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2CB7AD-3B0E-4D60-9B61-9CE15CA2A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EF639E-519C-4D7A-B46C-3F601BF20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79F2D4-586E-4BB8-A5B1-2BCDBB886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70E0-2225-4373-A135-DAD284C2E08C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C745DC-4B43-412D-B5D5-3C1B645C0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4ADD73-C1F7-401B-A0F8-4FBC02E8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7171-86C7-4541-B042-ACA9FA53F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808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7D22A-767B-4F10-BF59-870F0A649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3BA454-1E63-4B6E-8C34-CA278EE16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C7943A-3D59-4005-A717-682DFCB80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70E0-2225-4373-A135-DAD284C2E08C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A57390-ED91-4682-BDA2-3D52DC5EB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54BDE2-BD22-4FDD-A057-24AD8DBA7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7171-86C7-4541-B042-ACA9FA53F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72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BF77FA-AA63-407D-934D-DB6AA08F87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8E6F85-3A71-42BF-A306-716C0DF7A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7F1202-5B97-4AF6-B2C4-CDD762C49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70E0-2225-4373-A135-DAD284C2E08C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CB544C-BC4E-4639-9CAD-7A7BECE73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0C9E1-DE10-43A4-8D84-4F8AE92AA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7171-86C7-4541-B042-ACA9FA53F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24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8431FF-68F9-4918-8D91-42BB16238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AA960-121A-4026-B550-675091D1D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94933F-AEC5-4E44-9EC5-83293A7D1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70E0-2225-4373-A135-DAD284C2E08C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38C114-A2A3-446C-9BE9-8FC9CAED5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DBA55-A376-41A7-A241-9D64947D7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7171-86C7-4541-B042-ACA9FA53F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269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34D54-F6D3-4FE7-B56A-6202CD9E8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870F78-3F46-46CF-839E-F6CC1744D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70D174-73E7-444D-9B37-3E26BAAA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70E0-2225-4373-A135-DAD284C2E08C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51816A-B8C8-4A9B-927A-93F73F278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E2AE15-1FB6-4DB6-9F44-46F23E31B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7171-86C7-4541-B042-ACA9FA53F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067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521E0-FB9D-45F1-A665-434D2FDA9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A3ECB2-0119-40C3-90B8-1B983B56A8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BE717E-3F5E-41DC-AFCD-B94AD90D7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F0A398-6E7C-4C23-8480-1D8597B73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70E0-2225-4373-A135-DAD284C2E08C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985789-1CB9-4AAB-8812-6C3F91573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369F7A-C89B-40FC-B7D8-54C0CC300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7171-86C7-4541-B042-ACA9FA53F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480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E60AB-6D8C-407B-BBD9-6D790D995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2B1295-6DA8-4040-887D-528216373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A36CCC-77EB-498C-8599-5C8EE6F8F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70A874-DF7B-4AD3-99FB-278CBBDCC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3D71E4-FBC0-4CD0-A8FA-15496D7CBE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175F96-1377-4D53-9E94-B175A2B9F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70E0-2225-4373-A135-DAD284C2E08C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3E4066-D6D3-4777-A1FC-32F9D8A2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33653F-E4B0-4207-84B4-FFAC5E438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7171-86C7-4541-B042-ACA9FA53F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912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1D4C6-752B-40A4-AFC7-771F546A2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25D0CD-F5B3-456C-8859-198FFAA93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70E0-2225-4373-A135-DAD284C2E08C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85683D-27C7-4523-BB42-DA79A7FAE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E4A18B-6873-423C-A6A7-071C9CDC0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7171-86C7-4541-B042-ACA9FA53F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288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F98700-C430-4611-9C4F-DADB6CB42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70E0-2225-4373-A135-DAD284C2E08C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07C1CAE-F7F8-474B-9027-E9A5F43D0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F998C6-3321-49DE-9D42-E5793CA37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7171-86C7-4541-B042-ACA9FA53F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885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C511E-4589-4947-9B20-4474F7091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804446-0727-424F-A4FF-9B06A7E0B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52CFBA-90BA-45C9-9396-783E818CE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A73455-B916-4BE2-B78D-547235E87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70E0-2225-4373-A135-DAD284C2E08C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039435-CD4D-4C87-A1F4-426B41AD2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DD5672-6135-4FC0-BBB8-A086C7BAF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7171-86C7-4541-B042-ACA9FA53F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42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FD8FDF-67F2-4716-9B20-BF15A735D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48CBCA-5F3B-482A-A494-3040C9A41E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B0F005-BD4E-46BB-ABA2-CE89AAA71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845E3F-B850-4A2F-A4C4-04F31E567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70E0-2225-4373-A135-DAD284C2E08C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A1E054-0471-4ACA-8281-D6477F8AA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952C5A-0DA2-4963-B0B7-8134A6A40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7171-86C7-4541-B042-ACA9FA53F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939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A5F941-0A66-4304-9CE9-289A1EB2E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9E1B7C-625F-4759-B8C2-B01FBC875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BAD563-2E9F-4C23-AC3B-7C392CB4C1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570E0-2225-4373-A135-DAD284C2E08C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327F95-656F-4AD3-B57A-B06483FAB1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C2C2F5-422F-4CDB-A4C2-A9B0A27EC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D7171-86C7-4541-B042-ACA9FA53F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68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B62DD24-E997-4916-91DC-40D6B4775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060" y="793301"/>
            <a:ext cx="2987269" cy="43434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9F44F8-C3CD-490D-B0F9-D4839325C024}"/>
              </a:ext>
            </a:extLst>
          </p:cNvPr>
          <p:cNvSpPr txBox="1"/>
          <p:nvPr/>
        </p:nvSpPr>
        <p:spPr>
          <a:xfrm>
            <a:off x="2174273" y="4444256"/>
            <a:ext cx="16484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Listen Socket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64BAFD-F1EE-47D0-829E-8A488FCAE738}"/>
              </a:ext>
            </a:extLst>
          </p:cNvPr>
          <p:cNvSpPr txBox="1"/>
          <p:nvPr/>
        </p:nvSpPr>
        <p:spPr>
          <a:xfrm>
            <a:off x="1220509" y="1141858"/>
            <a:ext cx="7915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방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761B87-8B6B-42A2-A841-61758DC51ADD}"/>
              </a:ext>
            </a:extLst>
          </p:cNvPr>
          <p:cNvSpPr txBox="1"/>
          <p:nvPr/>
        </p:nvSpPr>
        <p:spPr>
          <a:xfrm>
            <a:off x="2089358" y="1141858"/>
            <a:ext cx="7915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방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90D625-4EC2-4E23-B250-201A59D4B1C2}"/>
              </a:ext>
            </a:extLst>
          </p:cNvPr>
          <p:cNvSpPr txBox="1"/>
          <p:nvPr/>
        </p:nvSpPr>
        <p:spPr>
          <a:xfrm>
            <a:off x="1220508" y="1675081"/>
            <a:ext cx="7915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방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1000D9-09ED-4AE8-8DCF-FD11667AF99B}"/>
              </a:ext>
            </a:extLst>
          </p:cNvPr>
          <p:cNvSpPr txBox="1"/>
          <p:nvPr/>
        </p:nvSpPr>
        <p:spPr>
          <a:xfrm>
            <a:off x="2958207" y="1141858"/>
            <a:ext cx="7915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방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725E6F-BA8C-418F-854C-83A146C52568}"/>
              </a:ext>
            </a:extLst>
          </p:cNvPr>
          <p:cNvSpPr txBox="1"/>
          <p:nvPr/>
        </p:nvSpPr>
        <p:spPr>
          <a:xfrm>
            <a:off x="2089358" y="1675081"/>
            <a:ext cx="7915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방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0665FE-8D4F-4419-A1AB-ED10052089A3}"/>
              </a:ext>
            </a:extLst>
          </p:cNvPr>
          <p:cNvSpPr txBox="1"/>
          <p:nvPr/>
        </p:nvSpPr>
        <p:spPr>
          <a:xfrm>
            <a:off x="2936853" y="1695856"/>
            <a:ext cx="7915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방 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D83B8F-9C1A-4E0C-946F-B652A2DA9688}"/>
              </a:ext>
            </a:extLst>
          </p:cNvPr>
          <p:cNvSpPr txBox="1"/>
          <p:nvPr/>
        </p:nvSpPr>
        <p:spPr>
          <a:xfrm>
            <a:off x="1220508" y="2208304"/>
            <a:ext cx="7915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방 </a:t>
            </a:r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F5914F-7C23-497A-82EA-E7C31124A0D8}"/>
              </a:ext>
            </a:extLst>
          </p:cNvPr>
          <p:cNvSpPr txBox="1"/>
          <p:nvPr/>
        </p:nvSpPr>
        <p:spPr>
          <a:xfrm>
            <a:off x="2075058" y="2208304"/>
            <a:ext cx="7915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방 </a:t>
            </a:r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DC6A76-2743-4928-BBB9-4596D88914DD}"/>
              </a:ext>
            </a:extLst>
          </p:cNvPr>
          <p:cNvSpPr txBox="1"/>
          <p:nvPr/>
        </p:nvSpPr>
        <p:spPr>
          <a:xfrm>
            <a:off x="2929608" y="2208304"/>
            <a:ext cx="7915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방 </a:t>
            </a:r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5107E6-143D-4E4C-ACB3-0B476153DEE8}"/>
              </a:ext>
            </a:extLst>
          </p:cNvPr>
          <p:cNvSpPr txBox="1"/>
          <p:nvPr/>
        </p:nvSpPr>
        <p:spPr>
          <a:xfrm>
            <a:off x="1220508" y="2741527"/>
            <a:ext cx="7915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방 </a:t>
            </a:r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1E3394-BEA5-4E1F-8757-A16E05D1C7B5}"/>
              </a:ext>
            </a:extLst>
          </p:cNvPr>
          <p:cNvSpPr txBox="1"/>
          <p:nvPr/>
        </p:nvSpPr>
        <p:spPr>
          <a:xfrm>
            <a:off x="670015" y="423969"/>
            <a:ext cx="368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온라인 맞고</a:t>
            </a:r>
            <a:r>
              <a:rPr lang="en-US" altLang="ko-KR" dirty="0"/>
              <a:t>, </a:t>
            </a:r>
            <a:r>
              <a:rPr lang="ko-KR" altLang="en-US" dirty="0"/>
              <a:t>바둑</a:t>
            </a:r>
            <a:r>
              <a:rPr lang="en-US" altLang="ko-KR" dirty="0"/>
              <a:t>, FPS </a:t>
            </a:r>
            <a:r>
              <a:rPr lang="ko-KR" altLang="en-US" dirty="0"/>
              <a:t>게임 서버</a:t>
            </a:r>
          </a:p>
        </p:txBody>
      </p:sp>
      <p:pic>
        <p:nvPicPr>
          <p:cNvPr id="20" name="Google Shape;97;p15">
            <a:extLst>
              <a:ext uri="{FF2B5EF4-FFF2-40B4-BE49-F238E27FC236}">
                <a16:creationId xmlns:a16="http://schemas.microsoft.com/office/drawing/2014/main" id="{2EB4AC36-18EA-4CFD-8179-DCC6374B83C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516" y="5938989"/>
            <a:ext cx="407984" cy="673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97;p15">
            <a:extLst>
              <a:ext uri="{FF2B5EF4-FFF2-40B4-BE49-F238E27FC236}">
                <a16:creationId xmlns:a16="http://schemas.microsoft.com/office/drawing/2014/main" id="{FF9F3463-0CAD-4F4B-9234-25C31280746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136" y="5938989"/>
            <a:ext cx="407984" cy="673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97;p15">
            <a:extLst>
              <a:ext uri="{FF2B5EF4-FFF2-40B4-BE49-F238E27FC236}">
                <a16:creationId xmlns:a16="http://schemas.microsoft.com/office/drawing/2014/main" id="{504E5CEC-5AFF-4174-ACEE-36BC9276516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4273" y="5938989"/>
            <a:ext cx="407984" cy="673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97;p15">
            <a:extLst>
              <a:ext uri="{FF2B5EF4-FFF2-40B4-BE49-F238E27FC236}">
                <a16:creationId xmlns:a16="http://schemas.microsoft.com/office/drawing/2014/main" id="{C7480893-0F43-49F6-9FBD-575EB2B2E0F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5616" y="5940867"/>
            <a:ext cx="407984" cy="673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97;p15">
            <a:extLst>
              <a:ext uri="{FF2B5EF4-FFF2-40B4-BE49-F238E27FC236}">
                <a16:creationId xmlns:a16="http://schemas.microsoft.com/office/drawing/2014/main" id="{2A7150B6-80C7-4E89-BD55-F64B0AC4971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6959" y="5938989"/>
            <a:ext cx="407984" cy="6736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7ADEBA3-2395-4EB4-A5A9-6C1E1C665870}"/>
              </a:ext>
            </a:extLst>
          </p:cNvPr>
          <p:cNvCxnSpPr>
            <a:stCxn id="20" idx="0"/>
          </p:cNvCxnSpPr>
          <p:nvPr/>
        </p:nvCxnSpPr>
        <p:spPr>
          <a:xfrm flipV="1">
            <a:off x="1220508" y="4813588"/>
            <a:ext cx="1361749" cy="1125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59A5F1C-8E3A-4F66-B62F-D91D9AB7F05D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1825128" y="4811710"/>
            <a:ext cx="900488" cy="1127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C80CB88-C0C6-414D-8D2B-1FFF922E77A5}"/>
              </a:ext>
            </a:extLst>
          </p:cNvPr>
          <p:cNvCxnSpPr>
            <a:cxnSpLocks/>
            <a:stCxn id="23" idx="0"/>
            <a:endCxn id="7" idx="2"/>
          </p:cNvCxnSpPr>
          <p:nvPr/>
        </p:nvCxnSpPr>
        <p:spPr>
          <a:xfrm flipV="1">
            <a:off x="2378265" y="4813588"/>
            <a:ext cx="620256" cy="1125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54B8AA9-C8C9-499F-A959-BE85785CF01C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2929608" y="4813588"/>
            <a:ext cx="220747" cy="1127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88E525A-5C42-4D46-93D7-5C4326AAE009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3371102" y="4813588"/>
            <a:ext cx="109849" cy="1125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954DD4B-0ABD-42D4-AE20-F9FF1BEC3FB9}"/>
              </a:ext>
            </a:extLst>
          </p:cNvPr>
          <p:cNvSpPr txBox="1"/>
          <p:nvPr/>
        </p:nvSpPr>
        <p:spPr>
          <a:xfrm>
            <a:off x="5602351" y="501403"/>
            <a:ext cx="259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gVDS</a:t>
            </a:r>
            <a:endParaRPr lang="ko-KR" altLang="en-US" dirty="0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396B7555-E121-4E1F-984C-5FF215273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704" y="868427"/>
            <a:ext cx="2987269" cy="434345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1CDC8B0-38C0-4652-9711-C6ABE5C5C92E}"/>
              </a:ext>
            </a:extLst>
          </p:cNvPr>
          <p:cNvSpPr txBox="1"/>
          <p:nvPr/>
        </p:nvSpPr>
        <p:spPr>
          <a:xfrm>
            <a:off x="5489560" y="1611707"/>
            <a:ext cx="109910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Listen Socket</a:t>
            </a:r>
            <a:endParaRPr lang="ko-KR" alt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167CA0-8557-4423-B738-C89C24616E47}"/>
              </a:ext>
            </a:extLst>
          </p:cNvPr>
          <p:cNvSpPr txBox="1"/>
          <p:nvPr/>
        </p:nvSpPr>
        <p:spPr>
          <a:xfrm>
            <a:off x="5657650" y="1242374"/>
            <a:ext cx="7915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방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20FB87-8AE4-4235-83D6-28D26A521F02}"/>
              </a:ext>
            </a:extLst>
          </p:cNvPr>
          <p:cNvSpPr txBox="1"/>
          <p:nvPr/>
        </p:nvSpPr>
        <p:spPr>
          <a:xfrm>
            <a:off x="7038029" y="1235398"/>
            <a:ext cx="7915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방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D2C432B-D0AB-4C4A-9EAC-8C734CE09A85}"/>
              </a:ext>
            </a:extLst>
          </p:cNvPr>
          <p:cNvSpPr txBox="1"/>
          <p:nvPr/>
        </p:nvSpPr>
        <p:spPr>
          <a:xfrm>
            <a:off x="7066274" y="2015455"/>
            <a:ext cx="7915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방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00B6F75-6FBC-47A9-88E2-B5970B308CA0}"/>
              </a:ext>
            </a:extLst>
          </p:cNvPr>
          <p:cNvSpPr txBox="1"/>
          <p:nvPr/>
        </p:nvSpPr>
        <p:spPr>
          <a:xfrm>
            <a:off x="5657650" y="1984679"/>
            <a:ext cx="7915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방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6EC2660-7FE7-4D78-93CB-079539BED4EF}"/>
              </a:ext>
            </a:extLst>
          </p:cNvPr>
          <p:cNvSpPr txBox="1"/>
          <p:nvPr/>
        </p:nvSpPr>
        <p:spPr>
          <a:xfrm>
            <a:off x="5700211" y="2791784"/>
            <a:ext cx="7915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방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38696C3-194D-420C-95E5-09E429B2C8C1}"/>
              </a:ext>
            </a:extLst>
          </p:cNvPr>
          <p:cNvSpPr txBox="1"/>
          <p:nvPr/>
        </p:nvSpPr>
        <p:spPr>
          <a:xfrm>
            <a:off x="7038029" y="2740008"/>
            <a:ext cx="7915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방 </a:t>
            </a:r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A142328-FDE2-4577-9A48-F81FE7F92ADB}"/>
              </a:ext>
            </a:extLst>
          </p:cNvPr>
          <p:cNvSpPr txBox="1"/>
          <p:nvPr/>
        </p:nvSpPr>
        <p:spPr>
          <a:xfrm>
            <a:off x="6912512" y="1611706"/>
            <a:ext cx="109910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Listen Socket</a:t>
            </a:r>
            <a:endParaRPr lang="ko-KR" alt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CB6DAA6-4698-46C6-97A3-7EDC7336E686}"/>
              </a:ext>
            </a:extLst>
          </p:cNvPr>
          <p:cNvSpPr txBox="1"/>
          <p:nvPr/>
        </p:nvSpPr>
        <p:spPr>
          <a:xfrm>
            <a:off x="5489559" y="2375763"/>
            <a:ext cx="109910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Listen Socket</a:t>
            </a:r>
            <a:endParaRPr lang="ko-KR" alt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95D5152-89F6-4A1A-9D5F-2DE7F3F864A1}"/>
              </a:ext>
            </a:extLst>
          </p:cNvPr>
          <p:cNvSpPr txBox="1"/>
          <p:nvPr/>
        </p:nvSpPr>
        <p:spPr>
          <a:xfrm>
            <a:off x="6868779" y="2373037"/>
            <a:ext cx="109910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Listen Socket</a:t>
            </a:r>
            <a:endParaRPr lang="ko-KR" alt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E5D6EBA-274D-4A8E-9BCC-CC4907FA4037}"/>
              </a:ext>
            </a:extLst>
          </p:cNvPr>
          <p:cNvSpPr txBox="1"/>
          <p:nvPr/>
        </p:nvSpPr>
        <p:spPr>
          <a:xfrm>
            <a:off x="5489558" y="3171438"/>
            <a:ext cx="109910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Listen Socket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9986053-DDAF-406A-BD97-6593EDD2FA52}"/>
              </a:ext>
            </a:extLst>
          </p:cNvPr>
          <p:cNvSpPr txBox="1"/>
          <p:nvPr/>
        </p:nvSpPr>
        <p:spPr>
          <a:xfrm>
            <a:off x="6915972" y="3106017"/>
            <a:ext cx="109910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Listen Socket</a:t>
            </a:r>
            <a:endParaRPr lang="ko-KR" alt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46367AF-552F-48FD-A322-2CACEAEA7F91}"/>
              </a:ext>
            </a:extLst>
          </p:cNvPr>
          <p:cNvSpPr txBox="1"/>
          <p:nvPr/>
        </p:nvSpPr>
        <p:spPr>
          <a:xfrm>
            <a:off x="5404899" y="958788"/>
            <a:ext cx="1240255" cy="9541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고루틴</a:t>
            </a:r>
            <a:endParaRPr lang="en-US" altLang="ko-KR" sz="1400" b="1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9240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6A8D55F-E173-4535-BB7C-AE1D220AE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59" y="284006"/>
            <a:ext cx="5323443" cy="504445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B8F24A8-F2A7-4C1E-B3E3-BA3C5302D4D2}"/>
              </a:ext>
            </a:extLst>
          </p:cNvPr>
          <p:cNvSpPr/>
          <p:nvPr/>
        </p:nvSpPr>
        <p:spPr>
          <a:xfrm>
            <a:off x="669405" y="1257992"/>
            <a:ext cx="3694777" cy="271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F927488-2613-4DFA-97E5-0E2A9AF19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41" y="285311"/>
            <a:ext cx="4686954" cy="314368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C297F70-2700-4144-BD3A-DF269EB1D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41" y="3916256"/>
            <a:ext cx="4623038" cy="196981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1B4DCDF-3F22-4E34-9B76-4B5293DBF319}"/>
              </a:ext>
            </a:extLst>
          </p:cNvPr>
          <p:cNvSpPr/>
          <p:nvPr/>
        </p:nvSpPr>
        <p:spPr>
          <a:xfrm>
            <a:off x="7014788" y="4765389"/>
            <a:ext cx="3392748" cy="413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FF3167F-746A-4F91-B8CC-1BC0626CC136}"/>
              </a:ext>
            </a:extLst>
          </p:cNvPr>
          <p:cNvCxnSpPr>
            <a:cxnSpLocks/>
          </p:cNvCxnSpPr>
          <p:nvPr/>
        </p:nvCxnSpPr>
        <p:spPr>
          <a:xfrm flipV="1">
            <a:off x="8412480" y="939338"/>
            <a:ext cx="1197033" cy="3906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444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571DCBC-9CE9-413F-BC36-E2184B39A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36" y="699829"/>
            <a:ext cx="4372585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68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0FD91DF-1764-475D-AEED-73F11E597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02" y="287894"/>
            <a:ext cx="2276793" cy="242921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CC72830-716F-41F2-ADBA-E5B7FA9D8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340" y="287894"/>
            <a:ext cx="1876687" cy="127652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1424EC9-2C56-4BFD-BF40-9373D99E6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5088" y="2151843"/>
            <a:ext cx="3900679" cy="451271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8065733-A7D5-4E5A-AF0B-3F6A1D8367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5088" y="494826"/>
            <a:ext cx="5229955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131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F7CB4ED-54CD-4583-9B50-48DF12197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399" y="1039392"/>
            <a:ext cx="4323485" cy="32989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8CCEC8-3636-4461-94DC-170CCDBCB01D}"/>
              </a:ext>
            </a:extLst>
          </p:cNvPr>
          <p:cNvSpPr txBox="1"/>
          <p:nvPr/>
        </p:nvSpPr>
        <p:spPr>
          <a:xfrm>
            <a:off x="1111399" y="4675031"/>
            <a:ext cx="5267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 네트워크 패키지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적은 동시 접속 수만을 예상하고 있다</a:t>
            </a:r>
            <a:r>
              <a:rPr lang="en-US" altLang="ko-KR" dirty="0"/>
              <a:t>. 1~100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8EC1CFC-22CB-4951-A0A5-09516DF6B903}"/>
              </a:ext>
            </a:extLst>
          </p:cNvPr>
          <p:cNvCxnSpPr>
            <a:cxnSpLocks/>
          </p:cNvCxnSpPr>
          <p:nvPr/>
        </p:nvCxnSpPr>
        <p:spPr>
          <a:xfrm flipH="1" flipV="1">
            <a:off x="2253804" y="4185634"/>
            <a:ext cx="360607" cy="4893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2F93A37-65A1-49B8-849C-A55B7598FDCE}"/>
              </a:ext>
            </a:extLst>
          </p:cNvPr>
          <p:cNvSpPr txBox="1"/>
          <p:nvPr/>
        </p:nvSpPr>
        <p:spPr>
          <a:xfrm>
            <a:off x="2801154" y="3429000"/>
            <a:ext cx="4101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범용적으로 사용될 코드 모음 패키지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64D6ED-B76F-40CD-9AF6-71481E55DF18}"/>
              </a:ext>
            </a:extLst>
          </p:cNvPr>
          <p:cNvSpPr txBox="1"/>
          <p:nvPr/>
        </p:nvSpPr>
        <p:spPr>
          <a:xfrm>
            <a:off x="2665927" y="2959173"/>
            <a:ext cx="503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오목 게임 서버에서 사용할 </a:t>
            </a:r>
            <a:r>
              <a:rPr lang="en-US" altLang="ko-KR" dirty="0"/>
              <a:t>redis </a:t>
            </a:r>
            <a:r>
              <a:rPr lang="ko-KR" altLang="en-US" dirty="0"/>
              <a:t>관련 패키지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B07B9F-150D-408B-9BC0-69F70903EF39}"/>
              </a:ext>
            </a:extLst>
          </p:cNvPr>
          <p:cNvSpPr txBox="1"/>
          <p:nvPr/>
        </p:nvSpPr>
        <p:spPr>
          <a:xfrm>
            <a:off x="4241444" y="2197658"/>
            <a:ext cx="5031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오목 게임 서버를</a:t>
            </a:r>
            <a:r>
              <a:rPr lang="en-US" altLang="ko-KR" dirty="0"/>
              <a:t> </a:t>
            </a:r>
            <a:r>
              <a:rPr lang="ko-KR" altLang="en-US" dirty="0"/>
              <a:t>실행하는 레이어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실행 파일이 만들어진다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A4817E7-BE6D-445A-B765-D17FFB38B447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3528811" y="2520824"/>
            <a:ext cx="712633" cy="1680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6BFF041-D03E-4F85-B21B-57F3FBEA0A63}"/>
              </a:ext>
            </a:extLst>
          </p:cNvPr>
          <p:cNvSpPr txBox="1"/>
          <p:nvPr/>
        </p:nvSpPr>
        <p:spPr>
          <a:xfrm>
            <a:off x="3653307" y="1810273"/>
            <a:ext cx="503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오목 게임 서버</a:t>
            </a:r>
            <a:r>
              <a:rPr lang="en-US" altLang="ko-KR" dirty="0"/>
              <a:t> </a:t>
            </a:r>
            <a:r>
              <a:rPr lang="ko-KR" altLang="en-US" dirty="0"/>
              <a:t>컨텐츠 구현 패키지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87B558D-15F3-4B78-AC54-BE6454A0AC85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3048004" y="1994939"/>
            <a:ext cx="605303" cy="266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5D8AD63-9794-42EC-AD09-084722376682}"/>
              </a:ext>
            </a:extLst>
          </p:cNvPr>
          <p:cNvSpPr txBox="1"/>
          <p:nvPr/>
        </p:nvSpPr>
        <p:spPr>
          <a:xfrm>
            <a:off x="3528811" y="1247249"/>
            <a:ext cx="503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gVDS </a:t>
            </a:r>
            <a:r>
              <a:rPr lang="ko-KR" altLang="en-US" dirty="0"/>
              <a:t>예제 서버</a:t>
            </a:r>
            <a:r>
              <a:rPr lang="en-US" altLang="ko-KR" dirty="0"/>
              <a:t>. </a:t>
            </a:r>
            <a:r>
              <a:rPr lang="ko-KR" altLang="en-US" dirty="0"/>
              <a:t>에코 서버</a:t>
            </a:r>
          </a:p>
        </p:txBody>
      </p:sp>
    </p:spTree>
    <p:extLst>
      <p:ext uri="{BB962C8B-B14F-4D97-AF65-F5344CB8AC3E}">
        <p14:creationId xmlns:p14="http://schemas.microsoft.com/office/powerpoint/2010/main" val="4224027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E09E85F-08DC-4E7C-8845-9A2E8B14E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42" y="206425"/>
            <a:ext cx="3345551" cy="638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841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D091710-53C2-4AE0-9CDF-202E11EE6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90" y="0"/>
            <a:ext cx="5502728" cy="6858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7E49E7E-BCC0-4F25-94F4-9F1A430DC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148" y="223271"/>
            <a:ext cx="5502728" cy="1921343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F1C1208-9A33-475A-B421-609558B5294C}"/>
              </a:ext>
            </a:extLst>
          </p:cNvPr>
          <p:cNvCxnSpPr>
            <a:cxnSpLocks/>
          </p:cNvCxnSpPr>
          <p:nvPr/>
        </p:nvCxnSpPr>
        <p:spPr>
          <a:xfrm flipH="1">
            <a:off x="3790604" y="1438102"/>
            <a:ext cx="2124229" cy="1921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E07E5FB7-9390-4138-A494-00E973437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261062"/>
            <a:ext cx="3824271" cy="4314236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CDC9080-DEEF-4D2E-A26E-372C4C23ABA5}"/>
              </a:ext>
            </a:extLst>
          </p:cNvPr>
          <p:cNvCxnSpPr>
            <a:cxnSpLocks/>
          </p:cNvCxnSpPr>
          <p:nvPr/>
        </p:nvCxnSpPr>
        <p:spPr>
          <a:xfrm flipH="1" flipV="1">
            <a:off x="2271729" y="4081549"/>
            <a:ext cx="4091085" cy="14796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AAF09D-A1E2-4A57-A01B-CB2D776D4B4C}"/>
              </a:ext>
            </a:extLst>
          </p:cNvPr>
          <p:cNvSpPr/>
          <p:nvPr/>
        </p:nvSpPr>
        <p:spPr>
          <a:xfrm>
            <a:off x="814647" y="3258588"/>
            <a:ext cx="3956858" cy="2410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607476-393F-4DE0-95F2-8D9E5E96C631}"/>
              </a:ext>
            </a:extLst>
          </p:cNvPr>
          <p:cNvSpPr/>
          <p:nvPr/>
        </p:nvSpPr>
        <p:spPr>
          <a:xfrm>
            <a:off x="1008194" y="4289367"/>
            <a:ext cx="1701755" cy="3241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78F0A29-DC8A-40D5-8266-314F5C762CCE}"/>
              </a:ext>
            </a:extLst>
          </p:cNvPr>
          <p:cNvSpPr/>
          <p:nvPr/>
        </p:nvSpPr>
        <p:spPr>
          <a:xfrm>
            <a:off x="6500552" y="6130567"/>
            <a:ext cx="2635135" cy="2951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67C0FAB-26B8-4CA8-9CA6-D35988D0A2FF}"/>
              </a:ext>
            </a:extLst>
          </p:cNvPr>
          <p:cNvSpPr/>
          <p:nvPr/>
        </p:nvSpPr>
        <p:spPr>
          <a:xfrm>
            <a:off x="6594763" y="5777172"/>
            <a:ext cx="3388822" cy="2951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342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641C986-27CB-40B1-A9BE-FCEEF87AF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22" y="739555"/>
            <a:ext cx="6087325" cy="15051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70BEF18-A42A-467D-BE37-6B6BC4ED2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27" y="2469159"/>
            <a:ext cx="4552782" cy="40749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1AF8A20-C6E3-4765-B811-725BD8968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1647" y="2398167"/>
            <a:ext cx="4566571" cy="4074914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F79267D-194A-4CAF-AACB-898A8F0BE7A6}"/>
              </a:ext>
            </a:extLst>
          </p:cNvPr>
          <p:cNvCxnSpPr>
            <a:cxnSpLocks/>
          </p:cNvCxnSpPr>
          <p:nvPr/>
        </p:nvCxnSpPr>
        <p:spPr>
          <a:xfrm>
            <a:off x="2103120" y="1995055"/>
            <a:ext cx="1172095" cy="1529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AD70BFC-ACD3-4C7B-B0A4-D0FEB9BB4F52}"/>
              </a:ext>
            </a:extLst>
          </p:cNvPr>
          <p:cNvCxnSpPr>
            <a:cxnSpLocks/>
          </p:cNvCxnSpPr>
          <p:nvPr/>
        </p:nvCxnSpPr>
        <p:spPr>
          <a:xfrm flipV="1">
            <a:off x="2867891" y="2593571"/>
            <a:ext cx="3341716" cy="24190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172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D013983-5954-4DA3-A246-20D58DB73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62" y="400357"/>
            <a:ext cx="4947403" cy="410514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83D08F4-516F-40AC-B332-AF4F859D5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782" y="400357"/>
            <a:ext cx="2447383" cy="381419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0EA8D98-D6EB-417F-A3F6-6C9650FDAD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5528" y="2051820"/>
            <a:ext cx="3338178" cy="4105141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357EA5E-8604-4C88-A02D-83F466B31618}"/>
              </a:ext>
            </a:extLst>
          </p:cNvPr>
          <p:cNvCxnSpPr>
            <a:cxnSpLocks/>
          </p:cNvCxnSpPr>
          <p:nvPr/>
        </p:nvCxnSpPr>
        <p:spPr>
          <a:xfrm flipV="1">
            <a:off x="1662545" y="581891"/>
            <a:ext cx="4433455" cy="3557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52A8AF0-CC57-465E-B9F1-2EE65531B299}"/>
              </a:ext>
            </a:extLst>
          </p:cNvPr>
          <p:cNvCxnSpPr>
            <a:cxnSpLocks/>
          </p:cNvCxnSpPr>
          <p:nvPr/>
        </p:nvCxnSpPr>
        <p:spPr>
          <a:xfrm flipV="1">
            <a:off x="7456516" y="2169623"/>
            <a:ext cx="1205346" cy="1421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19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B3FF320-3D45-49E9-B628-19B1287F0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63" y="272394"/>
            <a:ext cx="2352468" cy="471613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E4158D9-568C-4658-877D-0578DF703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493" y="272394"/>
            <a:ext cx="7944959" cy="640169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E0F6854-27CC-41D0-8B8A-0AFB2874FAD9}"/>
              </a:ext>
            </a:extLst>
          </p:cNvPr>
          <p:cNvSpPr/>
          <p:nvPr/>
        </p:nvSpPr>
        <p:spPr>
          <a:xfrm>
            <a:off x="5885411" y="1579417"/>
            <a:ext cx="2211185" cy="5070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2DE1E12-01E3-4E1C-9226-F528227AFBFF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8096596" y="1832956"/>
            <a:ext cx="2103120" cy="1118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036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DC4E0B9-54FC-4E7D-8EB6-4D3F0EFE3832}"/>
              </a:ext>
            </a:extLst>
          </p:cNvPr>
          <p:cNvSpPr/>
          <p:nvPr/>
        </p:nvSpPr>
        <p:spPr>
          <a:xfrm>
            <a:off x="9144000" y="5702530"/>
            <a:ext cx="2527069" cy="8894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2769AB-05A7-4634-837F-7F3DB6E3D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91" y="0"/>
            <a:ext cx="6765665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4F33BED-C03A-4FBD-8601-11BB4B196982}"/>
              </a:ext>
            </a:extLst>
          </p:cNvPr>
          <p:cNvSpPr/>
          <p:nvPr/>
        </p:nvSpPr>
        <p:spPr>
          <a:xfrm>
            <a:off x="2878975" y="4898966"/>
            <a:ext cx="4316181" cy="4793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D74BF9-03A8-4F02-BD80-8E369BEC545E}"/>
              </a:ext>
            </a:extLst>
          </p:cNvPr>
          <p:cNvSpPr/>
          <p:nvPr/>
        </p:nvSpPr>
        <p:spPr>
          <a:xfrm>
            <a:off x="2878975" y="6591992"/>
            <a:ext cx="2083723" cy="2022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09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9CFB557-1D55-4F6E-8DDE-F49C7182A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76" y="0"/>
            <a:ext cx="4525865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0E51817-33A0-4941-A1FF-8CCFC3B106DC}"/>
              </a:ext>
            </a:extLst>
          </p:cNvPr>
          <p:cNvSpPr/>
          <p:nvPr/>
        </p:nvSpPr>
        <p:spPr>
          <a:xfrm>
            <a:off x="676102" y="3045230"/>
            <a:ext cx="2175163" cy="7786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177B01-C61A-4E89-B722-A18D82974ADD}"/>
              </a:ext>
            </a:extLst>
          </p:cNvPr>
          <p:cNvSpPr/>
          <p:nvPr/>
        </p:nvSpPr>
        <p:spPr>
          <a:xfrm>
            <a:off x="742604" y="6641868"/>
            <a:ext cx="3114501" cy="2161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3EC0857-2EA3-4F68-B90D-5921189A8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930" y="4422370"/>
            <a:ext cx="5428087" cy="2327563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F032B08-EF90-47DD-AB2E-5BD3D7636E94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857105" y="4621876"/>
            <a:ext cx="1463040" cy="2128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0829CA59-EB61-40C1-9025-F63A36C7BA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4430" y="257696"/>
            <a:ext cx="4987137" cy="36495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0204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102</Words>
  <Application>Microsoft Office PowerPoint</Application>
  <PresentationFormat>와이드스크린</PresentationFormat>
  <Paragraphs>35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흥배</dc:creator>
  <cp:lastModifiedBy>흥배</cp:lastModifiedBy>
  <cp:revision>9</cp:revision>
  <dcterms:created xsi:type="dcterms:W3CDTF">2021-05-31T15:01:57Z</dcterms:created>
  <dcterms:modified xsi:type="dcterms:W3CDTF">2021-05-31T16:09:02Z</dcterms:modified>
</cp:coreProperties>
</file>