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4A3BD-1165-4073-9F64-DA9A90D6A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B1B9FE-E207-4C63-A601-C7C2442F1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907A4-2B66-451D-9443-BD27857C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1596-4D10-4F9A-8D6B-9DB97711BBA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E8501-A7A9-4C83-94FC-2D215DDB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AB2AF-FAF0-4ACF-9224-3747DAFB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C79-F3B1-4588-8D81-37A79EA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2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2B3A2-05AA-4D33-933B-C6C1963E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4FE3A9-A724-4D37-BABC-B634F92BA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88248-6323-465B-AFF8-B6050A44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1596-4D10-4F9A-8D6B-9DB97711BBA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A01D5-6365-4D9E-9880-886DAB54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CC7A0-F151-41C4-A454-C9CC2EB4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C79-F3B1-4588-8D81-37A79EA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2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758A4F-85D4-4FF9-9165-53235D4BD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D3FBC3-FEE1-4B9C-9E05-B0567BC62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9F28F-EF3D-4D46-8DFD-9652F77A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1596-4D10-4F9A-8D6B-9DB97711BBA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19D24-A8C2-44D0-9643-05451913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95AB7-2CAF-445A-BD22-B08D415B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C79-F3B1-4588-8D81-37A79EA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0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1130C-6585-4D8D-9BCE-02B16E11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C70A3-9A19-4142-8345-F68D944A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F9A6A-B9B8-4313-8CC3-512B972D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1596-4D10-4F9A-8D6B-9DB97711BBA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88437-501D-4E2D-80ED-48C31F2A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4B8F0-033B-4386-B029-895AA7A3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C79-F3B1-4588-8D81-37A79EA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73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7E24C-58BC-4EBC-A4C2-97193FB5A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48CA4-15EE-4BDF-9514-C4DB6A4B5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A8516-8CEF-472A-876B-1720A966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1596-4D10-4F9A-8D6B-9DB97711BBA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DEF82-81AF-4EF1-A417-588E545E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82B76-0996-4DCD-863F-A05F1084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C79-F3B1-4588-8D81-37A79EA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90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5BD0F-4E5E-4FDC-B689-D68F33CC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935DB-E8EB-4666-9119-746EF868E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9786EA-F918-4947-AEAD-A79A1826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F2CE3B-CE00-4C0B-85FD-2FD34BF7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1596-4D10-4F9A-8D6B-9DB97711BBA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1C531C-179B-44E9-B6C4-E68FF0FE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C09F12-B222-4EB1-883D-EA9B9DB5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C79-F3B1-4588-8D81-37A79EA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2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A0C7C-782F-4B8F-9B4A-66CA1D15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AD808-77C7-4CE8-924E-D70B93FBE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E539A-C19A-455A-9CF7-B1E93F5F6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F7C9A5-22AA-45B1-A3F1-1D4C6D0B2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1F80B0-9F1A-4BFB-A24D-D6BA852D8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7BF5AD-0B8A-43E6-9ADF-213F4479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1596-4D10-4F9A-8D6B-9DB97711BBA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283002-8C50-4571-9B78-5167BDDA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707968-1287-4080-8758-4DE3E275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C79-F3B1-4588-8D81-37A79EA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6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DBE0C-AA4D-4793-99B2-C8630824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D963CF-E19E-413B-A2AF-E484B895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1596-4D10-4F9A-8D6B-9DB97711BBA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CE1B9E-93A2-41A0-B2C6-97796B8E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ED1F62-759C-48C6-AED4-9C672406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C79-F3B1-4588-8D81-37A79EA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5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C3EC2A-B29E-40E3-927E-455FF252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1596-4D10-4F9A-8D6B-9DB97711BBA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EA5D2A-7121-4383-939C-5560BF1E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AA5F11-FE44-4F94-A377-88463088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C79-F3B1-4588-8D81-37A79EA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889BA-AB01-42C4-B2CA-F9458295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5F5AF-338F-4BE2-A2CE-CE8A2F644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302522-C442-402F-B80A-8F035ECE4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3FB158-F3CB-4542-BF8F-DDC9152F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1596-4D10-4F9A-8D6B-9DB97711BBA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9FEB2-6A40-4326-A2F5-D7F21AFF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25BBAD-D798-432B-8021-CE8F967A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C79-F3B1-4588-8D81-37A79EA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9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472ED-22F5-42E1-A6E6-4C9DF002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AD5477-3071-4607-869F-606B8EBBA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B01B82-7F4C-46A4-AB0B-E56D86178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2950C0-540A-4DC7-A47C-D20341C2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1596-4D10-4F9A-8D6B-9DB97711BBA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F72CB-1EE4-4DF1-934B-F118EC37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92476E-0290-4277-BDB5-2392F8F0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C79-F3B1-4588-8D81-37A79EA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8E1B8A-5428-4E27-9757-878A7BB2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624D0-C7FA-403A-88E1-5610B2644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ADEB26-F8C1-49D0-A826-0DC7CF009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91596-4D10-4F9A-8D6B-9DB97711BBA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EFF9E-4D2B-444D-BB8F-95B4FECCE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14F71-4D51-4F42-92AA-A21AF4D10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13C79-F3B1-4588-8D81-37A79EA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8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7A9ABF-05F5-4315-B207-DF1AB925D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435293"/>
            <a:ext cx="11083636" cy="598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9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AD4249C-31E5-44DE-9D9C-491FE0CB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57" y="311727"/>
            <a:ext cx="8938685" cy="623454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48686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37F111-7BE9-43EE-9169-B1D2F2258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41" y="450272"/>
            <a:ext cx="11066318" cy="59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9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36B99D-F309-4551-9ADF-4A2D91806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" t="305" r="393" b="379"/>
          <a:stretch/>
        </p:blipFill>
        <p:spPr>
          <a:xfrm>
            <a:off x="1915765" y="333043"/>
            <a:ext cx="8360469" cy="619191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6572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서연</dc:creator>
  <cp:lastModifiedBy>박 서연</cp:lastModifiedBy>
  <cp:revision>3</cp:revision>
  <dcterms:created xsi:type="dcterms:W3CDTF">2019-12-02T17:49:38Z</dcterms:created>
  <dcterms:modified xsi:type="dcterms:W3CDTF">2019-12-02T17:54:23Z</dcterms:modified>
</cp:coreProperties>
</file>