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4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05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4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86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6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6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5A3C-33C3-4241-BCAD-DACC263D78E6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7BD1-D26B-4D18-9C50-0A2C7514A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1693" y="1210082"/>
            <a:ext cx="1540933" cy="165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Javascript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814278" y="1210082"/>
            <a:ext cx="1540933" cy="165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WebAPI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36863" y="1210082"/>
            <a:ext cx="1540933" cy="165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Entity Framework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659448" y="1210082"/>
            <a:ext cx="1540933" cy="165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SQL Server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69108" y="1210082"/>
            <a:ext cx="1540933" cy="165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&lt;canvas&gt;</a:t>
            </a:r>
            <a:endParaRPr lang="fr-FR"/>
          </a:p>
        </p:txBody>
      </p:sp>
      <p:cxnSp>
        <p:nvCxnSpPr>
          <p:cNvPr id="19" name="Connecteur en arc 18"/>
          <p:cNvCxnSpPr>
            <a:stCxn id="4" idx="0"/>
            <a:endCxn id="5" idx="0"/>
          </p:cNvCxnSpPr>
          <p:nvPr/>
        </p:nvCxnSpPr>
        <p:spPr>
          <a:xfrm rot="5400000" flipH="1" flipV="1">
            <a:off x="4623452" y="248790"/>
            <a:ext cx="12700" cy="1922585"/>
          </a:xfrm>
          <a:prstGeom prst="curvedConnector3">
            <a:avLst>
              <a:gd name="adj1" fmla="val 1800000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932930" y="541777"/>
            <a:ext cx="139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donne-moi une liste d’objets javascript</a:t>
            </a:r>
            <a:endParaRPr lang="fr-FR" sz="1000"/>
          </a:p>
        </p:txBody>
      </p:sp>
      <p:cxnSp>
        <p:nvCxnSpPr>
          <p:cNvPr id="24" name="Connecteur en arc 23"/>
          <p:cNvCxnSpPr>
            <a:stCxn id="5" idx="0"/>
            <a:endCxn id="6" idx="0"/>
          </p:cNvCxnSpPr>
          <p:nvPr/>
        </p:nvCxnSpPr>
        <p:spPr>
          <a:xfrm rot="5400000" flipH="1" flipV="1">
            <a:off x="6546037" y="248790"/>
            <a:ext cx="12700" cy="1922585"/>
          </a:xfrm>
          <a:prstGeom prst="curvedConnector3">
            <a:avLst>
              <a:gd name="adj1" fmla="val 1800000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584744" y="560568"/>
            <a:ext cx="170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donne-moi une liste d’objets Entity</a:t>
            </a:r>
            <a:endParaRPr lang="fr-FR" sz="1000"/>
          </a:p>
        </p:txBody>
      </p:sp>
      <p:sp>
        <p:nvSpPr>
          <p:cNvPr id="26" name="ZoneTexte 25"/>
          <p:cNvSpPr txBox="1"/>
          <p:nvPr/>
        </p:nvSpPr>
        <p:spPr>
          <a:xfrm>
            <a:off x="7620245" y="525399"/>
            <a:ext cx="170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donne-moi un ensemble de lignes SQL</a:t>
            </a:r>
            <a:endParaRPr lang="fr-FR" sz="1000"/>
          </a:p>
        </p:txBody>
      </p:sp>
      <p:cxnSp>
        <p:nvCxnSpPr>
          <p:cNvPr id="27" name="Connecteur en arc 26"/>
          <p:cNvCxnSpPr>
            <a:stCxn id="6" idx="0"/>
            <a:endCxn id="7" idx="0"/>
          </p:cNvCxnSpPr>
          <p:nvPr/>
        </p:nvCxnSpPr>
        <p:spPr>
          <a:xfrm rot="5400000" flipH="1" flipV="1">
            <a:off x="8468622" y="248790"/>
            <a:ext cx="12700" cy="1922585"/>
          </a:xfrm>
          <a:prstGeom prst="curvedConnector3">
            <a:avLst>
              <a:gd name="adj1" fmla="val 1800000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/>
          <p:cNvCxnSpPr>
            <a:stCxn id="7" idx="2"/>
            <a:endCxn id="6" idx="2"/>
          </p:cNvCxnSpPr>
          <p:nvPr/>
        </p:nvCxnSpPr>
        <p:spPr>
          <a:xfrm rot="5400000">
            <a:off x="8468623" y="1899139"/>
            <a:ext cx="12700" cy="1922585"/>
          </a:xfrm>
          <a:prstGeom prst="curvedConnector3">
            <a:avLst>
              <a:gd name="adj1" fmla="val 2907693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/>
          <p:nvPr/>
        </p:nvCxnSpPr>
        <p:spPr>
          <a:xfrm rot="5400000">
            <a:off x="6546036" y="1911839"/>
            <a:ext cx="12700" cy="1922585"/>
          </a:xfrm>
          <a:prstGeom prst="curvedConnector3">
            <a:avLst>
              <a:gd name="adj1" fmla="val 2907693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/>
          <p:nvPr/>
        </p:nvCxnSpPr>
        <p:spPr>
          <a:xfrm rot="5400000">
            <a:off x="4623451" y="1899139"/>
            <a:ext cx="12700" cy="1922585"/>
          </a:xfrm>
          <a:prstGeom prst="curvedConnector3">
            <a:avLst>
              <a:gd name="adj1" fmla="val 2907693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726812" y="3245153"/>
            <a:ext cx="170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voilà</a:t>
            </a:r>
            <a:endParaRPr lang="fr-FR" sz="1000"/>
          </a:p>
        </p:txBody>
      </p:sp>
      <p:sp>
        <p:nvSpPr>
          <p:cNvPr id="47" name="ZoneTexte 46"/>
          <p:cNvSpPr txBox="1"/>
          <p:nvPr/>
        </p:nvSpPr>
        <p:spPr>
          <a:xfrm>
            <a:off x="5797876" y="3245152"/>
            <a:ext cx="170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voilà</a:t>
            </a:r>
            <a:endParaRPr lang="fr-FR" sz="1000"/>
          </a:p>
        </p:txBody>
      </p:sp>
      <p:sp>
        <p:nvSpPr>
          <p:cNvPr id="48" name="ZoneTexte 47"/>
          <p:cNvSpPr txBox="1"/>
          <p:nvPr/>
        </p:nvSpPr>
        <p:spPr>
          <a:xfrm>
            <a:off x="3775074" y="3245152"/>
            <a:ext cx="170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voilà</a:t>
            </a:r>
            <a:endParaRPr lang="fr-FR" sz="1000"/>
          </a:p>
        </p:txBody>
      </p:sp>
      <p:cxnSp>
        <p:nvCxnSpPr>
          <p:cNvPr id="49" name="Connecteur en arc 48"/>
          <p:cNvCxnSpPr/>
          <p:nvPr/>
        </p:nvCxnSpPr>
        <p:spPr>
          <a:xfrm rot="5400000">
            <a:off x="2687189" y="1899139"/>
            <a:ext cx="12700" cy="1922585"/>
          </a:xfrm>
          <a:prstGeom prst="curvedConnector3">
            <a:avLst>
              <a:gd name="adj1" fmla="val 2907693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799205" y="3245152"/>
            <a:ext cx="170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/>
              <a:t>J’affiche ces objets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5348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2</cp:revision>
  <dcterms:created xsi:type="dcterms:W3CDTF">2017-10-11T12:55:53Z</dcterms:created>
  <dcterms:modified xsi:type="dcterms:W3CDTF">2017-10-11T13:09:05Z</dcterms:modified>
</cp:coreProperties>
</file>