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customXml/itemProps221.xml" ContentType="application/vnd.openxmlformats-officedocument.customXmlProperties+xml"/>
  <Override PartName="/customXml/itemProps222.xml" ContentType="application/vnd.openxmlformats-officedocument.customXmlProperties+xml"/>
  <Override PartName="/customXml/itemProps223.xml" ContentType="application/vnd.openxmlformats-officedocument.customXmlProperties+xml"/>
  <Override PartName="/customXml/itemProps224.xml" ContentType="application/vnd.openxmlformats-officedocument.customXmlProperties+xml"/>
  <Override PartName="/customXml/itemProps225.xml" ContentType="application/vnd.openxmlformats-officedocument.customXmlProperties+xml"/>
  <Override PartName="/customXml/itemProps226.xml" ContentType="application/vnd.openxmlformats-officedocument.customXmlProperties+xml"/>
  <Override PartName="/customXml/itemProps227.xml" ContentType="application/vnd.openxmlformats-officedocument.customXmlProperties+xml"/>
  <Override PartName="/customXml/itemProps228.xml" ContentType="application/vnd.openxmlformats-officedocument.customXmlProperties+xml"/>
  <Override PartName="/customXml/itemProps229.xml" ContentType="application/vnd.openxmlformats-officedocument.customXmlProperties+xml"/>
  <Override PartName="/customXml/itemProps230.xml" ContentType="application/vnd.openxmlformats-officedocument.customXmlProperties+xml"/>
  <Override PartName="/customXml/itemProps231.xml" ContentType="application/vnd.openxmlformats-officedocument.customXmlProperties+xml"/>
  <Override PartName="/customXml/itemProps232.xml" ContentType="application/vnd.openxmlformats-officedocument.customXmlProperties+xml"/>
  <Override PartName="/customXml/itemProps233.xml" ContentType="application/vnd.openxmlformats-officedocument.customXmlProperties+xml"/>
  <Override PartName="/customXml/itemProps234.xml" ContentType="application/vnd.openxmlformats-officedocument.customXmlProperties+xml"/>
  <Override PartName="/customXml/itemProps235.xml" ContentType="application/vnd.openxmlformats-officedocument.customXmlProperties+xml"/>
  <Override PartName="/customXml/itemProps236.xml" ContentType="application/vnd.openxmlformats-officedocument.customXmlProperties+xml"/>
  <Override PartName="/customXml/itemProps237.xml" ContentType="application/vnd.openxmlformats-officedocument.customXmlProperties+xml"/>
  <Override PartName="/customXml/itemProps238.xml" ContentType="application/vnd.openxmlformats-officedocument.customXmlProperties+xml"/>
  <Override PartName="/customXml/itemProps239.xml" ContentType="application/vnd.openxmlformats-officedocument.customXmlProperties+xml"/>
  <Override PartName="/customXml/itemProps240.xml" ContentType="application/vnd.openxmlformats-officedocument.customXmlProperties+xml"/>
  <Override PartName="/customXml/itemProps241.xml" ContentType="application/vnd.openxmlformats-officedocument.customXmlProperties+xml"/>
  <Override PartName="/customXml/itemProps242.xml" ContentType="application/vnd.openxmlformats-officedocument.customXmlProperties+xml"/>
  <Override PartName="/customXml/itemProps243.xml" ContentType="application/vnd.openxmlformats-officedocument.customXmlProperties+xml"/>
  <Override PartName="/customXml/itemProps244.xml" ContentType="application/vnd.openxmlformats-officedocument.customXmlProperties+xml"/>
  <Override PartName="/customXml/itemProps245.xml" ContentType="application/vnd.openxmlformats-officedocument.customXmlProperties+xml"/>
  <Override PartName="/customXml/itemProps246.xml" ContentType="application/vnd.openxmlformats-officedocument.customXmlProperties+xml"/>
  <Override PartName="/customXml/itemProps247.xml" ContentType="application/vnd.openxmlformats-officedocument.customXmlProperties+xml"/>
  <Override PartName="/customXml/itemProps248.xml" ContentType="application/vnd.openxmlformats-officedocument.customXmlProperties+xml"/>
  <Override PartName="/customXml/itemProps249.xml" ContentType="application/vnd.openxmlformats-officedocument.customXmlProperties+xml"/>
  <Override PartName="/customXml/itemProps250.xml" ContentType="application/vnd.openxmlformats-officedocument.customXmlProperties+xml"/>
  <Override PartName="/customXml/itemProps251.xml" ContentType="application/vnd.openxmlformats-officedocument.customXmlProperties+xml"/>
  <Override PartName="/customXml/itemProps252.xml" ContentType="application/vnd.openxmlformats-officedocument.customXmlProperties+xml"/>
  <Override PartName="/customXml/itemProps253.xml" ContentType="application/vnd.openxmlformats-officedocument.customXmlProperties+xml"/>
  <Override PartName="/customXml/itemProps254.xml" ContentType="application/vnd.openxmlformats-officedocument.customXmlProperties+xml"/>
  <Override PartName="/customXml/itemProps255.xml" ContentType="application/vnd.openxmlformats-officedocument.customXmlProperties+xml"/>
  <Override PartName="/customXml/itemProps256.xml" ContentType="application/vnd.openxmlformats-officedocument.customXmlProperties+xml"/>
  <Override PartName="/customXml/itemProps257.xml" ContentType="application/vnd.openxmlformats-officedocument.customXmlProperties+xml"/>
  <Override PartName="/customXml/itemProps258.xml" ContentType="application/vnd.openxmlformats-officedocument.customXmlProperties+xml"/>
  <Override PartName="/customXml/itemProps259.xml" ContentType="application/vnd.openxmlformats-officedocument.customXmlProperties+xml"/>
  <Override PartName="/customXml/itemProps260.xml" ContentType="application/vnd.openxmlformats-officedocument.customXmlProperties+xml"/>
  <Override PartName="/customXml/itemProps261.xml" ContentType="application/vnd.openxmlformats-officedocument.customXmlProperties+xml"/>
  <Override PartName="/customXml/itemProps262.xml" ContentType="application/vnd.openxmlformats-officedocument.customXmlProperties+xml"/>
  <Override PartName="/customXml/itemProps263.xml" ContentType="application/vnd.openxmlformats-officedocument.customXmlProperties+xml"/>
  <Override PartName="/customXml/itemProps264.xml" ContentType="application/vnd.openxmlformats-officedocument.customXmlProperties+xml"/>
  <Override PartName="/customXml/itemProps265.xml" ContentType="application/vnd.openxmlformats-officedocument.customXmlProperties+xml"/>
  <Override PartName="/customXml/itemProps266.xml" ContentType="application/vnd.openxmlformats-officedocument.customXmlProperties+xml"/>
  <Override PartName="/customXml/itemProps267.xml" ContentType="application/vnd.openxmlformats-officedocument.customXmlProperties+xml"/>
  <Override PartName="/customXml/itemProps268.xml" ContentType="application/vnd.openxmlformats-officedocument.customXmlProperties+xml"/>
  <Override PartName="/customXml/itemProps269.xml" ContentType="application/vnd.openxmlformats-officedocument.customXmlProperties+xml"/>
  <Override PartName="/customXml/itemProps270.xml" ContentType="application/vnd.openxmlformats-officedocument.customXmlProperties+xml"/>
  <Override PartName="/customXml/itemProps271.xml" ContentType="application/vnd.openxmlformats-officedocument.customXmlProperties+xml"/>
  <Override PartName="/customXml/itemProps272.xml" ContentType="application/vnd.openxmlformats-officedocument.customXmlProperties+xml"/>
  <Override PartName="/customXml/itemProps273.xml" ContentType="application/vnd.openxmlformats-officedocument.customXmlProperties+xml"/>
  <Override PartName="/customXml/itemProps274.xml" ContentType="application/vnd.openxmlformats-officedocument.customXmlProperties+xml"/>
  <Override PartName="/customXml/itemProps275.xml" ContentType="application/vnd.openxmlformats-officedocument.customXmlProperties+xml"/>
  <Override PartName="/customXml/itemProps276.xml" ContentType="application/vnd.openxmlformats-officedocument.customXmlProperties+xml"/>
  <Override PartName="/customXml/itemProps277.xml" ContentType="application/vnd.openxmlformats-officedocument.customXmlProperties+xml"/>
  <Override PartName="/customXml/itemProps278.xml" ContentType="application/vnd.openxmlformats-officedocument.customXmlProperties+xml"/>
  <Override PartName="/customXml/itemProps279.xml" ContentType="application/vnd.openxmlformats-officedocument.customXmlProperties+xml"/>
  <Override PartName="/customXml/itemProps280.xml" ContentType="application/vnd.openxmlformats-officedocument.customXmlProperties+xml"/>
  <Override PartName="/customXml/itemProps281.xml" ContentType="application/vnd.openxmlformats-officedocument.customXmlProperties+xml"/>
  <Override PartName="/customXml/itemProps282.xml" ContentType="application/vnd.openxmlformats-officedocument.customXmlProperties+xml"/>
  <Override PartName="/customXml/itemProps283.xml" ContentType="application/vnd.openxmlformats-officedocument.customXmlProperties+xml"/>
  <Override PartName="/customXml/itemProps284.xml" ContentType="application/vnd.openxmlformats-officedocument.customXmlProperties+xml"/>
  <Override PartName="/customXml/itemProps285.xml" ContentType="application/vnd.openxmlformats-officedocument.customXmlProperties+xml"/>
  <Override PartName="/customXml/itemProps286.xml" ContentType="application/vnd.openxmlformats-officedocument.customXmlProperties+xml"/>
  <Override PartName="/customXml/itemProps287.xml" ContentType="application/vnd.openxmlformats-officedocument.customXmlProperties+xml"/>
  <Override PartName="/customXml/itemProps288.xml" ContentType="application/vnd.openxmlformats-officedocument.customXmlProperties+xml"/>
  <Override PartName="/customXml/itemProps289.xml" ContentType="application/vnd.openxmlformats-officedocument.customXmlProperties+xml"/>
  <Override PartName="/customXml/itemProps290.xml" ContentType="application/vnd.openxmlformats-officedocument.customXmlProperties+xml"/>
  <Override PartName="/customXml/itemProps291.xml" ContentType="application/vnd.openxmlformats-officedocument.customXmlProperties+xml"/>
  <Override PartName="/customXml/itemProps292.xml" ContentType="application/vnd.openxmlformats-officedocument.customXmlProperties+xml"/>
  <Override PartName="/customXml/itemProps293.xml" ContentType="application/vnd.openxmlformats-officedocument.customXmlProperties+xml"/>
  <Override PartName="/customXml/itemProps294.xml" ContentType="application/vnd.openxmlformats-officedocument.customXmlProperties+xml"/>
  <Override PartName="/customXml/itemProps295.xml" ContentType="application/vnd.openxmlformats-officedocument.customXmlProperties+xml"/>
  <Override PartName="/customXml/itemProps296.xml" ContentType="application/vnd.openxmlformats-officedocument.customXmlProperties+xml"/>
  <Override PartName="/customXml/itemProps297.xml" ContentType="application/vnd.openxmlformats-officedocument.customXmlProperties+xml"/>
  <Override PartName="/customXml/itemProps298.xml" ContentType="application/vnd.openxmlformats-officedocument.customXmlProperties+xml"/>
  <Override PartName="/customXml/itemProps299.xml" ContentType="application/vnd.openxmlformats-officedocument.customXmlProperties+xml"/>
  <Override PartName="/customXml/itemProps300.xml" ContentType="application/vnd.openxmlformats-officedocument.customXmlProperties+xml"/>
  <Override PartName="/customXml/itemProps301.xml" ContentType="application/vnd.openxmlformats-officedocument.customXmlProperties+xml"/>
  <Override PartName="/customXml/itemProps302.xml" ContentType="application/vnd.openxmlformats-officedocument.customXmlProperties+xml"/>
  <Override PartName="/customXml/itemProps303.xml" ContentType="application/vnd.openxmlformats-officedocument.customXmlProperties+xml"/>
  <Override PartName="/customXml/itemProps304.xml" ContentType="application/vnd.openxmlformats-officedocument.customXmlProperties+xml"/>
  <Override PartName="/customXml/itemProps305.xml" ContentType="application/vnd.openxmlformats-officedocument.customXmlProperties+xml"/>
  <Override PartName="/customXml/itemProps306.xml" ContentType="application/vnd.openxmlformats-officedocument.customXmlProperties+xml"/>
  <Override PartName="/customXml/itemProps307.xml" ContentType="application/vnd.openxmlformats-officedocument.customXmlProperties+xml"/>
  <Override PartName="/customXml/itemProps308.xml" ContentType="application/vnd.openxmlformats-officedocument.customXmlProperties+xml"/>
  <Override PartName="/customXml/itemProps309.xml" ContentType="application/vnd.openxmlformats-officedocument.customXmlProperties+xml"/>
  <Override PartName="/customXml/itemProps310.xml" ContentType="application/vnd.openxmlformats-officedocument.customXmlProperties+xml"/>
  <Override PartName="/customXml/itemProps311.xml" ContentType="application/vnd.openxmlformats-officedocument.customXmlProperties+xml"/>
  <Override PartName="/customXml/itemProps312.xml" ContentType="application/vnd.openxmlformats-officedocument.customXmlProperties+xml"/>
  <Override PartName="/customXml/itemProps313.xml" ContentType="application/vnd.openxmlformats-officedocument.customXmlProperties+xml"/>
  <Override PartName="/customXml/itemProps314.xml" ContentType="application/vnd.openxmlformats-officedocument.customXmlProperties+xml"/>
  <Override PartName="/customXml/itemProps315.xml" ContentType="application/vnd.openxmlformats-officedocument.customXmlProperties+xml"/>
  <Override PartName="/customXml/itemProps316.xml" ContentType="application/vnd.openxmlformats-officedocument.customXmlProperties+xml"/>
  <Override PartName="/customXml/itemProps317.xml" ContentType="application/vnd.openxmlformats-officedocument.customXmlProperties+xml"/>
  <Override PartName="/customXml/itemProps318.xml" ContentType="application/vnd.openxmlformats-officedocument.customXmlProperties+xml"/>
  <Override PartName="/customXml/itemProps319.xml" ContentType="application/vnd.openxmlformats-officedocument.customXmlProperties+xml"/>
  <Override PartName="/customXml/itemProps320.xml" ContentType="application/vnd.openxmlformats-officedocument.customXmlProperties+xml"/>
  <Override PartName="/customXml/itemProps321.xml" ContentType="application/vnd.openxmlformats-officedocument.customXmlProperties+xml"/>
  <Override PartName="/customXml/itemProps322.xml" ContentType="application/vnd.openxmlformats-officedocument.customXmlProperties+xml"/>
  <Override PartName="/customXml/itemProps323.xml" ContentType="application/vnd.openxmlformats-officedocument.customXmlProperties+xml"/>
  <Override PartName="/customXml/itemProps324.xml" ContentType="application/vnd.openxmlformats-officedocument.customXmlProperties+xml"/>
  <Override PartName="/customXml/itemProps325.xml" ContentType="application/vnd.openxmlformats-officedocument.customXmlProperties+xml"/>
  <Override PartName="/customXml/itemProps326.xml" ContentType="application/vnd.openxmlformats-officedocument.customXmlProperties+xml"/>
  <Override PartName="/customXml/itemProps327.xml" ContentType="application/vnd.openxmlformats-officedocument.customXmlProperties+xml"/>
  <Override PartName="/customXml/itemProps328.xml" ContentType="application/vnd.openxmlformats-officedocument.customXmlProperties+xml"/>
  <Override PartName="/customXml/itemProps329.xml" ContentType="application/vnd.openxmlformats-officedocument.customXmlProperties+xml"/>
  <Override PartName="/customXml/itemProps33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331"/>
  </p:sldMasterIdLst>
  <p:sldIdLst>
    <p:sldId id="257" r:id="rId332"/>
    <p:sldId id="293" r:id="rId333"/>
    <p:sldId id="258" r:id="rId334"/>
    <p:sldId id="260" r:id="rId335"/>
    <p:sldId id="262" r:id="rId336"/>
    <p:sldId id="263" r:id="rId337"/>
    <p:sldId id="265" r:id="rId338"/>
    <p:sldId id="268" r:id="rId339"/>
    <p:sldId id="261" r:id="rId340"/>
    <p:sldId id="264" r:id="rId341"/>
    <p:sldId id="269" r:id="rId342"/>
    <p:sldId id="271" r:id="rId343"/>
    <p:sldId id="272" r:id="rId344"/>
    <p:sldId id="273" r:id="rId345"/>
    <p:sldId id="274" r:id="rId346"/>
    <p:sldId id="280" r:id="rId347"/>
    <p:sldId id="275" r:id="rId348"/>
    <p:sldId id="288" r:id="rId349"/>
    <p:sldId id="289" r:id="rId350"/>
    <p:sldId id="276" r:id="rId351"/>
    <p:sldId id="277" r:id="rId352"/>
    <p:sldId id="285" r:id="rId353"/>
    <p:sldId id="279" r:id="rId354"/>
    <p:sldId id="283" r:id="rId355"/>
    <p:sldId id="284" r:id="rId356"/>
    <p:sldId id="286" r:id="rId357"/>
    <p:sldId id="287" r:id="rId358"/>
    <p:sldId id="290" r:id="rId359"/>
    <p:sldId id="291" r:id="rId360"/>
    <p:sldId id="292" r:id="rId361"/>
    <p:sldId id="294" r:id="rId362"/>
    <p:sldId id="295" r:id="rId363"/>
    <p:sldId id="296" r:id="rId364"/>
    <p:sldId id="299" r:id="rId365"/>
    <p:sldId id="297" r:id="rId366"/>
    <p:sldId id="298" r:id="rId367"/>
    <p:sldId id="300" r:id="rId368"/>
    <p:sldId id="301" r:id="rId369"/>
    <p:sldId id="302" r:id="rId370"/>
    <p:sldId id="303" r:id="rId371"/>
    <p:sldId id="304" r:id="rId372"/>
    <p:sldId id="305" r:id="rId373"/>
    <p:sldId id="307" r:id="rId374"/>
    <p:sldId id="306" r:id="rId37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FCAA627-5702-446F-96D2-66B1DC6781ED}">
          <p14:sldIdLst>
            <p14:sldId id="257"/>
            <p14:sldId id="293"/>
            <p14:sldId id="258"/>
            <p14:sldId id="260"/>
            <p14:sldId id="262"/>
            <p14:sldId id="263"/>
            <p14:sldId id="265"/>
            <p14:sldId id="268"/>
            <p14:sldId id="261"/>
            <p14:sldId id="264"/>
            <p14:sldId id="269"/>
            <p14:sldId id="271"/>
            <p14:sldId id="272"/>
            <p14:sldId id="273"/>
            <p14:sldId id="274"/>
            <p14:sldId id="280"/>
            <p14:sldId id="275"/>
            <p14:sldId id="288"/>
            <p14:sldId id="289"/>
            <p14:sldId id="276"/>
            <p14:sldId id="277"/>
            <p14:sldId id="285"/>
            <p14:sldId id="279"/>
            <p14:sldId id="283"/>
            <p14:sldId id="284"/>
            <p14:sldId id="286"/>
            <p14:sldId id="287"/>
            <p14:sldId id="290"/>
            <p14:sldId id="291"/>
            <p14:sldId id="292"/>
            <p14:sldId id="294"/>
            <p14:sldId id="295"/>
            <p14:sldId id="296"/>
            <p14:sldId id="299"/>
            <p14:sldId id="297"/>
            <p14:sldId id="298"/>
            <p14:sldId id="300"/>
            <p14:sldId id="301"/>
            <p14:sldId id="302"/>
            <p14:sldId id="303"/>
            <p14:sldId id="304"/>
            <p14:sldId id="305"/>
            <p14:sldId id="307"/>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96" autoAdjust="0"/>
    <p:restoredTop sz="94660"/>
  </p:normalViewPr>
  <p:slideViewPr>
    <p:cSldViewPr snapToGrid="0">
      <p:cViewPr>
        <p:scale>
          <a:sx n="100" d="100"/>
          <a:sy n="100" d="100"/>
        </p:scale>
        <p:origin x="-127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99" Type="http://schemas.openxmlformats.org/officeDocument/2006/relationships/customXml" Target="../customXml/item299.xml"/><Relationship Id="rId21" Type="http://schemas.openxmlformats.org/officeDocument/2006/relationships/customXml" Target="../customXml/item21.xml"/><Relationship Id="rId63" Type="http://schemas.openxmlformats.org/officeDocument/2006/relationships/customXml" Target="../customXml/item63.xml"/><Relationship Id="rId159" Type="http://schemas.openxmlformats.org/officeDocument/2006/relationships/customXml" Target="../customXml/item159.xml"/><Relationship Id="rId324" Type="http://schemas.openxmlformats.org/officeDocument/2006/relationships/customXml" Target="../customXml/item324.xml"/><Relationship Id="rId366" Type="http://schemas.openxmlformats.org/officeDocument/2006/relationships/slide" Target="slides/slide35.xml"/><Relationship Id="rId170" Type="http://schemas.openxmlformats.org/officeDocument/2006/relationships/customXml" Target="../customXml/item170.xml"/><Relationship Id="rId226" Type="http://schemas.openxmlformats.org/officeDocument/2006/relationships/customXml" Target="../customXml/item226.xml"/><Relationship Id="rId268" Type="http://schemas.openxmlformats.org/officeDocument/2006/relationships/customXml" Target="../customXml/item268.xml"/><Relationship Id="rId32" Type="http://schemas.openxmlformats.org/officeDocument/2006/relationships/customXml" Target="../customXml/item32.xml"/><Relationship Id="rId74" Type="http://schemas.openxmlformats.org/officeDocument/2006/relationships/customXml" Target="../customXml/item74.xml"/><Relationship Id="rId128" Type="http://schemas.openxmlformats.org/officeDocument/2006/relationships/customXml" Target="../customXml/item128.xml"/><Relationship Id="rId335" Type="http://schemas.openxmlformats.org/officeDocument/2006/relationships/slide" Target="slides/slide4.xml"/><Relationship Id="rId377" Type="http://schemas.openxmlformats.org/officeDocument/2006/relationships/viewProps" Target="viewProps.xml"/><Relationship Id="rId5" Type="http://schemas.openxmlformats.org/officeDocument/2006/relationships/customXml" Target="../customXml/item5.xml"/><Relationship Id="rId181" Type="http://schemas.openxmlformats.org/officeDocument/2006/relationships/customXml" Target="../customXml/item181.xml"/><Relationship Id="rId237" Type="http://schemas.openxmlformats.org/officeDocument/2006/relationships/customXml" Target="../customXml/item237.xml"/><Relationship Id="rId279" Type="http://schemas.openxmlformats.org/officeDocument/2006/relationships/customXml" Target="../customXml/item279.xml"/><Relationship Id="rId43" Type="http://schemas.openxmlformats.org/officeDocument/2006/relationships/customXml" Target="../customXml/item43.xml"/><Relationship Id="rId139" Type="http://schemas.openxmlformats.org/officeDocument/2006/relationships/customXml" Target="../customXml/item139.xml"/><Relationship Id="rId290" Type="http://schemas.openxmlformats.org/officeDocument/2006/relationships/customXml" Target="../customXml/item290.xml"/><Relationship Id="rId304" Type="http://schemas.openxmlformats.org/officeDocument/2006/relationships/customXml" Target="../customXml/item304.xml"/><Relationship Id="rId346" Type="http://schemas.openxmlformats.org/officeDocument/2006/relationships/slide" Target="slides/slide15.xml"/><Relationship Id="rId85" Type="http://schemas.openxmlformats.org/officeDocument/2006/relationships/customXml" Target="../customXml/item85.xml"/><Relationship Id="rId150" Type="http://schemas.openxmlformats.org/officeDocument/2006/relationships/customXml" Target="../customXml/item150.xml"/><Relationship Id="rId192" Type="http://schemas.openxmlformats.org/officeDocument/2006/relationships/customXml" Target="../customXml/item192.xml"/><Relationship Id="rId206" Type="http://schemas.openxmlformats.org/officeDocument/2006/relationships/customXml" Target="../customXml/item206.xml"/><Relationship Id="rId248" Type="http://schemas.openxmlformats.org/officeDocument/2006/relationships/customXml" Target="../customXml/item248.xml"/><Relationship Id="rId12" Type="http://schemas.openxmlformats.org/officeDocument/2006/relationships/customXml" Target="../customXml/item12.xml"/><Relationship Id="rId108" Type="http://schemas.openxmlformats.org/officeDocument/2006/relationships/customXml" Target="../customXml/item108.xml"/><Relationship Id="rId315" Type="http://schemas.openxmlformats.org/officeDocument/2006/relationships/customXml" Target="../customXml/item315.xml"/><Relationship Id="rId357" Type="http://schemas.openxmlformats.org/officeDocument/2006/relationships/slide" Target="slides/slide26.xml"/><Relationship Id="rId54" Type="http://schemas.openxmlformats.org/officeDocument/2006/relationships/customXml" Target="../customXml/item54.xml"/><Relationship Id="rId96" Type="http://schemas.openxmlformats.org/officeDocument/2006/relationships/customXml" Target="../customXml/item96.xml"/><Relationship Id="rId161" Type="http://schemas.openxmlformats.org/officeDocument/2006/relationships/customXml" Target="../customXml/item161.xml"/><Relationship Id="rId217" Type="http://schemas.openxmlformats.org/officeDocument/2006/relationships/customXml" Target="../customXml/item217.xml"/><Relationship Id="rId259" Type="http://schemas.openxmlformats.org/officeDocument/2006/relationships/customXml" Target="../customXml/item259.xml"/><Relationship Id="rId23" Type="http://schemas.openxmlformats.org/officeDocument/2006/relationships/customXml" Target="../customXml/item23.xml"/><Relationship Id="rId119" Type="http://schemas.openxmlformats.org/officeDocument/2006/relationships/customXml" Target="../customXml/item119.xml"/><Relationship Id="rId270" Type="http://schemas.openxmlformats.org/officeDocument/2006/relationships/customXml" Target="../customXml/item270.xml"/><Relationship Id="rId326" Type="http://schemas.openxmlformats.org/officeDocument/2006/relationships/customXml" Target="../customXml/item326.xml"/><Relationship Id="rId65" Type="http://schemas.openxmlformats.org/officeDocument/2006/relationships/customXml" Target="../customXml/item65.xml"/><Relationship Id="rId130" Type="http://schemas.openxmlformats.org/officeDocument/2006/relationships/customXml" Target="../customXml/item130.xml"/><Relationship Id="rId368" Type="http://schemas.openxmlformats.org/officeDocument/2006/relationships/slide" Target="slides/slide37.xml"/><Relationship Id="rId172" Type="http://schemas.openxmlformats.org/officeDocument/2006/relationships/customXml" Target="../customXml/item172.xml"/><Relationship Id="rId228" Type="http://schemas.openxmlformats.org/officeDocument/2006/relationships/customXml" Target="../customXml/item228.xml"/><Relationship Id="rId281" Type="http://schemas.openxmlformats.org/officeDocument/2006/relationships/customXml" Target="../customXml/item281.xml"/><Relationship Id="rId337" Type="http://schemas.openxmlformats.org/officeDocument/2006/relationships/slide" Target="slides/slide6.xml"/><Relationship Id="rId34" Type="http://schemas.openxmlformats.org/officeDocument/2006/relationships/customXml" Target="../customXml/item34.xml"/><Relationship Id="rId76" Type="http://schemas.openxmlformats.org/officeDocument/2006/relationships/customXml" Target="../customXml/item76.xml"/><Relationship Id="rId141" Type="http://schemas.openxmlformats.org/officeDocument/2006/relationships/customXml" Target="../customXml/item141.xml"/><Relationship Id="rId379" Type="http://schemas.openxmlformats.org/officeDocument/2006/relationships/tableStyles" Target="tableStyles.xml"/><Relationship Id="rId7" Type="http://schemas.openxmlformats.org/officeDocument/2006/relationships/customXml" Target="../customXml/item7.xml"/><Relationship Id="rId183" Type="http://schemas.openxmlformats.org/officeDocument/2006/relationships/customXml" Target="../customXml/item183.xml"/><Relationship Id="rId239" Type="http://schemas.openxmlformats.org/officeDocument/2006/relationships/customXml" Target="../customXml/item239.xml"/><Relationship Id="rId250" Type="http://schemas.openxmlformats.org/officeDocument/2006/relationships/customXml" Target="../customXml/item250.xml"/><Relationship Id="rId292" Type="http://schemas.openxmlformats.org/officeDocument/2006/relationships/customXml" Target="../customXml/item292.xml"/><Relationship Id="rId306" Type="http://schemas.openxmlformats.org/officeDocument/2006/relationships/customXml" Target="../customXml/item306.xml"/><Relationship Id="rId45" Type="http://schemas.openxmlformats.org/officeDocument/2006/relationships/customXml" Target="../customXml/item45.xml"/><Relationship Id="rId87" Type="http://schemas.openxmlformats.org/officeDocument/2006/relationships/customXml" Target="../customXml/item87.xml"/><Relationship Id="rId110" Type="http://schemas.openxmlformats.org/officeDocument/2006/relationships/customXml" Target="../customXml/item110.xml"/><Relationship Id="rId348" Type="http://schemas.openxmlformats.org/officeDocument/2006/relationships/slide" Target="slides/slide17.xml"/><Relationship Id="rId152" Type="http://schemas.openxmlformats.org/officeDocument/2006/relationships/customXml" Target="../customXml/item152.xml"/><Relationship Id="rId194" Type="http://schemas.openxmlformats.org/officeDocument/2006/relationships/customXml" Target="../customXml/item194.xml"/><Relationship Id="rId208" Type="http://schemas.openxmlformats.org/officeDocument/2006/relationships/customXml" Target="../customXml/item208.xml"/><Relationship Id="rId261" Type="http://schemas.openxmlformats.org/officeDocument/2006/relationships/customXml" Target="../customXml/item261.xml"/><Relationship Id="rId14" Type="http://schemas.openxmlformats.org/officeDocument/2006/relationships/customXml" Target="../customXml/item14.xml"/><Relationship Id="rId56" Type="http://schemas.openxmlformats.org/officeDocument/2006/relationships/customXml" Target="../customXml/item56.xml"/><Relationship Id="rId317" Type="http://schemas.openxmlformats.org/officeDocument/2006/relationships/customXml" Target="../customXml/item317.xml"/><Relationship Id="rId359" Type="http://schemas.openxmlformats.org/officeDocument/2006/relationships/slide" Target="slides/slide28.xml"/><Relationship Id="rId98" Type="http://schemas.openxmlformats.org/officeDocument/2006/relationships/customXml" Target="../customXml/item98.xml"/><Relationship Id="rId121" Type="http://schemas.openxmlformats.org/officeDocument/2006/relationships/customXml" Target="../customXml/item121.xml"/><Relationship Id="rId163" Type="http://schemas.openxmlformats.org/officeDocument/2006/relationships/customXml" Target="../customXml/item163.xml"/><Relationship Id="rId219" Type="http://schemas.openxmlformats.org/officeDocument/2006/relationships/customXml" Target="../customXml/item219.xml"/><Relationship Id="rId370" Type="http://schemas.openxmlformats.org/officeDocument/2006/relationships/slide" Target="slides/slide39.xml"/><Relationship Id="rId230" Type="http://schemas.openxmlformats.org/officeDocument/2006/relationships/customXml" Target="../customXml/item230.xml"/><Relationship Id="rId25" Type="http://schemas.openxmlformats.org/officeDocument/2006/relationships/customXml" Target="../customXml/item25.xml"/><Relationship Id="rId67" Type="http://schemas.openxmlformats.org/officeDocument/2006/relationships/customXml" Target="../customXml/item67.xml"/><Relationship Id="rId272" Type="http://schemas.openxmlformats.org/officeDocument/2006/relationships/customXml" Target="../customXml/item272.xml"/><Relationship Id="rId328" Type="http://schemas.openxmlformats.org/officeDocument/2006/relationships/customXml" Target="../customXml/item328.xml"/><Relationship Id="rId132" Type="http://schemas.openxmlformats.org/officeDocument/2006/relationships/customXml" Target="../customXml/item132.xml"/><Relationship Id="rId174" Type="http://schemas.openxmlformats.org/officeDocument/2006/relationships/customXml" Target="../customXml/item174.xml"/><Relationship Id="rId241" Type="http://schemas.openxmlformats.org/officeDocument/2006/relationships/customXml" Target="../customXml/item241.xml"/><Relationship Id="rId36" Type="http://schemas.openxmlformats.org/officeDocument/2006/relationships/customXml" Target="../customXml/item36.xml"/><Relationship Id="rId283" Type="http://schemas.openxmlformats.org/officeDocument/2006/relationships/customXml" Target="../customXml/item283.xml"/><Relationship Id="rId339" Type="http://schemas.openxmlformats.org/officeDocument/2006/relationships/slide" Target="slides/slide8.xml"/><Relationship Id="rId78" Type="http://schemas.openxmlformats.org/officeDocument/2006/relationships/customXml" Target="../customXml/item78.xml"/><Relationship Id="rId101" Type="http://schemas.openxmlformats.org/officeDocument/2006/relationships/customXml" Target="../customXml/item101.xml"/><Relationship Id="rId143" Type="http://schemas.openxmlformats.org/officeDocument/2006/relationships/customXml" Target="../customXml/item143.xml"/><Relationship Id="rId185" Type="http://schemas.openxmlformats.org/officeDocument/2006/relationships/customXml" Target="../customXml/item185.xml"/><Relationship Id="rId350" Type="http://schemas.openxmlformats.org/officeDocument/2006/relationships/slide" Target="slides/slide19.xml"/><Relationship Id="rId9" Type="http://schemas.openxmlformats.org/officeDocument/2006/relationships/customXml" Target="../customXml/item9.xml"/><Relationship Id="rId210" Type="http://schemas.openxmlformats.org/officeDocument/2006/relationships/customXml" Target="../customXml/item210.xml"/><Relationship Id="rId26" Type="http://schemas.openxmlformats.org/officeDocument/2006/relationships/customXml" Target="../customXml/item26.xml"/><Relationship Id="rId231" Type="http://schemas.openxmlformats.org/officeDocument/2006/relationships/customXml" Target="../customXml/item231.xml"/><Relationship Id="rId252" Type="http://schemas.openxmlformats.org/officeDocument/2006/relationships/customXml" Target="../customXml/item252.xml"/><Relationship Id="rId273" Type="http://schemas.openxmlformats.org/officeDocument/2006/relationships/customXml" Target="../customXml/item273.xml"/><Relationship Id="rId294" Type="http://schemas.openxmlformats.org/officeDocument/2006/relationships/customXml" Target="../customXml/item294.xml"/><Relationship Id="rId308" Type="http://schemas.openxmlformats.org/officeDocument/2006/relationships/customXml" Target="../customXml/item308.xml"/><Relationship Id="rId329" Type="http://schemas.openxmlformats.org/officeDocument/2006/relationships/customXml" Target="../customXml/item329.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customXml" Target="../customXml/item175.xml"/><Relationship Id="rId340" Type="http://schemas.openxmlformats.org/officeDocument/2006/relationships/slide" Target="slides/slide9.xml"/><Relationship Id="rId361" Type="http://schemas.openxmlformats.org/officeDocument/2006/relationships/slide" Target="slides/slide30.xml"/><Relationship Id="rId196" Type="http://schemas.openxmlformats.org/officeDocument/2006/relationships/customXml" Target="../customXml/item196.xml"/><Relationship Id="rId200" Type="http://schemas.openxmlformats.org/officeDocument/2006/relationships/customXml" Target="../customXml/item200.xml"/><Relationship Id="rId16" Type="http://schemas.openxmlformats.org/officeDocument/2006/relationships/customXml" Target="../customXml/item16.xml"/><Relationship Id="rId221" Type="http://schemas.openxmlformats.org/officeDocument/2006/relationships/customXml" Target="../customXml/item221.xml"/><Relationship Id="rId242" Type="http://schemas.openxmlformats.org/officeDocument/2006/relationships/customXml" Target="../customXml/item242.xml"/><Relationship Id="rId263" Type="http://schemas.openxmlformats.org/officeDocument/2006/relationships/customXml" Target="../customXml/item263.xml"/><Relationship Id="rId284" Type="http://schemas.openxmlformats.org/officeDocument/2006/relationships/customXml" Target="../customXml/item284.xml"/><Relationship Id="rId319" Type="http://schemas.openxmlformats.org/officeDocument/2006/relationships/customXml" Target="../customXml/item319.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330" Type="http://schemas.openxmlformats.org/officeDocument/2006/relationships/customXml" Target="../customXml/item330.xml"/><Relationship Id="rId90" Type="http://schemas.openxmlformats.org/officeDocument/2006/relationships/customXml" Target="../customXml/item90.xml"/><Relationship Id="rId165" Type="http://schemas.openxmlformats.org/officeDocument/2006/relationships/customXml" Target="../customXml/item165.xml"/><Relationship Id="rId186" Type="http://schemas.openxmlformats.org/officeDocument/2006/relationships/customXml" Target="../customXml/item186.xml"/><Relationship Id="rId351" Type="http://schemas.openxmlformats.org/officeDocument/2006/relationships/slide" Target="slides/slide20.xml"/><Relationship Id="rId372" Type="http://schemas.openxmlformats.org/officeDocument/2006/relationships/slide" Target="slides/slide41.xml"/><Relationship Id="rId211" Type="http://schemas.openxmlformats.org/officeDocument/2006/relationships/customXml" Target="../customXml/item211.xml"/><Relationship Id="rId232" Type="http://schemas.openxmlformats.org/officeDocument/2006/relationships/customXml" Target="../customXml/item232.xml"/><Relationship Id="rId253" Type="http://schemas.openxmlformats.org/officeDocument/2006/relationships/customXml" Target="../customXml/item253.xml"/><Relationship Id="rId274" Type="http://schemas.openxmlformats.org/officeDocument/2006/relationships/customXml" Target="../customXml/item274.xml"/><Relationship Id="rId295" Type="http://schemas.openxmlformats.org/officeDocument/2006/relationships/customXml" Target="../customXml/item295.xml"/><Relationship Id="rId309" Type="http://schemas.openxmlformats.org/officeDocument/2006/relationships/customXml" Target="../customXml/item309.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320" Type="http://schemas.openxmlformats.org/officeDocument/2006/relationships/customXml" Target="../customXml/item320.xml"/><Relationship Id="rId80" Type="http://schemas.openxmlformats.org/officeDocument/2006/relationships/customXml" Target="../customXml/item80.xml"/><Relationship Id="rId155" Type="http://schemas.openxmlformats.org/officeDocument/2006/relationships/customXml" Target="../customXml/item155.xml"/><Relationship Id="rId176" Type="http://schemas.openxmlformats.org/officeDocument/2006/relationships/customXml" Target="../customXml/item176.xml"/><Relationship Id="rId197" Type="http://schemas.openxmlformats.org/officeDocument/2006/relationships/customXml" Target="../customXml/item197.xml"/><Relationship Id="rId341" Type="http://schemas.openxmlformats.org/officeDocument/2006/relationships/slide" Target="slides/slide10.xml"/><Relationship Id="rId362" Type="http://schemas.openxmlformats.org/officeDocument/2006/relationships/slide" Target="slides/slide31.xml"/><Relationship Id="rId201" Type="http://schemas.openxmlformats.org/officeDocument/2006/relationships/customXml" Target="../customXml/item201.xml"/><Relationship Id="rId222" Type="http://schemas.openxmlformats.org/officeDocument/2006/relationships/customXml" Target="../customXml/item222.xml"/><Relationship Id="rId243" Type="http://schemas.openxmlformats.org/officeDocument/2006/relationships/customXml" Target="../customXml/item243.xml"/><Relationship Id="rId264" Type="http://schemas.openxmlformats.org/officeDocument/2006/relationships/customXml" Target="../customXml/item264.xml"/><Relationship Id="rId285" Type="http://schemas.openxmlformats.org/officeDocument/2006/relationships/customXml" Target="../customXml/item285.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24" Type="http://schemas.openxmlformats.org/officeDocument/2006/relationships/customXml" Target="../customXml/item124.xml"/><Relationship Id="rId310" Type="http://schemas.openxmlformats.org/officeDocument/2006/relationships/customXml" Target="../customXml/item310.xml"/><Relationship Id="rId70" Type="http://schemas.openxmlformats.org/officeDocument/2006/relationships/customXml" Target="../customXml/item70.xml"/><Relationship Id="rId91" Type="http://schemas.openxmlformats.org/officeDocument/2006/relationships/customXml" Target="../customXml/item91.xml"/><Relationship Id="rId145" Type="http://schemas.openxmlformats.org/officeDocument/2006/relationships/customXml" Target="../customXml/item145.xml"/><Relationship Id="rId166" Type="http://schemas.openxmlformats.org/officeDocument/2006/relationships/customXml" Target="../customXml/item166.xml"/><Relationship Id="rId187" Type="http://schemas.openxmlformats.org/officeDocument/2006/relationships/customXml" Target="../customXml/item187.xml"/><Relationship Id="rId331" Type="http://schemas.openxmlformats.org/officeDocument/2006/relationships/slideMaster" Target="slideMasters/slideMaster1.xml"/><Relationship Id="rId352" Type="http://schemas.openxmlformats.org/officeDocument/2006/relationships/slide" Target="slides/slide21.xml"/><Relationship Id="rId373" Type="http://schemas.openxmlformats.org/officeDocument/2006/relationships/slide" Target="slides/slide42.xml"/><Relationship Id="rId1" Type="http://schemas.openxmlformats.org/officeDocument/2006/relationships/customXml" Target="../customXml/item1.xml"/><Relationship Id="rId212" Type="http://schemas.openxmlformats.org/officeDocument/2006/relationships/customXml" Target="../customXml/item212.xml"/><Relationship Id="rId233" Type="http://schemas.openxmlformats.org/officeDocument/2006/relationships/customXml" Target="../customXml/item233.xml"/><Relationship Id="rId254" Type="http://schemas.openxmlformats.org/officeDocument/2006/relationships/customXml" Target="../customXml/item254.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275" Type="http://schemas.openxmlformats.org/officeDocument/2006/relationships/customXml" Target="../customXml/item275.xml"/><Relationship Id="rId296" Type="http://schemas.openxmlformats.org/officeDocument/2006/relationships/customXml" Target="../customXml/item296.xml"/><Relationship Id="rId300" Type="http://schemas.openxmlformats.org/officeDocument/2006/relationships/customXml" Target="../customXml/item300.xml"/><Relationship Id="rId60" Type="http://schemas.openxmlformats.org/officeDocument/2006/relationships/customXml" Target="../customXml/item60.xml"/><Relationship Id="rId81" Type="http://schemas.openxmlformats.org/officeDocument/2006/relationships/customXml" Target="../customXml/item81.xml"/><Relationship Id="rId135" Type="http://schemas.openxmlformats.org/officeDocument/2006/relationships/customXml" Target="../customXml/item135.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customXml" Target="../customXml/item198.xml"/><Relationship Id="rId321" Type="http://schemas.openxmlformats.org/officeDocument/2006/relationships/customXml" Target="../customXml/item321.xml"/><Relationship Id="rId342" Type="http://schemas.openxmlformats.org/officeDocument/2006/relationships/slide" Target="slides/slide11.xml"/><Relationship Id="rId363" Type="http://schemas.openxmlformats.org/officeDocument/2006/relationships/slide" Target="slides/slide32.xml"/><Relationship Id="rId202" Type="http://schemas.openxmlformats.org/officeDocument/2006/relationships/customXml" Target="../customXml/item202.xml"/><Relationship Id="rId223" Type="http://schemas.openxmlformats.org/officeDocument/2006/relationships/customXml" Target="../customXml/item223.xml"/><Relationship Id="rId244" Type="http://schemas.openxmlformats.org/officeDocument/2006/relationships/customXml" Target="../customXml/item244.xml"/><Relationship Id="rId18" Type="http://schemas.openxmlformats.org/officeDocument/2006/relationships/customXml" Target="../customXml/item18.xml"/><Relationship Id="rId39" Type="http://schemas.openxmlformats.org/officeDocument/2006/relationships/customXml" Target="../customXml/item39.xml"/><Relationship Id="rId265" Type="http://schemas.openxmlformats.org/officeDocument/2006/relationships/customXml" Target="../customXml/item265.xml"/><Relationship Id="rId286" Type="http://schemas.openxmlformats.org/officeDocument/2006/relationships/customXml" Target="../customXml/item286.xml"/><Relationship Id="rId50" Type="http://schemas.openxmlformats.org/officeDocument/2006/relationships/customXml" Target="../customXml/item50.xml"/><Relationship Id="rId104" Type="http://schemas.openxmlformats.org/officeDocument/2006/relationships/customXml" Target="../customXml/item104.xml"/><Relationship Id="rId125" Type="http://schemas.openxmlformats.org/officeDocument/2006/relationships/customXml" Target="../customXml/item125.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311" Type="http://schemas.openxmlformats.org/officeDocument/2006/relationships/customXml" Target="../customXml/item311.xml"/><Relationship Id="rId332" Type="http://schemas.openxmlformats.org/officeDocument/2006/relationships/slide" Target="slides/slide1.xml"/><Relationship Id="rId353" Type="http://schemas.openxmlformats.org/officeDocument/2006/relationships/slide" Target="slides/slide22.xml"/><Relationship Id="rId374" Type="http://schemas.openxmlformats.org/officeDocument/2006/relationships/slide" Target="slides/slide43.xml"/><Relationship Id="rId71" Type="http://schemas.openxmlformats.org/officeDocument/2006/relationships/customXml" Target="../customXml/item71.xml"/><Relationship Id="rId92" Type="http://schemas.openxmlformats.org/officeDocument/2006/relationships/customXml" Target="../customXml/item92.xml"/><Relationship Id="rId213" Type="http://schemas.openxmlformats.org/officeDocument/2006/relationships/customXml" Target="../customXml/item213.xml"/><Relationship Id="rId234" Type="http://schemas.openxmlformats.org/officeDocument/2006/relationships/customXml" Target="../customXml/item234.xml"/><Relationship Id="rId2" Type="http://schemas.openxmlformats.org/officeDocument/2006/relationships/customXml" Target="../customXml/item2.xml"/><Relationship Id="rId29" Type="http://schemas.openxmlformats.org/officeDocument/2006/relationships/customXml" Target="../customXml/item29.xml"/><Relationship Id="rId255" Type="http://schemas.openxmlformats.org/officeDocument/2006/relationships/customXml" Target="../customXml/item255.xml"/><Relationship Id="rId276" Type="http://schemas.openxmlformats.org/officeDocument/2006/relationships/customXml" Target="../customXml/item276.xml"/><Relationship Id="rId297" Type="http://schemas.openxmlformats.org/officeDocument/2006/relationships/customXml" Target="../customXml/item297.xml"/><Relationship Id="rId40" Type="http://schemas.openxmlformats.org/officeDocument/2006/relationships/customXml" Target="../customXml/item40.xml"/><Relationship Id="rId115" Type="http://schemas.openxmlformats.org/officeDocument/2006/relationships/customXml" Target="../customXml/item115.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301" Type="http://schemas.openxmlformats.org/officeDocument/2006/relationships/customXml" Target="../customXml/item301.xml"/><Relationship Id="rId322" Type="http://schemas.openxmlformats.org/officeDocument/2006/relationships/customXml" Target="../customXml/item322.xml"/><Relationship Id="rId343" Type="http://schemas.openxmlformats.org/officeDocument/2006/relationships/slide" Target="slides/slide12.xml"/><Relationship Id="rId364" Type="http://schemas.openxmlformats.org/officeDocument/2006/relationships/slide" Target="slides/slide33.xml"/><Relationship Id="rId61" Type="http://schemas.openxmlformats.org/officeDocument/2006/relationships/customXml" Target="../customXml/item61.xml"/><Relationship Id="rId82" Type="http://schemas.openxmlformats.org/officeDocument/2006/relationships/customXml" Target="../customXml/item82.xml"/><Relationship Id="rId199" Type="http://schemas.openxmlformats.org/officeDocument/2006/relationships/customXml" Target="../customXml/item199.xml"/><Relationship Id="rId203" Type="http://schemas.openxmlformats.org/officeDocument/2006/relationships/customXml" Target="../customXml/item203.xml"/><Relationship Id="rId19" Type="http://schemas.openxmlformats.org/officeDocument/2006/relationships/customXml" Target="../customXml/item19.xml"/><Relationship Id="rId224" Type="http://schemas.openxmlformats.org/officeDocument/2006/relationships/customXml" Target="../customXml/item224.xml"/><Relationship Id="rId245" Type="http://schemas.openxmlformats.org/officeDocument/2006/relationships/customXml" Target="../customXml/item245.xml"/><Relationship Id="rId266" Type="http://schemas.openxmlformats.org/officeDocument/2006/relationships/customXml" Target="../customXml/item266.xml"/><Relationship Id="rId287" Type="http://schemas.openxmlformats.org/officeDocument/2006/relationships/customXml" Target="../customXml/item287.xml"/><Relationship Id="rId30" Type="http://schemas.openxmlformats.org/officeDocument/2006/relationships/customXml" Target="../customXml/item3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312" Type="http://schemas.openxmlformats.org/officeDocument/2006/relationships/customXml" Target="../customXml/item312.xml"/><Relationship Id="rId333" Type="http://schemas.openxmlformats.org/officeDocument/2006/relationships/slide" Target="slides/slide2.xml"/><Relationship Id="rId354" Type="http://schemas.openxmlformats.org/officeDocument/2006/relationships/slide" Target="slides/slide23.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189" Type="http://schemas.openxmlformats.org/officeDocument/2006/relationships/customXml" Target="../customXml/item189.xml"/><Relationship Id="rId375" Type="http://schemas.openxmlformats.org/officeDocument/2006/relationships/slide" Target="slides/slide44.xml"/><Relationship Id="rId3" Type="http://schemas.openxmlformats.org/officeDocument/2006/relationships/customXml" Target="../customXml/item3.xml"/><Relationship Id="rId214" Type="http://schemas.openxmlformats.org/officeDocument/2006/relationships/customXml" Target="../customXml/item214.xml"/><Relationship Id="rId235" Type="http://schemas.openxmlformats.org/officeDocument/2006/relationships/customXml" Target="../customXml/item235.xml"/><Relationship Id="rId256" Type="http://schemas.openxmlformats.org/officeDocument/2006/relationships/customXml" Target="../customXml/item256.xml"/><Relationship Id="rId277" Type="http://schemas.openxmlformats.org/officeDocument/2006/relationships/customXml" Target="../customXml/item277.xml"/><Relationship Id="rId298" Type="http://schemas.openxmlformats.org/officeDocument/2006/relationships/customXml" Target="../customXml/item298.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302" Type="http://schemas.openxmlformats.org/officeDocument/2006/relationships/customXml" Target="../customXml/item302.xml"/><Relationship Id="rId323" Type="http://schemas.openxmlformats.org/officeDocument/2006/relationships/customXml" Target="../customXml/item323.xml"/><Relationship Id="rId344" Type="http://schemas.openxmlformats.org/officeDocument/2006/relationships/slide" Target="slides/slide13.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179" Type="http://schemas.openxmlformats.org/officeDocument/2006/relationships/customXml" Target="../customXml/item179.xml"/><Relationship Id="rId365" Type="http://schemas.openxmlformats.org/officeDocument/2006/relationships/slide" Target="slides/slide34.xml"/><Relationship Id="rId190" Type="http://schemas.openxmlformats.org/officeDocument/2006/relationships/customXml" Target="../customXml/item190.xml"/><Relationship Id="rId204" Type="http://schemas.openxmlformats.org/officeDocument/2006/relationships/customXml" Target="../customXml/item204.xml"/><Relationship Id="rId225" Type="http://schemas.openxmlformats.org/officeDocument/2006/relationships/customXml" Target="../customXml/item225.xml"/><Relationship Id="rId246" Type="http://schemas.openxmlformats.org/officeDocument/2006/relationships/customXml" Target="../customXml/item246.xml"/><Relationship Id="rId267" Type="http://schemas.openxmlformats.org/officeDocument/2006/relationships/customXml" Target="../customXml/item267.xml"/><Relationship Id="rId288" Type="http://schemas.openxmlformats.org/officeDocument/2006/relationships/customXml" Target="../customXml/item288.xml"/><Relationship Id="rId106" Type="http://schemas.openxmlformats.org/officeDocument/2006/relationships/customXml" Target="../customXml/item106.xml"/><Relationship Id="rId127" Type="http://schemas.openxmlformats.org/officeDocument/2006/relationships/customXml" Target="../customXml/item127.xml"/><Relationship Id="rId313" Type="http://schemas.openxmlformats.org/officeDocument/2006/relationships/customXml" Target="../customXml/item313.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94" Type="http://schemas.openxmlformats.org/officeDocument/2006/relationships/customXml" Target="../customXml/item94.xml"/><Relationship Id="rId148" Type="http://schemas.openxmlformats.org/officeDocument/2006/relationships/customXml" Target="../customXml/item148.xml"/><Relationship Id="rId169" Type="http://schemas.openxmlformats.org/officeDocument/2006/relationships/customXml" Target="../customXml/item169.xml"/><Relationship Id="rId334" Type="http://schemas.openxmlformats.org/officeDocument/2006/relationships/slide" Target="slides/slide3.xml"/><Relationship Id="rId355" Type="http://schemas.openxmlformats.org/officeDocument/2006/relationships/slide" Target="slides/slide24.xml"/><Relationship Id="rId376" Type="http://schemas.openxmlformats.org/officeDocument/2006/relationships/presProps" Target="presProps.xml"/><Relationship Id="rId4" Type="http://schemas.openxmlformats.org/officeDocument/2006/relationships/customXml" Target="../customXml/item4.xml"/><Relationship Id="rId180" Type="http://schemas.openxmlformats.org/officeDocument/2006/relationships/customXml" Target="../customXml/item180.xml"/><Relationship Id="rId215" Type="http://schemas.openxmlformats.org/officeDocument/2006/relationships/customXml" Target="../customXml/item215.xml"/><Relationship Id="rId236" Type="http://schemas.openxmlformats.org/officeDocument/2006/relationships/customXml" Target="../customXml/item236.xml"/><Relationship Id="rId257" Type="http://schemas.openxmlformats.org/officeDocument/2006/relationships/customXml" Target="../customXml/item257.xml"/><Relationship Id="rId278" Type="http://schemas.openxmlformats.org/officeDocument/2006/relationships/customXml" Target="../customXml/item278.xml"/><Relationship Id="rId303" Type="http://schemas.openxmlformats.org/officeDocument/2006/relationships/customXml" Target="../customXml/item303.xml"/><Relationship Id="rId42" Type="http://schemas.openxmlformats.org/officeDocument/2006/relationships/customXml" Target="../customXml/item42.xml"/><Relationship Id="rId84" Type="http://schemas.openxmlformats.org/officeDocument/2006/relationships/customXml" Target="../customXml/item84.xml"/><Relationship Id="rId138" Type="http://schemas.openxmlformats.org/officeDocument/2006/relationships/customXml" Target="../customXml/item138.xml"/><Relationship Id="rId345" Type="http://schemas.openxmlformats.org/officeDocument/2006/relationships/slide" Target="slides/slide14.xml"/><Relationship Id="rId191" Type="http://schemas.openxmlformats.org/officeDocument/2006/relationships/customXml" Target="../customXml/item191.xml"/><Relationship Id="rId205" Type="http://schemas.openxmlformats.org/officeDocument/2006/relationships/customXml" Target="../customXml/item205.xml"/><Relationship Id="rId247" Type="http://schemas.openxmlformats.org/officeDocument/2006/relationships/customXml" Target="../customXml/item247.xml"/><Relationship Id="rId107" Type="http://schemas.openxmlformats.org/officeDocument/2006/relationships/customXml" Target="../customXml/item107.xml"/><Relationship Id="rId289" Type="http://schemas.openxmlformats.org/officeDocument/2006/relationships/customXml" Target="../customXml/item289.xml"/><Relationship Id="rId11" Type="http://schemas.openxmlformats.org/officeDocument/2006/relationships/customXml" Target="../customXml/item11.xml"/><Relationship Id="rId53" Type="http://schemas.openxmlformats.org/officeDocument/2006/relationships/customXml" Target="../customXml/item53.xml"/><Relationship Id="rId149" Type="http://schemas.openxmlformats.org/officeDocument/2006/relationships/customXml" Target="../customXml/item149.xml"/><Relationship Id="rId314" Type="http://schemas.openxmlformats.org/officeDocument/2006/relationships/customXml" Target="../customXml/item314.xml"/><Relationship Id="rId356" Type="http://schemas.openxmlformats.org/officeDocument/2006/relationships/slide" Target="slides/slide25.xml"/><Relationship Id="rId95" Type="http://schemas.openxmlformats.org/officeDocument/2006/relationships/customXml" Target="../customXml/item95.xml"/><Relationship Id="rId160" Type="http://schemas.openxmlformats.org/officeDocument/2006/relationships/customXml" Target="../customXml/item160.xml"/><Relationship Id="rId216" Type="http://schemas.openxmlformats.org/officeDocument/2006/relationships/customXml" Target="../customXml/item216.xml"/><Relationship Id="rId258" Type="http://schemas.openxmlformats.org/officeDocument/2006/relationships/customXml" Target="../customXml/item258.xml"/><Relationship Id="rId22" Type="http://schemas.openxmlformats.org/officeDocument/2006/relationships/customXml" Target="../customXml/item22.xml"/><Relationship Id="rId64" Type="http://schemas.openxmlformats.org/officeDocument/2006/relationships/customXml" Target="../customXml/item64.xml"/><Relationship Id="rId118" Type="http://schemas.openxmlformats.org/officeDocument/2006/relationships/customXml" Target="../customXml/item118.xml"/><Relationship Id="rId325" Type="http://schemas.openxmlformats.org/officeDocument/2006/relationships/customXml" Target="../customXml/item325.xml"/><Relationship Id="rId367" Type="http://schemas.openxmlformats.org/officeDocument/2006/relationships/slide" Target="slides/slide36.xml"/><Relationship Id="rId171" Type="http://schemas.openxmlformats.org/officeDocument/2006/relationships/customXml" Target="../customXml/item171.xml"/><Relationship Id="rId227" Type="http://schemas.openxmlformats.org/officeDocument/2006/relationships/customXml" Target="../customXml/item227.xml"/><Relationship Id="rId269" Type="http://schemas.openxmlformats.org/officeDocument/2006/relationships/customXml" Target="../customXml/item269.xml"/><Relationship Id="rId33" Type="http://schemas.openxmlformats.org/officeDocument/2006/relationships/customXml" Target="../customXml/item33.xml"/><Relationship Id="rId129" Type="http://schemas.openxmlformats.org/officeDocument/2006/relationships/customXml" Target="../customXml/item129.xml"/><Relationship Id="rId280" Type="http://schemas.openxmlformats.org/officeDocument/2006/relationships/customXml" Target="../customXml/item280.xml"/><Relationship Id="rId336" Type="http://schemas.openxmlformats.org/officeDocument/2006/relationships/slide" Target="slides/slide5.xml"/><Relationship Id="rId75" Type="http://schemas.openxmlformats.org/officeDocument/2006/relationships/customXml" Target="../customXml/item75.xml"/><Relationship Id="rId140" Type="http://schemas.openxmlformats.org/officeDocument/2006/relationships/customXml" Target="../customXml/item140.xml"/><Relationship Id="rId182" Type="http://schemas.openxmlformats.org/officeDocument/2006/relationships/customXml" Target="../customXml/item182.xml"/><Relationship Id="rId378" Type="http://schemas.openxmlformats.org/officeDocument/2006/relationships/theme" Target="theme/theme1.xml"/><Relationship Id="rId6" Type="http://schemas.openxmlformats.org/officeDocument/2006/relationships/customXml" Target="../customXml/item6.xml"/><Relationship Id="rId238" Type="http://schemas.openxmlformats.org/officeDocument/2006/relationships/customXml" Target="../customXml/item238.xml"/><Relationship Id="rId291" Type="http://schemas.openxmlformats.org/officeDocument/2006/relationships/customXml" Target="../customXml/item291.xml"/><Relationship Id="rId305" Type="http://schemas.openxmlformats.org/officeDocument/2006/relationships/customXml" Target="../customXml/item305.xml"/><Relationship Id="rId347" Type="http://schemas.openxmlformats.org/officeDocument/2006/relationships/slide" Target="slides/slide16.xml"/><Relationship Id="rId44" Type="http://schemas.openxmlformats.org/officeDocument/2006/relationships/customXml" Target="../customXml/item44.xml"/><Relationship Id="rId86" Type="http://schemas.openxmlformats.org/officeDocument/2006/relationships/customXml" Target="../customXml/item86.xml"/><Relationship Id="rId151" Type="http://schemas.openxmlformats.org/officeDocument/2006/relationships/customXml" Target="../customXml/item151.xml"/><Relationship Id="rId193" Type="http://schemas.openxmlformats.org/officeDocument/2006/relationships/customXml" Target="../customXml/item193.xml"/><Relationship Id="rId207" Type="http://schemas.openxmlformats.org/officeDocument/2006/relationships/customXml" Target="../customXml/item207.xml"/><Relationship Id="rId249" Type="http://schemas.openxmlformats.org/officeDocument/2006/relationships/customXml" Target="../customXml/item249.xml"/><Relationship Id="rId13" Type="http://schemas.openxmlformats.org/officeDocument/2006/relationships/customXml" Target="../customXml/item13.xml"/><Relationship Id="rId109" Type="http://schemas.openxmlformats.org/officeDocument/2006/relationships/customXml" Target="../customXml/item109.xml"/><Relationship Id="rId260" Type="http://schemas.openxmlformats.org/officeDocument/2006/relationships/customXml" Target="../customXml/item260.xml"/><Relationship Id="rId316" Type="http://schemas.openxmlformats.org/officeDocument/2006/relationships/customXml" Target="../customXml/item316.xml"/><Relationship Id="rId55" Type="http://schemas.openxmlformats.org/officeDocument/2006/relationships/customXml" Target="../customXml/item55.xml"/><Relationship Id="rId97" Type="http://schemas.openxmlformats.org/officeDocument/2006/relationships/customXml" Target="../customXml/item97.xml"/><Relationship Id="rId120" Type="http://schemas.openxmlformats.org/officeDocument/2006/relationships/customXml" Target="../customXml/item120.xml"/><Relationship Id="rId358" Type="http://schemas.openxmlformats.org/officeDocument/2006/relationships/slide" Target="slides/slide27.xml"/><Relationship Id="rId162" Type="http://schemas.openxmlformats.org/officeDocument/2006/relationships/customXml" Target="../customXml/item162.xml"/><Relationship Id="rId218" Type="http://schemas.openxmlformats.org/officeDocument/2006/relationships/customXml" Target="../customXml/item218.xml"/><Relationship Id="rId271" Type="http://schemas.openxmlformats.org/officeDocument/2006/relationships/customXml" Target="../customXml/item271.xml"/><Relationship Id="rId24" Type="http://schemas.openxmlformats.org/officeDocument/2006/relationships/customXml" Target="../customXml/item24.xml"/><Relationship Id="rId66" Type="http://schemas.openxmlformats.org/officeDocument/2006/relationships/customXml" Target="../customXml/item66.xml"/><Relationship Id="rId131" Type="http://schemas.openxmlformats.org/officeDocument/2006/relationships/customXml" Target="../customXml/item131.xml"/><Relationship Id="rId327" Type="http://schemas.openxmlformats.org/officeDocument/2006/relationships/customXml" Target="../customXml/item327.xml"/><Relationship Id="rId369" Type="http://schemas.openxmlformats.org/officeDocument/2006/relationships/slide" Target="slides/slide38.xml"/><Relationship Id="rId173" Type="http://schemas.openxmlformats.org/officeDocument/2006/relationships/customXml" Target="../customXml/item173.xml"/><Relationship Id="rId229" Type="http://schemas.openxmlformats.org/officeDocument/2006/relationships/customXml" Target="../customXml/item229.xml"/><Relationship Id="rId240" Type="http://schemas.openxmlformats.org/officeDocument/2006/relationships/customXml" Target="../customXml/item240.xml"/><Relationship Id="rId35" Type="http://schemas.openxmlformats.org/officeDocument/2006/relationships/customXml" Target="../customXml/item35.xml"/><Relationship Id="rId77" Type="http://schemas.openxmlformats.org/officeDocument/2006/relationships/customXml" Target="../customXml/item77.xml"/><Relationship Id="rId100" Type="http://schemas.openxmlformats.org/officeDocument/2006/relationships/customXml" Target="../customXml/item100.xml"/><Relationship Id="rId282" Type="http://schemas.openxmlformats.org/officeDocument/2006/relationships/customXml" Target="../customXml/item282.xml"/><Relationship Id="rId338" Type="http://schemas.openxmlformats.org/officeDocument/2006/relationships/slide" Target="slides/slide7.xml"/><Relationship Id="rId8" Type="http://schemas.openxmlformats.org/officeDocument/2006/relationships/customXml" Target="../customXml/item8.xml"/><Relationship Id="rId142" Type="http://schemas.openxmlformats.org/officeDocument/2006/relationships/customXml" Target="../customXml/item142.xml"/><Relationship Id="rId184" Type="http://schemas.openxmlformats.org/officeDocument/2006/relationships/customXml" Target="../customXml/item184.xml"/><Relationship Id="rId251" Type="http://schemas.openxmlformats.org/officeDocument/2006/relationships/customXml" Target="../customXml/item251.xml"/><Relationship Id="rId46" Type="http://schemas.openxmlformats.org/officeDocument/2006/relationships/customXml" Target="../customXml/item46.xml"/><Relationship Id="rId293" Type="http://schemas.openxmlformats.org/officeDocument/2006/relationships/customXml" Target="../customXml/item293.xml"/><Relationship Id="rId307" Type="http://schemas.openxmlformats.org/officeDocument/2006/relationships/customXml" Target="../customXml/item307.xml"/><Relationship Id="rId349" Type="http://schemas.openxmlformats.org/officeDocument/2006/relationships/slide" Target="slides/slide18.xml"/><Relationship Id="rId88" Type="http://schemas.openxmlformats.org/officeDocument/2006/relationships/customXml" Target="../customXml/item88.xml"/><Relationship Id="rId111" Type="http://schemas.openxmlformats.org/officeDocument/2006/relationships/customXml" Target="../customXml/item111.xml"/><Relationship Id="rId153" Type="http://schemas.openxmlformats.org/officeDocument/2006/relationships/customXml" Target="../customXml/item153.xml"/><Relationship Id="rId195" Type="http://schemas.openxmlformats.org/officeDocument/2006/relationships/customXml" Target="../customXml/item195.xml"/><Relationship Id="rId209" Type="http://schemas.openxmlformats.org/officeDocument/2006/relationships/customXml" Target="../customXml/item209.xml"/><Relationship Id="rId360" Type="http://schemas.openxmlformats.org/officeDocument/2006/relationships/slide" Target="slides/slide29.xml"/><Relationship Id="rId220" Type="http://schemas.openxmlformats.org/officeDocument/2006/relationships/customXml" Target="../customXml/item220.xml"/><Relationship Id="rId15" Type="http://schemas.openxmlformats.org/officeDocument/2006/relationships/customXml" Target="../customXml/item15.xml"/><Relationship Id="rId57" Type="http://schemas.openxmlformats.org/officeDocument/2006/relationships/customXml" Target="../customXml/item57.xml"/><Relationship Id="rId262" Type="http://schemas.openxmlformats.org/officeDocument/2006/relationships/customXml" Target="../customXml/item262.xml"/><Relationship Id="rId318" Type="http://schemas.openxmlformats.org/officeDocument/2006/relationships/customXml" Target="../customXml/item318.xml"/><Relationship Id="rId99" Type="http://schemas.openxmlformats.org/officeDocument/2006/relationships/customXml" Target="../customXml/item99.xml"/><Relationship Id="rId122" Type="http://schemas.openxmlformats.org/officeDocument/2006/relationships/customXml" Target="../customXml/item122.xml"/><Relationship Id="rId164" Type="http://schemas.openxmlformats.org/officeDocument/2006/relationships/customXml" Target="../customXml/item164.xml"/><Relationship Id="rId37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microsoft.com/office/2007/relationships/hdphoto" Target="../media/hdphoto1.wdp"/><Relationship Id="rId2" Type="http://schemas.openxmlformats.org/officeDocument/2006/relationships/slideMaster" Target="../slideMasters/slideMaster1.xml"/><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customXml" Target="../../customXml/item6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grpSp>
        <p:nvGrpSpPr>
          <p:cNvPr id="33" name="WebBrowser"/>
          <p:cNvGrpSpPr/>
          <p:nvPr userDrawn="1">
            <p:custDataLst>
              <p:custData r:id="rId1"/>
            </p:custDataLst>
          </p:nvPr>
        </p:nvGrpSpPr>
        <p:grpSpPr>
          <a:xfrm>
            <a:off x="1524000" y="0"/>
            <a:ext cx="9144000" cy="6858000"/>
            <a:chOff x="0" y="0"/>
            <a:chExt cx="9144000" cy="6858000"/>
          </a:xfrm>
        </p:grpSpPr>
        <p:sp>
          <p:nvSpPr>
            <p:cNvPr id="34"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35"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36" name="Group 4"/>
            <p:cNvGrpSpPr/>
            <p:nvPr/>
          </p:nvGrpSpPr>
          <p:grpSpPr>
            <a:xfrm>
              <a:off x="81598" y="286385"/>
              <a:ext cx="320040" cy="316520"/>
              <a:chOff x="72073" y="221749"/>
              <a:chExt cx="320040" cy="316520"/>
            </a:xfrm>
          </p:grpSpPr>
          <p:sp>
            <p:nvSpPr>
              <p:cNvPr id="60" name="Oval 28"/>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61" name="Left Arrow 29"/>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37" name="Group 5"/>
            <p:cNvGrpSpPr/>
            <p:nvPr/>
          </p:nvGrpSpPr>
          <p:grpSpPr>
            <a:xfrm>
              <a:off x="453671" y="286384"/>
              <a:ext cx="320040" cy="316520"/>
              <a:chOff x="444146" y="221748"/>
              <a:chExt cx="320040" cy="316520"/>
            </a:xfrm>
          </p:grpSpPr>
          <p:sp>
            <p:nvSpPr>
              <p:cNvPr id="58" name="Oval 26"/>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59" name="Right Arrow 27"/>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38" name="Minimize - Maximize - Close"/>
            <p:cNvGrpSpPr/>
            <p:nvPr/>
          </p:nvGrpSpPr>
          <p:grpSpPr>
            <a:xfrm>
              <a:off x="8632311" y="92599"/>
              <a:ext cx="384527" cy="78032"/>
              <a:chOff x="9347642" y="131588"/>
              <a:chExt cx="384527" cy="78032"/>
            </a:xfrm>
          </p:grpSpPr>
          <p:cxnSp>
            <p:nvCxnSpPr>
              <p:cNvPr id="53"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4"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5"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56"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57"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39"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40" name="Group 8"/>
            <p:cNvGrpSpPr/>
            <p:nvPr/>
          </p:nvGrpSpPr>
          <p:grpSpPr>
            <a:xfrm>
              <a:off x="8386335" y="360579"/>
              <a:ext cx="640645" cy="183940"/>
              <a:chOff x="8303527" y="360579"/>
              <a:chExt cx="640645" cy="183940"/>
            </a:xfrm>
          </p:grpSpPr>
          <p:pic>
            <p:nvPicPr>
              <p:cNvPr id="50"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oup 9"/>
            <p:cNvGrpSpPr/>
            <p:nvPr/>
          </p:nvGrpSpPr>
          <p:grpSpPr>
            <a:xfrm>
              <a:off x="923925" y="340846"/>
              <a:ext cx="7142930" cy="228600"/>
              <a:chOff x="923925" y="340846"/>
              <a:chExt cx="7142930" cy="228600"/>
            </a:xfrm>
          </p:grpSpPr>
          <p:sp>
            <p:nvSpPr>
              <p:cNvPr id="42"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a:t>
                </a:r>
                <a:r>
                  <a:rPr lang="en-US" sz="1200" kern="0" smtClean="0">
                    <a:solidFill>
                      <a:prstClr val="black">
                        <a:lumMod val="75000"/>
                        <a:lumOff val="25000"/>
                      </a:prstClr>
                    </a:solidFill>
                    <a:latin typeface="Segoe UI"/>
                  </a:rPr>
                  <a:t>://www.si-manager.com</a:t>
                </a:r>
                <a:endParaRPr lang="en-US" sz="1200" kern="0" dirty="0">
                  <a:solidFill>
                    <a:prstClr val="black">
                      <a:lumMod val="75000"/>
                      <a:lumOff val="25000"/>
                    </a:prstClr>
                  </a:solidFill>
                  <a:latin typeface="Segoe UI"/>
                </a:endParaRPr>
              </a:p>
            </p:txBody>
          </p:sp>
          <p:grpSp>
            <p:nvGrpSpPr>
              <p:cNvPr id="43" name="Group 11"/>
              <p:cNvGrpSpPr/>
              <p:nvPr/>
            </p:nvGrpSpPr>
            <p:grpSpPr>
              <a:xfrm>
                <a:off x="7260350" y="363706"/>
                <a:ext cx="744325" cy="182880"/>
                <a:chOff x="7260350" y="363706"/>
                <a:chExt cx="744325" cy="182880"/>
              </a:xfrm>
            </p:grpSpPr>
            <p:pic>
              <p:nvPicPr>
                <p:cNvPr id="44"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5"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6"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X"/>
                <p:cNvGrpSpPr/>
                <p:nvPr/>
              </p:nvGrpSpPr>
              <p:grpSpPr>
                <a:xfrm>
                  <a:off x="7913235" y="409426"/>
                  <a:ext cx="91440" cy="91440"/>
                  <a:chOff x="4687215" y="1739180"/>
                  <a:chExt cx="91440" cy="91440"/>
                </a:xfrm>
              </p:grpSpPr>
              <p:cxnSp>
                <p:nvCxnSpPr>
                  <p:cNvPr id="48" name="Straight Connector 16"/>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49" name="Straight Connector 17"/>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6" name="Rectangle 5"/>
          <p:cNvSpPr/>
          <p:nvPr userDrawn="1"/>
        </p:nvSpPr>
        <p:spPr>
          <a:xfrm>
            <a:off x="8672031" y="5856001"/>
            <a:ext cx="1475362" cy="720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userDrawn="1"/>
        </p:nvSpPr>
        <p:spPr>
          <a:xfrm>
            <a:off x="2451793" y="5857497"/>
            <a:ext cx="6124081" cy="720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a:off x="4117285" y="6347224"/>
            <a:ext cx="977058" cy="230832"/>
          </a:xfrm>
          <a:prstGeom prst="rect">
            <a:avLst/>
          </a:prstGeom>
          <a:noFill/>
        </p:spPr>
        <p:txBody>
          <a:bodyPr wrap="square" rtlCol="0">
            <a:spAutoFit/>
          </a:bodyPr>
          <a:lstStyle/>
          <a:p>
            <a:pPr algn="ctr"/>
            <a:r>
              <a:rPr lang="fr-FR" sz="900" smtClean="0"/>
              <a:t>Application web</a:t>
            </a:r>
            <a:endParaRPr lang="fr-FR" sz="900"/>
          </a:p>
        </p:txBody>
      </p:sp>
      <p:sp>
        <p:nvSpPr>
          <p:cNvPr id="9" name="ZoneTexte 8"/>
          <p:cNvSpPr txBox="1"/>
          <p:nvPr userDrawn="1"/>
        </p:nvSpPr>
        <p:spPr>
          <a:xfrm>
            <a:off x="3556755" y="6348947"/>
            <a:ext cx="785519" cy="230832"/>
          </a:xfrm>
          <a:prstGeom prst="rect">
            <a:avLst/>
          </a:prstGeom>
          <a:noFill/>
        </p:spPr>
        <p:txBody>
          <a:bodyPr wrap="square" rtlCol="0">
            <a:spAutoFit/>
          </a:bodyPr>
          <a:lstStyle/>
          <a:p>
            <a:pPr algn="ctr"/>
            <a:r>
              <a:rPr lang="fr-FR" sz="900" smtClean="0"/>
              <a:t>Individu</a:t>
            </a:r>
            <a:endParaRPr lang="fr-FR" sz="900"/>
          </a:p>
        </p:txBody>
      </p:sp>
      <p:sp>
        <p:nvSpPr>
          <p:cNvPr id="10" name="ZoneTexte 9"/>
          <p:cNvSpPr txBox="1"/>
          <p:nvPr userDrawn="1"/>
        </p:nvSpPr>
        <p:spPr>
          <a:xfrm>
            <a:off x="7266146" y="6356062"/>
            <a:ext cx="840942" cy="230832"/>
          </a:xfrm>
          <a:prstGeom prst="rect">
            <a:avLst/>
          </a:prstGeom>
          <a:noFill/>
        </p:spPr>
        <p:txBody>
          <a:bodyPr wrap="square" rtlCol="0">
            <a:spAutoFit/>
          </a:bodyPr>
          <a:lstStyle/>
          <a:p>
            <a:pPr algn="ctr"/>
            <a:r>
              <a:rPr lang="fr-FR" sz="900" smtClean="0"/>
              <a:t>Serveur</a:t>
            </a:r>
            <a:endParaRPr lang="fr-FR" sz="900"/>
          </a:p>
        </p:txBody>
      </p:sp>
      <p:sp>
        <p:nvSpPr>
          <p:cNvPr id="11" name="ZoneTexte 10"/>
          <p:cNvSpPr txBox="1"/>
          <p:nvPr userDrawn="1"/>
        </p:nvSpPr>
        <p:spPr>
          <a:xfrm>
            <a:off x="6513762" y="6358173"/>
            <a:ext cx="1071341" cy="230832"/>
          </a:xfrm>
          <a:prstGeom prst="rect">
            <a:avLst/>
          </a:prstGeom>
          <a:noFill/>
        </p:spPr>
        <p:txBody>
          <a:bodyPr wrap="square" rtlCol="0">
            <a:spAutoFit/>
          </a:bodyPr>
          <a:lstStyle/>
          <a:p>
            <a:pPr algn="ctr"/>
            <a:r>
              <a:rPr lang="fr-FR" sz="900" smtClean="0"/>
              <a:t>Base</a:t>
            </a:r>
            <a:endParaRPr lang="fr-FR" sz="900"/>
          </a:p>
        </p:txBody>
      </p:sp>
      <p:sp>
        <p:nvSpPr>
          <p:cNvPr id="12" name="ZoneTexte 11"/>
          <p:cNvSpPr txBox="1"/>
          <p:nvPr userDrawn="1"/>
        </p:nvSpPr>
        <p:spPr>
          <a:xfrm>
            <a:off x="6197337" y="6356294"/>
            <a:ext cx="488085" cy="230832"/>
          </a:xfrm>
          <a:prstGeom prst="rect">
            <a:avLst/>
          </a:prstGeom>
          <a:noFill/>
        </p:spPr>
        <p:txBody>
          <a:bodyPr wrap="square" rtlCol="0">
            <a:spAutoFit/>
          </a:bodyPr>
          <a:lstStyle/>
          <a:p>
            <a:pPr algn="ctr"/>
            <a:r>
              <a:rPr lang="fr-FR" sz="900" smtClean="0"/>
              <a:t>Table</a:t>
            </a:r>
            <a:endParaRPr lang="fr-FR" sz="900"/>
          </a:p>
        </p:txBody>
      </p:sp>
      <p:sp>
        <p:nvSpPr>
          <p:cNvPr id="13" name="ZoneTexte 12"/>
          <p:cNvSpPr txBox="1"/>
          <p:nvPr userDrawn="1"/>
        </p:nvSpPr>
        <p:spPr>
          <a:xfrm>
            <a:off x="7809623" y="6356914"/>
            <a:ext cx="930218" cy="230832"/>
          </a:xfrm>
          <a:prstGeom prst="rect">
            <a:avLst/>
          </a:prstGeom>
          <a:noFill/>
        </p:spPr>
        <p:txBody>
          <a:bodyPr wrap="square" rtlCol="0">
            <a:spAutoFit/>
          </a:bodyPr>
          <a:lstStyle/>
          <a:p>
            <a:pPr algn="ctr"/>
            <a:r>
              <a:rPr lang="fr-FR" sz="900" smtClean="0"/>
              <a:t>Bâtiment</a:t>
            </a:r>
            <a:endParaRPr lang="fr-FR" sz="900"/>
          </a:p>
        </p:txBody>
      </p:sp>
      <p:sp>
        <p:nvSpPr>
          <p:cNvPr id="14" name="ZoneTexte 13"/>
          <p:cNvSpPr txBox="1"/>
          <p:nvPr userDrawn="1"/>
        </p:nvSpPr>
        <p:spPr>
          <a:xfrm>
            <a:off x="5592338" y="6356062"/>
            <a:ext cx="508843" cy="230832"/>
          </a:xfrm>
          <a:prstGeom prst="rect">
            <a:avLst/>
          </a:prstGeom>
          <a:noFill/>
        </p:spPr>
        <p:txBody>
          <a:bodyPr wrap="square" rtlCol="0">
            <a:spAutoFit/>
          </a:bodyPr>
          <a:lstStyle/>
          <a:p>
            <a:pPr algn="ctr"/>
            <a:r>
              <a:rPr lang="fr-FR" sz="900" smtClean="0"/>
              <a:t>Fichier</a:t>
            </a:r>
            <a:endParaRPr lang="fr-FR" sz="900"/>
          </a:p>
        </p:txBody>
      </p:sp>
      <p:sp>
        <p:nvSpPr>
          <p:cNvPr id="15" name="ZoneTexte 14"/>
          <p:cNvSpPr txBox="1"/>
          <p:nvPr userDrawn="1"/>
        </p:nvSpPr>
        <p:spPr>
          <a:xfrm>
            <a:off x="2384788" y="6345728"/>
            <a:ext cx="930218" cy="230832"/>
          </a:xfrm>
          <a:prstGeom prst="rect">
            <a:avLst/>
          </a:prstGeom>
          <a:noFill/>
        </p:spPr>
        <p:txBody>
          <a:bodyPr wrap="square" rtlCol="0">
            <a:spAutoFit/>
          </a:bodyPr>
          <a:lstStyle/>
          <a:p>
            <a:pPr algn="ctr"/>
            <a:r>
              <a:rPr lang="fr-FR" sz="900" smtClean="0"/>
              <a:t>Objectif</a:t>
            </a:r>
            <a:endParaRPr lang="fr-FR" sz="900"/>
          </a:p>
        </p:txBody>
      </p:sp>
      <p:pic>
        <p:nvPicPr>
          <p:cNvPr id="16" name="Image 15"/>
          <p:cNvPicPr>
            <a:picLocks noChangeAspect="1"/>
          </p:cNvPicPr>
          <p:nvPr userDrawn="1"/>
        </p:nvPicPr>
        <p:blipFill>
          <a:blip r:embed="rId9"/>
          <a:stretch>
            <a:fillRect/>
          </a:stretch>
        </p:blipFill>
        <p:spPr>
          <a:xfrm>
            <a:off x="6879779" y="5952340"/>
            <a:ext cx="353455" cy="375920"/>
          </a:xfrm>
          <a:prstGeom prst="rect">
            <a:avLst/>
          </a:prstGeom>
        </p:spPr>
      </p:pic>
      <p:pic>
        <p:nvPicPr>
          <p:cNvPr id="17" name="Image 16"/>
          <p:cNvPicPr>
            <a:picLocks noChangeAspect="1"/>
          </p:cNvPicPr>
          <p:nvPr userDrawn="1"/>
        </p:nvPicPr>
        <p:blipFill>
          <a:blip r:embed="rId10"/>
          <a:stretch>
            <a:fillRect/>
          </a:stretch>
        </p:blipFill>
        <p:spPr>
          <a:xfrm>
            <a:off x="7461353" y="5897743"/>
            <a:ext cx="458490" cy="458490"/>
          </a:xfrm>
          <a:prstGeom prst="rect">
            <a:avLst/>
          </a:prstGeom>
        </p:spPr>
      </p:pic>
      <p:pic>
        <p:nvPicPr>
          <p:cNvPr id="18" name="Image 17"/>
          <p:cNvPicPr>
            <a:picLocks noChangeAspect="1"/>
          </p:cNvPicPr>
          <p:nvPr userDrawn="1"/>
        </p:nvPicPr>
        <p:blipFill>
          <a:blip r:embed="rId11"/>
          <a:stretch>
            <a:fillRect/>
          </a:stretch>
        </p:blipFill>
        <p:spPr>
          <a:xfrm>
            <a:off x="6261952" y="5955339"/>
            <a:ext cx="377461" cy="356143"/>
          </a:xfrm>
          <a:prstGeom prst="rect">
            <a:avLst/>
          </a:prstGeom>
        </p:spPr>
      </p:pic>
      <p:pic>
        <p:nvPicPr>
          <p:cNvPr id="19" name="Image 18"/>
          <p:cNvPicPr>
            <a:picLocks noChangeAspect="1"/>
          </p:cNvPicPr>
          <p:nvPr userDrawn="1"/>
        </p:nvPicPr>
        <p:blipFill>
          <a:blip r:embed="rId12">
            <a:duotone>
              <a:schemeClr val="accent1">
                <a:shade val="45000"/>
                <a:satMod val="135000"/>
              </a:schemeClr>
              <a:prstClr val="white"/>
            </a:duotone>
          </a:blip>
          <a:stretch>
            <a:fillRect/>
          </a:stretch>
        </p:blipFill>
        <p:spPr>
          <a:xfrm>
            <a:off x="3746017" y="5932367"/>
            <a:ext cx="412955" cy="412955"/>
          </a:xfrm>
          <a:prstGeom prst="rect">
            <a:avLst/>
          </a:prstGeom>
        </p:spPr>
      </p:pic>
      <p:pic>
        <p:nvPicPr>
          <p:cNvPr id="20" name="Picture 2" descr="Résultat de recherche d'images pour &quot;fichier txt&quo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604216" y="5920429"/>
            <a:ext cx="475758" cy="4490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associé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689593" y="5979961"/>
            <a:ext cx="331521" cy="33152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Résultat de recherche d'images pour &quot;batiment icon&quot;"/>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40438" y="5933290"/>
            <a:ext cx="437882" cy="43788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Résultat de recherche d'images pour &quot;team icon&quot;"/>
          <p:cNvPicPr>
            <a:picLocks noChangeAspect="1" noChangeArrowheads="1"/>
          </p:cNvPicPr>
          <p:nvPr userDrawn="1"/>
        </p:nvPicPr>
        <p:blipFill>
          <a:blip r:embed="rId16" cstate="print">
            <a:duotone>
              <a:schemeClr val="accent5">
                <a:shade val="45000"/>
                <a:satMod val="135000"/>
              </a:schemeClr>
              <a:prstClr val="white"/>
            </a:duotone>
            <a:extLst>
              <a:ext uri="{BEBA8EAE-BF5A-486C-A8C5-ECC9F3942E4B}">
                <a14:imgProps xmlns:a14="http://schemas.microsoft.com/office/drawing/2010/main">
                  <a14:imgLayer r:embed="rId1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236496" y="5965433"/>
            <a:ext cx="346049" cy="346049"/>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p:cNvSpPr txBox="1"/>
          <p:nvPr userDrawn="1"/>
        </p:nvSpPr>
        <p:spPr>
          <a:xfrm>
            <a:off x="3013169" y="6346636"/>
            <a:ext cx="785519" cy="230832"/>
          </a:xfrm>
          <a:prstGeom prst="rect">
            <a:avLst/>
          </a:prstGeom>
          <a:noFill/>
        </p:spPr>
        <p:txBody>
          <a:bodyPr wrap="square" rtlCol="0">
            <a:spAutoFit/>
          </a:bodyPr>
          <a:lstStyle/>
          <a:p>
            <a:pPr algn="ctr"/>
            <a:r>
              <a:rPr lang="fr-FR" sz="900" smtClean="0"/>
              <a:t>Equipe</a:t>
            </a:r>
            <a:endParaRPr lang="fr-FR" sz="900"/>
          </a:p>
        </p:txBody>
      </p:sp>
      <p:pic>
        <p:nvPicPr>
          <p:cNvPr id="27" name="Picture 2" descr="Résultat de recherche d'images pour &quot;menu  icon&quot;"/>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9563422" y="6006353"/>
            <a:ext cx="289656" cy="289656"/>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 27"/>
          <p:cNvPicPr>
            <a:picLocks noChangeAspect="1"/>
          </p:cNvPicPr>
          <p:nvPr userDrawn="1"/>
        </p:nvPicPr>
        <p:blipFill>
          <a:blip r:embed="rId19">
            <a:duotone>
              <a:schemeClr val="accent3">
                <a:shade val="45000"/>
                <a:satMod val="135000"/>
              </a:schemeClr>
              <a:prstClr val="white"/>
            </a:duotone>
          </a:blip>
          <a:stretch>
            <a:fillRect/>
          </a:stretch>
        </p:blipFill>
        <p:spPr>
          <a:xfrm>
            <a:off x="5068606" y="5936522"/>
            <a:ext cx="421902" cy="421902"/>
          </a:xfrm>
          <a:prstGeom prst="rect">
            <a:avLst/>
          </a:prstGeom>
        </p:spPr>
      </p:pic>
      <p:sp>
        <p:nvSpPr>
          <p:cNvPr id="29" name="ZoneTexte 28"/>
          <p:cNvSpPr txBox="1"/>
          <p:nvPr userDrawn="1"/>
        </p:nvSpPr>
        <p:spPr>
          <a:xfrm>
            <a:off x="5002586" y="6347875"/>
            <a:ext cx="565018" cy="230832"/>
          </a:xfrm>
          <a:prstGeom prst="rect">
            <a:avLst/>
          </a:prstGeom>
          <a:noFill/>
        </p:spPr>
        <p:txBody>
          <a:bodyPr wrap="square" rtlCol="0">
            <a:spAutoFit/>
          </a:bodyPr>
          <a:lstStyle/>
          <a:p>
            <a:pPr algn="ctr"/>
            <a:r>
              <a:rPr lang="fr-FR" sz="900" smtClean="0"/>
              <a:t>Fenêtre</a:t>
            </a:r>
            <a:endParaRPr lang="fr-FR" sz="900"/>
          </a:p>
        </p:txBody>
      </p:sp>
      <p:pic>
        <p:nvPicPr>
          <p:cNvPr id="30" name="Image 29"/>
          <p:cNvPicPr>
            <a:picLocks noChangeAspect="1"/>
          </p:cNvPicPr>
          <p:nvPr userDrawn="1"/>
        </p:nvPicPr>
        <p:blipFill>
          <a:blip r:embed="rId20"/>
          <a:stretch>
            <a:fillRect/>
          </a:stretch>
        </p:blipFill>
        <p:spPr>
          <a:xfrm>
            <a:off x="4381286" y="5952340"/>
            <a:ext cx="406663" cy="406663"/>
          </a:xfrm>
          <a:prstGeom prst="rect">
            <a:avLst/>
          </a:prstGeom>
        </p:spPr>
      </p:pic>
      <p:sp>
        <p:nvSpPr>
          <p:cNvPr id="31" name="ZoneTexte 30"/>
          <p:cNvSpPr txBox="1"/>
          <p:nvPr userDrawn="1"/>
        </p:nvSpPr>
        <p:spPr>
          <a:xfrm>
            <a:off x="9226913" y="6349030"/>
            <a:ext cx="1002524" cy="246221"/>
          </a:xfrm>
          <a:prstGeom prst="rect">
            <a:avLst/>
          </a:prstGeom>
          <a:noFill/>
        </p:spPr>
        <p:txBody>
          <a:bodyPr wrap="square" rtlCol="0">
            <a:spAutoFit/>
          </a:bodyPr>
          <a:lstStyle/>
          <a:p>
            <a:r>
              <a:rPr lang="fr-FR" sz="1000" smtClean="0"/>
              <a:t>Tous les objets</a:t>
            </a:r>
            <a:endParaRPr lang="fr-FR" sz="1000"/>
          </a:p>
        </p:txBody>
      </p:sp>
      <p:sp>
        <p:nvSpPr>
          <p:cNvPr id="2" name="ZoneTexte 1"/>
          <p:cNvSpPr txBox="1"/>
          <p:nvPr userDrawn="1"/>
        </p:nvSpPr>
        <p:spPr>
          <a:xfrm>
            <a:off x="3085319" y="823338"/>
            <a:ext cx="4180827" cy="369332"/>
          </a:xfrm>
          <a:prstGeom prst="rect">
            <a:avLst/>
          </a:prstGeom>
          <a:noFill/>
        </p:spPr>
        <p:txBody>
          <a:bodyPr wrap="square" rtlCol="0">
            <a:spAutoFit/>
          </a:bodyPr>
          <a:lstStyle/>
          <a:p>
            <a:r>
              <a:rPr lang="fr-FR" smtClean="0">
                <a:solidFill>
                  <a:schemeClr val="bg1">
                    <a:lumMod val="85000"/>
                  </a:schemeClr>
                </a:solidFill>
                <a:latin typeface="Segoe UI" panose="020B0502040204020203" pitchFamily="34" charset="0"/>
                <a:ea typeface="Segoe UI" panose="020B0502040204020203" pitchFamily="34" charset="0"/>
                <a:cs typeface="Segoe UI" panose="020B0502040204020203" pitchFamily="34" charset="0"/>
              </a:rPr>
              <a:t>Cartographie du système d’information</a:t>
            </a:r>
            <a:endParaRPr lang="fr-FR">
              <a:solidFill>
                <a:schemeClr val="bg1">
                  <a:lumMod val="8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62" name="Image 61"/>
          <p:cNvPicPr>
            <a:picLocks noChangeAspect="1"/>
          </p:cNvPicPr>
          <p:nvPr userDrawn="1"/>
        </p:nvPicPr>
        <p:blipFill>
          <a:blip r:embed="rId21"/>
          <a:stretch>
            <a:fillRect/>
          </a:stretch>
        </p:blipFill>
        <p:spPr>
          <a:xfrm>
            <a:off x="1754450" y="762666"/>
            <a:ext cx="1254669" cy="430004"/>
          </a:xfrm>
          <a:prstGeom prst="rect">
            <a:avLst/>
          </a:prstGeom>
        </p:spPr>
      </p:pic>
      <p:pic>
        <p:nvPicPr>
          <p:cNvPr id="4" name="Image 3"/>
          <p:cNvPicPr>
            <a:picLocks noChangeAspect="1"/>
          </p:cNvPicPr>
          <p:nvPr userDrawn="1"/>
        </p:nvPicPr>
        <p:blipFill>
          <a:blip r:embed="rId22"/>
          <a:stretch>
            <a:fillRect/>
          </a:stretch>
        </p:blipFill>
        <p:spPr>
          <a:xfrm>
            <a:off x="8883796" y="6014636"/>
            <a:ext cx="304275" cy="295955"/>
          </a:xfrm>
          <a:prstGeom prst="rect">
            <a:avLst/>
          </a:prstGeom>
        </p:spPr>
      </p:pic>
      <p:sp>
        <p:nvSpPr>
          <p:cNvPr id="63" name="ZoneTexte 62"/>
          <p:cNvSpPr txBox="1"/>
          <p:nvPr userDrawn="1"/>
        </p:nvSpPr>
        <p:spPr>
          <a:xfrm>
            <a:off x="8739346" y="6313239"/>
            <a:ext cx="602047" cy="246221"/>
          </a:xfrm>
          <a:prstGeom prst="rect">
            <a:avLst/>
          </a:prstGeom>
          <a:noFill/>
        </p:spPr>
        <p:txBody>
          <a:bodyPr wrap="square" rtlCol="0">
            <a:spAutoFit/>
          </a:bodyPr>
          <a:lstStyle/>
          <a:p>
            <a:r>
              <a:rPr lang="fr-FR" sz="1000" smtClean="0"/>
              <a:t>Omega</a:t>
            </a:r>
            <a:endParaRPr lang="fr-FR" sz="1000"/>
          </a:p>
        </p:txBody>
      </p:sp>
    </p:spTree>
    <p:extLst>
      <p:ext uri="{BB962C8B-B14F-4D97-AF65-F5344CB8AC3E}">
        <p14:creationId xmlns:p14="http://schemas.microsoft.com/office/powerpoint/2010/main" val="32722817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2F4F7F2-50BC-4085-89FE-7DD946309EEC}" type="datetimeFigureOut">
              <a:rPr lang="fr-FR" smtClean="0"/>
              <a:t>22/12/2017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C9CB644-3A66-4519-A191-53928FF27B97}" type="slidenum">
              <a:rPr lang="fr-FR" smtClean="0"/>
              <a:t>‹N°›</a:t>
            </a:fld>
            <a:endParaRPr lang="fr-FR"/>
          </a:p>
        </p:txBody>
      </p:sp>
    </p:spTree>
    <p:extLst>
      <p:ext uri="{BB962C8B-B14F-4D97-AF65-F5344CB8AC3E}">
        <p14:creationId xmlns:p14="http://schemas.microsoft.com/office/powerpoint/2010/main" val="303080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F4F7F2-50BC-4085-89FE-7DD946309EEC}" type="datetimeFigureOut">
              <a:rPr lang="fr-FR" smtClean="0"/>
              <a:t>22/12/2017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C9CB644-3A66-4519-A191-53928FF27B97}" type="slidenum">
              <a:rPr lang="fr-FR" smtClean="0"/>
              <a:t>‹N°›</a:t>
            </a:fld>
            <a:endParaRPr lang="fr-FR"/>
          </a:p>
        </p:txBody>
      </p:sp>
    </p:spTree>
    <p:extLst>
      <p:ext uri="{BB962C8B-B14F-4D97-AF65-F5344CB8AC3E}">
        <p14:creationId xmlns:p14="http://schemas.microsoft.com/office/powerpoint/2010/main" val="6298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2F4F7F2-50BC-4085-89FE-7DD946309EEC}" type="datetimeFigureOut">
              <a:rPr lang="fr-FR" smtClean="0"/>
              <a:t>22/12/2017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C9CB644-3A66-4519-A191-53928FF27B97}" type="slidenum">
              <a:rPr lang="fr-FR" smtClean="0"/>
              <a:t>‹N°›</a:t>
            </a:fld>
            <a:endParaRPr lang="fr-FR"/>
          </a:p>
        </p:txBody>
      </p:sp>
    </p:spTree>
    <p:extLst>
      <p:ext uri="{BB962C8B-B14F-4D97-AF65-F5344CB8AC3E}">
        <p14:creationId xmlns:p14="http://schemas.microsoft.com/office/powerpoint/2010/main" val="33610552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2F4F7F2-50BC-4085-89FE-7DD946309EEC}" type="datetimeFigureOut">
              <a:rPr lang="fr-FR" smtClean="0"/>
              <a:t>22/12/2017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C9CB644-3A66-4519-A191-53928FF27B97}" type="slidenum">
              <a:rPr lang="fr-FR" smtClean="0"/>
              <a:t>‹N°›</a:t>
            </a:fld>
            <a:endParaRPr lang="fr-FR"/>
          </a:p>
        </p:txBody>
      </p:sp>
    </p:spTree>
    <p:extLst>
      <p:ext uri="{BB962C8B-B14F-4D97-AF65-F5344CB8AC3E}">
        <p14:creationId xmlns:p14="http://schemas.microsoft.com/office/powerpoint/2010/main" val="35299910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F4F7F2-50BC-4085-89FE-7DD946309EEC}" type="datetimeFigureOut">
              <a:rPr lang="fr-FR" smtClean="0"/>
              <a:t>22/12/2017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C9CB644-3A66-4519-A191-53928FF27B97}" type="slidenum">
              <a:rPr lang="fr-FR" smtClean="0"/>
              <a:t>‹N°›</a:t>
            </a:fld>
            <a:endParaRPr lang="fr-FR"/>
          </a:p>
        </p:txBody>
      </p:sp>
    </p:spTree>
    <p:extLst>
      <p:ext uri="{BB962C8B-B14F-4D97-AF65-F5344CB8AC3E}">
        <p14:creationId xmlns:p14="http://schemas.microsoft.com/office/powerpoint/2010/main" val="26211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2F4F7F2-50BC-4085-89FE-7DD946309EEC}" type="datetimeFigureOut">
              <a:rPr lang="fr-FR" smtClean="0"/>
              <a:t>22/12/2017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C9CB644-3A66-4519-A191-53928FF27B97}" type="slidenum">
              <a:rPr lang="fr-FR" smtClean="0"/>
              <a:t>‹N°›</a:t>
            </a:fld>
            <a:endParaRPr lang="fr-FR"/>
          </a:p>
        </p:txBody>
      </p:sp>
    </p:spTree>
    <p:extLst>
      <p:ext uri="{BB962C8B-B14F-4D97-AF65-F5344CB8AC3E}">
        <p14:creationId xmlns:p14="http://schemas.microsoft.com/office/powerpoint/2010/main" val="105369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2F4F7F2-50BC-4085-89FE-7DD946309EEC}" type="datetimeFigureOut">
              <a:rPr lang="fr-FR" smtClean="0"/>
              <a:t>22/12/2017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C9CB644-3A66-4519-A191-53928FF27B97}" type="slidenum">
              <a:rPr lang="fr-FR" smtClean="0"/>
              <a:t>‹N°›</a:t>
            </a:fld>
            <a:endParaRPr lang="fr-FR"/>
          </a:p>
        </p:txBody>
      </p:sp>
    </p:spTree>
    <p:extLst>
      <p:ext uri="{BB962C8B-B14F-4D97-AF65-F5344CB8AC3E}">
        <p14:creationId xmlns:p14="http://schemas.microsoft.com/office/powerpoint/2010/main" val="206365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52F4F7F2-50BC-4085-89FE-7DD946309EEC}" type="datetimeFigureOut">
              <a:rPr lang="fr-FR" smtClean="0"/>
              <a:t>22/12/2017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C9CB644-3A66-4519-A191-53928FF27B97}"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246714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F4F7F2-50BC-4085-89FE-7DD946309EEC}" type="datetimeFigureOut">
              <a:rPr lang="fr-FR" smtClean="0"/>
              <a:t>22/12/2017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C9CB644-3A66-4519-A191-53928FF27B97}" type="slidenum">
              <a:rPr lang="fr-FR" smtClean="0"/>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343533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4F7F2-50BC-4085-89FE-7DD946309EEC}" type="datetimeFigureOut">
              <a:rPr lang="fr-FR" smtClean="0"/>
              <a:t>22/12/2017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C9CB644-3A66-4519-A191-53928FF27B97}" type="slidenum">
              <a:rPr lang="fr-FR" smtClean="0"/>
              <a:t>‹N°›</a:t>
            </a:fld>
            <a:endParaRPr lang="fr-FR"/>
          </a:p>
        </p:txBody>
      </p:sp>
    </p:spTree>
    <p:extLst>
      <p:ext uri="{BB962C8B-B14F-4D97-AF65-F5344CB8AC3E}">
        <p14:creationId xmlns:p14="http://schemas.microsoft.com/office/powerpoint/2010/main" val="27777489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2F4F7F2-50BC-4085-89FE-7DD946309EEC}" type="datetimeFigureOut">
              <a:rPr lang="fr-FR" smtClean="0"/>
              <a:t>22/12/2017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C9CB644-3A66-4519-A191-53928FF27B97}" type="slidenum">
              <a:rPr lang="fr-FR" smtClean="0"/>
              <a:t>‹N°›</a:t>
            </a:fld>
            <a:endParaRPr lang="fr-FR"/>
          </a:p>
        </p:txBody>
      </p:sp>
    </p:spTree>
    <p:extLst>
      <p:ext uri="{BB962C8B-B14F-4D97-AF65-F5344CB8AC3E}">
        <p14:creationId xmlns:p14="http://schemas.microsoft.com/office/powerpoint/2010/main" val="114643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2F4F7F2-50BC-4085-89FE-7DD946309EEC}" type="datetimeFigureOut">
              <a:rPr lang="fr-FR" smtClean="0"/>
              <a:t>22/12/2017</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C9CB644-3A66-4519-A191-53928FF27B97}" type="slidenum">
              <a:rPr lang="fr-FR" smtClean="0"/>
              <a:t>‹N°›</a:t>
            </a:fld>
            <a:endParaRPr lang="fr-FR"/>
          </a:p>
        </p:txBody>
      </p:sp>
    </p:spTree>
    <p:extLst>
      <p:ext uri="{BB962C8B-B14F-4D97-AF65-F5344CB8AC3E}">
        <p14:creationId xmlns:p14="http://schemas.microsoft.com/office/powerpoint/2010/main" val="86546094"/>
      </p:ext>
    </p:extLst>
  </p:cSld>
  <p:clrMap bg1="lt1" tx1="dk1" bg2="lt2" tx2="dk2" accent1="accent1" accent2="accent2" accent3="accent3" accent4="accent4" accent5="accent5" accent6="accent6" hlink="hlink" folHlink="folHlink"/>
  <p:sldLayoutIdLst>
    <p:sldLayoutId id="2147483875"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customXml" Target="../../customXml/item116.xml"/><Relationship Id="rId6" Type="http://schemas.openxmlformats.org/officeDocument/2006/relationships/image" Target="../media/image4.png"/><Relationship Id="rId11"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customXml" Target="../../customXml/item172.xml"/><Relationship Id="rId6" Type="http://schemas.openxmlformats.org/officeDocument/2006/relationships/image" Target="../media/image4.png"/><Relationship Id="rId11" Type="http://schemas.openxmlformats.org/officeDocument/2006/relationships/image" Target="../media/image23.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customXml" Target="../../customXml/item161.xml"/><Relationship Id="rId6" Type="http://schemas.openxmlformats.org/officeDocument/2006/relationships/image" Target="../media/image4.png"/><Relationship Id="rId11" Type="http://schemas.openxmlformats.org/officeDocument/2006/relationships/image" Target="../media/image23.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customXml" Target="../../customXml/item67.xml"/><Relationship Id="rId6" Type="http://schemas.openxmlformats.org/officeDocument/2006/relationships/image" Target="../media/image4.png"/><Relationship Id="rId11" Type="http://schemas.openxmlformats.org/officeDocument/2006/relationships/image" Target="../media/image23.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customXml" Target="../../customXml/item21.xml"/><Relationship Id="rId13" Type="http://schemas.openxmlformats.org/officeDocument/2006/relationships/customXml" Target="../../customXml/item150.xml"/><Relationship Id="rId18" Type="http://schemas.openxmlformats.org/officeDocument/2006/relationships/image" Target="../media/image27.png"/><Relationship Id="rId3" Type="http://schemas.openxmlformats.org/officeDocument/2006/relationships/customXml" Target="../../customXml/item171.xml"/><Relationship Id="rId21" Type="http://schemas.openxmlformats.org/officeDocument/2006/relationships/image" Target="../media/image30.png"/><Relationship Id="rId7" Type="http://schemas.openxmlformats.org/officeDocument/2006/relationships/customXml" Target="../../customXml/item309.xml"/><Relationship Id="rId12" Type="http://schemas.openxmlformats.org/officeDocument/2006/relationships/customXml" Target="../../customXml/item120.xml"/><Relationship Id="rId17" Type="http://schemas.openxmlformats.org/officeDocument/2006/relationships/image" Target="../media/image26.png"/><Relationship Id="rId2" Type="http://schemas.openxmlformats.org/officeDocument/2006/relationships/customXml" Target="../../customXml/item3.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customXml" Target="../../customXml/item320.xml"/><Relationship Id="rId6" Type="http://schemas.openxmlformats.org/officeDocument/2006/relationships/customXml" Target="../../customXml/item70.xml"/><Relationship Id="rId11" Type="http://schemas.openxmlformats.org/officeDocument/2006/relationships/customXml" Target="../../customXml/item257.xml"/><Relationship Id="rId5" Type="http://schemas.openxmlformats.org/officeDocument/2006/relationships/customXml" Target="../../customXml/item60.xml"/><Relationship Id="rId15" Type="http://schemas.openxmlformats.org/officeDocument/2006/relationships/image" Target="../media/image18.png"/><Relationship Id="rId10" Type="http://schemas.openxmlformats.org/officeDocument/2006/relationships/customXml" Target="../../customXml/item15.xml"/><Relationship Id="rId19" Type="http://schemas.openxmlformats.org/officeDocument/2006/relationships/image" Target="../media/image28.png"/><Relationship Id="rId4" Type="http://schemas.openxmlformats.org/officeDocument/2006/relationships/customXml" Target="../../customXml/item265.xml"/><Relationship Id="rId9" Type="http://schemas.openxmlformats.org/officeDocument/2006/relationships/customXml" Target="../../customXml/item124.xml"/><Relationship Id="rId1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customXml/item86.xml"/><Relationship Id="rId13" Type="http://schemas.openxmlformats.org/officeDocument/2006/relationships/customXml" Target="../../customXml/item182.xml"/><Relationship Id="rId18" Type="http://schemas.openxmlformats.org/officeDocument/2006/relationships/image" Target="../media/image10.png"/><Relationship Id="rId26" Type="http://schemas.openxmlformats.org/officeDocument/2006/relationships/image" Target="../media/image15.png"/><Relationship Id="rId3" Type="http://schemas.openxmlformats.org/officeDocument/2006/relationships/customXml" Target="../../customXml/item130.xml"/><Relationship Id="rId21" Type="http://schemas.openxmlformats.org/officeDocument/2006/relationships/image" Target="../media/image13.png"/><Relationship Id="rId7" Type="http://schemas.openxmlformats.org/officeDocument/2006/relationships/customXml" Target="../../customXml/item289.xml"/><Relationship Id="rId12" Type="http://schemas.openxmlformats.org/officeDocument/2006/relationships/customXml" Target="../../customXml/item215.xml"/><Relationship Id="rId17" Type="http://schemas.openxmlformats.org/officeDocument/2006/relationships/image" Target="../media/image9.png"/><Relationship Id="rId25" Type="http://schemas.openxmlformats.org/officeDocument/2006/relationships/image" Target="../media/image28.png"/><Relationship Id="rId2" Type="http://schemas.openxmlformats.org/officeDocument/2006/relationships/customXml" Target="../../customXml/item79.xml"/><Relationship Id="rId16" Type="http://schemas.openxmlformats.org/officeDocument/2006/relationships/image" Target="../media/image8.png"/><Relationship Id="rId20" Type="http://schemas.openxmlformats.org/officeDocument/2006/relationships/image" Target="../media/image12.png"/><Relationship Id="rId29" Type="http://schemas.openxmlformats.org/officeDocument/2006/relationships/image" Target="../media/image17.png"/><Relationship Id="rId1" Type="http://schemas.openxmlformats.org/officeDocument/2006/relationships/customXml" Target="../../customXml/item179.xml"/><Relationship Id="rId6" Type="http://schemas.openxmlformats.org/officeDocument/2006/relationships/customXml" Target="../../customXml/item50.xml"/><Relationship Id="rId11" Type="http://schemas.openxmlformats.org/officeDocument/2006/relationships/customXml" Target="../../customXml/item57.xml"/><Relationship Id="rId24" Type="http://schemas.openxmlformats.org/officeDocument/2006/relationships/image" Target="../media/image30.png"/><Relationship Id="rId5" Type="http://schemas.openxmlformats.org/officeDocument/2006/relationships/customXml" Target="../../customXml/item119.xml"/><Relationship Id="rId15" Type="http://schemas.openxmlformats.org/officeDocument/2006/relationships/image" Target="../media/image7.png"/><Relationship Id="rId23" Type="http://schemas.microsoft.com/office/2007/relationships/hdphoto" Target="../media/hdphoto1.wdp"/><Relationship Id="rId28" Type="http://schemas.openxmlformats.org/officeDocument/2006/relationships/image" Target="../media/image16.png"/><Relationship Id="rId10" Type="http://schemas.openxmlformats.org/officeDocument/2006/relationships/customXml" Target="../../customXml/item258.xml"/><Relationship Id="rId19" Type="http://schemas.openxmlformats.org/officeDocument/2006/relationships/image" Target="../media/image11.jpeg"/><Relationship Id="rId31" Type="http://schemas.openxmlformats.org/officeDocument/2006/relationships/image" Target="../media/image25.png"/><Relationship Id="rId4" Type="http://schemas.openxmlformats.org/officeDocument/2006/relationships/customXml" Target="../../customXml/item129.xml"/><Relationship Id="rId9" Type="http://schemas.openxmlformats.org/officeDocument/2006/relationships/customXml" Target="../../customXml/item232.xml"/><Relationship Id="rId14" Type="http://schemas.openxmlformats.org/officeDocument/2006/relationships/slideLayout" Target="../slideLayouts/slideLayout2.xml"/><Relationship Id="rId22" Type="http://schemas.openxmlformats.org/officeDocument/2006/relationships/image" Target="../media/image14.png"/><Relationship Id="rId27" Type="http://schemas.openxmlformats.org/officeDocument/2006/relationships/image" Target="../media/image31.gif"/><Relationship Id="rId30"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customXml" Target="../../customXml/item228.xml"/><Relationship Id="rId13" Type="http://schemas.openxmlformats.org/officeDocument/2006/relationships/customXml" Target="../../customXml/item189.xml"/><Relationship Id="rId18" Type="http://schemas.openxmlformats.org/officeDocument/2006/relationships/customXml" Target="../../customXml/item29.xml"/><Relationship Id="rId26" Type="http://schemas.openxmlformats.org/officeDocument/2006/relationships/image" Target="../media/image17.png"/><Relationship Id="rId3" Type="http://schemas.openxmlformats.org/officeDocument/2006/relationships/customXml" Target="../../customXml/item263.xml"/><Relationship Id="rId21" Type="http://schemas.openxmlformats.org/officeDocument/2006/relationships/slideLayout" Target="../slideLayouts/slideLayout1.xml"/><Relationship Id="rId7" Type="http://schemas.openxmlformats.org/officeDocument/2006/relationships/customXml" Target="../../customXml/item191.xml"/><Relationship Id="rId12" Type="http://schemas.openxmlformats.org/officeDocument/2006/relationships/customXml" Target="../../customXml/item18.xml"/><Relationship Id="rId17" Type="http://schemas.openxmlformats.org/officeDocument/2006/relationships/customXml" Target="../../customXml/item298.xml"/><Relationship Id="rId25" Type="http://schemas.microsoft.com/office/2007/relationships/hdphoto" Target="../media/hdphoto1.wdp"/><Relationship Id="rId2" Type="http://schemas.openxmlformats.org/officeDocument/2006/relationships/customXml" Target="../../customXml/item328.xml"/><Relationship Id="rId16" Type="http://schemas.openxmlformats.org/officeDocument/2006/relationships/customXml" Target="../../customXml/item294.xml"/><Relationship Id="rId20" Type="http://schemas.openxmlformats.org/officeDocument/2006/relationships/customXml" Target="../../customXml/item274.xml"/><Relationship Id="rId29" Type="http://schemas.openxmlformats.org/officeDocument/2006/relationships/image" Target="../media/image35.emf"/><Relationship Id="rId1" Type="http://schemas.openxmlformats.org/officeDocument/2006/relationships/customXml" Target="../../customXml/item157.xml"/><Relationship Id="rId6" Type="http://schemas.openxmlformats.org/officeDocument/2006/relationships/customXml" Target="../../customXml/item252.xml"/><Relationship Id="rId11" Type="http://schemas.openxmlformats.org/officeDocument/2006/relationships/customXml" Target="../../customXml/item49.xml"/><Relationship Id="rId24" Type="http://schemas.openxmlformats.org/officeDocument/2006/relationships/image" Target="../media/image33.png"/><Relationship Id="rId5" Type="http://schemas.openxmlformats.org/officeDocument/2006/relationships/customXml" Target="../../customXml/item317.xml"/><Relationship Id="rId15" Type="http://schemas.openxmlformats.org/officeDocument/2006/relationships/customXml" Target="../../customXml/item192.xml"/><Relationship Id="rId23" Type="http://schemas.openxmlformats.org/officeDocument/2006/relationships/image" Target="../media/image12.png"/><Relationship Id="rId28" Type="http://schemas.openxmlformats.org/officeDocument/2006/relationships/image" Target="../media/image34.emf"/><Relationship Id="rId10" Type="http://schemas.openxmlformats.org/officeDocument/2006/relationships/customXml" Target="../../customXml/item184.xml"/><Relationship Id="rId19" Type="http://schemas.openxmlformats.org/officeDocument/2006/relationships/customXml" Target="../../customXml/item113.xml"/><Relationship Id="rId4" Type="http://schemas.openxmlformats.org/officeDocument/2006/relationships/customXml" Target="../../customXml/item2.xml"/><Relationship Id="rId9" Type="http://schemas.openxmlformats.org/officeDocument/2006/relationships/customXml" Target="../../customXml/item246.xml"/><Relationship Id="rId14" Type="http://schemas.openxmlformats.org/officeDocument/2006/relationships/customXml" Target="../../customXml/item170.xml"/><Relationship Id="rId22" Type="http://schemas.openxmlformats.org/officeDocument/2006/relationships/image" Target="../media/image10.png"/><Relationship Id="rId27" Type="http://schemas.openxmlformats.org/officeDocument/2006/relationships/image" Target="../media/image32.png"/><Relationship Id="rId30"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customXml" Target="../../customXml/item325.xml"/><Relationship Id="rId13" Type="http://schemas.openxmlformats.org/officeDocument/2006/relationships/customXml" Target="../../customXml/item37.xml"/><Relationship Id="rId18" Type="http://schemas.microsoft.com/office/2007/relationships/hdphoto" Target="../media/hdphoto1.wdp"/><Relationship Id="rId3" Type="http://schemas.openxmlformats.org/officeDocument/2006/relationships/customXml" Target="../../customXml/item201.xml"/><Relationship Id="rId7" Type="http://schemas.openxmlformats.org/officeDocument/2006/relationships/customXml" Target="../../customXml/item305.xml"/><Relationship Id="rId12" Type="http://schemas.openxmlformats.org/officeDocument/2006/relationships/customXml" Target="../../customXml/item27.xml"/><Relationship Id="rId17" Type="http://schemas.openxmlformats.org/officeDocument/2006/relationships/image" Target="../media/image14.png"/><Relationship Id="rId2" Type="http://schemas.openxmlformats.org/officeDocument/2006/relationships/customXml" Target="../../customXml/item231.xml"/><Relationship Id="rId16" Type="http://schemas.openxmlformats.org/officeDocument/2006/relationships/slideLayout" Target="../slideLayouts/slideLayout1.xml"/><Relationship Id="rId1" Type="http://schemas.openxmlformats.org/officeDocument/2006/relationships/customXml" Target="../../customXml/item318.xml"/><Relationship Id="rId6" Type="http://schemas.openxmlformats.org/officeDocument/2006/relationships/customXml" Target="../../customXml/item80.xml"/><Relationship Id="rId11" Type="http://schemas.openxmlformats.org/officeDocument/2006/relationships/customXml" Target="../../customXml/item9.xml"/><Relationship Id="rId5" Type="http://schemas.openxmlformats.org/officeDocument/2006/relationships/customXml" Target="../../customXml/item115.xml"/><Relationship Id="rId15" Type="http://schemas.openxmlformats.org/officeDocument/2006/relationships/customXml" Target="../../customXml/item165.xml"/><Relationship Id="rId10" Type="http://schemas.openxmlformats.org/officeDocument/2006/relationships/customXml" Target="../../customXml/item270.xml"/><Relationship Id="rId4" Type="http://schemas.openxmlformats.org/officeDocument/2006/relationships/customXml" Target="../../customXml/item8.xml"/><Relationship Id="rId9" Type="http://schemas.openxmlformats.org/officeDocument/2006/relationships/customXml" Target="../../customXml/item134.xml"/><Relationship Id="rId14" Type="http://schemas.openxmlformats.org/officeDocument/2006/relationships/customXml" Target="../../customXml/item28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customXml/item52.xml"/><Relationship Id="rId13" Type="http://schemas.openxmlformats.org/officeDocument/2006/relationships/customXml" Target="../../customXml/item55.xml"/><Relationship Id="rId18" Type="http://schemas.openxmlformats.org/officeDocument/2006/relationships/image" Target="../media/image32.png"/><Relationship Id="rId3" Type="http://schemas.openxmlformats.org/officeDocument/2006/relationships/customXml" Target="../../customXml/item269.xml"/><Relationship Id="rId7" Type="http://schemas.openxmlformats.org/officeDocument/2006/relationships/customXml" Target="../../customXml/item204.xml"/><Relationship Id="rId12" Type="http://schemas.openxmlformats.org/officeDocument/2006/relationships/customXml" Target="../../customXml/item316.xml"/><Relationship Id="rId17" Type="http://schemas.openxmlformats.org/officeDocument/2006/relationships/image" Target="../media/image3.png"/><Relationship Id="rId2" Type="http://schemas.openxmlformats.org/officeDocument/2006/relationships/customXml" Target="../../customXml/item87.xml"/><Relationship Id="rId16" Type="http://schemas.microsoft.com/office/2007/relationships/hdphoto" Target="../media/hdphoto1.wdp"/><Relationship Id="rId1" Type="http://schemas.openxmlformats.org/officeDocument/2006/relationships/customXml" Target="../../customXml/item226.xml"/><Relationship Id="rId6" Type="http://schemas.openxmlformats.org/officeDocument/2006/relationships/customXml" Target="../../customXml/item10.xml"/><Relationship Id="rId11" Type="http://schemas.openxmlformats.org/officeDocument/2006/relationships/customXml" Target="../../customXml/item162.xml"/><Relationship Id="rId5" Type="http://schemas.openxmlformats.org/officeDocument/2006/relationships/customXml" Target="../../customXml/item38.xml"/><Relationship Id="rId15" Type="http://schemas.openxmlformats.org/officeDocument/2006/relationships/image" Target="../media/image36.png"/><Relationship Id="rId10" Type="http://schemas.openxmlformats.org/officeDocument/2006/relationships/customXml" Target="../../customXml/item217.xml"/><Relationship Id="rId4" Type="http://schemas.openxmlformats.org/officeDocument/2006/relationships/customXml" Target="../../customXml/item131.xml"/><Relationship Id="rId9" Type="http://schemas.openxmlformats.org/officeDocument/2006/relationships/customXml" Target="../../customXml/item250.xml"/><Relationship Id="rId1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xml"/><Relationship Id="rId13" Type="http://schemas.openxmlformats.org/officeDocument/2006/relationships/image" Target="../media/image38.png"/><Relationship Id="rId18" Type="http://schemas.openxmlformats.org/officeDocument/2006/relationships/image" Target="../media/image41.png"/><Relationship Id="rId3" Type="http://schemas.openxmlformats.org/officeDocument/2006/relationships/customXml" Target="../../customXml/item36.xml"/><Relationship Id="rId7" Type="http://schemas.openxmlformats.org/officeDocument/2006/relationships/customXml" Target="../../customXml/item62.xml"/><Relationship Id="rId12" Type="http://schemas.openxmlformats.org/officeDocument/2006/relationships/image" Target="../media/image2.png"/><Relationship Id="rId17" Type="http://schemas.openxmlformats.org/officeDocument/2006/relationships/image" Target="../media/image40.emf"/><Relationship Id="rId2" Type="http://schemas.openxmlformats.org/officeDocument/2006/relationships/customXml" Target="../../customXml/item95.xml"/><Relationship Id="rId16" Type="http://schemas.openxmlformats.org/officeDocument/2006/relationships/image" Target="../media/image39.png"/><Relationship Id="rId1" Type="http://schemas.openxmlformats.org/officeDocument/2006/relationships/customXml" Target="../../customXml/item78.xml"/><Relationship Id="rId6" Type="http://schemas.openxmlformats.org/officeDocument/2006/relationships/customXml" Target="../../customXml/item254.xml"/><Relationship Id="rId11" Type="http://schemas.openxmlformats.org/officeDocument/2006/relationships/image" Target="../media/image37.png"/><Relationship Id="rId5" Type="http://schemas.openxmlformats.org/officeDocument/2006/relationships/customXml" Target="../../customXml/item133.xml"/><Relationship Id="rId15" Type="http://schemas.openxmlformats.org/officeDocument/2006/relationships/image" Target="../media/image34.emf"/><Relationship Id="rId10" Type="http://schemas.microsoft.com/office/2007/relationships/hdphoto" Target="../media/hdphoto1.wdp"/><Relationship Id="rId4" Type="http://schemas.openxmlformats.org/officeDocument/2006/relationships/customXml" Target="../../customXml/item277.xml"/><Relationship Id="rId9" Type="http://schemas.openxmlformats.org/officeDocument/2006/relationships/image" Target="../media/image14.png"/><Relationship Id="rId1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2.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7.png"/><Relationship Id="rId18" Type="http://schemas.openxmlformats.org/officeDocument/2006/relationships/image" Target="../media/image39.png"/><Relationship Id="rId3" Type="http://schemas.openxmlformats.org/officeDocument/2006/relationships/customXml" Target="../../customXml/item241.xml"/><Relationship Id="rId7" Type="http://schemas.openxmlformats.org/officeDocument/2006/relationships/slideLayout" Target="../slideLayouts/slideLayout1.xml"/><Relationship Id="rId12" Type="http://schemas.microsoft.com/office/2007/relationships/hdphoto" Target="../media/hdphoto3.wdp"/><Relationship Id="rId17" Type="http://schemas.openxmlformats.org/officeDocument/2006/relationships/image" Target="../media/image34.emf"/><Relationship Id="rId2" Type="http://schemas.openxmlformats.org/officeDocument/2006/relationships/customXml" Target="../../customXml/item200.xml"/><Relationship Id="rId16" Type="http://schemas.openxmlformats.org/officeDocument/2006/relationships/image" Target="../media/image3.png"/><Relationship Id="rId20" Type="http://schemas.openxmlformats.org/officeDocument/2006/relationships/image" Target="../media/image41.png"/><Relationship Id="rId1" Type="http://schemas.openxmlformats.org/officeDocument/2006/relationships/customXml" Target="../../customXml/item5.xml"/><Relationship Id="rId6" Type="http://schemas.openxmlformats.org/officeDocument/2006/relationships/customXml" Target="../../customXml/item260.xml"/><Relationship Id="rId11" Type="http://schemas.openxmlformats.org/officeDocument/2006/relationships/image" Target="../media/image43.png"/><Relationship Id="rId5" Type="http://schemas.openxmlformats.org/officeDocument/2006/relationships/customXml" Target="../../customXml/item114.xml"/><Relationship Id="rId15" Type="http://schemas.openxmlformats.org/officeDocument/2006/relationships/image" Target="../media/image38.png"/><Relationship Id="rId10" Type="http://schemas.microsoft.com/office/2007/relationships/hdphoto" Target="../media/hdphoto1.wdp"/><Relationship Id="rId19" Type="http://schemas.openxmlformats.org/officeDocument/2006/relationships/image" Target="../media/image40.emf"/><Relationship Id="rId4" Type="http://schemas.openxmlformats.org/officeDocument/2006/relationships/customXml" Target="../../customXml/item51.xml"/><Relationship Id="rId9" Type="http://schemas.openxmlformats.org/officeDocument/2006/relationships/image" Target="../media/image14.png"/><Relationship Id="rId1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customXml" Target="../../customXml/item185.xml"/><Relationship Id="rId3" Type="http://schemas.openxmlformats.org/officeDocument/2006/relationships/customXml" Target="../../customXml/item271.xml"/><Relationship Id="rId7" Type="http://schemas.openxmlformats.org/officeDocument/2006/relationships/customXml" Target="../../customXml/item35.xml"/><Relationship Id="rId2" Type="http://schemas.openxmlformats.org/officeDocument/2006/relationships/customXml" Target="../../customXml/item72.xml"/><Relationship Id="rId1" Type="http://schemas.openxmlformats.org/officeDocument/2006/relationships/customXml" Target="../../customXml/item32.xml"/><Relationship Id="rId6" Type="http://schemas.openxmlformats.org/officeDocument/2006/relationships/customXml" Target="../../customXml/item222.xml"/><Relationship Id="rId5" Type="http://schemas.openxmlformats.org/officeDocument/2006/relationships/customXml" Target="../../customXml/item238.xml"/><Relationship Id="rId4" Type="http://schemas.openxmlformats.org/officeDocument/2006/relationships/customXml" Target="../../customXml/item284.xml"/><Relationship Id="rId9"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ustomXml" Target="../../customXml/item208.xml"/><Relationship Id="rId2" Type="http://schemas.openxmlformats.org/officeDocument/2006/relationships/customXml" Target="../../customXml/item190.xml"/><Relationship Id="rId1" Type="http://schemas.openxmlformats.org/officeDocument/2006/relationships/customXml" Target="../../customXml/item61.xml"/><Relationship Id="rId5" Type="http://schemas.openxmlformats.org/officeDocument/2006/relationships/slideLayout" Target="../slideLayouts/slideLayout1.xml"/><Relationship Id="rId4" Type="http://schemas.openxmlformats.org/officeDocument/2006/relationships/customXml" Target="../../customXml/item2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www.reddit.com/r/dotnet/comments/51jk4n/is_aspnet_mvc_dead/"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4.png"/><Relationship Id="rId3" Type="http://schemas.openxmlformats.org/officeDocument/2006/relationships/image" Target="../media/image45.png"/><Relationship Id="rId7" Type="http://schemas.openxmlformats.org/officeDocument/2006/relationships/image" Target="../media/image49.jpeg"/><Relationship Id="rId12" Type="http://schemas.openxmlformats.org/officeDocument/2006/relationships/image" Target="../media/image53.png"/><Relationship Id="rId17" Type="http://schemas.openxmlformats.org/officeDocument/2006/relationships/image" Target="../media/image10.png"/><Relationship Id="rId2" Type="http://schemas.openxmlformats.org/officeDocument/2006/relationships/image" Target="../media/image44.png"/><Relationship Id="rId16" Type="http://schemas.openxmlformats.org/officeDocument/2006/relationships/image" Target="../media/image11.jpeg"/><Relationship Id="rId1" Type="http://schemas.openxmlformats.org/officeDocument/2006/relationships/slideLayout" Target="../slideLayouts/slideLayout8.xml"/><Relationship Id="rId6" Type="http://schemas.openxmlformats.org/officeDocument/2006/relationships/image" Target="../media/image48.png"/><Relationship Id="rId11" Type="http://schemas.microsoft.com/office/2007/relationships/hdphoto" Target="../media/hdphoto4.wdp"/><Relationship Id="rId5" Type="http://schemas.openxmlformats.org/officeDocument/2006/relationships/image" Target="../media/image47.png"/><Relationship Id="rId15" Type="http://schemas.openxmlformats.org/officeDocument/2006/relationships/image" Target="../media/image9.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5.png"/></Relationships>
</file>

<file path=ppt/slides/_rels/slide32.xml.rels><?xml version="1.0" encoding="UTF-8" standalone="yes"?>
<Relationships xmlns="http://schemas.openxmlformats.org/package/2006/relationships"><Relationship Id="rId26" Type="http://schemas.openxmlformats.org/officeDocument/2006/relationships/customXml" Target="../../customXml/item160.xml"/><Relationship Id="rId21" Type="http://schemas.openxmlformats.org/officeDocument/2006/relationships/customXml" Target="../../customXml/item41.xml"/><Relationship Id="rId42" Type="http://schemas.openxmlformats.org/officeDocument/2006/relationships/customXml" Target="../../customXml/item324.xml"/><Relationship Id="rId47" Type="http://schemas.openxmlformats.org/officeDocument/2006/relationships/customXml" Target="../../customXml/item242.xml"/><Relationship Id="rId63" Type="http://schemas.openxmlformats.org/officeDocument/2006/relationships/customXml" Target="../../customXml/item89.xml"/><Relationship Id="rId68" Type="http://schemas.openxmlformats.org/officeDocument/2006/relationships/customXml" Target="../../customXml/item7.xml"/><Relationship Id="rId84" Type="http://schemas.openxmlformats.org/officeDocument/2006/relationships/customXml" Target="../../customXml/item152.xml"/><Relationship Id="rId89" Type="http://schemas.openxmlformats.org/officeDocument/2006/relationships/customXml" Target="../../customXml/item100.xml"/><Relationship Id="rId16" Type="http://schemas.openxmlformats.org/officeDocument/2006/relationships/customXml" Target="../../customXml/item276.xml"/><Relationship Id="rId11" Type="http://schemas.openxmlformats.org/officeDocument/2006/relationships/customXml" Target="../../customXml/item46.xml"/><Relationship Id="rId32" Type="http://schemas.openxmlformats.org/officeDocument/2006/relationships/customXml" Target="../../customXml/item53.xml"/><Relationship Id="rId37" Type="http://schemas.openxmlformats.org/officeDocument/2006/relationships/customXml" Target="../../customXml/item128.xml"/><Relationship Id="rId53" Type="http://schemas.openxmlformats.org/officeDocument/2006/relationships/customXml" Target="../../customXml/item288.xml"/><Relationship Id="rId58" Type="http://schemas.openxmlformats.org/officeDocument/2006/relationships/customXml" Target="../../customXml/item39.xml"/><Relationship Id="rId74" Type="http://schemas.openxmlformats.org/officeDocument/2006/relationships/customXml" Target="../../customXml/item255.xml"/><Relationship Id="rId79" Type="http://schemas.openxmlformats.org/officeDocument/2006/relationships/customXml" Target="../../customXml/item97.xml"/><Relationship Id="rId5" Type="http://schemas.openxmlformats.org/officeDocument/2006/relationships/customXml" Target="../../customXml/item206.xml"/><Relationship Id="rId90" Type="http://schemas.openxmlformats.org/officeDocument/2006/relationships/slideLayout" Target="../slideLayouts/slideLayout8.xml"/><Relationship Id="rId95" Type="http://schemas.openxmlformats.org/officeDocument/2006/relationships/image" Target="../media/image59.png"/><Relationship Id="rId22" Type="http://schemas.openxmlformats.org/officeDocument/2006/relationships/customXml" Target="../../customXml/item285.xml"/><Relationship Id="rId27" Type="http://schemas.openxmlformats.org/officeDocument/2006/relationships/customXml" Target="../../customXml/item108.xml"/><Relationship Id="rId43" Type="http://schemas.openxmlformats.org/officeDocument/2006/relationships/customXml" Target="../../customXml/item281.xml"/><Relationship Id="rId48" Type="http://schemas.openxmlformats.org/officeDocument/2006/relationships/customXml" Target="../../customXml/item173.xml"/><Relationship Id="rId64" Type="http://schemas.openxmlformats.org/officeDocument/2006/relationships/customXml" Target="../../customXml/item243.xml"/><Relationship Id="rId69" Type="http://schemas.openxmlformats.org/officeDocument/2006/relationships/customXml" Target="../../customXml/item4.xml"/><Relationship Id="rId80" Type="http://schemas.openxmlformats.org/officeDocument/2006/relationships/customXml" Target="../../customXml/item262.xml"/><Relationship Id="rId85" Type="http://schemas.openxmlformats.org/officeDocument/2006/relationships/customXml" Target="../../customXml/item111.xml"/><Relationship Id="rId12" Type="http://schemas.openxmlformats.org/officeDocument/2006/relationships/customXml" Target="../../customXml/item77.xml"/><Relationship Id="rId17" Type="http://schemas.openxmlformats.org/officeDocument/2006/relationships/customXml" Target="../../customXml/item25.xml"/><Relationship Id="rId25" Type="http://schemas.openxmlformats.org/officeDocument/2006/relationships/customXml" Target="../../customXml/item16.xml"/><Relationship Id="rId33" Type="http://schemas.openxmlformats.org/officeDocument/2006/relationships/customXml" Target="../../customXml/item268.xml"/><Relationship Id="rId38" Type="http://schemas.openxmlformats.org/officeDocument/2006/relationships/customXml" Target="../../customXml/item219.xml"/><Relationship Id="rId46" Type="http://schemas.openxmlformats.org/officeDocument/2006/relationships/customXml" Target="../../customXml/item137.xml"/><Relationship Id="rId59" Type="http://schemas.openxmlformats.org/officeDocument/2006/relationships/customXml" Target="../../customXml/item166.xml"/><Relationship Id="rId67" Type="http://schemas.openxmlformats.org/officeDocument/2006/relationships/customXml" Target="../../customXml/item278.xml"/><Relationship Id="rId20" Type="http://schemas.openxmlformats.org/officeDocument/2006/relationships/customXml" Target="../../customXml/item163.xml"/><Relationship Id="rId41" Type="http://schemas.openxmlformats.org/officeDocument/2006/relationships/customXml" Target="../../customXml/item203.xml"/><Relationship Id="rId54" Type="http://schemas.openxmlformats.org/officeDocument/2006/relationships/customXml" Target="../../customXml/item68.xml"/><Relationship Id="rId62" Type="http://schemas.openxmlformats.org/officeDocument/2006/relationships/customXml" Target="../../customXml/item105.xml"/><Relationship Id="rId70" Type="http://schemas.openxmlformats.org/officeDocument/2006/relationships/customXml" Target="../../customXml/item330.xml"/><Relationship Id="rId75" Type="http://schemas.openxmlformats.org/officeDocument/2006/relationships/customXml" Target="../../customXml/item183.xml"/><Relationship Id="rId83" Type="http://schemas.openxmlformats.org/officeDocument/2006/relationships/customXml" Target="../../customXml/item261.xml"/><Relationship Id="rId88" Type="http://schemas.openxmlformats.org/officeDocument/2006/relationships/customXml" Target="../../customXml/item196.xml"/><Relationship Id="rId91" Type="http://schemas.openxmlformats.org/officeDocument/2006/relationships/image" Target="../media/image47.png"/><Relationship Id="rId96" Type="http://schemas.openxmlformats.org/officeDocument/2006/relationships/image" Target="../media/image590.png"/><Relationship Id="rId1" Type="http://schemas.openxmlformats.org/officeDocument/2006/relationships/customXml" Target="../../customXml/item287.xml"/><Relationship Id="rId6" Type="http://schemas.openxmlformats.org/officeDocument/2006/relationships/customXml" Target="../../customXml/item199.xml"/><Relationship Id="rId15" Type="http://schemas.openxmlformats.org/officeDocument/2006/relationships/customXml" Target="../../customXml/item135.xml"/><Relationship Id="rId23" Type="http://schemas.openxmlformats.org/officeDocument/2006/relationships/customXml" Target="../../customXml/item248.xml"/><Relationship Id="rId28" Type="http://schemas.openxmlformats.org/officeDocument/2006/relationships/customXml" Target="../../customXml/item180.xml"/><Relationship Id="rId36" Type="http://schemas.openxmlformats.org/officeDocument/2006/relationships/customXml" Target="../../customXml/item266.xml"/><Relationship Id="rId49" Type="http://schemas.openxmlformats.org/officeDocument/2006/relationships/customXml" Target="../../customXml/item28.xml"/><Relationship Id="rId57" Type="http://schemas.openxmlformats.org/officeDocument/2006/relationships/customXml" Target="../../customXml/item88.xml"/><Relationship Id="rId10" Type="http://schemas.openxmlformats.org/officeDocument/2006/relationships/customXml" Target="../../customXml/item144.xml"/><Relationship Id="rId31" Type="http://schemas.openxmlformats.org/officeDocument/2006/relationships/customXml" Target="../../customXml/item12.xml"/><Relationship Id="rId44" Type="http://schemas.openxmlformats.org/officeDocument/2006/relationships/customXml" Target="../../customXml/item101.xml"/><Relationship Id="rId52" Type="http://schemas.openxmlformats.org/officeDocument/2006/relationships/customXml" Target="../../customXml/item264.xml"/><Relationship Id="rId60" Type="http://schemas.openxmlformats.org/officeDocument/2006/relationships/customXml" Target="../../customXml/item148.xml"/><Relationship Id="rId65" Type="http://schemas.openxmlformats.org/officeDocument/2006/relationships/customXml" Target="../../customXml/item146.xml"/><Relationship Id="rId73" Type="http://schemas.openxmlformats.org/officeDocument/2006/relationships/customXml" Target="../../customXml/item236.xml"/><Relationship Id="rId78" Type="http://schemas.openxmlformats.org/officeDocument/2006/relationships/customXml" Target="../../customXml/item145.xml"/><Relationship Id="rId81" Type="http://schemas.openxmlformats.org/officeDocument/2006/relationships/customXml" Target="../../customXml/item112.xml"/><Relationship Id="rId86" Type="http://schemas.openxmlformats.org/officeDocument/2006/relationships/customXml" Target="../../customXml/item188.xml"/><Relationship Id="rId94" Type="http://schemas.openxmlformats.org/officeDocument/2006/relationships/image" Target="../media/image58.emf"/><Relationship Id="rId99" Type="http://schemas.openxmlformats.org/officeDocument/2006/relationships/image" Target="../media/image61.png"/><Relationship Id="rId101" Type="http://schemas.openxmlformats.org/officeDocument/2006/relationships/image" Target="../media/image63.png"/><Relationship Id="rId4" Type="http://schemas.openxmlformats.org/officeDocument/2006/relationships/customXml" Target="../../customXml/item272.xml"/><Relationship Id="rId9" Type="http://schemas.openxmlformats.org/officeDocument/2006/relationships/customXml" Target="../../customXml/item91.xml"/><Relationship Id="rId13" Type="http://schemas.openxmlformats.org/officeDocument/2006/relationships/customXml" Target="../../customXml/item297.xml"/><Relationship Id="rId18" Type="http://schemas.openxmlformats.org/officeDocument/2006/relationships/customXml" Target="../../customXml/item45.xml"/><Relationship Id="rId39" Type="http://schemas.openxmlformats.org/officeDocument/2006/relationships/customXml" Target="../../customXml/item295.xml"/><Relationship Id="rId34" Type="http://schemas.openxmlformats.org/officeDocument/2006/relationships/customXml" Target="../../customXml/item168.xml"/><Relationship Id="rId50" Type="http://schemas.openxmlformats.org/officeDocument/2006/relationships/customXml" Target="../../customXml/item81.xml"/><Relationship Id="rId55" Type="http://schemas.openxmlformats.org/officeDocument/2006/relationships/customXml" Target="../../customXml/item92.xml"/><Relationship Id="rId76" Type="http://schemas.openxmlformats.org/officeDocument/2006/relationships/customXml" Target="../../customXml/item253.xml"/><Relationship Id="rId97" Type="http://schemas.openxmlformats.org/officeDocument/2006/relationships/image" Target="../media/image25.png"/><Relationship Id="rId7" Type="http://schemas.openxmlformats.org/officeDocument/2006/relationships/customXml" Target="../../customXml/item109.xml"/><Relationship Id="rId71" Type="http://schemas.openxmlformats.org/officeDocument/2006/relationships/customXml" Target="../../customXml/item187.xml"/><Relationship Id="rId92" Type="http://schemas.openxmlformats.org/officeDocument/2006/relationships/image" Target="../media/image56.emf"/><Relationship Id="rId2" Type="http://schemas.openxmlformats.org/officeDocument/2006/relationships/customXml" Target="../../customXml/item30.xml"/><Relationship Id="rId29" Type="http://schemas.openxmlformats.org/officeDocument/2006/relationships/customXml" Target="../../customXml/item26.xml"/><Relationship Id="rId24" Type="http://schemas.openxmlformats.org/officeDocument/2006/relationships/customXml" Target="../../customXml/item218.xml"/><Relationship Id="rId40" Type="http://schemas.openxmlformats.org/officeDocument/2006/relationships/customXml" Target="../../customXml/item56.xml"/><Relationship Id="rId45" Type="http://schemas.openxmlformats.org/officeDocument/2006/relationships/customXml" Target="../../customXml/item205.xml"/><Relationship Id="rId66" Type="http://schemas.openxmlformats.org/officeDocument/2006/relationships/customXml" Target="../../customXml/item138.xml"/><Relationship Id="rId87" Type="http://schemas.openxmlformats.org/officeDocument/2006/relationships/customXml" Target="../../customXml/item158.xml"/><Relationship Id="rId61" Type="http://schemas.openxmlformats.org/officeDocument/2006/relationships/customXml" Target="../../customXml/item54.xml"/><Relationship Id="rId82" Type="http://schemas.openxmlformats.org/officeDocument/2006/relationships/customXml" Target="../../customXml/item315.xml"/><Relationship Id="rId19" Type="http://schemas.openxmlformats.org/officeDocument/2006/relationships/customXml" Target="../../customXml/item195.xml"/><Relationship Id="rId14" Type="http://schemas.openxmlformats.org/officeDocument/2006/relationships/customXml" Target="../../customXml/item6.xml"/><Relationship Id="rId30" Type="http://schemas.openxmlformats.org/officeDocument/2006/relationships/customXml" Target="../../customXml/item122.xml"/><Relationship Id="rId35" Type="http://schemas.openxmlformats.org/officeDocument/2006/relationships/customXml" Target="../../customXml/item279.xml"/><Relationship Id="rId56" Type="http://schemas.openxmlformats.org/officeDocument/2006/relationships/customXml" Target="../../customXml/item233.xml"/><Relationship Id="rId77" Type="http://schemas.openxmlformats.org/officeDocument/2006/relationships/customXml" Target="../../customXml/item234.xml"/><Relationship Id="rId100" Type="http://schemas.openxmlformats.org/officeDocument/2006/relationships/image" Target="../media/image62.png"/><Relationship Id="rId8" Type="http://schemas.openxmlformats.org/officeDocument/2006/relationships/customXml" Target="../../customXml/item31.xml"/><Relationship Id="rId51" Type="http://schemas.openxmlformats.org/officeDocument/2006/relationships/customXml" Target="../../customXml/item63.xml"/><Relationship Id="rId72" Type="http://schemas.openxmlformats.org/officeDocument/2006/relationships/customXml" Target="../../customXml/item283.xml"/><Relationship Id="rId93" Type="http://schemas.openxmlformats.org/officeDocument/2006/relationships/image" Target="../media/image57.png"/><Relationship Id="rId98" Type="http://schemas.openxmlformats.org/officeDocument/2006/relationships/image" Target="../media/image60.png"/><Relationship Id="rId3" Type="http://schemas.openxmlformats.org/officeDocument/2006/relationships/customXml" Target="../../customXml/item156.xml"/></Relationships>
</file>

<file path=ppt/slides/_rels/slide33.xml.rels><?xml version="1.0" encoding="UTF-8" standalone="yes"?>
<Relationships xmlns="http://schemas.openxmlformats.org/package/2006/relationships"><Relationship Id="rId13" Type="http://schemas.openxmlformats.org/officeDocument/2006/relationships/customXml" Target="../../customXml/item225.xml"/><Relationship Id="rId18" Type="http://schemas.openxmlformats.org/officeDocument/2006/relationships/customXml" Target="../../customXml/item143.xml"/><Relationship Id="rId26" Type="http://schemas.openxmlformats.org/officeDocument/2006/relationships/customXml" Target="../../customXml/item302.xml"/><Relationship Id="rId39" Type="http://schemas.openxmlformats.org/officeDocument/2006/relationships/customXml" Target="../../customXml/item223.xml"/><Relationship Id="rId21" Type="http://schemas.openxmlformats.org/officeDocument/2006/relationships/customXml" Target="../../customXml/item220.xml"/><Relationship Id="rId34" Type="http://schemas.openxmlformats.org/officeDocument/2006/relationships/customXml" Target="../../customXml/item247.xml"/><Relationship Id="rId42" Type="http://schemas.openxmlformats.org/officeDocument/2006/relationships/customXml" Target="../../customXml/item296.xml"/><Relationship Id="rId47" Type="http://schemas.openxmlformats.org/officeDocument/2006/relationships/slideLayout" Target="../slideLayouts/slideLayout8.xml"/><Relationship Id="rId50" Type="http://schemas.openxmlformats.org/officeDocument/2006/relationships/image" Target="../media/image57.png"/><Relationship Id="rId55" Type="http://schemas.openxmlformats.org/officeDocument/2006/relationships/image" Target="../media/image63.png"/><Relationship Id="rId7" Type="http://schemas.openxmlformats.org/officeDocument/2006/relationships/customXml" Target="../../customXml/item174.xml"/><Relationship Id="rId2" Type="http://schemas.openxmlformats.org/officeDocument/2006/relationships/customXml" Target="../../customXml/item140.xml"/><Relationship Id="rId16" Type="http://schemas.openxmlformats.org/officeDocument/2006/relationships/customXml" Target="../../customXml/item227.xml"/><Relationship Id="rId29" Type="http://schemas.openxmlformats.org/officeDocument/2006/relationships/customXml" Target="../../customXml/item83.xml"/><Relationship Id="rId11" Type="http://schemas.openxmlformats.org/officeDocument/2006/relationships/customXml" Target="../../customXml/item139.xml"/><Relationship Id="rId24" Type="http://schemas.openxmlformats.org/officeDocument/2006/relationships/customXml" Target="../../customXml/item169.xml"/><Relationship Id="rId32" Type="http://schemas.openxmlformats.org/officeDocument/2006/relationships/customXml" Target="../../customXml/item64.xml"/><Relationship Id="rId37" Type="http://schemas.openxmlformats.org/officeDocument/2006/relationships/customXml" Target="../../customXml/item153.xml"/><Relationship Id="rId40" Type="http://schemas.openxmlformats.org/officeDocument/2006/relationships/customXml" Target="../../customXml/item94.xml"/><Relationship Id="rId45" Type="http://schemas.openxmlformats.org/officeDocument/2006/relationships/customXml" Target="../../customXml/item239.xml"/><Relationship Id="rId53" Type="http://schemas.openxmlformats.org/officeDocument/2006/relationships/image" Target="../media/image25.png"/><Relationship Id="rId5" Type="http://schemas.openxmlformats.org/officeDocument/2006/relationships/customXml" Target="../../customXml/item98.xml"/><Relationship Id="rId19" Type="http://schemas.openxmlformats.org/officeDocument/2006/relationships/customXml" Target="../../customXml/item286.xml"/><Relationship Id="rId4" Type="http://schemas.openxmlformats.org/officeDocument/2006/relationships/customXml" Target="../../customXml/item267.xml"/><Relationship Id="rId9" Type="http://schemas.openxmlformats.org/officeDocument/2006/relationships/customXml" Target="../../customXml/item313.xml"/><Relationship Id="rId14" Type="http://schemas.openxmlformats.org/officeDocument/2006/relationships/customXml" Target="../../customXml/item207.xml"/><Relationship Id="rId22" Type="http://schemas.openxmlformats.org/officeDocument/2006/relationships/customXml" Target="../../customXml/item303.xml"/><Relationship Id="rId27" Type="http://schemas.openxmlformats.org/officeDocument/2006/relationships/customXml" Target="../../customXml/item319.xml"/><Relationship Id="rId30" Type="http://schemas.openxmlformats.org/officeDocument/2006/relationships/customXml" Target="../../customXml/item197.xml"/><Relationship Id="rId35" Type="http://schemas.openxmlformats.org/officeDocument/2006/relationships/customXml" Target="../../customXml/item1.xml"/><Relationship Id="rId43" Type="http://schemas.openxmlformats.org/officeDocument/2006/relationships/customXml" Target="../../customXml/item90.xml"/><Relationship Id="rId48" Type="http://schemas.openxmlformats.org/officeDocument/2006/relationships/image" Target="../media/image47.png"/><Relationship Id="rId56" Type="http://schemas.openxmlformats.org/officeDocument/2006/relationships/image" Target="../media/image59.png"/><Relationship Id="rId8" Type="http://schemas.openxmlformats.org/officeDocument/2006/relationships/customXml" Target="../../customXml/item273.xml"/><Relationship Id="rId51" Type="http://schemas.openxmlformats.org/officeDocument/2006/relationships/image" Target="../media/image58.emf"/><Relationship Id="rId3" Type="http://schemas.openxmlformats.org/officeDocument/2006/relationships/customXml" Target="../../customXml/item11.xml"/><Relationship Id="rId12" Type="http://schemas.openxmlformats.org/officeDocument/2006/relationships/customXml" Target="../../customXml/item76.xml"/><Relationship Id="rId17" Type="http://schemas.openxmlformats.org/officeDocument/2006/relationships/customXml" Target="../../customXml/item102.xml"/><Relationship Id="rId25" Type="http://schemas.openxmlformats.org/officeDocument/2006/relationships/customXml" Target="../../customXml/item244.xml"/><Relationship Id="rId33" Type="http://schemas.openxmlformats.org/officeDocument/2006/relationships/customXml" Target="../../customXml/item40.xml"/><Relationship Id="rId38" Type="http://schemas.openxmlformats.org/officeDocument/2006/relationships/customXml" Target="../../customXml/item33.xml"/><Relationship Id="rId46" Type="http://schemas.openxmlformats.org/officeDocument/2006/relationships/customXml" Target="../../customXml/item194.xml"/><Relationship Id="rId20" Type="http://schemas.openxmlformats.org/officeDocument/2006/relationships/customXml" Target="../../customXml/item147.xml"/><Relationship Id="rId41" Type="http://schemas.openxmlformats.org/officeDocument/2006/relationships/customXml" Target="../../customXml/item48.xml"/><Relationship Id="rId54" Type="http://schemas.openxmlformats.org/officeDocument/2006/relationships/image" Target="../media/image64.png"/><Relationship Id="rId1" Type="http://schemas.openxmlformats.org/officeDocument/2006/relationships/customXml" Target="../../customXml/item126.xml"/><Relationship Id="rId6" Type="http://schemas.openxmlformats.org/officeDocument/2006/relationships/customXml" Target="../../customXml/item245.xml"/><Relationship Id="rId15" Type="http://schemas.openxmlformats.org/officeDocument/2006/relationships/customXml" Target="../../customXml/item167.xml"/><Relationship Id="rId23" Type="http://schemas.openxmlformats.org/officeDocument/2006/relationships/customXml" Target="../../customXml/item74.xml"/><Relationship Id="rId28" Type="http://schemas.openxmlformats.org/officeDocument/2006/relationships/customXml" Target="../../customXml/item118.xml"/><Relationship Id="rId36" Type="http://schemas.openxmlformats.org/officeDocument/2006/relationships/customXml" Target="../../customXml/item321.xml"/><Relationship Id="rId49" Type="http://schemas.openxmlformats.org/officeDocument/2006/relationships/image" Target="../media/image56.emf"/><Relationship Id="rId57" Type="http://schemas.openxmlformats.org/officeDocument/2006/relationships/image" Target="../media/image32.png"/><Relationship Id="rId10" Type="http://schemas.openxmlformats.org/officeDocument/2006/relationships/customXml" Target="../../customXml/item186.xml"/><Relationship Id="rId31" Type="http://schemas.openxmlformats.org/officeDocument/2006/relationships/customXml" Target="../../customXml/item58.xml"/><Relationship Id="rId44" Type="http://schemas.openxmlformats.org/officeDocument/2006/relationships/customXml" Target="../../customXml/item73.xml"/><Relationship Id="rId52"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3" Type="http://schemas.openxmlformats.org/officeDocument/2006/relationships/customXml" Target="../../customXml/item23.xml"/><Relationship Id="rId18" Type="http://schemas.openxmlformats.org/officeDocument/2006/relationships/customXml" Target="../../customXml/item155.xml"/><Relationship Id="rId26" Type="http://schemas.openxmlformats.org/officeDocument/2006/relationships/customXml" Target="../../customXml/item175.xml"/><Relationship Id="rId39" Type="http://schemas.openxmlformats.org/officeDocument/2006/relationships/customXml" Target="../../customXml/item85.xml"/><Relationship Id="rId21" Type="http://schemas.openxmlformats.org/officeDocument/2006/relationships/customXml" Target="../../customXml/item304.xml"/><Relationship Id="rId34" Type="http://schemas.openxmlformats.org/officeDocument/2006/relationships/customXml" Target="../../customXml/item293.xml"/><Relationship Id="rId42" Type="http://schemas.openxmlformats.org/officeDocument/2006/relationships/customXml" Target="../../customXml/item229.xml"/><Relationship Id="rId47" Type="http://schemas.openxmlformats.org/officeDocument/2006/relationships/image" Target="../media/image66.emf"/><Relationship Id="rId7" Type="http://schemas.openxmlformats.org/officeDocument/2006/relationships/customXml" Target="../../customXml/item20.xml"/><Relationship Id="rId2" Type="http://schemas.openxmlformats.org/officeDocument/2006/relationships/customXml" Target="../../customXml/item292.xml"/><Relationship Id="rId16" Type="http://schemas.openxmlformats.org/officeDocument/2006/relationships/customXml" Target="../../customXml/item17.xml"/><Relationship Id="rId29" Type="http://schemas.openxmlformats.org/officeDocument/2006/relationships/customXml" Target="../../customXml/item299.xml"/><Relationship Id="rId11" Type="http://schemas.openxmlformats.org/officeDocument/2006/relationships/customXml" Target="../../customXml/item214.xml"/><Relationship Id="rId24" Type="http://schemas.openxmlformats.org/officeDocument/2006/relationships/customXml" Target="../../customXml/item310.xml"/><Relationship Id="rId32" Type="http://schemas.openxmlformats.org/officeDocument/2006/relationships/customXml" Target="../../customXml/item256.xml"/><Relationship Id="rId37" Type="http://schemas.openxmlformats.org/officeDocument/2006/relationships/customXml" Target="../../customXml/item13.xml"/><Relationship Id="rId40" Type="http://schemas.openxmlformats.org/officeDocument/2006/relationships/customXml" Target="../../customXml/item84.xml"/><Relationship Id="rId45" Type="http://schemas.openxmlformats.org/officeDocument/2006/relationships/image" Target="../media/image32.png"/><Relationship Id="rId5" Type="http://schemas.openxmlformats.org/officeDocument/2006/relationships/customXml" Target="../../customXml/item103.xml"/><Relationship Id="rId15" Type="http://schemas.openxmlformats.org/officeDocument/2006/relationships/customXml" Target="../../customXml/item235.xml"/><Relationship Id="rId23" Type="http://schemas.openxmlformats.org/officeDocument/2006/relationships/customXml" Target="../../customXml/item326.xml"/><Relationship Id="rId28" Type="http://schemas.openxmlformats.org/officeDocument/2006/relationships/customXml" Target="../../customXml/item282.xml"/><Relationship Id="rId36" Type="http://schemas.openxmlformats.org/officeDocument/2006/relationships/customXml" Target="../../customXml/item213.xml"/><Relationship Id="rId49" Type="http://schemas.openxmlformats.org/officeDocument/2006/relationships/image" Target="../media/image17.png"/><Relationship Id="rId10" Type="http://schemas.openxmlformats.org/officeDocument/2006/relationships/customXml" Target="../../customXml/item14.xml"/><Relationship Id="rId19" Type="http://schemas.openxmlformats.org/officeDocument/2006/relationships/customXml" Target="../../customXml/item96.xml"/><Relationship Id="rId31" Type="http://schemas.openxmlformats.org/officeDocument/2006/relationships/customXml" Target="../../customXml/item24.xml"/><Relationship Id="rId44" Type="http://schemas.openxmlformats.org/officeDocument/2006/relationships/image" Target="../media/image65.png"/><Relationship Id="rId4" Type="http://schemas.openxmlformats.org/officeDocument/2006/relationships/customXml" Target="../../customXml/item22.xml"/><Relationship Id="rId9" Type="http://schemas.openxmlformats.org/officeDocument/2006/relationships/customXml" Target="../../customXml/item71.xml"/><Relationship Id="rId14" Type="http://schemas.openxmlformats.org/officeDocument/2006/relationships/customXml" Target="../../customXml/item99.xml"/><Relationship Id="rId22" Type="http://schemas.openxmlformats.org/officeDocument/2006/relationships/customXml" Target="../../customXml/item323.xml"/><Relationship Id="rId27" Type="http://schemas.openxmlformats.org/officeDocument/2006/relationships/customXml" Target="../../customXml/item132.xml"/><Relationship Id="rId30" Type="http://schemas.openxmlformats.org/officeDocument/2006/relationships/customXml" Target="../../customXml/item154.xml"/><Relationship Id="rId35" Type="http://schemas.openxmlformats.org/officeDocument/2006/relationships/customXml" Target="../../customXml/item34.xml"/><Relationship Id="rId43" Type="http://schemas.openxmlformats.org/officeDocument/2006/relationships/slideLayout" Target="../slideLayouts/slideLayout8.xml"/><Relationship Id="rId48" Type="http://schemas.openxmlformats.org/officeDocument/2006/relationships/image" Target="../media/image25.png"/><Relationship Id="rId8" Type="http://schemas.openxmlformats.org/officeDocument/2006/relationships/customXml" Target="../../customXml/item123.xml"/><Relationship Id="rId3" Type="http://schemas.openxmlformats.org/officeDocument/2006/relationships/customXml" Target="../../customXml/item69.xml"/><Relationship Id="rId12" Type="http://schemas.openxmlformats.org/officeDocument/2006/relationships/customXml" Target="../../customXml/item82.xml"/><Relationship Id="rId17" Type="http://schemas.openxmlformats.org/officeDocument/2006/relationships/customXml" Target="../../customXml/item42.xml"/><Relationship Id="rId25" Type="http://schemas.openxmlformats.org/officeDocument/2006/relationships/customXml" Target="../../customXml/item202.xml"/><Relationship Id="rId33" Type="http://schemas.openxmlformats.org/officeDocument/2006/relationships/customXml" Target="../../customXml/item290.xml"/><Relationship Id="rId38" Type="http://schemas.openxmlformats.org/officeDocument/2006/relationships/customXml" Target="../../customXml/item314.xml"/><Relationship Id="rId46" Type="http://schemas.openxmlformats.org/officeDocument/2006/relationships/image" Target="../media/image63.png"/><Relationship Id="rId20" Type="http://schemas.openxmlformats.org/officeDocument/2006/relationships/customXml" Target="../../customXml/item125.xml"/><Relationship Id="rId41" Type="http://schemas.openxmlformats.org/officeDocument/2006/relationships/customXml" Target="../../customXml/item312.xml"/><Relationship Id="rId1" Type="http://schemas.openxmlformats.org/officeDocument/2006/relationships/customXml" Target="../../customXml/item327.xml"/><Relationship Id="rId6" Type="http://schemas.openxmlformats.org/officeDocument/2006/relationships/customXml" Target="../../customXml/item141.xml"/></Relationships>
</file>

<file path=ppt/slides/_rels/slide36.xml.rels><?xml version="1.0" encoding="UTF-8" standalone="yes"?>
<Relationships xmlns="http://schemas.openxmlformats.org/package/2006/relationships"><Relationship Id="rId8" Type="http://schemas.openxmlformats.org/officeDocument/2006/relationships/customXml" Target="../../customXml/item307.xml"/><Relationship Id="rId13" Type="http://schemas.openxmlformats.org/officeDocument/2006/relationships/image" Target="../media/image67.png"/><Relationship Id="rId18" Type="http://schemas.openxmlformats.org/officeDocument/2006/relationships/image" Target="../media/image19.png"/><Relationship Id="rId3" Type="http://schemas.openxmlformats.org/officeDocument/2006/relationships/customXml" Target="../../customXml/item209.xml"/><Relationship Id="rId21" Type="http://schemas.openxmlformats.org/officeDocument/2006/relationships/image" Target="../media/image73.png"/><Relationship Id="rId7" Type="http://schemas.openxmlformats.org/officeDocument/2006/relationships/customXml" Target="../../customXml/item43.xml"/><Relationship Id="rId12" Type="http://schemas.openxmlformats.org/officeDocument/2006/relationships/slideLayout" Target="../slideLayouts/slideLayout1.xml"/><Relationship Id="rId17" Type="http://schemas.openxmlformats.org/officeDocument/2006/relationships/image" Target="../media/image70.png"/><Relationship Id="rId2" Type="http://schemas.openxmlformats.org/officeDocument/2006/relationships/customXml" Target="../../customXml/item322.xml"/><Relationship Id="rId16" Type="http://schemas.openxmlformats.org/officeDocument/2006/relationships/image" Target="../media/image69.png"/><Relationship Id="rId20" Type="http://schemas.openxmlformats.org/officeDocument/2006/relationships/image" Target="../media/image72.emf"/><Relationship Id="rId1" Type="http://schemas.openxmlformats.org/officeDocument/2006/relationships/customXml" Target="../../customXml/item212.xml"/><Relationship Id="rId6" Type="http://schemas.openxmlformats.org/officeDocument/2006/relationships/customXml" Target="../../customXml/item306.xml"/><Relationship Id="rId11" Type="http://schemas.openxmlformats.org/officeDocument/2006/relationships/customXml" Target="../../customXml/item121.xml"/><Relationship Id="rId5" Type="http://schemas.openxmlformats.org/officeDocument/2006/relationships/customXml" Target="../../customXml/item275.xml"/><Relationship Id="rId15" Type="http://schemas.openxmlformats.org/officeDocument/2006/relationships/image" Target="../media/image56.emf"/><Relationship Id="rId10" Type="http://schemas.openxmlformats.org/officeDocument/2006/relationships/customXml" Target="../../customXml/item291.xml"/><Relationship Id="rId19" Type="http://schemas.openxmlformats.org/officeDocument/2006/relationships/image" Target="../media/image71.emf"/><Relationship Id="rId4" Type="http://schemas.openxmlformats.org/officeDocument/2006/relationships/customXml" Target="../../customXml/item240.xml"/><Relationship Id="rId9" Type="http://schemas.openxmlformats.org/officeDocument/2006/relationships/customXml" Target="../../customXml/item93.xml"/><Relationship Id="rId14" Type="http://schemas.openxmlformats.org/officeDocument/2006/relationships/image" Target="../media/image68.png"/><Relationship Id="rId2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customXml/item300.xml"/><Relationship Id="rId2" Type="http://schemas.openxmlformats.org/officeDocument/2006/relationships/customXml" Target="../../customXml/item47.xml"/><Relationship Id="rId1" Type="http://schemas.openxmlformats.org/officeDocument/2006/relationships/customXml" Target="../../customXml/item19.xml"/><Relationship Id="rId6" Type="http://schemas.openxmlformats.org/officeDocument/2006/relationships/slideLayout" Target="../slideLayouts/slideLayout8.xml"/><Relationship Id="rId5" Type="http://schemas.openxmlformats.org/officeDocument/2006/relationships/customXml" Target="../../customXml/item106.xml"/><Relationship Id="rId4" Type="http://schemas.openxmlformats.org/officeDocument/2006/relationships/customXml" Target="../../customXml/item107.xml"/></Relationships>
</file>

<file path=ppt/slides/_rels/slide4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Objectifs</a:t>
            </a:r>
            <a:endParaRPr lang="fr-FR" sz="3200">
              <a:latin typeface="Segoe UI Light" panose="020B0502040204020203" pitchFamily="34" charset="0"/>
            </a:endParaRPr>
          </a:p>
        </p:txBody>
      </p:sp>
      <p:sp>
        <p:nvSpPr>
          <p:cNvPr id="5" name="Rectangle 4"/>
          <p:cNvSpPr/>
          <p:nvPr/>
        </p:nvSpPr>
        <p:spPr>
          <a:xfrm>
            <a:off x="0" y="955788"/>
            <a:ext cx="12192000" cy="4161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2000" smtClean="0">
                <a:solidFill>
                  <a:schemeClr val="tx1"/>
                </a:solidFill>
                <a:latin typeface="Segoe UI Light" panose="020B0502040204020203" pitchFamily="34" charset="0"/>
              </a:rPr>
              <a:t>« Je souhaite visualiser un système d’information dans son intégralité, de manière conviviale, ludique et esthétique. »</a:t>
            </a:r>
          </a:p>
          <a:p>
            <a:endParaRPr lang="fr-FR" sz="1300" smtClean="0">
              <a:solidFill>
                <a:schemeClr val="tx1"/>
              </a:solidFill>
              <a:latin typeface="Segoe UI Light" panose="020B0502040204020203" pitchFamily="34" charset="0"/>
            </a:endParaRPr>
          </a:p>
          <a:p>
            <a:r>
              <a:rPr lang="fr-FR" sz="1300" smtClean="0">
                <a:solidFill>
                  <a:schemeClr val="tx1"/>
                </a:solidFill>
                <a:latin typeface="Segoe UI Light" panose="020B0502040204020203" pitchFamily="34" charset="0"/>
              </a:rPr>
              <a:t>Les enjeux sont :</a:t>
            </a:r>
          </a:p>
          <a:p>
            <a:pPr lvl="2"/>
            <a:endParaRPr lang="fr-FR" sz="1300" smtClean="0">
              <a:solidFill>
                <a:schemeClr val="tx1"/>
              </a:solidFill>
              <a:latin typeface="Segoe UI Light" panose="020B0502040204020203" pitchFamily="34" charset="0"/>
            </a:endParaRPr>
          </a:p>
          <a:p>
            <a:pPr marL="742950" lvl="1" indent="-285750">
              <a:buFont typeface="Wingdings" panose="05000000000000000000" pitchFamily="2" charset="2"/>
              <a:buChar char="§"/>
            </a:pPr>
            <a:r>
              <a:rPr lang="fr-FR" sz="1300" smtClean="0">
                <a:solidFill>
                  <a:schemeClr val="tx1"/>
                </a:solidFill>
                <a:latin typeface="Segoe UI Light" panose="020B0502040204020203" pitchFamily="34" charset="0"/>
              </a:rPr>
              <a:t>De permettre à chacun de situer son action dans l’organisation.</a:t>
            </a:r>
          </a:p>
          <a:p>
            <a:pPr lvl="1"/>
            <a:r>
              <a:rPr lang="fr-FR" sz="1300" smtClean="0">
                <a:solidFill>
                  <a:schemeClr val="tx1"/>
                </a:solidFill>
                <a:latin typeface="Segoe UI Light" panose="020B0502040204020203" pitchFamily="34" charset="0"/>
              </a:rPr>
              <a:t>	</a:t>
            </a:r>
            <a:r>
              <a:rPr lang="fr-FR" sz="1300" i="1" smtClean="0">
                <a:solidFill>
                  <a:schemeClr val="tx1"/>
                </a:solidFill>
                <a:latin typeface="Segoe UI Light" panose="020B0502040204020203" pitchFamily="34" charset="0"/>
              </a:rPr>
              <a:t>Qu’est ce que je fais ? Qu’est ce que j’utilise ? Pour qui ? Pourquoi ?</a:t>
            </a:r>
          </a:p>
          <a:p>
            <a:pPr lvl="1"/>
            <a:endParaRPr lang="fr-FR" sz="1300" smtClean="0">
              <a:solidFill>
                <a:schemeClr val="tx1"/>
              </a:solidFill>
              <a:latin typeface="Segoe UI Light" panose="020B0502040204020203" pitchFamily="34" charset="0"/>
            </a:endParaRPr>
          </a:p>
          <a:p>
            <a:pPr marL="742950" lvl="1" indent="-285750">
              <a:buFont typeface="Wingdings" panose="05000000000000000000" pitchFamily="2" charset="2"/>
              <a:buChar char="§"/>
            </a:pPr>
            <a:r>
              <a:rPr lang="fr-FR" sz="1300" smtClean="0">
                <a:solidFill>
                  <a:schemeClr val="tx1"/>
                </a:solidFill>
                <a:latin typeface="Segoe UI Light" panose="020B0502040204020203" pitchFamily="34" charset="0"/>
              </a:rPr>
              <a:t>Améliorer la compréhension des incidents et leurs impacts. </a:t>
            </a:r>
          </a:p>
          <a:p>
            <a:pPr lvl="1"/>
            <a:r>
              <a:rPr lang="fr-FR" sz="1300" i="1" smtClean="0">
                <a:solidFill>
                  <a:schemeClr val="tx1"/>
                </a:solidFill>
                <a:latin typeface="Segoe UI Light" panose="020B0502040204020203" pitchFamily="34" charset="0"/>
              </a:rPr>
              <a:t>	Qui est impacté si tels données sont en anomalie ? Nous changeons tel serveur, qui est impacté ?</a:t>
            </a:r>
          </a:p>
          <a:p>
            <a:pPr lvl="1"/>
            <a:endParaRPr lang="fr-FR" sz="1300" smtClean="0">
              <a:solidFill>
                <a:schemeClr val="tx1"/>
              </a:solidFill>
              <a:latin typeface="Segoe UI Light" panose="020B0502040204020203" pitchFamily="34" charset="0"/>
            </a:endParaRPr>
          </a:p>
          <a:p>
            <a:pPr marL="742950" lvl="1" indent="-285750">
              <a:buFont typeface="Wingdings" panose="05000000000000000000" pitchFamily="2" charset="2"/>
              <a:buChar char="§"/>
            </a:pPr>
            <a:r>
              <a:rPr lang="fr-FR" sz="1300" smtClean="0">
                <a:solidFill>
                  <a:schemeClr val="tx1"/>
                </a:solidFill>
                <a:latin typeface="Segoe UI Light" panose="020B0502040204020203" pitchFamily="34" charset="0"/>
              </a:rPr>
              <a:t>Améliorer la présentation des projets et des évolutions.	</a:t>
            </a:r>
          </a:p>
          <a:p>
            <a:endParaRPr lang="fr-FR" sz="1300" smtClean="0">
              <a:solidFill>
                <a:schemeClr val="tx1"/>
              </a:solidFill>
              <a:latin typeface="Segoe UI Light" panose="020B0502040204020203" pitchFamily="34" charset="0"/>
            </a:endParaRPr>
          </a:p>
          <a:p>
            <a:pPr marL="742950" lvl="1" indent="-285750">
              <a:buFont typeface="Wingdings" panose="05000000000000000000" pitchFamily="2" charset="2"/>
              <a:buChar char="§"/>
            </a:pPr>
            <a:r>
              <a:rPr lang="fr-FR" sz="1300" smtClean="0">
                <a:solidFill>
                  <a:schemeClr val="tx1"/>
                </a:solidFill>
                <a:latin typeface="Segoe UI Light" panose="020B0502040204020203" pitchFamily="34" charset="0"/>
              </a:rPr>
              <a:t>Gagner en justesse grâce à la </a:t>
            </a:r>
            <a:r>
              <a:rPr lang="fr-FR" sz="1300" u="sng" smtClean="0">
                <a:solidFill>
                  <a:schemeClr val="tx1"/>
                </a:solidFill>
                <a:latin typeface="Segoe UI Light" panose="020B0502040204020203" pitchFamily="34" charset="0"/>
              </a:rPr>
              <a:t>décentralisation</a:t>
            </a:r>
            <a:r>
              <a:rPr lang="fr-FR" sz="1300" smtClean="0">
                <a:solidFill>
                  <a:schemeClr val="tx1"/>
                </a:solidFill>
                <a:latin typeface="Segoe UI Light" panose="020B0502040204020203" pitchFamily="34" charset="0"/>
              </a:rPr>
              <a:t> de la rédaction de la cartographie :</a:t>
            </a:r>
          </a:p>
          <a:p>
            <a:pPr marL="1200150" lvl="2" indent="-285750">
              <a:buFontTx/>
              <a:buChar char="-"/>
            </a:pPr>
            <a:r>
              <a:rPr lang="fr-FR" sz="1300" smtClean="0">
                <a:solidFill>
                  <a:schemeClr val="tx1"/>
                </a:solidFill>
                <a:latin typeface="Segoe UI Light" panose="020B0502040204020203" pitchFamily="34" charset="0"/>
              </a:rPr>
              <a:t>Tout le monde peut s’amuser à compléter / modifier ce réferentiel | et pas uniquement une pseudo-élite de cartographe.</a:t>
            </a:r>
          </a:p>
          <a:p>
            <a:pPr marL="1200150" lvl="2" indent="-285750">
              <a:buFontTx/>
              <a:buChar char="-"/>
            </a:pPr>
            <a:endParaRPr lang="fr-FR" sz="1300">
              <a:solidFill>
                <a:schemeClr val="tx1"/>
              </a:solidFill>
              <a:latin typeface="Segoe UI Light" panose="020B0502040204020203" pitchFamily="34" charset="0"/>
            </a:endParaRPr>
          </a:p>
          <a:p>
            <a:pPr marL="742950" lvl="1" indent="-285750">
              <a:buFont typeface="Wingdings" panose="05000000000000000000" pitchFamily="2" charset="2"/>
              <a:buChar char="§"/>
            </a:pPr>
            <a:r>
              <a:rPr lang="fr-FR" sz="1300" smtClean="0">
                <a:solidFill>
                  <a:schemeClr val="tx1"/>
                </a:solidFill>
                <a:latin typeface="Segoe UI Light" panose="020B0502040204020203" pitchFamily="34" charset="0"/>
              </a:rPr>
              <a:t>S’assurer du bon alignement stratégique du système d’information</a:t>
            </a:r>
          </a:p>
          <a:p>
            <a:pPr marL="742950" lvl="1" indent="-285750">
              <a:buFont typeface="Wingdings" panose="05000000000000000000" pitchFamily="2" charset="2"/>
              <a:buChar char="§"/>
            </a:pPr>
            <a:endParaRPr lang="fr-FR" sz="1300">
              <a:solidFill>
                <a:schemeClr val="tx1"/>
              </a:solidFill>
              <a:latin typeface="Segoe UI Light" panose="020B0502040204020203" pitchFamily="34" charset="0"/>
            </a:endParaRPr>
          </a:p>
          <a:p>
            <a:pPr marL="742950" lvl="1" indent="-285750">
              <a:buFont typeface="Wingdings" panose="05000000000000000000" pitchFamily="2" charset="2"/>
              <a:buChar char="§"/>
            </a:pPr>
            <a:r>
              <a:rPr lang="fr-FR" sz="1300" smtClean="0">
                <a:solidFill>
                  <a:schemeClr val="tx1"/>
                </a:solidFill>
                <a:latin typeface="Segoe UI Light" panose="020B0502040204020203" pitchFamily="34" charset="0"/>
              </a:rPr>
              <a:t>Concillier les différents visions : métiers, technique, fonctionnel.</a:t>
            </a:r>
          </a:p>
          <a:p>
            <a:pPr marL="742950" lvl="1" indent="-285750">
              <a:buFont typeface="Wingdings" panose="05000000000000000000" pitchFamily="2" charset="2"/>
              <a:buChar char="§"/>
            </a:pPr>
            <a:endParaRPr lang="fr-FR" sz="1300" smtClean="0">
              <a:solidFill>
                <a:schemeClr val="tx1"/>
              </a:solidFill>
              <a:latin typeface="Segoe UI Light" panose="020B0502040204020203" pitchFamily="34" charset="0"/>
            </a:endParaRPr>
          </a:p>
          <a:p>
            <a:pPr marL="285750" indent="-285750">
              <a:buFontTx/>
              <a:buChar char="-"/>
            </a:pPr>
            <a:endParaRPr lang="fr-FR" sz="1300" smtClean="0">
              <a:solidFill>
                <a:schemeClr val="tx1"/>
              </a:solidFill>
              <a:latin typeface="Segoe UI Light" panose="020B0502040204020203" pitchFamily="34" charset="0"/>
            </a:endParaRPr>
          </a:p>
          <a:p>
            <a:pPr marL="285750" indent="-285750">
              <a:buFontTx/>
              <a:buChar char="-"/>
            </a:pPr>
            <a:endParaRPr lang="fr-FR" sz="1300">
              <a:solidFill>
                <a:schemeClr val="tx1"/>
              </a:solidFill>
              <a:latin typeface="Segoe UI Light" panose="020B0502040204020203" pitchFamily="34" charset="0"/>
            </a:endParaRPr>
          </a:p>
        </p:txBody>
      </p:sp>
      <p:sp>
        <p:nvSpPr>
          <p:cNvPr id="2" name="Rectangle 1"/>
          <p:cNvSpPr/>
          <p:nvPr/>
        </p:nvSpPr>
        <p:spPr>
          <a:xfrm>
            <a:off x="1530991" y="5478011"/>
            <a:ext cx="2206304" cy="8137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500" smtClean="0"/>
              <a:t>L’utilisateur demande des évolutions de logiciel inutiles.</a:t>
            </a:r>
            <a:endParaRPr lang="fr-FR" sz="1500"/>
          </a:p>
        </p:txBody>
      </p:sp>
      <p:sp>
        <p:nvSpPr>
          <p:cNvPr id="6" name="Rectangle 5"/>
          <p:cNvSpPr/>
          <p:nvPr/>
        </p:nvSpPr>
        <p:spPr>
          <a:xfrm>
            <a:off x="3889696" y="5478011"/>
            <a:ext cx="2206304" cy="8137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500" smtClean="0"/>
              <a:t>Les dirigeants choisissent des mauvais outils.</a:t>
            </a:r>
            <a:endParaRPr lang="fr-FR" sz="1500"/>
          </a:p>
        </p:txBody>
      </p:sp>
      <p:sp>
        <p:nvSpPr>
          <p:cNvPr id="7" name="Rectangle 6"/>
          <p:cNvSpPr/>
          <p:nvPr/>
        </p:nvSpPr>
        <p:spPr>
          <a:xfrm>
            <a:off x="6248401" y="5478011"/>
            <a:ext cx="2206304" cy="8137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500" smtClean="0"/>
              <a:t>Le développeur ne comprends rien aux impacts de ses actions.</a:t>
            </a:r>
            <a:endParaRPr lang="fr-FR" sz="1500"/>
          </a:p>
        </p:txBody>
      </p:sp>
      <p:sp>
        <p:nvSpPr>
          <p:cNvPr id="8" name="Rectangle 7"/>
          <p:cNvSpPr/>
          <p:nvPr/>
        </p:nvSpPr>
        <p:spPr>
          <a:xfrm>
            <a:off x="8607106" y="5478011"/>
            <a:ext cx="2206304" cy="8137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500" smtClean="0"/>
              <a:t>L’évolution est freiné car l’analyse des impacts est complexe.</a:t>
            </a:r>
            <a:endParaRPr lang="fr-FR" sz="1500"/>
          </a:p>
        </p:txBody>
      </p:sp>
      <p:sp>
        <p:nvSpPr>
          <p:cNvPr id="9" name="Rectangle 8"/>
          <p:cNvSpPr/>
          <p:nvPr/>
        </p:nvSpPr>
        <p:spPr>
          <a:xfrm>
            <a:off x="7036893" y="4326815"/>
            <a:ext cx="3781884" cy="10175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500" smtClean="0"/>
              <a:t>Plus les gens connaissent le projet de leur entreprise, plus ils donnent un sens à leur métier.</a:t>
            </a:r>
            <a:endParaRPr lang="fr-FR" sz="1500"/>
          </a:p>
        </p:txBody>
      </p:sp>
    </p:spTree>
    <p:extLst>
      <p:ext uri="{BB962C8B-B14F-4D97-AF65-F5344CB8AC3E}">
        <p14:creationId xmlns:p14="http://schemas.microsoft.com/office/powerpoint/2010/main" val="515876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Interface générale</a:t>
            </a:r>
            <a:endParaRPr lang="fr-FR" sz="3200">
              <a:latin typeface="Segoe UI Light" panose="020B0502040204020203" pitchFamily="34" charset="0"/>
            </a:endParaRPr>
          </a:p>
        </p:txBody>
      </p:sp>
      <p:grpSp>
        <p:nvGrpSpPr>
          <p:cNvPr id="5" name="WebBrowser"/>
          <p:cNvGrpSpPr/>
          <p:nvPr>
            <p:custDataLst>
              <p:custData r:id="rId1"/>
            </p:custDataLst>
          </p:nvPr>
        </p:nvGrpSpPr>
        <p:grpSpPr>
          <a:xfrm>
            <a:off x="1524000" y="728732"/>
            <a:ext cx="9334500" cy="6129267"/>
            <a:chOff x="0" y="0"/>
            <a:chExt cx="9144000" cy="6858000"/>
          </a:xfrm>
        </p:grpSpPr>
        <p:sp>
          <p:nvSpPr>
            <p:cNvPr id="6"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4"/>
            <p:cNvGrpSpPr/>
            <p:nvPr/>
          </p:nvGrpSpPr>
          <p:grpSpPr>
            <a:xfrm>
              <a:off x="81598" y="286385"/>
              <a:ext cx="320040" cy="316520"/>
              <a:chOff x="72073" y="221749"/>
              <a:chExt cx="320040" cy="316520"/>
            </a:xfrm>
          </p:grpSpPr>
          <p:sp>
            <p:nvSpPr>
              <p:cNvPr id="33" name="Oval 28"/>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4" name="Left Arrow 29"/>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5"/>
            <p:cNvGrpSpPr/>
            <p:nvPr/>
          </p:nvGrpSpPr>
          <p:grpSpPr>
            <a:xfrm>
              <a:off x="453671" y="286384"/>
              <a:ext cx="320040" cy="316520"/>
              <a:chOff x="444146" y="221748"/>
              <a:chExt cx="320040" cy="316520"/>
            </a:xfrm>
          </p:grpSpPr>
          <p:sp>
            <p:nvSpPr>
              <p:cNvPr id="31" name="Oval 26"/>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Right Arrow 27"/>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Minimize - Maximize - Close"/>
            <p:cNvGrpSpPr/>
            <p:nvPr/>
          </p:nvGrpSpPr>
          <p:grpSpPr>
            <a:xfrm>
              <a:off x="8632311" y="92599"/>
              <a:ext cx="384527" cy="78032"/>
              <a:chOff x="9347642" y="131588"/>
              <a:chExt cx="384527" cy="78032"/>
            </a:xfrm>
          </p:grpSpPr>
          <p:cxnSp>
            <p:nvCxnSpPr>
              <p:cNvPr id="2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2"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3" name="Group 8"/>
            <p:cNvGrpSpPr/>
            <p:nvPr/>
          </p:nvGrpSpPr>
          <p:grpSpPr>
            <a:xfrm>
              <a:off x="8386335" y="360579"/>
              <a:ext cx="640645" cy="183940"/>
              <a:chOff x="8303527" y="360579"/>
              <a:chExt cx="640645" cy="183940"/>
            </a:xfrm>
          </p:grpSpPr>
          <p:pic>
            <p:nvPicPr>
              <p:cNvPr id="23"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9"/>
            <p:cNvGrpSpPr/>
            <p:nvPr/>
          </p:nvGrpSpPr>
          <p:grpSpPr>
            <a:xfrm>
              <a:off x="923925" y="340846"/>
              <a:ext cx="7142930" cy="228600"/>
              <a:chOff x="923925" y="340846"/>
              <a:chExt cx="7142930" cy="228600"/>
            </a:xfrm>
          </p:grpSpPr>
          <p:sp>
            <p:nvSpPr>
              <p:cNvPr id="1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16" name="Group 11"/>
              <p:cNvGrpSpPr/>
              <p:nvPr/>
            </p:nvGrpSpPr>
            <p:grpSpPr>
              <a:xfrm>
                <a:off x="7260350" y="363706"/>
                <a:ext cx="744325" cy="182880"/>
                <a:chOff x="7260350" y="363706"/>
                <a:chExt cx="744325" cy="182880"/>
              </a:xfrm>
            </p:grpSpPr>
            <p:pic>
              <p:nvPicPr>
                <p:cNvPr id="17"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X"/>
                <p:cNvGrpSpPr/>
                <p:nvPr/>
              </p:nvGrpSpPr>
              <p:grpSpPr>
                <a:xfrm>
                  <a:off x="7913235" y="409426"/>
                  <a:ext cx="91440" cy="91440"/>
                  <a:chOff x="4687215" y="1739180"/>
                  <a:chExt cx="91440" cy="91440"/>
                </a:xfrm>
              </p:grpSpPr>
              <p:cxnSp>
                <p:nvCxnSpPr>
                  <p:cNvPr id="21" name="Straight Connector 16"/>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17"/>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5" name="Rectangle 34"/>
          <p:cNvSpPr/>
          <p:nvPr/>
        </p:nvSpPr>
        <p:spPr>
          <a:xfrm>
            <a:off x="2286000" y="5964737"/>
            <a:ext cx="7472914" cy="641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3998372" y="6031079"/>
            <a:ext cx="381859" cy="33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3796674" y="6423682"/>
            <a:ext cx="785519" cy="230832"/>
          </a:xfrm>
          <a:prstGeom prst="rect">
            <a:avLst/>
          </a:prstGeom>
          <a:noFill/>
        </p:spPr>
        <p:txBody>
          <a:bodyPr wrap="square" rtlCol="0">
            <a:spAutoFit/>
          </a:bodyPr>
          <a:lstStyle/>
          <a:p>
            <a:pPr algn="ctr"/>
            <a:r>
              <a:rPr lang="fr-FR" sz="900" smtClean="0"/>
              <a:t>Application</a:t>
            </a:r>
            <a:endParaRPr lang="fr-FR" sz="900"/>
          </a:p>
        </p:txBody>
      </p:sp>
      <p:sp>
        <p:nvSpPr>
          <p:cNvPr id="38" name="Ellipse 37"/>
          <p:cNvSpPr/>
          <p:nvPr/>
        </p:nvSpPr>
        <p:spPr>
          <a:xfrm>
            <a:off x="3346685" y="6021855"/>
            <a:ext cx="381859" cy="33980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3149491" y="6430932"/>
            <a:ext cx="785519" cy="230832"/>
          </a:xfrm>
          <a:prstGeom prst="rect">
            <a:avLst/>
          </a:prstGeom>
          <a:noFill/>
        </p:spPr>
        <p:txBody>
          <a:bodyPr wrap="square" rtlCol="0">
            <a:spAutoFit/>
          </a:bodyPr>
          <a:lstStyle/>
          <a:p>
            <a:pPr algn="ctr"/>
            <a:r>
              <a:rPr lang="fr-FR" sz="900" smtClean="0"/>
              <a:t>Individu</a:t>
            </a:r>
            <a:endParaRPr lang="fr-FR" sz="900"/>
          </a:p>
        </p:txBody>
      </p:sp>
      <p:sp>
        <p:nvSpPr>
          <p:cNvPr id="40" name="ZoneTexte 39"/>
          <p:cNvSpPr txBox="1"/>
          <p:nvPr/>
        </p:nvSpPr>
        <p:spPr>
          <a:xfrm>
            <a:off x="4404344" y="6434048"/>
            <a:ext cx="840942" cy="230832"/>
          </a:xfrm>
          <a:prstGeom prst="rect">
            <a:avLst/>
          </a:prstGeom>
          <a:noFill/>
        </p:spPr>
        <p:txBody>
          <a:bodyPr wrap="square" rtlCol="0">
            <a:spAutoFit/>
          </a:bodyPr>
          <a:lstStyle/>
          <a:p>
            <a:pPr algn="ctr"/>
            <a:r>
              <a:rPr lang="fr-FR" sz="900" smtClean="0"/>
              <a:t>Objet</a:t>
            </a:r>
            <a:endParaRPr lang="fr-FR" sz="900"/>
          </a:p>
        </p:txBody>
      </p:sp>
      <p:sp>
        <p:nvSpPr>
          <p:cNvPr id="41" name="Rectangle 40"/>
          <p:cNvSpPr/>
          <p:nvPr/>
        </p:nvSpPr>
        <p:spPr>
          <a:xfrm>
            <a:off x="7114756" y="6024741"/>
            <a:ext cx="322344" cy="34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p:cNvSpPr txBox="1"/>
          <p:nvPr/>
        </p:nvSpPr>
        <p:spPr>
          <a:xfrm>
            <a:off x="6862227" y="6421571"/>
            <a:ext cx="840942" cy="230832"/>
          </a:xfrm>
          <a:prstGeom prst="rect">
            <a:avLst/>
          </a:prstGeom>
          <a:noFill/>
        </p:spPr>
        <p:txBody>
          <a:bodyPr wrap="square" rtlCol="0">
            <a:spAutoFit/>
          </a:bodyPr>
          <a:lstStyle/>
          <a:p>
            <a:pPr algn="ctr"/>
            <a:r>
              <a:rPr lang="fr-FR" sz="900" smtClean="0"/>
              <a:t>Serveur</a:t>
            </a:r>
            <a:endParaRPr lang="fr-FR" sz="900"/>
          </a:p>
        </p:txBody>
      </p:sp>
      <p:sp>
        <p:nvSpPr>
          <p:cNvPr id="43" name="ZoneTexte 42"/>
          <p:cNvSpPr txBox="1"/>
          <p:nvPr/>
        </p:nvSpPr>
        <p:spPr>
          <a:xfrm>
            <a:off x="6109843" y="6423682"/>
            <a:ext cx="1071341" cy="230832"/>
          </a:xfrm>
          <a:prstGeom prst="rect">
            <a:avLst/>
          </a:prstGeom>
          <a:noFill/>
        </p:spPr>
        <p:txBody>
          <a:bodyPr wrap="square" rtlCol="0">
            <a:spAutoFit/>
          </a:bodyPr>
          <a:lstStyle/>
          <a:p>
            <a:pPr algn="ctr"/>
            <a:r>
              <a:rPr lang="fr-FR" sz="900" smtClean="0"/>
              <a:t>Base</a:t>
            </a:r>
            <a:endParaRPr lang="fr-FR" sz="900"/>
          </a:p>
        </p:txBody>
      </p:sp>
      <p:sp>
        <p:nvSpPr>
          <p:cNvPr id="44" name="Organigramme : Disque magnétique 43"/>
          <p:cNvSpPr/>
          <p:nvPr/>
        </p:nvSpPr>
        <p:spPr>
          <a:xfrm>
            <a:off x="6460995" y="6035172"/>
            <a:ext cx="344788" cy="34224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rganigramme : Préparation 44"/>
          <p:cNvSpPr/>
          <p:nvPr/>
        </p:nvSpPr>
        <p:spPr>
          <a:xfrm>
            <a:off x="4631738" y="6033111"/>
            <a:ext cx="377562" cy="331727"/>
          </a:xfrm>
          <a:prstGeom prst="flowChartPrepara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Arrondir un rectangle à un seul coin 45"/>
          <p:cNvSpPr/>
          <p:nvPr/>
        </p:nvSpPr>
        <p:spPr>
          <a:xfrm>
            <a:off x="5870235" y="6008331"/>
            <a:ext cx="321717" cy="369224"/>
          </a:xfrm>
          <a:prstGeom prst="round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p:cNvSpPr txBox="1"/>
          <p:nvPr/>
        </p:nvSpPr>
        <p:spPr>
          <a:xfrm>
            <a:off x="5793418" y="6421803"/>
            <a:ext cx="488085" cy="230832"/>
          </a:xfrm>
          <a:prstGeom prst="rect">
            <a:avLst/>
          </a:prstGeom>
          <a:noFill/>
        </p:spPr>
        <p:txBody>
          <a:bodyPr wrap="square" rtlCol="0">
            <a:spAutoFit/>
          </a:bodyPr>
          <a:lstStyle/>
          <a:p>
            <a:pPr algn="ctr"/>
            <a:r>
              <a:rPr lang="fr-FR" sz="900" smtClean="0"/>
              <a:t>Table</a:t>
            </a:r>
            <a:endParaRPr lang="fr-FR" sz="900"/>
          </a:p>
        </p:txBody>
      </p:sp>
      <p:sp>
        <p:nvSpPr>
          <p:cNvPr id="48" name="Rectangle à coins arrondis 47"/>
          <p:cNvSpPr/>
          <p:nvPr/>
        </p:nvSpPr>
        <p:spPr>
          <a:xfrm>
            <a:off x="7688084" y="6028220"/>
            <a:ext cx="373481" cy="349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p:cNvSpPr txBox="1"/>
          <p:nvPr/>
        </p:nvSpPr>
        <p:spPr>
          <a:xfrm>
            <a:off x="7405704" y="6422423"/>
            <a:ext cx="930218" cy="230832"/>
          </a:xfrm>
          <a:prstGeom prst="rect">
            <a:avLst/>
          </a:prstGeom>
          <a:noFill/>
        </p:spPr>
        <p:txBody>
          <a:bodyPr wrap="square" rtlCol="0">
            <a:spAutoFit/>
          </a:bodyPr>
          <a:lstStyle/>
          <a:p>
            <a:pPr algn="ctr"/>
            <a:r>
              <a:rPr lang="fr-FR" sz="900" smtClean="0"/>
              <a:t>Bâtiment</a:t>
            </a:r>
            <a:endParaRPr lang="fr-FR" sz="900"/>
          </a:p>
        </p:txBody>
      </p:sp>
      <p:sp>
        <p:nvSpPr>
          <p:cNvPr id="50" name="Rectangle à coins arrondis 49"/>
          <p:cNvSpPr/>
          <p:nvPr/>
        </p:nvSpPr>
        <p:spPr>
          <a:xfrm>
            <a:off x="8354070" y="6037738"/>
            <a:ext cx="373481" cy="349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p:cNvSpPr txBox="1"/>
          <p:nvPr/>
        </p:nvSpPr>
        <p:spPr>
          <a:xfrm>
            <a:off x="8090789" y="6430059"/>
            <a:ext cx="930218" cy="230832"/>
          </a:xfrm>
          <a:prstGeom prst="rect">
            <a:avLst/>
          </a:prstGeom>
          <a:noFill/>
        </p:spPr>
        <p:txBody>
          <a:bodyPr wrap="square" rtlCol="0">
            <a:spAutoFit/>
          </a:bodyPr>
          <a:lstStyle/>
          <a:p>
            <a:pPr algn="ctr"/>
            <a:r>
              <a:rPr lang="fr-FR" sz="900" smtClean="0"/>
              <a:t>Poste de travail</a:t>
            </a:r>
            <a:endParaRPr lang="fr-FR" sz="900"/>
          </a:p>
        </p:txBody>
      </p:sp>
      <p:sp>
        <p:nvSpPr>
          <p:cNvPr id="52" name="Arrondir un rectangle à un seul coin 51"/>
          <p:cNvSpPr/>
          <p:nvPr/>
        </p:nvSpPr>
        <p:spPr>
          <a:xfrm>
            <a:off x="5269132" y="6017849"/>
            <a:ext cx="321717" cy="369224"/>
          </a:xfrm>
          <a:prstGeom prst="round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p:cNvSpPr txBox="1"/>
          <p:nvPr/>
        </p:nvSpPr>
        <p:spPr>
          <a:xfrm>
            <a:off x="5188419" y="6421571"/>
            <a:ext cx="508843" cy="230832"/>
          </a:xfrm>
          <a:prstGeom prst="rect">
            <a:avLst/>
          </a:prstGeom>
          <a:noFill/>
        </p:spPr>
        <p:txBody>
          <a:bodyPr wrap="square" rtlCol="0">
            <a:spAutoFit/>
          </a:bodyPr>
          <a:lstStyle/>
          <a:p>
            <a:pPr algn="ctr"/>
            <a:r>
              <a:rPr lang="fr-FR" sz="900" smtClean="0"/>
              <a:t>Fichier</a:t>
            </a:r>
            <a:endParaRPr lang="fr-FR" sz="900"/>
          </a:p>
        </p:txBody>
      </p:sp>
      <p:sp>
        <p:nvSpPr>
          <p:cNvPr id="54" name="Triangle isocèle 53"/>
          <p:cNvSpPr/>
          <p:nvPr/>
        </p:nvSpPr>
        <p:spPr>
          <a:xfrm>
            <a:off x="2703536" y="5985938"/>
            <a:ext cx="376672" cy="37456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p:cNvSpPr txBox="1"/>
          <p:nvPr/>
        </p:nvSpPr>
        <p:spPr>
          <a:xfrm>
            <a:off x="2437886" y="6428200"/>
            <a:ext cx="930218" cy="230832"/>
          </a:xfrm>
          <a:prstGeom prst="rect">
            <a:avLst/>
          </a:prstGeom>
          <a:noFill/>
        </p:spPr>
        <p:txBody>
          <a:bodyPr wrap="square" rtlCol="0">
            <a:spAutoFit/>
          </a:bodyPr>
          <a:lstStyle/>
          <a:p>
            <a:pPr algn="ctr"/>
            <a:r>
              <a:rPr lang="fr-FR" sz="900" smtClean="0"/>
              <a:t>Objectif</a:t>
            </a:r>
            <a:endParaRPr lang="fr-FR" sz="900"/>
          </a:p>
        </p:txBody>
      </p:sp>
      <p:sp>
        <p:nvSpPr>
          <p:cNvPr id="58" name="Rectangle à coins arrondis 57"/>
          <p:cNvSpPr/>
          <p:nvPr/>
        </p:nvSpPr>
        <p:spPr>
          <a:xfrm>
            <a:off x="9134937" y="6021713"/>
            <a:ext cx="373481" cy="34924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ZoneTexte 58"/>
          <p:cNvSpPr txBox="1"/>
          <p:nvPr/>
        </p:nvSpPr>
        <p:spPr>
          <a:xfrm>
            <a:off x="8871656" y="6414034"/>
            <a:ext cx="930218" cy="230832"/>
          </a:xfrm>
          <a:prstGeom prst="rect">
            <a:avLst/>
          </a:prstGeom>
          <a:noFill/>
        </p:spPr>
        <p:txBody>
          <a:bodyPr wrap="square" rtlCol="0">
            <a:spAutoFit/>
          </a:bodyPr>
          <a:lstStyle/>
          <a:p>
            <a:pPr algn="ctr"/>
            <a:r>
              <a:rPr lang="fr-FR" sz="900" smtClean="0"/>
              <a:t>Groupe</a:t>
            </a:r>
            <a:endParaRPr lang="fr-FR" sz="900"/>
          </a:p>
        </p:txBody>
      </p:sp>
      <p:sp>
        <p:nvSpPr>
          <p:cNvPr id="2" name="AutoShape 2" descr="Résultat de recherche d'images pour &quot;oeil&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 name="Image 9"/>
          <p:cNvPicPr>
            <a:picLocks noChangeAspect="1"/>
          </p:cNvPicPr>
          <p:nvPr/>
        </p:nvPicPr>
        <p:blipFill>
          <a:blip r:embed="rId9">
            <a:lum bright="70000" contrast="-70000"/>
          </a:blip>
          <a:stretch>
            <a:fillRect/>
          </a:stretch>
        </p:blipFill>
        <p:spPr>
          <a:xfrm>
            <a:off x="2740327" y="5655853"/>
            <a:ext cx="303089" cy="303089"/>
          </a:xfrm>
          <a:prstGeom prst="rect">
            <a:avLst/>
          </a:prstGeom>
        </p:spPr>
      </p:pic>
      <p:pic>
        <p:nvPicPr>
          <p:cNvPr id="64" name="Image 63"/>
          <p:cNvPicPr>
            <a:picLocks noChangeAspect="1"/>
          </p:cNvPicPr>
          <p:nvPr/>
        </p:nvPicPr>
        <p:blipFill>
          <a:blip r:embed="rId10">
            <a:lum bright="70000" contrast="-70000"/>
            <a:extLst>
              <a:ext uri="{BEBA8EAE-BF5A-486C-A8C5-ECC9F3942E4B}">
                <a14:imgProps xmlns:a14="http://schemas.microsoft.com/office/drawing/2010/main">
                  <a14:imgLayer r:embed="rId11">
                    <a14:imgEffect>
                      <a14:backgroundRemoval t="0" b="100000" l="0" r="100000"/>
                    </a14:imgEffect>
                  </a14:imgLayer>
                </a14:imgProps>
              </a:ext>
            </a:extLst>
          </a:blip>
          <a:stretch>
            <a:fillRect/>
          </a:stretch>
        </p:blipFill>
        <p:spPr>
          <a:xfrm>
            <a:off x="10014755" y="5834393"/>
            <a:ext cx="303089" cy="303089"/>
          </a:xfrm>
          <a:prstGeom prst="rect">
            <a:avLst/>
          </a:prstGeom>
        </p:spPr>
      </p:pic>
    </p:spTree>
    <p:extLst>
      <p:ext uri="{BB962C8B-B14F-4D97-AF65-F5344CB8AC3E}">
        <p14:creationId xmlns:p14="http://schemas.microsoft.com/office/powerpoint/2010/main" val="2802103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Interface générale</a:t>
            </a:r>
            <a:endParaRPr lang="fr-FR" sz="3200">
              <a:latin typeface="Segoe UI Light" panose="020B0502040204020203" pitchFamily="34" charset="0"/>
            </a:endParaRPr>
          </a:p>
        </p:txBody>
      </p:sp>
      <p:grpSp>
        <p:nvGrpSpPr>
          <p:cNvPr id="5" name="WebBrowser"/>
          <p:cNvGrpSpPr/>
          <p:nvPr>
            <p:custDataLst>
              <p:custData r:id="rId1"/>
            </p:custDataLst>
          </p:nvPr>
        </p:nvGrpSpPr>
        <p:grpSpPr>
          <a:xfrm>
            <a:off x="1428750" y="728732"/>
            <a:ext cx="9334500" cy="6129267"/>
            <a:chOff x="0" y="0"/>
            <a:chExt cx="9144000" cy="6858000"/>
          </a:xfrm>
        </p:grpSpPr>
        <p:sp>
          <p:nvSpPr>
            <p:cNvPr id="6"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4"/>
            <p:cNvGrpSpPr/>
            <p:nvPr/>
          </p:nvGrpSpPr>
          <p:grpSpPr>
            <a:xfrm>
              <a:off x="81598" y="286385"/>
              <a:ext cx="320040" cy="316520"/>
              <a:chOff x="72073" y="221749"/>
              <a:chExt cx="320040" cy="316520"/>
            </a:xfrm>
          </p:grpSpPr>
          <p:sp>
            <p:nvSpPr>
              <p:cNvPr id="33" name="Oval 28"/>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4" name="Left Arrow 29"/>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5"/>
            <p:cNvGrpSpPr/>
            <p:nvPr/>
          </p:nvGrpSpPr>
          <p:grpSpPr>
            <a:xfrm>
              <a:off x="453671" y="286384"/>
              <a:ext cx="320040" cy="316520"/>
              <a:chOff x="444146" y="221748"/>
              <a:chExt cx="320040" cy="316520"/>
            </a:xfrm>
          </p:grpSpPr>
          <p:sp>
            <p:nvSpPr>
              <p:cNvPr id="31" name="Oval 26"/>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Right Arrow 27"/>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Minimize - Maximize - Close"/>
            <p:cNvGrpSpPr/>
            <p:nvPr/>
          </p:nvGrpSpPr>
          <p:grpSpPr>
            <a:xfrm>
              <a:off x="8632311" y="92599"/>
              <a:ext cx="384527" cy="78032"/>
              <a:chOff x="9347642" y="131588"/>
              <a:chExt cx="384527" cy="78032"/>
            </a:xfrm>
          </p:grpSpPr>
          <p:cxnSp>
            <p:nvCxnSpPr>
              <p:cNvPr id="2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2"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3" name="Group 8"/>
            <p:cNvGrpSpPr/>
            <p:nvPr/>
          </p:nvGrpSpPr>
          <p:grpSpPr>
            <a:xfrm>
              <a:off x="8386335" y="360579"/>
              <a:ext cx="640645" cy="183940"/>
              <a:chOff x="8303527" y="360579"/>
              <a:chExt cx="640645" cy="183940"/>
            </a:xfrm>
          </p:grpSpPr>
          <p:pic>
            <p:nvPicPr>
              <p:cNvPr id="23"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9"/>
            <p:cNvGrpSpPr/>
            <p:nvPr/>
          </p:nvGrpSpPr>
          <p:grpSpPr>
            <a:xfrm>
              <a:off x="923925" y="340846"/>
              <a:ext cx="7142930" cy="228600"/>
              <a:chOff x="923925" y="340846"/>
              <a:chExt cx="7142930" cy="228600"/>
            </a:xfrm>
          </p:grpSpPr>
          <p:sp>
            <p:nvSpPr>
              <p:cNvPr id="1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a:t>
                </a:r>
                <a:r>
                  <a:rPr lang="en-US" sz="1200" kern="0" smtClean="0">
                    <a:solidFill>
                      <a:prstClr val="black">
                        <a:lumMod val="75000"/>
                        <a:lumOff val="25000"/>
                      </a:prstClr>
                    </a:solidFill>
                    <a:latin typeface="Segoe UI"/>
                  </a:rPr>
                  <a:t>://www.ibp-maps.com</a:t>
                </a:r>
                <a:endParaRPr lang="en-US" sz="1200" kern="0" dirty="0">
                  <a:solidFill>
                    <a:prstClr val="black">
                      <a:lumMod val="75000"/>
                      <a:lumOff val="25000"/>
                    </a:prstClr>
                  </a:solidFill>
                  <a:latin typeface="Segoe UI"/>
                </a:endParaRPr>
              </a:p>
            </p:txBody>
          </p:sp>
          <p:grpSp>
            <p:nvGrpSpPr>
              <p:cNvPr id="16" name="Group 11"/>
              <p:cNvGrpSpPr/>
              <p:nvPr/>
            </p:nvGrpSpPr>
            <p:grpSpPr>
              <a:xfrm>
                <a:off x="7260350" y="363706"/>
                <a:ext cx="744325" cy="182880"/>
                <a:chOff x="7260350" y="363706"/>
                <a:chExt cx="744325" cy="182880"/>
              </a:xfrm>
            </p:grpSpPr>
            <p:pic>
              <p:nvPicPr>
                <p:cNvPr id="17"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X"/>
                <p:cNvGrpSpPr/>
                <p:nvPr/>
              </p:nvGrpSpPr>
              <p:grpSpPr>
                <a:xfrm>
                  <a:off x="7913235" y="409426"/>
                  <a:ext cx="91440" cy="91440"/>
                  <a:chOff x="4687215" y="1739180"/>
                  <a:chExt cx="91440" cy="91440"/>
                </a:xfrm>
              </p:grpSpPr>
              <p:cxnSp>
                <p:nvCxnSpPr>
                  <p:cNvPr id="21" name="Straight Connector 16"/>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17"/>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2" name="AutoShape 2" descr="Résultat de recherche d'images pour &quot;oeil&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4" name="Image 63"/>
          <p:cNvPicPr>
            <a:picLocks noChangeAspect="1"/>
          </p:cNvPicPr>
          <p:nvPr/>
        </p:nvPicPr>
        <p:blipFill>
          <a:blip r:embed="rId9">
            <a:lum bright="70000" contrast="-70000"/>
            <a:extLst>
              <a:ext uri="{BEBA8EAE-BF5A-486C-A8C5-ECC9F3942E4B}">
                <a14:imgProps xmlns:a14="http://schemas.microsoft.com/office/drawing/2010/main">
                  <a14:imgLayer r:embed="rId10">
                    <a14:imgEffect>
                      <a14:backgroundRemoval t="0" b="100000" l="0" r="100000"/>
                    </a14:imgEffect>
                  </a14:imgLayer>
                </a14:imgProps>
              </a:ext>
            </a:extLst>
          </a:blip>
          <a:stretch>
            <a:fillRect/>
          </a:stretch>
        </p:blipFill>
        <p:spPr>
          <a:xfrm>
            <a:off x="1950682" y="5650390"/>
            <a:ext cx="421241" cy="421241"/>
          </a:xfrm>
          <a:prstGeom prst="rect">
            <a:avLst/>
          </a:prstGeom>
        </p:spPr>
      </p:pic>
      <p:sp>
        <p:nvSpPr>
          <p:cNvPr id="38" name="Rectangle 37"/>
          <p:cNvSpPr/>
          <p:nvPr/>
        </p:nvSpPr>
        <p:spPr>
          <a:xfrm>
            <a:off x="2830990" y="5933845"/>
            <a:ext cx="7158810" cy="584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2969231"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2804844" y="6279983"/>
            <a:ext cx="636998" cy="276999"/>
          </a:xfrm>
          <a:prstGeom prst="rect">
            <a:avLst/>
          </a:prstGeom>
          <a:noFill/>
        </p:spPr>
        <p:txBody>
          <a:bodyPr wrap="square" rtlCol="0">
            <a:spAutoFit/>
          </a:bodyPr>
          <a:lstStyle/>
          <a:p>
            <a:pPr algn="ctr"/>
            <a:r>
              <a:rPr lang="fr-FR" sz="1200" smtClean="0"/>
              <a:t>123</a:t>
            </a:r>
            <a:endParaRPr lang="fr-FR" sz="1200"/>
          </a:p>
        </p:txBody>
      </p:sp>
      <p:sp>
        <p:nvSpPr>
          <p:cNvPr id="43" name="Ellipse 42"/>
          <p:cNvSpPr/>
          <p:nvPr/>
        </p:nvSpPr>
        <p:spPr>
          <a:xfrm>
            <a:off x="3377994"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p:cNvSpPr txBox="1"/>
          <p:nvPr/>
        </p:nvSpPr>
        <p:spPr>
          <a:xfrm>
            <a:off x="3213607" y="6279983"/>
            <a:ext cx="636998" cy="276999"/>
          </a:xfrm>
          <a:prstGeom prst="rect">
            <a:avLst/>
          </a:prstGeom>
          <a:noFill/>
        </p:spPr>
        <p:txBody>
          <a:bodyPr wrap="square" rtlCol="0">
            <a:spAutoFit/>
          </a:bodyPr>
          <a:lstStyle/>
          <a:p>
            <a:pPr algn="ctr"/>
            <a:r>
              <a:rPr lang="fr-FR" sz="1200" smtClean="0"/>
              <a:t>123</a:t>
            </a:r>
            <a:endParaRPr lang="fr-FR" sz="1200"/>
          </a:p>
        </p:txBody>
      </p:sp>
      <p:sp>
        <p:nvSpPr>
          <p:cNvPr id="45" name="Ellipse 44"/>
          <p:cNvSpPr/>
          <p:nvPr/>
        </p:nvSpPr>
        <p:spPr>
          <a:xfrm>
            <a:off x="3776482"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p:cNvSpPr txBox="1"/>
          <p:nvPr/>
        </p:nvSpPr>
        <p:spPr>
          <a:xfrm>
            <a:off x="3612095" y="6279983"/>
            <a:ext cx="636998" cy="276999"/>
          </a:xfrm>
          <a:prstGeom prst="rect">
            <a:avLst/>
          </a:prstGeom>
          <a:noFill/>
        </p:spPr>
        <p:txBody>
          <a:bodyPr wrap="square" rtlCol="0">
            <a:spAutoFit/>
          </a:bodyPr>
          <a:lstStyle/>
          <a:p>
            <a:pPr algn="ctr"/>
            <a:r>
              <a:rPr lang="fr-FR" sz="1200" smtClean="0"/>
              <a:t>123</a:t>
            </a:r>
            <a:endParaRPr lang="fr-FR" sz="1200"/>
          </a:p>
        </p:txBody>
      </p:sp>
      <p:sp>
        <p:nvSpPr>
          <p:cNvPr id="47" name="Ellipse 46"/>
          <p:cNvSpPr/>
          <p:nvPr/>
        </p:nvSpPr>
        <p:spPr>
          <a:xfrm>
            <a:off x="4178226"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4013839" y="6279983"/>
            <a:ext cx="636998" cy="276999"/>
          </a:xfrm>
          <a:prstGeom prst="rect">
            <a:avLst/>
          </a:prstGeom>
          <a:noFill/>
        </p:spPr>
        <p:txBody>
          <a:bodyPr wrap="square" rtlCol="0">
            <a:spAutoFit/>
          </a:bodyPr>
          <a:lstStyle/>
          <a:p>
            <a:pPr algn="ctr"/>
            <a:r>
              <a:rPr lang="fr-FR" sz="1200" smtClean="0"/>
              <a:t>123</a:t>
            </a:r>
            <a:endParaRPr lang="fr-FR" sz="1200"/>
          </a:p>
        </p:txBody>
      </p:sp>
      <p:sp>
        <p:nvSpPr>
          <p:cNvPr id="49" name="Ellipse 48"/>
          <p:cNvSpPr/>
          <p:nvPr/>
        </p:nvSpPr>
        <p:spPr>
          <a:xfrm>
            <a:off x="4580427" y="599850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p:cNvSpPr txBox="1"/>
          <p:nvPr/>
        </p:nvSpPr>
        <p:spPr>
          <a:xfrm>
            <a:off x="4416040" y="6268103"/>
            <a:ext cx="636998" cy="276999"/>
          </a:xfrm>
          <a:prstGeom prst="rect">
            <a:avLst/>
          </a:prstGeom>
          <a:noFill/>
        </p:spPr>
        <p:txBody>
          <a:bodyPr wrap="square" rtlCol="0">
            <a:spAutoFit/>
          </a:bodyPr>
          <a:lstStyle/>
          <a:p>
            <a:pPr algn="ctr"/>
            <a:r>
              <a:rPr lang="fr-FR" sz="1200" smtClean="0"/>
              <a:t>123</a:t>
            </a:r>
            <a:endParaRPr lang="fr-FR" sz="1200"/>
          </a:p>
        </p:txBody>
      </p:sp>
      <p:pic>
        <p:nvPicPr>
          <p:cNvPr id="42" name="Image 41"/>
          <p:cNvPicPr>
            <a:picLocks noChangeAspect="1"/>
          </p:cNvPicPr>
          <p:nvPr/>
        </p:nvPicPr>
        <p:blipFill>
          <a:blip r:embed="rId11">
            <a:duotone>
              <a:schemeClr val="accent1">
                <a:shade val="45000"/>
                <a:satMod val="135000"/>
              </a:schemeClr>
              <a:prstClr val="white"/>
            </a:duotone>
          </a:blip>
          <a:stretch>
            <a:fillRect/>
          </a:stretch>
        </p:blipFill>
        <p:spPr>
          <a:xfrm>
            <a:off x="1670307" y="6164494"/>
            <a:ext cx="420162" cy="420162"/>
          </a:xfrm>
          <a:prstGeom prst="rect">
            <a:avLst/>
          </a:prstGeom>
        </p:spPr>
      </p:pic>
      <p:sp>
        <p:nvSpPr>
          <p:cNvPr id="51" name="ZoneTexte 50"/>
          <p:cNvSpPr txBox="1"/>
          <p:nvPr/>
        </p:nvSpPr>
        <p:spPr>
          <a:xfrm>
            <a:off x="2122996" y="2208944"/>
            <a:ext cx="7616905" cy="1200329"/>
          </a:xfrm>
          <a:prstGeom prst="rect">
            <a:avLst/>
          </a:prstGeom>
          <a:noFill/>
        </p:spPr>
        <p:txBody>
          <a:bodyPr wrap="square" rtlCol="0">
            <a:spAutoFit/>
          </a:bodyPr>
          <a:lstStyle/>
          <a:p>
            <a:r>
              <a:rPr lang="fr-FR" smtClean="0"/>
              <a:t>clic sur objet = sélection de l’objet</a:t>
            </a:r>
          </a:p>
          <a:p>
            <a:r>
              <a:rPr lang="fr-FR" smtClean="0"/>
              <a:t>double-clic sur objet = sélection de tous les objets visibles du même type </a:t>
            </a:r>
          </a:p>
          <a:p>
            <a:r>
              <a:rPr lang="fr-FR" smtClean="0"/>
              <a:t>double-clic sur objet = désélection de tous les objets visibles du même type</a:t>
            </a:r>
          </a:p>
          <a:p>
            <a:r>
              <a:rPr lang="fr-FR" smtClean="0"/>
              <a:t>traçage du trait = création d’un lien</a:t>
            </a:r>
          </a:p>
        </p:txBody>
      </p:sp>
      <p:pic>
        <p:nvPicPr>
          <p:cNvPr id="52" name="Image 51"/>
          <p:cNvPicPr>
            <a:picLocks noChangeAspect="1"/>
          </p:cNvPicPr>
          <p:nvPr/>
        </p:nvPicPr>
        <p:blipFill>
          <a:blip r:embed="rId12">
            <a:lum bright="70000" contrast="-70000"/>
          </a:blip>
          <a:stretch>
            <a:fillRect/>
          </a:stretch>
        </p:blipFill>
        <p:spPr>
          <a:xfrm>
            <a:off x="2259619" y="6215606"/>
            <a:ext cx="381991" cy="381991"/>
          </a:xfrm>
          <a:prstGeom prst="rect">
            <a:avLst/>
          </a:prstGeom>
        </p:spPr>
      </p:pic>
      <p:sp>
        <p:nvSpPr>
          <p:cNvPr id="54" name="Ellipse 53"/>
          <p:cNvSpPr/>
          <p:nvPr/>
        </p:nvSpPr>
        <p:spPr>
          <a:xfrm>
            <a:off x="9352731" y="5974940"/>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p:cNvSpPr txBox="1"/>
          <p:nvPr/>
        </p:nvSpPr>
        <p:spPr>
          <a:xfrm>
            <a:off x="9027047" y="6268103"/>
            <a:ext cx="1031352" cy="276999"/>
          </a:xfrm>
          <a:prstGeom prst="rect">
            <a:avLst/>
          </a:prstGeom>
          <a:noFill/>
        </p:spPr>
        <p:txBody>
          <a:bodyPr wrap="square" rtlCol="0">
            <a:spAutoFit/>
          </a:bodyPr>
          <a:lstStyle/>
          <a:p>
            <a:pPr algn="ctr"/>
            <a:r>
              <a:rPr lang="fr-FR" sz="1200" smtClean="0"/>
              <a:t>Nouvel objet</a:t>
            </a:r>
            <a:endParaRPr lang="fr-FR" sz="1200"/>
          </a:p>
        </p:txBody>
      </p:sp>
    </p:spTree>
    <p:extLst>
      <p:ext uri="{BB962C8B-B14F-4D97-AF65-F5344CB8AC3E}">
        <p14:creationId xmlns:p14="http://schemas.microsoft.com/office/powerpoint/2010/main" val="3796759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Interface générale</a:t>
            </a:r>
            <a:endParaRPr lang="fr-FR" sz="3200">
              <a:latin typeface="Segoe UI Light" panose="020B0502040204020203" pitchFamily="34" charset="0"/>
            </a:endParaRPr>
          </a:p>
        </p:txBody>
      </p:sp>
      <p:grpSp>
        <p:nvGrpSpPr>
          <p:cNvPr id="5" name="WebBrowser"/>
          <p:cNvGrpSpPr/>
          <p:nvPr>
            <p:custDataLst>
              <p:custData r:id="rId1"/>
            </p:custDataLst>
          </p:nvPr>
        </p:nvGrpSpPr>
        <p:grpSpPr>
          <a:xfrm>
            <a:off x="1428750" y="728732"/>
            <a:ext cx="9334500" cy="6129267"/>
            <a:chOff x="0" y="0"/>
            <a:chExt cx="9144000" cy="6858000"/>
          </a:xfrm>
        </p:grpSpPr>
        <p:sp>
          <p:nvSpPr>
            <p:cNvPr id="6"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4"/>
            <p:cNvGrpSpPr/>
            <p:nvPr/>
          </p:nvGrpSpPr>
          <p:grpSpPr>
            <a:xfrm>
              <a:off x="81598" y="286385"/>
              <a:ext cx="320040" cy="316520"/>
              <a:chOff x="72073" y="221749"/>
              <a:chExt cx="320040" cy="316520"/>
            </a:xfrm>
          </p:grpSpPr>
          <p:sp>
            <p:nvSpPr>
              <p:cNvPr id="33" name="Oval 28"/>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4" name="Left Arrow 29"/>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5"/>
            <p:cNvGrpSpPr/>
            <p:nvPr/>
          </p:nvGrpSpPr>
          <p:grpSpPr>
            <a:xfrm>
              <a:off x="453671" y="286384"/>
              <a:ext cx="320040" cy="316520"/>
              <a:chOff x="444146" y="221748"/>
              <a:chExt cx="320040" cy="316520"/>
            </a:xfrm>
          </p:grpSpPr>
          <p:sp>
            <p:nvSpPr>
              <p:cNvPr id="31" name="Oval 26"/>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Right Arrow 27"/>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Minimize - Maximize - Close"/>
            <p:cNvGrpSpPr/>
            <p:nvPr/>
          </p:nvGrpSpPr>
          <p:grpSpPr>
            <a:xfrm>
              <a:off x="8632311" y="92599"/>
              <a:ext cx="384527" cy="78032"/>
              <a:chOff x="9347642" y="131588"/>
              <a:chExt cx="384527" cy="78032"/>
            </a:xfrm>
          </p:grpSpPr>
          <p:cxnSp>
            <p:nvCxnSpPr>
              <p:cNvPr id="2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2"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3" name="Group 8"/>
            <p:cNvGrpSpPr/>
            <p:nvPr/>
          </p:nvGrpSpPr>
          <p:grpSpPr>
            <a:xfrm>
              <a:off x="8386335" y="360579"/>
              <a:ext cx="640645" cy="183940"/>
              <a:chOff x="8303527" y="360579"/>
              <a:chExt cx="640645" cy="183940"/>
            </a:xfrm>
          </p:grpSpPr>
          <p:pic>
            <p:nvPicPr>
              <p:cNvPr id="23"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9"/>
            <p:cNvGrpSpPr/>
            <p:nvPr/>
          </p:nvGrpSpPr>
          <p:grpSpPr>
            <a:xfrm>
              <a:off x="923925" y="340846"/>
              <a:ext cx="7142930" cy="228600"/>
              <a:chOff x="923925" y="340846"/>
              <a:chExt cx="7142930" cy="228600"/>
            </a:xfrm>
          </p:grpSpPr>
          <p:sp>
            <p:nvSpPr>
              <p:cNvPr id="1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a:t>
                </a:r>
                <a:r>
                  <a:rPr lang="en-US" sz="1200" kern="0" smtClean="0">
                    <a:solidFill>
                      <a:prstClr val="black">
                        <a:lumMod val="75000"/>
                        <a:lumOff val="25000"/>
                      </a:prstClr>
                    </a:solidFill>
                    <a:latin typeface="Segoe UI"/>
                  </a:rPr>
                  <a:t>://www.ibp-maps.com</a:t>
                </a:r>
                <a:endParaRPr lang="en-US" sz="1200" kern="0" dirty="0">
                  <a:solidFill>
                    <a:prstClr val="black">
                      <a:lumMod val="75000"/>
                      <a:lumOff val="25000"/>
                    </a:prstClr>
                  </a:solidFill>
                  <a:latin typeface="Segoe UI"/>
                </a:endParaRPr>
              </a:p>
            </p:txBody>
          </p:sp>
          <p:grpSp>
            <p:nvGrpSpPr>
              <p:cNvPr id="16" name="Group 11"/>
              <p:cNvGrpSpPr/>
              <p:nvPr/>
            </p:nvGrpSpPr>
            <p:grpSpPr>
              <a:xfrm>
                <a:off x="7260350" y="363706"/>
                <a:ext cx="744325" cy="182880"/>
                <a:chOff x="7260350" y="363706"/>
                <a:chExt cx="744325" cy="182880"/>
              </a:xfrm>
            </p:grpSpPr>
            <p:pic>
              <p:nvPicPr>
                <p:cNvPr id="17"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X"/>
                <p:cNvGrpSpPr/>
                <p:nvPr/>
              </p:nvGrpSpPr>
              <p:grpSpPr>
                <a:xfrm>
                  <a:off x="7913235" y="409426"/>
                  <a:ext cx="91440" cy="91440"/>
                  <a:chOff x="4687215" y="1739180"/>
                  <a:chExt cx="91440" cy="91440"/>
                </a:xfrm>
              </p:grpSpPr>
              <p:cxnSp>
                <p:nvCxnSpPr>
                  <p:cNvPr id="21" name="Straight Connector 16"/>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17"/>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2" name="AutoShape 2" descr="Résultat de recherche d'images pour &quot;oeil&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4" name="Image 63"/>
          <p:cNvPicPr>
            <a:picLocks noChangeAspect="1"/>
          </p:cNvPicPr>
          <p:nvPr/>
        </p:nvPicPr>
        <p:blipFill>
          <a:blip r:embed="rId9">
            <a:lum bright="70000" contrast="-70000"/>
            <a:extLst>
              <a:ext uri="{BEBA8EAE-BF5A-486C-A8C5-ECC9F3942E4B}">
                <a14:imgProps xmlns:a14="http://schemas.microsoft.com/office/drawing/2010/main">
                  <a14:imgLayer r:embed="rId10">
                    <a14:imgEffect>
                      <a14:backgroundRemoval t="0" b="100000" l="0" r="100000"/>
                    </a14:imgEffect>
                  </a14:imgLayer>
                </a14:imgProps>
              </a:ext>
            </a:extLst>
          </a:blip>
          <a:stretch>
            <a:fillRect/>
          </a:stretch>
        </p:blipFill>
        <p:spPr>
          <a:xfrm>
            <a:off x="1950682" y="5650390"/>
            <a:ext cx="421241" cy="421241"/>
          </a:xfrm>
          <a:prstGeom prst="rect">
            <a:avLst/>
          </a:prstGeom>
        </p:spPr>
      </p:pic>
      <p:sp>
        <p:nvSpPr>
          <p:cNvPr id="38" name="Rectangle 37"/>
          <p:cNvSpPr/>
          <p:nvPr/>
        </p:nvSpPr>
        <p:spPr>
          <a:xfrm>
            <a:off x="2830990" y="5933845"/>
            <a:ext cx="7158810" cy="584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2969231"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2804844" y="6279983"/>
            <a:ext cx="636998" cy="276999"/>
          </a:xfrm>
          <a:prstGeom prst="rect">
            <a:avLst/>
          </a:prstGeom>
          <a:noFill/>
        </p:spPr>
        <p:txBody>
          <a:bodyPr wrap="square" rtlCol="0">
            <a:spAutoFit/>
          </a:bodyPr>
          <a:lstStyle/>
          <a:p>
            <a:pPr algn="ctr"/>
            <a:r>
              <a:rPr lang="fr-FR" sz="1200" smtClean="0"/>
              <a:t>123</a:t>
            </a:r>
            <a:endParaRPr lang="fr-FR" sz="1200"/>
          </a:p>
        </p:txBody>
      </p:sp>
      <p:sp>
        <p:nvSpPr>
          <p:cNvPr id="43" name="Ellipse 42"/>
          <p:cNvSpPr/>
          <p:nvPr/>
        </p:nvSpPr>
        <p:spPr>
          <a:xfrm>
            <a:off x="3377994"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p:cNvSpPr txBox="1"/>
          <p:nvPr/>
        </p:nvSpPr>
        <p:spPr>
          <a:xfrm>
            <a:off x="3213607" y="6279983"/>
            <a:ext cx="636998" cy="276999"/>
          </a:xfrm>
          <a:prstGeom prst="rect">
            <a:avLst/>
          </a:prstGeom>
          <a:noFill/>
        </p:spPr>
        <p:txBody>
          <a:bodyPr wrap="square" rtlCol="0">
            <a:spAutoFit/>
          </a:bodyPr>
          <a:lstStyle/>
          <a:p>
            <a:pPr algn="ctr"/>
            <a:r>
              <a:rPr lang="fr-FR" sz="1200" smtClean="0"/>
              <a:t>123</a:t>
            </a:r>
            <a:endParaRPr lang="fr-FR" sz="1200"/>
          </a:p>
        </p:txBody>
      </p:sp>
      <p:sp>
        <p:nvSpPr>
          <p:cNvPr id="45" name="Ellipse 44"/>
          <p:cNvSpPr/>
          <p:nvPr/>
        </p:nvSpPr>
        <p:spPr>
          <a:xfrm>
            <a:off x="3776482"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p:cNvSpPr txBox="1"/>
          <p:nvPr/>
        </p:nvSpPr>
        <p:spPr>
          <a:xfrm>
            <a:off x="3612095" y="6279983"/>
            <a:ext cx="636998" cy="276999"/>
          </a:xfrm>
          <a:prstGeom prst="rect">
            <a:avLst/>
          </a:prstGeom>
          <a:noFill/>
        </p:spPr>
        <p:txBody>
          <a:bodyPr wrap="square" rtlCol="0">
            <a:spAutoFit/>
          </a:bodyPr>
          <a:lstStyle/>
          <a:p>
            <a:pPr algn="ctr"/>
            <a:r>
              <a:rPr lang="fr-FR" sz="1200" smtClean="0"/>
              <a:t>123</a:t>
            </a:r>
            <a:endParaRPr lang="fr-FR" sz="1200"/>
          </a:p>
        </p:txBody>
      </p:sp>
      <p:sp>
        <p:nvSpPr>
          <p:cNvPr id="47" name="Ellipse 46"/>
          <p:cNvSpPr/>
          <p:nvPr/>
        </p:nvSpPr>
        <p:spPr>
          <a:xfrm>
            <a:off x="4178226"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4013839" y="6279983"/>
            <a:ext cx="636998" cy="276999"/>
          </a:xfrm>
          <a:prstGeom prst="rect">
            <a:avLst/>
          </a:prstGeom>
          <a:noFill/>
        </p:spPr>
        <p:txBody>
          <a:bodyPr wrap="square" rtlCol="0">
            <a:spAutoFit/>
          </a:bodyPr>
          <a:lstStyle/>
          <a:p>
            <a:pPr algn="ctr"/>
            <a:r>
              <a:rPr lang="fr-FR" sz="1200" smtClean="0"/>
              <a:t>123</a:t>
            </a:r>
            <a:endParaRPr lang="fr-FR" sz="1200"/>
          </a:p>
        </p:txBody>
      </p:sp>
      <p:sp>
        <p:nvSpPr>
          <p:cNvPr id="49" name="Ellipse 48"/>
          <p:cNvSpPr/>
          <p:nvPr/>
        </p:nvSpPr>
        <p:spPr>
          <a:xfrm>
            <a:off x="4580427" y="599850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p:cNvSpPr txBox="1"/>
          <p:nvPr/>
        </p:nvSpPr>
        <p:spPr>
          <a:xfrm>
            <a:off x="4416040" y="6268103"/>
            <a:ext cx="636998" cy="276999"/>
          </a:xfrm>
          <a:prstGeom prst="rect">
            <a:avLst/>
          </a:prstGeom>
          <a:noFill/>
        </p:spPr>
        <p:txBody>
          <a:bodyPr wrap="square" rtlCol="0">
            <a:spAutoFit/>
          </a:bodyPr>
          <a:lstStyle/>
          <a:p>
            <a:pPr algn="ctr"/>
            <a:r>
              <a:rPr lang="fr-FR" sz="1200" smtClean="0"/>
              <a:t>123</a:t>
            </a:r>
            <a:endParaRPr lang="fr-FR" sz="1200"/>
          </a:p>
        </p:txBody>
      </p:sp>
      <p:pic>
        <p:nvPicPr>
          <p:cNvPr id="42" name="Image 41"/>
          <p:cNvPicPr>
            <a:picLocks noChangeAspect="1"/>
          </p:cNvPicPr>
          <p:nvPr/>
        </p:nvPicPr>
        <p:blipFill>
          <a:blip r:embed="rId11">
            <a:duotone>
              <a:schemeClr val="bg2">
                <a:shade val="45000"/>
                <a:satMod val="135000"/>
              </a:schemeClr>
              <a:prstClr val="white"/>
            </a:duotone>
          </a:blip>
          <a:stretch>
            <a:fillRect/>
          </a:stretch>
        </p:blipFill>
        <p:spPr>
          <a:xfrm>
            <a:off x="1670307" y="6164494"/>
            <a:ext cx="420162" cy="420162"/>
          </a:xfrm>
          <a:prstGeom prst="rect">
            <a:avLst/>
          </a:prstGeom>
        </p:spPr>
      </p:pic>
      <p:pic>
        <p:nvPicPr>
          <p:cNvPr id="52" name="Image 51"/>
          <p:cNvPicPr>
            <a:picLocks noChangeAspect="1"/>
          </p:cNvPicPr>
          <p:nvPr/>
        </p:nvPicPr>
        <p:blipFill>
          <a:blip r:embed="rId12">
            <a:duotone>
              <a:schemeClr val="accent5">
                <a:shade val="45000"/>
                <a:satMod val="135000"/>
              </a:schemeClr>
              <a:prstClr val="white"/>
            </a:duotone>
          </a:blip>
          <a:stretch>
            <a:fillRect/>
          </a:stretch>
        </p:blipFill>
        <p:spPr>
          <a:xfrm>
            <a:off x="2259619" y="6215606"/>
            <a:ext cx="381991" cy="381991"/>
          </a:xfrm>
          <a:prstGeom prst="rect">
            <a:avLst/>
          </a:prstGeom>
        </p:spPr>
      </p:pic>
      <p:sp>
        <p:nvSpPr>
          <p:cNvPr id="3" name="Rectangle 2"/>
          <p:cNvSpPr/>
          <p:nvPr/>
        </p:nvSpPr>
        <p:spPr>
          <a:xfrm>
            <a:off x="2969231" y="1507270"/>
            <a:ext cx="1446809" cy="4353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mtClean="0"/>
              <a:t>Tous</a:t>
            </a:r>
          </a:p>
          <a:p>
            <a:pPr algn="ctr"/>
            <a:r>
              <a:rPr lang="fr-FR" smtClean="0"/>
              <a:t>Aucun </a:t>
            </a:r>
          </a:p>
          <a:p>
            <a:pPr algn="ctr"/>
            <a:r>
              <a:rPr lang="fr-FR" smtClean="0"/>
              <a:t>Filtre : []</a:t>
            </a:r>
            <a:endParaRPr lang="fr-FR"/>
          </a:p>
          <a:p>
            <a:pPr algn="ctr"/>
            <a:r>
              <a:rPr lang="fr-FR" smtClean="0"/>
              <a:t>-----</a:t>
            </a:r>
          </a:p>
          <a:p>
            <a:pPr algn="ctr"/>
            <a:r>
              <a:rPr lang="fr-FR" smtClean="0"/>
              <a:t>lien</a:t>
            </a:r>
          </a:p>
          <a:p>
            <a:pPr algn="ctr"/>
            <a:r>
              <a:rPr lang="fr-FR" smtClean="0"/>
              <a:t>Tous</a:t>
            </a:r>
          </a:p>
          <a:p>
            <a:pPr algn="ctr"/>
            <a:r>
              <a:rPr lang="fr-FR" smtClean="0"/>
              <a:t>Aucun</a:t>
            </a:r>
          </a:p>
          <a:p>
            <a:pPr algn="ctr"/>
            <a:r>
              <a:rPr lang="fr-FR"/>
              <a:t>Filtre : []</a:t>
            </a:r>
          </a:p>
          <a:p>
            <a:pPr algn="ctr"/>
            <a:endParaRPr lang="fr-FR" smtClean="0"/>
          </a:p>
        </p:txBody>
      </p:sp>
    </p:spTree>
    <p:extLst>
      <p:ext uri="{BB962C8B-B14F-4D97-AF65-F5344CB8AC3E}">
        <p14:creationId xmlns:p14="http://schemas.microsoft.com/office/powerpoint/2010/main" val="147803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Interface générale</a:t>
            </a:r>
            <a:endParaRPr lang="fr-FR" sz="3200">
              <a:latin typeface="Segoe UI Light" panose="020B0502040204020203" pitchFamily="34" charset="0"/>
            </a:endParaRPr>
          </a:p>
        </p:txBody>
      </p:sp>
      <p:grpSp>
        <p:nvGrpSpPr>
          <p:cNvPr id="5" name="WebBrowser"/>
          <p:cNvGrpSpPr/>
          <p:nvPr>
            <p:custDataLst>
              <p:custData r:id="rId1"/>
            </p:custDataLst>
          </p:nvPr>
        </p:nvGrpSpPr>
        <p:grpSpPr>
          <a:xfrm>
            <a:off x="1428750" y="728732"/>
            <a:ext cx="9334500" cy="6129267"/>
            <a:chOff x="0" y="0"/>
            <a:chExt cx="9144000" cy="6858000"/>
          </a:xfrm>
        </p:grpSpPr>
        <p:sp>
          <p:nvSpPr>
            <p:cNvPr id="6"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4"/>
            <p:cNvGrpSpPr/>
            <p:nvPr/>
          </p:nvGrpSpPr>
          <p:grpSpPr>
            <a:xfrm>
              <a:off x="81598" y="286385"/>
              <a:ext cx="320040" cy="316520"/>
              <a:chOff x="72073" y="221749"/>
              <a:chExt cx="320040" cy="316520"/>
            </a:xfrm>
          </p:grpSpPr>
          <p:sp>
            <p:nvSpPr>
              <p:cNvPr id="33" name="Oval 28"/>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4" name="Left Arrow 29"/>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5"/>
            <p:cNvGrpSpPr/>
            <p:nvPr/>
          </p:nvGrpSpPr>
          <p:grpSpPr>
            <a:xfrm>
              <a:off x="453671" y="286384"/>
              <a:ext cx="320040" cy="316520"/>
              <a:chOff x="444146" y="221748"/>
              <a:chExt cx="320040" cy="316520"/>
            </a:xfrm>
          </p:grpSpPr>
          <p:sp>
            <p:nvSpPr>
              <p:cNvPr id="31" name="Oval 26"/>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Right Arrow 27"/>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Minimize - Maximize - Close"/>
            <p:cNvGrpSpPr/>
            <p:nvPr/>
          </p:nvGrpSpPr>
          <p:grpSpPr>
            <a:xfrm>
              <a:off x="8632311" y="92599"/>
              <a:ext cx="384527" cy="78032"/>
              <a:chOff x="9347642" y="131588"/>
              <a:chExt cx="384527" cy="78032"/>
            </a:xfrm>
          </p:grpSpPr>
          <p:cxnSp>
            <p:nvCxnSpPr>
              <p:cNvPr id="2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2"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3" name="Group 8"/>
            <p:cNvGrpSpPr/>
            <p:nvPr/>
          </p:nvGrpSpPr>
          <p:grpSpPr>
            <a:xfrm>
              <a:off x="8386335" y="360579"/>
              <a:ext cx="640645" cy="183940"/>
              <a:chOff x="8303527" y="360579"/>
              <a:chExt cx="640645" cy="183940"/>
            </a:xfrm>
          </p:grpSpPr>
          <p:pic>
            <p:nvPicPr>
              <p:cNvPr id="23"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9"/>
            <p:cNvGrpSpPr/>
            <p:nvPr/>
          </p:nvGrpSpPr>
          <p:grpSpPr>
            <a:xfrm>
              <a:off x="923925" y="340846"/>
              <a:ext cx="7142930" cy="228600"/>
              <a:chOff x="923925" y="340846"/>
              <a:chExt cx="7142930" cy="228600"/>
            </a:xfrm>
          </p:grpSpPr>
          <p:sp>
            <p:nvSpPr>
              <p:cNvPr id="1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a:t>
                </a:r>
                <a:r>
                  <a:rPr lang="en-US" sz="1200" kern="0" smtClean="0">
                    <a:solidFill>
                      <a:prstClr val="black">
                        <a:lumMod val="75000"/>
                        <a:lumOff val="25000"/>
                      </a:prstClr>
                    </a:solidFill>
                    <a:latin typeface="Segoe UI"/>
                  </a:rPr>
                  <a:t>://www.ibp-maps.com</a:t>
                </a:r>
                <a:endParaRPr lang="en-US" sz="1200" kern="0" dirty="0">
                  <a:solidFill>
                    <a:prstClr val="black">
                      <a:lumMod val="75000"/>
                      <a:lumOff val="25000"/>
                    </a:prstClr>
                  </a:solidFill>
                  <a:latin typeface="Segoe UI"/>
                </a:endParaRPr>
              </a:p>
            </p:txBody>
          </p:sp>
          <p:grpSp>
            <p:nvGrpSpPr>
              <p:cNvPr id="16" name="Group 11"/>
              <p:cNvGrpSpPr/>
              <p:nvPr/>
            </p:nvGrpSpPr>
            <p:grpSpPr>
              <a:xfrm>
                <a:off x="7260350" y="363706"/>
                <a:ext cx="744325" cy="182880"/>
                <a:chOff x="7260350" y="363706"/>
                <a:chExt cx="744325" cy="182880"/>
              </a:xfrm>
            </p:grpSpPr>
            <p:pic>
              <p:nvPicPr>
                <p:cNvPr id="17"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X"/>
                <p:cNvGrpSpPr/>
                <p:nvPr/>
              </p:nvGrpSpPr>
              <p:grpSpPr>
                <a:xfrm>
                  <a:off x="7913235" y="409426"/>
                  <a:ext cx="91440" cy="91440"/>
                  <a:chOff x="4687215" y="1739180"/>
                  <a:chExt cx="91440" cy="91440"/>
                </a:xfrm>
              </p:grpSpPr>
              <p:cxnSp>
                <p:nvCxnSpPr>
                  <p:cNvPr id="21" name="Straight Connector 16"/>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17"/>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2" name="AutoShape 2" descr="Résultat de recherche d'images pour &quot;oeil&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4" name="Image 63"/>
          <p:cNvPicPr>
            <a:picLocks noChangeAspect="1"/>
          </p:cNvPicPr>
          <p:nvPr/>
        </p:nvPicPr>
        <p:blipFill>
          <a:blip r:embed="rId9">
            <a:duotone>
              <a:schemeClr val="accent1">
                <a:shade val="45000"/>
                <a:satMod val="135000"/>
              </a:schemeClr>
              <a:prstClr val="white"/>
            </a:duotone>
            <a:extLst>
              <a:ext uri="{BEBA8EAE-BF5A-486C-A8C5-ECC9F3942E4B}">
                <a14:imgProps xmlns:a14="http://schemas.microsoft.com/office/drawing/2010/main">
                  <a14:imgLayer r:embed="rId10">
                    <a14:imgEffect>
                      <a14:backgroundRemoval t="0" b="100000" l="0" r="100000"/>
                    </a14:imgEffect>
                  </a14:imgLayer>
                </a14:imgProps>
              </a:ext>
            </a:extLst>
          </a:blip>
          <a:stretch>
            <a:fillRect/>
          </a:stretch>
        </p:blipFill>
        <p:spPr>
          <a:xfrm>
            <a:off x="1950682" y="5650390"/>
            <a:ext cx="421241" cy="421241"/>
          </a:xfrm>
          <a:prstGeom prst="rect">
            <a:avLst/>
          </a:prstGeom>
        </p:spPr>
      </p:pic>
      <p:sp>
        <p:nvSpPr>
          <p:cNvPr id="38" name="Rectangle 37"/>
          <p:cNvSpPr/>
          <p:nvPr/>
        </p:nvSpPr>
        <p:spPr>
          <a:xfrm>
            <a:off x="2830990" y="5933845"/>
            <a:ext cx="7158810" cy="584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2969231"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2804844" y="6279983"/>
            <a:ext cx="636998" cy="276999"/>
          </a:xfrm>
          <a:prstGeom prst="rect">
            <a:avLst/>
          </a:prstGeom>
          <a:noFill/>
        </p:spPr>
        <p:txBody>
          <a:bodyPr wrap="square" rtlCol="0">
            <a:spAutoFit/>
          </a:bodyPr>
          <a:lstStyle/>
          <a:p>
            <a:pPr algn="ctr"/>
            <a:r>
              <a:rPr lang="fr-FR" sz="1200" smtClean="0"/>
              <a:t>123</a:t>
            </a:r>
            <a:endParaRPr lang="fr-FR" sz="1200"/>
          </a:p>
        </p:txBody>
      </p:sp>
      <p:sp>
        <p:nvSpPr>
          <p:cNvPr id="43" name="Ellipse 42"/>
          <p:cNvSpPr/>
          <p:nvPr/>
        </p:nvSpPr>
        <p:spPr>
          <a:xfrm>
            <a:off x="3377994"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p:cNvSpPr txBox="1"/>
          <p:nvPr/>
        </p:nvSpPr>
        <p:spPr>
          <a:xfrm>
            <a:off x="3213607" y="6279983"/>
            <a:ext cx="636998" cy="276999"/>
          </a:xfrm>
          <a:prstGeom prst="rect">
            <a:avLst/>
          </a:prstGeom>
          <a:noFill/>
        </p:spPr>
        <p:txBody>
          <a:bodyPr wrap="square" rtlCol="0">
            <a:spAutoFit/>
          </a:bodyPr>
          <a:lstStyle/>
          <a:p>
            <a:pPr algn="ctr"/>
            <a:r>
              <a:rPr lang="fr-FR" sz="1200" smtClean="0"/>
              <a:t>123</a:t>
            </a:r>
            <a:endParaRPr lang="fr-FR" sz="1200"/>
          </a:p>
        </p:txBody>
      </p:sp>
      <p:sp>
        <p:nvSpPr>
          <p:cNvPr id="45" name="Ellipse 44"/>
          <p:cNvSpPr/>
          <p:nvPr/>
        </p:nvSpPr>
        <p:spPr>
          <a:xfrm>
            <a:off x="3776482"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p:cNvSpPr txBox="1"/>
          <p:nvPr/>
        </p:nvSpPr>
        <p:spPr>
          <a:xfrm>
            <a:off x="3612095" y="6279983"/>
            <a:ext cx="636998" cy="276999"/>
          </a:xfrm>
          <a:prstGeom prst="rect">
            <a:avLst/>
          </a:prstGeom>
          <a:noFill/>
        </p:spPr>
        <p:txBody>
          <a:bodyPr wrap="square" rtlCol="0">
            <a:spAutoFit/>
          </a:bodyPr>
          <a:lstStyle/>
          <a:p>
            <a:pPr algn="ctr"/>
            <a:r>
              <a:rPr lang="fr-FR" sz="1200" smtClean="0"/>
              <a:t>123</a:t>
            </a:r>
            <a:endParaRPr lang="fr-FR" sz="1200"/>
          </a:p>
        </p:txBody>
      </p:sp>
      <p:sp>
        <p:nvSpPr>
          <p:cNvPr id="47" name="Ellipse 46"/>
          <p:cNvSpPr/>
          <p:nvPr/>
        </p:nvSpPr>
        <p:spPr>
          <a:xfrm>
            <a:off x="4178226" y="601038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4013839" y="6279983"/>
            <a:ext cx="636998" cy="276999"/>
          </a:xfrm>
          <a:prstGeom prst="rect">
            <a:avLst/>
          </a:prstGeom>
          <a:noFill/>
        </p:spPr>
        <p:txBody>
          <a:bodyPr wrap="square" rtlCol="0">
            <a:spAutoFit/>
          </a:bodyPr>
          <a:lstStyle/>
          <a:p>
            <a:pPr algn="ctr"/>
            <a:r>
              <a:rPr lang="fr-FR" sz="1200" smtClean="0"/>
              <a:t>123</a:t>
            </a:r>
            <a:endParaRPr lang="fr-FR" sz="1200"/>
          </a:p>
        </p:txBody>
      </p:sp>
      <p:sp>
        <p:nvSpPr>
          <p:cNvPr id="49" name="Ellipse 48"/>
          <p:cNvSpPr/>
          <p:nvPr/>
        </p:nvSpPr>
        <p:spPr>
          <a:xfrm>
            <a:off x="4580427" y="5998502"/>
            <a:ext cx="308225" cy="308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p:cNvSpPr txBox="1"/>
          <p:nvPr/>
        </p:nvSpPr>
        <p:spPr>
          <a:xfrm>
            <a:off x="4416040" y="6268103"/>
            <a:ext cx="636998" cy="276999"/>
          </a:xfrm>
          <a:prstGeom prst="rect">
            <a:avLst/>
          </a:prstGeom>
          <a:noFill/>
        </p:spPr>
        <p:txBody>
          <a:bodyPr wrap="square" rtlCol="0">
            <a:spAutoFit/>
          </a:bodyPr>
          <a:lstStyle/>
          <a:p>
            <a:pPr algn="ctr"/>
            <a:r>
              <a:rPr lang="fr-FR" sz="1200" smtClean="0"/>
              <a:t>123</a:t>
            </a:r>
            <a:endParaRPr lang="fr-FR" sz="1200"/>
          </a:p>
        </p:txBody>
      </p:sp>
      <p:pic>
        <p:nvPicPr>
          <p:cNvPr id="42" name="Image 41"/>
          <p:cNvPicPr>
            <a:picLocks noChangeAspect="1"/>
          </p:cNvPicPr>
          <p:nvPr/>
        </p:nvPicPr>
        <p:blipFill>
          <a:blip r:embed="rId11">
            <a:duotone>
              <a:schemeClr val="bg2">
                <a:shade val="45000"/>
                <a:satMod val="135000"/>
              </a:schemeClr>
              <a:prstClr val="white"/>
            </a:duotone>
          </a:blip>
          <a:stretch>
            <a:fillRect/>
          </a:stretch>
        </p:blipFill>
        <p:spPr>
          <a:xfrm>
            <a:off x="1670307" y="6164494"/>
            <a:ext cx="420162" cy="420162"/>
          </a:xfrm>
          <a:prstGeom prst="rect">
            <a:avLst/>
          </a:prstGeom>
        </p:spPr>
      </p:pic>
      <p:pic>
        <p:nvPicPr>
          <p:cNvPr id="52" name="Image 51"/>
          <p:cNvPicPr>
            <a:picLocks noChangeAspect="1"/>
          </p:cNvPicPr>
          <p:nvPr/>
        </p:nvPicPr>
        <p:blipFill>
          <a:blip r:embed="rId12">
            <a:lum bright="70000" contrast="-70000"/>
          </a:blip>
          <a:stretch>
            <a:fillRect/>
          </a:stretch>
        </p:blipFill>
        <p:spPr>
          <a:xfrm>
            <a:off x="2259619" y="6215606"/>
            <a:ext cx="381991" cy="381991"/>
          </a:xfrm>
          <a:prstGeom prst="rect">
            <a:avLst/>
          </a:prstGeom>
        </p:spPr>
      </p:pic>
      <p:sp>
        <p:nvSpPr>
          <p:cNvPr id="3" name="Rectangle 2"/>
          <p:cNvSpPr/>
          <p:nvPr/>
        </p:nvSpPr>
        <p:spPr>
          <a:xfrm>
            <a:off x="3592815" y="1521549"/>
            <a:ext cx="5006369" cy="4289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mtClean="0"/>
              <a:t>Tous</a:t>
            </a:r>
          </a:p>
          <a:p>
            <a:endParaRPr lang="fr-FR" smtClean="0"/>
          </a:p>
        </p:txBody>
      </p:sp>
    </p:spTree>
    <p:extLst>
      <p:ext uri="{BB962C8B-B14F-4D97-AF65-F5344CB8AC3E}">
        <p14:creationId xmlns:p14="http://schemas.microsoft.com/office/powerpoint/2010/main" val="3410289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09"/>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Interface générale</a:t>
            </a:r>
            <a:endParaRPr lang="fr-FR" sz="3200">
              <a:latin typeface="Segoe UI Light" panose="020B0502040204020203" pitchFamily="34" charset="0"/>
            </a:endParaRPr>
          </a:p>
        </p:txBody>
      </p:sp>
      <p:sp>
        <p:nvSpPr>
          <p:cNvPr id="2" name="AutoShape 2" descr="Résultat de recherche d'images pour &quot;oeil&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Rectangle 37"/>
          <p:cNvSpPr/>
          <p:nvPr/>
        </p:nvSpPr>
        <p:spPr>
          <a:xfrm>
            <a:off x="575719" y="5899696"/>
            <a:ext cx="6805060" cy="584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787413" y="5999750"/>
            <a:ext cx="244589" cy="244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557192" y="6230594"/>
            <a:ext cx="714375" cy="246221"/>
          </a:xfrm>
          <a:prstGeom prst="rect">
            <a:avLst/>
          </a:prstGeom>
          <a:noFill/>
        </p:spPr>
        <p:txBody>
          <a:bodyPr wrap="square" rtlCol="0">
            <a:spAutoFit/>
          </a:bodyPr>
          <a:lstStyle/>
          <a:p>
            <a:pPr algn="ctr"/>
            <a:r>
              <a:rPr lang="fr-FR" sz="1000" smtClean="0"/>
              <a:t>Individu</a:t>
            </a:r>
            <a:endParaRPr lang="fr-FR" sz="1000"/>
          </a:p>
        </p:txBody>
      </p:sp>
      <p:pic>
        <p:nvPicPr>
          <p:cNvPr id="157" name="Image 156"/>
          <p:cNvPicPr>
            <a:picLocks noChangeAspect="1"/>
          </p:cNvPicPr>
          <p:nvPr/>
        </p:nvPicPr>
        <p:blipFill>
          <a:blip r:embed="rId15"/>
          <a:stretch>
            <a:fillRect/>
          </a:stretch>
        </p:blipFill>
        <p:spPr>
          <a:xfrm>
            <a:off x="155575" y="777827"/>
            <a:ext cx="1254669" cy="430004"/>
          </a:xfrm>
          <a:prstGeom prst="rect">
            <a:avLst/>
          </a:prstGeom>
        </p:spPr>
      </p:pic>
      <p:grpSp>
        <p:nvGrpSpPr>
          <p:cNvPr id="37" name="Groupe 36"/>
          <p:cNvGrpSpPr/>
          <p:nvPr/>
        </p:nvGrpSpPr>
        <p:grpSpPr>
          <a:xfrm>
            <a:off x="10898936" y="2830399"/>
            <a:ext cx="439866" cy="2212040"/>
            <a:chOff x="5148465" y="3142081"/>
            <a:chExt cx="439866" cy="2212040"/>
          </a:xfrm>
        </p:grpSpPr>
        <p:sp>
          <p:nvSpPr>
            <p:cNvPr id="78" name="Rectangle 77"/>
            <p:cNvSpPr/>
            <p:nvPr/>
          </p:nvSpPr>
          <p:spPr>
            <a:xfrm>
              <a:off x="5148465" y="359052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p:cNvSpPr/>
            <p:nvPr/>
          </p:nvSpPr>
          <p:spPr>
            <a:xfrm>
              <a:off x="5282768" y="3697616"/>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39"/>
            <p:cNvCxnSpPr/>
            <p:nvPr/>
          </p:nvCxnSpPr>
          <p:spPr>
            <a:xfrm>
              <a:off x="5282768" y="3896510"/>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148465" y="3142081"/>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p:cNvSpPr/>
            <p:nvPr/>
          </p:nvSpPr>
          <p:spPr>
            <a:xfrm>
              <a:off x="5282768" y="3256788"/>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5148465" y="4037727"/>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Ellipse 140"/>
            <p:cNvSpPr/>
            <p:nvPr/>
          </p:nvSpPr>
          <p:spPr>
            <a:xfrm>
              <a:off x="5282768" y="4144814"/>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2" name="Connecteur droit 141"/>
            <p:cNvCxnSpPr/>
            <p:nvPr/>
          </p:nvCxnSpPr>
          <p:spPr>
            <a:xfrm>
              <a:off x="5267701" y="4343708"/>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ZoneTexte 142"/>
            <p:cNvSpPr txBox="1"/>
            <p:nvPr/>
          </p:nvSpPr>
          <p:spPr>
            <a:xfrm>
              <a:off x="5335693" y="3999102"/>
              <a:ext cx="184150" cy="369332"/>
            </a:xfrm>
            <a:prstGeom prst="rect">
              <a:avLst/>
            </a:prstGeom>
            <a:noFill/>
          </p:spPr>
          <p:txBody>
            <a:bodyPr wrap="square" rtlCol="0">
              <a:spAutoFit/>
            </a:bodyPr>
            <a:lstStyle/>
            <a:p>
              <a:r>
                <a:rPr lang="fr-FR" smtClean="0">
                  <a:solidFill>
                    <a:schemeClr val="accent1">
                      <a:lumMod val="50000"/>
                    </a:schemeClr>
                  </a:solidFill>
                </a:rPr>
                <a:t>*</a:t>
              </a:r>
              <a:endParaRPr lang="fr-FR">
                <a:solidFill>
                  <a:schemeClr val="accent1">
                    <a:lumMod val="50000"/>
                  </a:schemeClr>
                </a:solidFill>
              </a:endParaRPr>
            </a:p>
          </p:txBody>
        </p:sp>
        <p:sp>
          <p:nvSpPr>
            <p:cNvPr id="144" name="Rectangle 143"/>
            <p:cNvSpPr/>
            <p:nvPr/>
          </p:nvSpPr>
          <p:spPr>
            <a:xfrm>
              <a:off x="5148465" y="4491007"/>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p:cNvSpPr/>
            <p:nvPr/>
          </p:nvSpPr>
          <p:spPr>
            <a:xfrm>
              <a:off x="5282768" y="4598094"/>
              <a:ext cx="168587" cy="162737"/>
            </a:xfrm>
            <a:prstGeom prst="ellipse">
              <a:avLst/>
            </a:prstGeom>
            <a:solidFill>
              <a:schemeClr val="accent1">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6" name="Connecteur droit 145"/>
            <p:cNvCxnSpPr/>
            <p:nvPr/>
          </p:nvCxnSpPr>
          <p:spPr>
            <a:xfrm>
              <a:off x="5267701" y="4796988"/>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5148465" y="4966048"/>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2" name="Image 161"/>
            <p:cNvPicPr>
              <a:picLocks noChangeAspect="1"/>
            </p:cNvPicPr>
            <p:nvPr/>
          </p:nvPicPr>
          <p:blipFill>
            <a:blip r:embed="rId16"/>
            <a:stretch>
              <a:fillRect/>
            </a:stretch>
          </p:blipFill>
          <p:spPr>
            <a:xfrm>
              <a:off x="5294150" y="5069186"/>
              <a:ext cx="273492" cy="273492"/>
            </a:xfrm>
            <a:prstGeom prst="rect">
              <a:avLst/>
            </a:prstGeom>
          </p:spPr>
        </p:pic>
        <p:sp>
          <p:nvSpPr>
            <p:cNvPr id="163" name="Ellipse 162"/>
            <p:cNvSpPr/>
            <p:nvPr/>
          </p:nvSpPr>
          <p:spPr>
            <a:xfrm>
              <a:off x="5223084" y="5023633"/>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4" name="Connecteur droit 163"/>
            <p:cNvCxnSpPr>
              <a:stCxn id="163" idx="7"/>
            </p:cNvCxnSpPr>
            <p:nvPr/>
          </p:nvCxnSpPr>
          <p:spPr>
            <a:xfrm>
              <a:off x="5366982" y="5047465"/>
              <a:ext cx="16232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e 34"/>
          <p:cNvGrpSpPr/>
          <p:nvPr/>
        </p:nvGrpSpPr>
        <p:grpSpPr>
          <a:xfrm>
            <a:off x="11482781" y="2828417"/>
            <a:ext cx="462979" cy="2684953"/>
            <a:chOff x="7628117" y="3033235"/>
            <a:chExt cx="462979" cy="2684953"/>
          </a:xfrm>
        </p:grpSpPr>
        <p:sp>
          <p:nvSpPr>
            <p:cNvPr id="53" name="Rectangle 52"/>
            <p:cNvSpPr/>
            <p:nvPr/>
          </p:nvSpPr>
          <p:spPr>
            <a:xfrm>
              <a:off x="7645357" y="3488207"/>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p:cNvSpPr/>
            <p:nvPr/>
          </p:nvSpPr>
          <p:spPr>
            <a:xfrm>
              <a:off x="7639272" y="394317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7812377" y="399489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7724804" y="404461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7907186" y="402347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7713241" y="415216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p:cNvSpPr/>
            <p:nvPr/>
          </p:nvSpPr>
          <p:spPr>
            <a:xfrm>
              <a:off x="7791029" y="421517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p:cNvSpPr/>
            <p:nvPr/>
          </p:nvSpPr>
          <p:spPr>
            <a:xfrm>
              <a:off x="7892644" y="420217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p:cNvSpPr/>
            <p:nvPr/>
          </p:nvSpPr>
          <p:spPr>
            <a:xfrm>
              <a:off x="7940458" y="411645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p:cNvSpPr/>
            <p:nvPr/>
          </p:nvSpPr>
          <p:spPr>
            <a:xfrm>
              <a:off x="7818462" y="354498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7730889" y="35946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p:cNvSpPr/>
            <p:nvPr/>
          </p:nvSpPr>
          <p:spPr>
            <a:xfrm>
              <a:off x="7913271" y="357355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p:nvPr/>
          </p:nvSpPr>
          <p:spPr>
            <a:xfrm>
              <a:off x="7719326" y="370225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p:cNvSpPr/>
            <p:nvPr/>
          </p:nvSpPr>
          <p:spPr>
            <a:xfrm>
              <a:off x="7797114" y="376525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p:cNvSpPr/>
            <p:nvPr/>
          </p:nvSpPr>
          <p:spPr>
            <a:xfrm>
              <a:off x="7898729" y="375225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7946543" y="366653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p:cNvSpPr/>
            <p:nvPr/>
          </p:nvSpPr>
          <p:spPr>
            <a:xfrm>
              <a:off x="7787576" y="365227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p:cNvSpPr/>
            <p:nvPr/>
          </p:nvSpPr>
          <p:spPr>
            <a:xfrm>
              <a:off x="7848858" y="369551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p:cNvSpPr/>
            <p:nvPr/>
          </p:nvSpPr>
          <p:spPr>
            <a:xfrm>
              <a:off x="7856583" y="362299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p:cNvSpPr/>
            <p:nvPr/>
          </p:nvSpPr>
          <p:spPr>
            <a:xfrm>
              <a:off x="7651230" y="303323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lipse 73"/>
            <p:cNvSpPr/>
            <p:nvPr/>
          </p:nvSpPr>
          <p:spPr>
            <a:xfrm>
              <a:off x="7809799" y="320548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Ellipse 74"/>
            <p:cNvSpPr/>
            <p:nvPr/>
          </p:nvSpPr>
          <p:spPr>
            <a:xfrm>
              <a:off x="7727487" y="320548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Ellipse 75"/>
            <p:cNvSpPr/>
            <p:nvPr/>
          </p:nvSpPr>
          <p:spPr>
            <a:xfrm>
              <a:off x="7968969" y="320526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Ellipse 76"/>
            <p:cNvSpPr/>
            <p:nvPr/>
          </p:nvSpPr>
          <p:spPr>
            <a:xfrm>
              <a:off x="7889987" y="320526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ctangle 79"/>
            <p:cNvSpPr/>
            <p:nvPr/>
          </p:nvSpPr>
          <p:spPr>
            <a:xfrm>
              <a:off x="7635327" y="4396211"/>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Ellipse 114"/>
            <p:cNvSpPr/>
            <p:nvPr/>
          </p:nvSpPr>
          <p:spPr>
            <a:xfrm>
              <a:off x="7728612" y="447565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Ellipse 115"/>
            <p:cNvSpPr/>
            <p:nvPr/>
          </p:nvSpPr>
          <p:spPr>
            <a:xfrm>
              <a:off x="7808057" y="447565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Ellipse 116"/>
            <p:cNvSpPr/>
            <p:nvPr/>
          </p:nvSpPr>
          <p:spPr>
            <a:xfrm>
              <a:off x="7887502" y="447565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p:cNvSpPr/>
            <p:nvPr/>
          </p:nvSpPr>
          <p:spPr>
            <a:xfrm>
              <a:off x="7728612" y="455370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Ellipse 119"/>
            <p:cNvSpPr/>
            <p:nvPr/>
          </p:nvSpPr>
          <p:spPr>
            <a:xfrm>
              <a:off x="7808057" y="455370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Ellipse 120"/>
            <p:cNvSpPr/>
            <p:nvPr/>
          </p:nvSpPr>
          <p:spPr>
            <a:xfrm>
              <a:off x="7887502" y="455370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Ellipse 122"/>
            <p:cNvSpPr/>
            <p:nvPr/>
          </p:nvSpPr>
          <p:spPr>
            <a:xfrm>
              <a:off x="7728612" y="463120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p:cNvSpPr/>
            <p:nvPr/>
          </p:nvSpPr>
          <p:spPr>
            <a:xfrm>
              <a:off x="7808057" y="463120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p:cNvSpPr/>
            <p:nvPr/>
          </p:nvSpPr>
          <p:spPr>
            <a:xfrm>
              <a:off x="7887502" y="463120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a:off x="7628117" y="4859184"/>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p:cNvSpPr/>
            <p:nvPr/>
          </p:nvSpPr>
          <p:spPr>
            <a:xfrm>
              <a:off x="7736221" y="494734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p:cNvSpPr/>
            <p:nvPr/>
          </p:nvSpPr>
          <p:spPr>
            <a:xfrm>
              <a:off x="7815666" y="494734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Ellipse 149"/>
            <p:cNvSpPr/>
            <p:nvPr/>
          </p:nvSpPr>
          <p:spPr>
            <a:xfrm>
              <a:off x="7895111" y="494734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Ellipse 150"/>
            <p:cNvSpPr/>
            <p:nvPr/>
          </p:nvSpPr>
          <p:spPr>
            <a:xfrm>
              <a:off x="7736221" y="50253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Ellipse 152"/>
            <p:cNvSpPr/>
            <p:nvPr/>
          </p:nvSpPr>
          <p:spPr>
            <a:xfrm>
              <a:off x="7895111" y="50253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4" name="Ellipse 153"/>
            <p:cNvSpPr/>
            <p:nvPr/>
          </p:nvSpPr>
          <p:spPr>
            <a:xfrm>
              <a:off x="7736221" y="510289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Ellipse 154"/>
            <p:cNvSpPr/>
            <p:nvPr/>
          </p:nvSpPr>
          <p:spPr>
            <a:xfrm>
              <a:off x="7815666" y="510289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Ellipse 155"/>
            <p:cNvSpPr/>
            <p:nvPr/>
          </p:nvSpPr>
          <p:spPr>
            <a:xfrm>
              <a:off x="7895111" y="510289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9" name="Rectangle 168"/>
            <p:cNvSpPr/>
            <p:nvPr/>
          </p:nvSpPr>
          <p:spPr>
            <a:xfrm>
              <a:off x="7628117" y="533011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0" name="Image 169"/>
            <p:cNvPicPr>
              <a:picLocks noChangeAspect="1"/>
            </p:cNvPicPr>
            <p:nvPr/>
          </p:nvPicPr>
          <p:blipFill>
            <a:blip r:embed="rId16"/>
            <a:stretch>
              <a:fillRect/>
            </a:stretch>
          </p:blipFill>
          <p:spPr>
            <a:xfrm>
              <a:off x="7676142" y="5337734"/>
              <a:ext cx="357700" cy="357700"/>
            </a:xfrm>
            <a:prstGeom prst="rect">
              <a:avLst/>
            </a:prstGeom>
          </p:spPr>
        </p:pic>
        <p:sp>
          <p:nvSpPr>
            <p:cNvPr id="171" name="Ellipse 170"/>
            <p:cNvSpPr/>
            <p:nvPr/>
          </p:nvSpPr>
          <p:spPr>
            <a:xfrm>
              <a:off x="7802179" y="543052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Ellipse 171"/>
            <p:cNvSpPr/>
            <p:nvPr/>
          </p:nvSpPr>
          <p:spPr>
            <a:xfrm>
              <a:off x="7766376" y="548526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Ellipse 172"/>
            <p:cNvSpPr/>
            <p:nvPr/>
          </p:nvSpPr>
          <p:spPr>
            <a:xfrm>
              <a:off x="7840279" y="549148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e 9"/>
          <p:cNvGrpSpPr/>
          <p:nvPr/>
        </p:nvGrpSpPr>
        <p:grpSpPr>
          <a:xfrm>
            <a:off x="8706253" y="2036581"/>
            <a:ext cx="1993388" cy="989799"/>
            <a:chOff x="8031481" y="1550527"/>
            <a:chExt cx="1993388" cy="989799"/>
          </a:xfrm>
        </p:grpSpPr>
        <p:sp>
          <p:nvSpPr>
            <p:cNvPr id="176" name="Rectangle 175"/>
            <p:cNvSpPr/>
            <p:nvPr/>
          </p:nvSpPr>
          <p:spPr>
            <a:xfrm>
              <a:off x="8031481" y="1550527"/>
              <a:ext cx="1993388" cy="9897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fr-FR" sz="1200">
                  <a:solidFill>
                    <a:schemeClr val="tx1"/>
                  </a:solidFill>
                </a:rPr>
                <a:t>couleur</a:t>
              </a:r>
            </a:p>
            <a:p>
              <a:pPr>
                <a:lnSpc>
                  <a:spcPct val="150000"/>
                </a:lnSpc>
              </a:pPr>
              <a:r>
                <a:rPr lang="fr-FR" sz="1200">
                  <a:solidFill>
                    <a:schemeClr val="tx1"/>
                  </a:solidFill>
                </a:rPr>
                <a:t>taille</a:t>
              </a:r>
            </a:p>
            <a:p>
              <a:pPr>
                <a:lnSpc>
                  <a:spcPct val="150000"/>
                </a:lnSpc>
              </a:pPr>
              <a:r>
                <a:rPr lang="fr-FR" sz="1200">
                  <a:solidFill>
                    <a:schemeClr val="tx1"/>
                  </a:solidFill>
                </a:rPr>
                <a:t>image</a:t>
              </a:r>
            </a:p>
            <a:p>
              <a:pPr algn="ctr">
                <a:lnSpc>
                  <a:spcPct val="150000"/>
                </a:lnSpc>
              </a:pPr>
              <a:endParaRPr lang="fr-FR" sz="1200">
                <a:solidFill>
                  <a:schemeClr val="tx1"/>
                </a:solidFill>
              </a:endParaRPr>
            </a:p>
          </p:txBody>
        </p:sp>
        <p:grpSp>
          <p:nvGrpSpPr>
            <p:cNvPr id="183" name="DropdownBox"/>
            <p:cNvGrpSpPr/>
            <p:nvPr>
              <p:custDataLst>
                <p:custData r:id="rId10"/>
              </p:custDataLst>
            </p:nvPr>
          </p:nvGrpSpPr>
          <p:grpSpPr>
            <a:xfrm>
              <a:off x="8818884" y="1620659"/>
              <a:ext cx="1097652" cy="228600"/>
              <a:chOff x="4016824" y="3329200"/>
              <a:chExt cx="1097652" cy="228600"/>
            </a:xfrm>
          </p:grpSpPr>
          <p:sp>
            <p:nvSpPr>
              <p:cNvPr id="184"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rouge</a:t>
                </a:r>
                <a:endParaRPr lang="en-US" sz="1200" dirty="0">
                  <a:solidFill>
                    <a:srgbClr val="000000"/>
                  </a:solidFill>
                  <a:latin typeface="Segoe UI" pitchFamily="34" charset="0"/>
                  <a:ea typeface="Segoe UI" pitchFamily="34" charset="0"/>
                  <a:cs typeface="Segoe UI" pitchFamily="34" charset="0"/>
                </a:endParaRPr>
              </a:p>
            </p:txBody>
          </p:sp>
          <p:sp>
            <p:nvSpPr>
              <p:cNvPr id="185"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186" name="DropdownBox"/>
            <p:cNvGrpSpPr/>
            <p:nvPr>
              <p:custDataLst>
                <p:custData r:id="rId11"/>
              </p:custDataLst>
            </p:nvPr>
          </p:nvGrpSpPr>
          <p:grpSpPr>
            <a:xfrm>
              <a:off x="8818884" y="1910426"/>
              <a:ext cx="1097652" cy="228600"/>
              <a:chOff x="4016824" y="3329200"/>
              <a:chExt cx="1097652" cy="228600"/>
            </a:xfrm>
          </p:grpSpPr>
          <p:sp>
            <p:nvSpPr>
              <p:cNvPr id="18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12</a:t>
                </a:r>
                <a:endParaRPr lang="en-US" sz="1200" dirty="0">
                  <a:solidFill>
                    <a:srgbClr val="000000"/>
                  </a:solidFill>
                  <a:latin typeface="Segoe UI" pitchFamily="34" charset="0"/>
                  <a:ea typeface="Segoe UI" pitchFamily="34" charset="0"/>
                  <a:cs typeface="Segoe UI" pitchFamily="34" charset="0"/>
                </a:endParaRPr>
              </a:p>
            </p:txBody>
          </p:sp>
          <p:sp>
            <p:nvSpPr>
              <p:cNvPr id="18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195" name="Image"/>
            <p:cNvGrpSpPr/>
            <p:nvPr>
              <p:custDataLst>
                <p:custData r:id="rId12"/>
              </p:custDataLst>
            </p:nvPr>
          </p:nvGrpSpPr>
          <p:grpSpPr>
            <a:xfrm>
              <a:off x="8818664" y="2200142"/>
              <a:ext cx="230075" cy="221217"/>
              <a:chOff x="4037608" y="2896991"/>
              <a:chExt cx="1059255" cy="1059255"/>
            </a:xfrm>
          </p:grpSpPr>
          <p:sp>
            <p:nvSpPr>
              <p:cNvPr id="196" name="Rectangle 195"/>
              <p:cNvSpPr/>
              <p:nvPr/>
            </p:nvSpPr>
            <p:spPr>
              <a:xfrm>
                <a:off x="4037608" y="2896991"/>
                <a:ext cx="1059255" cy="1059255"/>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cxnSp>
            <p:nvCxnSpPr>
              <p:cNvPr id="197" name="Straight Connector 3"/>
              <p:cNvCxnSpPr/>
              <p:nvPr/>
            </p:nvCxnSpPr>
            <p:spPr>
              <a:xfrm>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198" name="Straight Connector 4"/>
              <p:cNvCxnSpPr/>
              <p:nvPr/>
            </p:nvCxnSpPr>
            <p:spPr>
              <a:xfrm flipV="1">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sp>
          <p:nvSpPr>
            <p:cNvPr id="199" name="Content"/>
            <p:cNvSpPr/>
            <p:nvPr>
              <p:custDataLst>
                <p:custData r:id="rId13"/>
              </p:custDataLst>
            </p:nvPr>
          </p:nvSpPr>
          <p:spPr>
            <a:xfrm>
              <a:off x="9116731" y="2186841"/>
              <a:ext cx="781261" cy="24881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000" smtClean="0">
                  <a:solidFill>
                    <a:srgbClr val="000000"/>
                  </a:solidFill>
                  <a:latin typeface="Segoe UI" pitchFamily="34" charset="0"/>
                  <a:cs typeface="Segoe UI" pitchFamily="34" charset="0"/>
                </a:rPr>
                <a:t>parcourir</a:t>
              </a:r>
              <a:endParaRPr lang="en-US" sz="1000" dirty="0">
                <a:solidFill>
                  <a:srgbClr val="000000"/>
                </a:solidFill>
                <a:latin typeface="Segoe UI" pitchFamily="34" charset="0"/>
                <a:cs typeface="Segoe UI" pitchFamily="34" charset="0"/>
              </a:endParaRPr>
            </a:p>
          </p:txBody>
        </p:sp>
      </p:grpSp>
      <p:sp>
        <p:nvSpPr>
          <p:cNvPr id="126" name="Rectangle 125"/>
          <p:cNvSpPr/>
          <p:nvPr/>
        </p:nvSpPr>
        <p:spPr>
          <a:xfrm>
            <a:off x="8706253" y="4247258"/>
            <a:ext cx="1993388" cy="10360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fr-FR" sz="1200" smtClean="0">
                <a:solidFill>
                  <a:schemeClr val="tx1"/>
                </a:solidFill>
              </a:rPr>
              <a:t>type</a:t>
            </a:r>
            <a:endParaRPr lang="fr-FR" sz="1200">
              <a:solidFill>
                <a:schemeClr val="tx1"/>
              </a:solidFill>
            </a:endParaRPr>
          </a:p>
          <a:p>
            <a:pPr>
              <a:lnSpc>
                <a:spcPct val="150000"/>
              </a:lnSpc>
            </a:pPr>
            <a:r>
              <a:rPr lang="fr-FR" sz="1200" smtClean="0">
                <a:solidFill>
                  <a:schemeClr val="tx1"/>
                </a:solidFill>
              </a:rPr>
              <a:t>condition</a:t>
            </a:r>
            <a:endParaRPr lang="fr-FR" sz="1200">
              <a:solidFill>
                <a:schemeClr val="tx1"/>
              </a:solidFill>
            </a:endParaRPr>
          </a:p>
          <a:p>
            <a:pPr algn="ctr">
              <a:lnSpc>
                <a:spcPct val="150000"/>
              </a:lnSpc>
            </a:pPr>
            <a:endParaRPr lang="fr-FR" sz="1200">
              <a:solidFill>
                <a:schemeClr val="tx1"/>
              </a:solidFill>
            </a:endParaRPr>
          </a:p>
        </p:txBody>
      </p:sp>
      <p:grpSp>
        <p:nvGrpSpPr>
          <p:cNvPr id="128" name="DropdownBox"/>
          <p:cNvGrpSpPr/>
          <p:nvPr>
            <p:custDataLst>
              <p:custData r:id="rId1"/>
            </p:custDataLst>
          </p:nvPr>
        </p:nvGrpSpPr>
        <p:grpSpPr>
          <a:xfrm>
            <a:off x="9506356" y="4317390"/>
            <a:ext cx="1097652" cy="228600"/>
            <a:chOff x="4016824" y="3329200"/>
            <a:chExt cx="1097652" cy="228600"/>
          </a:xfrm>
        </p:grpSpPr>
        <p:sp>
          <p:nvSpPr>
            <p:cNvPr id="13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étoile</a:t>
              </a:r>
              <a:endParaRPr lang="en-US" sz="1200" dirty="0">
                <a:solidFill>
                  <a:srgbClr val="000000"/>
                </a:solidFill>
                <a:latin typeface="Segoe UI" pitchFamily="34" charset="0"/>
                <a:ea typeface="Segoe UI" pitchFamily="34" charset="0"/>
                <a:cs typeface="Segoe UI" pitchFamily="34" charset="0"/>
              </a:endParaRPr>
            </a:p>
          </p:txBody>
        </p:sp>
        <p:sp>
          <p:nvSpPr>
            <p:cNvPr id="13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139" name="Content"/>
          <p:cNvSpPr/>
          <p:nvPr>
            <p:custDataLst>
              <p:custData r:id="rId2"/>
            </p:custDataLst>
          </p:nvPr>
        </p:nvSpPr>
        <p:spPr>
          <a:xfrm>
            <a:off x="8780944" y="4826000"/>
            <a:ext cx="1823064" cy="35415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smtClean="0">
                <a:solidFill>
                  <a:srgbClr val="000000"/>
                </a:solidFill>
                <a:latin typeface="Segoe UI" pitchFamily="34" charset="0"/>
                <a:cs typeface="Segoe UI" pitchFamily="34" charset="0"/>
              </a:rPr>
              <a:t>obj.Responsable = “O”</a:t>
            </a:r>
            <a:endParaRPr lang="en-US" sz="1200" dirty="0" smtClean="0">
              <a:solidFill>
                <a:srgbClr val="000000"/>
              </a:solidFill>
              <a:latin typeface="Segoe UI" pitchFamily="34" charset="0"/>
              <a:cs typeface="Segoe UI" pitchFamily="34" charset="0"/>
            </a:endParaRPr>
          </a:p>
        </p:txBody>
      </p:sp>
      <p:sp>
        <p:nvSpPr>
          <p:cNvPr id="130" name="Rectangle 129"/>
          <p:cNvSpPr/>
          <p:nvPr/>
        </p:nvSpPr>
        <p:spPr>
          <a:xfrm>
            <a:off x="8706253" y="3112673"/>
            <a:ext cx="1993388" cy="10221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fr-FR" sz="1200" smtClean="0">
                <a:solidFill>
                  <a:schemeClr val="tx1"/>
                </a:solidFill>
              </a:rPr>
              <a:t>police</a:t>
            </a:r>
            <a:endParaRPr lang="fr-FR" sz="1200">
              <a:solidFill>
                <a:schemeClr val="tx1"/>
              </a:solidFill>
            </a:endParaRPr>
          </a:p>
          <a:p>
            <a:pPr>
              <a:lnSpc>
                <a:spcPct val="150000"/>
              </a:lnSpc>
            </a:pPr>
            <a:r>
              <a:rPr lang="fr-FR" sz="1200">
                <a:solidFill>
                  <a:schemeClr val="tx1"/>
                </a:solidFill>
              </a:rPr>
              <a:t>taille</a:t>
            </a:r>
          </a:p>
          <a:p>
            <a:pPr>
              <a:lnSpc>
                <a:spcPct val="150000"/>
              </a:lnSpc>
            </a:pPr>
            <a:r>
              <a:rPr lang="fr-FR" sz="1200" smtClean="0">
                <a:solidFill>
                  <a:schemeClr val="tx1"/>
                </a:solidFill>
              </a:rPr>
              <a:t>position</a:t>
            </a:r>
            <a:endParaRPr lang="fr-FR" sz="1200">
              <a:solidFill>
                <a:schemeClr val="tx1"/>
              </a:solidFill>
            </a:endParaRPr>
          </a:p>
          <a:p>
            <a:pPr algn="ctr">
              <a:lnSpc>
                <a:spcPct val="150000"/>
              </a:lnSpc>
            </a:pPr>
            <a:endParaRPr lang="fr-FR" sz="1200">
              <a:solidFill>
                <a:schemeClr val="tx1"/>
              </a:solidFill>
            </a:endParaRPr>
          </a:p>
        </p:txBody>
      </p:sp>
      <p:grpSp>
        <p:nvGrpSpPr>
          <p:cNvPr id="131" name="DropdownBox"/>
          <p:cNvGrpSpPr/>
          <p:nvPr>
            <p:custDataLst>
              <p:custData r:id="rId3"/>
            </p:custDataLst>
          </p:nvPr>
        </p:nvGrpSpPr>
        <p:grpSpPr>
          <a:xfrm>
            <a:off x="9493656" y="3182805"/>
            <a:ext cx="1097652" cy="228600"/>
            <a:chOff x="4016824" y="3329200"/>
            <a:chExt cx="1097652" cy="228600"/>
          </a:xfrm>
        </p:grpSpPr>
        <p:sp>
          <p:nvSpPr>
            <p:cNvPr id="16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rouge</a:t>
              </a:r>
              <a:endParaRPr lang="en-US" sz="1200" dirty="0">
                <a:solidFill>
                  <a:srgbClr val="000000"/>
                </a:solidFill>
                <a:latin typeface="Segoe UI" pitchFamily="34" charset="0"/>
                <a:ea typeface="Segoe UI" pitchFamily="34" charset="0"/>
                <a:cs typeface="Segoe UI" pitchFamily="34" charset="0"/>
              </a:endParaRPr>
            </a:p>
          </p:txBody>
        </p:sp>
        <p:sp>
          <p:nvSpPr>
            <p:cNvPr id="161"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132" name="DropdownBox"/>
          <p:cNvGrpSpPr/>
          <p:nvPr>
            <p:custDataLst>
              <p:custData r:id="rId4"/>
            </p:custDataLst>
          </p:nvPr>
        </p:nvGrpSpPr>
        <p:grpSpPr>
          <a:xfrm>
            <a:off x="9493656" y="3472572"/>
            <a:ext cx="1097652" cy="228600"/>
            <a:chOff x="4016824" y="3329200"/>
            <a:chExt cx="1097652" cy="228600"/>
          </a:xfrm>
        </p:grpSpPr>
        <p:sp>
          <p:nvSpPr>
            <p:cNvPr id="152"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12</a:t>
              </a:r>
              <a:endParaRPr lang="en-US" sz="1200" dirty="0">
                <a:solidFill>
                  <a:srgbClr val="000000"/>
                </a:solidFill>
                <a:latin typeface="Segoe UI" pitchFamily="34" charset="0"/>
                <a:ea typeface="Segoe UI" pitchFamily="34" charset="0"/>
                <a:cs typeface="Segoe UI" pitchFamily="34" charset="0"/>
              </a:endParaRPr>
            </a:p>
          </p:txBody>
        </p:sp>
        <p:sp>
          <p:nvSpPr>
            <p:cNvPr id="159"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165" name="DropdownBox"/>
          <p:cNvGrpSpPr/>
          <p:nvPr>
            <p:custDataLst>
              <p:custData r:id="rId5"/>
            </p:custDataLst>
          </p:nvPr>
        </p:nvGrpSpPr>
        <p:grpSpPr>
          <a:xfrm>
            <a:off x="9493656" y="3773906"/>
            <a:ext cx="1097652" cy="228600"/>
            <a:chOff x="4016824" y="3329200"/>
            <a:chExt cx="1097652" cy="228600"/>
          </a:xfrm>
        </p:grpSpPr>
        <p:sp>
          <p:nvSpPr>
            <p:cNvPr id="166"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bas</a:t>
              </a:r>
            </a:p>
          </p:txBody>
        </p:sp>
        <p:sp>
          <p:nvSpPr>
            <p:cNvPr id="167"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3" name="ZoneTexte 42"/>
          <p:cNvSpPr txBox="1"/>
          <p:nvPr/>
        </p:nvSpPr>
        <p:spPr>
          <a:xfrm>
            <a:off x="47151" y="1649199"/>
            <a:ext cx="4143850" cy="2031325"/>
          </a:xfrm>
          <a:prstGeom prst="rect">
            <a:avLst/>
          </a:prstGeom>
          <a:noFill/>
        </p:spPr>
        <p:txBody>
          <a:bodyPr wrap="square" rtlCol="0">
            <a:spAutoFit/>
          </a:bodyPr>
          <a:lstStyle/>
          <a:p>
            <a:r>
              <a:rPr lang="fr-FR" i="1" smtClean="0"/>
              <a:t>Touches du clavier </a:t>
            </a:r>
          </a:p>
          <a:p>
            <a:r>
              <a:rPr lang="fr-FR" i="1" smtClean="0"/>
              <a:t>sélectionner</a:t>
            </a:r>
          </a:p>
          <a:p>
            <a:r>
              <a:rPr lang="fr-FR" i="1" smtClean="0"/>
              <a:t>sélectionner tous les objets du même type</a:t>
            </a:r>
          </a:p>
          <a:p>
            <a:r>
              <a:rPr lang="fr-FR" i="1" smtClean="0"/>
              <a:t>sélectionner tous les objets </a:t>
            </a:r>
          </a:p>
          <a:p>
            <a:endParaRPr lang="fr-FR" i="1"/>
          </a:p>
          <a:p>
            <a:endParaRPr lang="fr-FR" i="1" smtClean="0"/>
          </a:p>
          <a:p>
            <a:r>
              <a:rPr lang="fr-FR" i="1" smtClean="0"/>
              <a:t>positionner l’objet librement</a:t>
            </a:r>
            <a:endParaRPr lang="fr-FR" i="1"/>
          </a:p>
        </p:txBody>
      </p:sp>
      <p:sp>
        <p:nvSpPr>
          <p:cNvPr id="122" name="Rectangle 121"/>
          <p:cNvSpPr/>
          <p:nvPr/>
        </p:nvSpPr>
        <p:spPr>
          <a:xfrm>
            <a:off x="5134175" y="1112427"/>
            <a:ext cx="2828067" cy="4225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fr-FR" sz="1200" b="1" smtClean="0">
                <a:solidFill>
                  <a:schemeClr val="tx1"/>
                </a:solidFill>
              </a:rPr>
              <a:t>Serveurs</a:t>
            </a:r>
          </a:p>
          <a:p>
            <a:pPr>
              <a:lnSpc>
                <a:spcPct val="150000"/>
              </a:lnSpc>
            </a:pPr>
            <a:r>
              <a:rPr lang="fr-FR" sz="1200" smtClean="0">
                <a:solidFill>
                  <a:schemeClr val="tx1"/>
                </a:solidFill>
              </a:rPr>
              <a:t>     tous</a:t>
            </a:r>
          </a:p>
          <a:p>
            <a:pPr>
              <a:lnSpc>
                <a:spcPct val="150000"/>
              </a:lnSpc>
            </a:pPr>
            <a:r>
              <a:rPr lang="fr-FR" sz="1200" smtClean="0">
                <a:solidFill>
                  <a:schemeClr val="tx1"/>
                </a:solidFill>
              </a:rPr>
              <a:t>     affiché(e)s en carré</a:t>
            </a:r>
          </a:p>
          <a:p>
            <a:pPr>
              <a:lnSpc>
                <a:spcPct val="150000"/>
              </a:lnSpc>
            </a:pPr>
            <a:r>
              <a:rPr lang="fr-FR" sz="1200" b="1" smtClean="0">
                <a:solidFill>
                  <a:schemeClr val="tx1"/>
                </a:solidFill>
              </a:rPr>
              <a:t>Applications</a:t>
            </a:r>
            <a:endParaRPr lang="fr-FR" sz="1200" b="1">
              <a:solidFill>
                <a:schemeClr val="tx1"/>
              </a:solidFill>
            </a:endParaRPr>
          </a:p>
          <a:p>
            <a:pPr>
              <a:lnSpc>
                <a:spcPct val="150000"/>
              </a:lnSpc>
            </a:pPr>
            <a:r>
              <a:rPr lang="fr-FR" sz="1200">
                <a:solidFill>
                  <a:schemeClr val="tx1"/>
                </a:solidFill>
                <a:sym typeface="Wingdings" panose="05000000000000000000" pitchFamily="2" charset="2"/>
              </a:rPr>
              <a:t> </a:t>
            </a:r>
            <a:r>
              <a:rPr lang="fr-FR" sz="1200" smtClean="0">
                <a:solidFill>
                  <a:schemeClr val="tx1"/>
                </a:solidFill>
                <a:sym typeface="Wingdings" panose="05000000000000000000" pitchFamily="2" charset="2"/>
              </a:rPr>
              <a:t>du</a:t>
            </a:r>
            <a:r>
              <a:rPr lang="fr-FR" sz="1200" smtClean="0">
                <a:solidFill>
                  <a:schemeClr val="tx1"/>
                </a:solidFill>
              </a:rPr>
              <a:t> </a:t>
            </a:r>
            <a:r>
              <a:rPr lang="fr-FR" sz="1200">
                <a:solidFill>
                  <a:schemeClr val="tx1"/>
                </a:solidFill>
              </a:rPr>
              <a:t>serveur [TIT_TAOT</a:t>
            </a:r>
            <a:r>
              <a:rPr lang="fr-FR" sz="1200" smtClean="0">
                <a:solidFill>
                  <a:schemeClr val="tx1"/>
                </a:solidFill>
              </a:rPr>
              <a:t>]</a:t>
            </a:r>
            <a:endParaRPr lang="fr-FR" sz="1200">
              <a:solidFill>
                <a:schemeClr val="tx1"/>
              </a:solidFill>
            </a:endParaRPr>
          </a:p>
          <a:p>
            <a:pPr>
              <a:lnSpc>
                <a:spcPct val="150000"/>
              </a:lnSpc>
            </a:pPr>
            <a:r>
              <a:rPr lang="fr-FR" sz="1200">
                <a:solidFill>
                  <a:schemeClr val="tx1"/>
                </a:solidFill>
              </a:rPr>
              <a:t>    affiché(e)s en </a:t>
            </a:r>
            <a:r>
              <a:rPr lang="fr-FR" sz="1200" smtClean="0">
                <a:solidFill>
                  <a:schemeClr val="tx1"/>
                </a:solidFill>
              </a:rPr>
              <a:t>cercle</a:t>
            </a:r>
          </a:p>
          <a:p>
            <a:pPr>
              <a:lnSpc>
                <a:spcPct val="150000"/>
              </a:lnSpc>
            </a:pPr>
            <a:r>
              <a:rPr lang="fr-FR" sz="1200" smtClean="0">
                <a:solidFill>
                  <a:schemeClr val="tx1"/>
                </a:solidFill>
                <a:sym typeface="Wingdings" panose="05000000000000000000" pitchFamily="2" charset="2"/>
              </a:rPr>
              <a:t> </a:t>
            </a:r>
            <a:r>
              <a:rPr lang="fr-FR" sz="1200" smtClean="0">
                <a:solidFill>
                  <a:schemeClr val="tx1"/>
                </a:solidFill>
              </a:rPr>
              <a:t>du serveur [TIT_TAOT]</a:t>
            </a:r>
          </a:p>
          <a:p>
            <a:pPr>
              <a:lnSpc>
                <a:spcPct val="150000"/>
              </a:lnSpc>
            </a:pPr>
            <a:r>
              <a:rPr lang="fr-FR" sz="1200" smtClean="0">
                <a:solidFill>
                  <a:schemeClr val="tx1"/>
                </a:solidFill>
              </a:rPr>
              <a:t>    affiché(e)s </a:t>
            </a:r>
            <a:r>
              <a:rPr lang="fr-FR" sz="1200">
                <a:solidFill>
                  <a:schemeClr val="tx1"/>
                </a:solidFill>
              </a:rPr>
              <a:t>en </a:t>
            </a:r>
            <a:r>
              <a:rPr lang="fr-FR" sz="1200" smtClean="0">
                <a:solidFill>
                  <a:schemeClr val="tx1"/>
                </a:solidFill>
              </a:rPr>
              <a:t>cercle</a:t>
            </a:r>
            <a:endParaRPr lang="fr-FR" sz="1200">
              <a:solidFill>
                <a:schemeClr val="tx1"/>
              </a:solidFill>
            </a:endParaRPr>
          </a:p>
          <a:p>
            <a:pPr>
              <a:lnSpc>
                <a:spcPct val="150000"/>
              </a:lnSpc>
            </a:pPr>
            <a:endParaRPr lang="fr-FR" sz="1200" smtClean="0">
              <a:solidFill>
                <a:schemeClr val="tx1"/>
              </a:solidFill>
            </a:endParaRPr>
          </a:p>
          <a:p>
            <a:pPr>
              <a:lnSpc>
                <a:spcPct val="150000"/>
              </a:lnSpc>
            </a:pPr>
            <a:endParaRPr lang="fr-FR" sz="1200" smtClean="0">
              <a:solidFill>
                <a:schemeClr val="tx1"/>
              </a:solidFill>
            </a:endParaRPr>
          </a:p>
          <a:p>
            <a:pPr>
              <a:lnSpc>
                <a:spcPct val="150000"/>
              </a:lnSpc>
            </a:pPr>
            <a:endParaRPr lang="fr-FR" sz="1200" smtClean="0">
              <a:solidFill>
                <a:schemeClr val="tx1"/>
              </a:solidFill>
            </a:endParaRPr>
          </a:p>
          <a:p>
            <a:pPr>
              <a:lnSpc>
                <a:spcPct val="150000"/>
              </a:lnSpc>
            </a:pPr>
            <a:endParaRPr lang="fr-FR" sz="1200">
              <a:solidFill>
                <a:schemeClr val="tx1"/>
              </a:solidFill>
            </a:endParaRPr>
          </a:p>
        </p:txBody>
      </p:sp>
      <p:pic>
        <p:nvPicPr>
          <p:cNvPr id="3" name="Image 2"/>
          <p:cNvPicPr>
            <a:picLocks noChangeAspect="1"/>
          </p:cNvPicPr>
          <p:nvPr/>
        </p:nvPicPr>
        <p:blipFill>
          <a:blip r:embed="rId17">
            <a:duotone>
              <a:schemeClr val="accent1">
                <a:shade val="45000"/>
                <a:satMod val="135000"/>
              </a:schemeClr>
              <a:prstClr val="white"/>
            </a:duotone>
          </a:blip>
          <a:stretch>
            <a:fillRect/>
          </a:stretch>
        </p:blipFill>
        <p:spPr>
          <a:xfrm>
            <a:off x="5915374" y="1226881"/>
            <a:ext cx="188554" cy="188554"/>
          </a:xfrm>
          <a:prstGeom prst="rect">
            <a:avLst/>
          </a:prstGeom>
        </p:spPr>
      </p:pic>
      <p:pic>
        <p:nvPicPr>
          <p:cNvPr id="5" name="Image 4"/>
          <p:cNvPicPr>
            <a:picLocks noChangeAspect="1"/>
          </p:cNvPicPr>
          <p:nvPr/>
        </p:nvPicPr>
        <p:blipFill>
          <a:blip r:embed="rId18"/>
          <a:stretch>
            <a:fillRect/>
          </a:stretch>
        </p:blipFill>
        <p:spPr>
          <a:xfrm>
            <a:off x="6143789" y="1226881"/>
            <a:ext cx="193348" cy="188554"/>
          </a:xfrm>
          <a:prstGeom prst="rect">
            <a:avLst/>
          </a:prstGeom>
        </p:spPr>
      </p:pic>
      <p:cxnSp>
        <p:nvCxnSpPr>
          <p:cNvPr id="7" name="Connecteur droit 6"/>
          <p:cNvCxnSpPr/>
          <p:nvPr/>
        </p:nvCxnSpPr>
        <p:spPr>
          <a:xfrm>
            <a:off x="5134175" y="4934878"/>
            <a:ext cx="2685849" cy="0"/>
          </a:xfrm>
          <a:prstGeom prst="line">
            <a:avLst/>
          </a:prstGeom>
        </p:spPr>
        <p:style>
          <a:lnRef idx="1">
            <a:schemeClr val="accent1"/>
          </a:lnRef>
          <a:fillRef idx="0">
            <a:schemeClr val="accent1"/>
          </a:fillRef>
          <a:effectRef idx="0">
            <a:schemeClr val="accent1"/>
          </a:effectRef>
          <a:fontRef idx="minor">
            <a:schemeClr val="tx1"/>
          </a:fontRef>
        </p:style>
      </p:cxnSp>
      <p:sp>
        <p:nvSpPr>
          <p:cNvPr id="206" name="Rectangle 205"/>
          <p:cNvSpPr/>
          <p:nvPr/>
        </p:nvSpPr>
        <p:spPr>
          <a:xfrm>
            <a:off x="5134174" y="809374"/>
            <a:ext cx="2828068" cy="30305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fr-FR" sz="1300" smtClean="0">
                <a:solidFill>
                  <a:schemeClr val="bg1"/>
                </a:solidFill>
              </a:rPr>
              <a:t>AFFICHAGE</a:t>
            </a:r>
            <a:endParaRPr lang="fr-FR" sz="1300">
              <a:solidFill>
                <a:schemeClr val="bg1"/>
              </a:solidFill>
            </a:endParaRPr>
          </a:p>
        </p:txBody>
      </p:sp>
      <p:grpSp>
        <p:nvGrpSpPr>
          <p:cNvPr id="11" name="Groupe 10"/>
          <p:cNvGrpSpPr/>
          <p:nvPr/>
        </p:nvGrpSpPr>
        <p:grpSpPr>
          <a:xfrm>
            <a:off x="7153275" y="837790"/>
            <a:ext cx="733621" cy="261610"/>
            <a:chOff x="7124700" y="837790"/>
            <a:chExt cx="733621" cy="261610"/>
          </a:xfrm>
        </p:grpSpPr>
        <p:sp>
          <p:nvSpPr>
            <p:cNvPr id="8" name="Rectangle 7"/>
            <p:cNvSpPr/>
            <p:nvPr/>
          </p:nvSpPr>
          <p:spPr>
            <a:xfrm>
              <a:off x="7696596" y="884701"/>
              <a:ext cx="1617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lumMod val="50000"/>
                    </a:schemeClr>
                  </a:solidFill>
                </a:rPr>
                <a:t>-</a:t>
              </a:r>
              <a:endParaRPr lang="fr-FR">
                <a:solidFill>
                  <a:schemeClr val="accent1">
                    <a:lumMod val="50000"/>
                  </a:schemeClr>
                </a:solidFill>
              </a:endParaRPr>
            </a:p>
          </p:txBody>
        </p:sp>
        <p:sp>
          <p:nvSpPr>
            <p:cNvPr id="9" name="ZoneTexte 8"/>
            <p:cNvSpPr txBox="1"/>
            <p:nvPr/>
          </p:nvSpPr>
          <p:spPr>
            <a:xfrm>
              <a:off x="7124700" y="837790"/>
              <a:ext cx="609995" cy="261610"/>
            </a:xfrm>
            <a:prstGeom prst="rect">
              <a:avLst/>
            </a:prstGeom>
            <a:noFill/>
          </p:spPr>
          <p:txBody>
            <a:bodyPr wrap="square" rtlCol="0">
              <a:spAutoFit/>
            </a:bodyPr>
            <a:lstStyle/>
            <a:p>
              <a:r>
                <a:rPr lang="fr-FR" sz="1100" smtClean="0">
                  <a:solidFill>
                    <a:schemeClr val="accent1">
                      <a:lumMod val="60000"/>
                      <a:lumOff val="40000"/>
                    </a:schemeClr>
                  </a:solidFill>
                </a:rPr>
                <a:t>réduire</a:t>
              </a:r>
              <a:endParaRPr lang="fr-FR" sz="1100">
                <a:solidFill>
                  <a:schemeClr val="accent1">
                    <a:lumMod val="60000"/>
                    <a:lumOff val="40000"/>
                  </a:schemeClr>
                </a:solidFill>
              </a:endParaRPr>
            </a:p>
          </p:txBody>
        </p:sp>
      </p:grpSp>
      <p:pic>
        <p:nvPicPr>
          <p:cNvPr id="207" name="Picture 2" descr="C:\Users\t-dantay\Documents\Placeholders\Save.png"/>
          <p:cNvPicPr>
            <a:picLocks noChangeAspect="1" noChangeArrowheads="1"/>
          </p:cNvPicPr>
          <p:nvPr>
            <p:custDataLst>
              <p:custData r:id="rId6"/>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7677150" y="5020714"/>
            <a:ext cx="228600" cy="226522"/>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C:\Users\t-dantay\Documents\First24\folderopen1.png"/>
          <p:cNvPicPr>
            <a:picLocks noChangeAspect="1" noChangeArrowheads="1"/>
          </p:cNvPicPr>
          <p:nvPr>
            <p:custDataLst>
              <p:custData r:id="rId7"/>
            </p:custDataLst>
          </p:nvPr>
        </p:nvPicPr>
        <p:blipFill rotWithShape="1">
          <a:blip r:embed="rId20" cstate="print">
            <a:extLst>
              <a:ext uri="{28A0092B-C50C-407E-A947-70E740481C1C}">
                <a14:useLocalDpi xmlns:a14="http://schemas.microsoft.com/office/drawing/2010/main" val="0"/>
              </a:ext>
            </a:extLst>
          </a:blip>
          <a:srcRect t="23865" r="33389"/>
          <a:stretch/>
        </p:blipFill>
        <p:spPr bwMode="auto">
          <a:xfrm>
            <a:off x="7334758" y="5018229"/>
            <a:ext cx="273086" cy="209715"/>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 descr="C:\Users\t-dantay\Documents\Placeholders\file.png"/>
          <p:cNvPicPr>
            <a:picLocks noChangeAspect="1" noChangeArrowheads="1"/>
          </p:cNvPicPr>
          <p:nvPr>
            <p:custDataLst>
              <p:custData r:id="rId8"/>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7071920" y="5019047"/>
            <a:ext cx="167205"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210" name="ScrollbarVertical"/>
          <p:cNvGrpSpPr/>
          <p:nvPr>
            <p:custDataLst>
              <p:custData r:id="rId9"/>
            </p:custDataLst>
          </p:nvPr>
        </p:nvGrpSpPr>
        <p:grpSpPr>
          <a:xfrm>
            <a:off x="7819535" y="1113671"/>
            <a:ext cx="147991" cy="3821206"/>
            <a:chOff x="4545435" y="1543109"/>
            <a:chExt cx="99216" cy="3562291"/>
          </a:xfrm>
        </p:grpSpPr>
        <p:sp>
          <p:nvSpPr>
            <p:cNvPr id="211" name="Background"/>
            <p:cNvSpPr>
              <a:spLocks/>
            </p:cNvSpPr>
            <p:nvPr/>
          </p:nvSpPr>
          <p:spPr>
            <a:xfrm>
              <a:off x="4545435" y="1543109"/>
              <a:ext cx="99216"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12" name="Slider"/>
            <p:cNvSpPr>
              <a:spLocks/>
            </p:cNvSpPr>
            <p:nvPr/>
          </p:nvSpPr>
          <p:spPr>
            <a:xfrm>
              <a:off x="4545435" y="1842087"/>
              <a:ext cx="99216"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3" name="UpArrow"/>
            <p:cNvSpPr>
              <a:spLocks/>
            </p:cNvSpPr>
            <p:nvPr/>
          </p:nvSpPr>
          <p:spPr>
            <a:xfrm>
              <a:off x="4573962" y="1570250"/>
              <a:ext cx="42912" cy="59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4" name="DownArrow"/>
            <p:cNvSpPr>
              <a:spLocks/>
            </p:cNvSpPr>
            <p:nvPr/>
          </p:nvSpPr>
          <p:spPr>
            <a:xfrm rot="10800000">
              <a:off x="4573971" y="5022374"/>
              <a:ext cx="42912" cy="59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sp>
        <p:nvSpPr>
          <p:cNvPr id="215" name="Ellipse 214"/>
          <p:cNvSpPr/>
          <p:nvPr/>
        </p:nvSpPr>
        <p:spPr>
          <a:xfrm>
            <a:off x="2904024" y="4545990"/>
            <a:ext cx="368186" cy="36383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00184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a:xfrm>
            <a:off x="8535457" y="5917802"/>
            <a:ext cx="1412178" cy="720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0" y="-11409"/>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Maquette finale</a:t>
            </a:r>
            <a:endParaRPr lang="fr-FR" sz="3200">
              <a:latin typeface="Segoe UI Light" panose="020B0502040204020203" pitchFamily="34" charset="0"/>
            </a:endParaRPr>
          </a:p>
        </p:txBody>
      </p:sp>
      <p:sp>
        <p:nvSpPr>
          <p:cNvPr id="2" name="AutoShape 2" descr="Résultat de recherche d'images pour &quot;oeil&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Rectangle 16"/>
          <p:cNvSpPr/>
          <p:nvPr/>
        </p:nvSpPr>
        <p:spPr>
          <a:xfrm>
            <a:off x="2295524" y="5923006"/>
            <a:ext cx="6124081" cy="720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3961016" y="6412733"/>
            <a:ext cx="977058" cy="230832"/>
          </a:xfrm>
          <a:prstGeom prst="rect">
            <a:avLst/>
          </a:prstGeom>
          <a:noFill/>
        </p:spPr>
        <p:txBody>
          <a:bodyPr wrap="square" rtlCol="0">
            <a:spAutoFit/>
          </a:bodyPr>
          <a:lstStyle/>
          <a:p>
            <a:pPr algn="ctr"/>
            <a:r>
              <a:rPr lang="fr-FR" sz="900" smtClean="0"/>
              <a:t>Application web</a:t>
            </a:r>
            <a:endParaRPr lang="fr-FR" sz="900"/>
          </a:p>
        </p:txBody>
      </p:sp>
      <p:sp>
        <p:nvSpPr>
          <p:cNvPr id="21" name="ZoneTexte 20"/>
          <p:cNvSpPr txBox="1"/>
          <p:nvPr/>
        </p:nvSpPr>
        <p:spPr>
          <a:xfrm>
            <a:off x="3400486" y="6414456"/>
            <a:ext cx="785519" cy="230832"/>
          </a:xfrm>
          <a:prstGeom prst="rect">
            <a:avLst/>
          </a:prstGeom>
          <a:noFill/>
        </p:spPr>
        <p:txBody>
          <a:bodyPr wrap="square" rtlCol="0">
            <a:spAutoFit/>
          </a:bodyPr>
          <a:lstStyle/>
          <a:p>
            <a:pPr algn="ctr"/>
            <a:r>
              <a:rPr lang="fr-FR" sz="900" smtClean="0"/>
              <a:t>Individu</a:t>
            </a:r>
            <a:endParaRPr lang="fr-FR" sz="900"/>
          </a:p>
        </p:txBody>
      </p:sp>
      <p:sp>
        <p:nvSpPr>
          <p:cNvPr id="24" name="ZoneTexte 23"/>
          <p:cNvSpPr txBox="1"/>
          <p:nvPr/>
        </p:nvSpPr>
        <p:spPr>
          <a:xfrm>
            <a:off x="7109877" y="6421571"/>
            <a:ext cx="840942" cy="230832"/>
          </a:xfrm>
          <a:prstGeom prst="rect">
            <a:avLst/>
          </a:prstGeom>
          <a:noFill/>
        </p:spPr>
        <p:txBody>
          <a:bodyPr wrap="square" rtlCol="0">
            <a:spAutoFit/>
          </a:bodyPr>
          <a:lstStyle/>
          <a:p>
            <a:pPr algn="ctr"/>
            <a:r>
              <a:rPr lang="fr-FR" sz="900" smtClean="0"/>
              <a:t>Serveur</a:t>
            </a:r>
            <a:endParaRPr lang="fr-FR" sz="900"/>
          </a:p>
        </p:txBody>
      </p:sp>
      <p:sp>
        <p:nvSpPr>
          <p:cNvPr id="25" name="ZoneTexte 24"/>
          <p:cNvSpPr txBox="1"/>
          <p:nvPr/>
        </p:nvSpPr>
        <p:spPr>
          <a:xfrm>
            <a:off x="6357493" y="6423682"/>
            <a:ext cx="1071341" cy="230832"/>
          </a:xfrm>
          <a:prstGeom prst="rect">
            <a:avLst/>
          </a:prstGeom>
          <a:noFill/>
        </p:spPr>
        <p:txBody>
          <a:bodyPr wrap="square" rtlCol="0">
            <a:spAutoFit/>
          </a:bodyPr>
          <a:lstStyle/>
          <a:p>
            <a:pPr algn="ctr"/>
            <a:r>
              <a:rPr lang="fr-FR" sz="900" smtClean="0"/>
              <a:t>Base</a:t>
            </a:r>
            <a:endParaRPr lang="fr-FR" sz="900"/>
          </a:p>
        </p:txBody>
      </p:sp>
      <p:sp>
        <p:nvSpPr>
          <p:cNvPr id="29" name="ZoneTexte 28"/>
          <p:cNvSpPr txBox="1"/>
          <p:nvPr/>
        </p:nvSpPr>
        <p:spPr>
          <a:xfrm>
            <a:off x="6041068" y="6421803"/>
            <a:ext cx="488085" cy="230832"/>
          </a:xfrm>
          <a:prstGeom prst="rect">
            <a:avLst/>
          </a:prstGeom>
          <a:noFill/>
        </p:spPr>
        <p:txBody>
          <a:bodyPr wrap="square" rtlCol="0">
            <a:spAutoFit/>
          </a:bodyPr>
          <a:lstStyle/>
          <a:p>
            <a:pPr algn="ctr"/>
            <a:r>
              <a:rPr lang="fr-FR" sz="900" smtClean="0"/>
              <a:t>Table</a:t>
            </a:r>
            <a:endParaRPr lang="fr-FR" sz="900"/>
          </a:p>
        </p:txBody>
      </p:sp>
      <p:sp>
        <p:nvSpPr>
          <p:cNvPr id="31" name="ZoneTexte 30"/>
          <p:cNvSpPr txBox="1"/>
          <p:nvPr/>
        </p:nvSpPr>
        <p:spPr>
          <a:xfrm>
            <a:off x="7653354" y="6422423"/>
            <a:ext cx="930218" cy="230832"/>
          </a:xfrm>
          <a:prstGeom prst="rect">
            <a:avLst/>
          </a:prstGeom>
          <a:noFill/>
        </p:spPr>
        <p:txBody>
          <a:bodyPr wrap="square" rtlCol="0">
            <a:spAutoFit/>
          </a:bodyPr>
          <a:lstStyle/>
          <a:p>
            <a:pPr algn="ctr"/>
            <a:r>
              <a:rPr lang="fr-FR" sz="900" smtClean="0"/>
              <a:t>Bâtiment</a:t>
            </a:r>
            <a:endParaRPr lang="fr-FR" sz="900"/>
          </a:p>
        </p:txBody>
      </p:sp>
      <p:sp>
        <p:nvSpPr>
          <p:cNvPr id="35" name="ZoneTexte 34"/>
          <p:cNvSpPr txBox="1"/>
          <p:nvPr/>
        </p:nvSpPr>
        <p:spPr>
          <a:xfrm>
            <a:off x="5436069" y="6421571"/>
            <a:ext cx="508843" cy="230832"/>
          </a:xfrm>
          <a:prstGeom prst="rect">
            <a:avLst/>
          </a:prstGeom>
          <a:noFill/>
        </p:spPr>
        <p:txBody>
          <a:bodyPr wrap="square" rtlCol="0">
            <a:spAutoFit/>
          </a:bodyPr>
          <a:lstStyle/>
          <a:p>
            <a:pPr algn="ctr"/>
            <a:r>
              <a:rPr lang="fr-FR" sz="900" smtClean="0"/>
              <a:t>Fichier</a:t>
            </a:r>
            <a:endParaRPr lang="fr-FR" sz="900"/>
          </a:p>
        </p:txBody>
      </p:sp>
      <p:sp>
        <p:nvSpPr>
          <p:cNvPr id="37" name="ZoneTexte 36"/>
          <p:cNvSpPr txBox="1"/>
          <p:nvPr/>
        </p:nvSpPr>
        <p:spPr>
          <a:xfrm>
            <a:off x="2228519" y="6411237"/>
            <a:ext cx="930218" cy="230832"/>
          </a:xfrm>
          <a:prstGeom prst="rect">
            <a:avLst/>
          </a:prstGeom>
          <a:noFill/>
        </p:spPr>
        <p:txBody>
          <a:bodyPr wrap="square" rtlCol="0">
            <a:spAutoFit/>
          </a:bodyPr>
          <a:lstStyle/>
          <a:p>
            <a:pPr algn="ctr"/>
            <a:r>
              <a:rPr lang="fr-FR" sz="900" smtClean="0"/>
              <a:t>Objectif</a:t>
            </a:r>
            <a:endParaRPr lang="fr-FR" sz="900"/>
          </a:p>
        </p:txBody>
      </p:sp>
      <p:pic>
        <p:nvPicPr>
          <p:cNvPr id="42" name="Image 41"/>
          <p:cNvPicPr>
            <a:picLocks noChangeAspect="1"/>
          </p:cNvPicPr>
          <p:nvPr/>
        </p:nvPicPr>
        <p:blipFill>
          <a:blip r:embed="rId15"/>
          <a:stretch>
            <a:fillRect/>
          </a:stretch>
        </p:blipFill>
        <p:spPr>
          <a:xfrm>
            <a:off x="6723510" y="6017849"/>
            <a:ext cx="353455" cy="375920"/>
          </a:xfrm>
          <a:prstGeom prst="rect">
            <a:avLst/>
          </a:prstGeom>
        </p:spPr>
      </p:pic>
      <p:pic>
        <p:nvPicPr>
          <p:cNvPr id="43" name="Image 42"/>
          <p:cNvPicPr>
            <a:picLocks noChangeAspect="1"/>
          </p:cNvPicPr>
          <p:nvPr/>
        </p:nvPicPr>
        <p:blipFill>
          <a:blip r:embed="rId16"/>
          <a:stretch>
            <a:fillRect/>
          </a:stretch>
        </p:blipFill>
        <p:spPr>
          <a:xfrm>
            <a:off x="7305084" y="5963252"/>
            <a:ext cx="458490" cy="458490"/>
          </a:xfrm>
          <a:prstGeom prst="rect">
            <a:avLst/>
          </a:prstGeom>
        </p:spPr>
      </p:pic>
      <p:pic>
        <p:nvPicPr>
          <p:cNvPr id="44" name="Image 43"/>
          <p:cNvPicPr>
            <a:picLocks noChangeAspect="1"/>
          </p:cNvPicPr>
          <p:nvPr/>
        </p:nvPicPr>
        <p:blipFill>
          <a:blip r:embed="rId17"/>
          <a:stretch>
            <a:fillRect/>
          </a:stretch>
        </p:blipFill>
        <p:spPr>
          <a:xfrm>
            <a:off x="6105683" y="6020848"/>
            <a:ext cx="377461" cy="356143"/>
          </a:xfrm>
          <a:prstGeom prst="rect">
            <a:avLst/>
          </a:prstGeom>
        </p:spPr>
      </p:pic>
      <p:pic>
        <p:nvPicPr>
          <p:cNvPr id="45" name="Image 44"/>
          <p:cNvPicPr>
            <a:picLocks noChangeAspect="1"/>
          </p:cNvPicPr>
          <p:nvPr/>
        </p:nvPicPr>
        <p:blipFill>
          <a:blip r:embed="rId18">
            <a:duotone>
              <a:schemeClr val="accent1">
                <a:shade val="45000"/>
                <a:satMod val="135000"/>
              </a:schemeClr>
              <a:prstClr val="white"/>
            </a:duotone>
          </a:blip>
          <a:stretch>
            <a:fillRect/>
          </a:stretch>
        </p:blipFill>
        <p:spPr>
          <a:xfrm>
            <a:off x="3589748" y="5997876"/>
            <a:ext cx="412955" cy="412955"/>
          </a:xfrm>
          <a:prstGeom prst="rect">
            <a:avLst/>
          </a:prstGeom>
        </p:spPr>
      </p:pic>
      <p:pic>
        <p:nvPicPr>
          <p:cNvPr id="1026" name="Picture 2" descr="Résultat de recherche d'images pour &quot;fichier txt&quot;"/>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447947" y="5985938"/>
            <a:ext cx="475758" cy="4490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ssociée"/>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533324" y="6045470"/>
            <a:ext cx="331521" cy="3315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our &quot;batiment icon&quot;"/>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884169" y="5998799"/>
            <a:ext cx="437882" cy="437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team icon&quot;"/>
          <p:cNvPicPr>
            <a:picLocks noChangeAspect="1" noChangeArrowheads="1"/>
          </p:cNvPicPr>
          <p:nvPr/>
        </p:nvPicPr>
        <p:blipFill>
          <a:blip r:embed="rId22" cstate="print">
            <a:duotone>
              <a:schemeClr val="accent5">
                <a:shade val="45000"/>
                <a:satMod val="135000"/>
              </a:schemeClr>
              <a:prstClr val="white"/>
            </a:duotone>
            <a:extLst>
              <a:ext uri="{BEBA8EAE-BF5A-486C-A8C5-ECC9F3942E4B}">
                <a14:imgProps xmlns:a14="http://schemas.microsoft.com/office/drawing/2010/main">
                  <a14:imgLayer r:embed="rId2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80227" y="6030942"/>
            <a:ext cx="346049" cy="346049"/>
          </a:xfrm>
          <a:prstGeom prst="rect">
            <a:avLst/>
          </a:prstGeom>
          <a:noFill/>
          <a:extLst>
            <a:ext uri="{909E8E84-426E-40DD-AFC4-6F175D3DCCD1}">
              <a14:hiddenFill xmlns:a14="http://schemas.microsoft.com/office/drawing/2010/main">
                <a:solidFill>
                  <a:srgbClr val="FFFFFF"/>
                </a:solidFill>
              </a14:hiddenFill>
            </a:ext>
          </a:extLst>
        </p:spPr>
      </p:pic>
      <p:sp>
        <p:nvSpPr>
          <p:cNvPr id="52" name="ZoneTexte 51"/>
          <p:cNvSpPr txBox="1"/>
          <p:nvPr/>
        </p:nvSpPr>
        <p:spPr>
          <a:xfrm>
            <a:off x="2856900" y="6412145"/>
            <a:ext cx="785519" cy="230832"/>
          </a:xfrm>
          <a:prstGeom prst="rect">
            <a:avLst/>
          </a:prstGeom>
          <a:noFill/>
        </p:spPr>
        <p:txBody>
          <a:bodyPr wrap="square" rtlCol="0">
            <a:spAutoFit/>
          </a:bodyPr>
          <a:lstStyle/>
          <a:p>
            <a:pPr algn="ctr"/>
            <a:r>
              <a:rPr lang="fr-FR" sz="900" smtClean="0"/>
              <a:t>Equipe</a:t>
            </a:r>
            <a:endParaRPr lang="fr-FR" sz="900"/>
          </a:p>
        </p:txBody>
      </p:sp>
      <p:pic>
        <p:nvPicPr>
          <p:cNvPr id="68" name="Picture 2" descr="C:\Users\t-dantay\Documents\Placeholders\file.png"/>
          <p:cNvPicPr>
            <a:picLocks noChangeAspect="1" noChangeArrowheads="1"/>
          </p:cNvPicPr>
          <p:nvPr>
            <p:custDataLst>
              <p:custData r:id="rId1"/>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8421501" y="854737"/>
            <a:ext cx="137729" cy="188301"/>
          </a:xfrm>
          <a:prstGeom prst="rect">
            <a:avLst/>
          </a:prstGeom>
          <a:noFill/>
          <a:extLst>
            <a:ext uri="{909E8E84-426E-40DD-AFC4-6F175D3DCCD1}">
              <a14:hiddenFill xmlns:a14="http://schemas.microsoft.com/office/drawing/2010/main">
                <a:solidFill>
                  <a:srgbClr val="FFFFFF"/>
                </a:solidFill>
              </a14:hiddenFill>
            </a:ext>
          </a:extLst>
        </p:spPr>
      </p:pic>
      <p:sp>
        <p:nvSpPr>
          <p:cNvPr id="76" name="Content"/>
          <p:cNvSpPr/>
          <p:nvPr>
            <p:custDataLst>
              <p:custData r:id="rId2"/>
            </p:custDataLst>
          </p:nvPr>
        </p:nvSpPr>
        <p:spPr>
          <a:xfrm>
            <a:off x="2285548" y="5613633"/>
            <a:ext cx="6134057" cy="21790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a:t>
            </a:r>
            <a:endParaRPr lang="en-US" sz="1200" dirty="0">
              <a:solidFill>
                <a:srgbClr val="000000"/>
              </a:solidFill>
              <a:latin typeface="Segoe UI" pitchFamily="34" charset="0"/>
              <a:cs typeface="Segoe UI" pitchFamily="34" charset="0"/>
            </a:endParaRPr>
          </a:p>
        </p:txBody>
      </p:sp>
      <p:pic>
        <p:nvPicPr>
          <p:cNvPr id="151" name="Picture 2" descr="C:\Users\t-dantay\Documents\Placeholders\Save.png"/>
          <p:cNvPicPr>
            <a:picLocks noChangeAspect="1" noChangeArrowheads="1"/>
          </p:cNvPicPr>
          <p:nvPr>
            <p:custDataLst>
              <p:custData r:id="rId3"/>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8639234" y="6307873"/>
            <a:ext cx="273923" cy="2714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ésultat de recherche d'images pour &quot;menu  icon&quot;"/>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623501" y="5959758"/>
            <a:ext cx="289656" cy="289656"/>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8583572" y="832493"/>
            <a:ext cx="1721708" cy="261610"/>
          </a:xfrm>
          <a:prstGeom prst="rect">
            <a:avLst/>
          </a:prstGeom>
          <a:noFill/>
        </p:spPr>
        <p:txBody>
          <a:bodyPr wrap="square" rtlCol="0">
            <a:spAutoFit/>
          </a:bodyPr>
          <a:lstStyle/>
          <a:p>
            <a:r>
              <a:rPr lang="fr-FR" sz="1100" smtClean="0"/>
              <a:t>Table raze</a:t>
            </a:r>
            <a:endParaRPr lang="fr-FR" sz="1100"/>
          </a:p>
        </p:txBody>
      </p:sp>
      <p:pic>
        <p:nvPicPr>
          <p:cNvPr id="159" name="Picture 2" descr="C:\Users\t-dantay\Documents\Placeholders\Save.png"/>
          <p:cNvPicPr>
            <a:picLocks noChangeAspect="1" noChangeArrowheads="1"/>
          </p:cNvPicPr>
          <p:nvPr>
            <p:custDataLst>
              <p:custData r:id="rId4"/>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5234863" y="861536"/>
            <a:ext cx="158920" cy="157475"/>
          </a:xfrm>
          <a:prstGeom prst="rect">
            <a:avLst/>
          </a:prstGeom>
          <a:noFill/>
          <a:extLst>
            <a:ext uri="{909E8E84-426E-40DD-AFC4-6F175D3DCCD1}">
              <a14:hiddenFill xmlns:a14="http://schemas.microsoft.com/office/drawing/2010/main">
                <a:solidFill>
                  <a:srgbClr val="FFFFFF"/>
                </a:solidFill>
              </a14:hiddenFill>
            </a:ext>
          </a:extLst>
        </p:spPr>
      </p:pic>
      <p:sp>
        <p:nvSpPr>
          <p:cNvPr id="160" name="ZoneTexte 159"/>
          <p:cNvSpPr txBox="1"/>
          <p:nvPr/>
        </p:nvSpPr>
        <p:spPr>
          <a:xfrm>
            <a:off x="5395543" y="810741"/>
            <a:ext cx="1721708" cy="261610"/>
          </a:xfrm>
          <a:prstGeom prst="rect">
            <a:avLst/>
          </a:prstGeom>
          <a:noFill/>
        </p:spPr>
        <p:txBody>
          <a:bodyPr wrap="square" rtlCol="0">
            <a:spAutoFit/>
          </a:bodyPr>
          <a:lstStyle/>
          <a:p>
            <a:r>
              <a:rPr lang="fr-FR" sz="1100" smtClean="0"/>
              <a:t>Enregistrer la vue</a:t>
            </a:r>
            <a:endParaRPr lang="fr-FR" sz="1100"/>
          </a:p>
        </p:txBody>
      </p:sp>
      <p:sp>
        <p:nvSpPr>
          <p:cNvPr id="161" name="Rectangle 160"/>
          <p:cNvSpPr/>
          <p:nvPr/>
        </p:nvSpPr>
        <p:spPr>
          <a:xfrm>
            <a:off x="72697" y="777312"/>
            <a:ext cx="4752488" cy="2907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fr-FR" sz="1300" i="1" smtClean="0">
                <a:solidFill>
                  <a:schemeClr val="tx1"/>
                </a:solidFill>
              </a:rPr>
              <a:t>Liste des équipes et leur collaborateurs.</a:t>
            </a:r>
            <a:endParaRPr lang="fr-FR" sz="1300" i="1">
              <a:solidFill>
                <a:schemeClr val="tx1"/>
              </a:solidFill>
            </a:endParaRPr>
          </a:p>
        </p:txBody>
      </p:sp>
      <p:sp>
        <p:nvSpPr>
          <p:cNvPr id="163" name="Rectangle 162"/>
          <p:cNvSpPr/>
          <p:nvPr/>
        </p:nvSpPr>
        <p:spPr>
          <a:xfrm>
            <a:off x="4825185" y="780936"/>
            <a:ext cx="255387" cy="289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fr-FR" sz="1300" smtClean="0">
                <a:solidFill>
                  <a:srgbClr val="0070C0"/>
                </a:solidFill>
                <a:sym typeface="Wingdings 3" panose="05040102010807070707" pitchFamily="18" charset="2"/>
              </a:rPr>
              <a:t></a:t>
            </a:r>
            <a:endParaRPr lang="fr-FR" sz="1300">
              <a:solidFill>
                <a:srgbClr val="0070C0"/>
              </a:solidFill>
            </a:endParaRPr>
          </a:p>
        </p:txBody>
      </p:sp>
      <p:pic>
        <p:nvPicPr>
          <p:cNvPr id="9" name="Picture 2" descr="Résultat de recherche d'images pour &quot;see icon&quot;"/>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rot="10800000" flipV="1">
            <a:off x="6649336" y="858297"/>
            <a:ext cx="273238" cy="210003"/>
          </a:xfrm>
          <a:prstGeom prst="rect">
            <a:avLst/>
          </a:prstGeom>
          <a:noFill/>
          <a:extLst>
            <a:ext uri="{909E8E84-426E-40DD-AFC4-6F175D3DCCD1}">
              <a14:hiddenFill xmlns:a14="http://schemas.microsoft.com/office/drawing/2010/main">
                <a:solidFill>
                  <a:srgbClr val="FFFFFF"/>
                </a:solidFill>
              </a14:hiddenFill>
            </a:ext>
          </a:extLst>
        </p:spPr>
      </p:pic>
      <p:sp>
        <p:nvSpPr>
          <p:cNvPr id="165" name="ZoneTexte 164"/>
          <p:cNvSpPr txBox="1"/>
          <p:nvPr/>
        </p:nvSpPr>
        <p:spPr>
          <a:xfrm>
            <a:off x="6946870" y="820966"/>
            <a:ext cx="1472735" cy="262795"/>
          </a:xfrm>
          <a:prstGeom prst="rect">
            <a:avLst/>
          </a:prstGeom>
          <a:noFill/>
        </p:spPr>
        <p:txBody>
          <a:bodyPr wrap="square" rtlCol="0">
            <a:spAutoFit/>
          </a:bodyPr>
          <a:lstStyle/>
          <a:p>
            <a:r>
              <a:rPr lang="fr-FR" sz="1100" smtClean="0"/>
              <a:t>Voir tous les éléments</a:t>
            </a:r>
            <a:endParaRPr lang="fr-FR" sz="1100"/>
          </a:p>
        </p:txBody>
      </p:sp>
      <p:pic>
        <p:nvPicPr>
          <p:cNvPr id="6" name="Image 5"/>
          <p:cNvPicPr>
            <a:picLocks noChangeAspect="1"/>
          </p:cNvPicPr>
          <p:nvPr/>
        </p:nvPicPr>
        <p:blipFill>
          <a:blip r:embed="rId28">
            <a:duotone>
              <a:schemeClr val="accent3">
                <a:shade val="45000"/>
                <a:satMod val="135000"/>
              </a:schemeClr>
              <a:prstClr val="white"/>
            </a:duotone>
          </a:blip>
          <a:stretch>
            <a:fillRect/>
          </a:stretch>
        </p:blipFill>
        <p:spPr>
          <a:xfrm>
            <a:off x="4912337" y="6002031"/>
            <a:ext cx="421902" cy="421902"/>
          </a:xfrm>
          <a:prstGeom prst="rect">
            <a:avLst/>
          </a:prstGeom>
        </p:spPr>
      </p:pic>
      <p:sp>
        <p:nvSpPr>
          <p:cNvPr id="148" name="ZoneTexte 147"/>
          <p:cNvSpPr txBox="1"/>
          <p:nvPr/>
        </p:nvSpPr>
        <p:spPr>
          <a:xfrm>
            <a:off x="4846317" y="6413384"/>
            <a:ext cx="565018" cy="230832"/>
          </a:xfrm>
          <a:prstGeom prst="rect">
            <a:avLst/>
          </a:prstGeom>
          <a:noFill/>
        </p:spPr>
        <p:txBody>
          <a:bodyPr wrap="square" rtlCol="0">
            <a:spAutoFit/>
          </a:bodyPr>
          <a:lstStyle/>
          <a:p>
            <a:pPr algn="ctr"/>
            <a:r>
              <a:rPr lang="fr-FR" sz="900" smtClean="0"/>
              <a:t>Fenêtre</a:t>
            </a:r>
            <a:endParaRPr lang="fr-FR" sz="900"/>
          </a:p>
        </p:txBody>
      </p:sp>
      <p:pic>
        <p:nvPicPr>
          <p:cNvPr id="10" name="Image 9"/>
          <p:cNvPicPr>
            <a:picLocks noChangeAspect="1"/>
          </p:cNvPicPr>
          <p:nvPr/>
        </p:nvPicPr>
        <p:blipFill>
          <a:blip r:embed="rId29"/>
          <a:stretch>
            <a:fillRect/>
          </a:stretch>
        </p:blipFill>
        <p:spPr>
          <a:xfrm>
            <a:off x="4225017" y="6017849"/>
            <a:ext cx="406663" cy="406663"/>
          </a:xfrm>
          <a:prstGeom prst="rect">
            <a:avLst/>
          </a:prstGeom>
        </p:spPr>
      </p:pic>
      <p:grpSp>
        <p:nvGrpSpPr>
          <p:cNvPr id="149" name="Window"/>
          <p:cNvGrpSpPr/>
          <p:nvPr>
            <p:custDataLst>
              <p:custData r:id="rId5"/>
            </p:custDataLst>
          </p:nvPr>
        </p:nvGrpSpPr>
        <p:grpSpPr>
          <a:xfrm>
            <a:off x="2552848" y="1387810"/>
            <a:ext cx="6030723" cy="3947343"/>
            <a:chOff x="0" y="-43642"/>
            <a:chExt cx="9144000" cy="6901642"/>
          </a:xfrm>
        </p:grpSpPr>
        <p:grpSp>
          <p:nvGrpSpPr>
            <p:cNvPr id="150" name="Group 2"/>
            <p:cNvGrpSpPr/>
            <p:nvPr/>
          </p:nvGrpSpPr>
          <p:grpSpPr>
            <a:xfrm>
              <a:off x="0" y="-43642"/>
              <a:ext cx="9144000" cy="6901642"/>
              <a:chOff x="0" y="-43642"/>
              <a:chExt cx="9144000" cy="6901642"/>
            </a:xfrm>
          </p:grpSpPr>
          <p:sp>
            <p:nvSpPr>
              <p:cNvPr id="168" name="Rectangle 167"/>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69" name="Rectangle 168"/>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70" name="WindowTitle"/>
              <p:cNvSpPr txBox="1"/>
              <p:nvPr/>
            </p:nvSpPr>
            <p:spPr>
              <a:xfrm>
                <a:off x="240974" y="-43642"/>
                <a:ext cx="2334228" cy="403593"/>
              </a:xfrm>
              <a:prstGeom prst="rect">
                <a:avLst/>
              </a:prstGeom>
              <a:noFill/>
            </p:spPr>
            <p:txBody>
              <a:bodyPr wrap="squar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Gestion de l’objet</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52" name="Minimize - Maximize - Close"/>
            <p:cNvGrpSpPr/>
            <p:nvPr/>
          </p:nvGrpSpPr>
          <p:grpSpPr>
            <a:xfrm>
              <a:off x="8632311" y="92599"/>
              <a:ext cx="384527" cy="78032"/>
              <a:chOff x="9347642" y="131588"/>
              <a:chExt cx="384527" cy="78032"/>
            </a:xfrm>
          </p:grpSpPr>
          <p:cxnSp>
            <p:nvCxnSpPr>
              <p:cNvPr id="15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5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5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5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64"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3"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pic>
        <p:nvPicPr>
          <p:cNvPr id="171" name="Picture 8" descr="Résultat de recherche d'images pour &quot;team icon&quot;"/>
          <p:cNvPicPr>
            <a:picLocks noChangeAspect="1" noChangeArrowheads="1"/>
          </p:cNvPicPr>
          <p:nvPr/>
        </p:nvPicPr>
        <p:blipFill>
          <a:blip r:embed="rId22" cstate="print">
            <a:duotone>
              <a:schemeClr val="accent5">
                <a:shade val="45000"/>
                <a:satMod val="135000"/>
              </a:schemeClr>
              <a:prstClr val="white"/>
            </a:duotone>
            <a:extLst>
              <a:ext uri="{BEBA8EAE-BF5A-486C-A8C5-ECC9F3942E4B}">
                <a14:imgProps xmlns:a14="http://schemas.microsoft.com/office/drawing/2010/main">
                  <a14:imgLayer r:embed="rId2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88517" y="1726578"/>
            <a:ext cx="346049" cy="346049"/>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3134566" y="1716487"/>
            <a:ext cx="1686874" cy="369332"/>
          </a:xfrm>
          <a:prstGeom prst="rect">
            <a:avLst/>
          </a:prstGeom>
          <a:noFill/>
        </p:spPr>
        <p:txBody>
          <a:bodyPr wrap="square" rtlCol="0">
            <a:spAutoFit/>
          </a:bodyPr>
          <a:lstStyle/>
          <a:p>
            <a:r>
              <a:rPr lang="fr-FR" smtClean="0"/>
              <a:t>Equipe</a:t>
            </a:r>
            <a:endParaRPr lang="fr-FR"/>
          </a:p>
        </p:txBody>
      </p:sp>
      <p:grpSp>
        <p:nvGrpSpPr>
          <p:cNvPr id="217" name="List"/>
          <p:cNvGrpSpPr/>
          <p:nvPr>
            <p:custDataLst>
              <p:custData r:id="rId6"/>
            </p:custDataLst>
          </p:nvPr>
        </p:nvGrpSpPr>
        <p:grpSpPr>
          <a:xfrm>
            <a:off x="5429241" y="2847840"/>
            <a:ext cx="2788247" cy="1851922"/>
            <a:chOff x="4610403" y="3047456"/>
            <a:chExt cx="1651421" cy="1533692"/>
          </a:xfrm>
        </p:grpSpPr>
        <p:grpSp>
          <p:nvGrpSpPr>
            <p:cNvPr id="218" name="Group 2"/>
            <p:cNvGrpSpPr/>
            <p:nvPr/>
          </p:nvGrpSpPr>
          <p:grpSpPr>
            <a:xfrm>
              <a:off x="4610403" y="3047456"/>
              <a:ext cx="1651421" cy="1533692"/>
              <a:chOff x="4648812" y="3359441"/>
              <a:chExt cx="713683" cy="756307"/>
            </a:xfrm>
          </p:grpSpPr>
          <p:sp>
            <p:nvSpPr>
              <p:cNvPr id="224" name="Background"/>
              <p:cNvSpPr>
                <a:spLocks/>
              </p:cNvSpPr>
              <p:nvPr/>
            </p:nvSpPr>
            <p:spPr>
              <a:xfrm>
                <a:off x="4648812" y="3359441"/>
                <a:ext cx="713683"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25" name="Content"/>
              <p:cNvSpPr>
                <a:spLocks/>
              </p:cNvSpPr>
              <p:nvPr/>
            </p:nvSpPr>
            <p:spPr>
              <a:xfrm>
                <a:off x="4648812" y="3359441"/>
                <a:ext cx="713683" cy="756307"/>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smtClean="0">
                    <a:solidFill>
                      <a:sysClr val="windowText" lastClr="000000"/>
                    </a:solidFill>
                    <a:latin typeface="Segoe UI" pitchFamily="34" charset="0"/>
                    <a:cs typeface="Segoe UI" pitchFamily="34" charset="0"/>
                  </a:rPr>
                  <a:t>Direction financière et performance</a:t>
                </a:r>
              </a:p>
              <a:p>
                <a:r>
                  <a:rPr lang="en-US" sz="1200" smtClean="0">
                    <a:solidFill>
                      <a:sysClr val="windowText" lastClr="000000"/>
                    </a:solidFill>
                    <a:latin typeface="Segoe UI" pitchFamily="34" charset="0"/>
                    <a:cs typeface="Segoe UI" pitchFamily="34" charset="0"/>
                  </a:rPr>
                  <a:t>Direction transformation et méthode</a:t>
                </a:r>
              </a:p>
              <a:p>
                <a:r>
                  <a:rPr lang="en-US" sz="1200" smtClean="0">
                    <a:solidFill>
                      <a:sysClr val="windowText" lastClr="000000"/>
                    </a:solidFill>
                    <a:latin typeface="Segoe UI" pitchFamily="34" charset="0"/>
                    <a:cs typeface="Segoe UI" pitchFamily="34" charset="0"/>
                  </a:rPr>
                  <a:t>&lt;Nouvel élément&gt;</a:t>
                </a:r>
                <a:endParaRPr lang="en-US" sz="1200" dirty="0">
                  <a:solidFill>
                    <a:sysClr val="windowText" lastClr="000000"/>
                  </a:solidFill>
                  <a:latin typeface="Segoe UI" pitchFamily="34" charset="0"/>
                  <a:cs typeface="Segoe UI" pitchFamily="34" charset="0"/>
                </a:endParaRPr>
              </a:p>
            </p:txBody>
          </p:sp>
        </p:grpSp>
        <p:grpSp>
          <p:nvGrpSpPr>
            <p:cNvPr id="219" name="Group 3"/>
            <p:cNvGrpSpPr/>
            <p:nvPr>
              <p:custDataLst>
                <p:custData r:id="rId13"/>
              </p:custDataLst>
            </p:nvPr>
          </p:nvGrpSpPr>
          <p:grpSpPr>
            <a:xfrm>
              <a:off x="6174171" y="3047456"/>
              <a:ext cx="87653" cy="1533690"/>
              <a:chOff x="4557002" y="1543104"/>
              <a:chExt cx="87653" cy="3562291"/>
            </a:xfrm>
          </p:grpSpPr>
          <p:sp>
            <p:nvSpPr>
              <p:cNvPr id="220" name="ScrollBar"/>
              <p:cNvSpPr>
                <a:spLocks/>
              </p:cNvSpPr>
              <p:nvPr/>
            </p:nvSpPr>
            <p:spPr>
              <a:xfrm>
                <a:off x="4557002" y="1543104"/>
                <a:ext cx="87653"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21" name="Slider"/>
              <p:cNvSpPr>
                <a:spLocks/>
              </p:cNvSpPr>
              <p:nvPr/>
            </p:nvSpPr>
            <p:spPr>
              <a:xfrm>
                <a:off x="4557002" y="2118208"/>
                <a:ext cx="87653" cy="666639"/>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22" name="UpArrow"/>
              <p:cNvSpPr>
                <a:spLocks/>
              </p:cNvSpPr>
              <p:nvPr/>
            </p:nvSpPr>
            <p:spPr>
              <a:xfrm>
                <a:off x="4581874" y="1613764"/>
                <a:ext cx="37911" cy="123124"/>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23" name="DownArrow"/>
              <p:cNvSpPr>
                <a:spLocks/>
              </p:cNvSpPr>
              <p:nvPr/>
            </p:nvSpPr>
            <p:spPr>
              <a:xfrm rot="10800000">
                <a:off x="4581874" y="4919425"/>
                <a:ext cx="37911" cy="123124"/>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2" name="ZoneTexte 11"/>
          <p:cNvSpPr txBox="1"/>
          <p:nvPr/>
        </p:nvSpPr>
        <p:spPr>
          <a:xfrm>
            <a:off x="6134454" y="2213287"/>
            <a:ext cx="1640065" cy="276999"/>
          </a:xfrm>
          <a:prstGeom prst="rect">
            <a:avLst/>
          </a:prstGeom>
          <a:noFill/>
        </p:spPr>
        <p:txBody>
          <a:bodyPr wrap="square" rtlCol="0">
            <a:spAutoFit/>
          </a:bodyPr>
          <a:lstStyle/>
          <a:p>
            <a:r>
              <a:rPr lang="fr-FR" sz="1200" i="1" smtClean="0"/>
              <a:t>ELEMENT EXISTANT</a:t>
            </a:r>
            <a:endParaRPr lang="fr-FR" sz="1200" i="1"/>
          </a:p>
        </p:txBody>
      </p:sp>
      <p:sp>
        <p:nvSpPr>
          <p:cNvPr id="226" name="Content"/>
          <p:cNvSpPr/>
          <p:nvPr>
            <p:custDataLst>
              <p:custData r:id="rId7"/>
            </p:custDataLst>
          </p:nvPr>
        </p:nvSpPr>
        <p:spPr>
          <a:xfrm>
            <a:off x="5308221" y="4871790"/>
            <a:ext cx="1932168" cy="27152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Insérer dans la scène</a:t>
            </a:r>
            <a:endParaRPr lang="en-US" sz="1200" dirty="0">
              <a:solidFill>
                <a:srgbClr val="000000"/>
              </a:solidFill>
              <a:latin typeface="Segoe UI" pitchFamily="34" charset="0"/>
              <a:cs typeface="Segoe UI" pitchFamily="34" charset="0"/>
            </a:endParaRPr>
          </a:p>
        </p:txBody>
      </p:sp>
      <p:sp>
        <p:nvSpPr>
          <p:cNvPr id="227" name="Content"/>
          <p:cNvSpPr/>
          <p:nvPr>
            <p:custDataLst>
              <p:custData r:id="rId8"/>
            </p:custDataLst>
          </p:nvPr>
        </p:nvSpPr>
        <p:spPr>
          <a:xfrm>
            <a:off x="4007913" y="4871790"/>
            <a:ext cx="1199835" cy="286874"/>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sp>
        <p:nvSpPr>
          <p:cNvPr id="228" name="ZoneTexte 227"/>
          <p:cNvSpPr txBox="1"/>
          <p:nvPr/>
        </p:nvSpPr>
        <p:spPr>
          <a:xfrm>
            <a:off x="3400486" y="2234248"/>
            <a:ext cx="1640065" cy="276999"/>
          </a:xfrm>
          <a:prstGeom prst="rect">
            <a:avLst/>
          </a:prstGeom>
          <a:noFill/>
        </p:spPr>
        <p:txBody>
          <a:bodyPr wrap="square" rtlCol="0">
            <a:spAutoFit/>
          </a:bodyPr>
          <a:lstStyle/>
          <a:p>
            <a:r>
              <a:rPr lang="fr-FR" sz="1200" i="1" smtClean="0"/>
              <a:t>CREATION</a:t>
            </a:r>
            <a:endParaRPr lang="fr-FR" sz="1200" i="1"/>
          </a:p>
        </p:txBody>
      </p:sp>
      <p:grpSp>
        <p:nvGrpSpPr>
          <p:cNvPr id="230" name="CheckBoxChecked"/>
          <p:cNvGrpSpPr/>
          <p:nvPr>
            <p:custDataLst>
              <p:custData r:id="rId9"/>
            </p:custDataLst>
          </p:nvPr>
        </p:nvGrpSpPr>
        <p:grpSpPr>
          <a:xfrm>
            <a:off x="5436069" y="2553647"/>
            <a:ext cx="2420922" cy="230832"/>
            <a:chOff x="4317072" y="3312429"/>
            <a:chExt cx="2420922" cy="230832"/>
          </a:xfrm>
        </p:grpSpPr>
        <p:grpSp>
          <p:nvGrpSpPr>
            <p:cNvPr id="231" name="Group 2"/>
            <p:cNvGrpSpPr/>
            <p:nvPr/>
          </p:nvGrpSpPr>
          <p:grpSpPr>
            <a:xfrm>
              <a:off x="4354457" y="3312429"/>
              <a:ext cx="2383537" cy="230832"/>
              <a:chOff x="5179858" y="2087453"/>
              <a:chExt cx="2233857" cy="216403"/>
            </a:xfrm>
          </p:grpSpPr>
          <p:sp>
            <p:nvSpPr>
              <p:cNvPr id="233" name="Content"/>
              <p:cNvSpPr txBox="1">
                <a:spLocks/>
              </p:cNvSpPr>
              <p:nvPr/>
            </p:nvSpPr>
            <p:spPr>
              <a:xfrm>
                <a:off x="5179858" y="2087453"/>
                <a:ext cx="2233857" cy="216403"/>
              </a:xfrm>
              <a:prstGeom prst="rect">
                <a:avLst/>
              </a:prstGeom>
              <a:noFill/>
            </p:spPr>
            <p:txBody>
              <a:bodyPr wrap="none" lIns="164592" tIns="18288" rIns="45720" bIns="27432" rtlCol="0" anchor="ctr" anchorCtr="0">
                <a:spAutoFit/>
              </a:bodyPr>
              <a:lstStyle/>
              <a:p>
                <a:r>
                  <a:rPr lang="en-US" sz="1200" smtClean="0">
                    <a:latin typeface="Segoe UI" pitchFamily="34" charset="0"/>
                    <a:ea typeface="Segoe UI" pitchFamily="34" charset="0"/>
                    <a:cs typeface="Segoe UI" pitchFamily="34" charset="0"/>
                  </a:rPr>
                  <a:t>afficher uniquement mes favoris</a:t>
                </a:r>
                <a:endParaRPr lang="en-US" sz="1200" dirty="0" smtClean="0">
                  <a:latin typeface="Segoe UI" pitchFamily="34" charset="0"/>
                  <a:ea typeface="Segoe UI" pitchFamily="34" charset="0"/>
                  <a:cs typeface="Segoe UI" pitchFamily="34" charset="0"/>
                </a:endParaRPr>
              </a:p>
            </p:txBody>
          </p:sp>
          <p:sp>
            <p:nvSpPr>
              <p:cNvPr id="234" name="CheckBox"/>
              <p:cNvSpPr>
                <a:spLocks/>
              </p:cNvSpPr>
              <p:nvPr/>
            </p:nvSpPr>
            <p:spPr>
              <a:xfrm>
                <a:off x="5179858" y="2146839"/>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232" name="Check" descr="C:\Users\t-dantay\Documents\WPIcons\appbar.check.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317072" y="3336405"/>
              <a:ext cx="182880" cy="182880"/>
            </a:xfrm>
            <a:prstGeom prst="rect">
              <a:avLst/>
            </a:prstGeom>
            <a:noFill/>
            <a:extLst>
              <a:ext uri="{909E8E84-426E-40DD-AFC4-6F175D3DCCD1}">
                <a14:hiddenFill xmlns:a14="http://schemas.microsoft.com/office/drawing/2010/main">
                  <a:solidFill>
                    <a:srgbClr val="FFFFFF"/>
                  </a:solidFill>
                </a14:hiddenFill>
              </a:ext>
            </a:extLst>
          </p:spPr>
        </p:pic>
      </p:grpSp>
      <p:sp>
        <p:nvSpPr>
          <p:cNvPr id="235" name="Content"/>
          <p:cNvSpPr/>
          <p:nvPr>
            <p:custDataLst>
              <p:custData r:id="rId10"/>
            </p:custDataLst>
          </p:nvPr>
        </p:nvSpPr>
        <p:spPr>
          <a:xfrm>
            <a:off x="2723747" y="2655714"/>
            <a:ext cx="2065991" cy="24230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i="1" smtClean="0">
                <a:solidFill>
                  <a:srgbClr val="000000"/>
                </a:solidFill>
                <a:latin typeface="Segoe UI" pitchFamily="34" charset="0"/>
                <a:cs typeface="Segoe UI" pitchFamily="34" charset="0"/>
              </a:rPr>
              <a:t>nom</a:t>
            </a:r>
            <a:endParaRPr lang="en-US" sz="1200" i="1" dirty="0">
              <a:solidFill>
                <a:srgbClr val="000000"/>
              </a:solidFill>
              <a:latin typeface="Segoe UI" pitchFamily="34" charset="0"/>
              <a:cs typeface="Segoe UI" pitchFamily="34" charset="0"/>
            </a:endParaRPr>
          </a:p>
        </p:txBody>
      </p:sp>
      <p:sp>
        <p:nvSpPr>
          <p:cNvPr id="236" name="Content"/>
          <p:cNvSpPr/>
          <p:nvPr>
            <p:custDataLst>
              <p:custData r:id="rId11"/>
            </p:custDataLst>
          </p:nvPr>
        </p:nvSpPr>
        <p:spPr>
          <a:xfrm>
            <a:off x="2738928" y="2999409"/>
            <a:ext cx="2065991" cy="24230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i="1" smtClean="0">
                <a:solidFill>
                  <a:srgbClr val="000000"/>
                </a:solidFill>
                <a:latin typeface="Segoe UI" pitchFamily="34" charset="0"/>
                <a:cs typeface="Segoe UI" pitchFamily="34" charset="0"/>
              </a:rPr>
              <a:t>trigramme</a:t>
            </a:r>
            <a:endParaRPr lang="en-US" sz="1200" i="1" dirty="0">
              <a:solidFill>
                <a:srgbClr val="000000"/>
              </a:solidFill>
              <a:latin typeface="Segoe UI" pitchFamily="34" charset="0"/>
              <a:cs typeface="Segoe UI" pitchFamily="34" charset="0"/>
            </a:endParaRPr>
          </a:p>
        </p:txBody>
      </p:sp>
      <p:sp>
        <p:nvSpPr>
          <p:cNvPr id="14" name="ZoneTexte 13"/>
          <p:cNvSpPr txBox="1"/>
          <p:nvPr/>
        </p:nvSpPr>
        <p:spPr>
          <a:xfrm>
            <a:off x="8913157" y="6002597"/>
            <a:ext cx="1297643" cy="246221"/>
          </a:xfrm>
          <a:prstGeom prst="rect">
            <a:avLst/>
          </a:prstGeom>
          <a:noFill/>
        </p:spPr>
        <p:txBody>
          <a:bodyPr wrap="square" rtlCol="0">
            <a:spAutoFit/>
          </a:bodyPr>
          <a:lstStyle/>
          <a:p>
            <a:r>
              <a:rPr lang="fr-FR" sz="1000" smtClean="0"/>
              <a:t>Tous les objets</a:t>
            </a:r>
            <a:endParaRPr lang="fr-FR" sz="1000"/>
          </a:p>
        </p:txBody>
      </p:sp>
      <p:sp>
        <p:nvSpPr>
          <p:cNvPr id="239" name="ZoneTexte 238"/>
          <p:cNvSpPr txBox="1"/>
          <p:nvPr/>
        </p:nvSpPr>
        <p:spPr>
          <a:xfrm>
            <a:off x="8929390" y="6333613"/>
            <a:ext cx="1297643" cy="246221"/>
          </a:xfrm>
          <a:prstGeom prst="rect">
            <a:avLst/>
          </a:prstGeom>
          <a:noFill/>
        </p:spPr>
        <p:txBody>
          <a:bodyPr wrap="square" rtlCol="0">
            <a:spAutoFit/>
          </a:bodyPr>
          <a:lstStyle/>
          <a:p>
            <a:r>
              <a:rPr lang="fr-FR" sz="1000" smtClean="0"/>
              <a:t>Enregistrer</a:t>
            </a:r>
            <a:endParaRPr lang="fr-FR" sz="1000"/>
          </a:p>
        </p:txBody>
      </p:sp>
      <p:grpSp>
        <p:nvGrpSpPr>
          <p:cNvPr id="240" name="Window"/>
          <p:cNvGrpSpPr/>
          <p:nvPr>
            <p:custDataLst>
              <p:custData r:id="rId12"/>
            </p:custDataLst>
          </p:nvPr>
        </p:nvGrpSpPr>
        <p:grpSpPr>
          <a:xfrm>
            <a:off x="8749708" y="1387810"/>
            <a:ext cx="6030723" cy="3947343"/>
            <a:chOff x="0" y="-43642"/>
            <a:chExt cx="9144000" cy="6901642"/>
          </a:xfrm>
        </p:grpSpPr>
        <p:grpSp>
          <p:nvGrpSpPr>
            <p:cNvPr id="241" name="Group 2"/>
            <p:cNvGrpSpPr/>
            <p:nvPr/>
          </p:nvGrpSpPr>
          <p:grpSpPr>
            <a:xfrm>
              <a:off x="0" y="-43642"/>
              <a:ext cx="9144000" cy="6901642"/>
              <a:chOff x="0" y="-43642"/>
              <a:chExt cx="9144000" cy="6901642"/>
            </a:xfrm>
          </p:grpSpPr>
          <p:sp>
            <p:nvSpPr>
              <p:cNvPr id="249" name="Rectangle 248"/>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50" name="Rectangle 249"/>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51" name="WindowTitle"/>
              <p:cNvSpPr txBox="1"/>
              <p:nvPr/>
            </p:nvSpPr>
            <p:spPr>
              <a:xfrm>
                <a:off x="240974" y="-43642"/>
                <a:ext cx="2334228" cy="403593"/>
              </a:xfrm>
              <a:prstGeom prst="rect">
                <a:avLst/>
              </a:prstGeom>
              <a:noFill/>
            </p:spPr>
            <p:txBody>
              <a:bodyPr wrap="squar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Affichage</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242" name="Minimize - Maximize - Close"/>
            <p:cNvGrpSpPr/>
            <p:nvPr/>
          </p:nvGrpSpPr>
          <p:grpSpPr>
            <a:xfrm>
              <a:off x="8632311" y="92599"/>
              <a:ext cx="384527" cy="78032"/>
              <a:chOff x="9347642" y="131588"/>
              <a:chExt cx="384527" cy="78032"/>
            </a:xfrm>
          </p:grpSpPr>
          <p:cxnSp>
            <p:nvCxnSpPr>
              <p:cNvPr id="24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4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4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4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4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243"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252" name="ZoneTexte 251"/>
          <p:cNvSpPr txBox="1"/>
          <p:nvPr/>
        </p:nvSpPr>
        <p:spPr>
          <a:xfrm>
            <a:off x="8900871" y="1762653"/>
            <a:ext cx="1640065" cy="276999"/>
          </a:xfrm>
          <a:prstGeom prst="rect">
            <a:avLst/>
          </a:prstGeom>
          <a:noFill/>
        </p:spPr>
        <p:txBody>
          <a:bodyPr wrap="square" rtlCol="0">
            <a:spAutoFit/>
          </a:bodyPr>
          <a:lstStyle/>
          <a:p>
            <a:r>
              <a:rPr lang="fr-FR" sz="1200" i="1" smtClean="0"/>
              <a:t>Disposition</a:t>
            </a:r>
            <a:endParaRPr lang="fr-FR" sz="1200" i="1"/>
          </a:p>
        </p:txBody>
      </p:sp>
      <p:grpSp>
        <p:nvGrpSpPr>
          <p:cNvPr id="253" name="Groupe 252"/>
          <p:cNvGrpSpPr/>
          <p:nvPr/>
        </p:nvGrpSpPr>
        <p:grpSpPr>
          <a:xfrm>
            <a:off x="8997567" y="2143571"/>
            <a:ext cx="462979" cy="2684953"/>
            <a:chOff x="7628117" y="3033235"/>
            <a:chExt cx="462979" cy="2684953"/>
          </a:xfrm>
        </p:grpSpPr>
        <p:sp>
          <p:nvSpPr>
            <p:cNvPr id="254" name="Rectangle 253"/>
            <p:cNvSpPr/>
            <p:nvPr/>
          </p:nvSpPr>
          <p:spPr>
            <a:xfrm>
              <a:off x="7645357" y="3488207"/>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Rectangle 254"/>
            <p:cNvSpPr/>
            <p:nvPr/>
          </p:nvSpPr>
          <p:spPr>
            <a:xfrm>
              <a:off x="7639272" y="394317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p:cNvSpPr/>
            <p:nvPr/>
          </p:nvSpPr>
          <p:spPr>
            <a:xfrm>
              <a:off x="7812377" y="399489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7" name="Ellipse 256"/>
            <p:cNvSpPr/>
            <p:nvPr/>
          </p:nvSpPr>
          <p:spPr>
            <a:xfrm>
              <a:off x="7724804" y="404461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p:cNvSpPr/>
            <p:nvPr/>
          </p:nvSpPr>
          <p:spPr>
            <a:xfrm>
              <a:off x="7907186" y="402347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p:cNvSpPr/>
            <p:nvPr/>
          </p:nvSpPr>
          <p:spPr>
            <a:xfrm>
              <a:off x="7713241" y="415216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p:cNvSpPr/>
            <p:nvPr/>
          </p:nvSpPr>
          <p:spPr>
            <a:xfrm>
              <a:off x="7791029" y="421517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p:cNvSpPr/>
            <p:nvPr/>
          </p:nvSpPr>
          <p:spPr>
            <a:xfrm>
              <a:off x="7892644" y="420217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p:cNvSpPr/>
            <p:nvPr/>
          </p:nvSpPr>
          <p:spPr>
            <a:xfrm>
              <a:off x="7940458" y="411645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p:cNvSpPr/>
            <p:nvPr/>
          </p:nvSpPr>
          <p:spPr>
            <a:xfrm>
              <a:off x="7818462" y="354498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p:cNvSpPr/>
            <p:nvPr/>
          </p:nvSpPr>
          <p:spPr>
            <a:xfrm>
              <a:off x="7730889" y="35946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p:cNvSpPr/>
            <p:nvPr/>
          </p:nvSpPr>
          <p:spPr>
            <a:xfrm>
              <a:off x="7913271" y="357355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p:cNvSpPr/>
            <p:nvPr/>
          </p:nvSpPr>
          <p:spPr>
            <a:xfrm>
              <a:off x="7719326" y="370225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7" name="Ellipse 266"/>
            <p:cNvSpPr/>
            <p:nvPr/>
          </p:nvSpPr>
          <p:spPr>
            <a:xfrm>
              <a:off x="7797114" y="376525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 name="Ellipse 267"/>
            <p:cNvSpPr/>
            <p:nvPr/>
          </p:nvSpPr>
          <p:spPr>
            <a:xfrm>
              <a:off x="7898729" y="375225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p:cNvSpPr/>
            <p:nvPr/>
          </p:nvSpPr>
          <p:spPr>
            <a:xfrm>
              <a:off x="7946543" y="366653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p:cNvSpPr/>
            <p:nvPr/>
          </p:nvSpPr>
          <p:spPr>
            <a:xfrm>
              <a:off x="7787576" y="365227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p:cNvSpPr/>
            <p:nvPr/>
          </p:nvSpPr>
          <p:spPr>
            <a:xfrm>
              <a:off x="7848858" y="369551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p:cNvSpPr/>
            <p:nvPr/>
          </p:nvSpPr>
          <p:spPr>
            <a:xfrm>
              <a:off x="7856583" y="362299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Rectangle 272"/>
            <p:cNvSpPr/>
            <p:nvPr/>
          </p:nvSpPr>
          <p:spPr>
            <a:xfrm>
              <a:off x="7651230" y="303323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p:cNvSpPr/>
            <p:nvPr/>
          </p:nvSpPr>
          <p:spPr>
            <a:xfrm>
              <a:off x="7809799" y="320548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p:cNvSpPr/>
            <p:nvPr/>
          </p:nvSpPr>
          <p:spPr>
            <a:xfrm>
              <a:off x="7727487" y="320548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6" name="Ellipse 275"/>
            <p:cNvSpPr/>
            <p:nvPr/>
          </p:nvSpPr>
          <p:spPr>
            <a:xfrm>
              <a:off x="7968969" y="320526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p:cNvSpPr/>
            <p:nvPr/>
          </p:nvSpPr>
          <p:spPr>
            <a:xfrm>
              <a:off x="7889987" y="320526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Rectangle 277"/>
            <p:cNvSpPr/>
            <p:nvPr/>
          </p:nvSpPr>
          <p:spPr>
            <a:xfrm>
              <a:off x="7635327" y="4396211"/>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p:cNvSpPr/>
            <p:nvPr/>
          </p:nvSpPr>
          <p:spPr>
            <a:xfrm>
              <a:off x="7728612" y="447565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p:cNvSpPr/>
            <p:nvPr/>
          </p:nvSpPr>
          <p:spPr>
            <a:xfrm>
              <a:off x="7808057" y="447565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p:cNvSpPr/>
            <p:nvPr/>
          </p:nvSpPr>
          <p:spPr>
            <a:xfrm>
              <a:off x="7887502" y="447565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p:cNvSpPr/>
            <p:nvPr/>
          </p:nvSpPr>
          <p:spPr>
            <a:xfrm>
              <a:off x="7728612" y="455370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3" name="Ellipse 282"/>
            <p:cNvSpPr/>
            <p:nvPr/>
          </p:nvSpPr>
          <p:spPr>
            <a:xfrm>
              <a:off x="7808057" y="455370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p:cNvSpPr/>
            <p:nvPr/>
          </p:nvSpPr>
          <p:spPr>
            <a:xfrm>
              <a:off x="7887502" y="455370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p:cNvSpPr/>
            <p:nvPr/>
          </p:nvSpPr>
          <p:spPr>
            <a:xfrm>
              <a:off x="7728612" y="463120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 name="Ellipse 285"/>
            <p:cNvSpPr/>
            <p:nvPr/>
          </p:nvSpPr>
          <p:spPr>
            <a:xfrm>
              <a:off x="7808057" y="463120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p:cNvSpPr/>
            <p:nvPr/>
          </p:nvSpPr>
          <p:spPr>
            <a:xfrm>
              <a:off x="7887502" y="463120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8" name="Rectangle 287"/>
            <p:cNvSpPr/>
            <p:nvPr/>
          </p:nvSpPr>
          <p:spPr>
            <a:xfrm>
              <a:off x="7628117" y="4859184"/>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9" name="Ellipse 288"/>
            <p:cNvSpPr/>
            <p:nvPr/>
          </p:nvSpPr>
          <p:spPr>
            <a:xfrm>
              <a:off x="7736221" y="494734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p:cNvSpPr/>
            <p:nvPr/>
          </p:nvSpPr>
          <p:spPr>
            <a:xfrm>
              <a:off x="7815666" y="494734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p:cNvSpPr/>
            <p:nvPr/>
          </p:nvSpPr>
          <p:spPr>
            <a:xfrm>
              <a:off x="7895111" y="494734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p:cNvSpPr/>
            <p:nvPr/>
          </p:nvSpPr>
          <p:spPr>
            <a:xfrm>
              <a:off x="7736221" y="50253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3" name="Ellipse 292"/>
            <p:cNvSpPr/>
            <p:nvPr/>
          </p:nvSpPr>
          <p:spPr>
            <a:xfrm>
              <a:off x="7895111" y="50253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p:cNvSpPr/>
            <p:nvPr/>
          </p:nvSpPr>
          <p:spPr>
            <a:xfrm>
              <a:off x="7736221" y="510289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p:cNvSpPr/>
            <p:nvPr/>
          </p:nvSpPr>
          <p:spPr>
            <a:xfrm>
              <a:off x="7815666" y="510289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6" name="Ellipse 295"/>
            <p:cNvSpPr/>
            <p:nvPr/>
          </p:nvSpPr>
          <p:spPr>
            <a:xfrm>
              <a:off x="7895111" y="510289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Rectangle 296"/>
            <p:cNvSpPr/>
            <p:nvPr/>
          </p:nvSpPr>
          <p:spPr>
            <a:xfrm>
              <a:off x="7628117" y="533011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8" name="Image 297"/>
            <p:cNvPicPr>
              <a:picLocks noChangeAspect="1"/>
            </p:cNvPicPr>
            <p:nvPr/>
          </p:nvPicPr>
          <p:blipFill>
            <a:blip r:embed="rId31"/>
            <a:stretch>
              <a:fillRect/>
            </a:stretch>
          </p:blipFill>
          <p:spPr>
            <a:xfrm>
              <a:off x="7676142" y="5337734"/>
              <a:ext cx="357700" cy="357700"/>
            </a:xfrm>
            <a:prstGeom prst="rect">
              <a:avLst/>
            </a:prstGeom>
          </p:spPr>
        </p:pic>
        <p:sp>
          <p:nvSpPr>
            <p:cNvPr id="299" name="Ellipse 298"/>
            <p:cNvSpPr/>
            <p:nvPr/>
          </p:nvSpPr>
          <p:spPr>
            <a:xfrm>
              <a:off x="7802179" y="543052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0" name="Ellipse 299"/>
            <p:cNvSpPr/>
            <p:nvPr/>
          </p:nvSpPr>
          <p:spPr>
            <a:xfrm>
              <a:off x="7766376" y="548526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p:cNvSpPr/>
            <p:nvPr/>
          </p:nvSpPr>
          <p:spPr>
            <a:xfrm>
              <a:off x="7840279" y="549148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05729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mtClean="0"/>
              <a:t>Maquette finale 0.1</a:t>
            </a:r>
            <a:endParaRPr lang="fr-FR"/>
          </a:p>
        </p:txBody>
      </p:sp>
    </p:spTree>
    <p:extLst>
      <p:ext uri="{BB962C8B-B14F-4D97-AF65-F5344CB8AC3E}">
        <p14:creationId xmlns:p14="http://schemas.microsoft.com/office/powerpoint/2010/main" val="708086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350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p:cNvGrpSpPr/>
          <p:nvPr>
            <p:custDataLst>
              <p:custData r:id="rId1"/>
            </p:custDataLst>
          </p:nvPr>
        </p:nvGrpSpPr>
        <p:grpSpPr>
          <a:xfrm>
            <a:off x="3284149" y="1422983"/>
            <a:ext cx="5859852" cy="3773857"/>
            <a:chOff x="0" y="-53214"/>
            <a:chExt cx="9144000" cy="6911214"/>
          </a:xfrm>
        </p:grpSpPr>
        <p:grpSp>
          <p:nvGrpSpPr>
            <p:cNvPr id="3" name="Group 2"/>
            <p:cNvGrpSpPr/>
            <p:nvPr/>
          </p:nvGrpSpPr>
          <p:grpSpPr>
            <a:xfrm>
              <a:off x="0" y="-53214"/>
              <a:ext cx="9144000" cy="6911214"/>
              <a:chOff x="0" y="-53214"/>
              <a:chExt cx="9144000" cy="6911214"/>
            </a:xfrm>
          </p:grpSpPr>
          <p:sp>
            <p:nvSpPr>
              <p:cNvPr id="11"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2"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WindowTitle"/>
              <p:cNvSpPr txBox="1"/>
              <p:nvPr/>
            </p:nvSpPr>
            <p:spPr>
              <a:xfrm>
                <a:off x="240977" y="-53214"/>
                <a:ext cx="2464183" cy="422732"/>
              </a:xfrm>
              <a:prstGeom prst="rect">
                <a:avLst/>
              </a:prstGeom>
              <a:noFill/>
            </p:spPr>
            <p:txBody>
              <a:bodyPr wrap="non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Tous les types d’objet</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4" name="Minimize - Maximize - Close"/>
            <p:cNvGrpSpPr/>
            <p:nvPr/>
          </p:nvGrpSpPr>
          <p:grpSpPr>
            <a:xfrm>
              <a:off x="8632311" y="92599"/>
              <a:ext cx="384527" cy="78032"/>
              <a:chOff x="9347642" y="131588"/>
              <a:chExt cx="384527" cy="78032"/>
            </a:xfrm>
          </p:grpSpPr>
          <p:cxnSp>
            <p:nvCxnSpPr>
              <p:cNvPr id="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21" name="List"/>
          <p:cNvGrpSpPr/>
          <p:nvPr>
            <p:custDataLst>
              <p:custData r:id="rId2"/>
            </p:custDataLst>
          </p:nvPr>
        </p:nvGrpSpPr>
        <p:grpSpPr>
          <a:xfrm>
            <a:off x="3442175" y="1953966"/>
            <a:ext cx="5435935" cy="1972083"/>
            <a:chOff x="4548537" y="3047456"/>
            <a:chExt cx="1949767" cy="1533691"/>
          </a:xfrm>
        </p:grpSpPr>
        <p:grpSp>
          <p:nvGrpSpPr>
            <p:cNvPr id="22" name="Group 2"/>
            <p:cNvGrpSpPr/>
            <p:nvPr/>
          </p:nvGrpSpPr>
          <p:grpSpPr>
            <a:xfrm>
              <a:off x="4548537" y="3047456"/>
              <a:ext cx="1949767" cy="1533690"/>
              <a:chOff x="4622070" y="3359441"/>
              <a:chExt cx="842616" cy="756306"/>
            </a:xfrm>
          </p:grpSpPr>
          <p:sp>
            <p:nvSpPr>
              <p:cNvPr id="28" name="Background"/>
              <p:cNvSpPr>
                <a:spLocks/>
              </p:cNvSpPr>
              <p:nvPr/>
            </p:nvSpPr>
            <p:spPr>
              <a:xfrm>
                <a:off x="4622071" y="3359441"/>
                <a:ext cx="842615"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9" name="Content"/>
              <p:cNvSpPr>
                <a:spLocks/>
              </p:cNvSpPr>
              <p:nvPr/>
            </p:nvSpPr>
            <p:spPr>
              <a:xfrm>
                <a:off x="4622070" y="3359441"/>
                <a:ext cx="842615" cy="243151"/>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000" smtClean="0">
                    <a:solidFill>
                      <a:sysClr val="windowText" lastClr="000000"/>
                    </a:solidFill>
                    <a:latin typeface="Segoe UI" pitchFamily="34" charset="0"/>
                    <a:cs typeface="Segoe UI" pitchFamily="34" charset="0"/>
                  </a:rPr>
                  <a:t>      Objectif</a:t>
                </a:r>
              </a:p>
              <a:p>
                <a:r>
                  <a:rPr lang="en-US" sz="1000" smtClean="0">
                    <a:solidFill>
                      <a:sysClr val="windowText" lastClr="000000"/>
                    </a:solidFill>
                    <a:latin typeface="Segoe UI" pitchFamily="34" charset="0"/>
                    <a:cs typeface="Segoe UI" pitchFamily="34" charset="0"/>
                  </a:rPr>
                  <a:t>      Equipe</a:t>
                </a:r>
              </a:p>
              <a:p>
                <a:r>
                  <a:rPr lang="en-US" sz="1000" smtClean="0">
                    <a:solidFill>
                      <a:sysClr val="windowText" lastClr="000000"/>
                    </a:solidFill>
                    <a:latin typeface="Segoe UI" pitchFamily="34" charset="0"/>
                    <a:cs typeface="Segoe UI" pitchFamily="34" charset="0"/>
                  </a:rPr>
                  <a:t>      Individu</a:t>
                </a:r>
              </a:p>
              <a:p>
                <a:r>
                  <a:rPr lang="en-US" sz="1000" smtClean="0">
                    <a:solidFill>
                      <a:sysClr val="windowText" lastClr="000000"/>
                    </a:solidFill>
                    <a:latin typeface="Segoe UI" pitchFamily="34" charset="0"/>
                    <a:cs typeface="Segoe UI" pitchFamily="34" charset="0"/>
                  </a:rPr>
                  <a:t>      Application web</a:t>
                </a:r>
                <a:endParaRPr lang="en-US" sz="1000" dirty="0">
                  <a:solidFill>
                    <a:sysClr val="windowText" lastClr="000000"/>
                  </a:solidFill>
                  <a:latin typeface="Segoe UI" pitchFamily="34" charset="0"/>
                  <a:cs typeface="Segoe UI" pitchFamily="34" charset="0"/>
                </a:endParaRPr>
              </a:p>
            </p:txBody>
          </p:sp>
        </p:grpSp>
        <p:grpSp>
          <p:nvGrpSpPr>
            <p:cNvPr id="23" name="Group 3"/>
            <p:cNvGrpSpPr/>
            <p:nvPr>
              <p:custDataLst>
                <p:custData r:id="rId20"/>
              </p:custDataLst>
            </p:nvPr>
          </p:nvGrpSpPr>
          <p:grpSpPr>
            <a:xfrm>
              <a:off x="6445219" y="3047456"/>
              <a:ext cx="53082" cy="1533691"/>
              <a:chOff x="4828050" y="1543107"/>
              <a:chExt cx="53082" cy="3562294"/>
            </a:xfrm>
          </p:grpSpPr>
          <p:sp>
            <p:nvSpPr>
              <p:cNvPr id="24" name="ScrollBar"/>
              <p:cNvSpPr>
                <a:spLocks/>
              </p:cNvSpPr>
              <p:nvPr/>
            </p:nvSpPr>
            <p:spPr>
              <a:xfrm>
                <a:off x="4828050" y="1543107"/>
                <a:ext cx="53082" cy="3562294"/>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5" name="Slider"/>
              <p:cNvSpPr>
                <a:spLocks/>
              </p:cNvSpPr>
              <p:nvPr/>
            </p:nvSpPr>
            <p:spPr>
              <a:xfrm>
                <a:off x="4828050" y="2083169"/>
                <a:ext cx="53082" cy="626020"/>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6" name="UpArrow"/>
              <p:cNvSpPr>
                <a:spLocks/>
              </p:cNvSpPr>
              <p:nvPr/>
            </p:nvSpPr>
            <p:spPr>
              <a:xfrm>
                <a:off x="4843112" y="1609462"/>
                <a:ext cx="22958" cy="11562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7" name="DownArrow"/>
              <p:cNvSpPr>
                <a:spLocks/>
              </p:cNvSpPr>
              <p:nvPr/>
            </p:nvSpPr>
            <p:spPr>
              <a:xfrm rot="10800000">
                <a:off x="4843112" y="4930760"/>
                <a:ext cx="22958" cy="11562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nvGrpSpPr>
          <p:cNvPr id="76" name="Groupe 75"/>
          <p:cNvGrpSpPr/>
          <p:nvPr/>
        </p:nvGrpSpPr>
        <p:grpSpPr>
          <a:xfrm>
            <a:off x="3481490" y="1963163"/>
            <a:ext cx="149379" cy="619886"/>
            <a:chOff x="4083438" y="2211707"/>
            <a:chExt cx="149379" cy="619886"/>
          </a:xfrm>
        </p:grpSpPr>
        <p:pic>
          <p:nvPicPr>
            <p:cNvPr id="30" name="Image 29"/>
            <p:cNvPicPr>
              <a:picLocks noChangeAspect="1"/>
            </p:cNvPicPr>
            <p:nvPr/>
          </p:nvPicPr>
          <p:blipFill>
            <a:blip r:embed="rId22">
              <a:duotone>
                <a:schemeClr val="accent1">
                  <a:shade val="45000"/>
                  <a:satMod val="135000"/>
                </a:schemeClr>
                <a:prstClr val="white"/>
              </a:duotone>
            </a:blip>
            <a:stretch>
              <a:fillRect/>
            </a:stretch>
          </p:blipFill>
          <p:spPr>
            <a:xfrm>
              <a:off x="4083438" y="2513331"/>
              <a:ext cx="149263" cy="149263"/>
            </a:xfrm>
            <a:prstGeom prst="rect">
              <a:avLst/>
            </a:prstGeom>
          </p:spPr>
        </p:pic>
        <p:pic>
          <p:nvPicPr>
            <p:cNvPr id="31" name="Picture 4" descr="Image associée"/>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4090713" y="2211707"/>
              <a:ext cx="134715" cy="13471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Résultat de recherche d'images pour &quot;team icon&quot;"/>
            <p:cNvPicPr>
              <a:picLocks noChangeAspect="1" noChangeArrowheads="1"/>
            </p:cNvPicPr>
            <p:nvPr/>
          </p:nvPicPr>
          <p:blipFill>
            <a:blip r:embed="rId24" cstate="print">
              <a:duotone>
                <a:schemeClr val="accent5">
                  <a:shade val="45000"/>
                  <a:satMod val="135000"/>
                </a:schemeClr>
                <a:prstClr val="white"/>
              </a:duotone>
              <a:extLst>
                <a:ext uri="{BEBA8EAE-BF5A-486C-A8C5-ECC9F3942E4B}">
                  <a14:imgProps xmlns:a14="http://schemas.microsoft.com/office/drawing/2010/main">
                    <a14:imgLayer r:embed="rId2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83599" y="2355883"/>
              <a:ext cx="149218" cy="149218"/>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 32"/>
            <p:cNvPicPr>
              <a:picLocks noChangeAspect="1"/>
            </p:cNvPicPr>
            <p:nvPr/>
          </p:nvPicPr>
          <p:blipFill>
            <a:blip r:embed="rId26"/>
            <a:stretch>
              <a:fillRect/>
            </a:stretch>
          </p:blipFill>
          <p:spPr>
            <a:xfrm>
              <a:off x="4084549" y="2690714"/>
              <a:ext cx="140879" cy="140879"/>
            </a:xfrm>
            <a:prstGeom prst="rect">
              <a:avLst/>
            </a:prstGeom>
          </p:spPr>
        </p:pic>
      </p:grpSp>
      <p:grpSp>
        <p:nvGrpSpPr>
          <p:cNvPr id="34" name="CheckBoxChecked"/>
          <p:cNvGrpSpPr/>
          <p:nvPr>
            <p:custDataLst>
              <p:custData r:id="rId3"/>
            </p:custDataLst>
          </p:nvPr>
        </p:nvGrpSpPr>
        <p:grpSpPr>
          <a:xfrm>
            <a:off x="4767129" y="1903110"/>
            <a:ext cx="249822" cy="230832"/>
            <a:chOff x="4317072" y="3312427"/>
            <a:chExt cx="249822" cy="230832"/>
          </a:xfrm>
        </p:grpSpPr>
        <p:grpSp>
          <p:nvGrpSpPr>
            <p:cNvPr id="35" name="Group 2"/>
            <p:cNvGrpSpPr/>
            <p:nvPr/>
          </p:nvGrpSpPr>
          <p:grpSpPr>
            <a:xfrm>
              <a:off x="4354457" y="3312427"/>
              <a:ext cx="212437" cy="230832"/>
              <a:chOff x="5179847" y="2087451"/>
              <a:chExt cx="199096" cy="216403"/>
            </a:xfrm>
          </p:grpSpPr>
          <p:sp>
            <p:nvSpPr>
              <p:cNvPr id="37"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38"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36" name="Check" descr="C:\Users\t-dantay\Documents\WPIcons\appbar.check.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CheckBoxChecked"/>
          <p:cNvGrpSpPr/>
          <p:nvPr>
            <p:custDataLst>
              <p:custData r:id="rId4"/>
            </p:custDataLst>
          </p:nvPr>
        </p:nvGrpSpPr>
        <p:grpSpPr>
          <a:xfrm>
            <a:off x="4766219" y="2056851"/>
            <a:ext cx="249822" cy="230832"/>
            <a:chOff x="4317072" y="3312427"/>
            <a:chExt cx="249822" cy="230832"/>
          </a:xfrm>
        </p:grpSpPr>
        <p:grpSp>
          <p:nvGrpSpPr>
            <p:cNvPr id="40" name="Group 2"/>
            <p:cNvGrpSpPr/>
            <p:nvPr/>
          </p:nvGrpSpPr>
          <p:grpSpPr>
            <a:xfrm>
              <a:off x="4354457" y="3312427"/>
              <a:ext cx="212437" cy="230832"/>
              <a:chOff x="5179847" y="2087451"/>
              <a:chExt cx="199096" cy="216403"/>
            </a:xfrm>
          </p:grpSpPr>
          <p:sp>
            <p:nvSpPr>
              <p:cNvPr id="42"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43"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1" name="Check" descr="C:\Users\t-dantay\Documents\WPIcons\appbar.check.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CheckBoxChecked"/>
          <p:cNvGrpSpPr/>
          <p:nvPr>
            <p:custDataLst>
              <p:custData r:id="rId5"/>
            </p:custDataLst>
          </p:nvPr>
        </p:nvGrpSpPr>
        <p:grpSpPr>
          <a:xfrm>
            <a:off x="4766219" y="2209341"/>
            <a:ext cx="249822" cy="230832"/>
            <a:chOff x="4317072" y="3312427"/>
            <a:chExt cx="249822" cy="230832"/>
          </a:xfrm>
        </p:grpSpPr>
        <p:grpSp>
          <p:nvGrpSpPr>
            <p:cNvPr id="45" name="Group 2"/>
            <p:cNvGrpSpPr/>
            <p:nvPr/>
          </p:nvGrpSpPr>
          <p:grpSpPr>
            <a:xfrm>
              <a:off x="4354457" y="3312427"/>
              <a:ext cx="212437" cy="230832"/>
              <a:chOff x="5179847" y="2087451"/>
              <a:chExt cx="199096" cy="216403"/>
            </a:xfrm>
          </p:grpSpPr>
          <p:sp>
            <p:nvSpPr>
              <p:cNvPr id="47"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48"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6" name="Check" descr="C:\Users\t-dantay\Documents\WPIcons\appbar.check.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CheckBoxChecked"/>
          <p:cNvGrpSpPr/>
          <p:nvPr>
            <p:custDataLst>
              <p:custData r:id="rId6"/>
            </p:custDataLst>
          </p:nvPr>
        </p:nvGrpSpPr>
        <p:grpSpPr>
          <a:xfrm>
            <a:off x="4766219" y="2359382"/>
            <a:ext cx="249822" cy="230832"/>
            <a:chOff x="4317072" y="3312427"/>
            <a:chExt cx="249822" cy="230832"/>
          </a:xfrm>
        </p:grpSpPr>
        <p:grpSp>
          <p:nvGrpSpPr>
            <p:cNvPr id="50" name="Group 2"/>
            <p:cNvGrpSpPr/>
            <p:nvPr/>
          </p:nvGrpSpPr>
          <p:grpSpPr>
            <a:xfrm>
              <a:off x="4354457" y="3312427"/>
              <a:ext cx="212437" cy="230832"/>
              <a:chOff x="5179847" y="2087451"/>
              <a:chExt cx="199096" cy="216403"/>
            </a:xfrm>
          </p:grpSpPr>
          <p:sp>
            <p:nvSpPr>
              <p:cNvPr id="52"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53"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51" name="Check" descr="C:\Users\t-dantay\Documents\WPIcons\appbar.check.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sp>
        <p:nvSpPr>
          <p:cNvPr id="60" name="Content"/>
          <p:cNvSpPr txBox="1"/>
          <p:nvPr>
            <p:custDataLst>
              <p:custData r:id="rId7"/>
            </p:custDataLst>
          </p:nvPr>
        </p:nvSpPr>
        <p:spPr>
          <a:xfrm>
            <a:off x="3364918" y="1672636"/>
            <a:ext cx="2974404"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Types d’objets disponibles dans le menu :</a:t>
            </a:r>
            <a:endParaRPr lang="en-US" sz="1200" dirty="0" smtClean="0">
              <a:solidFill>
                <a:srgbClr val="000000"/>
              </a:solidFill>
              <a:latin typeface="Segoe UI" pitchFamily="34" charset="0"/>
              <a:ea typeface="Segoe UI" pitchFamily="34" charset="0"/>
              <a:cs typeface="Segoe UI" pitchFamily="34" charset="0"/>
            </a:endParaRPr>
          </a:p>
        </p:txBody>
      </p:sp>
      <p:sp>
        <p:nvSpPr>
          <p:cNvPr id="70" name="Content"/>
          <p:cNvSpPr/>
          <p:nvPr>
            <p:custDataLst>
              <p:custData r:id="rId8"/>
            </p:custDataLst>
          </p:nvPr>
        </p:nvSpPr>
        <p:spPr>
          <a:xfrm>
            <a:off x="3477042" y="3991807"/>
            <a:ext cx="1326562" cy="39469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000" smtClean="0">
                <a:solidFill>
                  <a:srgbClr val="000000"/>
                </a:solidFill>
                <a:latin typeface="Segoe UI" pitchFamily="34" charset="0"/>
                <a:cs typeface="Segoe UI" pitchFamily="34" charset="0"/>
              </a:rPr>
              <a:t>Nouveau type</a:t>
            </a:r>
            <a:endParaRPr lang="en-US" sz="1000" dirty="0">
              <a:solidFill>
                <a:srgbClr val="000000"/>
              </a:solidFill>
              <a:latin typeface="Segoe UI" pitchFamily="34" charset="0"/>
              <a:cs typeface="Segoe UI" pitchFamily="34" charset="0"/>
            </a:endParaRPr>
          </a:p>
        </p:txBody>
      </p:sp>
      <p:sp>
        <p:nvSpPr>
          <p:cNvPr id="72" name="Content"/>
          <p:cNvSpPr/>
          <p:nvPr>
            <p:custDataLst>
              <p:custData r:id="rId9"/>
            </p:custDataLst>
          </p:nvPr>
        </p:nvSpPr>
        <p:spPr>
          <a:xfrm>
            <a:off x="4858569" y="3989646"/>
            <a:ext cx="1359458" cy="3955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000" smtClean="0">
                <a:solidFill>
                  <a:srgbClr val="000000"/>
                </a:solidFill>
                <a:latin typeface="Segoe UI" pitchFamily="34" charset="0"/>
                <a:cs typeface="Segoe UI" pitchFamily="34" charset="0"/>
              </a:rPr>
              <a:t>Editer le type</a:t>
            </a:r>
            <a:endParaRPr lang="en-US" sz="1000" dirty="0">
              <a:solidFill>
                <a:srgbClr val="000000"/>
              </a:solidFill>
              <a:latin typeface="Segoe UI" pitchFamily="34" charset="0"/>
              <a:cs typeface="Segoe UI" pitchFamily="34" charset="0"/>
            </a:endParaRPr>
          </a:p>
        </p:txBody>
      </p:sp>
      <p:sp>
        <p:nvSpPr>
          <p:cNvPr id="74" name="Content"/>
          <p:cNvSpPr/>
          <p:nvPr>
            <p:custDataLst>
              <p:custData r:id="rId10"/>
            </p:custDataLst>
          </p:nvPr>
        </p:nvSpPr>
        <p:spPr>
          <a:xfrm>
            <a:off x="6341119" y="4718062"/>
            <a:ext cx="1528421" cy="271522"/>
          </a:xfrm>
          <a:prstGeom prst="roundRect">
            <a:avLst/>
          </a:prstGeom>
          <a:solidFill>
            <a:schemeClr val="accent6">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75" name="Content"/>
          <p:cNvSpPr/>
          <p:nvPr>
            <p:custDataLst>
              <p:custData r:id="rId11"/>
            </p:custDataLst>
          </p:nvPr>
        </p:nvSpPr>
        <p:spPr>
          <a:xfrm>
            <a:off x="4766219" y="4701017"/>
            <a:ext cx="1453966" cy="286874"/>
          </a:xfrm>
          <a:prstGeom prst="roundRect">
            <a:avLst/>
          </a:prstGeom>
          <a:solidFill>
            <a:schemeClr val="accent3">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grpSp>
        <p:nvGrpSpPr>
          <p:cNvPr id="80" name="Groupe 79"/>
          <p:cNvGrpSpPr/>
          <p:nvPr/>
        </p:nvGrpSpPr>
        <p:grpSpPr>
          <a:xfrm>
            <a:off x="6587528" y="3946066"/>
            <a:ext cx="2325339" cy="577783"/>
            <a:chOff x="7288568" y="4017643"/>
            <a:chExt cx="2325339" cy="577783"/>
          </a:xfrm>
        </p:grpSpPr>
        <p:grpSp>
          <p:nvGrpSpPr>
            <p:cNvPr id="18" name="Group 1"/>
            <p:cNvGrpSpPr/>
            <p:nvPr>
              <p:custDataLst>
                <p:custData r:id="rId14"/>
                <p:custData r:id="rId15"/>
              </p:custDataLst>
            </p:nvPr>
          </p:nvGrpSpPr>
          <p:grpSpPr>
            <a:xfrm>
              <a:off x="7377620" y="4274946"/>
              <a:ext cx="1593242" cy="320480"/>
              <a:chOff x="507869" y="3729779"/>
              <a:chExt cx="1471744" cy="320480"/>
            </a:xfrm>
          </p:grpSpPr>
          <p:sp>
            <p:nvSpPr>
              <p:cNvPr id="19"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lang="en-US" sz="1000" kern="0" smtClean="0">
                    <a:solidFill>
                      <a:srgbClr val="232323"/>
                    </a:solidFill>
                    <a:latin typeface="Segoe"/>
                  </a:rPr>
                  <a:t>Menu standard</a:t>
                </a:r>
                <a:endParaRPr kumimoji="0" lang="en-US" sz="1000" b="0" i="0" u="none" strike="noStrike" kern="0" cap="none" spc="0" normalizeH="0" baseline="0" noProof="0" dirty="0" smtClean="0">
                  <a:ln>
                    <a:noFill/>
                  </a:ln>
                  <a:solidFill>
                    <a:srgbClr val="232323"/>
                  </a:solidFill>
                  <a:effectLst/>
                  <a:uLnTx/>
                  <a:uFillTx/>
                  <a:latin typeface="Segoe"/>
                </a:endParaRPr>
              </a:p>
            </p:txBody>
          </p:sp>
          <p:sp>
            <p:nvSpPr>
              <p:cNvPr id="20" name="DownArrow"/>
              <p:cNvSpPr>
                <a:spLocks/>
              </p:cNvSpPr>
              <p:nvPr/>
            </p:nvSpPr>
            <p:spPr bwMode="auto">
              <a:xfrm rot="5400000">
                <a:off x="1820868" y="3847666"/>
                <a:ext cx="60862" cy="70389"/>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61" name="Freeform 97"/>
            <p:cNvSpPr>
              <a:spLocks noEditPoints="1"/>
            </p:cNvSpPr>
            <p:nvPr>
              <p:custDataLst>
                <p:custData r:id="rId16"/>
                <p:custData r:id="rId17"/>
              </p:custDataLst>
            </p:nvPr>
          </p:nvSpPr>
          <p:spPr bwMode="black">
            <a:xfrm>
              <a:off x="9081511" y="4309712"/>
              <a:ext cx="185552" cy="229749"/>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pic>
          <p:nvPicPr>
            <p:cNvPr id="62" name="Picture 1"/>
            <p:cNvPicPr preferRelativeResize="0">
              <a:picLocks/>
            </p:cNvPicPr>
            <p:nvPr>
              <p:custDataLst>
                <p:custData r:id="rId18"/>
              </p:custDataLst>
            </p:nvPr>
          </p:nvPicPr>
          <p:blipFill rotWithShape="1">
            <a:blip r:embed="rId28">
              <a:extLst>
                <a:ext uri="{28A0092B-C50C-407E-A947-70E740481C1C}">
                  <a14:useLocalDpi xmlns:a14="http://schemas.microsoft.com/office/drawing/2010/main" val="0"/>
                </a:ext>
              </a:extLst>
            </a:blip>
            <a:srcRect l="27235" t="18696" r="24387" b="24389"/>
            <a:stretch/>
          </p:blipFill>
          <p:spPr>
            <a:xfrm>
              <a:off x="9371019" y="4264295"/>
              <a:ext cx="242888" cy="285751"/>
            </a:xfrm>
            <a:prstGeom prst="rect">
              <a:avLst/>
            </a:prstGeom>
          </p:spPr>
        </p:pic>
        <p:sp>
          <p:nvSpPr>
            <p:cNvPr id="79" name="Content"/>
            <p:cNvSpPr txBox="1"/>
            <p:nvPr>
              <p:custDataLst>
                <p:custData r:id="rId19"/>
              </p:custDataLst>
            </p:nvPr>
          </p:nvSpPr>
          <p:spPr>
            <a:xfrm>
              <a:off x="7288568" y="4017643"/>
              <a:ext cx="1815625"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Disposition enregistrée :</a:t>
              </a:r>
              <a:endParaRPr lang="en-US" sz="1200" dirty="0" smtClean="0">
                <a:solidFill>
                  <a:srgbClr val="000000"/>
                </a:solidFill>
                <a:latin typeface="Segoe UI" pitchFamily="34" charset="0"/>
                <a:ea typeface="Segoe UI" pitchFamily="34" charset="0"/>
                <a:cs typeface="Segoe UI" pitchFamily="34" charset="0"/>
              </a:endParaRPr>
            </a:p>
          </p:txBody>
        </p:sp>
      </p:grpSp>
      <p:pic>
        <p:nvPicPr>
          <p:cNvPr id="81" name="Picture 1"/>
          <p:cNvPicPr preferRelativeResize="0">
            <a:picLocks/>
          </p:cNvPicPr>
          <p:nvPr>
            <p:custDataLst>
              <p:custData r:id="rId12"/>
            </p:custDataLst>
          </p:nvPr>
        </p:nvPicPr>
        <p:blipFill rotWithShape="1">
          <a:blip r:embed="rId29">
            <a:extLst>
              <a:ext uri="{28A0092B-C50C-407E-A947-70E740481C1C}">
                <a14:useLocalDpi xmlns:a14="http://schemas.microsoft.com/office/drawing/2010/main" val="0"/>
              </a:ext>
            </a:extLst>
          </a:blip>
          <a:srcRect l="24992" t="23267" r="24992" b="24992"/>
          <a:stretch/>
        </p:blipFill>
        <p:spPr>
          <a:xfrm>
            <a:off x="4942103" y="4090610"/>
            <a:ext cx="181555" cy="187815"/>
          </a:xfrm>
          <a:prstGeom prst="rect">
            <a:avLst/>
          </a:prstGeom>
        </p:spPr>
      </p:pic>
      <p:pic>
        <p:nvPicPr>
          <p:cNvPr id="82" name="Picture 2" descr="C:\Users\t-dantay\Documents\Placeholders\file.png"/>
          <p:cNvPicPr>
            <a:picLocks noChangeAspect="1" noChangeArrowheads="1"/>
          </p:cNvPicPr>
          <p:nvPr>
            <p:custDataLst>
              <p:custData r:id="rId13"/>
            </p:custDataLst>
          </p:nvPr>
        </p:nvPicPr>
        <p:blipFill>
          <a:blip r:embed="rId30" cstate="print">
            <a:extLst>
              <a:ext uri="{28A0092B-C50C-407E-A947-70E740481C1C}">
                <a14:useLocalDpi xmlns:a14="http://schemas.microsoft.com/office/drawing/2010/main" val="0"/>
              </a:ext>
            </a:extLst>
          </a:blip>
          <a:srcRect/>
          <a:stretch>
            <a:fillRect/>
          </a:stretch>
        </p:blipFill>
        <p:spPr bwMode="auto">
          <a:xfrm>
            <a:off x="3513672" y="4065944"/>
            <a:ext cx="167205"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57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p:cNvGrpSpPr/>
          <p:nvPr>
            <p:custDataLst>
              <p:custData r:id="rId1"/>
            </p:custDataLst>
          </p:nvPr>
        </p:nvGrpSpPr>
        <p:grpSpPr>
          <a:xfrm>
            <a:off x="1996369" y="1415065"/>
            <a:ext cx="3855791" cy="3522869"/>
            <a:chOff x="0" y="-68783"/>
            <a:chExt cx="9144000" cy="6926783"/>
          </a:xfrm>
        </p:grpSpPr>
        <p:grpSp>
          <p:nvGrpSpPr>
            <p:cNvPr id="3" name="Group 2"/>
            <p:cNvGrpSpPr/>
            <p:nvPr/>
          </p:nvGrpSpPr>
          <p:grpSpPr>
            <a:xfrm>
              <a:off x="0" y="-68783"/>
              <a:ext cx="9144000" cy="6926783"/>
              <a:chOff x="0" y="-68783"/>
              <a:chExt cx="9144000" cy="6926783"/>
            </a:xfrm>
          </p:grpSpPr>
          <p:sp>
            <p:nvSpPr>
              <p:cNvPr id="11"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2"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WindowTitle"/>
              <p:cNvSpPr txBox="1"/>
              <p:nvPr/>
            </p:nvSpPr>
            <p:spPr>
              <a:xfrm>
                <a:off x="240977" y="-68783"/>
                <a:ext cx="3776579" cy="453870"/>
              </a:xfrm>
              <a:prstGeom prst="rect">
                <a:avLst/>
              </a:prstGeom>
              <a:noFill/>
            </p:spPr>
            <p:txBody>
              <a:bodyPr wrap="non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Nouveau type d’objet</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4" name="Minimize - Maximize - Close"/>
            <p:cNvGrpSpPr/>
            <p:nvPr/>
          </p:nvGrpSpPr>
          <p:grpSpPr>
            <a:xfrm>
              <a:off x="8632311" y="92599"/>
              <a:ext cx="384527" cy="78032"/>
              <a:chOff x="9347642" y="131588"/>
              <a:chExt cx="384527" cy="78032"/>
            </a:xfrm>
          </p:grpSpPr>
          <p:cxnSp>
            <p:nvCxnSpPr>
              <p:cNvPr id="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74" name="Content"/>
          <p:cNvSpPr/>
          <p:nvPr>
            <p:custDataLst>
              <p:custData r:id="rId2"/>
            </p:custDataLst>
          </p:nvPr>
        </p:nvSpPr>
        <p:spPr>
          <a:xfrm>
            <a:off x="3931396" y="4461273"/>
            <a:ext cx="1528421" cy="271522"/>
          </a:xfrm>
          <a:prstGeom prst="roundRect">
            <a:avLst/>
          </a:prstGeom>
          <a:solidFill>
            <a:schemeClr val="accent6">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75" name="Content"/>
          <p:cNvSpPr/>
          <p:nvPr>
            <p:custDataLst>
              <p:custData r:id="rId3"/>
            </p:custDataLst>
          </p:nvPr>
        </p:nvSpPr>
        <p:spPr>
          <a:xfrm>
            <a:off x="2393538" y="4445921"/>
            <a:ext cx="1453966" cy="286874"/>
          </a:xfrm>
          <a:prstGeom prst="roundRect">
            <a:avLst/>
          </a:prstGeom>
          <a:solidFill>
            <a:schemeClr val="accent3">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graphicFrame>
        <p:nvGraphicFramePr>
          <p:cNvPr id="14" name="Tableau 13"/>
          <p:cNvGraphicFramePr>
            <a:graphicFrameLocks noGrp="1"/>
          </p:cNvGraphicFramePr>
          <p:nvPr>
            <p:extLst>
              <p:ext uri="{D42A27DB-BD31-4B8C-83A1-F6EECF244321}">
                <p14:modId xmlns:p14="http://schemas.microsoft.com/office/powerpoint/2010/main" val="3306071510"/>
              </p:ext>
            </p:extLst>
          </p:nvPr>
        </p:nvGraphicFramePr>
        <p:xfrm>
          <a:off x="2185946" y="2655879"/>
          <a:ext cx="3450448" cy="1241760"/>
        </p:xfrm>
        <a:graphic>
          <a:graphicData uri="http://schemas.openxmlformats.org/drawingml/2006/table">
            <a:tbl>
              <a:tblPr firstRow="1" bandRow="1">
                <a:tableStyleId>{5C22544A-7EE6-4342-B048-85BDC9FD1C3A}</a:tableStyleId>
              </a:tblPr>
              <a:tblGrid>
                <a:gridCol w="3450448"/>
              </a:tblGrid>
              <a:tr h="248352">
                <a:tc>
                  <a:txBody>
                    <a:bodyPr/>
                    <a:lstStyle/>
                    <a:p>
                      <a:r>
                        <a:rPr lang="fr-FR" sz="1000" smtClean="0"/>
                        <a:t>Caractéristique(s) du</a:t>
                      </a:r>
                      <a:r>
                        <a:rPr lang="fr-FR" sz="1000" baseline="0" smtClean="0"/>
                        <a:t> type d’objet</a:t>
                      </a:r>
                      <a:endParaRPr lang="fr-FR" sz="1000"/>
                    </a:p>
                  </a:txBody>
                  <a:tcPr/>
                </a:tc>
              </a:tr>
              <a:tr h="248352">
                <a:tc>
                  <a:txBody>
                    <a:bodyPr/>
                    <a:lstStyle/>
                    <a:p>
                      <a:endParaRPr lang="fr-FR" sz="1000"/>
                    </a:p>
                  </a:txBody>
                  <a:tcPr/>
                </a:tc>
              </a:tr>
              <a:tr h="248352">
                <a:tc>
                  <a:txBody>
                    <a:bodyPr/>
                    <a:lstStyle/>
                    <a:p>
                      <a:endParaRPr lang="fr-FR" sz="1000"/>
                    </a:p>
                  </a:txBody>
                  <a:tcPr/>
                </a:tc>
              </a:tr>
              <a:tr h="248352">
                <a:tc>
                  <a:txBody>
                    <a:bodyPr/>
                    <a:lstStyle/>
                    <a:p>
                      <a:endParaRPr lang="fr-FR" sz="1000"/>
                    </a:p>
                  </a:txBody>
                  <a:tcPr/>
                </a:tc>
              </a:tr>
              <a:tr h="248352">
                <a:tc>
                  <a:txBody>
                    <a:bodyPr/>
                    <a:lstStyle/>
                    <a:p>
                      <a:endParaRPr lang="fr-FR" sz="1000"/>
                    </a:p>
                  </a:txBody>
                  <a:tcPr/>
                </a:tc>
              </a:tr>
            </a:tbl>
          </a:graphicData>
        </a:graphic>
      </p:graphicFrame>
      <p:sp>
        <p:nvSpPr>
          <p:cNvPr id="63" name="Content"/>
          <p:cNvSpPr/>
          <p:nvPr>
            <p:custDataLst>
              <p:custData r:id="rId4"/>
            </p:custDataLst>
          </p:nvPr>
        </p:nvSpPr>
        <p:spPr>
          <a:xfrm>
            <a:off x="2232973" y="1817450"/>
            <a:ext cx="3041173"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i="1" smtClean="0">
                <a:latin typeface="Segoe UI" pitchFamily="34" charset="0"/>
                <a:cs typeface="Segoe UI" pitchFamily="34" charset="0"/>
              </a:rPr>
              <a:t>libellé du type d’objet (ex: Equipe)</a:t>
            </a:r>
            <a:endParaRPr lang="en-US" sz="1200" i="1" dirty="0">
              <a:solidFill>
                <a:srgbClr val="000000"/>
              </a:solidFill>
              <a:latin typeface="Segoe UI" pitchFamily="34" charset="0"/>
              <a:cs typeface="Segoe UI" pitchFamily="34" charset="0"/>
            </a:endParaRPr>
          </a:p>
        </p:txBody>
      </p:sp>
      <p:grpSp>
        <p:nvGrpSpPr>
          <p:cNvPr id="64" name="Image"/>
          <p:cNvGrpSpPr/>
          <p:nvPr>
            <p:custDataLst>
              <p:custData r:id="rId5"/>
            </p:custDataLst>
          </p:nvPr>
        </p:nvGrpSpPr>
        <p:grpSpPr>
          <a:xfrm>
            <a:off x="2232973" y="2181186"/>
            <a:ext cx="312145" cy="312145"/>
            <a:chOff x="4037608" y="2896991"/>
            <a:chExt cx="1059255" cy="1059255"/>
          </a:xfrm>
        </p:grpSpPr>
        <p:sp>
          <p:nvSpPr>
            <p:cNvPr id="65" name="Rectangle 64"/>
            <p:cNvSpPr/>
            <p:nvPr/>
          </p:nvSpPr>
          <p:spPr>
            <a:xfrm>
              <a:off x="4037608" y="2896991"/>
              <a:ext cx="1059255" cy="1059255"/>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cxnSp>
          <p:nvCxnSpPr>
            <p:cNvPr id="66" name="Straight Connector 3"/>
            <p:cNvCxnSpPr/>
            <p:nvPr/>
          </p:nvCxnSpPr>
          <p:spPr>
            <a:xfrm>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67" name="Straight Connector 4"/>
            <p:cNvCxnSpPr/>
            <p:nvPr/>
          </p:nvCxnSpPr>
          <p:spPr>
            <a:xfrm flipV="1">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sp>
        <p:nvSpPr>
          <p:cNvPr id="68" name="Content"/>
          <p:cNvSpPr/>
          <p:nvPr>
            <p:custDataLst>
              <p:custData r:id="rId6"/>
            </p:custDataLst>
          </p:nvPr>
        </p:nvSpPr>
        <p:spPr>
          <a:xfrm>
            <a:off x="2662433" y="2168996"/>
            <a:ext cx="957474" cy="351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000" smtClean="0">
                <a:solidFill>
                  <a:srgbClr val="000000"/>
                </a:solidFill>
                <a:latin typeface="Segoe UI" pitchFamily="34" charset="0"/>
                <a:cs typeface="Segoe UI" pitchFamily="34" charset="0"/>
              </a:rPr>
              <a:t>sélectionnez l’image</a:t>
            </a:r>
            <a:endParaRPr lang="en-US" sz="1000" dirty="0">
              <a:solidFill>
                <a:srgbClr val="000000"/>
              </a:solidFill>
              <a:latin typeface="Segoe UI" pitchFamily="34" charset="0"/>
              <a:cs typeface="Segoe UI" pitchFamily="34" charset="0"/>
            </a:endParaRPr>
          </a:p>
        </p:txBody>
      </p:sp>
      <p:grpSp>
        <p:nvGrpSpPr>
          <p:cNvPr id="71" name="Window"/>
          <p:cNvGrpSpPr/>
          <p:nvPr>
            <p:custDataLst>
              <p:custData r:id="rId7"/>
            </p:custDataLst>
          </p:nvPr>
        </p:nvGrpSpPr>
        <p:grpSpPr>
          <a:xfrm>
            <a:off x="6301669" y="1414924"/>
            <a:ext cx="3855791" cy="3522836"/>
            <a:chOff x="0" y="-68784"/>
            <a:chExt cx="9144000" cy="6926784"/>
          </a:xfrm>
        </p:grpSpPr>
        <p:grpSp>
          <p:nvGrpSpPr>
            <p:cNvPr id="73" name="Group 2"/>
            <p:cNvGrpSpPr/>
            <p:nvPr/>
          </p:nvGrpSpPr>
          <p:grpSpPr>
            <a:xfrm>
              <a:off x="0" y="-68784"/>
              <a:ext cx="9144000" cy="6926784"/>
              <a:chOff x="0" y="-68784"/>
              <a:chExt cx="9144000" cy="6926784"/>
            </a:xfrm>
          </p:grpSpPr>
          <p:sp>
            <p:nvSpPr>
              <p:cNvPr id="86" name="Rectangle 85"/>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87" name="Rectangle 86"/>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88" name="WindowTitle"/>
              <p:cNvSpPr txBox="1"/>
              <p:nvPr/>
            </p:nvSpPr>
            <p:spPr>
              <a:xfrm>
                <a:off x="240977" y="-68784"/>
                <a:ext cx="3635165" cy="453874"/>
              </a:xfrm>
              <a:prstGeom prst="rect">
                <a:avLst/>
              </a:prstGeom>
              <a:noFill/>
            </p:spPr>
            <p:txBody>
              <a:bodyPr wrap="non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Editer le type d’objet</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77" name="Minimize - Maximize - Close"/>
            <p:cNvGrpSpPr/>
            <p:nvPr/>
          </p:nvGrpSpPr>
          <p:grpSpPr>
            <a:xfrm>
              <a:off x="8632311" y="92599"/>
              <a:ext cx="384527" cy="78032"/>
              <a:chOff x="9347642" y="131588"/>
              <a:chExt cx="384527" cy="78032"/>
            </a:xfrm>
          </p:grpSpPr>
          <p:cxnSp>
            <p:nvCxnSpPr>
              <p:cNvPr id="81"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2"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3"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84"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85"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78"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89" name="Content"/>
          <p:cNvSpPr/>
          <p:nvPr>
            <p:custDataLst>
              <p:custData r:id="rId8"/>
            </p:custDataLst>
          </p:nvPr>
        </p:nvSpPr>
        <p:spPr>
          <a:xfrm>
            <a:off x="8217515" y="4461273"/>
            <a:ext cx="1528421" cy="271522"/>
          </a:xfrm>
          <a:prstGeom prst="roundRect">
            <a:avLst/>
          </a:prstGeom>
          <a:solidFill>
            <a:schemeClr val="accent6">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90" name="Content"/>
          <p:cNvSpPr/>
          <p:nvPr>
            <p:custDataLst>
              <p:custData r:id="rId9"/>
            </p:custDataLst>
          </p:nvPr>
        </p:nvSpPr>
        <p:spPr>
          <a:xfrm>
            <a:off x="6679657" y="4445921"/>
            <a:ext cx="1453966" cy="286874"/>
          </a:xfrm>
          <a:prstGeom prst="roundRect">
            <a:avLst/>
          </a:prstGeom>
          <a:solidFill>
            <a:schemeClr val="accent3">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graphicFrame>
        <p:nvGraphicFramePr>
          <p:cNvPr id="91" name="Tableau 90"/>
          <p:cNvGraphicFramePr>
            <a:graphicFrameLocks noGrp="1"/>
          </p:cNvGraphicFramePr>
          <p:nvPr>
            <p:extLst>
              <p:ext uri="{D42A27DB-BD31-4B8C-83A1-F6EECF244321}">
                <p14:modId xmlns:p14="http://schemas.microsoft.com/office/powerpoint/2010/main" val="3015278473"/>
              </p:ext>
            </p:extLst>
          </p:nvPr>
        </p:nvGraphicFramePr>
        <p:xfrm>
          <a:off x="6491246" y="2655879"/>
          <a:ext cx="3450448" cy="1241760"/>
        </p:xfrm>
        <a:graphic>
          <a:graphicData uri="http://schemas.openxmlformats.org/drawingml/2006/table">
            <a:tbl>
              <a:tblPr firstRow="1" bandRow="1">
                <a:tableStyleId>{5C22544A-7EE6-4342-B048-85BDC9FD1C3A}</a:tableStyleId>
              </a:tblPr>
              <a:tblGrid>
                <a:gridCol w="3450448"/>
              </a:tblGrid>
              <a:tr h="248352">
                <a:tc>
                  <a:txBody>
                    <a:bodyPr/>
                    <a:lstStyle/>
                    <a:p>
                      <a:r>
                        <a:rPr lang="fr-FR" sz="1000" smtClean="0"/>
                        <a:t>Caractéristique(s) du</a:t>
                      </a:r>
                      <a:r>
                        <a:rPr lang="fr-FR" sz="1000" baseline="0" smtClean="0"/>
                        <a:t> type d’objet</a:t>
                      </a:r>
                      <a:endParaRPr lang="fr-FR" sz="1000"/>
                    </a:p>
                  </a:txBody>
                  <a:tcPr/>
                </a:tc>
              </a:tr>
              <a:tr h="248352">
                <a:tc>
                  <a:txBody>
                    <a:bodyPr/>
                    <a:lstStyle/>
                    <a:p>
                      <a:r>
                        <a:rPr lang="fr-FR" sz="1000" smtClean="0"/>
                        <a:t>Nom</a:t>
                      </a:r>
                      <a:endParaRPr lang="fr-FR" sz="1000"/>
                    </a:p>
                  </a:txBody>
                  <a:tcPr/>
                </a:tc>
              </a:tr>
              <a:tr h="248352">
                <a:tc>
                  <a:txBody>
                    <a:bodyPr/>
                    <a:lstStyle/>
                    <a:p>
                      <a:r>
                        <a:rPr lang="fr-FR" sz="1000" smtClean="0"/>
                        <a:t>Trigramme</a:t>
                      </a:r>
                      <a:endParaRPr lang="fr-FR" sz="1000"/>
                    </a:p>
                  </a:txBody>
                  <a:tcPr/>
                </a:tc>
              </a:tr>
              <a:tr h="248352">
                <a:tc>
                  <a:txBody>
                    <a:bodyPr/>
                    <a:lstStyle/>
                    <a:p>
                      <a:endParaRPr lang="fr-FR" sz="1000"/>
                    </a:p>
                  </a:txBody>
                  <a:tcPr/>
                </a:tc>
              </a:tr>
              <a:tr h="248352">
                <a:tc>
                  <a:txBody>
                    <a:bodyPr/>
                    <a:lstStyle/>
                    <a:p>
                      <a:endParaRPr lang="fr-FR" sz="1000"/>
                    </a:p>
                  </a:txBody>
                  <a:tcPr/>
                </a:tc>
              </a:tr>
            </a:tbl>
          </a:graphicData>
        </a:graphic>
      </p:graphicFrame>
      <p:sp>
        <p:nvSpPr>
          <p:cNvPr id="92" name="Content"/>
          <p:cNvSpPr/>
          <p:nvPr>
            <p:custDataLst>
              <p:custData r:id="rId10"/>
            </p:custDataLst>
          </p:nvPr>
        </p:nvSpPr>
        <p:spPr>
          <a:xfrm>
            <a:off x="6506632" y="1781085"/>
            <a:ext cx="3421054"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Equipe</a:t>
            </a:r>
            <a:endParaRPr lang="en-US" sz="1200" dirty="0">
              <a:solidFill>
                <a:srgbClr val="000000"/>
              </a:solidFill>
              <a:latin typeface="Segoe UI" pitchFamily="34" charset="0"/>
              <a:cs typeface="Segoe UI" pitchFamily="34" charset="0"/>
            </a:endParaRPr>
          </a:p>
        </p:txBody>
      </p:sp>
      <p:sp>
        <p:nvSpPr>
          <p:cNvPr id="97" name="Content"/>
          <p:cNvSpPr/>
          <p:nvPr>
            <p:custDataLst>
              <p:custData r:id="rId11"/>
            </p:custDataLst>
          </p:nvPr>
        </p:nvSpPr>
        <p:spPr>
          <a:xfrm>
            <a:off x="6969996" y="2175025"/>
            <a:ext cx="972714" cy="351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000" smtClean="0">
                <a:solidFill>
                  <a:srgbClr val="000000"/>
                </a:solidFill>
                <a:latin typeface="Segoe UI" pitchFamily="34" charset="0"/>
                <a:cs typeface="Segoe UI" pitchFamily="34" charset="0"/>
              </a:rPr>
              <a:t>sélectionnez l’image</a:t>
            </a:r>
            <a:endParaRPr lang="en-US" sz="1000" dirty="0">
              <a:solidFill>
                <a:srgbClr val="000000"/>
              </a:solidFill>
              <a:latin typeface="Segoe UI" pitchFamily="34" charset="0"/>
              <a:cs typeface="Segoe UI" pitchFamily="34" charset="0"/>
            </a:endParaRPr>
          </a:p>
        </p:txBody>
      </p:sp>
      <p:pic>
        <p:nvPicPr>
          <p:cNvPr id="99" name="Picture 8" descr="Résultat de recherche d'images pour &quot;team icon&quot;"/>
          <p:cNvPicPr>
            <a:picLocks noChangeAspect="1" noChangeArrowheads="1"/>
          </p:cNvPicPr>
          <p:nvPr/>
        </p:nvPicPr>
        <p:blipFill>
          <a:blip r:embed="rId17" cstate="print">
            <a:duotone>
              <a:schemeClr val="accent5">
                <a:shade val="45000"/>
                <a:satMod val="135000"/>
              </a:schemeClr>
              <a:prstClr val="white"/>
            </a:duotone>
            <a:extLst>
              <a:ext uri="{BEBA8EAE-BF5A-486C-A8C5-ECC9F3942E4B}">
                <a14:imgProps xmlns:a14="http://schemas.microsoft.com/office/drawing/2010/main">
                  <a14:imgLayer r:embed="rId1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506632" y="2181186"/>
            <a:ext cx="346049" cy="346049"/>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ScrollbarVertical"/>
          <p:cNvGrpSpPr/>
          <p:nvPr>
            <p:custDataLst>
              <p:custData r:id="rId12"/>
            </p:custDataLst>
          </p:nvPr>
        </p:nvGrpSpPr>
        <p:grpSpPr>
          <a:xfrm>
            <a:off x="9779694" y="2889915"/>
            <a:ext cx="147992" cy="1007724"/>
            <a:chOff x="4557005" y="1543109"/>
            <a:chExt cx="87646" cy="3562291"/>
          </a:xfrm>
        </p:grpSpPr>
        <p:sp>
          <p:nvSpPr>
            <p:cNvPr id="101" name="Background"/>
            <p:cNvSpPr>
              <a:spLocks/>
            </p:cNvSpPr>
            <p:nvPr/>
          </p:nvSpPr>
          <p:spPr>
            <a:xfrm>
              <a:off x="4557005" y="1543109"/>
              <a:ext cx="87646"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102" name="Slider"/>
            <p:cNvSpPr>
              <a:spLocks/>
            </p:cNvSpPr>
            <p:nvPr/>
          </p:nvSpPr>
          <p:spPr>
            <a:xfrm>
              <a:off x="4557005" y="1842088"/>
              <a:ext cx="87646" cy="346563"/>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03" name="UpArrow"/>
            <p:cNvSpPr>
              <a:spLocks/>
            </p:cNvSpPr>
            <p:nvPr/>
          </p:nvSpPr>
          <p:spPr>
            <a:xfrm>
              <a:off x="4582204" y="1646027"/>
              <a:ext cx="37908" cy="226267"/>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04" name="DownArrow"/>
            <p:cNvSpPr>
              <a:spLocks/>
            </p:cNvSpPr>
            <p:nvPr/>
          </p:nvSpPr>
          <p:spPr>
            <a:xfrm rot="10800000">
              <a:off x="4582204" y="4790574"/>
              <a:ext cx="37908" cy="226267"/>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nvGrpSpPr>
          <p:cNvPr id="105" name="ScrollbarVertical"/>
          <p:cNvGrpSpPr/>
          <p:nvPr>
            <p:custDataLst>
              <p:custData r:id="rId13"/>
            </p:custDataLst>
          </p:nvPr>
        </p:nvGrpSpPr>
        <p:grpSpPr>
          <a:xfrm>
            <a:off x="5466158" y="2880103"/>
            <a:ext cx="147992" cy="1007724"/>
            <a:chOff x="4557005" y="1543109"/>
            <a:chExt cx="87646" cy="3562291"/>
          </a:xfrm>
        </p:grpSpPr>
        <p:sp>
          <p:nvSpPr>
            <p:cNvPr id="106" name="Background"/>
            <p:cNvSpPr>
              <a:spLocks/>
            </p:cNvSpPr>
            <p:nvPr/>
          </p:nvSpPr>
          <p:spPr>
            <a:xfrm>
              <a:off x="4557005" y="1543109"/>
              <a:ext cx="87646"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107" name="Slider"/>
            <p:cNvSpPr>
              <a:spLocks/>
            </p:cNvSpPr>
            <p:nvPr/>
          </p:nvSpPr>
          <p:spPr>
            <a:xfrm>
              <a:off x="4557005" y="1842088"/>
              <a:ext cx="87646" cy="346563"/>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08" name="UpArrow"/>
            <p:cNvSpPr>
              <a:spLocks/>
            </p:cNvSpPr>
            <p:nvPr/>
          </p:nvSpPr>
          <p:spPr>
            <a:xfrm>
              <a:off x="4582204" y="1646027"/>
              <a:ext cx="37908" cy="226267"/>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09" name="DownArrow"/>
            <p:cNvSpPr>
              <a:spLocks/>
            </p:cNvSpPr>
            <p:nvPr/>
          </p:nvSpPr>
          <p:spPr>
            <a:xfrm rot="10800000">
              <a:off x="4582204" y="4790574"/>
              <a:ext cx="37908" cy="226267"/>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sp>
        <p:nvSpPr>
          <p:cNvPr id="110" name="Content"/>
          <p:cNvSpPr/>
          <p:nvPr>
            <p:custDataLst>
              <p:custData r:id="rId14"/>
            </p:custDataLst>
          </p:nvPr>
        </p:nvSpPr>
        <p:spPr>
          <a:xfrm>
            <a:off x="2170932" y="4027251"/>
            <a:ext cx="3443218"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i="1" smtClean="0">
                <a:solidFill>
                  <a:srgbClr val="000000"/>
                </a:solidFill>
                <a:latin typeface="Segoe UI" pitchFamily="34" charset="0"/>
                <a:cs typeface="Segoe UI" pitchFamily="34" charset="0"/>
              </a:rPr>
              <a:t>libellé des objets</a:t>
            </a:r>
            <a:endParaRPr lang="en-US" sz="1200" i="1" dirty="0">
              <a:solidFill>
                <a:srgbClr val="000000"/>
              </a:solidFill>
              <a:latin typeface="Segoe UI" pitchFamily="34" charset="0"/>
              <a:cs typeface="Segoe UI" pitchFamily="34" charset="0"/>
            </a:endParaRPr>
          </a:p>
        </p:txBody>
      </p:sp>
      <p:sp>
        <p:nvSpPr>
          <p:cNvPr id="111" name="Content"/>
          <p:cNvSpPr/>
          <p:nvPr>
            <p:custDataLst>
              <p:custData r:id="rId15"/>
            </p:custDataLst>
          </p:nvPr>
        </p:nvSpPr>
        <p:spPr>
          <a:xfrm>
            <a:off x="6491246" y="4027251"/>
            <a:ext cx="3436440"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i="1" smtClean="0">
                <a:solidFill>
                  <a:srgbClr val="000000"/>
                </a:solidFill>
                <a:latin typeface="Segoe UI" pitchFamily="34" charset="0"/>
                <a:cs typeface="Segoe UI" pitchFamily="34" charset="0"/>
              </a:rPr>
              <a:t>Trigramme</a:t>
            </a:r>
            <a:endParaRPr lang="en-US" sz="1200" i="1"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48836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smtClean="0"/>
              <a:t>De manière générale, il s’agit de pouvoir des informations détaillées, tout en conservant une vue globale.</a:t>
            </a:r>
            <a:endParaRPr lang="fr-FR"/>
          </a:p>
        </p:txBody>
      </p:sp>
    </p:spTree>
    <p:extLst>
      <p:ext uri="{BB962C8B-B14F-4D97-AF65-F5344CB8AC3E}">
        <p14:creationId xmlns:p14="http://schemas.microsoft.com/office/powerpoint/2010/main" val="1730044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ouseClick"/>
          <p:cNvSpPr/>
          <p:nvPr>
            <p:custDataLst>
              <p:custData r:id="rId1"/>
            </p:custDataLst>
          </p:nvPr>
        </p:nvSpPr>
        <p:spPr>
          <a:xfrm rot="20359169">
            <a:off x="3399071" y="611937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42" name="Groupe 41"/>
          <p:cNvGrpSpPr/>
          <p:nvPr/>
        </p:nvGrpSpPr>
        <p:grpSpPr>
          <a:xfrm>
            <a:off x="2847976" y="1054435"/>
            <a:ext cx="6918324" cy="3947343"/>
            <a:chOff x="2847976" y="1054435"/>
            <a:chExt cx="6211846" cy="3947343"/>
          </a:xfrm>
        </p:grpSpPr>
        <p:grpSp>
          <p:nvGrpSpPr>
            <p:cNvPr id="3" name="Window"/>
            <p:cNvGrpSpPr/>
            <p:nvPr>
              <p:custDataLst>
                <p:custData r:id="rId9"/>
              </p:custDataLst>
            </p:nvPr>
          </p:nvGrpSpPr>
          <p:grpSpPr>
            <a:xfrm>
              <a:off x="2847976" y="1054435"/>
              <a:ext cx="6211846" cy="3947343"/>
              <a:chOff x="0" y="-43642"/>
              <a:chExt cx="9144000" cy="6901642"/>
            </a:xfrm>
          </p:grpSpPr>
          <p:grpSp>
            <p:nvGrpSpPr>
              <p:cNvPr id="4" name="Group 2"/>
              <p:cNvGrpSpPr/>
              <p:nvPr/>
            </p:nvGrpSpPr>
            <p:grpSpPr>
              <a:xfrm>
                <a:off x="0" y="-43642"/>
                <a:ext cx="9144000" cy="6901642"/>
                <a:chOff x="0" y="-43642"/>
                <a:chExt cx="9144000" cy="6901642"/>
              </a:xfrm>
            </p:grpSpPr>
            <p:sp>
              <p:nvSpPr>
                <p:cNvPr id="12" name="Rectangle 11"/>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Rectangle 12"/>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4" name="WindowTitle"/>
                <p:cNvSpPr txBox="1"/>
                <p:nvPr/>
              </p:nvSpPr>
              <p:spPr>
                <a:xfrm>
                  <a:off x="240972" y="-43642"/>
                  <a:ext cx="3150680" cy="403593"/>
                </a:xfrm>
                <a:prstGeom prst="rect">
                  <a:avLst/>
                </a:prstGeom>
                <a:noFill/>
              </p:spPr>
              <p:txBody>
                <a:bodyPr wrap="squar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Ajouter à la scène</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5" name="Minimize - Maximize - Close"/>
              <p:cNvGrpSpPr/>
              <p:nvPr/>
            </p:nvGrpSpPr>
            <p:grpSpPr>
              <a:xfrm>
                <a:off x="8632311" y="92599"/>
                <a:ext cx="384527" cy="78032"/>
                <a:chOff x="9347642" y="131588"/>
                <a:chExt cx="384527" cy="78032"/>
              </a:xfrm>
            </p:grpSpPr>
            <p:cxnSp>
              <p:nvCxnSpPr>
                <p:cNvPr id="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6"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pic>
          <p:nvPicPr>
            <p:cNvPr id="15" name="Picture 8" descr="Résultat de recherche d'images pour &quot;team icon&quot;"/>
            <p:cNvPicPr>
              <a:picLocks noChangeAspect="1" noChangeArrowheads="1"/>
            </p:cNvPicPr>
            <p:nvPr/>
          </p:nvPicPr>
          <p:blipFill>
            <a:blip r:embed="rId15" cstate="print">
              <a:duotone>
                <a:schemeClr val="accent5">
                  <a:shade val="45000"/>
                  <a:satMod val="135000"/>
                </a:schemeClr>
                <a:prstClr val="white"/>
              </a:duotone>
              <a:extLst>
                <a:ext uri="{BEBA8EAE-BF5A-486C-A8C5-ECC9F3942E4B}">
                  <a14:imgProps xmlns:a14="http://schemas.microsoft.com/office/drawing/2010/main">
                    <a14:imgLayer r:embed="rId1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49850" y="1413649"/>
              <a:ext cx="346049" cy="346049"/>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p:cNvSpPr txBox="1"/>
            <p:nvPr/>
          </p:nvSpPr>
          <p:spPr>
            <a:xfrm>
              <a:off x="3395898" y="1403558"/>
              <a:ext cx="3115143" cy="369332"/>
            </a:xfrm>
            <a:prstGeom prst="rect">
              <a:avLst/>
            </a:prstGeom>
            <a:noFill/>
          </p:spPr>
          <p:txBody>
            <a:bodyPr wrap="square" rtlCol="0">
              <a:spAutoFit/>
            </a:bodyPr>
            <a:lstStyle/>
            <a:p>
              <a:r>
                <a:rPr lang="fr-FR" smtClean="0"/>
                <a:t>Ajouter une </a:t>
              </a:r>
              <a:r>
                <a:rPr lang="fr-FR" b="1" smtClean="0"/>
                <a:t>Equipe</a:t>
              </a:r>
              <a:r>
                <a:rPr lang="fr-FR" smtClean="0"/>
                <a:t> dans la scène</a:t>
              </a:r>
              <a:endParaRPr lang="fr-FR"/>
            </a:p>
          </p:txBody>
        </p:sp>
        <p:sp>
          <p:nvSpPr>
            <p:cNvPr id="25" name="Content"/>
            <p:cNvSpPr>
              <a:spLocks/>
            </p:cNvSpPr>
            <p:nvPr/>
          </p:nvSpPr>
          <p:spPr>
            <a:xfrm>
              <a:off x="5901886" y="2461256"/>
              <a:ext cx="2788246" cy="203133"/>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en-US" sz="1200" dirty="0">
                <a:solidFill>
                  <a:sysClr val="windowText" lastClr="000000"/>
                </a:solidFill>
                <a:latin typeface="Segoe UI" pitchFamily="34" charset="0"/>
                <a:cs typeface="Segoe UI" pitchFamily="34" charset="0"/>
              </a:endParaRPr>
            </a:p>
          </p:txBody>
        </p:sp>
        <p:sp>
          <p:nvSpPr>
            <p:cNvPr id="27" name="Content"/>
            <p:cNvSpPr/>
            <p:nvPr>
              <p:custDataLst>
                <p:custData r:id="rId10"/>
              </p:custDataLst>
            </p:nvPr>
          </p:nvSpPr>
          <p:spPr>
            <a:xfrm>
              <a:off x="5784471" y="4538415"/>
              <a:ext cx="1932168" cy="271522"/>
            </a:xfrm>
            <a:prstGeom prst="roundRect">
              <a:avLst/>
            </a:prstGeom>
            <a:solidFill>
              <a:schemeClr val="accent6">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Insérer dans la scène</a:t>
              </a:r>
              <a:endParaRPr lang="en-US" sz="1200" dirty="0">
                <a:solidFill>
                  <a:srgbClr val="000000"/>
                </a:solidFill>
                <a:latin typeface="Segoe UI" pitchFamily="34" charset="0"/>
                <a:cs typeface="Segoe UI" pitchFamily="34" charset="0"/>
              </a:endParaRPr>
            </a:p>
          </p:txBody>
        </p:sp>
        <p:sp>
          <p:nvSpPr>
            <p:cNvPr id="28" name="Content"/>
            <p:cNvSpPr/>
            <p:nvPr>
              <p:custDataLst>
                <p:custData r:id="rId11"/>
              </p:custDataLst>
            </p:nvPr>
          </p:nvSpPr>
          <p:spPr>
            <a:xfrm>
              <a:off x="4029075" y="4538415"/>
              <a:ext cx="1654923" cy="286874"/>
            </a:xfrm>
            <a:prstGeom prst="roundRect">
              <a:avLst/>
            </a:prstGeom>
            <a:solidFill>
              <a:schemeClr val="accent3">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sp>
          <p:nvSpPr>
            <p:cNvPr id="35" name="Content"/>
            <p:cNvSpPr/>
            <p:nvPr>
              <p:custDataLst>
                <p:custData r:id="rId12"/>
              </p:custDataLst>
            </p:nvPr>
          </p:nvSpPr>
          <p:spPr>
            <a:xfrm>
              <a:off x="3228572" y="2322339"/>
              <a:ext cx="2065991" cy="24230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i="1" smtClean="0">
                  <a:solidFill>
                    <a:srgbClr val="000000"/>
                  </a:solidFill>
                  <a:latin typeface="Segoe UI" pitchFamily="34" charset="0"/>
                  <a:cs typeface="Segoe UI" pitchFamily="34" charset="0"/>
                </a:rPr>
                <a:t>nom</a:t>
              </a:r>
              <a:endParaRPr lang="en-US" sz="1200" i="1" dirty="0">
                <a:solidFill>
                  <a:srgbClr val="000000"/>
                </a:solidFill>
                <a:latin typeface="Segoe UI" pitchFamily="34" charset="0"/>
                <a:cs typeface="Segoe UI" pitchFamily="34" charset="0"/>
              </a:endParaRPr>
            </a:p>
          </p:txBody>
        </p:sp>
        <p:sp>
          <p:nvSpPr>
            <p:cNvPr id="36" name="Content"/>
            <p:cNvSpPr/>
            <p:nvPr>
              <p:custDataLst>
                <p:custData r:id="rId13"/>
              </p:custDataLst>
            </p:nvPr>
          </p:nvSpPr>
          <p:spPr>
            <a:xfrm>
              <a:off x="3215178" y="2666034"/>
              <a:ext cx="2065991" cy="24230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i="1" smtClean="0">
                  <a:solidFill>
                    <a:srgbClr val="000000"/>
                  </a:solidFill>
                  <a:latin typeface="Segoe UI" pitchFamily="34" charset="0"/>
                  <a:cs typeface="Segoe UI" pitchFamily="34" charset="0"/>
                </a:rPr>
                <a:t>trigramme</a:t>
              </a:r>
              <a:endParaRPr lang="en-US" sz="1200" i="1" dirty="0">
                <a:solidFill>
                  <a:srgbClr val="000000"/>
                </a:solidFill>
                <a:latin typeface="Segoe UI" pitchFamily="34" charset="0"/>
                <a:cs typeface="Segoe UI" pitchFamily="34" charset="0"/>
              </a:endParaRPr>
            </a:p>
          </p:txBody>
        </p:sp>
        <p:sp>
          <p:nvSpPr>
            <p:cNvPr id="37" name="ZoneTexte 36"/>
            <p:cNvSpPr txBox="1"/>
            <p:nvPr/>
          </p:nvSpPr>
          <p:spPr>
            <a:xfrm>
              <a:off x="3779324" y="1841304"/>
              <a:ext cx="1022873" cy="369332"/>
            </a:xfrm>
            <a:prstGeom prst="rect">
              <a:avLst/>
            </a:prstGeom>
            <a:noFill/>
          </p:spPr>
          <p:txBody>
            <a:bodyPr wrap="square" rtlCol="0">
              <a:spAutoFit/>
            </a:bodyPr>
            <a:lstStyle/>
            <a:p>
              <a:r>
                <a:rPr lang="fr-FR" smtClean="0"/>
                <a:t>Nouvelle</a:t>
              </a:r>
              <a:endParaRPr lang="fr-FR"/>
            </a:p>
          </p:txBody>
        </p:sp>
        <p:sp>
          <p:nvSpPr>
            <p:cNvPr id="38" name="ZoneTexte 37"/>
            <p:cNvSpPr txBox="1"/>
            <p:nvPr/>
          </p:nvSpPr>
          <p:spPr>
            <a:xfrm>
              <a:off x="6217279" y="1828695"/>
              <a:ext cx="2469936" cy="369332"/>
            </a:xfrm>
            <a:prstGeom prst="rect">
              <a:avLst/>
            </a:prstGeom>
            <a:noFill/>
          </p:spPr>
          <p:txBody>
            <a:bodyPr wrap="square" rtlCol="0">
              <a:spAutoFit/>
            </a:bodyPr>
            <a:lstStyle/>
            <a:p>
              <a:r>
                <a:rPr lang="fr-FR" smtClean="0"/>
                <a:t>Equipe déjà existante</a:t>
              </a:r>
              <a:endParaRPr lang="fr-FR"/>
            </a:p>
          </p:txBody>
        </p:sp>
        <p:sp>
          <p:nvSpPr>
            <p:cNvPr id="39" name="ZoneTexte 38"/>
            <p:cNvSpPr txBox="1"/>
            <p:nvPr/>
          </p:nvSpPr>
          <p:spPr>
            <a:xfrm>
              <a:off x="5418027" y="1830833"/>
              <a:ext cx="1774499" cy="369332"/>
            </a:xfrm>
            <a:prstGeom prst="rect">
              <a:avLst/>
            </a:prstGeom>
            <a:noFill/>
          </p:spPr>
          <p:txBody>
            <a:bodyPr wrap="square" rtlCol="0">
              <a:spAutoFit/>
            </a:bodyPr>
            <a:lstStyle/>
            <a:p>
              <a:r>
                <a:rPr lang="fr-FR" smtClean="0"/>
                <a:t>ou</a:t>
              </a:r>
              <a:endParaRPr lang="fr-FR"/>
            </a:p>
          </p:txBody>
        </p:sp>
        <p:cxnSp>
          <p:nvCxnSpPr>
            <p:cNvPr id="41" name="Connecteur droit 40"/>
            <p:cNvCxnSpPr/>
            <p:nvPr/>
          </p:nvCxnSpPr>
          <p:spPr>
            <a:xfrm>
              <a:off x="5626848" y="2200165"/>
              <a:ext cx="0" cy="2067186"/>
            </a:xfrm>
            <a:prstGeom prst="line">
              <a:avLst/>
            </a:prstGeom>
          </p:spPr>
          <p:style>
            <a:lnRef idx="1">
              <a:schemeClr val="dk1"/>
            </a:lnRef>
            <a:fillRef idx="0">
              <a:schemeClr val="dk1"/>
            </a:fillRef>
            <a:effectRef idx="0">
              <a:schemeClr val="dk1"/>
            </a:effectRef>
            <a:fontRef idx="minor">
              <a:schemeClr val="tx1"/>
            </a:fontRef>
          </p:style>
        </p:cxnSp>
      </p:grpSp>
      <p:grpSp>
        <p:nvGrpSpPr>
          <p:cNvPr id="51" name="List"/>
          <p:cNvGrpSpPr/>
          <p:nvPr>
            <p:custDataLst>
              <p:custData r:id="rId2"/>
            </p:custDataLst>
          </p:nvPr>
        </p:nvGrpSpPr>
        <p:grpSpPr>
          <a:xfrm>
            <a:off x="6014548" y="2354567"/>
            <a:ext cx="3601995" cy="1617744"/>
            <a:chOff x="4610405" y="3047458"/>
            <a:chExt cx="1651415" cy="1533690"/>
          </a:xfrm>
        </p:grpSpPr>
        <p:grpSp>
          <p:nvGrpSpPr>
            <p:cNvPr id="52" name="Group 2"/>
            <p:cNvGrpSpPr/>
            <p:nvPr/>
          </p:nvGrpSpPr>
          <p:grpSpPr>
            <a:xfrm>
              <a:off x="4610405" y="3047458"/>
              <a:ext cx="1651415" cy="1533690"/>
              <a:chOff x="4648810" y="3359442"/>
              <a:chExt cx="713680" cy="756306"/>
            </a:xfrm>
          </p:grpSpPr>
          <p:sp>
            <p:nvSpPr>
              <p:cNvPr id="58" name="Background"/>
              <p:cNvSpPr>
                <a:spLocks/>
              </p:cNvSpPr>
              <p:nvPr/>
            </p:nvSpPr>
            <p:spPr>
              <a:xfrm>
                <a:off x="4648810" y="3359442"/>
                <a:ext cx="713680" cy="756305"/>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59" name="Content"/>
              <p:cNvSpPr>
                <a:spLocks/>
              </p:cNvSpPr>
              <p:nvPr/>
            </p:nvSpPr>
            <p:spPr>
              <a:xfrm>
                <a:off x="4648810" y="3359442"/>
                <a:ext cx="713680" cy="75630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b="1">
                    <a:solidFill>
                      <a:sysClr val="windowText" lastClr="000000"/>
                    </a:solidFill>
                    <a:latin typeface="Segoe UI" pitchFamily="34" charset="0"/>
                    <a:cs typeface="Segoe UI" pitchFamily="34" charset="0"/>
                  </a:rPr>
                  <a:t> </a:t>
                </a:r>
                <a:r>
                  <a:rPr lang="en-US" sz="1200" b="1" smtClean="0">
                    <a:solidFill>
                      <a:sysClr val="windowText" lastClr="000000"/>
                    </a:solidFill>
                    <a:latin typeface="Segoe UI" pitchFamily="34" charset="0"/>
                    <a:cs typeface="Segoe UI" pitchFamily="34" charset="0"/>
                  </a:rPr>
                  <a:t>  Nom			Favoris   </a:t>
                </a:r>
              </a:p>
              <a:p>
                <a:r>
                  <a:rPr lang="en-US" sz="1200" smtClean="0">
                    <a:solidFill>
                      <a:sysClr val="windowText" lastClr="000000"/>
                    </a:solidFill>
                    <a:latin typeface="Segoe UI" pitchFamily="34" charset="0"/>
                    <a:cs typeface="Segoe UI" pitchFamily="34" charset="0"/>
                  </a:rPr>
                  <a:t>   Direction </a:t>
                </a:r>
                <a:r>
                  <a:rPr lang="en-US" sz="1200">
                    <a:solidFill>
                      <a:sysClr val="windowText" lastClr="000000"/>
                    </a:solidFill>
                    <a:latin typeface="Segoe UI" pitchFamily="34" charset="0"/>
                    <a:cs typeface="Segoe UI" pitchFamily="34" charset="0"/>
                  </a:rPr>
                  <a:t>financière et performance</a:t>
                </a:r>
              </a:p>
              <a:p>
                <a:r>
                  <a:rPr lang="en-US" sz="1200" smtClean="0">
                    <a:solidFill>
                      <a:sysClr val="windowText" lastClr="000000"/>
                    </a:solidFill>
                    <a:latin typeface="Segoe UI" pitchFamily="34" charset="0"/>
                    <a:cs typeface="Segoe UI" pitchFamily="34" charset="0"/>
                  </a:rPr>
                  <a:t>   Direction </a:t>
                </a:r>
                <a:r>
                  <a:rPr lang="en-US" sz="1200">
                    <a:solidFill>
                      <a:sysClr val="windowText" lastClr="000000"/>
                    </a:solidFill>
                    <a:latin typeface="Segoe UI" pitchFamily="34" charset="0"/>
                    <a:cs typeface="Segoe UI" pitchFamily="34" charset="0"/>
                  </a:rPr>
                  <a:t>transformation et </a:t>
                </a:r>
                <a:r>
                  <a:rPr lang="en-US" sz="1200" smtClean="0">
                    <a:solidFill>
                      <a:sysClr val="windowText" lastClr="000000"/>
                    </a:solidFill>
                    <a:latin typeface="Segoe UI" pitchFamily="34" charset="0"/>
                    <a:cs typeface="Segoe UI" pitchFamily="34" charset="0"/>
                  </a:rPr>
                  <a:t>méthode</a:t>
                </a:r>
                <a:endParaRPr lang="en-US" sz="1200">
                  <a:solidFill>
                    <a:sysClr val="windowText" lastClr="000000"/>
                  </a:solidFill>
                  <a:latin typeface="Segoe UI" pitchFamily="34" charset="0"/>
                  <a:cs typeface="Segoe UI" pitchFamily="34" charset="0"/>
                </a:endParaRPr>
              </a:p>
            </p:txBody>
          </p:sp>
        </p:grpSp>
        <p:grpSp>
          <p:nvGrpSpPr>
            <p:cNvPr id="53" name="Group 3"/>
            <p:cNvGrpSpPr/>
            <p:nvPr>
              <p:custDataLst>
                <p:custData r:id="rId8"/>
              </p:custDataLst>
            </p:nvPr>
          </p:nvGrpSpPr>
          <p:grpSpPr>
            <a:xfrm>
              <a:off x="6193969" y="3047458"/>
              <a:ext cx="67850" cy="1533688"/>
              <a:chOff x="4576800" y="1543110"/>
              <a:chExt cx="67850" cy="3562288"/>
            </a:xfrm>
          </p:grpSpPr>
          <p:sp>
            <p:nvSpPr>
              <p:cNvPr id="54" name="ScrollBar"/>
              <p:cNvSpPr>
                <a:spLocks/>
              </p:cNvSpPr>
              <p:nvPr/>
            </p:nvSpPr>
            <p:spPr>
              <a:xfrm>
                <a:off x="4576800" y="1543110"/>
                <a:ext cx="67850" cy="3562288"/>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55" name="Slider"/>
              <p:cNvSpPr>
                <a:spLocks/>
              </p:cNvSpPr>
              <p:nvPr/>
            </p:nvSpPr>
            <p:spPr>
              <a:xfrm>
                <a:off x="4576800" y="2201463"/>
                <a:ext cx="67850" cy="763138"/>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56" name="UpArrow"/>
              <p:cNvSpPr>
                <a:spLocks/>
              </p:cNvSpPr>
              <p:nvPr/>
            </p:nvSpPr>
            <p:spPr>
              <a:xfrm>
                <a:off x="4596053" y="1623999"/>
                <a:ext cx="29346" cy="140946"/>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57" name="DownArrow"/>
              <p:cNvSpPr>
                <a:spLocks/>
              </p:cNvSpPr>
              <p:nvPr/>
            </p:nvSpPr>
            <p:spPr>
              <a:xfrm rot="10800000">
                <a:off x="4596053" y="4892507"/>
                <a:ext cx="29346" cy="140946"/>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pic>
        <p:nvPicPr>
          <p:cNvPr id="50" name="Picture 2" descr="C:\Users\t-dantay\Documents\Placeholders\star.png"/>
          <p:cNvPicPr>
            <a:picLocks noChangeAspect="1" noChangeArrowheads="1"/>
          </p:cNvPicPr>
          <p:nvPr>
            <p:custDataLst>
              <p:custData r:id="rId3"/>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8980154" y="2531993"/>
            <a:ext cx="176598" cy="16832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t-dantay\Documents\Placeholders\star.png"/>
          <p:cNvPicPr>
            <a:picLocks noChangeAspect="1" noChangeArrowheads="1"/>
          </p:cNvPicPr>
          <p:nvPr>
            <p:custDataLst>
              <p:custData r:id="rId4"/>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8980154" y="2707805"/>
            <a:ext cx="176598" cy="168320"/>
          </a:xfrm>
          <a:prstGeom prst="rect">
            <a:avLst/>
          </a:prstGeom>
          <a:noFill/>
          <a:extLst>
            <a:ext uri="{909E8E84-426E-40DD-AFC4-6F175D3DCCD1}">
              <a14:hiddenFill xmlns:a14="http://schemas.microsoft.com/office/drawing/2010/main">
                <a:solidFill>
                  <a:srgbClr val="FFFFFF"/>
                </a:solidFill>
              </a14:hiddenFill>
            </a:ext>
          </a:extLst>
        </p:spPr>
      </p:pic>
      <p:sp>
        <p:nvSpPr>
          <p:cNvPr id="62" name="Content"/>
          <p:cNvSpPr/>
          <p:nvPr>
            <p:custDataLst>
              <p:custData r:id="rId5"/>
            </p:custDataLst>
          </p:nvPr>
        </p:nvSpPr>
        <p:spPr>
          <a:xfrm>
            <a:off x="6540049" y="4076700"/>
            <a:ext cx="2811267" cy="19065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Favoris=True</a:t>
            </a:r>
            <a:endParaRPr lang="en-US" sz="1200" dirty="0">
              <a:solidFill>
                <a:srgbClr val="000000"/>
              </a:solidFill>
              <a:latin typeface="Segoe UI" pitchFamily="34" charset="0"/>
              <a:cs typeface="Segoe UI" pitchFamily="34" charset="0"/>
            </a:endParaRPr>
          </a:p>
        </p:txBody>
      </p:sp>
      <p:sp>
        <p:nvSpPr>
          <p:cNvPr id="63" name="ZoneTexte 62"/>
          <p:cNvSpPr txBox="1"/>
          <p:nvPr/>
        </p:nvSpPr>
        <p:spPr>
          <a:xfrm>
            <a:off x="6000545" y="4025821"/>
            <a:ext cx="927100" cy="292388"/>
          </a:xfrm>
          <a:prstGeom prst="rect">
            <a:avLst/>
          </a:prstGeom>
          <a:noFill/>
        </p:spPr>
        <p:txBody>
          <a:bodyPr wrap="square" rtlCol="0">
            <a:spAutoFit/>
          </a:bodyPr>
          <a:lstStyle/>
          <a:p>
            <a:r>
              <a:rPr lang="fr-FR" sz="1300" smtClean="0"/>
              <a:t>Filtre</a:t>
            </a:r>
            <a:endParaRPr lang="fr-FR" sz="1300"/>
          </a:p>
        </p:txBody>
      </p:sp>
      <p:sp>
        <p:nvSpPr>
          <p:cNvPr id="69" name="CheckBox"/>
          <p:cNvSpPr/>
          <p:nvPr/>
        </p:nvSpPr>
        <p:spPr>
          <a:xfrm>
            <a:off x="6035085" y="2591382"/>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71" name="Groupe 70"/>
          <p:cNvGrpSpPr/>
          <p:nvPr/>
        </p:nvGrpSpPr>
        <p:grpSpPr>
          <a:xfrm>
            <a:off x="5992270" y="2720484"/>
            <a:ext cx="182880" cy="182880"/>
            <a:chOff x="11254444" y="2024716"/>
            <a:chExt cx="182880" cy="182880"/>
          </a:xfrm>
        </p:grpSpPr>
        <p:sp>
          <p:nvSpPr>
            <p:cNvPr id="72" name="CheckBox"/>
            <p:cNvSpPr/>
            <p:nvPr/>
          </p:nvSpPr>
          <p:spPr>
            <a:xfrm>
              <a:off x="11291829" y="2060466"/>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73" name="Check" descr="C:\Users\t-dantay\Documents\WPIcons\appbar.check.res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1254444" y="2024716"/>
              <a:ext cx="182880" cy="182880"/>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CheckBox"/>
          <p:cNvSpPr/>
          <p:nvPr/>
        </p:nvSpPr>
        <p:spPr>
          <a:xfrm>
            <a:off x="6022271" y="2415368"/>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45" name="Freeform 123"/>
          <p:cNvSpPr>
            <a:spLocks noEditPoints="1"/>
          </p:cNvSpPr>
          <p:nvPr>
            <p:custDataLst>
              <p:custData r:id="rId6"/>
              <p:custData r:id="rId7"/>
            </p:custDataLst>
          </p:nvPr>
        </p:nvSpPr>
        <p:spPr bwMode="black">
          <a:xfrm>
            <a:off x="9408969" y="4051724"/>
            <a:ext cx="187773" cy="225398"/>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chemeClr val="tx1">
              <a:lumMod val="50000"/>
              <a:lumOff val="50000"/>
            </a:schemeClr>
          </a:solidFill>
          <a:ln>
            <a:noFill/>
          </a:ln>
          <a:extLst/>
        </p:spPr>
        <p:txBody>
          <a:bodyPr vert="horz" wrap="square" lIns="97576" tIns="48788" rIns="97576" bIns="48788" numCol="1" anchor="t" anchorCtr="0" compatLnSpc="1">
            <a:prstTxWarp prst="textNoShape">
              <a:avLst/>
            </a:prstTxWarp>
          </a:bodyPr>
          <a:lstStyle/>
          <a:p>
            <a:endParaRPr lang="en-US"/>
          </a:p>
        </p:txBody>
      </p:sp>
    </p:spTree>
    <p:extLst>
      <p:ext uri="{BB962C8B-B14F-4D97-AF65-F5344CB8AC3E}">
        <p14:creationId xmlns:p14="http://schemas.microsoft.com/office/powerpoint/2010/main" val="161438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25 3.33333E-6 C 0.01653 -0.0007 0.02708 0.00092 0.03711 -0.00232 C 0.04479 -0.00486 0.05104 -0.01204 0.05794 -0.0169 C 0.08541 -0.03611 0.097 -0.06366 0.11263 -0.09815 C 0.11731 -0.11991 0.11992 -0.14074 0.11992 -0.16343 " pathEditMode="relative" rAng="0" ptsTypes="AAAAA">
                                      <p:cBhvr>
                                        <p:cTn id="6" dur="1000" spd="-100000" fill="hold"/>
                                        <p:tgtEl>
                                          <p:spTgt spid="2"/>
                                        </p:tgtEl>
                                        <p:attrNameLst>
                                          <p:attrName>ppt_x</p:attrName>
                                          <p:attrName>ppt_y</p:attrName>
                                        </p:attrNameLst>
                                      </p:cBhvr>
                                      <p:rCtr x="5677" y="-8171"/>
                                    </p:animMotion>
                                  </p:childTnLst>
                                </p:cTn>
                              </p:par>
                            </p:childTnLst>
                          </p:cTn>
                        </p:par>
                        <p:par>
                          <p:cTn id="7" fill="hold">
                            <p:stCondLst>
                              <p:cond delay="1000"/>
                            </p:stCondLst>
                            <p:childTnLst>
                              <p:par>
                                <p:cTn id="8" presetID="23" presetClass="exit" presetSubtype="32" fill="remove" grpId="1" nodeType="afterEffect">
                                  <p:stCondLst>
                                    <p:cond delay="0"/>
                                  </p:stCondLst>
                                  <p:childTnLst>
                                    <p:anim calcmode="lin" valueType="num">
                                      <p:cBhvr>
                                        <p:cTn id="9" dur="100"/>
                                        <p:tgtEl>
                                          <p:spTgt spid="2"/>
                                        </p:tgtEl>
                                        <p:attrNameLst>
                                          <p:attrName>ppt_w</p:attrName>
                                        </p:attrNameLst>
                                      </p:cBhvr>
                                      <p:tavLst>
                                        <p:tav tm="0">
                                          <p:val>
                                            <p:strVal val="ppt_w"/>
                                          </p:val>
                                        </p:tav>
                                        <p:tav tm="100000">
                                          <p:val>
                                            <p:fltVal val="0"/>
                                          </p:val>
                                        </p:tav>
                                      </p:tavLst>
                                    </p:anim>
                                    <p:anim calcmode="lin" valueType="num">
                                      <p:cBhvr>
                                        <p:cTn id="10" dur="100"/>
                                        <p:tgtEl>
                                          <p:spTgt spid="2"/>
                                        </p:tgtEl>
                                        <p:attrNameLst>
                                          <p:attrName>ppt_h</p:attrName>
                                        </p:attrNameLst>
                                      </p:cBhvr>
                                      <p:tavLst>
                                        <p:tav tm="0">
                                          <p:val>
                                            <p:strVal val="ppt_h"/>
                                          </p:val>
                                        </p:tav>
                                        <p:tav tm="100000">
                                          <p:val>
                                            <p:fltVal val="0"/>
                                          </p:val>
                                        </p:tav>
                                      </p:tavLst>
                                    </p:anim>
                                    <p:set>
                                      <p:cBhvr>
                                        <p:cTn id="11" dur="1" fill="hold">
                                          <p:stCondLst>
                                            <p:cond delay="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ésultat de recherche d'images pour &quot;team icon&quot;"/>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966177" y="2887692"/>
            <a:ext cx="346049" cy="3460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35935" y="3233741"/>
            <a:ext cx="1606530" cy="400110"/>
          </a:xfrm>
          <a:prstGeom prst="rect">
            <a:avLst/>
          </a:prstGeom>
        </p:spPr>
        <p:txBody>
          <a:bodyPr wrap="none">
            <a:spAutoFit/>
          </a:bodyPr>
          <a:lstStyle/>
          <a:p>
            <a:pPr algn="ctr"/>
            <a:r>
              <a:rPr lang="en-US" sz="1000">
                <a:solidFill>
                  <a:sysClr val="windowText" lastClr="000000"/>
                </a:solidFill>
                <a:latin typeface="Segoe UI" pitchFamily="34" charset="0"/>
                <a:cs typeface="Segoe UI" pitchFamily="34" charset="0"/>
              </a:rPr>
              <a:t>Direction transformation </a:t>
            </a:r>
            <a:endParaRPr lang="en-US" sz="1000" smtClean="0">
              <a:solidFill>
                <a:sysClr val="windowText" lastClr="000000"/>
              </a:solidFill>
              <a:latin typeface="Segoe UI" pitchFamily="34" charset="0"/>
              <a:cs typeface="Segoe UI" pitchFamily="34" charset="0"/>
            </a:endParaRPr>
          </a:p>
          <a:p>
            <a:pPr algn="ctr"/>
            <a:r>
              <a:rPr lang="en-US" sz="1000" smtClean="0">
                <a:solidFill>
                  <a:sysClr val="windowText" lastClr="000000"/>
                </a:solidFill>
                <a:latin typeface="Segoe UI" pitchFamily="34" charset="0"/>
                <a:cs typeface="Segoe UI" pitchFamily="34" charset="0"/>
              </a:rPr>
              <a:t>et </a:t>
            </a:r>
            <a:r>
              <a:rPr lang="en-US" sz="1000">
                <a:solidFill>
                  <a:sysClr val="windowText" lastClr="000000"/>
                </a:solidFill>
                <a:latin typeface="Segoe UI" pitchFamily="34" charset="0"/>
                <a:cs typeface="Segoe UI" pitchFamily="34" charset="0"/>
              </a:rPr>
              <a:t>méthode</a:t>
            </a:r>
          </a:p>
        </p:txBody>
      </p:sp>
    </p:spTree>
    <p:extLst>
      <p:ext uri="{BB962C8B-B14F-4D97-AF65-F5344CB8AC3E}">
        <p14:creationId xmlns:p14="http://schemas.microsoft.com/office/powerpoint/2010/main" val="2563917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ésultat de recherche d'images pour &quot;team icon&quot;"/>
          <p:cNvPicPr>
            <a:picLocks noChangeAspect="1" noChangeArrowheads="1"/>
          </p:cNvPicPr>
          <p:nvPr/>
        </p:nvPicPr>
        <p:blipFill>
          <a:blip r:embed="rId9" cstate="print">
            <a:duotone>
              <a:schemeClr val="accent5">
                <a:shade val="45000"/>
                <a:satMod val="135000"/>
              </a:schemeClr>
              <a:prstClr val="white"/>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966177" y="2887692"/>
            <a:ext cx="346049" cy="346049"/>
          </a:xfrm>
          <a:prstGeom prst="rect">
            <a:avLst/>
          </a:prstGeom>
          <a:noFill/>
          <a:effectLst>
            <a:glow rad="1397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4335935" y="3233741"/>
            <a:ext cx="1606530" cy="400110"/>
          </a:xfrm>
          <a:prstGeom prst="rect">
            <a:avLst/>
          </a:prstGeom>
        </p:spPr>
        <p:txBody>
          <a:bodyPr wrap="none">
            <a:spAutoFit/>
          </a:bodyPr>
          <a:lstStyle/>
          <a:p>
            <a:pPr algn="ctr"/>
            <a:r>
              <a:rPr lang="en-US" sz="1000">
                <a:solidFill>
                  <a:sysClr val="windowText" lastClr="000000"/>
                </a:solidFill>
                <a:latin typeface="Segoe UI" pitchFamily="34" charset="0"/>
                <a:cs typeface="Segoe UI" pitchFamily="34" charset="0"/>
              </a:rPr>
              <a:t>Direction transformation </a:t>
            </a:r>
            <a:endParaRPr lang="en-US" sz="1000" smtClean="0">
              <a:solidFill>
                <a:sysClr val="windowText" lastClr="000000"/>
              </a:solidFill>
              <a:latin typeface="Segoe UI" pitchFamily="34" charset="0"/>
              <a:cs typeface="Segoe UI" pitchFamily="34" charset="0"/>
            </a:endParaRPr>
          </a:p>
          <a:p>
            <a:pPr algn="ctr"/>
            <a:r>
              <a:rPr lang="en-US" sz="1000" smtClean="0">
                <a:solidFill>
                  <a:sysClr val="windowText" lastClr="000000"/>
                </a:solidFill>
                <a:latin typeface="Segoe UI" pitchFamily="34" charset="0"/>
                <a:cs typeface="Segoe UI" pitchFamily="34" charset="0"/>
              </a:rPr>
              <a:t>et </a:t>
            </a:r>
            <a:r>
              <a:rPr lang="en-US" sz="1000">
                <a:solidFill>
                  <a:sysClr val="windowText" lastClr="000000"/>
                </a:solidFill>
                <a:latin typeface="Segoe UI" pitchFamily="34" charset="0"/>
                <a:cs typeface="Segoe UI" pitchFamily="34" charset="0"/>
              </a:rPr>
              <a:t>méthode</a:t>
            </a:r>
          </a:p>
        </p:txBody>
      </p:sp>
      <p:sp>
        <p:nvSpPr>
          <p:cNvPr id="4" name="MouseClick"/>
          <p:cNvSpPr/>
          <p:nvPr>
            <p:custDataLst>
              <p:custData r:id="rId1"/>
            </p:custDataLst>
          </p:nvPr>
        </p:nvSpPr>
        <p:spPr>
          <a:xfrm rot="20359169">
            <a:off x="5228735" y="3108594"/>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6" name="Picture 2" descr="C:\Users\t-dantay\Documents\First24\cursorimoveall.png"/>
          <p:cNvPicPr>
            <a:picLocks noChangeAspect="1" noChangeArrowheads="1"/>
          </p:cNvPicPr>
          <p:nvPr>
            <p:custDataLst>
              <p:custData r:id="rId2"/>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778338" y="2267284"/>
            <a:ext cx="225083" cy="228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t-dantay\Documents\Placeholders\setting.png"/>
          <p:cNvPicPr>
            <a:picLocks noChangeAspect="1" noChangeArrowheads="1"/>
          </p:cNvPicPr>
          <p:nvPr>
            <p:custDataLst>
              <p:custData r:id="rId3"/>
            </p:custDataLst>
          </p:nvPr>
        </p:nvPicPr>
        <p:blipFill rotWithShape="1">
          <a:blip r:embed="rId12" cstate="print">
            <a:duotone>
              <a:schemeClr val="bg2">
                <a:shade val="45000"/>
                <a:satMod val="135000"/>
              </a:schemeClr>
              <a:prstClr val="white"/>
            </a:duotone>
            <a:extLst>
              <a:ext uri="{28A0092B-C50C-407E-A947-70E740481C1C}">
                <a14:useLocalDpi xmlns:a14="http://schemas.microsoft.com/office/drawing/2010/main" val="0"/>
              </a:ext>
            </a:extLst>
          </a:blip>
          <a:srcRect t="13480" r="35484"/>
          <a:stretch/>
        </p:blipFill>
        <p:spPr bwMode="auto">
          <a:xfrm>
            <a:off x="1768023" y="3827838"/>
            <a:ext cx="227283" cy="228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dantay\Documents\Placeholders\Link.png"/>
          <p:cNvPicPr>
            <a:picLocks noChangeAspect="1" noChangeArrowheads="1"/>
          </p:cNvPicPr>
          <p:nvPr>
            <p:custDataLst>
              <p:custData r:id="rId4"/>
            </p:custDataLst>
          </p:nvPr>
        </p:nvPicPr>
        <p:blipFill>
          <a:blip r:embed="rId1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75252" y="290262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dantay\Documents\Placeholders\star.png"/>
          <p:cNvPicPr>
            <a:picLocks noChangeAspect="1" noChangeArrowheads="1"/>
          </p:cNvPicPr>
          <p:nvPr>
            <p:custDataLst>
              <p:custData r:id="rId5"/>
            </p:custDataLst>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77024" y="2580446"/>
            <a:ext cx="228600" cy="21788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p:cNvPicPr preferRelativeResize="0">
            <a:picLocks/>
          </p:cNvPicPr>
          <p:nvPr>
            <p:custDataLst>
              <p:custData r:id="rId6"/>
            </p:custDataLst>
          </p:nvPr>
        </p:nvPicPr>
        <p:blipFill rotWithShape="1">
          <a:blip r:embed="rId15">
            <a:lum bright="70000" contrast="-70000"/>
            <a:extLst>
              <a:ext uri="{28A0092B-C50C-407E-A947-70E740481C1C}">
                <a14:useLocalDpi xmlns:a14="http://schemas.microsoft.com/office/drawing/2010/main" val="0"/>
              </a:ext>
            </a:extLst>
          </a:blip>
          <a:srcRect l="27235" t="18696" r="24387" b="24389"/>
          <a:stretch/>
        </p:blipFill>
        <p:spPr>
          <a:xfrm>
            <a:off x="1785398" y="3194182"/>
            <a:ext cx="228600" cy="242106"/>
          </a:xfrm>
          <a:prstGeom prst="rect">
            <a:avLst/>
          </a:prstGeom>
        </p:spPr>
      </p:pic>
      <p:sp>
        <p:nvSpPr>
          <p:cNvPr id="16" name="ZoneTexte 15"/>
          <p:cNvSpPr txBox="1"/>
          <p:nvPr/>
        </p:nvSpPr>
        <p:spPr>
          <a:xfrm>
            <a:off x="1995964" y="2242388"/>
            <a:ext cx="1253491" cy="276999"/>
          </a:xfrm>
          <a:prstGeom prst="rect">
            <a:avLst/>
          </a:prstGeom>
          <a:noFill/>
        </p:spPr>
        <p:txBody>
          <a:bodyPr wrap="square" rtlCol="0">
            <a:spAutoFit/>
          </a:bodyPr>
          <a:lstStyle/>
          <a:p>
            <a:r>
              <a:rPr lang="fr-FR" sz="1200" smtClean="0"/>
              <a:t>1- Déplacer</a:t>
            </a:r>
            <a:endParaRPr lang="fr-FR" sz="1200"/>
          </a:p>
        </p:txBody>
      </p:sp>
      <p:sp>
        <p:nvSpPr>
          <p:cNvPr id="17" name="ZoneTexte 16"/>
          <p:cNvSpPr txBox="1"/>
          <p:nvPr/>
        </p:nvSpPr>
        <p:spPr>
          <a:xfrm>
            <a:off x="1995965" y="2574380"/>
            <a:ext cx="1253491" cy="276999"/>
          </a:xfrm>
          <a:prstGeom prst="rect">
            <a:avLst/>
          </a:prstGeom>
          <a:noFill/>
        </p:spPr>
        <p:txBody>
          <a:bodyPr wrap="square" rtlCol="0">
            <a:spAutoFit/>
          </a:bodyPr>
          <a:lstStyle/>
          <a:p>
            <a:r>
              <a:rPr lang="fr-FR" sz="1200" smtClean="0"/>
              <a:t>2- Objets liés</a:t>
            </a:r>
            <a:endParaRPr lang="fr-FR" sz="1200"/>
          </a:p>
        </p:txBody>
      </p:sp>
      <p:sp>
        <p:nvSpPr>
          <p:cNvPr id="18" name="ZoneTexte 17"/>
          <p:cNvSpPr txBox="1"/>
          <p:nvPr/>
        </p:nvSpPr>
        <p:spPr>
          <a:xfrm>
            <a:off x="1995306" y="3803638"/>
            <a:ext cx="1747032" cy="276999"/>
          </a:xfrm>
          <a:prstGeom prst="rect">
            <a:avLst/>
          </a:prstGeom>
          <a:noFill/>
        </p:spPr>
        <p:txBody>
          <a:bodyPr wrap="square" rtlCol="0">
            <a:spAutoFit/>
          </a:bodyPr>
          <a:lstStyle/>
          <a:p>
            <a:r>
              <a:rPr lang="fr-FR" sz="1200" smtClean="0"/>
              <a:t>6- Options d’affichage</a:t>
            </a:r>
            <a:endParaRPr lang="fr-FR" sz="1200"/>
          </a:p>
        </p:txBody>
      </p:sp>
      <p:sp>
        <p:nvSpPr>
          <p:cNvPr id="19" name="ZoneTexte 18"/>
          <p:cNvSpPr txBox="1"/>
          <p:nvPr/>
        </p:nvSpPr>
        <p:spPr>
          <a:xfrm>
            <a:off x="2011781" y="3174968"/>
            <a:ext cx="1103169" cy="276999"/>
          </a:xfrm>
          <a:prstGeom prst="rect">
            <a:avLst/>
          </a:prstGeom>
          <a:noFill/>
        </p:spPr>
        <p:txBody>
          <a:bodyPr wrap="square" rtlCol="0">
            <a:spAutoFit/>
          </a:bodyPr>
          <a:lstStyle/>
          <a:p>
            <a:r>
              <a:rPr lang="fr-FR" sz="1200" smtClean="0"/>
              <a:t>4- Supprimer</a:t>
            </a:r>
            <a:endParaRPr lang="fr-FR" sz="1200"/>
          </a:p>
        </p:txBody>
      </p:sp>
      <p:sp>
        <p:nvSpPr>
          <p:cNvPr id="20" name="ZoneTexte 19"/>
          <p:cNvSpPr txBox="1"/>
          <p:nvPr/>
        </p:nvSpPr>
        <p:spPr>
          <a:xfrm>
            <a:off x="2000766" y="2877454"/>
            <a:ext cx="776741" cy="276999"/>
          </a:xfrm>
          <a:prstGeom prst="rect">
            <a:avLst/>
          </a:prstGeom>
          <a:noFill/>
        </p:spPr>
        <p:txBody>
          <a:bodyPr wrap="square" rtlCol="0">
            <a:spAutoFit/>
          </a:bodyPr>
          <a:lstStyle/>
          <a:p>
            <a:r>
              <a:rPr lang="fr-FR" sz="1200" smtClean="0"/>
              <a:t>3- Lier</a:t>
            </a:r>
            <a:endParaRPr lang="fr-FR" sz="1200"/>
          </a:p>
        </p:txBody>
      </p:sp>
      <p:pic>
        <p:nvPicPr>
          <p:cNvPr id="21" name="Image 20"/>
          <p:cNvPicPr>
            <a:picLocks noChangeAspect="1"/>
          </p:cNvPicPr>
          <p:nvPr/>
        </p:nvPicPr>
        <p:blipFill>
          <a:blip r:embed="rId16">
            <a:duotone>
              <a:schemeClr val="bg2">
                <a:shade val="45000"/>
                <a:satMod val="135000"/>
              </a:schemeClr>
              <a:prstClr val="white"/>
            </a:duotone>
          </a:blip>
          <a:stretch>
            <a:fillRect/>
          </a:stretch>
        </p:blipFill>
        <p:spPr>
          <a:xfrm>
            <a:off x="1742215" y="3499554"/>
            <a:ext cx="314965" cy="255983"/>
          </a:xfrm>
          <a:prstGeom prst="rect">
            <a:avLst/>
          </a:prstGeom>
        </p:spPr>
      </p:pic>
      <p:sp>
        <p:nvSpPr>
          <p:cNvPr id="22" name="ZoneTexte 21"/>
          <p:cNvSpPr txBox="1"/>
          <p:nvPr/>
        </p:nvSpPr>
        <p:spPr>
          <a:xfrm>
            <a:off x="2011782" y="3478538"/>
            <a:ext cx="1253491" cy="276999"/>
          </a:xfrm>
          <a:prstGeom prst="rect">
            <a:avLst/>
          </a:prstGeom>
          <a:noFill/>
        </p:spPr>
        <p:txBody>
          <a:bodyPr wrap="square" rtlCol="0">
            <a:spAutoFit/>
          </a:bodyPr>
          <a:lstStyle/>
          <a:p>
            <a:r>
              <a:rPr lang="fr-FR" sz="1200" smtClean="0"/>
              <a:t>5- Masquer</a:t>
            </a:r>
            <a:endParaRPr lang="fr-FR" sz="1200"/>
          </a:p>
        </p:txBody>
      </p:sp>
      <p:pic>
        <p:nvPicPr>
          <p:cNvPr id="23" name="Picture 1"/>
          <p:cNvPicPr preferRelativeResize="0">
            <a:picLocks/>
          </p:cNvPicPr>
          <p:nvPr>
            <p:custDataLst>
              <p:custData r:id="rId7"/>
            </p:custDataLst>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781032" y="4193442"/>
            <a:ext cx="213843" cy="185950"/>
          </a:xfrm>
          <a:prstGeom prst="rect">
            <a:avLst/>
          </a:prstGeom>
        </p:spPr>
      </p:pic>
      <p:sp>
        <p:nvSpPr>
          <p:cNvPr id="24" name="ZoneTexte 23"/>
          <p:cNvSpPr txBox="1"/>
          <p:nvPr/>
        </p:nvSpPr>
        <p:spPr>
          <a:xfrm>
            <a:off x="1987418" y="4152938"/>
            <a:ext cx="2096980" cy="276999"/>
          </a:xfrm>
          <a:prstGeom prst="rect">
            <a:avLst/>
          </a:prstGeom>
          <a:noFill/>
        </p:spPr>
        <p:txBody>
          <a:bodyPr wrap="square" rtlCol="0">
            <a:spAutoFit/>
          </a:bodyPr>
          <a:lstStyle/>
          <a:p>
            <a:r>
              <a:rPr lang="fr-FR" sz="1200" smtClean="0"/>
              <a:t>7- Caractéristiques</a:t>
            </a:r>
            <a:endParaRPr lang="fr-FR" sz="1200"/>
          </a:p>
        </p:txBody>
      </p:sp>
      <p:sp>
        <p:nvSpPr>
          <p:cNvPr id="94" name="Rectangle 93"/>
          <p:cNvSpPr/>
          <p:nvPr/>
        </p:nvSpPr>
        <p:spPr>
          <a:xfrm>
            <a:off x="2315910" y="5407914"/>
            <a:ext cx="7913406" cy="1274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ZoneTexte 95"/>
          <p:cNvSpPr txBox="1"/>
          <p:nvPr/>
        </p:nvSpPr>
        <p:spPr>
          <a:xfrm>
            <a:off x="1994875" y="4496030"/>
            <a:ext cx="2524761" cy="276999"/>
          </a:xfrm>
          <a:prstGeom prst="rect">
            <a:avLst/>
          </a:prstGeom>
          <a:noFill/>
        </p:spPr>
        <p:txBody>
          <a:bodyPr wrap="square" rtlCol="0">
            <a:spAutoFit/>
          </a:bodyPr>
          <a:lstStyle/>
          <a:p>
            <a:r>
              <a:rPr lang="fr-FR" sz="1200" smtClean="0"/>
              <a:t>8- Etendre la sélection </a:t>
            </a:r>
            <a:endParaRPr lang="fr-FR" sz="1200"/>
          </a:p>
        </p:txBody>
      </p:sp>
      <p:pic>
        <p:nvPicPr>
          <p:cNvPr id="5" name="Image 4"/>
          <p:cNvPicPr>
            <a:picLocks noChangeAspect="1"/>
          </p:cNvPicPr>
          <p:nvPr/>
        </p:nvPicPr>
        <p:blipFill>
          <a:blip r:embed="rId18"/>
          <a:stretch>
            <a:fillRect/>
          </a:stretch>
        </p:blipFill>
        <p:spPr>
          <a:xfrm>
            <a:off x="1750828" y="4502238"/>
            <a:ext cx="274250" cy="264585"/>
          </a:xfrm>
          <a:prstGeom prst="rect">
            <a:avLst/>
          </a:prstGeom>
        </p:spPr>
      </p:pic>
    </p:spTree>
    <p:extLst>
      <p:ext uri="{BB962C8B-B14F-4D97-AF65-F5344CB8AC3E}">
        <p14:creationId xmlns:p14="http://schemas.microsoft.com/office/powerpoint/2010/main" val="23354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25 3.7037E-6 C 0.01653 -0.0007 0.02708 0.00092 0.03711 -0.00232 C 0.04479 -0.00486 0.05104 -0.01204 0.05794 -0.0169 C 0.08541 -0.03611 0.097 -0.06366 0.11263 -0.09815 C 0.11731 -0.11991 0.11992 -0.14074 0.11992 -0.16343 " pathEditMode="relative" rAng="0" ptsTypes="AAAAA">
                                      <p:cBhvr>
                                        <p:cTn id="6" dur="1000" spd="-100000" fill="hold"/>
                                        <p:tgtEl>
                                          <p:spTgt spid="4"/>
                                        </p:tgtEl>
                                        <p:attrNameLst>
                                          <p:attrName>ppt_x</p:attrName>
                                          <p:attrName>ppt_y</p:attrName>
                                        </p:attrNameLst>
                                      </p:cBhvr>
                                      <p:rCtr x="5677" y="-8171"/>
                                    </p:animMotion>
                                  </p:childTnLst>
                                </p:cTn>
                              </p:par>
                            </p:childTnLst>
                          </p:cTn>
                        </p:par>
                        <p:par>
                          <p:cTn id="7" fill="hold">
                            <p:stCondLst>
                              <p:cond delay="1000"/>
                            </p:stCondLst>
                            <p:childTnLst>
                              <p:par>
                                <p:cTn id="8" presetID="23" presetClass="exit" presetSubtype="32" fill="remove" grpId="1" nodeType="afterEffect">
                                  <p:stCondLst>
                                    <p:cond delay="0"/>
                                  </p:stCondLst>
                                  <p:childTnLst>
                                    <p:anim calcmode="lin" valueType="num">
                                      <p:cBhvr>
                                        <p:cTn id="9" dur="100"/>
                                        <p:tgtEl>
                                          <p:spTgt spid="4"/>
                                        </p:tgtEl>
                                        <p:attrNameLst>
                                          <p:attrName>ppt_w</p:attrName>
                                        </p:attrNameLst>
                                      </p:cBhvr>
                                      <p:tavLst>
                                        <p:tav tm="0">
                                          <p:val>
                                            <p:strVal val="ppt_w"/>
                                          </p:val>
                                        </p:tav>
                                        <p:tav tm="100000">
                                          <p:val>
                                            <p:fltVal val="0"/>
                                          </p:val>
                                        </p:tav>
                                      </p:tavLst>
                                    </p:anim>
                                    <p:anim calcmode="lin" valueType="num">
                                      <p:cBhvr>
                                        <p:cTn id="10" dur="100"/>
                                        <p:tgtEl>
                                          <p:spTgt spid="4"/>
                                        </p:tgtEl>
                                        <p:attrNameLst>
                                          <p:attrName>ppt_h</p:attrName>
                                        </p:attrNameLst>
                                      </p:cBhvr>
                                      <p:tavLst>
                                        <p:tav tm="0">
                                          <p:val>
                                            <p:strVal val="ppt_h"/>
                                          </p:val>
                                        </p:tav>
                                        <p:tav tm="100000">
                                          <p:val>
                                            <p:fltVal val="0"/>
                                          </p:val>
                                        </p:tav>
                                      </p:tavLst>
                                    </p:anim>
                                    <p:set>
                                      <p:cBhvr>
                                        <p:cTn id="11" dur="1" fill="hold">
                                          <p:stCondLst>
                                            <p:cond delay="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ésultat de recherche d'images pour &quot;team icon&quot;"/>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966177" y="2887692"/>
            <a:ext cx="346049" cy="3460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35935" y="3233741"/>
            <a:ext cx="1606530" cy="400110"/>
          </a:xfrm>
          <a:prstGeom prst="rect">
            <a:avLst/>
          </a:prstGeom>
        </p:spPr>
        <p:txBody>
          <a:bodyPr wrap="none">
            <a:spAutoFit/>
          </a:bodyPr>
          <a:lstStyle/>
          <a:p>
            <a:pPr algn="ctr"/>
            <a:r>
              <a:rPr lang="en-US" sz="1000">
                <a:solidFill>
                  <a:sysClr val="windowText" lastClr="000000"/>
                </a:solidFill>
                <a:latin typeface="Segoe UI" pitchFamily="34" charset="0"/>
                <a:cs typeface="Segoe UI" pitchFamily="34" charset="0"/>
              </a:rPr>
              <a:t>Direction transformation </a:t>
            </a:r>
            <a:endParaRPr lang="en-US" sz="1000" smtClean="0">
              <a:solidFill>
                <a:sysClr val="windowText" lastClr="000000"/>
              </a:solidFill>
              <a:latin typeface="Segoe UI" pitchFamily="34" charset="0"/>
              <a:cs typeface="Segoe UI" pitchFamily="34" charset="0"/>
            </a:endParaRPr>
          </a:p>
          <a:p>
            <a:pPr algn="ctr"/>
            <a:r>
              <a:rPr lang="en-US" sz="1000" smtClean="0">
                <a:solidFill>
                  <a:sysClr val="windowText" lastClr="000000"/>
                </a:solidFill>
                <a:latin typeface="Segoe UI" pitchFamily="34" charset="0"/>
                <a:cs typeface="Segoe UI" pitchFamily="34" charset="0"/>
              </a:rPr>
              <a:t>et </a:t>
            </a:r>
            <a:r>
              <a:rPr lang="en-US" sz="1000">
                <a:solidFill>
                  <a:sysClr val="windowText" lastClr="000000"/>
                </a:solidFill>
                <a:latin typeface="Segoe UI" pitchFamily="34" charset="0"/>
                <a:cs typeface="Segoe UI" pitchFamily="34" charset="0"/>
              </a:rPr>
              <a:t>méthode</a:t>
            </a:r>
          </a:p>
        </p:txBody>
      </p:sp>
      <p:pic>
        <p:nvPicPr>
          <p:cNvPr id="4" name="Image 3"/>
          <p:cNvPicPr>
            <a:picLocks noChangeAspect="1"/>
          </p:cNvPicPr>
          <p:nvPr/>
        </p:nvPicPr>
        <p:blipFill>
          <a:blip r:embed="rId4">
            <a:duotone>
              <a:schemeClr val="accent1">
                <a:shade val="45000"/>
                <a:satMod val="135000"/>
              </a:schemeClr>
              <a:prstClr val="white"/>
            </a:duotone>
          </a:blip>
          <a:stretch>
            <a:fillRect/>
          </a:stretch>
        </p:blipFill>
        <p:spPr>
          <a:xfrm>
            <a:off x="4976359" y="2202913"/>
            <a:ext cx="262279" cy="262279"/>
          </a:xfrm>
          <a:prstGeom prst="rect">
            <a:avLst/>
          </a:prstGeom>
        </p:spPr>
      </p:pic>
      <p:pic>
        <p:nvPicPr>
          <p:cNvPr id="5" name="Picture 4" descr="Image associé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0865" y="2547994"/>
            <a:ext cx="193268" cy="19326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5248820" y="2208788"/>
            <a:ext cx="2811293" cy="246221"/>
          </a:xfrm>
          <a:prstGeom prst="rect">
            <a:avLst/>
          </a:prstGeom>
          <a:noFill/>
        </p:spPr>
        <p:txBody>
          <a:bodyPr wrap="square" rtlCol="0">
            <a:spAutoFit/>
          </a:bodyPr>
          <a:lstStyle/>
          <a:p>
            <a:r>
              <a:rPr lang="fr-FR" sz="1000" smtClean="0"/>
              <a:t>Individu (8)</a:t>
            </a:r>
            <a:endParaRPr lang="fr-FR" sz="1000"/>
          </a:p>
        </p:txBody>
      </p:sp>
      <p:sp>
        <p:nvSpPr>
          <p:cNvPr id="7" name="ZoneTexte 6"/>
          <p:cNvSpPr txBox="1"/>
          <p:nvPr/>
        </p:nvSpPr>
        <p:spPr>
          <a:xfrm>
            <a:off x="5229604" y="2525167"/>
            <a:ext cx="2811293" cy="246221"/>
          </a:xfrm>
          <a:prstGeom prst="rect">
            <a:avLst/>
          </a:prstGeom>
          <a:noFill/>
        </p:spPr>
        <p:txBody>
          <a:bodyPr wrap="square" rtlCol="0">
            <a:spAutoFit/>
          </a:bodyPr>
          <a:lstStyle/>
          <a:p>
            <a:r>
              <a:rPr lang="fr-FR" sz="1000" smtClean="0"/>
              <a:t>Objectifs (10)</a:t>
            </a:r>
            <a:endParaRPr lang="fr-FR" sz="1000"/>
          </a:p>
        </p:txBody>
      </p:sp>
      <p:pic>
        <p:nvPicPr>
          <p:cNvPr id="8" name="Picture 8" descr="Résultat de recherche d'images pour &quot;team icon&quot;"/>
          <p:cNvPicPr>
            <a:picLocks noChangeAspect="1" noChangeArrowheads="1"/>
          </p:cNvPicPr>
          <p:nvPr/>
        </p:nvPicPr>
        <p:blipFill>
          <a:blip r:embed="rId6"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016442" y="1932420"/>
            <a:ext cx="187691" cy="18769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5248820" y="1907991"/>
            <a:ext cx="2811293" cy="246221"/>
          </a:xfrm>
          <a:prstGeom prst="rect">
            <a:avLst/>
          </a:prstGeom>
          <a:noFill/>
        </p:spPr>
        <p:txBody>
          <a:bodyPr wrap="square" rtlCol="0">
            <a:spAutoFit/>
          </a:bodyPr>
          <a:lstStyle/>
          <a:p>
            <a:r>
              <a:rPr lang="fr-FR" sz="1000" smtClean="0"/>
              <a:t>Equipe (3)</a:t>
            </a:r>
            <a:endParaRPr lang="fr-FR" sz="1000"/>
          </a:p>
        </p:txBody>
      </p:sp>
      <p:sp>
        <p:nvSpPr>
          <p:cNvPr id="11" name="Accolade ouvrante 10"/>
          <p:cNvSpPr/>
          <p:nvPr/>
        </p:nvSpPr>
        <p:spPr>
          <a:xfrm>
            <a:off x="4728077" y="1870803"/>
            <a:ext cx="243191" cy="922190"/>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2" name="ZoneTexte 11"/>
          <p:cNvSpPr txBox="1"/>
          <p:nvPr/>
        </p:nvSpPr>
        <p:spPr>
          <a:xfrm>
            <a:off x="4037412" y="2213634"/>
            <a:ext cx="1624519" cy="246221"/>
          </a:xfrm>
          <a:prstGeom prst="rect">
            <a:avLst/>
          </a:prstGeom>
          <a:noFill/>
        </p:spPr>
        <p:txBody>
          <a:bodyPr wrap="square" rtlCol="0">
            <a:spAutoFit/>
          </a:bodyPr>
          <a:lstStyle/>
          <a:p>
            <a:r>
              <a:rPr lang="fr-FR" sz="1000" smtClean="0"/>
              <a:t>objets liés</a:t>
            </a:r>
            <a:endParaRPr lang="fr-FR" sz="1000"/>
          </a:p>
        </p:txBody>
      </p:sp>
      <p:sp>
        <p:nvSpPr>
          <p:cNvPr id="13" name="Rectangle 12"/>
          <p:cNvSpPr/>
          <p:nvPr/>
        </p:nvSpPr>
        <p:spPr>
          <a:xfrm>
            <a:off x="2315910" y="5407914"/>
            <a:ext cx="7913406" cy="1274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53739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ésultat de recherche d'images pour &quot;team icon&quot;"/>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966177" y="2887692"/>
            <a:ext cx="346049" cy="3460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35935" y="3233741"/>
            <a:ext cx="1606530" cy="400110"/>
          </a:xfrm>
          <a:prstGeom prst="rect">
            <a:avLst/>
          </a:prstGeom>
        </p:spPr>
        <p:txBody>
          <a:bodyPr wrap="none">
            <a:spAutoFit/>
          </a:bodyPr>
          <a:lstStyle/>
          <a:p>
            <a:pPr algn="ctr"/>
            <a:r>
              <a:rPr lang="en-US" sz="1000">
                <a:solidFill>
                  <a:sysClr val="windowText" lastClr="000000"/>
                </a:solidFill>
                <a:latin typeface="Segoe UI" pitchFamily="34" charset="0"/>
                <a:cs typeface="Segoe UI" pitchFamily="34" charset="0"/>
              </a:rPr>
              <a:t>Direction transformation </a:t>
            </a:r>
            <a:endParaRPr lang="en-US" sz="1000" smtClean="0">
              <a:solidFill>
                <a:sysClr val="windowText" lastClr="000000"/>
              </a:solidFill>
              <a:latin typeface="Segoe UI" pitchFamily="34" charset="0"/>
              <a:cs typeface="Segoe UI" pitchFamily="34" charset="0"/>
            </a:endParaRPr>
          </a:p>
          <a:p>
            <a:pPr algn="ctr"/>
            <a:r>
              <a:rPr lang="en-US" sz="1000" smtClean="0">
                <a:solidFill>
                  <a:sysClr val="windowText" lastClr="000000"/>
                </a:solidFill>
                <a:latin typeface="Segoe UI" pitchFamily="34" charset="0"/>
                <a:cs typeface="Segoe UI" pitchFamily="34" charset="0"/>
              </a:rPr>
              <a:t>et </a:t>
            </a:r>
            <a:r>
              <a:rPr lang="en-US" sz="1000">
                <a:solidFill>
                  <a:sysClr val="windowText" lastClr="000000"/>
                </a:solidFill>
                <a:latin typeface="Segoe UI" pitchFamily="34" charset="0"/>
                <a:cs typeface="Segoe UI" pitchFamily="34" charset="0"/>
              </a:rPr>
              <a:t>méthode</a:t>
            </a:r>
          </a:p>
        </p:txBody>
      </p:sp>
      <p:pic>
        <p:nvPicPr>
          <p:cNvPr id="4" name="Image 3"/>
          <p:cNvPicPr>
            <a:picLocks noChangeAspect="1"/>
          </p:cNvPicPr>
          <p:nvPr/>
        </p:nvPicPr>
        <p:blipFill>
          <a:blip r:embed="rId4">
            <a:duotone>
              <a:schemeClr val="accent1">
                <a:shade val="45000"/>
                <a:satMod val="135000"/>
              </a:schemeClr>
              <a:prstClr val="white"/>
            </a:duotone>
          </a:blip>
          <a:stretch>
            <a:fillRect/>
          </a:stretch>
        </p:blipFill>
        <p:spPr>
          <a:xfrm>
            <a:off x="6066259" y="1698144"/>
            <a:ext cx="354399" cy="354399"/>
          </a:xfrm>
          <a:prstGeom prst="rect">
            <a:avLst/>
          </a:prstGeom>
        </p:spPr>
      </p:pic>
      <p:sp>
        <p:nvSpPr>
          <p:cNvPr id="10" name="ZoneTexte 9"/>
          <p:cNvSpPr txBox="1"/>
          <p:nvPr/>
        </p:nvSpPr>
        <p:spPr>
          <a:xfrm>
            <a:off x="6400864" y="1736843"/>
            <a:ext cx="2110902" cy="276999"/>
          </a:xfrm>
          <a:prstGeom prst="rect">
            <a:avLst/>
          </a:prstGeom>
          <a:noFill/>
        </p:spPr>
        <p:txBody>
          <a:bodyPr wrap="square" rtlCol="0">
            <a:spAutoFit/>
          </a:bodyPr>
          <a:lstStyle/>
          <a:p>
            <a:r>
              <a:rPr lang="fr-FR" sz="1200" smtClean="0"/>
              <a:t>Stève ARNOULT</a:t>
            </a:r>
            <a:endParaRPr lang="fr-FR" sz="1200"/>
          </a:p>
        </p:txBody>
      </p:sp>
      <p:pic>
        <p:nvPicPr>
          <p:cNvPr id="24" name="Image 23"/>
          <p:cNvPicPr>
            <a:picLocks noChangeAspect="1"/>
          </p:cNvPicPr>
          <p:nvPr/>
        </p:nvPicPr>
        <p:blipFill>
          <a:blip r:embed="rId4">
            <a:duotone>
              <a:schemeClr val="accent1">
                <a:shade val="45000"/>
                <a:satMod val="135000"/>
              </a:schemeClr>
              <a:prstClr val="white"/>
            </a:duotone>
          </a:blip>
          <a:stretch>
            <a:fillRect/>
          </a:stretch>
        </p:blipFill>
        <p:spPr>
          <a:xfrm>
            <a:off x="6066259" y="2052543"/>
            <a:ext cx="354399" cy="354399"/>
          </a:xfrm>
          <a:prstGeom prst="rect">
            <a:avLst/>
          </a:prstGeom>
        </p:spPr>
      </p:pic>
      <p:sp>
        <p:nvSpPr>
          <p:cNvPr id="25" name="ZoneTexte 24"/>
          <p:cNvSpPr txBox="1"/>
          <p:nvPr/>
        </p:nvSpPr>
        <p:spPr>
          <a:xfrm>
            <a:off x="6400864" y="2091242"/>
            <a:ext cx="2110902" cy="276999"/>
          </a:xfrm>
          <a:prstGeom prst="rect">
            <a:avLst/>
          </a:prstGeom>
          <a:noFill/>
        </p:spPr>
        <p:txBody>
          <a:bodyPr wrap="square" rtlCol="0">
            <a:spAutoFit/>
          </a:bodyPr>
          <a:lstStyle/>
          <a:p>
            <a:r>
              <a:rPr lang="fr-FR" sz="1200" smtClean="0"/>
              <a:t>Joëlle AUGER</a:t>
            </a:r>
            <a:endParaRPr lang="fr-FR" sz="1200"/>
          </a:p>
        </p:txBody>
      </p:sp>
      <p:pic>
        <p:nvPicPr>
          <p:cNvPr id="26" name="Image 25"/>
          <p:cNvPicPr>
            <a:picLocks noChangeAspect="1"/>
          </p:cNvPicPr>
          <p:nvPr/>
        </p:nvPicPr>
        <p:blipFill>
          <a:blip r:embed="rId4">
            <a:duotone>
              <a:schemeClr val="accent1">
                <a:shade val="45000"/>
                <a:satMod val="135000"/>
              </a:schemeClr>
              <a:prstClr val="white"/>
            </a:duotone>
          </a:blip>
          <a:stretch>
            <a:fillRect/>
          </a:stretch>
        </p:blipFill>
        <p:spPr>
          <a:xfrm>
            <a:off x="6066259" y="2396790"/>
            <a:ext cx="354399" cy="354399"/>
          </a:xfrm>
          <a:prstGeom prst="rect">
            <a:avLst/>
          </a:prstGeom>
        </p:spPr>
      </p:pic>
      <p:sp>
        <p:nvSpPr>
          <p:cNvPr id="27" name="ZoneTexte 26"/>
          <p:cNvSpPr txBox="1"/>
          <p:nvPr/>
        </p:nvSpPr>
        <p:spPr>
          <a:xfrm>
            <a:off x="6400864" y="2435489"/>
            <a:ext cx="2110902" cy="276999"/>
          </a:xfrm>
          <a:prstGeom prst="rect">
            <a:avLst/>
          </a:prstGeom>
          <a:noFill/>
        </p:spPr>
        <p:txBody>
          <a:bodyPr wrap="square" rtlCol="0">
            <a:spAutoFit/>
          </a:bodyPr>
          <a:lstStyle/>
          <a:p>
            <a:r>
              <a:rPr lang="fr-FR" sz="1200" smtClean="0"/>
              <a:t>Fabien HILLIARD</a:t>
            </a:r>
            <a:endParaRPr lang="fr-FR" sz="1200"/>
          </a:p>
        </p:txBody>
      </p:sp>
      <p:pic>
        <p:nvPicPr>
          <p:cNvPr id="28" name="Image 27"/>
          <p:cNvPicPr>
            <a:picLocks noChangeAspect="1"/>
          </p:cNvPicPr>
          <p:nvPr/>
        </p:nvPicPr>
        <p:blipFill>
          <a:blip r:embed="rId4">
            <a:duotone>
              <a:schemeClr val="accent1">
                <a:shade val="45000"/>
                <a:satMod val="135000"/>
              </a:schemeClr>
              <a:prstClr val="white"/>
            </a:duotone>
          </a:blip>
          <a:stretch>
            <a:fillRect/>
          </a:stretch>
        </p:blipFill>
        <p:spPr>
          <a:xfrm>
            <a:off x="6066259" y="2751189"/>
            <a:ext cx="354399" cy="354399"/>
          </a:xfrm>
          <a:prstGeom prst="rect">
            <a:avLst/>
          </a:prstGeom>
        </p:spPr>
      </p:pic>
      <p:sp>
        <p:nvSpPr>
          <p:cNvPr id="29" name="ZoneTexte 28"/>
          <p:cNvSpPr txBox="1"/>
          <p:nvPr/>
        </p:nvSpPr>
        <p:spPr>
          <a:xfrm>
            <a:off x="6400864" y="2789888"/>
            <a:ext cx="2110902" cy="276999"/>
          </a:xfrm>
          <a:prstGeom prst="rect">
            <a:avLst/>
          </a:prstGeom>
          <a:noFill/>
        </p:spPr>
        <p:txBody>
          <a:bodyPr wrap="square" rtlCol="0">
            <a:spAutoFit/>
          </a:bodyPr>
          <a:lstStyle/>
          <a:p>
            <a:r>
              <a:rPr lang="fr-FR" sz="1200" smtClean="0"/>
              <a:t>Régis DOMON</a:t>
            </a:r>
            <a:endParaRPr lang="fr-FR" sz="1200"/>
          </a:p>
        </p:txBody>
      </p:sp>
      <p:pic>
        <p:nvPicPr>
          <p:cNvPr id="34" name="Image 33"/>
          <p:cNvPicPr>
            <a:picLocks noChangeAspect="1"/>
          </p:cNvPicPr>
          <p:nvPr/>
        </p:nvPicPr>
        <p:blipFill>
          <a:blip r:embed="rId4">
            <a:duotone>
              <a:schemeClr val="accent1">
                <a:shade val="45000"/>
                <a:satMod val="135000"/>
              </a:schemeClr>
              <a:prstClr val="white"/>
            </a:duotone>
          </a:blip>
          <a:stretch>
            <a:fillRect/>
          </a:stretch>
        </p:blipFill>
        <p:spPr>
          <a:xfrm>
            <a:off x="6066259" y="3105586"/>
            <a:ext cx="354399" cy="354399"/>
          </a:xfrm>
          <a:prstGeom prst="rect">
            <a:avLst/>
          </a:prstGeom>
        </p:spPr>
      </p:pic>
      <p:sp>
        <p:nvSpPr>
          <p:cNvPr id="35" name="ZoneTexte 34"/>
          <p:cNvSpPr txBox="1"/>
          <p:nvPr/>
        </p:nvSpPr>
        <p:spPr>
          <a:xfrm>
            <a:off x="6400864" y="3144285"/>
            <a:ext cx="2110902" cy="276999"/>
          </a:xfrm>
          <a:prstGeom prst="rect">
            <a:avLst/>
          </a:prstGeom>
          <a:noFill/>
        </p:spPr>
        <p:txBody>
          <a:bodyPr wrap="square" rtlCol="0">
            <a:spAutoFit/>
          </a:bodyPr>
          <a:lstStyle/>
          <a:p>
            <a:r>
              <a:rPr lang="fr-FR" sz="1200" smtClean="0"/>
              <a:t>Claire MÉNARD</a:t>
            </a:r>
            <a:endParaRPr lang="fr-FR" sz="1200"/>
          </a:p>
        </p:txBody>
      </p:sp>
      <p:pic>
        <p:nvPicPr>
          <p:cNvPr id="36" name="Image 35"/>
          <p:cNvPicPr>
            <a:picLocks noChangeAspect="1"/>
          </p:cNvPicPr>
          <p:nvPr/>
        </p:nvPicPr>
        <p:blipFill>
          <a:blip r:embed="rId4">
            <a:duotone>
              <a:schemeClr val="accent1">
                <a:shade val="45000"/>
                <a:satMod val="135000"/>
              </a:schemeClr>
              <a:prstClr val="white"/>
            </a:duotone>
          </a:blip>
          <a:stretch>
            <a:fillRect/>
          </a:stretch>
        </p:blipFill>
        <p:spPr>
          <a:xfrm>
            <a:off x="6066259" y="3459985"/>
            <a:ext cx="354399" cy="354399"/>
          </a:xfrm>
          <a:prstGeom prst="rect">
            <a:avLst/>
          </a:prstGeom>
        </p:spPr>
      </p:pic>
      <p:sp>
        <p:nvSpPr>
          <p:cNvPr id="37" name="ZoneTexte 36"/>
          <p:cNvSpPr txBox="1"/>
          <p:nvPr/>
        </p:nvSpPr>
        <p:spPr>
          <a:xfrm>
            <a:off x="6400864" y="3498684"/>
            <a:ext cx="2110902" cy="276999"/>
          </a:xfrm>
          <a:prstGeom prst="rect">
            <a:avLst/>
          </a:prstGeom>
          <a:noFill/>
        </p:spPr>
        <p:txBody>
          <a:bodyPr wrap="square" rtlCol="0">
            <a:spAutoFit/>
          </a:bodyPr>
          <a:lstStyle/>
          <a:p>
            <a:r>
              <a:rPr lang="fr-FR" sz="1200" smtClean="0"/>
              <a:t>Laurent MARSAUD</a:t>
            </a:r>
            <a:endParaRPr lang="fr-FR" sz="1200"/>
          </a:p>
        </p:txBody>
      </p:sp>
      <p:pic>
        <p:nvPicPr>
          <p:cNvPr id="38" name="Image 37"/>
          <p:cNvPicPr>
            <a:picLocks noChangeAspect="1"/>
          </p:cNvPicPr>
          <p:nvPr/>
        </p:nvPicPr>
        <p:blipFill>
          <a:blip r:embed="rId4">
            <a:duotone>
              <a:schemeClr val="accent1">
                <a:shade val="45000"/>
                <a:satMod val="135000"/>
              </a:schemeClr>
              <a:prstClr val="white"/>
            </a:duotone>
          </a:blip>
          <a:stretch>
            <a:fillRect/>
          </a:stretch>
        </p:blipFill>
        <p:spPr>
          <a:xfrm>
            <a:off x="6066259" y="3804232"/>
            <a:ext cx="354399" cy="354399"/>
          </a:xfrm>
          <a:prstGeom prst="rect">
            <a:avLst/>
          </a:prstGeom>
        </p:spPr>
      </p:pic>
      <p:sp>
        <p:nvSpPr>
          <p:cNvPr id="39" name="ZoneTexte 38"/>
          <p:cNvSpPr txBox="1"/>
          <p:nvPr/>
        </p:nvSpPr>
        <p:spPr>
          <a:xfrm>
            <a:off x="6400864" y="3842931"/>
            <a:ext cx="2110902" cy="276999"/>
          </a:xfrm>
          <a:prstGeom prst="rect">
            <a:avLst/>
          </a:prstGeom>
          <a:noFill/>
        </p:spPr>
        <p:txBody>
          <a:bodyPr wrap="square" rtlCol="0">
            <a:spAutoFit/>
          </a:bodyPr>
          <a:lstStyle/>
          <a:p>
            <a:r>
              <a:rPr lang="fr-FR" sz="1200" smtClean="0"/>
              <a:t>Marc BOBIN</a:t>
            </a:r>
            <a:endParaRPr lang="fr-FR" sz="1200"/>
          </a:p>
        </p:txBody>
      </p:sp>
      <p:pic>
        <p:nvPicPr>
          <p:cNvPr id="40" name="Image 39"/>
          <p:cNvPicPr>
            <a:picLocks noChangeAspect="1"/>
          </p:cNvPicPr>
          <p:nvPr/>
        </p:nvPicPr>
        <p:blipFill>
          <a:blip r:embed="rId4">
            <a:duotone>
              <a:schemeClr val="accent1">
                <a:shade val="45000"/>
                <a:satMod val="135000"/>
              </a:schemeClr>
              <a:prstClr val="white"/>
            </a:duotone>
          </a:blip>
          <a:stretch>
            <a:fillRect/>
          </a:stretch>
        </p:blipFill>
        <p:spPr>
          <a:xfrm>
            <a:off x="6066259" y="4158631"/>
            <a:ext cx="354399" cy="354399"/>
          </a:xfrm>
          <a:prstGeom prst="rect">
            <a:avLst/>
          </a:prstGeom>
        </p:spPr>
      </p:pic>
      <p:sp>
        <p:nvSpPr>
          <p:cNvPr id="41" name="ZoneTexte 40"/>
          <p:cNvSpPr txBox="1"/>
          <p:nvPr/>
        </p:nvSpPr>
        <p:spPr>
          <a:xfrm>
            <a:off x="6400864" y="4197330"/>
            <a:ext cx="2110902" cy="276999"/>
          </a:xfrm>
          <a:prstGeom prst="rect">
            <a:avLst/>
          </a:prstGeom>
          <a:noFill/>
        </p:spPr>
        <p:txBody>
          <a:bodyPr wrap="square" rtlCol="0">
            <a:spAutoFit/>
          </a:bodyPr>
          <a:lstStyle/>
          <a:p>
            <a:r>
              <a:rPr lang="fr-FR" sz="1200" smtClean="0"/>
              <a:t>Philippe TROUDE</a:t>
            </a:r>
            <a:endParaRPr lang="fr-FR" sz="1200"/>
          </a:p>
        </p:txBody>
      </p:sp>
    </p:spTree>
    <p:extLst>
      <p:ext uri="{BB962C8B-B14F-4D97-AF65-F5344CB8AC3E}">
        <p14:creationId xmlns:p14="http://schemas.microsoft.com/office/powerpoint/2010/main" val="2647380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5910" y="5407914"/>
            <a:ext cx="7913406" cy="1274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996667" y="6268754"/>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7505206" y="6257607"/>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7678311" y="630932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7590738" y="635904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7773120" y="633790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7579175" y="64665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7656963" y="65295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7758578" y="651660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7806392" y="643087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7169772" y="632552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7082199" y="637524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7264581" y="635410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7070636" y="648279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7148424" y="654580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7250039" y="653280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7297853" y="644708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138886" y="643282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200168" y="647605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207893" y="640353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933827" y="6264873"/>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092396" y="643712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6010084" y="643712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6251566" y="643690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6172584" y="643690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8023191" y="6257607"/>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133568" y="63455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213013" y="63455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292458" y="634559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133568" y="642365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213013" y="642365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8292458" y="642365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8133568" y="650114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8213013" y="650114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8292458" y="650114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8528055" y="625420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p:cNvSpPr/>
          <p:nvPr/>
        </p:nvSpPr>
        <p:spPr>
          <a:xfrm>
            <a:off x="8636159" y="634236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p:cNvSpPr/>
          <p:nvPr/>
        </p:nvSpPr>
        <p:spPr>
          <a:xfrm>
            <a:off x="8715604" y="634236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8795049" y="634236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8636159" y="642042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8795049" y="642042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8636159" y="649791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8715604" y="649791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p:cNvSpPr/>
          <p:nvPr/>
        </p:nvSpPr>
        <p:spPr>
          <a:xfrm>
            <a:off x="8795049" y="649791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p:cNvSpPr/>
          <p:nvPr/>
        </p:nvSpPr>
        <p:spPr>
          <a:xfrm>
            <a:off x="9024373" y="6245888"/>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2" name="Image 51"/>
          <p:cNvPicPr>
            <a:picLocks noChangeAspect="1"/>
          </p:cNvPicPr>
          <p:nvPr/>
        </p:nvPicPr>
        <p:blipFill>
          <a:blip r:embed="rId8"/>
          <a:stretch>
            <a:fillRect/>
          </a:stretch>
        </p:blipFill>
        <p:spPr>
          <a:xfrm>
            <a:off x="9072398" y="6253507"/>
            <a:ext cx="357700" cy="357700"/>
          </a:xfrm>
          <a:prstGeom prst="rect">
            <a:avLst/>
          </a:prstGeom>
        </p:spPr>
      </p:pic>
      <p:sp>
        <p:nvSpPr>
          <p:cNvPr id="53" name="Ellipse 52"/>
          <p:cNvSpPr/>
          <p:nvPr/>
        </p:nvSpPr>
        <p:spPr>
          <a:xfrm>
            <a:off x="9198435" y="634629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9162632" y="640104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p:cNvSpPr/>
          <p:nvPr/>
        </p:nvSpPr>
        <p:spPr>
          <a:xfrm>
            <a:off x="9236535" y="640725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6" name="Picture 8" descr="Résultat de recherche d'images pour &quot;team icon&quot;"/>
          <p:cNvPicPr>
            <a:picLocks noChangeAspect="1" noChangeArrowheads="1"/>
          </p:cNvPicPr>
          <p:nvPr/>
        </p:nvPicPr>
        <p:blipFill>
          <a:blip r:embed="rId9" cstate="print">
            <a:duotone>
              <a:schemeClr val="accent5">
                <a:shade val="45000"/>
                <a:satMod val="135000"/>
              </a:schemeClr>
              <a:prstClr val="white"/>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966177" y="2887692"/>
            <a:ext cx="346049" cy="346049"/>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4335935" y="3233741"/>
            <a:ext cx="1606530" cy="400110"/>
          </a:xfrm>
          <a:prstGeom prst="rect">
            <a:avLst/>
          </a:prstGeom>
        </p:spPr>
        <p:txBody>
          <a:bodyPr wrap="none">
            <a:spAutoFit/>
          </a:bodyPr>
          <a:lstStyle/>
          <a:p>
            <a:pPr algn="ctr"/>
            <a:r>
              <a:rPr lang="en-US" sz="1000">
                <a:solidFill>
                  <a:sysClr val="windowText" lastClr="000000"/>
                </a:solidFill>
                <a:latin typeface="Segoe UI" pitchFamily="34" charset="0"/>
                <a:cs typeface="Segoe UI" pitchFamily="34" charset="0"/>
              </a:rPr>
              <a:t>Direction transformation </a:t>
            </a:r>
            <a:endParaRPr lang="en-US" sz="1000" smtClean="0">
              <a:solidFill>
                <a:sysClr val="windowText" lastClr="000000"/>
              </a:solidFill>
              <a:latin typeface="Segoe UI" pitchFamily="34" charset="0"/>
              <a:cs typeface="Segoe UI" pitchFamily="34" charset="0"/>
            </a:endParaRPr>
          </a:p>
          <a:p>
            <a:pPr algn="ctr"/>
            <a:r>
              <a:rPr lang="en-US" sz="1000" smtClean="0">
                <a:solidFill>
                  <a:sysClr val="windowText" lastClr="000000"/>
                </a:solidFill>
                <a:latin typeface="Segoe UI" pitchFamily="34" charset="0"/>
                <a:cs typeface="Segoe UI" pitchFamily="34" charset="0"/>
              </a:rPr>
              <a:t>et </a:t>
            </a:r>
            <a:r>
              <a:rPr lang="en-US" sz="1000">
                <a:solidFill>
                  <a:sysClr val="windowText" lastClr="000000"/>
                </a:solidFill>
                <a:latin typeface="Segoe UI" pitchFamily="34" charset="0"/>
                <a:cs typeface="Segoe UI" pitchFamily="34" charset="0"/>
              </a:rPr>
              <a:t>méthode</a:t>
            </a:r>
          </a:p>
        </p:txBody>
      </p:sp>
      <p:pic>
        <p:nvPicPr>
          <p:cNvPr id="58" name="Image 57"/>
          <p:cNvPicPr>
            <a:picLocks noChangeAspect="1"/>
          </p:cNvPicPr>
          <p:nvPr/>
        </p:nvPicPr>
        <p:blipFill>
          <a:blip r:embed="rId11">
            <a:duotone>
              <a:schemeClr val="accent1">
                <a:shade val="45000"/>
                <a:satMod val="135000"/>
              </a:schemeClr>
              <a:prstClr val="white"/>
            </a:duotone>
            <a:extLst>
              <a:ext uri="{BEBA8EAE-BF5A-486C-A8C5-ECC9F3942E4B}">
                <a14:imgProps xmlns:a14="http://schemas.microsoft.com/office/drawing/2010/main">
                  <a14:imgLayer r:embed="rId12">
                    <a14:imgEffect>
                      <a14:backgroundRemoval t="0" b="100000" l="0" r="100000"/>
                    </a14:imgEffect>
                  </a14:imgLayer>
                </a14:imgProps>
              </a:ext>
            </a:extLst>
          </a:blip>
          <a:stretch>
            <a:fillRect/>
          </a:stretch>
        </p:blipFill>
        <p:spPr>
          <a:xfrm>
            <a:off x="6049783" y="1665192"/>
            <a:ext cx="354399" cy="354399"/>
          </a:xfrm>
          <a:prstGeom prst="rect">
            <a:avLst/>
          </a:prstGeom>
          <a:effectLst>
            <a:glow rad="139700">
              <a:schemeClr val="accent4">
                <a:satMod val="175000"/>
                <a:alpha val="40000"/>
              </a:schemeClr>
            </a:glow>
          </a:effectLst>
        </p:spPr>
      </p:pic>
      <p:sp>
        <p:nvSpPr>
          <p:cNvPr id="59" name="ZoneTexte 58"/>
          <p:cNvSpPr txBox="1"/>
          <p:nvPr/>
        </p:nvSpPr>
        <p:spPr>
          <a:xfrm>
            <a:off x="6400864" y="1736843"/>
            <a:ext cx="2110902" cy="276999"/>
          </a:xfrm>
          <a:prstGeom prst="rect">
            <a:avLst/>
          </a:prstGeom>
          <a:noFill/>
        </p:spPr>
        <p:txBody>
          <a:bodyPr wrap="square" rtlCol="0">
            <a:spAutoFit/>
          </a:bodyPr>
          <a:lstStyle/>
          <a:p>
            <a:r>
              <a:rPr lang="fr-FR" sz="1200" smtClean="0"/>
              <a:t>Stève ARNOULT</a:t>
            </a:r>
            <a:endParaRPr lang="fr-FR" sz="1200"/>
          </a:p>
        </p:txBody>
      </p:sp>
      <p:sp>
        <p:nvSpPr>
          <p:cNvPr id="61" name="ZoneTexte 60"/>
          <p:cNvSpPr txBox="1"/>
          <p:nvPr/>
        </p:nvSpPr>
        <p:spPr>
          <a:xfrm>
            <a:off x="6400864" y="2091242"/>
            <a:ext cx="2110902" cy="276999"/>
          </a:xfrm>
          <a:prstGeom prst="rect">
            <a:avLst/>
          </a:prstGeom>
          <a:noFill/>
        </p:spPr>
        <p:txBody>
          <a:bodyPr wrap="square" rtlCol="0">
            <a:spAutoFit/>
          </a:bodyPr>
          <a:lstStyle/>
          <a:p>
            <a:r>
              <a:rPr lang="fr-FR" sz="1200" smtClean="0"/>
              <a:t>Joëlle AUGER</a:t>
            </a:r>
            <a:endParaRPr lang="fr-FR" sz="1200"/>
          </a:p>
        </p:txBody>
      </p:sp>
      <p:sp>
        <p:nvSpPr>
          <p:cNvPr id="63" name="ZoneTexte 62"/>
          <p:cNvSpPr txBox="1"/>
          <p:nvPr/>
        </p:nvSpPr>
        <p:spPr>
          <a:xfrm>
            <a:off x="6400864" y="2435489"/>
            <a:ext cx="2110902" cy="276999"/>
          </a:xfrm>
          <a:prstGeom prst="rect">
            <a:avLst/>
          </a:prstGeom>
          <a:noFill/>
        </p:spPr>
        <p:txBody>
          <a:bodyPr wrap="square" rtlCol="0">
            <a:spAutoFit/>
          </a:bodyPr>
          <a:lstStyle/>
          <a:p>
            <a:r>
              <a:rPr lang="fr-FR" sz="1200" smtClean="0"/>
              <a:t>Fabien HILLIARD</a:t>
            </a:r>
            <a:endParaRPr lang="fr-FR" sz="1200"/>
          </a:p>
        </p:txBody>
      </p:sp>
      <p:sp>
        <p:nvSpPr>
          <p:cNvPr id="65" name="ZoneTexte 64"/>
          <p:cNvSpPr txBox="1"/>
          <p:nvPr/>
        </p:nvSpPr>
        <p:spPr>
          <a:xfrm>
            <a:off x="6400864" y="2789888"/>
            <a:ext cx="2110902" cy="276999"/>
          </a:xfrm>
          <a:prstGeom prst="rect">
            <a:avLst/>
          </a:prstGeom>
          <a:noFill/>
        </p:spPr>
        <p:txBody>
          <a:bodyPr wrap="square" rtlCol="0">
            <a:spAutoFit/>
          </a:bodyPr>
          <a:lstStyle/>
          <a:p>
            <a:r>
              <a:rPr lang="fr-FR" sz="1200" smtClean="0"/>
              <a:t>Régis DOMON</a:t>
            </a:r>
            <a:endParaRPr lang="fr-FR" sz="1200"/>
          </a:p>
        </p:txBody>
      </p:sp>
      <p:sp>
        <p:nvSpPr>
          <p:cNvPr id="67" name="ZoneTexte 66"/>
          <p:cNvSpPr txBox="1"/>
          <p:nvPr/>
        </p:nvSpPr>
        <p:spPr>
          <a:xfrm>
            <a:off x="6400864" y="3144285"/>
            <a:ext cx="2110902" cy="276999"/>
          </a:xfrm>
          <a:prstGeom prst="rect">
            <a:avLst/>
          </a:prstGeom>
          <a:noFill/>
        </p:spPr>
        <p:txBody>
          <a:bodyPr wrap="square" rtlCol="0">
            <a:spAutoFit/>
          </a:bodyPr>
          <a:lstStyle/>
          <a:p>
            <a:r>
              <a:rPr lang="fr-FR" sz="1200" smtClean="0"/>
              <a:t>Claire MÉNARD</a:t>
            </a:r>
            <a:endParaRPr lang="fr-FR" sz="1200"/>
          </a:p>
        </p:txBody>
      </p:sp>
      <p:sp>
        <p:nvSpPr>
          <p:cNvPr id="69" name="ZoneTexte 68"/>
          <p:cNvSpPr txBox="1"/>
          <p:nvPr/>
        </p:nvSpPr>
        <p:spPr>
          <a:xfrm>
            <a:off x="6400864" y="3498684"/>
            <a:ext cx="2110902" cy="276999"/>
          </a:xfrm>
          <a:prstGeom prst="rect">
            <a:avLst/>
          </a:prstGeom>
          <a:noFill/>
        </p:spPr>
        <p:txBody>
          <a:bodyPr wrap="square" rtlCol="0">
            <a:spAutoFit/>
          </a:bodyPr>
          <a:lstStyle/>
          <a:p>
            <a:r>
              <a:rPr lang="fr-FR" sz="1200" smtClean="0"/>
              <a:t>Laurent MARSAUD</a:t>
            </a:r>
            <a:endParaRPr lang="fr-FR" sz="1200"/>
          </a:p>
        </p:txBody>
      </p:sp>
      <p:sp>
        <p:nvSpPr>
          <p:cNvPr id="71" name="ZoneTexte 70"/>
          <p:cNvSpPr txBox="1"/>
          <p:nvPr/>
        </p:nvSpPr>
        <p:spPr>
          <a:xfrm>
            <a:off x="6400864" y="3842931"/>
            <a:ext cx="2110902" cy="276999"/>
          </a:xfrm>
          <a:prstGeom prst="rect">
            <a:avLst/>
          </a:prstGeom>
          <a:noFill/>
        </p:spPr>
        <p:txBody>
          <a:bodyPr wrap="square" rtlCol="0">
            <a:spAutoFit/>
          </a:bodyPr>
          <a:lstStyle/>
          <a:p>
            <a:r>
              <a:rPr lang="fr-FR" sz="1200" smtClean="0"/>
              <a:t>Marc BOBIN</a:t>
            </a:r>
            <a:endParaRPr lang="fr-FR" sz="1200"/>
          </a:p>
        </p:txBody>
      </p:sp>
      <p:sp>
        <p:nvSpPr>
          <p:cNvPr id="73" name="ZoneTexte 72"/>
          <p:cNvSpPr txBox="1"/>
          <p:nvPr/>
        </p:nvSpPr>
        <p:spPr>
          <a:xfrm>
            <a:off x="6400864" y="4197330"/>
            <a:ext cx="2110902" cy="276999"/>
          </a:xfrm>
          <a:prstGeom prst="rect">
            <a:avLst/>
          </a:prstGeom>
          <a:noFill/>
        </p:spPr>
        <p:txBody>
          <a:bodyPr wrap="square" rtlCol="0">
            <a:spAutoFit/>
          </a:bodyPr>
          <a:lstStyle/>
          <a:p>
            <a:r>
              <a:rPr lang="fr-FR" sz="1200" smtClean="0"/>
              <a:t>Philippe TROUDE</a:t>
            </a:r>
            <a:endParaRPr lang="fr-FR" sz="1200"/>
          </a:p>
        </p:txBody>
      </p:sp>
      <p:pic>
        <p:nvPicPr>
          <p:cNvPr id="74" name="Image 73"/>
          <p:cNvPicPr>
            <a:picLocks noChangeAspect="1"/>
          </p:cNvPicPr>
          <p:nvPr/>
        </p:nvPicPr>
        <p:blipFill>
          <a:blip r:embed="rId11">
            <a:duotone>
              <a:schemeClr val="accent1">
                <a:shade val="45000"/>
                <a:satMod val="135000"/>
              </a:schemeClr>
              <a:prstClr val="white"/>
            </a:duotone>
            <a:extLst>
              <a:ext uri="{BEBA8EAE-BF5A-486C-A8C5-ECC9F3942E4B}">
                <a14:imgProps xmlns:a14="http://schemas.microsoft.com/office/drawing/2010/main">
                  <a14:imgLayer r:embed="rId12">
                    <a14:imgEffect>
                      <a14:backgroundRemoval t="0" b="100000" l="0" r="100000"/>
                    </a14:imgEffect>
                  </a14:imgLayer>
                </a14:imgProps>
              </a:ext>
            </a:extLst>
          </a:blip>
          <a:stretch>
            <a:fillRect/>
          </a:stretch>
        </p:blipFill>
        <p:spPr>
          <a:xfrm>
            <a:off x="6055114" y="2005604"/>
            <a:ext cx="354399" cy="354399"/>
          </a:xfrm>
          <a:prstGeom prst="rect">
            <a:avLst/>
          </a:prstGeom>
          <a:effectLst>
            <a:glow rad="139700">
              <a:schemeClr val="accent4">
                <a:satMod val="175000"/>
                <a:alpha val="40000"/>
              </a:schemeClr>
            </a:glow>
          </a:effectLst>
        </p:spPr>
      </p:pic>
      <p:pic>
        <p:nvPicPr>
          <p:cNvPr id="75" name="Image 74"/>
          <p:cNvPicPr>
            <a:picLocks noChangeAspect="1"/>
          </p:cNvPicPr>
          <p:nvPr/>
        </p:nvPicPr>
        <p:blipFill>
          <a:blip r:embed="rId11">
            <a:duotone>
              <a:schemeClr val="accent1">
                <a:shade val="45000"/>
                <a:satMod val="135000"/>
              </a:schemeClr>
              <a:prstClr val="white"/>
            </a:duotone>
            <a:extLst>
              <a:ext uri="{BEBA8EAE-BF5A-486C-A8C5-ECC9F3942E4B}">
                <a14:imgProps xmlns:a14="http://schemas.microsoft.com/office/drawing/2010/main">
                  <a14:imgLayer r:embed="rId12">
                    <a14:imgEffect>
                      <a14:backgroundRemoval t="0" b="100000" l="0" r="100000"/>
                    </a14:imgEffect>
                  </a14:imgLayer>
                </a14:imgProps>
              </a:ext>
            </a:extLst>
          </a:blip>
          <a:stretch>
            <a:fillRect/>
          </a:stretch>
        </p:blipFill>
        <p:spPr>
          <a:xfrm>
            <a:off x="6060445" y="2346016"/>
            <a:ext cx="354399" cy="354399"/>
          </a:xfrm>
          <a:prstGeom prst="rect">
            <a:avLst/>
          </a:prstGeom>
          <a:effectLst>
            <a:glow rad="139700">
              <a:schemeClr val="accent4">
                <a:satMod val="175000"/>
                <a:alpha val="40000"/>
              </a:schemeClr>
            </a:glow>
          </a:effectLst>
        </p:spPr>
      </p:pic>
      <p:pic>
        <p:nvPicPr>
          <p:cNvPr id="76" name="Image 75"/>
          <p:cNvPicPr>
            <a:picLocks noChangeAspect="1"/>
          </p:cNvPicPr>
          <p:nvPr/>
        </p:nvPicPr>
        <p:blipFill>
          <a:blip r:embed="rId11">
            <a:duotone>
              <a:schemeClr val="accent1">
                <a:shade val="45000"/>
                <a:satMod val="135000"/>
              </a:schemeClr>
              <a:prstClr val="white"/>
            </a:duotone>
            <a:extLst>
              <a:ext uri="{BEBA8EAE-BF5A-486C-A8C5-ECC9F3942E4B}">
                <a14:imgProps xmlns:a14="http://schemas.microsoft.com/office/drawing/2010/main">
                  <a14:imgLayer r:embed="rId12">
                    <a14:imgEffect>
                      <a14:backgroundRemoval t="0" b="100000" l="0" r="100000"/>
                    </a14:imgEffect>
                  </a14:imgLayer>
                </a14:imgProps>
              </a:ext>
            </a:extLst>
          </a:blip>
          <a:stretch>
            <a:fillRect/>
          </a:stretch>
        </p:blipFill>
        <p:spPr>
          <a:xfrm>
            <a:off x="6053299" y="2692207"/>
            <a:ext cx="354399" cy="354399"/>
          </a:xfrm>
          <a:prstGeom prst="rect">
            <a:avLst/>
          </a:prstGeom>
          <a:effectLst>
            <a:glow rad="139700">
              <a:schemeClr val="accent4">
                <a:satMod val="175000"/>
                <a:alpha val="40000"/>
              </a:schemeClr>
            </a:glow>
          </a:effectLst>
        </p:spPr>
      </p:pic>
      <p:pic>
        <p:nvPicPr>
          <p:cNvPr id="77" name="Image 76"/>
          <p:cNvPicPr>
            <a:picLocks noChangeAspect="1"/>
          </p:cNvPicPr>
          <p:nvPr/>
        </p:nvPicPr>
        <p:blipFill>
          <a:blip r:embed="rId11">
            <a:duotone>
              <a:schemeClr val="accent1">
                <a:shade val="45000"/>
                <a:satMod val="135000"/>
              </a:schemeClr>
              <a:prstClr val="white"/>
            </a:duotone>
            <a:extLst>
              <a:ext uri="{BEBA8EAE-BF5A-486C-A8C5-ECC9F3942E4B}">
                <a14:imgProps xmlns:a14="http://schemas.microsoft.com/office/drawing/2010/main">
                  <a14:imgLayer r:embed="rId12">
                    <a14:imgEffect>
                      <a14:backgroundRemoval t="0" b="100000" l="0" r="100000"/>
                    </a14:imgEffect>
                  </a14:imgLayer>
                </a14:imgProps>
              </a:ext>
            </a:extLst>
          </a:blip>
          <a:stretch>
            <a:fillRect/>
          </a:stretch>
        </p:blipFill>
        <p:spPr>
          <a:xfrm>
            <a:off x="6060509" y="3053798"/>
            <a:ext cx="354399" cy="354399"/>
          </a:xfrm>
          <a:prstGeom prst="rect">
            <a:avLst/>
          </a:prstGeom>
          <a:effectLst>
            <a:glow rad="139700">
              <a:schemeClr val="accent4">
                <a:satMod val="175000"/>
                <a:alpha val="40000"/>
              </a:schemeClr>
            </a:glow>
          </a:effectLst>
        </p:spPr>
      </p:pic>
      <p:pic>
        <p:nvPicPr>
          <p:cNvPr id="78" name="Image 77"/>
          <p:cNvPicPr>
            <a:picLocks noChangeAspect="1"/>
          </p:cNvPicPr>
          <p:nvPr/>
        </p:nvPicPr>
        <p:blipFill>
          <a:blip r:embed="rId11">
            <a:duotone>
              <a:schemeClr val="accent1">
                <a:shade val="45000"/>
                <a:satMod val="135000"/>
              </a:schemeClr>
              <a:prstClr val="white"/>
            </a:duotone>
            <a:extLst>
              <a:ext uri="{BEBA8EAE-BF5A-486C-A8C5-ECC9F3942E4B}">
                <a14:imgProps xmlns:a14="http://schemas.microsoft.com/office/drawing/2010/main">
                  <a14:imgLayer r:embed="rId12">
                    <a14:imgEffect>
                      <a14:backgroundRemoval t="0" b="100000" l="0" r="100000"/>
                    </a14:imgEffect>
                  </a14:imgLayer>
                </a14:imgProps>
              </a:ext>
            </a:extLst>
          </a:blip>
          <a:stretch>
            <a:fillRect/>
          </a:stretch>
        </p:blipFill>
        <p:spPr>
          <a:xfrm>
            <a:off x="6068682" y="3411132"/>
            <a:ext cx="354399" cy="354399"/>
          </a:xfrm>
          <a:prstGeom prst="rect">
            <a:avLst/>
          </a:prstGeom>
          <a:effectLst>
            <a:glow rad="139700">
              <a:schemeClr val="accent4">
                <a:satMod val="175000"/>
                <a:alpha val="40000"/>
              </a:schemeClr>
            </a:glow>
          </a:effectLst>
        </p:spPr>
      </p:pic>
      <p:pic>
        <p:nvPicPr>
          <p:cNvPr id="79" name="Image 78"/>
          <p:cNvPicPr>
            <a:picLocks noChangeAspect="1"/>
          </p:cNvPicPr>
          <p:nvPr/>
        </p:nvPicPr>
        <p:blipFill>
          <a:blip r:embed="rId11">
            <a:duotone>
              <a:schemeClr val="accent1">
                <a:shade val="45000"/>
                <a:satMod val="135000"/>
              </a:schemeClr>
              <a:prstClr val="white"/>
            </a:duotone>
            <a:extLst>
              <a:ext uri="{BEBA8EAE-BF5A-486C-A8C5-ECC9F3942E4B}">
                <a14:imgProps xmlns:a14="http://schemas.microsoft.com/office/drawing/2010/main">
                  <a14:imgLayer r:embed="rId12">
                    <a14:imgEffect>
                      <a14:backgroundRemoval t="0" b="100000" l="0" r="100000"/>
                    </a14:imgEffect>
                  </a14:imgLayer>
                </a14:imgProps>
              </a:ext>
            </a:extLst>
          </a:blip>
          <a:stretch>
            <a:fillRect/>
          </a:stretch>
        </p:blipFill>
        <p:spPr>
          <a:xfrm>
            <a:off x="6076855" y="3741051"/>
            <a:ext cx="354399" cy="354399"/>
          </a:xfrm>
          <a:prstGeom prst="rect">
            <a:avLst/>
          </a:prstGeom>
          <a:effectLst>
            <a:glow rad="139700">
              <a:schemeClr val="accent4">
                <a:satMod val="175000"/>
                <a:alpha val="40000"/>
              </a:schemeClr>
            </a:glow>
          </a:effectLst>
        </p:spPr>
      </p:pic>
      <p:pic>
        <p:nvPicPr>
          <p:cNvPr id="80" name="Image 79"/>
          <p:cNvPicPr>
            <a:picLocks noChangeAspect="1"/>
          </p:cNvPicPr>
          <p:nvPr/>
        </p:nvPicPr>
        <p:blipFill>
          <a:blip r:embed="rId11">
            <a:duotone>
              <a:schemeClr val="accent1">
                <a:shade val="45000"/>
                <a:satMod val="135000"/>
              </a:schemeClr>
              <a:prstClr val="white"/>
            </a:duotone>
            <a:extLst>
              <a:ext uri="{BEBA8EAE-BF5A-486C-A8C5-ECC9F3942E4B}">
                <a14:imgProps xmlns:a14="http://schemas.microsoft.com/office/drawing/2010/main">
                  <a14:imgLayer r:embed="rId12">
                    <a14:imgEffect>
                      <a14:backgroundRemoval t="0" b="100000" l="0" r="100000"/>
                    </a14:imgEffect>
                  </a14:imgLayer>
                </a14:imgProps>
              </a:ext>
            </a:extLst>
          </a:blip>
          <a:stretch>
            <a:fillRect/>
          </a:stretch>
        </p:blipFill>
        <p:spPr>
          <a:xfrm>
            <a:off x="6076920" y="4095450"/>
            <a:ext cx="354399" cy="354399"/>
          </a:xfrm>
          <a:prstGeom prst="rect">
            <a:avLst/>
          </a:prstGeom>
          <a:effectLst>
            <a:glow rad="139700">
              <a:schemeClr val="accent4">
                <a:satMod val="175000"/>
                <a:alpha val="40000"/>
              </a:schemeClr>
            </a:glow>
          </a:effectLst>
        </p:spPr>
      </p:pic>
      <p:sp>
        <p:nvSpPr>
          <p:cNvPr id="82" name="Rectangle 81"/>
          <p:cNvSpPr/>
          <p:nvPr/>
        </p:nvSpPr>
        <p:spPr>
          <a:xfrm>
            <a:off x="3551173" y="6264562"/>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Ellipse 82"/>
          <p:cNvSpPr/>
          <p:nvPr/>
        </p:nvSpPr>
        <p:spPr>
          <a:xfrm>
            <a:off x="3685476" y="6371649"/>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4" name="Connecteur droit 83"/>
          <p:cNvCxnSpPr/>
          <p:nvPr/>
        </p:nvCxnSpPr>
        <p:spPr>
          <a:xfrm>
            <a:off x="3685476" y="6570543"/>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18579" y="6269218"/>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p:cNvSpPr/>
          <p:nvPr/>
        </p:nvSpPr>
        <p:spPr>
          <a:xfrm>
            <a:off x="3152882" y="6383925"/>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Rectangle 86"/>
          <p:cNvSpPr/>
          <p:nvPr/>
        </p:nvSpPr>
        <p:spPr>
          <a:xfrm>
            <a:off x="4078264" y="626453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Ellipse 87"/>
          <p:cNvSpPr/>
          <p:nvPr/>
        </p:nvSpPr>
        <p:spPr>
          <a:xfrm>
            <a:off x="4212567" y="6371623"/>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9" name="Connecteur droit 88"/>
          <p:cNvCxnSpPr/>
          <p:nvPr/>
        </p:nvCxnSpPr>
        <p:spPr>
          <a:xfrm>
            <a:off x="4197500" y="6570517"/>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90" name="ZoneTexte 89"/>
          <p:cNvSpPr txBox="1"/>
          <p:nvPr/>
        </p:nvSpPr>
        <p:spPr>
          <a:xfrm>
            <a:off x="4265492" y="6225911"/>
            <a:ext cx="184150" cy="369332"/>
          </a:xfrm>
          <a:prstGeom prst="rect">
            <a:avLst/>
          </a:prstGeom>
          <a:noFill/>
        </p:spPr>
        <p:txBody>
          <a:bodyPr wrap="square" rtlCol="0">
            <a:spAutoFit/>
          </a:bodyPr>
          <a:lstStyle/>
          <a:p>
            <a:r>
              <a:rPr lang="fr-FR" smtClean="0">
                <a:solidFill>
                  <a:schemeClr val="accent1">
                    <a:lumMod val="50000"/>
                  </a:schemeClr>
                </a:solidFill>
              </a:rPr>
              <a:t>*</a:t>
            </a:r>
            <a:endParaRPr lang="fr-FR">
              <a:solidFill>
                <a:schemeClr val="accent1">
                  <a:lumMod val="50000"/>
                </a:schemeClr>
              </a:solidFill>
            </a:endParaRPr>
          </a:p>
        </p:txBody>
      </p:sp>
      <p:sp>
        <p:nvSpPr>
          <p:cNvPr id="91" name="Rectangle 90"/>
          <p:cNvSpPr/>
          <p:nvPr/>
        </p:nvSpPr>
        <p:spPr>
          <a:xfrm>
            <a:off x="4599456" y="626453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lipse 91"/>
          <p:cNvSpPr/>
          <p:nvPr/>
        </p:nvSpPr>
        <p:spPr>
          <a:xfrm>
            <a:off x="4733759" y="6371623"/>
            <a:ext cx="168587" cy="162737"/>
          </a:xfrm>
          <a:prstGeom prst="ellipse">
            <a:avLst/>
          </a:prstGeom>
          <a:solidFill>
            <a:schemeClr val="accent1">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3" name="Connecteur droit 92"/>
          <p:cNvCxnSpPr/>
          <p:nvPr/>
        </p:nvCxnSpPr>
        <p:spPr>
          <a:xfrm>
            <a:off x="4718692" y="6570517"/>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5130803" y="626848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5" name="Image 94"/>
          <p:cNvPicPr>
            <a:picLocks noChangeAspect="1"/>
          </p:cNvPicPr>
          <p:nvPr/>
        </p:nvPicPr>
        <p:blipFill>
          <a:blip r:embed="rId8"/>
          <a:stretch>
            <a:fillRect/>
          </a:stretch>
        </p:blipFill>
        <p:spPr>
          <a:xfrm>
            <a:off x="5276488" y="6371623"/>
            <a:ext cx="273492" cy="273492"/>
          </a:xfrm>
          <a:prstGeom prst="rect">
            <a:avLst/>
          </a:prstGeom>
        </p:spPr>
      </p:pic>
      <p:sp>
        <p:nvSpPr>
          <p:cNvPr id="96" name="Ellipse 95"/>
          <p:cNvSpPr/>
          <p:nvPr/>
        </p:nvSpPr>
        <p:spPr>
          <a:xfrm>
            <a:off x="5205422" y="6326070"/>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Rectangle 98"/>
          <p:cNvSpPr/>
          <p:nvPr/>
        </p:nvSpPr>
        <p:spPr>
          <a:xfrm>
            <a:off x="6465320" y="6271438"/>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rot="5400000">
            <a:off x="6538500" y="6444022"/>
            <a:ext cx="298503" cy="57373"/>
            <a:chOff x="1909370" y="1129276"/>
            <a:chExt cx="298503" cy="57373"/>
          </a:xfrm>
        </p:grpSpPr>
        <p:sp>
          <p:nvSpPr>
            <p:cNvPr id="100" name="Ellipse 99"/>
            <p:cNvSpPr/>
            <p:nvPr/>
          </p:nvSpPr>
          <p:spPr>
            <a:xfrm>
              <a:off x="1991682"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p:cNvSpPr/>
            <p:nvPr/>
          </p:nvSpPr>
          <p:spPr>
            <a:xfrm>
              <a:off x="1909370"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p:cNvSpPr/>
            <p:nvPr/>
          </p:nvSpPr>
          <p:spPr>
            <a:xfrm>
              <a:off x="2150852"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p:cNvSpPr/>
            <p:nvPr/>
          </p:nvSpPr>
          <p:spPr>
            <a:xfrm>
              <a:off x="2071870"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06" name="Picture 2" descr="C:\Users\t-dantay\Documents\First24\cursorimoveall.png"/>
          <p:cNvPicPr>
            <a:picLocks noChangeAspect="1" noChangeArrowheads="1"/>
          </p:cNvPicPr>
          <p:nvPr>
            <p:custDataLst>
              <p:custData r:id="rId1"/>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778338" y="2267284"/>
            <a:ext cx="225083"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C:\Users\t-dantay\Documents\Placeholders\setting.png"/>
          <p:cNvPicPr>
            <a:picLocks noChangeAspect="1" noChangeArrowheads="1"/>
          </p:cNvPicPr>
          <p:nvPr>
            <p:custDataLst>
              <p:custData r:id="rId2"/>
            </p:custDataLst>
          </p:nvPr>
        </p:nvPicPr>
        <p:blipFill rotWithShape="1">
          <a:blip r:embed="rId14" cstate="print">
            <a:duotone>
              <a:schemeClr val="bg2">
                <a:shade val="45000"/>
                <a:satMod val="135000"/>
              </a:schemeClr>
              <a:prstClr val="white"/>
            </a:duotone>
            <a:extLst>
              <a:ext uri="{28A0092B-C50C-407E-A947-70E740481C1C}">
                <a14:useLocalDpi xmlns:a14="http://schemas.microsoft.com/office/drawing/2010/main" val="0"/>
              </a:ext>
            </a:extLst>
          </a:blip>
          <a:srcRect t="13480" r="35484"/>
          <a:stretch/>
        </p:blipFill>
        <p:spPr bwMode="auto">
          <a:xfrm>
            <a:off x="1768023" y="3827838"/>
            <a:ext cx="227283"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C:\Users\t-dantay\Documents\Placeholders\Link.png"/>
          <p:cNvPicPr>
            <a:picLocks noChangeAspect="1" noChangeArrowheads="1"/>
          </p:cNvPicPr>
          <p:nvPr>
            <p:custDataLst>
              <p:custData r:id="rId3"/>
            </p:custDataLst>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75252" y="290262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C:\Users\t-dantay\Documents\Placeholders\star.png"/>
          <p:cNvPicPr>
            <a:picLocks noChangeAspect="1" noChangeArrowheads="1"/>
          </p:cNvPicPr>
          <p:nvPr>
            <p:custDataLst>
              <p:custData r:id="rId4"/>
            </p:custDataLst>
          </p:nvPr>
        </p:nvPicPr>
        <p:blipFill>
          <a:blip r:embed="rId1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77024" y="2580446"/>
            <a:ext cx="228600" cy="21788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
          <p:cNvPicPr preferRelativeResize="0">
            <a:picLocks/>
          </p:cNvPicPr>
          <p:nvPr>
            <p:custDataLst>
              <p:custData r:id="rId5"/>
            </p:custDataLst>
          </p:nvPr>
        </p:nvPicPr>
        <p:blipFill rotWithShape="1">
          <a:blip r:embed="rId17">
            <a:lum bright="70000" contrast="-70000"/>
            <a:extLst>
              <a:ext uri="{28A0092B-C50C-407E-A947-70E740481C1C}">
                <a14:useLocalDpi xmlns:a14="http://schemas.microsoft.com/office/drawing/2010/main" val="0"/>
              </a:ext>
            </a:extLst>
          </a:blip>
          <a:srcRect l="27235" t="18696" r="24387" b="24389"/>
          <a:stretch/>
        </p:blipFill>
        <p:spPr>
          <a:xfrm>
            <a:off x="1785398" y="3194182"/>
            <a:ext cx="228600" cy="242106"/>
          </a:xfrm>
          <a:prstGeom prst="rect">
            <a:avLst/>
          </a:prstGeom>
        </p:spPr>
      </p:pic>
      <p:sp>
        <p:nvSpPr>
          <p:cNvPr id="111" name="ZoneTexte 110"/>
          <p:cNvSpPr txBox="1"/>
          <p:nvPr/>
        </p:nvSpPr>
        <p:spPr>
          <a:xfrm>
            <a:off x="1995964" y="2242388"/>
            <a:ext cx="1253491" cy="276999"/>
          </a:xfrm>
          <a:prstGeom prst="rect">
            <a:avLst/>
          </a:prstGeom>
          <a:noFill/>
        </p:spPr>
        <p:txBody>
          <a:bodyPr wrap="square" rtlCol="0">
            <a:spAutoFit/>
          </a:bodyPr>
          <a:lstStyle/>
          <a:p>
            <a:r>
              <a:rPr lang="fr-FR" sz="1200" smtClean="0"/>
              <a:t>1- Déplacer</a:t>
            </a:r>
            <a:endParaRPr lang="fr-FR" sz="1200"/>
          </a:p>
        </p:txBody>
      </p:sp>
      <p:sp>
        <p:nvSpPr>
          <p:cNvPr id="112" name="ZoneTexte 111"/>
          <p:cNvSpPr txBox="1"/>
          <p:nvPr/>
        </p:nvSpPr>
        <p:spPr>
          <a:xfrm>
            <a:off x="1995965" y="2574380"/>
            <a:ext cx="1253491" cy="276999"/>
          </a:xfrm>
          <a:prstGeom prst="rect">
            <a:avLst/>
          </a:prstGeom>
          <a:noFill/>
        </p:spPr>
        <p:txBody>
          <a:bodyPr wrap="square" rtlCol="0">
            <a:spAutoFit/>
          </a:bodyPr>
          <a:lstStyle/>
          <a:p>
            <a:r>
              <a:rPr lang="fr-FR" sz="1200" smtClean="0"/>
              <a:t>2- Objets liés</a:t>
            </a:r>
            <a:endParaRPr lang="fr-FR" sz="1200"/>
          </a:p>
        </p:txBody>
      </p:sp>
      <p:sp>
        <p:nvSpPr>
          <p:cNvPr id="113" name="ZoneTexte 112"/>
          <p:cNvSpPr txBox="1"/>
          <p:nvPr/>
        </p:nvSpPr>
        <p:spPr>
          <a:xfrm>
            <a:off x="1995306" y="3803638"/>
            <a:ext cx="1747032" cy="276999"/>
          </a:xfrm>
          <a:prstGeom prst="rect">
            <a:avLst/>
          </a:prstGeom>
          <a:noFill/>
        </p:spPr>
        <p:txBody>
          <a:bodyPr wrap="square" rtlCol="0">
            <a:spAutoFit/>
          </a:bodyPr>
          <a:lstStyle/>
          <a:p>
            <a:r>
              <a:rPr lang="fr-FR" sz="1200" smtClean="0"/>
              <a:t>6- Options d’affichage</a:t>
            </a:r>
            <a:endParaRPr lang="fr-FR" sz="1200"/>
          </a:p>
        </p:txBody>
      </p:sp>
      <p:sp>
        <p:nvSpPr>
          <p:cNvPr id="116" name="ZoneTexte 115"/>
          <p:cNvSpPr txBox="1"/>
          <p:nvPr/>
        </p:nvSpPr>
        <p:spPr>
          <a:xfrm>
            <a:off x="2011781" y="3174968"/>
            <a:ext cx="1103169" cy="276999"/>
          </a:xfrm>
          <a:prstGeom prst="rect">
            <a:avLst/>
          </a:prstGeom>
          <a:noFill/>
        </p:spPr>
        <p:txBody>
          <a:bodyPr wrap="square" rtlCol="0">
            <a:spAutoFit/>
          </a:bodyPr>
          <a:lstStyle/>
          <a:p>
            <a:r>
              <a:rPr lang="fr-FR" sz="1200" smtClean="0"/>
              <a:t>4- Supprimer</a:t>
            </a:r>
            <a:endParaRPr lang="fr-FR" sz="1200"/>
          </a:p>
        </p:txBody>
      </p:sp>
      <p:sp>
        <p:nvSpPr>
          <p:cNvPr id="123" name="ZoneTexte 122"/>
          <p:cNvSpPr txBox="1"/>
          <p:nvPr/>
        </p:nvSpPr>
        <p:spPr>
          <a:xfrm>
            <a:off x="2000766" y="2877454"/>
            <a:ext cx="776741" cy="276999"/>
          </a:xfrm>
          <a:prstGeom prst="rect">
            <a:avLst/>
          </a:prstGeom>
          <a:noFill/>
        </p:spPr>
        <p:txBody>
          <a:bodyPr wrap="square" rtlCol="0">
            <a:spAutoFit/>
          </a:bodyPr>
          <a:lstStyle/>
          <a:p>
            <a:r>
              <a:rPr lang="fr-FR" sz="1200" smtClean="0"/>
              <a:t>3- Lier</a:t>
            </a:r>
            <a:endParaRPr lang="fr-FR" sz="1200"/>
          </a:p>
        </p:txBody>
      </p:sp>
      <p:pic>
        <p:nvPicPr>
          <p:cNvPr id="126" name="Image 125"/>
          <p:cNvPicPr>
            <a:picLocks noChangeAspect="1"/>
          </p:cNvPicPr>
          <p:nvPr/>
        </p:nvPicPr>
        <p:blipFill>
          <a:blip r:embed="rId18">
            <a:duotone>
              <a:schemeClr val="bg2">
                <a:shade val="45000"/>
                <a:satMod val="135000"/>
              </a:schemeClr>
              <a:prstClr val="white"/>
            </a:duotone>
          </a:blip>
          <a:stretch>
            <a:fillRect/>
          </a:stretch>
        </p:blipFill>
        <p:spPr>
          <a:xfrm>
            <a:off x="1742215" y="3499554"/>
            <a:ext cx="314965" cy="255983"/>
          </a:xfrm>
          <a:prstGeom prst="rect">
            <a:avLst/>
          </a:prstGeom>
        </p:spPr>
      </p:pic>
      <p:sp>
        <p:nvSpPr>
          <p:cNvPr id="127" name="ZoneTexte 126"/>
          <p:cNvSpPr txBox="1"/>
          <p:nvPr/>
        </p:nvSpPr>
        <p:spPr>
          <a:xfrm>
            <a:off x="2011782" y="3478538"/>
            <a:ext cx="1253491" cy="276999"/>
          </a:xfrm>
          <a:prstGeom prst="rect">
            <a:avLst/>
          </a:prstGeom>
          <a:noFill/>
        </p:spPr>
        <p:txBody>
          <a:bodyPr wrap="square" rtlCol="0">
            <a:spAutoFit/>
          </a:bodyPr>
          <a:lstStyle/>
          <a:p>
            <a:r>
              <a:rPr lang="fr-FR" sz="1200" smtClean="0"/>
              <a:t>5- Masquer</a:t>
            </a:r>
            <a:endParaRPr lang="fr-FR" sz="1200"/>
          </a:p>
        </p:txBody>
      </p:sp>
      <p:pic>
        <p:nvPicPr>
          <p:cNvPr id="130" name="Picture 1"/>
          <p:cNvPicPr preferRelativeResize="0">
            <a:picLocks/>
          </p:cNvPicPr>
          <p:nvPr>
            <p:custDataLst>
              <p:custData r:id="rId6"/>
            </p:custDataLst>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781032" y="4193442"/>
            <a:ext cx="213843" cy="185950"/>
          </a:xfrm>
          <a:prstGeom prst="rect">
            <a:avLst/>
          </a:prstGeom>
        </p:spPr>
      </p:pic>
      <p:sp>
        <p:nvSpPr>
          <p:cNvPr id="131" name="ZoneTexte 130"/>
          <p:cNvSpPr txBox="1"/>
          <p:nvPr/>
        </p:nvSpPr>
        <p:spPr>
          <a:xfrm>
            <a:off x="1987418" y="4152938"/>
            <a:ext cx="2096980" cy="276999"/>
          </a:xfrm>
          <a:prstGeom prst="rect">
            <a:avLst/>
          </a:prstGeom>
          <a:noFill/>
        </p:spPr>
        <p:txBody>
          <a:bodyPr wrap="square" rtlCol="0">
            <a:spAutoFit/>
          </a:bodyPr>
          <a:lstStyle/>
          <a:p>
            <a:r>
              <a:rPr lang="fr-FR" sz="1200" smtClean="0"/>
              <a:t>7- Caractéristiques</a:t>
            </a:r>
            <a:endParaRPr lang="fr-FR" sz="1200"/>
          </a:p>
        </p:txBody>
      </p:sp>
      <p:sp>
        <p:nvSpPr>
          <p:cNvPr id="132" name="ZoneTexte 131"/>
          <p:cNvSpPr txBox="1"/>
          <p:nvPr/>
        </p:nvSpPr>
        <p:spPr>
          <a:xfrm>
            <a:off x="1994875" y="4496030"/>
            <a:ext cx="2524761" cy="276999"/>
          </a:xfrm>
          <a:prstGeom prst="rect">
            <a:avLst/>
          </a:prstGeom>
          <a:noFill/>
        </p:spPr>
        <p:txBody>
          <a:bodyPr wrap="square" rtlCol="0">
            <a:spAutoFit/>
          </a:bodyPr>
          <a:lstStyle/>
          <a:p>
            <a:r>
              <a:rPr lang="fr-FR" sz="1200" smtClean="0"/>
              <a:t>8- Etendre la sélection </a:t>
            </a:r>
            <a:endParaRPr lang="fr-FR" sz="1200"/>
          </a:p>
        </p:txBody>
      </p:sp>
      <p:pic>
        <p:nvPicPr>
          <p:cNvPr id="133" name="Image 132"/>
          <p:cNvPicPr>
            <a:picLocks noChangeAspect="1"/>
          </p:cNvPicPr>
          <p:nvPr/>
        </p:nvPicPr>
        <p:blipFill>
          <a:blip r:embed="rId20"/>
          <a:stretch>
            <a:fillRect/>
          </a:stretch>
        </p:blipFill>
        <p:spPr>
          <a:xfrm>
            <a:off x="1750828" y="4502238"/>
            <a:ext cx="274250" cy="264585"/>
          </a:xfrm>
          <a:prstGeom prst="rect">
            <a:avLst/>
          </a:prstGeom>
        </p:spPr>
      </p:pic>
    </p:spTree>
    <p:extLst>
      <p:ext uri="{BB962C8B-B14F-4D97-AF65-F5344CB8AC3E}">
        <p14:creationId xmlns:p14="http://schemas.microsoft.com/office/powerpoint/2010/main" val="3091239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64172" y="1951871"/>
            <a:ext cx="1606530" cy="400110"/>
          </a:xfrm>
          <a:prstGeom prst="rect">
            <a:avLst/>
          </a:prstGeom>
        </p:spPr>
        <p:txBody>
          <a:bodyPr wrap="none">
            <a:spAutoFit/>
          </a:bodyPr>
          <a:lstStyle/>
          <a:p>
            <a:pPr algn="ctr"/>
            <a:r>
              <a:rPr lang="en-US" sz="1000">
                <a:solidFill>
                  <a:sysClr val="windowText" lastClr="000000"/>
                </a:solidFill>
                <a:latin typeface="Segoe UI" pitchFamily="34" charset="0"/>
                <a:cs typeface="Segoe UI" pitchFamily="34" charset="0"/>
              </a:rPr>
              <a:t>Direction transformation </a:t>
            </a:r>
            <a:endParaRPr lang="en-US" sz="1000" smtClean="0">
              <a:solidFill>
                <a:sysClr val="windowText" lastClr="000000"/>
              </a:solidFill>
              <a:latin typeface="Segoe UI" pitchFamily="34" charset="0"/>
              <a:cs typeface="Segoe UI" pitchFamily="34" charset="0"/>
            </a:endParaRPr>
          </a:p>
          <a:p>
            <a:pPr algn="ctr"/>
            <a:r>
              <a:rPr lang="en-US" sz="1000" smtClean="0">
                <a:solidFill>
                  <a:sysClr val="windowText" lastClr="000000"/>
                </a:solidFill>
                <a:latin typeface="Segoe UI" pitchFamily="34" charset="0"/>
                <a:cs typeface="Segoe UI" pitchFamily="34" charset="0"/>
              </a:rPr>
              <a:t>et </a:t>
            </a:r>
            <a:r>
              <a:rPr lang="en-US" sz="1000">
                <a:solidFill>
                  <a:sysClr val="windowText" lastClr="000000"/>
                </a:solidFill>
                <a:latin typeface="Segoe UI" pitchFamily="34" charset="0"/>
                <a:cs typeface="Segoe UI" pitchFamily="34" charset="0"/>
              </a:rPr>
              <a:t>méthode</a:t>
            </a:r>
          </a:p>
        </p:txBody>
      </p:sp>
      <p:sp>
        <p:nvSpPr>
          <p:cNvPr id="4" name="Rectangle 3"/>
          <p:cNvSpPr/>
          <p:nvPr/>
        </p:nvSpPr>
        <p:spPr>
          <a:xfrm>
            <a:off x="2233531" y="5416152"/>
            <a:ext cx="7913406" cy="1274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 name="Group 1"/>
          <p:cNvGrpSpPr/>
          <p:nvPr>
            <p:custDataLst>
              <p:custData r:id="rId1"/>
              <p:custData r:id="rId2"/>
            </p:custDataLst>
          </p:nvPr>
        </p:nvGrpSpPr>
        <p:grpSpPr>
          <a:xfrm>
            <a:off x="3126516" y="847822"/>
            <a:ext cx="5308183" cy="320480"/>
            <a:chOff x="507869" y="3729779"/>
            <a:chExt cx="1471744" cy="320480"/>
          </a:xfrm>
        </p:grpSpPr>
        <p:sp>
          <p:nvSpPr>
            <p:cNvPr id="7"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r>
                <a:rPr lang="fr-FR">
                  <a:latin typeface="Segoe UI" panose="020B0502040204020203" pitchFamily="34" charset="0"/>
                  <a:ea typeface="Segoe UI" panose="020B0502040204020203" pitchFamily="34" charset="0"/>
                  <a:cs typeface="Segoe UI" panose="020B0502040204020203" pitchFamily="34" charset="0"/>
                </a:rPr>
                <a:t>Cartographie du système d’information étendue</a:t>
              </a:r>
            </a:p>
          </p:txBody>
        </p:sp>
        <p:sp>
          <p:nvSpPr>
            <p:cNvPr id="8" name="DownArrow"/>
            <p:cNvSpPr>
              <a:spLocks/>
            </p:cNvSpPr>
            <p:nvPr/>
          </p:nvSpPr>
          <p:spPr bwMode="auto">
            <a:xfrm rot="5400000">
              <a:off x="1910669" y="3872297"/>
              <a:ext cx="60862" cy="21127"/>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9" name="Freeform 97"/>
          <p:cNvSpPr>
            <a:spLocks noEditPoints="1"/>
          </p:cNvSpPr>
          <p:nvPr>
            <p:custDataLst>
              <p:custData r:id="rId3"/>
              <p:custData r:id="rId4"/>
            </p:custDataLst>
          </p:nvPr>
        </p:nvSpPr>
        <p:spPr bwMode="black">
          <a:xfrm>
            <a:off x="8534031" y="935384"/>
            <a:ext cx="165587" cy="145355"/>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accent1">
              <a:lumMod val="50000"/>
            </a:schemeClr>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0" name="ZoneTexte 9"/>
          <p:cNvSpPr txBox="1"/>
          <p:nvPr/>
        </p:nvSpPr>
        <p:spPr>
          <a:xfrm>
            <a:off x="8699618" y="864768"/>
            <a:ext cx="1632247" cy="276999"/>
          </a:xfrm>
          <a:prstGeom prst="rect">
            <a:avLst/>
          </a:prstGeom>
          <a:noFill/>
        </p:spPr>
        <p:txBody>
          <a:bodyPr wrap="square" rtlCol="0">
            <a:spAutoFit/>
          </a:bodyPr>
          <a:lstStyle/>
          <a:p>
            <a:r>
              <a:rPr lang="fr-FR" sz="1200" smtClean="0"/>
              <a:t>Enregistrer la vue</a:t>
            </a:r>
            <a:endParaRPr lang="fr-FR" sz="1200"/>
          </a:p>
        </p:txBody>
      </p:sp>
      <p:grpSp>
        <p:nvGrpSpPr>
          <p:cNvPr id="11" name="Window"/>
          <p:cNvGrpSpPr/>
          <p:nvPr>
            <p:custDataLst>
              <p:custData r:id="rId5"/>
            </p:custDataLst>
          </p:nvPr>
        </p:nvGrpSpPr>
        <p:grpSpPr>
          <a:xfrm>
            <a:off x="3930975" y="1469876"/>
            <a:ext cx="4119163" cy="1649339"/>
            <a:chOff x="0" y="-110237"/>
            <a:chExt cx="9144000" cy="6968237"/>
          </a:xfrm>
        </p:grpSpPr>
        <p:grpSp>
          <p:nvGrpSpPr>
            <p:cNvPr id="12" name="Group 2"/>
            <p:cNvGrpSpPr/>
            <p:nvPr/>
          </p:nvGrpSpPr>
          <p:grpSpPr>
            <a:xfrm>
              <a:off x="0" y="-110237"/>
              <a:ext cx="9144000" cy="6968237"/>
              <a:chOff x="0" y="-110237"/>
              <a:chExt cx="9144000" cy="6968237"/>
            </a:xfrm>
          </p:grpSpPr>
          <p:sp>
            <p:nvSpPr>
              <p:cNvPr id="20" name="Rectangle 19"/>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1" name="Rectangle 20"/>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WindowTitle"/>
              <p:cNvSpPr txBox="1"/>
              <p:nvPr/>
            </p:nvSpPr>
            <p:spPr>
              <a:xfrm>
                <a:off x="240975" y="-110237"/>
                <a:ext cx="1993561" cy="536782"/>
              </a:xfrm>
              <a:prstGeom prst="rect">
                <a:avLst/>
              </a:prstGeom>
              <a:noFill/>
            </p:spPr>
            <p:txBody>
              <a:bodyPr wrap="none" lIns="45720" tIns="18288" rIns="91440" bIns="27432" rtlCol="0" anchor="ctr" anchorCtr="0">
                <a:spAutoFit/>
              </a:bodyPr>
              <a:lstStyle/>
              <a:p>
                <a:r>
                  <a:rPr lang="en-US" sz="1000" smtClean="0">
                    <a:solidFill>
                      <a:prstClr val="white"/>
                    </a:solidFill>
                    <a:latin typeface="Segoe UI" pitchFamily="34" charset="0"/>
                    <a:ea typeface="Segoe UI" pitchFamily="34" charset="0"/>
                    <a:cs typeface="Segoe UI" pitchFamily="34" charset="0"/>
                  </a:rPr>
                  <a:t>Enregistrer la vue</a:t>
                </a:r>
                <a:endParaRPr lang="en-US" sz="1000" dirty="0" smtClean="0">
                  <a:solidFill>
                    <a:prstClr val="white"/>
                  </a:solidFill>
                  <a:latin typeface="Segoe UI" pitchFamily="34" charset="0"/>
                  <a:ea typeface="Segoe UI" pitchFamily="34" charset="0"/>
                  <a:cs typeface="Segoe UI" pitchFamily="34" charset="0"/>
                </a:endParaRPr>
              </a:p>
            </p:txBody>
          </p:sp>
        </p:grpSp>
        <p:grpSp>
          <p:nvGrpSpPr>
            <p:cNvPr id="13" name="Minimize - Maximize - Close"/>
            <p:cNvGrpSpPr/>
            <p:nvPr/>
          </p:nvGrpSpPr>
          <p:grpSpPr>
            <a:xfrm>
              <a:off x="8632311" y="92599"/>
              <a:ext cx="384527" cy="78032"/>
              <a:chOff x="9347642" y="131588"/>
              <a:chExt cx="384527" cy="78032"/>
            </a:xfrm>
          </p:grpSpPr>
          <p:cxnSp>
            <p:nvCxnSpPr>
              <p:cNvPr id="1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4"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23" name="Content"/>
          <p:cNvSpPr/>
          <p:nvPr>
            <p:custDataLst>
              <p:custData r:id="rId6"/>
            </p:custDataLst>
          </p:nvPr>
        </p:nvSpPr>
        <p:spPr>
          <a:xfrm>
            <a:off x="4082768" y="1916723"/>
            <a:ext cx="3610210"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i="1" smtClean="0">
                <a:solidFill>
                  <a:srgbClr val="000000"/>
                </a:solidFill>
                <a:latin typeface="Segoe UI" pitchFamily="34" charset="0"/>
                <a:cs typeface="Segoe UI" pitchFamily="34" charset="0"/>
              </a:rPr>
              <a:t>Nom de la vue</a:t>
            </a:r>
            <a:endParaRPr lang="en-US" sz="1200" i="1" dirty="0">
              <a:solidFill>
                <a:srgbClr val="000000"/>
              </a:solidFill>
              <a:latin typeface="Segoe UI" pitchFamily="34" charset="0"/>
              <a:cs typeface="Segoe UI" pitchFamily="34" charset="0"/>
            </a:endParaRPr>
          </a:p>
        </p:txBody>
      </p:sp>
      <p:sp>
        <p:nvSpPr>
          <p:cNvPr id="24" name="Content"/>
          <p:cNvSpPr/>
          <p:nvPr>
            <p:custDataLst>
              <p:custData r:id="rId7"/>
            </p:custDataLst>
          </p:nvPr>
        </p:nvSpPr>
        <p:spPr>
          <a:xfrm>
            <a:off x="5963359" y="2553855"/>
            <a:ext cx="1773953" cy="271522"/>
          </a:xfrm>
          <a:prstGeom prst="roundRect">
            <a:avLst/>
          </a:prstGeom>
          <a:solidFill>
            <a:schemeClr val="accent6">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25" name="Content"/>
          <p:cNvSpPr/>
          <p:nvPr>
            <p:custDataLst>
              <p:custData r:id="rId8"/>
            </p:custDataLst>
          </p:nvPr>
        </p:nvSpPr>
        <p:spPr>
          <a:xfrm>
            <a:off x="4095263" y="2546179"/>
            <a:ext cx="1773953" cy="286874"/>
          </a:xfrm>
          <a:prstGeom prst="roundRect">
            <a:avLst/>
          </a:prstGeom>
          <a:solidFill>
            <a:schemeClr val="accent3">
              <a:lumMod val="60000"/>
              <a:lumOff val="40000"/>
            </a:scheme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3020638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
          <p:cNvGrpSpPr/>
          <p:nvPr>
            <p:custDataLst>
              <p:custData r:id="rId1"/>
              <p:custData r:id="rId2"/>
            </p:custDataLst>
          </p:nvPr>
        </p:nvGrpSpPr>
        <p:grpSpPr>
          <a:xfrm>
            <a:off x="3126516" y="847822"/>
            <a:ext cx="5308183" cy="320480"/>
            <a:chOff x="507869" y="3729779"/>
            <a:chExt cx="1471744" cy="320480"/>
          </a:xfrm>
        </p:grpSpPr>
        <p:sp>
          <p:nvSpPr>
            <p:cNvPr id="7"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r>
                <a:rPr lang="fr-FR">
                  <a:latin typeface="Segoe UI" panose="020B0502040204020203" pitchFamily="34" charset="0"/>
                  <a:ea typeface="Segoe UI" panose="020B0502040204020203" pitchFamily="34" charset="0"/>
                  <a:cs typeface="Segoe UI" panose="020B0502040204020203" pitchFamily="34" charset="0"/>
                </a:rPr>
                <a:t>Cartographie du système d’information étendue</a:t>
              </a:r>
            </a:p>
          </p:txBody>
        </p:sp>
        <p:sp>
          <p:nvSpPr>
            <p:cNvPr id="8" name="DownArrow"/>
            <p:cNvSpPr>
              <a:spLocks/>
            </p:cNvSpPr>
            <p:nvPr/>
          </p:nvSpPr>
          <p:spPr bwMode="auto">
            <a:xfrm rot="5400000">
              <a:off x="1910669" y="3872297"/>
              <a:ext cx="60862" cy="21127"/>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9" name="Freeform 97"/>
          <p:cNvSpPr>
            <a:spLocks noEditPoints="1"/>
          </p:cNvSpPr>
          <p:nvPr>
            <p:custDataLst>
              <p:custData r:id="rId3"/>
              <p:custData r:id="rId4"/>
            </p:custDataLst>
          </p:nvPr>
        </p:nvSpPr>
        <p:spPr bwMode="black">
          <a:xfrm>
            <a:off x="8534031" y="935384"/>
            <a:ext cx="165587" cy="145355"/>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accent1">
              <a:lumMod val="50000"/>
            </a:schemeClr>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0" name="ZoneTexte 9"/>
          <p:cNvSpPr txBox="1"/>
          <p:nvPr/>
        </p:nvSpPr>
        <p:spPr>
          <a:xfrm>
            <a:off x="8699618" y="864768"/>
            <a:ext cx="1632247" cy="276999"/>
          </a:xfrm>
          <a:prstGeom prst="rect">
            <a:avLst/>
          </a:prstGeom>
          <a:noFill/>
        </p:spPr>
        <p:txBody>
          <a:bodyPr wrap="square" rtlCol="0">
            <a:spAutoFit/>
          </a:bodyPr>
          <a:lstStyle/>
          <a:p>
            <a:r>
              <a:rPr lang="fr-FR" sz="1200" smtClean="0"/>
              <a:t>Enregistrer la vue</a:t>
            </a:r>
            <a:endParaRPr lang="fr-FR" sz="1200"/>
          </a:p>
        </p:txBody>
      </p:sp>
    </p:spTree>
    <p:extLst>
      <p:ext uri="{BB962C8B-B14F-4D97-AF65-F5344CB8AC3E}">
        <p14:creationId xmlns:p14="http://schemas.microsoft.com/office/powerpoint/2010/main" val="2080327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3531" y="5416152"/>
            <a:ext cx="7913406" cy="1274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3691012" y="2726519"/>
            <a:ext cx="3846609" cy="2492990"/>
          </a:xfrm>
          <a:prstGeom prst="rect">
            <a:avLst/>
          </a:prstGeom>
          <a:noFill/>
        </p:spPr>
        <p:txBody>
          <a:bodyPr wrap="square" rtlCol="0">
            <a:spAutoFit/>
          </a:bodyPr>
          <a:lstStyle/>
          <a:p>
            <a:r>
              <a:rPr lang="fr-FR" sz="1200" smtClean="0"/>
              <a:t>Créer un lien :</a:t>
            </a:r>
          </a:p>
          <a:p>
            <a:endParaRPr lang="fr-FR" sz="1200" smtClean="0"/>
          </a:p>
          <a:p>
            <a:r>
              <a:rPr lang="fr-FR" sz="1200" smtClean="0"/>
              <a:t>possibilité d’ajouter un commentaire sur un lien</a:t>
            </a:r>
          </a:p>
          <a:p>
            <a:endParaRPr lang="fr-FR" sz="1200" smtClean="0"/>
          </a:p>
          <a:p>
            <a:r>
              <a:rPr lang="fr-FR" sz="1200" smtClean="0"/>
              <a:t>possibilité d’ajouter des icones sur les liens :</a:t>
            </a:r>
          </a:p>
          <a:p>
            <a:r>
              <a:rPr lang="fr-FR" sz="1200"/>
              <a:t>	</a:t>
            </a:r>
            <a:r>
              <a:rPr lang="fr-FR" sz="1200" smtClean="0"/>
              <a:t>exemple :</a:t>
            </a:r>
          </a:p>
          <a:p>
            <a:r>
              <a:rPr lang="fr-FR" sz="1200"/>
              <a:t>	</a:t>
            </a:r>
            <a:r>
              <a:rPr lang="fr-FR" sz="1200" smtClean="0"/>
              <a:t>1,,,n</a:t>
            </a:r>
          </a:p>
          <a:p>
            <a:r>
              <a:rPr lang="fr-FR" sz="1200"/>
              <a:t>	</a:t>
            </a:r>
            <a:r>
              <a:rPr lang="fr-FR" sz="1200" smtClean="0"/>
              <a:t>force du lien (pour exprimer la volumétrie)</a:t>
            </a:r>
          </a:p>
          <a:p>
            <a:r>
              <a:rPr lang="fr-FR" sz="1200"/>
              <a:t>	</a:t>
            </a:r>
            <a:endParaRPr lang="fr-FR" sz="1200" smtClean="0"/>
          </a:p>
          <a:p>
            <a:r>
              <a:rPr lang="fr-FR" sz="1200" smtClean="0"/>
              <a:t>afficher une légende des objets</a:t>
            </a:r>
          </a:p>
          <a:p>
            <a:endParaRPr lang="fr-FR" sz="1200"/>
          </a:p>
          <a:p>
            <a:r>
              <a:rPr lang="fr-FR" sz="1200" smtClean="0"/>
              <a:t>	</a:t>
            </a:r>
            <a:endParaRPr lang="fr-FR" sz="1200"/>
          </a:p>
          <a:p>
            <a:endParaRPr lang="fr-FR" sz="1200"/>
          </a:p>
        </p:txBody>
      </p:sp>
    </p:spTree>
    <p:extLst>
      <p:ext uri="{BB962C8B-B14F-4D97-AF65-F5344CB8AC3E}">
        <p14:creationId xmlns:p14="http://schemas.microsoft.com/office/powerpoint/2010/main" val="1839877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5416" y="302359"/>
            <a:ext cx="9704173" cy="6278642"/>
          </a:xfrm>
          <a:prstGeom prst="rect">
            <a:avLst/>
          </a:prstGeom>
          <a:noFill/>
        </p:spPr>
        <p:txBody>
          <a:bodyPr wrap="square" rtlCol="0">
            <a:spAutoFit/>
          </a:bodyPr>
          <a:lstStyle/>
          <a:p>
            <a:r>
              <a:rPr lang="fr-FR" sz="2400" smtClean="0"/>
              <a:t>Choix d’architecture technique</a:t>
            </a:r>
          </a:p>
          <a:p>
            <a:endParaRPr lang="fr-FR"/>
          </a:p>
          <a:p>
            <a:r>
              <a:rPr lang="fr-FR" b="1" smtClean="0"/>
              <a:t>MVC</a:t>
            </a:r>
          </a:p>
          <a:p>
            <a:r>
              <a:rPr lang="fr-FR"/>
              <a:t>N</a:t>
            </a:r>
            <a:r>
              <a:rPr lang="fr-FR" smtClean="0"/>
              <a:t>on, car la page se générerait depuis des accesseurs de données (pour les formulaires) coté serveur, et pour le contenu JS (fortement graphique), l’appel est obligatoirement à faire depuis des appels AJAX.</a:t>
            </a:r>
          </a:p>
          <a:p>
            <a:r>
              <a:rPr lang="fr-FR" smtClean="0"/>
              <a:t>Il vaut mieux être homogène : toutes les donnée sont générés par des WebService (format JSON), et Javascript génère les pages, les données.</a:t>
            </a:r>
          </a:p>
          <a:p>
            <a:r>
              <a:rPr lang="fr-FR" smtClean="0"/>
              <a:t>De toute façon, le modèle de donnée offerte par MVC est difficile à penser pour le projet : le nombre d’objet est variable ainsi que leur propriété doit être dynamique. Les formulaires doivent être fortement interactif : nombre de champs variable, drag and drop, etc.</a:t>
            </a:r>
          </a:p>
          <a:p>
            <a:r>
              <a:rPr lang="fr-FR" smtClean="0"/>
              <a:t>Le choix de cette architecture pour du SPA (Single Page Application) au lieu du MVC est bien accepté par la communauté. </a:t>
            </a:r>
            <a:endParaRPr lang="fr-FR"/>
          </a:p>
          <a:p>
            <a:r>
              <a:rPr lang="fr-FR">
                <a:hlinkClick r:id="rId2"/>
              </a:rPr>
              <a:t>https://www.reddit.com/r/dotnet/comments/51jk4n/is_aspnet_mvc_dead</a:t>
            </a:r>
            <a:r>
              <a:rPr lang="fr-FR" smtClean="0">
                <a:hlinkClick r:id="rId2"/>
              </a:rPr>
              <a:t>/</a:t>
            </a:r>
            <a:endParaRPr lang="fr-FR" smtClean="0"/>
          </a:p>
          <a:p>
            <a:endParaRPr lang="fr-FR"/>
          </a:p>
          <a:p>
            <a:r>
              <a:rPr lang="fr-FR" b="1" smtClean="0"/>
              <a:t>MongoDB</a:t>
            </a:r>
          </a:p>
          <a:p>
            <a:endParaRPr lang="fr-FR"/>
          </a:p>
          <a:p>
            <a:r>
              <a:rPr lang="fr-FR" smtClean="0"/>
              <a:t>Non, les données ne sont pas volumineuse, les accès ne sont pas fréquent.</a:t>
            </a:r>
          </a:p>
          <a:p>
            <a:r>
              <a:rPr lang="fr-FR" smtClean="0"/>
              <a:t>Le modèle de donnée requière de l’intégrité, et la possibilité d’effectuer des jointures (lien entre les règles d’affichage et les objets). La clareté du modèle est compromise avec MongoDB.</a:t>
            </a:r>
            <a:endParaRPr lang="fr-FR"/>
          </a:p>
          <a:p>
            <a:r>
              <a:rPr lang="fr-FR" smtClean="0"/>
              <a:t>Ce sera du SQLServer.</a:t>
            </a:r>
          </a:p>
          <a:p>
            <a:endParaRPr lang="fr-FR"/>
          </a:p>
        </p:txBody>
      </p:sp>
    </p:spTree>
    <p:extLst>
      <p:ext uri="{BB962C8B-B14F-4D97-AF65-F5344CB8AC3E}">
        <p14:creationId xmlns:p14="http://schemas.microsoft.com/office/powerpoint/2010/main" val="105842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Les éléments du SI</a:t>
            </a:r>
            <a:endParaRPr lang="fr-FR" sz="3200">
              <a:latin typeface="Segoe UI Light" panose="020B0502040204020203" pitchFamily="34" charset="0"/>
            </a:endParaRPr>
          </a:p>
        </p:txBody>
      </p:sp>
      <p:sp>
        <p:nvSpPr>
          <p:cNvPr id="5" name="Rectangle 4"/>
          <p:cNvSpPr/>
          <p:nvPr/>
        </p:nvSpPr>
        <p:spPr>
          <a:xfrm>
            <a:off x="288324" y="914598"/>
            <a:ext cx="6236044" cy="4102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300" smtClean="0">
                <a:solidFill>
                  <a:schemeClr val="tx1"/>
                </a:solidFill>
                <a:latin typeface="Segoe UI Light" panose="020B0502040204020203" pitchFamily="34" charset="0"/>
              </a:rPr>
              <a:t>Les éléments suivants sont des constituants du SI Information :</a:t>
            </a:r>
          </a:p>
          <a:p>
            <a:endParaRPr lang="fr-FR" sz="1300" smtClean="0">
              <a:solidFill>
                <a:schemeClr val="tx1"/>
              </a:solidFill>
              <a:latin typeface="Segoe UI Light" panose="020B0502040204020203" pitchFamily="34" charset="0"/>
            </a:endParaRPr>
          </a:p>
          <a:p>
            <a:pPr marL="285750" indent="-285750">
              <a:buFontTx/>
              <a:buChar char="-"/>
            </a:pPr>
            <a:r>
              <a:rPr lang="fr-FR" sz="1300" smtClean="0">
                <a:solidFill>
                  <a:schemeClr val="tx1"/>
                </a:solidFill>
                <a:latin typeface="Segoe UI Light" panose="020B0502040204020203" pitchFamily="34" charset="0"/>
              </a:rPr>
              <a:t>Les faits/objets réels</a:t>
            </a:r>
            <a:endParaRPr lang="fr-FR" sz="1300">
              <a:solidFill>
                <a:schemeClr val="tx1"/>
              </a:solidFill>
              <a:latin typeface="Segoe UI Light" panose="020B0502040204020203" pitchFamily="34" charset="0"/>
            </a:endParaRPr>
          </a:p>
          <a:p>
            <a:pPr marL="285750" indent="-285750">
              <a:buFontTx/>
              <a:buChar char="-"/>
            </a:pPr>
            <a:r>
              <a:rPr lang="fr-FR" sz="1300" smtClean="0">
                <a:solidFill>
                  <a:schemeClr val="tx1"/>
                </a:solidFill>
                <a:latin typeface="Segoe UI Light" panose="020B0502040204020203" pitchFamily="34" charset="0"/>
              </a:rPr>
              <a:t>Les objectifs</a:t>
            </a:r>
          </a:p>
          <a:p>
            <a:pPr marL="285750" indent="-285750">
              <a:buFontTx/>
              <a:buChar char="-"/>
            </a:pPr>
            <a:r>
              <a:rPr lang="fr-FR" sz="1300" smtClean="0">
                <a:solidFill>
                  <a:schemeClr val="tx1"/>
                </a:solidFill>
                <a:latin typeface="Segoe UI Light" panose="020B0502040204020203" pitchFamily="34" charset="0"/>
              </a:rPr>
              <a:t>Les équipes (par extension, les organisations)</a:t>
            </a:r>
          </a:p>
          <a:p>
            <a:pPr marL="285750" indent="-285750">
              <a:buFontTx/>
              <a:buChar char="-"/>
            </a:pPr>
            <a:r>
              <a:rPr lang="fr-FR" sz="1300" smtClean="0">
                <a:solidFill>
                  <a:schemeClr val="tx1"/>
                </a:solidFill>
                <a:latin typeface="Segoe UI Light" panose="020B0502040204020203" pitchFamily="34" charset="0"/>
              </a:rPr>
              <a:t>Les individus</a:t>
            </a:r>
          </a:p>
          <a:p>
            <a:pPr marL="285750" indent="-285750">
              <a:buFontTx/>
              <a:buChar char="-"/>
            </a:pPr>
            <a:r>
              <a:rPr lang="fr-FR" sz="1300" smtClean="0">
                <a:solidFill>
                  <a:schemeClr val="tx1"/>
                </a:solidFill>
                <a:latin typeface="Segoe UI Light" panose="020B0502040204020203" pitchFamily="34" charset="0"/>
              </a:rPr>
              <a:t>Les logiciels</a:t>
            </a:r>
          </a:p>
          <a:p>
            <a:pPr marL="285750" indent="-285750">
              <a:buFontTx/>
              <a:buChar char="-"/>
            </a:pPr>
            <a:r>
              <a:rPr lang="fr-FR" sz="1300" smtClean="0">
                <a:solidFill>
                  <a:schemeClr val="tx1"/>
                </a:solidFill>
                <a:latin typeface="Segoe UI Light" panose="020B0502040204020203" pitchFamily="34" charset="0"/>
              </a:rPr>
              <a:t>Les contrôles utilisateurs </a:t>
            </a:r>
          </a:p>
          <a:p>
            <a:pPr marL="285750" indent="-285750">
              <a:buFontTx/>
              <a:buChar char="-"/>
            </a:pPr>
            <a:r>
              <a:rPr lang="fr-FR" sz="1300" smtClean="0">
                <a:solidFill>
                  <a:schemeClr val="tx1"/>
                </a:solidFill>
                <a:latin typeface="Segoe UI Light" panose="020B0502040204020203" pitchFamily="34" charset="0"/>
              </a:rPr>
              <a:t>Un objet logiciel</a:t>
            </a:r>
          </a:p>
          <a:p>
            <a:pPr marL="285750" indent="-285750">
              <a:buFontTx/>
              <a:buChar char="-"/>
            </a:pPr>
            <a:r>
              <a:rPr lang="fr-FR" sz="1300" smtClean="0">
                <a:solidFill>
                  <a:schemeClr val="tx1"/>
                </a:solidFill>
                <a:latin typeface="Segoe UI Light" panose="020B0502040204020203" pitchFamily="34" charset="0"/>
              </a:rPr>
              <a:t>Un répertoire</a:t>
            </a:r>
          </a:p>
          <a:p>
            <a:pPr marL="285750" indent="-285750">
              <a:buFontTx/>
              <a:buChar char="-"/>
            </a:pPr>
            <a:r>
              <a:rPr lang="fr-FR" sz="1300" smtClean="0">
                <a:solidFill>
                  <a:schemeClr val="tx1"/>
                </a:solidFill>
                <a:latin typeface="Segoe UI Light" panose="020B0502040204020203" pitchFamily="34" charset="0"/>
              </a:rPr>
              <a:t>Les url</a:t>
            </a:r>
          </a:p>
          <a:p>
            <a:pPr marL="285750" indent="-285750">
              <a:buFontTx/>
              <a:buChar char="-"/>
            </a:pPr>
            <a:r>
              <a:rPr lang="fr-FR" sz="1300" smtClean="0">
                <a:solidFill>
                  <a:schemeClr val="tx1"/>
                </a:solidFill>
                <a:latin typeface="Segoe UI Light" panose="020B0502040204020203" pitchFamily="34" charset="0"/>
              </a:rPr>
              <a:t>Les fichiers</a:t>
            </a:r>
          </a:p>
          <a:p>
            <a:pPr marL="285750" indent="-285750">
              <a:buFontTx/>
              <a:buChar char="-"/>
            </a:pPr>
            <a:r>
              <a:rPr lang="fr-FR" sz="1300" smtClean="0">
                <a:solidFill>
                  <a:schemeClr val="tx1"/>
                </a:solidFill>
                <a:latin typeface="Segoe UI Light" panose="020B0502040204020203" pitchFamily="34" charset="0"/>
              </a:rPr>
              <a:t>Les sources</a:t>
            </a:r>
          </a:p>
          <a:p>
            <a:pPr marL="285750" indent="-285750">
              <a:buFontTx/>
              <a:buChar char="-"/>
            </a:pPr>
            <a:r>
              <a:rPr lang="fr-FR" sz="1300" smtClean="0">
                <a:solidFill>
                  <a:schemeClr val="tx1"/>
                </a:solidFill>
                <a:latin typeface="Segoe UI Light" panose="020B0502040204020203" pitchFamily="34" charset="0"/>
              </a:rPr>
              <a:t>Les systèmes d’exploitations</a:t>
            </a:r>
          </a:p>
          <a:p>
            <a:pPr marL="285750" indent="-285750">
              <a:buFontTx/>
              <a:buChar char="-"/>
            </a:pPr>
            <a:r>
              <a:rPr lang="fr-FR" sz="1300" smtClean="0">
                <a:solidFill>
                  <a:schemeClr val="tx1"/>
                </a:solidFill>
                <a:latin typeface="Segoe UI Light" panose="020B0502040204020203" pitchFamily="34" charset="0"/>
              </a:rPr>
              <a:t>Les bases de données</a:t>
            </a:r>
          </a:p>
          <a:p>
            <a:pPr marL="285750" indent="-285750">
              <a:buFontTx/>
              <a:buChar char="-"/>
            </a:pPr>
            <a:r>
              <a:rPr lang="fr-FR" sz="1300" smtClean="0">
                <a:solidFill>
                  <a:schemeClr val="tx1"/>
                </a:solidFill>
                <a:latin typeface="Segoe UI Light" panose="020B0502040204020203" pitchFamily="34" charset="0"/>
              </a:rPr>
              <a:t>Les tables</a:t>
            </a:r>
          </a:p>
          <a:p>
            <a:pPr marL="285750" indent="-285750">
              <a:buFontTx/>
              <a:buChar char="-"/>
            </a:pPr>
            <a:r>
              <a:rPr lang="fr-FR" sz="1300" smtClean="0">
                <a:solidFill>
                  <a:schemeClr val="tx1"/>
                </a:solidFill>
                <a:latin typeface="Segoe UI Light" panose="020B0502040204020203" pitchFamily="34" charset="0"/>
              </a:rPr>
              <a:t>Les champs</a:t>
            </a:r>
          </a:p>
          <a:p>
            <a:pPr marL="285750" indent="-285750">
              <a:buFontTx/>
              <a:buChar char="-"/>
            </a:pPr>
            <a:r>
              <a:rPr lang="fr-FR" sz="1300" smtClean="0">
                <a:solidFill>
                  <a:schemeClr val="tx1"/>
                </a:solidFill>
                <a:latin typeface="Segoe UI Light" panose="020B0502040204020203" pitchFamily="34" charset="0"/>
              </a:rPr>
              <a:t>Les serveurs</a:t>
            </a:r>
          </a:p>
          <a:p>
            <a:pPr marL="285750" indent="-285750">
              <a:buFontTx/>
              <a:buChar char="-"/>
            </a:pPr>
            <a:r>
              <a:rPr lang="fr-FR" sz="1300" smtClean="0">
                <a:solidFill>
                  <a:schemeClr val="tx1"/>
                </a:solidFill>
                <a:latin typeface="Segoe UI Light" panose="020B0502040204020203" pitchFamily="34" charset="0"/>
              </a:rPr>
              <a:t>Les batîments</a:t>
            </a:r>
          </a:p>
          <a:p>
            <a:pPr marL="285750" indent="-285750">
              <a:buFontTx/>
              <a:buChar char="-"/>
            </a:pPr>
            <a:r>
              <a:rPr lang="fr-FR" sz="1300" smtClean="0">
                <a:solidFill>
                  <a:schemeClr val="tx1"/>
                </a:solidFill>
                <a:latin typeface="Segoe UI Light" panose="020B0502040204020203" pitchFamily="34" charset="0"/>
              </a:rPr>
              <a:t>Les postes de travail</a:t>
            </a:r>
          </a:p>
          <a:p>
            <a:pPr marL="1200150" lvl="2" indent="-285750">
              <a:buFontTx/>
              <a:buChar char="-"/>
            </a:pPr>
            <a:endParaRPr lang="fr-FR" sz="1300" smtClean="0">
              <a:solidFill>
                <a:schemeClr val="tx1"/>
              </a:solidFill>
              <a:latin typeface="Segoe UI Light" panose="020B0502040204020203" pitchFamily="34" charset="0"/>
            </a:endParaRPr>
          </a:p>
          <a:p>
            <a:pPr marL="742950" lvl="1" indent="-285750">
              <a:buFont typeface="Wingdings" panose="05000000000000000000" pitchFamily="2" charset="2"/>
              <a:buChar char="§"/>
            </a:pPr>
            <a:endParaRPr lang="fr-FR" sz="1300" smtClean="0">
              <a:solidFill>
                <a:schemeClr val="tx1"/>
              </a:solidFill>
              <a:latin typeface="Segoe UI Light" panose="020B0502040204020203" pitchFamily="34" charset="0"/>
            </a:endParaRPr>
          </a:p>
          <a:p>
            <a:pPr marL="742950" lvl="1" indent="-285750">
              <a:buFont typeface="Wingdings" panose="05000000000000000000" pitchFamily="2" charset="2"/>
              <a:buChar char="§"/>
            </a:pPr>
            <a:endParaRPr lang="fr-FR" sz="1300" smtClean="0">
              <a:solidFill>
                <a:schemeClr val="tx1"/>
              </a:solidFill>
              <a:latin typeface="Segoe UI Light" panose="020B0502040204020203" pitchFamily="34" charset="0"/>
            </a:endParaRPr>
          </a:p>
          <a:p>
            <a:pPr marL="742950" lvl="1" indent="-285750">
              <a:buFont typeface="Wingdings" panose="05000000000000000000" pitchFamily="2" charset="2"/>
              <a:buChar char="§"/>
            </a:pPr>
            <a:endParaRPr lang="fr-FR" sz="1300" smtClean="0">
              <a:solidFill>
                <a:schemeClr val="tx1"/>
              </a:solidFill>
              <a:latin typeface="Segoe UI Light" panose="020B0502040204020203" pitchFamily="34" charset="0"/>
            </a:endParaRPr>
          </a:p>
          <a:p>
            <a:pPr marL="285750" indent="-285750">
              <a:buFontTx/>
              <a:buChar char="-"/>
            </a:pPr>
            <a:endParaRPr lang="fr-FR" sz="1300" smtClean="0">
              <a:solidFill>
                <a:schemeClr val="tx1"/>
              </a:solidFill>
              <a:latin typeface="Segoe UI Light" panose="020B0502040204020203" pitchFamily="34" charset="0"/>
            </a:endParaRPr>
          </a:p>
          <a:p>
            <a:pPr marL="285750" indent="-285750">
              <a:buFontTx/>
              <a:buChar char="-"/>
            </a:pPr>
            <a:endParaRPr lang="fr-FR" sz="1300">
              <a:solidFill>
                <a:schemeClr val="tx1"/>
              </a:solidFill>
              <a:latin typeface="Segoe UI Light" panose="020B0502040204020203" pitchFamily="34" charset="0"/>
            </a:endParaRPr>
          </a:p>
        </p:txBody>
      </p:sp>
      <p:sp>
        <p:nvSpPr>
          <p:cNvPr id="2" name="ZoneTexte 1"/>
          <p:cNvSpPr txBox="1"/>
          <p:nvPr/>
        </p:nvSpPr>
        <p:spPr>
          <a:xfrm>
            <a:off x="288324" y="6137007"/>
            <a:ext cx="8070209" cy="533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fr-FR"/>
            </a:defPPr>
            <a:lvl1pPr>
              <a:defRPr sz="1300">
                <a:latin typeface="Segoe UI Light" panose="020B0502040204020203" pitchFamily="34" charset="0"/>
              </a:defRPr>
            </a:lvl1pPr>
            <a:lvl2pPr marL="742950" lvl="1" indent="-285750">
              <a:buFont typeface="Wingdings" panose="05000000000000000000" pitchFamily="2" charset="2"/>
              <a:buChar char="§"/>
              <a:defRPr sz="1300">
                <a:latin typeface="Segoe UI Light" panose="020B0502040204020203" pitchFamily="34" charset="0"/>
              </a:defRPr>
            </a:lvl2pPr>
            <a:lvl3pPr marL="1200150" lvl="2" indent="-285750">
              <a:buFontTx/>
              <a:buChar char="-"/>
              <a:defRPr sz="1300">
                <a:latin typeface="Segoe UI Light" panose="020B0502040204020203" pitchFamily="34" charset="0"/>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mtClean="0">
                <a:solidFill>
                  <a:schemeClr val="tx1"/>
                </a:solidFill>
              </a:rPr>
              <a:t>Chaque élément </a:t>
            </a:r>
            <a:r>
              <a:rPr lang="fr-FR">
                <a:solidFill>
                  <a:schemeClr val="tx1"/>
                </a:solidFill>
              </a:rPr>
              <a:t>peut être typé par </a:t>
            </a:r>
            <a:r>
              <a:rPr lang="fr-FR" smtClean="0">
                <a:solidFill>
                  <a:schemeClr val="tx1"/>
                </a:solidFill>
              </a:rPr>
              <a:t>un « nom de projet », par un îcone.</a:t>
            </a:r>
          </a:p>
          <a:p>
            <a:r>
              <a:rPr lang="fr-FR" smtClean="0">
                <a:solidFill>
                  <a:schemeClr val="tx1"/>
                </a:solidFill>
              </a:rPr>
              <a:t>Les propriétés spécifiques d’un objet peuvent lui conférer un icône différent.</a:t>
            </a:r>
            <a:endParaRPr lang="fr-FR">
              <a:solidFill>
                <a:schemeClr val="tx1"/>
              </a:solidFill>
            </a:endParaRPr>
          </a:p>
        </p:txBody>
      </p:sp>
      <p:sp>
        <p:nvSpPr>
          <p:cNvPr id="7" name="ZoneTexte 6"/>
          <p:cNvSpPr txBox="1"/>
          <p:nvPr/>
        </p:nvSpPr>
        <p:spPr>
          <a:xfrm>
            <a:off x="3723502" y="5241471"/>
            <a:ext cx="7524925" cy="938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fr-FR"/>
            </a:defPPr>
            <a:lvl1pPr>
              <a:defRPr sz="1300">
                <a:latin typeface="Segoe UI Light" panose="020B0502040204020203" pitchFamily="34" charset="0"/>
              </a:defRPr>
            </a:lvl1pPr>
            <a:lvl2pPr marL="742950" lvl="1" indent="-285750">
              <a:buFont typeface="Wingdings" panose="05000000000000000000" pitchFamily="2" charset="2"/>
              <a:buChar char="§"/>
              <a:defRPr sz="1300">
                <a:latin typeface="Segoe UI Light" panose="020B0502040204020203" pitchFamily="34" charset="0"/>
              </a:defRPr>
            </a:lvl2pPr>
            <a:lvl3pPr marL="1200150" lvl="2" indent="-285750">
              <a:buFontTx/>
              <a:buChar char="-"/>
              <a:defRPr sz="1300">
                <a:latin typeface="Segoe UI Light" panose="020B0502040204020203" pitchFamily="34" charset="0"/>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a:solidFill>
                  <a:schemeClr val="tx1"/>
                </a:solidFill>
              </a:rPr>
              <a:t>Chacun des éléments peut être </a:t>
            </a:r>
            <a:r>
              <a:rPr lang="fr-FR" smtClean="0">
                <a:solidFill>
                  <a:schemeClr val="tx1"/>
                </a:solidFill>
              </a:rPr>
              <a:t>lié à un autre. Certaines relations peuvent être typées :</a:t>
            </a:r>
          </a:p>
          <a:p>
            <a:pPr marL="285750" indent="-285750">
              <a:buFontTx/>
              <a:buChar char="-"/>
            </a:pPr>
            <a:r>
              <a:rPr lang="fr-FR" smtClean="0">
                <a:solidFill>
                  <a:schemeClr val="tx1"/>
                </a:solidFill>
              </a:rPr>
              <a:t>X est un élément de Y (l’individu X est un élément de l’équipe Y)</a:t>
            </a:r>
          </a:p>
          <a:p>
            <a:pPr marL="285750" indent="-285750">
              <a:buFontTx/>
              <a:buChar char="-"/>
            </a:pPr>
            <a:r>
              <a:rPr lang="fr-FR" smtClean="0">
                <a:solidFill>
                  <a:schemeClr val="tx1"/>
                </a:solidFill>
              </a:rPr>
              <a:t>L’égalité.</a:t>
            </a:r>
          </a:p>
        </p:txBody>
      </p:sp>
      <p:sp>
        <p:nvSpPr>
          <p:cNvPr id="8" name="ZoneTexte 7"/>
          <p:cNvSpPr txBox="1"/>
          <p:nvPr/>
        </p:nvSpPr>
        <p:spPr>
          <a:xfrm>
            <a:off x="7079438" y="1292473"/>
            <a:ext cx="3605038" cy="3948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fr-FR"/>
            </a:defPPr>
            <a:lvl1pPr>
              <a:defRPr sz="1300">
                <a:latin typeface="Segoe UI Light" panose="020B0502040204020203" pitchFamily="34" charset="0"/>
              </a:defRPr>
            </a:lvl1pPr>
            <a:lvl2pPr marL="742950" lvl="1" indent="-285750">
              <a:buFont typeface="Wingdings" panose="05000000000000000000" pitchFamily="2" charset="2"/>
              <a:buChar char="§"/>
              <a:defRPr sz="1300">
                <a:latin typeface="Segoe UI Light" panose="020B0502040204020203" pitchFamily="34" charset="0"/>
              </a:defRPr>
            </a:lvl2pPr>
            <a:lvl3pPr marL="1200150" lvl="2" indent="-285750">
              <a:buFontTx/>
              <a:buChar char="-"/>
              <a:defRPr sz="1300">
                <a:latin typeface="Segoe UI Light" panose="020B0502040204020203" pitchFamily="34" charset="0"/>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buFontTx/>
              <a:buChar char="-"/>
            </a:pPr>
            <a:r>
              <a:rPr lang="fr-FR" smtClean="0">
                <a:solidFill>
                  <a:schemeClr val="tx1"/>
                </a:solidFill>
              </a:rPr>
              <a:t>Une classe</a:t>
            </a:r>
          </a:p>
          <a:p>
            <a:pPr marL="1028700" lvl="1">
              <a:buFontTx/>
              <a:buChar char="-"/>
            </a:pPr>
            <a:r>
              <a:rPr lang="fr-FR" smtClean="0">
                <a:solidFill>
                  <a:schemeClr val="tx1"/>
                </a:solidFill>
              </a:rPr>
              <a:t>Une méthode</a:t>
            </a:r>
          </a:p>
          <a:p>
            <a:pPr marL="1028700" lvl="1">
              <a:buFontTx/>
              <a:buChar char="-"/>
            </a:pPr>
            <a:r>
              <a:rPr lang="fr-FR" smtClean="0">
                <a:solidFill>
                  <a:schemeClr val="tx1"/>
                </a:solidFill>
              </a:rPr>
              <a:t>Une propriété</a:t>
            </a:r>
          </a:p>
          <a:p>
            <a:pPr marL="285750" indent="-285750">
              <a:buFontTx/>
              <a:buChar char="-"/>
            </a:pPr>
            <a:r>
              <a:rPr lang="fr-FR" smtClean="0">
                <a:solidFill>
                  <a:schemeClr val="tx1"/>
                </a:solidFill>
              </a:rPr>
              <a:t>Une procédure</a:t>
            </a:r>
          </a:p>
          <a:p>
            <a:pPr marL="285750" indent="-285750">
              <a:buFontTx/>
              <a:buChar char="-"/>
            </a:pPr>
            <a:r>
              <a:rPr lang="fr-FR" smtClean="0">
                <a:solidFill>
                  <a:schemeClr val="tx1"/>
                </a:solidFill>
              </a:rPr>
              <a:t>Une fonction</a:t>
            </a:r>
          </a:p>
          <a:p>
            <a:pPr marL="285750" indent="-285750">
              <a:buFontTx/>
              <a:buChar char="-"/>
            </a:pPr>
            <a:r>
              <a:rPr lang="fr-FR" smtClean="0">
                <a:solidFill>
                  <a:schemeClr val="tx1"/>
                </a:solidFill>
              </a:rPr>
              <a:t>Un WebService</a:t>
            </a:r>
          </a:p>
          <a:p>
            <a:pPr marL="285750" indent="-285750">
              <a:buFontTx/>
              <a:buChar char="-"/>
            </a:pPr>
            <a:r>
              <a:rPr lang="fr-FR" smtClean="0">
                <a:solidFill>
                  <a:schemeClr val="tx1"/>
                </a:solidFill>
              </a:rPr>
              <a:t>Une référence</a:t>
            </a:r>
          </a:p>
          <a:p>
            <a:pPr marL="285750" indent="-285750">
              <a:buFontTx/>
              <a:buChar char="-"/>
            </a:pPr>
            <a:r>
              <a:rPr lang="fr-FR" smtClean="0">
                <a:solidFill>
                  <a:schemeClr val="tx1"/>
                </a:solidFill>
              </a:rPr>
              <a:t>Objets SQL Server : </a:t>
            </a:r>
            <a:endParaRPr lang="fr-FR">
              <a:solidFill>
                <a:schemeClr val="tx1"/>
              </a:solidFill>
            </a:endParaRPr>
          </a:p>
          <a:p>
            <a:pPr marL="1028700" lvl="1">
              <a:buFontTx/>
              <a:buChar char="-"/>
            </a:pPr>
            <a:r>
              <a:rPr lang="fr-FR" smtClean="0">
                <a:solidFill>
                  <a:schemeClr val="tx1"/>
                </a:solidFill>
              </a:rPr>
              <a:t>Une procédure stockée</a:t>
            </a:r>
          </a:p>
          <a:p>
            <a:pPr marL="1028700" lvl="1">
              <a:buFontTx/>
              <a:buChar char="-"/>
            </a:pPr>
            <a:r>
              <a:rPr lang="fr-FR" smtClean="0">
                <a:solidFill>
                  <a:schemeClr val="tx1"/>
                </a:solidFill>
              </a:rPr>
              <a:t>Une vue</a:t>
            </a:r>
          </a:p>
          <a:p>
            <a:pPr marL="1028700" lvl="1">
              <a:buFontTx/>
              <a:buChar char="-"/>
            </a:pPr>
            <a:r>
              <a:rPr lang="fr-FR" smtClean="0">
                <a:solidFill>
                  <a:schemeClr val="tx1"/>
                </a:solidFill>
              </a:rPr>
              <a:t>Une connexion</a:t>
            </a:r>
          </a:p>
          <a:p>
            <a:pPr marL="1028700" lvl="1">
              <a:buFontTx/>
              <a:buChar char="-"/>
            </a:pPr>
            <a:r>
              <a:rPr lang="fr-FR" smtClean="0">
                <a:solidFill>
                  <a:schemeClr val="tx1"/>
                </a:solidFill>
              </a:rPr>
              <a:t>Une fonction</a:t>
            </a:r>
          </a:p>
          <a:p>
            <a:pPr marL="1028700" lvl="1">
              <a:buFontTx/>
              <a:buChar char="-"/>
            </a:pPr>
            <a:r>
              <a:rPr lang="fr-FR" smtClean="0">
                <a:solidFill>
                  <a:schemeClr val="tx1"/>
                </a:solidFill>
              </a:rPr>
              <a:t>Un lot SSIS</a:t>
            </a:r>
          </a:p>
          <a:p>
            <a:pPr marL="1028700" lvl="1">
              <a:buFontTx/>
              <a:buChar char="-"/>
            </a:pPr>
            <a:r>
              <a:rPr lang="fr-FR" smtClean="0">
                <a:solidFill>
                  <a:schemeClr val="tx1"/>
                </a:solidFill>
              </a:rPr>
              <a:t>Un lot SSRS</a:t>
            </a:r>
          </a:p>
          <a:p>
            <a:pPr marL="1028700" lvl="1">
              <a:buFontTx/>
              <a:buChar char="-"/>
            </a:pPr>
            <a:r>
              <a:rPr lang="fr-FR" smtClean="0">
                <a:solidFill>
                  <a:schemeClr val="tx1"/>
                </a:solidFill>
              </a:rPr>
              <a:t>Un lot SSAS</a:t>
            </a:r>
            <a:endParaRPr lang="fr-FR">
              <a:solidFill>
                <a:schemeClr val="tx1"/>
              </a:solidFill>
            </a:endParaRPr>
          </a:p>
          <a:p>
            <a:pPr marL="285750" indent="-285750">
              <a:buFontTx/>
              <a:buChar char="-"/>
            </a:pPr>
            <a:r>
              <a:rPr lang="fr-FR" smtClean="0">
                <a:solidFill>
                  <a:schemeClr val="tx1"/>
                </a:solidFill>
              </a:rPr>
              <a:t>Une connexion distante TS</a:t>
            </a:r>
          </a:p>
          <a:p>
            <a:pPr marL="285750" indent="-285750">
              <a:buFontTx/>
              <a:buChar char="-"/>
            </a:pPr>
            <a:r>
              <a:rPr lang="fr-FR" smtClean="0">
                <a:solidFill>
                  <a:schemeClr val="tx1"/>
                </a:solidFill>
              </a:rPr>
              <a:t>Un utilisateur</a:t>
            </a:r>
          </a:p>
          <a:p>
            <a:pPr marL="285750" indent="-285750">
              <a:buFontTx/>
              <a:buChar char="-"/>
            </a:pPr>
            <a:r>
              <a:rPr lang="fr-FR" smtClean="0">
                <a:solidFill>
                  <a:schemeClr val="tx1"/>
                </a:solidFill>
              </a:rPr>
              <a:t>Un groupe</a:t>
            </a:r>
          </a:p>
          <a:p>
            <a:pPr marL="285750" indent="-285750">
              <a:buFontTx/>
              <a:buChar char="-"/>
            </a:pPr>
            <a:r>
              <a:rPr lang="fr-FR" smtClean="0">
                <a:solidFill>
                  <a:schemeClr val="tx1"/>
                </a:solidFill>
              </a:rPr>
              <a:t>Un domaine</a:t>
            </a:r>
          </a:p>
          <a:p>
            <a:endParaRPr lang="fr-FR" smtClean="0">
              <a:solidFill>
                <a:schemeClr val="tx1"/>
              </a:solidFill>
            </a:endParaRPr>
          </a:p>
        </p:txBody>
      </p:sp>
    </p:spTree>
    <p:extLst>
      <p:ext uri="{BB962C8B-B14F-4D97-AF65-F5344CB8AC3E}">
        <p14:creationId xmlns:p14="http://schemas.microsoft.com/office/powerpoint/2010/main" val="18773946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4018525970"/>
              </p:ext>
            </p:extLst>
          </p:nvPr>
        </p:nvGraphicFramePr>
        <p:xfrm>
          <a:off x="475049" y="843234"/>
          <a:ext cx="4492367" cy="1135662"/>
        </p:xfrm>
        <a:graphic>
          <a:graphicData uri="http://schemas.openxmlformats.org/drawingml/2006/table">
            <a:tbl>
              <a:tblPr firstRow="1" bandRow="1">
                <a:tableStyleId>{5C22544A-7EE6-4342-B048-85BDC9FD1C3A}</a:tableStyleId>
              </a:tblPr>
              <a:tblGrid>
                <a:gridCol w="1035066"/>
                <a:gridCol w="1728651"/>
                <a:gridCol w="864325"/>
                <a:gridCol w="864325"/>
              </a:tblGrid>
              <a:tr h="369711">
                <a:tc>
                  <a:txBody>
                    <a:bodyPr/>
                    <a:lstStyle/>
                    <a:p>
                      <a:r>
                        <a:rPr lang="fr-FR" sz="1000" smtClean="0"/>
                        <a:t>IdTypeObjet</a:t>
                      </a:r>
                      <a:endParaRPr lang="fr-FR" sz="1000"/>
                    </a:p>
                  </a:txBody>
                  <a:tcPr/>
                </a:tc>
                <a:tc>
                  <a:txBody>
                    <a:bodyPr/>
                    <a:lstStyle/>
                    <a:p>
                      <a:r>
                        <a:rPr lang="fr-FR" sz="1000" smtClean="0"/>
                        <a:t>LibelleObjet</a:t>
                      </a:r>
                      <a:endParaRPr lang="fr-FR" sz="1000"/>
                    </a:p>
                  </a:txBody>
                  <a:tcPr/>
                </a:tc>
                <a:tc>
                  <a:txBody>
                    <a:bodyPr/>
                    <a:lstStyle/>
                    <a:p>
                      <a:r>
                        <a:rPr lang="fr-FR" sz="1000" smtClean="0"/>
                        <a:t>ApparaitDansMenu</a:t>
                      </a:r>
                      <a:endParaRPr lang="fr-FR" sz="1000"/>
                    </a:p>
                  </a:txBody>
                  <a:tcPr/>
                </a:tc>
                <a:tc>
                  <a:txBody>
                    <a:bodyPr/>
                    <a:lstStyle/>
                    <a:p>
                      <a:r>
                        <a:rPr lang="fr-FR" sz="1000" smtClean="0"/>
                        <a:t>Icone</a:t>
                      </a:r>
                      <a:endParaRPr lang="fr-FR" sz="1000"/>
                    </a:p>
                  </a:txBody>
                  <a:tcPr/>
                </a:tc>
              </a:tr>
              <a:tr h="369711">
                <a:tc>
                  <a:txBody>
                    <a:bodyPr/>
                    <a:lstStyle/>
                    <a:p>
                      <a:r>
                        <a:rPr lang="fr-FR" sz="1000" smtClean="0"/>
                        <a:t>1</a:t>
                      </a:r>
                      <a:endParaRPr lang="fr-FR" sz="1000"/>
                    </a:p>
                  </a:txBody>
                  <a:tcPr/>
                </a:tc>
                <a:tc>
                  <a:txBody>
                    <a:bodyPr/>
                    <a:lstStyle/>
                    <a:p>
                      <a:r>
                        <a:rPr lang="fr-FR" sz="1000" smtClean="0"/>
                        <a:t>Individu</a:t>
                      </a:r>
                      <a:endParaRPr lang="fr-FR" sz="1000"/>
                    </a:p>
                  </a:txBody>
                  <a:tcPr/>
                </a:tc>
                <a:tc>
                  <a:txBody>
                    <a:bodyPr/>
                    <a:lstStyle/>
                    <a:p>
                      <a:r>
                        <a:rPr lang="fr-FR" sz="1000" smtClean="0"/>
                        <a:t>True</a:t>
                      </a:r>
                      <a:endParaRPr lang="fr-FR" sz="1000"/>
                    </a:p>
                  </a:txBody>
                  <a:tcPr/>
                </a:tc>
                <a:tc>
                  <a:txBody>
                    <a:bodyPr/>
                    <a:lstStyle/>
                    <a:p>
                      <a:r>
                        <a:rPr lang="fr-FR" sz="1000" smtClean="0"/>
                        <a:t>indiv.png</a:t>
                      </a:r>
                      <a:endParaRPr lang="fr-FR" sz="1000"/>
                    </a:p>
                  </a:txBody>
                  <a:tcPr/>
                </a:tc>
              </a:tr>
              <a:tr h="369711">
                <a:tc>
                  <a:txBody>
                    <a:bodyPr/>
                    <a:lstStyle/>
                    <a:p>
                      <a:r>
                        <a:rPr lang="fr-FR" sz="1000" smtClean="0"/>
                        <a:t>2</a:t>
                      </a:r>
                      <a:endParaRPr lang="fr-FR" sz="1000"/>
                    </a:p>
                  </a:txBody>
                  <a:tcPr/>
                </a:tc>
                <a:tc>
                  <a:txBody>
                    <a:bodyPr/>
                    <a:lstStyle/>
                    <a:p>
                      <a:r>
                        <a:rPr lang="fr-FR" sz="1000" smtClean="0"/>
                        <a:t>Serveur</a:t>
                      </a:r>
                      <a:endParaRPr lang="fr-FR" sz="1000"/>
                    </a:p>
                  </a:txBody>
                  <a:tcPr/>
                </a:tc>
                <a:tc>
                  <a:txBody>
                    <a:bodyPr/>
                    <a:lstStyle/>
                    <a:p>
                      <a:endParaRPr lang="fr-FR" sz="1000"/>
                    </a:p>
                  </a:txBody>
                  <a:tcPr/>
                </a:tc>
                <a:tc>
                  <a:txBody>
                    <a:bodyPr/>
                    <a:lstStyle/>
                    <a:p>
                      <a:r>
                        <a:rPr lang="fr-FR" sz="1000" smtClean="0"/>
                        <a:t>serv.png</a:t>
                      </a:r>
                      <a:endParaRPr lang="fr-FR" sz="1000"/>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269304180"/>
              </p:ext>
            </p:extLst>
          </p:nvPr>
        </p:nvGraphicFramePr>
        <p:xfrm>
          <a:off x="5568779" y="843234"/>
          <a:ext cx="6170140" cy="1836567"/>
        </p:xfrm>
        <a:graphic>
          <a:graphicData uri="http://schemas.openxmlformats.org/drawingml/2006/table">
            <a:tbl>
              <a:tblPr firstRow="1" bandRow="1">
                <a:tableStyleId>{5C22544A-7EE6-4342-B048-85BDC9FD1C3A}</a:tableStyleId>
              </a:tblPr>
              <a:tblGrid>
                <a:gridCol w="1421632"/>
                <a:gridCol w="1187127"/>
                <a:gridCol w="1187127"/>
                <a:gridCol w="1187127"/>
                <a:gridCol w="1187127"/>
              </a:tblGrid>
              <a:tr h="410157">
                <a:tc>
                  <a:txBody>
                    <a:bodyPr/>
                    <a:lstStyle/>
                    <a:p>
                      <a:r>
                        <a:rPr lang="fr-FR" sz="1000" smtClean="0"/>
                        <a:t>IdTypeObjet</a:t>
                      </a:r>
                      <a:endParaRPr lang="fr-FR" sz="1000"/>
                    </a:p>
                  </a:txBody>
                  <a:tcPr/>
                </a:tc>
                <a:tc>
                  <a:txBody>
                    <a:bodyPr/>
                    <a:lstStyle/>
                    <a:p>
                      <a:r>
                        <a:rPr lang="fr-FR" sz="1000" smtClean="0"/>
                        <a:t>Colonne</a:t>
                      </a:r>
                      <a:endParaRPr lang="fr-FR" sz="1000"/>
                    </a:p>
                  </a:txBody>
                  <a:tcPr/>
                </a:tc>
                <a:tc>
                  <a:txBody>
                    <a:bodyPr/>
                    <a:lstStyle/>
                    <a:p>
                      <a:r>
                        <a:rPr lang="fr-FR" sz="1000" smtClean="0"/>
                        <a:t>Type</a:t>
                      </a:r>
                      <a:endParaRPr lang="fr-FR" sz="1000"/>
                    </a:p>
                  </a:txBody>
                  <a:tcPr/>
                </a:tc>
                <a:tc>
                  <a:txBody>
                    <a:bodyPr/>
                    <a:lstStyle/>
                    <a:p>
                      <a:r>
                        <a:rPr lang="fr-FR" sz="1000" smtClean="0"/>
                        <a:t>Réservé Système</a:t>
                      </a:r>
                      <a:endParaRPr lang="fr-FR" sz="1000"/>
                    </a:p>
                  </a:txBody>
                  <a:tcPr/>
                </a:tc>
                <a:tc>
                  <a:txBody>
                    <a:bodyPr/>
                    <a:lstStyle/>
                    <a:p>
                      <a:r>
                        <a:rPr lang="fr-FR" sz="1000" smtClean="0"/>
                        <a:t>Ordre</a:t>
                      </a:r>
                      <a:endParaRPr lang="fr-FR" sz="1000"/>
                    </a:p>
                  </a:txBody>
                  <a:tcPr/>
                </a:tc>
              </a:tr>
              <a:tr h="382696">
                <a:tc>
                  <a:txBody>
                    <a:bodyPr/>
                    <a:lstStyle/>
                    <a:p>
                      <a:r>
                        <a:rPr lang="fr-FR" sz="1000" smtClean="0"/>
                        <a:t>1</a:t>
                      </a:r>
                      <a:endParaRPr lang="fr-FR" sz="1000"/>
                    </a:p>
                  </a:txBody>
                  <a:tcPr/>
                </a:tc>
                <a:tc>
                  <a:txBody>
                    <a:bodyPr/>
                    <a:lstStyle/>
                    <a:p>
                      <a:r>
                        <a:rPr lang="fr-FR" sz="1000" smtClean="0"/>
                        <a:t>Nom</a:t>
                      </a:r>
                      <a:endParaRPr lang="fr-FR" sz="1000"/>
                    </a:p>
                  </a:txBody>
                  <a:tcPr/>
                </a:tc>
                <a:tc>
                  <a:txBody>
                    <a:bodyPr/>
                    <a:lstStyle/>
                    <a:p>
                      <a:r>
                        <a:rPr lang="fr-FR" sz="1000" smtClean="0"/>
                        <a:t>Texte</a:t>
                      </a:r>
                      <a:endParaRPr lang="fr-FR" sz="1000"/>
                    </a:p>
                  </a:txBody>
                  <a:tcPr/>
                </a:tc>
                <a:tc>
                  <a:txBody>
                    <a:bodyPr/>
                    <a:lstStyle/>
                    <a:p>
                      <a:endParaRPr lang="fr-FR" sz="1000"/>
                    </a:p>
                  </a:txBody>
                  <a:tcPr/>
                </a:tc>
                <a:tc>
                  <a:txBody>
                    <a:bodyPr/>
                    <a:lstStyle/>
                    <a:p>
                      <a:r>
                        <a:rPr lang="fr-FR" sz="1000" smtClean="0"/>
                        <a:t>1</a:t>
                      </a:r>
                      <a:endParaRPr lang="fr-FR" sz="1000"/>
                    </a:p>
                  </a:txBody>
                  <a:tcPr/>
                </a:tc>
              </a:tr>
              <a:tr h="382696">
                <a:tc>
                  <a:txBody>
                    <a:bodyPr/>
                    <a:lstStyle/>
                    <a:p>
                      <a:r>
                        <a:rPr lang="fr-FR" sz="1000" smtClean="0"/>
                        <a:t>1</a:t>
                      </a:r>
                      <a:endParaRPr lang="fr-FR" sz="1000"/>
                    </a:p>
                  </a:txBody>
                  <a:tcPr/>
                </a:tc>
                <a:tc>
                  <a:txBody>
                    <a:bodyPr/>
                    <a:lstStyle/>
                    <a:p>
                      <a:r>
                        <a:rPr lang="fr-FR" sz="1000" smtClean="0"/>
                        <a:t>Prénom</a:t>
                      </a:r>
                      <a:endParaRPr lang="fr-FR" sz="1000"/>
                    </a:p>
                  </a:txBody>
                  <a:tcPr/>
                </a:tc>
                <a:tc>
                  <a:txBody>
                    <a:bodyPr/>
                    <a:lstStyle/>
                    <a:p>
                      <a:r>
                        <a:rPr lang="fr-FR" sz="1000" smtClean="0"/>
                        <a:t>Texte</a:t>
                      </a:r>
                      <a:endParaRPr lang="fr-FR" sz="1000"/>
                    </a:p>
                  </a:txBody>
                  <a:tcPr/>
                </a:tc>
                <a:tc>
                  <a:txBody>
                    <a:bodyPr/>
                    <a:lstStyle/>
                    <a:p>
                      <a:endParaRPr lang="fr-FR" sz="1000"/>
                    </a:p>
                  </a:txBody>
                  <a:tcPr/>
                </a:tc>
                <a:tc>
                  <a:txBody>
                    <a:bodyPr/>
                    <a:lstStyle/>
                    <a:p>
                      <a:r>
                        <a:rPr lang="fr-FR" sz="1000" smtClean="0"/>
                        <a:t>2</a:t>
                      </a:r>
                      <a:endParaRPr lang="fr-FR" sz="1000"/>
                    </a:p>
                  </a:txBody>
                  <a:tcPr/>
                </a:tc>
              </a:tr>
              <a:tr h="330509">
                <a:tc>
                  <a:txBody>
                    <a:bodyPr/>
                    <a:lstStyle/>
                    <a:p>
                      <a:r>
                        <a:rPr lang="fr-FR" sz="1000" smtClean="0"/>
                        <a:t>1</a:t>
                      </a:r>
                      <a:endParaRPr lang="fr-FR" sz="1000"/>
                    </a:p>
                  </a:txBody>
                  <a:tcPr/>
                </a:tc>
                <a:tc>
                  <a:txBody>
                    <a:bodyPr/>
                    <a:lstStyle/>
                    <a:p>
                      <a:r>
                        <a:rPr lang="fr-FR" sz="1000" smtClean="0"/>
                        <a:t>Image</a:t>
                      </a:r>
                      <a:endParaRPr lang="fr-FR" sz="1000"/>
                    </a:p>
                  </a:txBody>
                  <a:tcPr/>
                </a:tc>
                <a:tc>
                  <a:txBody>
                    <a:bodyPr/>
                    <a:lstStyle/>
                    <a:p>
                      <a:r>
                        <a:rPr lang="fr-FR" sz="1000" smtClean="0"/>
                        <a:t>Image</a:t>
                      </a:r>
                      <a:endParaRPr lang="fr-FR" sz="1000"/>
                    </a:p>
                  </a:txBody>
                  <a:tcPr/>
                </a:tc>
                <a:tc>
                  <a:txBody>
                    <a:bodyPr/>
                    <a:lstStyle/>
                    <a:p>
                      <a:endParaRPr lang="fr-FR" sz="1000"/>
                    </a:p>
                  </a:txBody>
                  <a:tcPr/>
                </a:tc>
                <a:tc>
                  <a:txBody>
                    <a:bodyPr/>
                    <a:lstStyle/>
                    <a:p>
                      <a:r>
                        <a:rPr lang="fr-FR" sz="1000" smtClean="0"/>
                        <a:t>3</a:t>
                      </a:r>
                      <a:endParaRPr lang="fr-FR" sz="1000"/>
                    </a:p>
                  </a:txBody>
                  <a:tcPr/>
                </a:tc>
              </a:tr>
              <a:tr h="330509">
                <a:tc>
                  <a:txBody>
                    <a:bodyPr/>
                    <a:lstStyle/>
                    <a:p>
                      <a:r>
                        <a:rPr lang="fr-FR" sz="1000" smtClean="0"/>
                        <a:t>2</a:t>
                      </a:r>
                      <a:endParaRPr lang="fr-FR" sz="1000"/>
                    </a:p>
                  </a:txBody>
                  <a:tcPr/>
                </a:tc>
                <a:tc>
                  <a:txBody>
                    <a:bodyPr/>
                    <a:lstStyle/>
                    <a:p>
                      <a:r>
                        <a:rPr lang="fr-FR" sz="1000" smtClean="0"/>
                        <a:t>Nom</a:t>
                      </a:r>
                      <a:endParaRPr lang="fr-FR" sz="1000"/>
                    </a:p>
                  </a:txBody>
                  <a:tcPr/>
                </a:tc>
                <a:tc>
                  <a:txBody>
                    <a:bodyPr/>
                    <a:lstStyle/>
                    <a:p>
                      <a:r>
                        <a:rPr lang="fr-FR" sz="1000" smtClean="0"/>
                        <a:t>Texte</a:t>
                      </a:r>
                      <a:endParaRPr lang="fr-FR" sz="1000"/>
                    </a:p>
                  </a:txBody>
                  <a:tcPr/>
                </a:tc>
                <a:tc>
                  <a:txBody>
                    <a:bodyPr/>
                    <a:lstStyle/>
                    <a:p>
                      <a:endParaRPr lang="fr-FR" sz="1000"/>
                    </a:p>
                  </a:txBody>
                  <a:tcPr/>
                </a:tc>
                <a:tc>
                  <a:txBody>
                    <a:bodyPr/>
                    <a:lstStyle/>
                    <a:p>
                      <a:r>
                        <a:rPr lang="fr-FR" sz="1000" smtClean="0"/>
                        <a:t>1</a:t>
                      </a:r>
                      <a:endParaRPr lang="fr-FR" sz="1000"/>
                    </a:p>
                  </a:txBody>
                  <a:tcPr/>
                </a:tc>
              </a:tr>
            </a:tbl>
          </a:graphicData>
        </a:graphic>
      </p:graphicFrame>
      <p:sp>
        <p:nvSpPr>
          <p:cNvPr id="3" name="ZoneTexte 2"/>
          <p:cNvSpPr txBox="1"/>
          <p:nvPr/>
        </p:nvSpPr>
        <p:spPr>
          <a:xfrm>
            <a:off x="1968844" y="370703"/>
            <a:ext cx="2257167" cy="369332"/>
          </a:xfrm>
          <a:prstGeom prst="rect">
            <a:avLst/>
          </a:prstGeom>
          <a:noFill/>
        </p:spPr>
        <p:txBody>
          <a:bodyPr wrap="square" rtlCol="0">
            <a:spAutoFit/>
          </a:bodyPr>
          <a:lstStyle/>
          <a:p>
            <a:r>
              <a:rPr lang="fr-FR" smtClean="0"/>
              <a:t>TO</a:t>
            </a:r>
            <a:endParaRPr lang="fr-FR"/>
          </a:p>
        </p:txBody>
      </p:sp>
      <p:sp>
        <p:nvSpPr>
          <p:cNvPr id="6" name="ZoneTexte 5"/>
          <p:cNvSpPr txBox="1"/>
          <p:nvPr/>
        </p:nvSpPr>
        <p:spPr>
          <a:xfrm>
            <a:off x="7549979" y="370703"/>
            <a:ext cx="2953264" cy="369332"/>
          </a:xfrm>
          <a:prstGeom prst="rect">
            <a:avLst/>
          </a:prstGeom>
          <a:noFill/>
        </p:spPr>
        <p:txBody>
          <a:bodyPr wrap="square" rtlCol="0">
            <a:spAutoFit/>
          </a:bodyPr>
          <a:lstStyle/>
          <a:p>
            <a:r>
              <a:rPr lang="fr-FR" smtClean="0"/>
              <a:t>TO_D</a:t>
            </a:r>
            <a:endParaRPr lang="fr-FR"/>
          </a:p>
        </p:txBody>
      </p:sp>
      <p:graphicFrame>
        <p:nvGraphicFramePr>
          <p:cNvPr id="7" name="Tableau 6"/>
          <p:cNvGraphicFramePr>
            <a:graphicFrameLocks noGrp="1"/>
          </p:cNvGraphicFramePr>
          <p:nvPr>
            <p:extLst>
              <p:ext uri="{D42A27DB-BD31-4B8C-83A1-F6EECF244321}">
                <p14:modId xmlns:p14="http://schemas.microsoft.com/office/powerpoint/2010/main" val="1309598698"/>
              </p:ext>
            </p:extLst>
          </p:nvPr>
        </p:nvGraphicFramePr>
        <p:xfrm>
          <a:off x="475048" y="3730596"/>
          <a:ext cx="7161428" cy="1162680"/>
        </p:xfrm>
        <a:graphic>
          <a:graphicData uri="http://schemas.openxmlformats.org/drawingml/2006/table">
            <a:tbl>
              <a:tblPr firstRow="1" bandRow="1">
                <a:tableStyleId>{5C22544A-7EE6-4342-B048-85BDC9FD1C3A}</a:tableStyleId>
              </a:tblPr>
              <a:tblGrid>
                <a:gridCol w="793534"/>
                <a:gridCol w="1127806"/>
                <a:gridCol w="978317"/>
                <a:gridCol w="1329100"/>
                <a:gridCol w="1400433"/>
                <a:gridCol w="1532238"/>
              </a:tblGrid>
              <a:tr h="387560">
                <a:tc>
                  <a:txBody>
                    <a:bodyPr/>
                    <a:lstStyle/>
                    <a:p>
                      <a:r>
                        <a:rPr lang="fr-FR" sz="1000" smtClean="0"/>
                        <a:t>IdObjet</a:t>
                      </a:r>
                      <a:endParaRPr lang="fr-FR" sz="1000"/>
                    </a:p>
                  </a:txBody>
                  <a:tcPr/>
                </a:tc>
                <a:tc>
                  <a:txBody>
                    <a:bodyPr/>
                    <a:lstStyle/>
                    <a:p>
                      <a:r>
                        <a:rPr lang="fr-FR" sz="1000" smtClean="0"/>
                        <a:t>IdTypeObjet</a:t>
                      </a:r>
                      <a:endParaRPr lang="fr-FR" sz="1000"/>
                    </a:p>
                  </a:txBody>
                  <a:tcPr/>
                </a:tc>
                <a:tc>
                  <a:txBody>
                    <a:bodyPr/>
                    <a:lstStyle/>
                    <a:p>
                      <a:r>
                        <a:rPr lang="fr-FR" sz="1000" smtClean="0"/>
                        <a:t>IdColonne</a:t>
                      </a:r>
                      <a:endParaRPr lang="fr-FR" sz="1000"/>
                    </a:p>
                  </a:txBody>
                  <a:tcPr/>
                </a:tc>
                <a:tc>
                  <a:txBody>
                    <a:bodyPr/>
                    <a:lstStyle/>
                    <a:p>
                      <a:r>
                        <a:rPr lang="fr-FR" sz="1000" smtClean="0"/>
                        <a:t>ValeurTexte</a:t>
                      </a:r>
                      <a:endParaRPr lang="fr-FR" sz="1000"/>
                    </a:p>
                  </a:txBody>
                  <a:tcPr/>
                </a:tc>
                <a:tc>
                  <a:txBody>
                    <a:bodyPr/>
                    <a:lstStyle/>
                    <a:p>
                      <a:r>
                        <a:rPr lang="fr-FR" sz="1000" smtClean="0"/>
                        <a:t>ValeurDate</a:t>
                      </a:r>
                      <a:endParaRPr lang="fr-FR" sz="1000"/>
                    </a:p>
                  </a:txBody>
                  <a:tcPr/>
                </a:tc>
                <a:tc>
                  <a:txBody>
                    <a:bodyPr/>
                    <a:lstStyle/>
                    <a:p>
                      <a:r>
                        <a:rPr lang="fr-FR" sz="1000" smtClean="0"/>
                        <a:t>ValeurBoolean</a:t>
                      </a:r>
                      <a:endParaRPr lang="fr-FR" sz="1000"/>
                    </a:p>
                  </a:txBody>
                  <a:tcPr/>
                </a:tc>
              </a:tr>
              <a:tr h="387560">
                <a:tc>
                  <a:txBody>
                    <a:bodyPr/>
                    <a:lstStyle/>
                    <a:p>
                      <a:r>
                        <a:rPr lang="fr-FR" sz="1000" smtClean="0"/>
                        <a:t>1</a:t>
                      </a:r>
                      <a:endParaRPr lang="fr-FR" sz="1000"/>
                    </a:p>
                  </a:txBody>
                  <a:tcPr/>
                </a:tc>
                <a:tc>
                  <a:txBody>
                    <a:bodyPr/>
                    <a:lstStyle/>
                    <a:p>
                      <a:r>
                        <a:rPr lang="fr-FR" sz="1000" smtClean="0"/>
                        <a:t>1</a:t>
                      </a:r>
                      <a:endParaRPr lang="fr-FR" sz="1000"/>
                    </a:p>
                  </a:txBody>
                  <a:tcPr/>
                </a:tc>
                <a:tc>
                  <a:txBody>
                    <a:bodyPr/>
                    <a:lstStyle/>
                    <a:p>
                      <a:r>
                        <a:rPr lang="fr-FR" sz="1000" smtClean="0"/>
                        <a:t>1</a:t>
                      </a:r>
                      <a:endParaRPr lang="fr-FR" sz="1000"/>
                    </a:p>
                  </a:txBody>
                  <a:tcPr/>
                </a:tc>
                <a:tc>
                  <a:txBody>
                    <a:bodyPr/>
                    <a:lstStyle/>
                    <a:p>
                      <a:r>
                        <a:rPr lang="fr-FR" sz="1000" smtClean="0"/>
                        <a:t>ARNOULT</a:t>
                      </a:r>
                      <a:endParaRPr lang="fr-FR" sz="1000"/>
                    </a:p>
                  </a:txBody>
                  <a:tcPr/>
                </a:tc>
                <a:tc>
                  <a:txBody>
                    <a:bodyPr/>
                    <a:lstStyle/>
                    <a:p>
                      <a:endParaRPr lang="fr-FR" sz="1000"/>
                    </a:p>
                  </a:txBody>
                  <a:tcPr/>
                </a:tc>
                <a:tc>
                  <a:txBody>
                    <a:bodyPr/>
                    <a:lstStyle/>
                    <a:p>
                      <a:endParaRPr lang="fr-FR" sz="1000"/>
                    </a:p>
                  </a:txBody>
                  <a:tcPr/>
                </a:tc>
              </a:tr>
              <a:tr h="387560">
                <a:tc>
                  <a:txBody>
                    <a:bodyPr/>
                    <a:lstStyle/>
                    <a:p>
                      <a:r>
                        <a:rPr lang="fr-FR" sz="1000" smtClean="0"/>
                        <a:t>1</a:t>
                      </a:r>
                      <a:endParaRPr lang="fr-FR" sz="1000"/>
                    </a:p>
                  </a:txBody>
                  <a:tcPr/>
                </a:tc>
                <a:tc>
                  <a:txBody>
                    <a:bodyPr/>
                    <a:lstStyle/>
                    <a:p>
                      <a:r>
                        <a:rPr lang="fr-FR" sz="1000" smtClean="0"/>
                        <a:t>1</a:t>
                      </a:r>
                      <a:endParaRPr lang="fr-FR" sz="1000"/>
                    </a:p>
                  </a:txBody>
                  <a:tcPr/>
                </a:tc>
                <a:tc>
                  <a:txBody>
                    <a:bodyPr/>
                    <a:lstStyle/>
                    <a:p>
                      <a:r>
                        <a:rPr lang="fr-FR" sz="1000" smtClean="0"/>
                        <a:t>2</a:t>
                      </a:r>
                      <a:endParaRPr lang="fr-FR" sz="1000"/>
                    </a:p>
                  </a:txBody>
                  <a:tcPr/>
                </a:tc>
                <a:tc>
                  <a:txBody>
                    <a:bodyPr/>
                    <a:lstStyle/>
                    <a:p>
                      <a:r>
                        <a:rPr lang="fr-FR" sz="1000" smtClean="0"/>
                        <a:t>Stève</a:t>
                      </a:r>
                      <a:endParaRPr lang="fr-FR" sz="1000"/>
                    </a:p>
                  </a:txBody>
                  <a:tcPr/>
                </a:tc>
                <a:tc>
                  <a:txBody>
                    <a:bodyPr/>
                    <a:lstStyle/>
                    <a:p>
                      <a:endParaRPr lang="fr-FR" sz="1000"/>
                    </a:p>
                  </a:txBody>
                  <a:tcPr/>
                </a:tc>
                <a:tc>
                  <a:txBody>
                    <a:bodyPr/>
                    <a:lstStyle/>
                    <a:p>
                      <a:endParaRPr lang="fr-FR" sz="1000"/>
                    </a:p>
                  </a:txBody>
                  <a:tcPr/>
                </a:tc>
              </a:tr>
            </a:tbl>
          </a:graphicData>
        </a:graphic>
      </p:graphicFrame>
      <p:sp>
        <p:nvSpPr>
          <p:cNvPr id="8" name="ZoneTexte 7"/>
          <p:cNvSpPr txBox="1"/>
          <p:nvPr/>
        </p:nvSpPr>
        <p:spPr>
          <a:xfrm>
            <a:off x="2467233" y="3183925"/>
            <a:ext cx="2257167" cy="369332"/>
          </a:xfrm>
          <a:prstGeom prst="rect">
            <a:avLst/>
          </a:prstGeom>
          <a:noFill/>
        </p:spPr>
        <p:txBody>
          <a:bodyPr wrap="square" rtlCol="0">
            <a:spAutoFit/>
          </a:bodyPr>
          <a:lstStyle/>
          <a:p>
            <a:r>
              <a:rPr lang="fr-FR" smtClean="0"/>
              <a:t>OBJ</a:t>
            </a:r>
            <a:endParaRPr lang="fr-FR"/>
          </a:p>
        </p:txBody>
      </p:sp>
      <p:cxnSp>
        <p:nvCxnSpPr>
          <p:cNvPr id="9" name="Connecteur droit avec flèche 8"/>
          <p:cNvCxnSpPr/>
          <p:nvPr/>
        </p:nvCxnSpPr>
        <p:spPr>
          <a:xfrm flipH="1" flipV="1">
            <a:off x="9251093" y="2875006"/>
            <a:ext cx="296561" cy="110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9028670" y="3978876"/>
            <a:ext cx="2438400" cy="369332"/>
          </a:xfrm>
          <a:prstGeom prst="rect">
            <a:avLst/>
          </a:prstGeom>
          <a:noFill/>
        </p:spPr>
        <p:txBody>
          <a:bodyPr wrap="square" rtlCol="0">
            <a:spAutoFit/>
          </a:bodyPr>
          <a:lstStyle/>
          <a:p>
            <a:r>
              <a:rPr lang="fr-FR" smtClean="0"/>
              <a:t>obsolète</a:t>
            </a:r>
            <a:endParaRPr lang="fr-FR"/>
          </a:p>
        </p:txBody>
      </p:sp>
    </p:spTree>
    <p:extLst>
      <p:ext uri="{BB962C8B-B14F-4D97-AF65-F5344CB8AC3E}">
        <p14:creationId xmlns:p14="http://schemas.microsoft.com/office/powerpoint/2010/main" val="2359539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necteur droit 31"/>
          <p:cNvCxnSpPr/>
          <p:nvPr/>
        </p:nvCxnSpPr>
        <p:spPr>
          <a:xfrm flipH="1">
            <a:off x="6015044" y="1411427"/>
            <a:ext cx="9939" cy="371023"/>
          </a:xfrm>
          <a:prstGeom prst="line">
            <a:avLst/>
          </a:prstGeom>
          <a:ln w="41275">
            <a:solidFill>
              <a:schemeClr val="accent1">
                <a:alpha val="37000"/>
              </a:schemeClr>
            </a:solidFill>
          </a:ln>
        </p:spPr>
        <p:style>
          <a:lnRef idx="1">
            <a:schemeClr val="accent1"/>
          </a:lnRef>
          <a:fillRef idx="0">
            <a:schemeClr val="accent1"/>
          </a:fillRef>
          <a:effectRef idx="0">
            <a:schemeClr val="accent1"/>
          </a:effectRef>
          <a:fontRef idx="minor">
            <a:schemeClr val="tx1"/>
          </a:fontRef>
        </p:style>
      </p:cxnSp>
      <p:grpSp>
        <p:nvGrpSpPr>
          <p:cNvPr id="6" name="Groupe 5"/>
          <p:cNvGrpSpPr/>
          <p:nvPr/>
        </p:nvGrpSpPr>
        <p:grpSpPr>
          <a:xfrm>
            <a:off x="2403517" y="2549210"/>
            <a:ext cx="848885" cy="906163"/>
            <a:chOff x="2523222" y="2797261"/>
            <a:chExt cx="848885" cy="906163"/>
          </a:xfrm>
        </p:grpSpPr>
        <p:pic>
          <p:nvPicPr>
            <p:cNvPr id="4"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821" y="2797261"/>
              <a:ext cx="573689" cy="57149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2523222" y="3426425"/>
              <a:ext cx="848885"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BUDGET</a:t>
              </a:r>
              <a:endParaRPr lang="fr-FR" sz="1200">
                <a:latin typeface="Lao UI" panose="020B0502040204020203" pitchFamily="34" charset="0"/>
                <a:cs typeface="Lao UI" panose="020B0502040204020203" pitchFamily="34" charset="0"/>
              </a:endParaRPr>
            </a:p>
          </p:txBody>
        </p:sp>
      </p:grpSp>
      <p:pic>
        <p:nvPicPr>
          <p:cNvPr id="7" name="Imag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0204" y="5862385"/>
            <a:ext cx="573689" cy="57149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2403517" y="6433884"/>
            <a:ext cx="987061"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Fichier CSV</a:t>
            </a:r>
            <a:endParaRPr lang="fr-FR" sz="1200">
              <a:latin typeface="Lao UI" panose="020B0502040204020203" pitchFamily="34" charset="0"/>
              <a:cs typeface="Lao UI" panose="020B0502040204020203" pitchFamily="34" charset="0"/>
            </a:endParaRPr>
          </a:p>
        </p:txBody>
      </p:sp>
      <p:pic>
        <p:nvPicPr>
          <p:cNvPr id="9" name="Imag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455" y="5884866"/>
            <a:ext cx="612322" cy="55947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253148" y="6469056"/>
            <a:ext cx="1234936"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Documentation</a:t>
            </a:r>
            <a:endParaRPr lang="fr-FR" sz="1200">
              <a:latin typeface="Lao UI" panose="020B0502040204020203" pitchFamily="34" charset="0"/>
              <a:cs typeface="Lao UI" panose="020B0502040204020203" pitchFamily="34" charset="0"/>
            </a:endParaRPr>
          </a:p>
        </p:txBody>
      </p:sp>
      <p:grpSp>
        <p:nvGrpSpPr>
          <p:cNvPr id="29" name="Groupe 28"/>
          <p:cNvGrpSpPr/>
          <p:nvPr/>
        </p:nvGrpSpPr>
        <p:grpSpPr>
          <a:xfrm>
            <a:off x="2033833" y="507331"/>
            <a:ext cx="848885" cy="959169"/>
            <a:chOff x="5498561" y="1495239"/>
            <a:chExt cx="848885" cy="959169"/>
          </a:xfrm>
        </p:grpSpPr>
        <p:pic>
          <p:nvPicPr>
            <p:cNvPr id="3" name="Image 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7742" y="1495239"/>
              <a:ext cx="390525" cy="605335"/>
            </a:xfrm>
            <a:prstGeom prst="rect">
              <a:avLst/>
            </a:prstGeom>
            <a:noFill/>
            <a:ln>
              <a:noFill/>
            </a:ln>
          </p:spPr>
        </p:pic>
        <p:sp>
          <p:nvSpPr>
            <p:cNvPr id="26" name="ZoneTexte 25"/>
            <p:cNvSpPr txBox="1"/>
            <p:nvPr/>
          </p:nvSpPr>
          <p:spPr>
            <a:xfrm>
              <a:off x="5498561" y="2177409"/>
              <a:ext cx="848885"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IBIIGE05</a:t>
              </a:r>
              <a:endParaRPr lang="fr-FR" sz="1200">
                <a:latin typeface="Lao UI" panose="020B0502040204020203" pitchFamily="34" charset="0"/>
                <a:cs typeface="Lao UI" panose="020B0502040204020203" pitchFamily="34" charset="0"/>
              </a:endParaRPr>
            </a:p>
          </p:txBody>
        </p:sp>
      </p:grpSp>
      <p:grpSp>
        <p:nvGrpSpPr>
          <p:cNvPr id="28" name="Groupe 27"/>
          <p:cNvGrpSpPr/>
          <p:nvPr/>
        </p:nvGrpSpPr>
        <p:grpSpPr>
          <a:xfrm>
            <a:off x="5624160" y="439587"/>
            <a:ext cx="848885" cy="950305"/>
            <a:chOff x="4333535" y="1504102"/>
            <a:chExt cx="848885" cy="950305"/>
          </a:xfrm>
        </p:grpSpPr>
        <p:pic>
          <p:nvPicPr>
            <p:cNvPr id="2" name="Image 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2716" y="1504102"/>
              <a:ext cx="390525" cy="605335"/>
            </a:xfrm>
            <a:prstGeom prst="rect">
              <a:avLst/>
            </a:prstGeom>
            <a:noFill/>
            <a:ln>
              <a:noFill/>
            </a:ln>
          </p:spPr>
        </p:pic>
        <p:sp>
          <p:nvSpPr>
            <p:cNvPr id="27" name="ZoneTexte 26"/>
            <p:cNvSpPr txBox="1"/>
            <p:nvPr/>
          </p:nvSpPr>
          <p:spPr>
            <a:xfrm>
              <a:off x="4333535" y="2177408"/>
              <a:ext cx="848885"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IBSQLE86</a:t>
              </a:r>
              <a:endParaRPr lang="fr-FR" sz="1200">
                <a:latin typeface="Lao UI" panose="020B0502040204020203" pitchFamily="34" charset="0"/>
                <a:cs typeface="Lao UI" panose="020B0502040204020203" pitchFamily="34" charset="0"/>
              </a:endParaRPr>
            </a:p>
          </p:txBody>
        </p:sp>
      </p:grpSp>
      <p:pic>
        <p:nvPicPr>
          <p:cNvPr id="30" name="Imag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5275" y="1620706"/>
            <a:ext cx="559419" cy="533400"/>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p:cNvSpPr txBox="1"/>
          <p:nvPr/>
        </p:nvSpPr>
        <p:spPr>
          <a:xfrm>
            <a:off x="5502003" y="2186544"/>
            <a:ext cx="1045961"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IBSQLE86</a:t>
            </a:r>
            <a:endParaRPr lang="fr-FR" sz="1200">
              <a:latin typeface="Lao UI" panose="020B0502040204020203" pitchFamily="34" charset="0"/>
              <a:cs typeface="Lao UI" panose="020B0502040204020203" pitchFamily="34" charset="0"/>
            </a:endParaRPr>
          </a:p>
        </p:txBody>
      </p:sp>
      <p:pic>
        <p:nvPicPr>
          <p:cNvPr id="38" name="Image 3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4927" y="510958"/>
            <a:ext cx="598715" cy="523875"/>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p:cNvSpPr txBox="1"/>
          <p:nvPr/>
        </p:nvSpPr>
        <p:spPr>
          <a:xfrm>
            <a:off x="2660912" y="1166417"/>
            <a:ext cx="1045961"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IBIIGE05</a:t>
            </a:r>
            <a:endParaRPr lang="fr-FR" sz="1200">
              <a:latin typeface="Lao UI" panose="020B0502040204020203" pitchFamily="34" charset="0"/>
              <a:cs typeface="Lao UI" panose="020B0502040204020203" pitchFamily="34" charset="0"/>
            </a:endParaRPr>
          </a:p>
        </p:txBody>
      </p:sp>
      <p:pic>
        <p:nvPicPr>
          <p:cNvPr id="44" name="Imag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8939" y="5862385"/>
            <a:ext cx="619125" cy="502405"/>
          </a:xfrm>
          <a:prstGeom prst="rect">
            <a:avLst/>
          </a:prstGeom>
          <a:noFill/>
          <a:extLst>
            <a:ext uri="{909E8E84-426E-40DD-AFC4-6F175D3DCCD1}">
              <a14:hiddenFill xmlns:a14="http://schemas.microsoft.com/office/drawing/2010/main">
                <a:solidFill>
                  <a:srgbClr val="FFFFFF"/>
                </a:solidFill>
              </a14:hiddenFill>
            </a:ext>
          </a:extLst>
        </p:spPr>
      </p:pic>
      <p:sp>
        <p:nvSpPr>
          <p:cNvPr id="49" name="ZoneTexte 48"/>
          <p:cNvSpPr txBox="1"/>
          <p:nvPr/>
        </p:nvSpPr>
        <p:spPr>
          <a:xfrm>
            <a:off x="1407250" y="6351122"/>
            <a:ext cx="1045961"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\\chemin\..</a:t>
            </a:r>
            <a:endParaRPr lang="fr-FR" sz="1200">
              <a:latin typeface="Lao UI" panose="020B0502040204020203" pitchFamily="34" charset="0"/>
              <a:cs typeface="Lao UI" panose="020B0502040204020203" pitchFamily="34" charset="0"/>
            </a:endParaRPr>
          </a:p>
        </p:txBody>
      </p:sp>
      <p:pic>
        <p:nvPicPr>
          <p:cNvPr id="52" name="Imag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823" y="2106261"/>
            <a:ext cx="619125" cy="502405"/>
          </a:xfrm>
          <a:prstGeom prst="rect">
            <a:avLst/>
          </a:prstGeom>
          <a:noFill/>
          <a:extLst>
            <a:ext uri="{909E8E84-426E-40DD-AFC4-6F175D3DCCD1}">
              <a14:hiddenFill xmlns:a14="http://schemas.microsoft.com/office/drawing/2010/main">
                <a:solidFill>
                  <a:srgbClr val="FFFFFF"/>
                </a:solidFill>
              </a14:hiddenFill>
            </a:ext>
          </a:extLst>
        </p:spPr>
      </p:pic>
      <p:sp>
        <p:nvSpPr>
          <p:cNvPr id="53" name="ZoneTexte 52"/>
          <p:cNvSpPr txBox="1"/>
          <p:nvPr/>
        </p:nvSpPr>
        <p:spPr>
          <a:xfrm>
            <a:off x="273134" y="2594998"/>
            <a:ext cx="1045961"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\\chemin\..</a:t>
            </a:r>
            <a:endParaRPr lang="fr-FR" sz="1200">
              <a:latin typeface="Lao UI" panose="020B0502040204020203" pitchFamily="34" charset="0"/>
              <a:cs typeface="Lao UI" panose="020B0502040204020203" pitchFamily="34" charset="0"/>
            </a:endParaRPr>
          </a:p>
        </p:txBody>
      </p:sp>
      <p:pic>
        <p:nvPicPr>
          <p:cNvPr id="56" name="Imag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6988" y="494087"/>
            <a:ext cx="619125" cy="502405"/>
          </a:xfrm>
          <a:prstGeom prst="rect">
            <a:avLst/>
          </a:prstGeom>
          <a:noFill/>
          <a:extLst>
            <a:ext uri="{909E8E84-426E-40DD-AFC4-6F175D3DCCD1}">
              <a14:hiddenFill xmlns:a14="http://schemas.microsoft.com/office/drawing/2010/main">
                <a:solidFill>
                  <a:srgbClr val="FFFFFF"/>
                </a:solidFill>
              </a14:hiddenFill>
            </a:ext>
          </a:extLst>
        </p:spPr>
      </p:pic>
      <p:sp>
        <p:nvSpPr>
          <p:cNvPr id="57" name="ZoneTexte 56"/>
          <p:cNvSpPr txBox="1"/>
          <p:nvPr/>
        </p:nvSpPr>
        <p:spPr>
          <a:xfrm>
            <a:off x="4326229" y="1015530"/>
            <a:ext cx="1045961"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\\chemin\..</a:t>
            </a:r>
            <a:endParaRPr lang="fr-FR" sz="1200">
              <a:latin typeface="Lao UI" panose="020B0502040204020203" pitchFamily="34" charset="0"/>
              <a:cs typeface="Lao UI" panose="020B0502040204020203" pitchFamily="34" charset="0"/>
            </a:endParaRPr>
          </a:p>
        </p:txBody>
      </p:sp>
      <p:grpSp>
        <p:nvGrpSpPr>
          <p:cNvPr id="60" name="Groupe 59"/>
          <p:cNvGrpSpPr/>
          <p:nvPr/>
        </p:nvGrpSpPr>
        <p:grpSpPr>
          <a:xfrm>
            <a:off x="1367543" y="4384792"/>
            <a:ext cx="987061" cy="1036911"/>
            <a:chOff x="4245025" y="4633615"/>
            <a:chExt cx="987061" cy="1036911"/>
          </a:xfrm>
        </p:grpSpPr>
        <p:pic>
          <p:nvPicPr>
            <p:cNvPr id="58" name="Image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2307" y="4633615"/>
              <a:ext cx="585108" cy="536605"/>
            </a:xfrm>
            <a:prstGeom prst="rect">
              <a:avLst/>
            </a:prstGeom>
            <a:noFill/>
            <a:extLst>
              <a:ext uri="{909E8E84-426E-40DD-AFC4-6F175D3DCCD1}">
                <a14:hiddenFill xmlns:a14="http://schemas.microsoft.com/office/drawing/2010/main">
                  <a:solidFill>
                    <a:srgbClr val="FFFFFF"/>
                  </a:solidFill>
                </a14:hiddenFill>
              </a:ext>
            </a:extLst>
          </p:spPr>
        </p:pic>
        <p:sp>
          <p:nvSpPr>
            <p:cNvPr id="59" name="ZoneTexte 58"/>
            <p:cNvSpPr txBox="1"/>
            <p:nvPr/>
          </p:nvSpPr>
          <p:spPr>
            <a:xfrm>
              <a:off x="4245025" y="5208861"/>
              <a:ext cx="987061" cy="461665"/>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Alexandra COUSSIN</a:t>
              </a:r>
              <a:endParaRPr lang="fr-FR" sz="1200">
                <a:latin typeface="Lao UI" panose="020B0502040204020203" pitchFamily="34" charset="0"/>
                <a:cs typeface="Lao UI" panose="020B0502040204020203" pitchFamily="34" charset="0"/>
              </a:endParaRPr>
            </a:p>
          </p:txBody>
        </p:sp>
      </p:grpSp>
      <p:pic>
        <p:nvPicPr>
          <p:cNvPr id="61" name="Image 60"/>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0" b="94872" l="0" r="100000"/>
                    </a14:imgEffect>
                  </a14:imgLayer>
                </a14:imgProps>
              </a:ext>
              <a:ext uri="{28A0092B-C50C-407E-A947-70E740481C1C}">
                <a14:useLocalDpi xmlns:a14="http://schemas.microsoft.com/office/drawing/2010/main" val="0"/>
              </a:ext>
            </a:extLst>
          </a:blip>
          <a:srcRect/>
          <a:stretch>
            <a:fillRect/>
          </a:stretch>
        </p:blipFill>
        <p:spPr bwMode="auto">
          <a:xfrm>
            <a:off x="7055740" y="499549"/>
            <a:ext cx="530678" cy="544643"/>
          </a:xfrm>
          <a:prstGeom prst="rect">
            <a:avLst/>
          </a:prstGeom>
          <a:noFill/>
          <a:extLst>
            <a:ext uri="{909E8E84-426E-40DD-AFC4-6F175D3DCCD1}">
              <a14:hiddenFill xmlns:a14="http://schemas.microsoft.com/office/drawing/2010/main">
                <a:solidFill>
                  <a:srgbClr val="FFFFFF"/>
                </a:solidFill>
              </a14:hiddenFill>
            </a:ext>
          </a:extLst>
        </p:spPr>
      </p:pic>
      <p:pic>
        <p:nvPicPr>
          <p:cNvPr id="62" name="Image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45482" y="541787"/>
            <a:ext cx="619125" cy="502405"/>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e 64"/>
          <p:cNvGrpSpPr/>
          <p:nvPr/>
        </p:nvGrpSpPr>
        <p:grpSpPr>
          <a:xfrm>
            <a:off x="7785052" y="503370"/>
            <a:ext cx="1456692" cy="1060379"/>
            <a:chOff x="6277930" y="2943862"/>
            <a:chExt cx="1456692" cy="1060379"/>
          </a:xfrm>
        </p:grpSpPr>
        <p:pic>
          <p:nvPicPr>
            <p:cNvPr id="63" name="Image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6919" y="2943862"/>
              <a:ext cx="598714" cy="598714"/>
            </a:xfrm>
            <a:prstGeom prst="rect">
              <a:avLst/>
            </a:prstGeom>
            <a:noFill/>
            <a:extLst>
              <a:ext uri="{909E8E84-426E-40DD-AFC4-6F175D3DCCD1}">
                <a14:hiddenFill xmlns:a14="http://schemas.microsoft.com/office/drawing/2010/main">
                  <a:solidFill>
                    <a:srgbClr val="FFFFFF"/>
                  </a:solidFill>
                </a14:hiddenFill>
              </a:ext>
            </a:extLst>
          </p:spPr>
        </p:pic>
        <p:sp>
          <p:nvSpPr>
            <p:cNvPr id="64" name="ZoneTexte 63"/>
            <p:cNvSpPr txBox="1"/>
            <p:nvPr/>
          </p:nvSpPr>
          <p:spPr>
            <a:xfrm>
              <a:off x="6277930" y="3542576"/>
              <a:ext cx="1456692" cy="461665"/>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LancementImportBudget.bat</a:t>
              </a:r>
              <a:endParaRPr lang="fr-FR" sz="1200">
                <a:latin typeface="Lao UI" panose="020B0502040204020203" pitchFamily="34" charset="0"/>
                <a:cs typeface="Lao UI" panose="020B0502040204020203" pitchFamily="34" charset="0"/>
              </a:endParaRPr>
            </a:p>
          </p:txBody>
        </p:sp>
      </p:grpSp>
      <p:sp>
        <p:nvSpPr>
          <p:cNvPr id="66" name="ZoneTexte 65"/>
          <p:cNvSpPr txBox="1"/>
          <p:nvPr/>
        </p:nvSpPr>
        <p:spPr>
          <a:xfrm>
            <a:off x="8926699" y="1066325"/>
            <a:ext cx="1456692"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\\chemin\</a:t>
            </a:r>
            <a:endParaRPr lang="fr-FR" sz="1200">
              <a:latin typeface="Lao UI" panose="020B0502040204020203" pitchFamily="34" charset="0"/>
              <a:cs typeface="Lao UI" panose="020B0502040204020203" pitchFamily="34" charset="0"/>
            </a:endParaRPr>
          </a:p>
        </p:txBody>
      </p:sp>
      <p:sp>
        <p:nvSpPr>
          <p:cNvPr id="67" name="ZoneTexte 66"/>
          <p:cNvSpPr txBox="1"/>
          <p:nvPr/>
        </p:nvSpPr>
        <p:spPr>
          <a:xfrm>
            <a:off x="6578621" y="1044192"/>
            <a:ext cx="1456692" cy="461665"/>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Planificateur de tâches</a:t>
            </a:r>
            <a:endParaRPr lang="fr-FR" sz="1200">
              <a:latin typeface="Lao UI" panose="020B0502040204020203" pitchFamily="34" charset="0"/>
              <a:cs typeface="Lao UI" panose="020B0502040204020203" pitchFamily="34" charset="0"/>
            </a:endParaRPr>
          </a:p>
        </p:txBody>
      </p:sp>
      <p:pic>
        <p:nvPicPr>
          <p:cNvPr id="71" name="Image 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0722" y="2082301"/>
            <a:ext cx="573689" cy="571499"/>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1184035" y="2653800"/>
            <a:ext cx="987061"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Fichier CSV</a:t>
            </a:r>
            <a:endParaRPr lang="fr-FR" sz="1200">
              <a:latin typeface="Lao UI" panose="020B0502040204020203" pitchFamily="34" charset="0"/>
              <a:cs typeface="Lao UI" panose="020B0502040204020203" pitchFamily="34" charset="0"/>
            </a:endParaRPr>
          </a:p>
        </p:txBody>
      </p:sp>
      <p:pic>
        <p:nvPicPr>
          <p:cNvPr id="73" name="Image 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942" y="1618440"/>
            <a:ext cx="573689" cy="571499"/>
          </a:xfrm>
          <a:prstGeom prst="rect">
            <a:avLst/>
          </a:prstGeom>
          <a:noFill/>
          <a:extLst>
            <a:ext uri="{909E8E84-426E-40DD-AFC4-6F175D3DCCD1}">
              <a14:hiddenFill xmlns:a14="http://schemas.microsoft.com/office/drawing/2010/main">
                <a:solidFill>
                  <a:srgbClr val="FFFFFF"/>
                </a:solidFill>
              </a14:hiddenFill>
            </a:ext>
          </a:extLst>
        </p:spPr>
      </p:pic>
      <p:sp>
        <p:nvSpPr>
          <p:cNvPr id="74" name="ZoneTexte 73"/>
          <p:cNvSpPr txBox="1"/>
          <p:nvPr/>
        </p:nvSpPr>
        <p:spPr>
          <a:xfrm>
            <a:off x="4308255" y="2189939"/>
            <a:ext cx="987061"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Fichier CSV</a:t>
            </a:r>
            <a:endParaRPr lang="fr-FR" sz="1200">
              <a:latin typeface="Lao UI" panose="020B0502040204020203" pitchFamily="34" charset="0"/>
              <a:cs typeface="Lao UI" panose="020B0502040204020203" pitchFamily="34" charset="0"/>
            </a:endParaRPr>
          </a:p>
        </p:txBody>
      </p:sp>
      <p:pic>
        <p:nvPicPr>
          <p:cNvPr id="81" name="Image 80"/>
          <p:cNvPicPr>
            <a:picLocks noChangeAspect="1"/>
          </p:cNvPicPr>
          <p:nvPr/>
        </p:nvPicPr>
        <p:blipFill>
          <a:blip r:embed="rId13"/>
          <a:stretch>
            <a:fillRect/>
          </a:stretch>
        </p:blipFill>
        <p:spPr>
          <a:xfrm>
            <a:off x="8300886" y="1641677"/>
            <a:ext cx="476316" cy="552527"/>
          </a:xfrm>
          <a:prstGeom prst="rect">
            <a:avLst/>
          </a:prstGeom>
        </p:spPr>
      </p:pic>
      <p:sp>
        <p:nvSpPr>
          <p:cNvPr id="82" name="ZoneTexte 81"/>
          <p:cNvSpPr txBox="1"/>
          <p:nvPr/>
        </p:nvSpPr>
        <p:spPr>
          <a:xfrm>
            <a:off x="7739358" y="2249227"/>
            <a:ext cx="1483764"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ImportBudget.dtsx</a:t>
            </a:r>
            <a:endParaRPr lang="fr-FR" sz="1200">
              <a:latin typeface="Lao UI" panose="020B0502040204020203" pitchFamily="34" charset="0"/>
              <a:cs typeface="Lao UI" panose="020B0502040204020203" pitchFamily="34" charset="0"/>
            </a:endParaRPr>
          </a:p>
        </p:txBody>
      </p:sp>
      <p:pic>
        <p:nvPicPr>
          <p:cNvPr id="83" name="Image 82"/>
          <p:cNvPicPr>
            <a:picLocks noChangeAspect="1"/>
          </p:cNvPicPr>
          <p:nvPr/>
        </p:nvPicPr>
        <p:blipFill>
          <a:blip r:embed="rId14"/>
          <a:stretch>
            <a:fillRect/>
          </a:stretch>
        </p:blipFill>
        <p:spPr>
          <a:xfrm>
            <a:off x="8361809" y="4042280"/>
            <a:ext cx="450946" cy="461682"/>
          </a:xfrm>
          <a:prstGeom prst="rect">
            <a:avLst/>
          </a:prstGeom>
        </p:spPr>
      </p:pic>
      <p:sp>
        <p:nvSpPr>
          <p:cNvPr id="84" name="ZoneTexte 83"/>
          <p:cNvSpPr txBox="1"/>
          <p:nvPr/>
        </p:nvSpPr>
        <p:spPr>
          <a:xfrm>
            <a:off x="7851408" y="4571680"/>
            <a:ext cx="1483764"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PROC_STOCK_1</a:t>
            </a:r>
            <a:endParaRPr lang="fr-FR" sz="1200">
              <a:latin typeface="Lao UI" panose="020B0502040204020203" pitchFamily="34" charset="0"/>
              <a:cs typeface="Lao UI" panose="020B0502040204020203" pitchFamily="34" charset="0"/>
            </a:endParaRPr>
          </a:p>
        </p:txBody>
      </p:sp>
      <p:pic>
        <p:nvPicPr>
          <p:cNvPr id="85" name="Image 84"/>
          <p:cNvPicPr>
            <a:picLocks noChangeAspect="1"/>
          </p:cNvPicPr>
          <p:nvPr/>
        </p:nvPicPr>
        <p:blipFill>
          <a:blip r:embed="rId15"/>
          <a:stretch>
            <a:fillRect/>
          </a:stretch>
        </p:blipFill>
        <p:spPr>
          <a:xfrm>
            <a:off x="9538281" y="4491335"/>
            <a:ext cx="514350" cy="485301"/>
          </a:xfrm>
          <a:prstGeom prst="rect">
            <a:avLst/>
          </a:prstGeom>
        </p:spPr>
      </p:pic>
      <p:sp>
        <p:nvSpPr>
          <p:cNvPr id="86" name="ZoneTexte 85"/>
          <p:cNvSpPr txBox="1"/>
          <p:nvPr/>
        </p:nvSpPr>
        <p:spPr>
          <a:xfrm>
            <a:off x="9064327" y="4996514"/>
            <a:ext cx="1483764" cy="461665"/>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Table des lignes de contributions</a:t>
            </a:r>
            <a:endParaRPr lang="fr-FR" sz="1200">
              <a:latin typeface="Lao UI" panose="020B0502040204020203" pitchFamily="34" charset="0"/>
              <a:cs typeface="Lao UI" panose="020B0502040204020203" pitchFamily="34" charset="0"/>
            </a:endParaRPr>
          </a:p>
        </p:txBody>
      </p:sp>
      <p:grpSp>
        <p:nvGrpSpPr>
          <p:cNvPr id="90" name="Groupe 89"/>
          <p:cNvGrpSpPr/>
          <p:nvPr/>
        </p:nvGrpSpPr>
        <p:grpSpPr>
          <a:xfrm>
            <a:off x="8942677" y="1694518"/>
            <a:ext cx="1483764" cy="831708"/>
            <a:chOff x="8878057" y="1665527"/>
            <a:chExt cx="1483764" cy="831708"/>
          </a:xfrm>
        </p:grpSpPr>
        <p:pic>
          <p:nvPicPr>
            <p:cNvPr id="88" name="Picture 2" descr="Résultat de recherche d'images pour &quot;fichier txt&quot;"/>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352513" y="1665527"/>
              <a:ext cx="534852" cy="504825"/>
            </a:xfrm>
            <a:prstGeom prst="rect">
              <a:avLst/>
            </a:prstGeom>
            <a:noFill/>
            <a:extLst>
              <a:ext uri="{909E8E84-426E-40DD-AFC4-6F175D3DCCD1}">
                <a14:hiddenFill xmlns:a14="http://schemas.microsoft.com/office/drawing/2010/main">
                  <a:solidFill>
                    <a:srgbClr val="FFFFFF"/>
                  </a:solidFill>
                </a14:hiddenFill>
              </a:ext>
            </a:extLst>
          </p:spPr>
        </p:pic>
        <p:sp>
          <p:nvSpPr>
            <p:cNvPr id="89" name="ZoneTexte 88"/>
            <p:cNvSpPr txBox="1"/>
            <p:nvPr/>
          </p:nvSpPr>
          <p:spPr>
            <a:xfrm>
              <a:off x="8878057" y="2220236"/>
              <a:ext cx="1483764"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fichier.log</a:t>
              </a:r>
              <a:endParaRPr lang="fr-FR" sz="1200">
                <a:latin typeface="Lao UI" panose="020B0502040204020203" pitchFamily="34" charset="0"/>
                <a:cs typeface="Lao UI" panose="020B0502040204020203" pitchFamily="34" charset="0"/>
              </a:endParaRPr>
            </a:p>
          </p:txBody>
        </p:sp>
      </p:grpSp>
      <p:pic>
        <p:nvPicPr>
          <p:cNvPr id="91" name="Image 90"/>
          <p:cNvPicPr>
            <a:picLocks noChangeAspect="1"/>
          </p:cNvPicPr>
          <p:nvPr/>
        </p:nvPicPr>
        <p:blipFill>
          <a:blip r:embed="rId17">
            <a:duotone>
              <a:schemeClr val="accent1">
                <a:shade val="45000"/>
                <a:satMod val="135000"/>
              </a:schemeClr>
              <a:prstClr val="white"/>
            </a:duotone>
          </a:blip>
          <a:stretch>
            <a:fillRect/>
          </a:stretch>
        </p:blipFill>
        <p:spPr>
          <a:xfrm>
            <a:off x="4589483" y="2770351"/>
            <a:ext cx="485775" cy="485775"/>
          </a:xfrm>
          <a:prstGeom prst="rect">
            <a:avLst/>
          </a:prstGeom>
        </p:spPr>
      </p:pic>
      <p:sp>
        <p:nvSpPr>
          <p:cNvPr id="92" name="ZoneTexte 91"/>
          <p:cNvSpPr txBox="1"/>
          <p:nvPr/>
        </p:nvSpPr>
        <p:spPr>
          <a:xfrm>
            <a:off x="4309389" y="3297487"/>
            <a:ext cx="1045961" cy="276999"/>
          </a:xfrm>
          <a:prstGeom prst="rect">
            <a:avLst/>
          </a:prstGeom>
          <a:noFill/>
        </p:spPr>
        <p:txBody>
          <a:bodyPr wrap="square" rtlCol="0">
            <a:spAutoFit/>
          </a:bodyPr>
          <a:lstStyle/>
          <a:p>
            <a:pPr algn="ctr"/>
            <a:r>
              <a:rPr lang="fr-FR" sz="1200" smtClean="0">
                <a:latin typeface="Lao UI" panose="020B0502040204020203" pitchFamily="34" charset="0"/>
                <a:cs typeface="Lao UI" panose="020B0502040204020203" pitchFamily="34" charset="0"/>
              </a:rPr>
              <a:t>BudService</a:t>
            </a:r>
            <a:endParaRPr lang="fr-FR" sz="1200">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932226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Window"/>
          <p:cNvGrpSpPr/>
          <p:nvPr>
            <p:custDataLst>
              <p:custData r:id="rId1"/>
            </p:custDataLst>
          </p:nvPr>
        </p:nvGrpSpPr>
        <p:grpSpPr>
          <a:xfrm>
            <a:off x="-9231413" y="2627560"/>
            <a:ext cx="6602858" cy="6838300"/>
            <a:chOff x="0" y="0"/>
            <a:chExt cx="9144000" cy="6858000"/>
          </a:xfrm>
        </p:grpSpPr>
        <p:grpSp>
          <p:nvGrpSpPr>
            <p:cNvPr id="24" name="Group 2"/>
            <p:cNvGrpSpPr/>
            <p:nvPr/>
          </p:nvGrpSpPr>
          <p:grpSpPr>
            <a:xfrm>
              <a:off x="0" y="0"/>
              <a:ext cx="9144000" cy="6858000"/>
              <a:chOff x="0" y="0"/>
              <a:chExt cx="9144000" cy="6858000"/>
            </a:xfrm>
          </p:grpSpPr>
          <p:sp>
            <p:nvSpPr>
              <p:cNvPr id="34" name="Rectangle 33"/>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35" name="Rectangle 34"/>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37" name="WindowTitle"/>
              <p:cNvSpPr txBox="1"/>
              <p:nvPr/>
            </p:nvSpPr>
            <p:spPr>
              <a:xfrm>
                <a:off x="320120" y="24386"/>
                <a:ext cx="1712452" cy="229322"/>
              </a:xfrm>
              <a:prstGeom prst="rect">
                <a:avLst/>
              </a:prstGeom>
              <a:noFill/>
            </p:spPr>
            <p:txBody>
              <a:bodyPr wrap="non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Ajout d’un objet</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25" name="Minimize - Maximize - Close"/>
            <p:cNvGrpSpPr/>
            <p:nvPr/>
          </p:nvGrpSpPr>
          <p:grpSpPr>
            <a:xfrm>
              <a:off x="8632311" y="92599"/>
              <a:ext cx="384527" cy="78032"/>
              <a:chOff x="9347642" y="131588"/>
              <a:chExt cx="384527" cy="78032"/>
            </a:xfrm>
          </p:grpSpPr>
          <p:cxnSp>
            <p:nvCxnSpPr>
              <p:cNvPr id="29"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30"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31"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32"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33"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28" name="Oval 4"/>
            <p:cNvSpPr/>
            <p:nvPr/>
          </p:nvSpPr>
          <p:spPr>
            <a:xfrm>
              <a:off x="83478" y="80065"/>
              <a:ext cx="218392"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39" name="Group"/>
          <p:cNvGrpSpPr/>
          <p:nvPr>
            <p:custDataLst>
              <p:custData r:id="rId2"/>
            </p:custDataLst>
          </p:nvPr>
        </p:nvGrpSpPr>
        <p:grpSpPr>
          <a:xfrm>
            <a:off x="-9024195" y="3008365"/>
            <a:ext cx="6170406" cy="1267526"/>
            <a:chOff x="3168650" y="2419758"/>
            <a:chExt cx="2616200" cy="1326741"/>
          </a:xfrm>
        </p:grpSpPr>
        <p:sp useBgFill="1">
          <p:nvSpPr>
            <p:cNvPr id="40" name="Container"/>
            <p:cNvSpPr>
              <a:spLocks/>
            </p:cNvSpPr>
            <p:nvPr/>
          </p:nvSpPr>
          <p:spPr>
            <a:xfrm>
              <a:off x="3168650" y="2572203"/>
              <a:ext cx="2616200" cy="1174296"/>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41" name="Content"/>
            <p:cNvSpPr txBox="1">
              <a:spLocks/>
            </p:cNvSpPr>
            <p:nvPr/>
          </p:nvSpPr>
          <p:spPr>
            <a:xfrm>
              <a:off x="3232372" y="2419758"/>
              <a:ext cx="411811" cy="289940"/>
            </a:xfrm>
            <a:prstGeom prst="rect">
              <a:avLst/>
            </a:prstGeom>
          </p:spPr>
          <p:txBody>
            <a:bodyPr wrap="none" rtlCol="0">
              <a:spAutoFit/>
            </a:bodyPr>
            <a:lstStyle/>
            <a:p>
              <a:r>
                <a:rPr lang="en-US" sz="1200" smtClean="0">
                  <a:latin typeface="Segoe UI" pitchFamily="34" charset="0"/>
                  <a:ea typeface="Segoe UI" pitchFamily="34" charset="0"/>
                  <a:cs typeface="Segoe UI" pitchFamily="34" charset="0"/>
                </a:rPr>
                <a:t>Description</a:t>
              </a:r>
              <a:endParaRPr lang="en-US" sz="1050" dirty="0">
                <a:latin typeface="Segoe UI" pitchFamily="34" charset="0"/>
                <a:ea typeface="Segoe UI" pitchFamily="34" charset="0"/>
                <a:cs typeface="Segoe UI" pitchFamily="34" charset="0"/>
              </a:endParaRPr>
            </a:p>
          </p:txBody>
        </p:sp>
      </p:grpSp>
      <p:sp>
        <p:nvSpPr>
          <p:cNvPr id="42" name="Content"/>
          <p:cNvSpPr/>
          <p:nvPr>
            <p:custDataLst>
              <p:custData r:id="rId3"/>
            </p:custDataLst>
          </p:nvPr>
        </p:nvSpPr>
        <p:spPr>
          <a:xfrm>
            <a:off x="-7550292" y="3310402"/>
            <a:ext cx="4474632"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iValua</a:t>
            </a:r>
            <a:endParaRPr lang="en-US" sz="1200" dirty="0">
              <a:solidFill>
                <a:srgbClr val="000000"/>
              </a:solidFill>
              <a:latin typeface="Segoe UI" pitchFamily="34" charset="0"/>
              <a:cs typeface="Segoe UI" pitchFamily="34" charset="0"/>
            </a:endParaRPr>
          </a:p>
        </p:txBody>
      </p:sp>
      <p:sp>
        <p:nvSpPr>
          <p:cNvPr id="43" name="Content"/>
          <p:cNvSpPr txBox="1"/>
          <p:nvPr>
            <p:custDataLst>
              <p:custData r:id="rId4"/>
            </p:custDataLst>
          </p:nvPr>
        </p:nvSpPr>
        <p:spPr>
          <a:xfrm>
            <a:off x="-8413421" y="3368263"/>
            <a:ext cx="646761" cy="230832"/>
          </a:xfrm>
          <a:prstGeom prst="rect">
            <a:avLst/>
          </a:prstGeom>
          <a:noFill/>
        </p:spPr>
        <p:txBody>
          <a:bodyPr wrap="squar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Nom :</a:t>
            </a:r>
            <a:endParaRPr lang="en-US" sz="1200" dirty="0" smtClean="0">
              <a:solidFill>
                <a:srgbClr val="000000"/>
              </a:solidFill>
              <a:latin typeface="Segoe UI" pitchFamily="34" charset="0"/>
              <a:ea typeface="Segoe UI" pitchFamily="34" charset="0"/>
              <a:cs typeface="Segoe UI" pitchFamily="34" charset="0"/>
            </a:endParaRPr>
          </a:p>
        </p:txBody>
      </p:sp>
      <p:sp>
        <p:nvSpPr>
          <p:cNvPr id="44" name="Content"/>
          <p:cNvSpPr txBox="1"/>
          <p:nvPr>
            <p:custDataLst>
              <p:custData r:id="rId5"/>
            </p:custDataLst>
          </p:nvPr>
        </p:nvSpPr>
        <p:spPr>
          <a:xfrm>
            <a:off x="-8413422" y="3824472"/>
            <a:ext cx="646761" cy="230832"/>
          </a:xfrm>
          <a:prstGeom prst="rect">
            <a:avLst/>
          </a:prstGeom>
          <a:noFill/>
        </p:spPr>
        <p:txBody>
          <a:bodyPr wrap="squar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Type :</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45" name="Group 1"/>
          <p:cNvGrpSpPr/>
          <p:nvPr>
            <p:custDataLst>
              <p:custData r:id="rId6"/>
              <p:custData r:id="rId7"/>
            </p:custDataLst>
          </p:nvPr>
        </p:nvGrpSpPr>
        <p:grpSpPr>
          <a:xfrm>
            <a:off x="-7550293" y="3786806"/>
            <a:ext cx="4474631" cy="320480"/>
            <a:chOff x="507869" y="3729779"/>
            <a:chExt cx="1471744" cy="320480"/>
          </a:xfrm>
        </p:grpSpPr>
        <p:sp>
          <p:nvSpPr>
            <p:cNvPr id="46"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smtClean="0">
                  <a:ln>
                    <a:noFill/>
                  </a:ln>
                  <a:solidFill>
                    <a:srgbClr val="232323"/>
                  </a:solidFill>
                  <a:effectLst/>
                  <a:uLnTx/>
                  <a:uFillTx/>
                  <a:latin typeface="Segoe"/>
                  <a:ea typeface="+mn-ea"/>
                  <a:cs typeface="+mn-cs"/>
                </a:rPr>
                <a:t>APPLICATION</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47" name="DownArrow"/>
            <p:cNvSpPr>
              <a:spLocks/>
            </p:cNvSpPr>
            <p:nvPr/>
          </p:nvSpPr>
          <p:spPr bwMode="auto">
            <a:xfrm rot="5400000">
              <a:off x="1903494" y="3870330"/>
              <a:ext cx="60862" cy="25063"/>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pic>
        <p:nvPicPr>
          <p:cNvPr id="48" name="Image 47"/>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8849196" y="3685401"/>
            <a:ext cx="284061" cy="440310"/>
          </a:xfrm>
          <a:prstGeom prst="rect">
            <a:avLst/>
          </a:prstGeom>
          <a:noFill/>
          <a:ln>
            <a:noFill/>
          </a:ln>
        </p:spPr>
      </p:pic>
      <p:sp>
        <p:nvSpPr>
          <p:cNvPr id="49" name="Content"/>
          <p:cNvSpPr/>
          <p:nvPr>
            <p:custDataLst>
              <p:custData r:id="rId8"/>
            </p:custDataLst>
          </p:nvPr>
        </p:nvSpPr>
        <p:spPr>
          <a:xfrm>
            <a:off x="-4006535" y="8757877"/>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50" name="Content"/>
          <p:cNvSpPr/>
          <p:nvPr>
            <p:custDataLst>
              <p:custData r:id="rId9"/>
            </p:custDataLst>
          </p:nvPr>
        </p:nvSpPr>
        <p:spPr>
          <a:xfrm>
            <a:off x="-5283519" y="8754602"/>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sp>
        <p:nvSpPr>
          <p:cNvPr id="51" name="Content"/>
          <p:cNvSpPr/>
          <p:nvPr>
            <p:custDataLst>
              <p:custData r:id="rId10"/>
            </p:custDataLst>
          </p:nvPr>
        </p:nvSpPr>
        <p:spPr>
          <a:xfrm>
            <a:off x="-8793342" y="8754601"/>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Supprimer</a:t>
            </a:r>
            <a:endParaRPr lang="en-US" sz="1200" dirty="0">
              <a:solidFill>
                <a:srgbClr val="000000"/>
              </a:solidFill>
              <a:latin typeface="Segoe UI" pitchFamily="34" charset="0"/>
              <a:cs typeface="Segoe UI" pitchFamily="34" charset="0"/>
            </a:endParaRPr>
          </a:p>
        </p:txBody>
      </p:sp>
      <p:sp>
        <p:nvSpPr>
          <p:cNvPr id="52" name="Content"/>
          <p:cNvSpPr/>
          <p:nvPr>
            <p:custDataLst>
              <p:custData r:id="rId11"/>
            </p:custDataLst>
          </p:nvPr>
        </p:nvSpPr>
        <p:spPr>
          <a:xfrm>
            <a:off x="-6524813" y="8754600"/>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Masquer</a:t>
            </a:r>
            <a:endParaRPr lang="en-US" sz="1200" dirty="0">
              <a:solidFill>
                <a:srgbClr val="000000"/>
              </a:solidFill>
              <a:latin typeface="Segoe UI" pitchFamily="34" charset="0"/>
              <a:cs typeface="Segoe UI" pitchFamily="34" charset="0"/>
            </a:endParaRPr>
          </a:p>
        </p:txBody>
      </p:sp>
      <p:grpSp>
        <p:nvGrpSpPr>
          <p:cNvPr id="53" name="Group"/>
          <p:cNvGrpSpPr/>
          <p:nvPr>
            <p:custDataLst>
              <p:custData r:id="rId12"/>
            </p:custDataLst>
          </p:nvPr>
        </p:nvGrpSpPr>
        <p:grpSpPr>
          <a:xfrm>
            <a:off x="-8993373" y="4385584"/>
            <a:ext cx="6170406" cy="1378935"/>
            <a:chOff x="3168650" y="2419759"/>
            <a:chExt cx="2616200" cy="1326740"/>
          </a:xfrm>
        </p:grpSpPr>
        <p:sp useBgFill="1">
          <p:nvSpPr>
            <p:cNvPr id="54" name="Container"/>
            <p:cNvSpPr>
              <a:spLocks/>
            </p:cNvSpPr>
            <p:nvPr/>
          </p:nvSpPr>
          <p:spPr>
            <a:xfrm>
              <a:off x="3168650" y="2559888"/>
              <a:ext cx="2616200" cy="118661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55" name="Content"/>
            <p:cNvSpPr txBox="1">
              <a:spLocks/>
            </p:cNvSpPr>
            <p:nvPr/>
          </p:nvSpPr>
          <p:spPr>
            <a:xfrm>
              <a:off x="3231246" y="2419759"/>
              <a:ext cx="678176" cy="266514"/>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En lien direct avec </a:t>
              </a:r>
              <a:endParaRPr lang="en-US" sz="1050" dirty="0">
                <a:latin typeface="Segoe UI" pitchFamily="34" charset="0"/>
                <a:ea typeface="Segoe UI" pitchFamily="34" charset="0"/>
                <a:cs typeface="Segoe UI" pitchFamily="34" charset="0"/>
              </a:endParaRPr>
            </a:p>
          </p:txBody>
        </p:sp>
      </p:grpSp>
      <p:grpSp>
        <p:nvGrpSpPr>
          <p:cNvPr id="56" name="Groupe 55"/>
          <p:cNvGrpSpPr/>
          <p:nvPr/>
        </p:nvGrpSpPr>
        <p:grpSpPr>
          <a:xfrm>
            <a:off x="-8993373" y="7652636"/>
            <a:ext cx="6170406" cy="956587"/>
            <a:chOff x="426398" y="2918836"/>
            <a:chExt cx="6170406" cy="956587"/>
          </a:xfrm>
        </p:grpSpPr>
        <p:grpSp>
          <p:nvGrpSpPr>
            <p:cNvPr id="57" name="Group"/>
            <p:cNvGrpSpPr/>
            <p:nvPr>
              <p:custDataLst>
                <p:custData r:id="rId84"/>
              </p:custDataLst>
            </p:nvPr>
          </p:nvGrpSpPr>
          <p:grpSpPr>
            <a:xfrm>
              <a:off x="426398" y="2918836"/>
              <a:ext cx="6170406" cy="956587"/>
              <a:chOff x="3168650" y="2419757"/>
              <a:chExt cx="2616200" cy="1326747"/>
            </a:xfrm>
          </p:grpSpPr>
          <p:sp useBgFill="1">
            <p:nvSpPr>
              <p:cNvPr id="62" name="Container"/>
              <p:cNvSpPr>
                <a:spLocks/>
              </p:cNvSpPr>
              <p:nvPr/>
            </p:nvSpPr>
            <p:spPr>
              <a:xfrm>
                <a:off x="3168650" y="2572207"/>
                <a:ext cx="2616200" cy="1174297"/>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63" name="Content"/>
              <p:cNvSpPr txBox="1">
                <a:spLocks/>
              </p:cNvSpPr>
              <p:nvPr/>
            </p:nvSpPr>
            <p:spPr>
              <a:xfrm>
                <a:off x="3232372" y="2419757"/>
                <a:ext cx="677050" cy="289940"/>
              </a:xfrm>
              <a:prstGeom prst="rect">
                <a:avLst/>
              </a:prstGeom>
            </p:spPr>
            <p:txBody>
              <a:bodyPr wrap="none" rtlCol="0">
                <a:spAutoFit/>
              </a:bodyPr>
              <a:lstStyle/>
              <a:p>
                <a:r>
                  <a:rPr lang="en-US" sz="1200" smtClean="0">
                    <a:latin typeface="Segoe UI" pitchFamily="34" charset="0"/>
                    <a:ea typeface="Segoe UI" pitchFamily="34" charset="0"/>
                    <a:cs typeface="Segoe UI" pitchFamily="34" charset="0"/>
                  </a:rPr>
                  <a:t>Propriété spécifiques</a:t>
                </a:r>
                <a:endParaRPr lang="en-US" sz="1050" dirty="0">
                  <a:latin typeface="Segoe UI" pitchFamily="34" charset="0"/>
                  <a:ea typeface="Segoe UI" pitchFamily="34" charset="0"/>
                  <a:cs typeface="Segoe UI" pitchFamily="34" charset="0"/>
                </a:endParaRPr>
              </a:p>
            </p:txBody>
          </p:sp>
        </p:grpSp>
        <p:pic>
          <p:nvPicPr>
            <p:cNvPr id="58" name="Picture 1"/>
            <p:cNvPicPr preferRelativeResize="0">
              <a:picLocks/>
            </p:cNvPicPr>
            <p:nvPr>
              <p:custDataLst>
                <p:custData r:id="rId85"/>
              </p:custDataLst>
            </p:nvPr>
          </p:nvPicPr>
          <p:blipFill rotWithShape="1">
            <a:blip r:embed="rId92">
              <a:extLst>
                <a:ext uri="{28A0092B-C50C-407E-A947-70E740481C1C}">
                  <a14:useLocalDpi xmlns:a14="http://schemas.microsoft.com/office/drawing/2010/main" val="0"/>
                </a:ext>
              </a:extLst>
            </a:blip>
            <a:srcRect l="13479" t="29131" r="11108" b="31977"/>
            <a:stretch/>
          </p:blipFill>
          <p:spPr>
            <a:xfrm>
              <a:off x="712222" y="3429076"/>
              <a:ext cx="378619" cy="195263"/>
            </a:xfrm>
            <a:prstGeom prst="rect">
              <a:avLst/>
            </a:prstGeom>
          </p:spPr>
        </p:pic>
        <p:pic>
          <p:nvPicPr>
            <p:cNvPr id="59" name="Picture 1"/>
            <p:cNvPicPr>
              <a:picLocks noChangeAspect="1"/>
            </p:cNvPicPr>
            <p:nvPr>
              <p:custDataLst>
                <p:custData r:id="rId86"/>
              </p:custDataLst>
            </p:nvPr>
          </p:nvPicPr>
          <p:blipFill>
            <a:blip r:embed="rId93" cstate="print">
              <a:extLst>
                <a:ext uri="{28A0092B-C50C-407E-A947-70E740481C1C}">
                  <a14:useLocalDpi xmlns:a14="http://schemas.microsoft.com/office/drawing/2010/main" val="0"/>
                </a:ext>
              </a:extLst>
            </a:blip>
            <a:stretch>
              <a:fillRect/>
            </a:stretch>
          </p:blipFill>
          <p:spPr>
            <a:xfrm>
              <a:off x="1228868" y="3349359"/>
              <a:ext cx="346235" cy="346235"/>
            </a:xfrm>
            <a:prstGeom prst="rect">
              <a:avLst/>
            </a:prstGeom>
            <a:effectLst>
              <a:glow rad="63500">
                <a:schemeClr val="accent4">
                  <a:satMod val="175000"/>
                  <a:alpha val="40000"/>
                </a:schemeClr>
              </a:glow>
            </a:effectLst>
          </p:spPr>
        </p:pic>
        <p:pic>
          <p:nvPicPr>
            <p:cNvPr id="60" name="Picture 1"/>
            <p:cNvPicPr preferRelativeResize="0">
              <a:picLocks/>
            </p:cNvPicPr>
            <p:nvPr>
              <p:custDataLst>
                <p:custData r:id="rId87"/>
              </p:custDataLst>
            </p:nvPr>
          </p:nvPicPr>
          <p:blipFill rotWithShape="1">
            <a:blip r:embed="rId94">
              <a:extLst>
                <a:ext uri="{28A0092B-C50C-407E-A947-70E740481C1C}">
                  <a14:useLocalDpi xmlns:a14="http://schemas.microsoft.com/office/drawing/2010/main" val="0"/>
                </a:ext>
              </a:extLst>
            </a:blip>
            <a:srcRect l="21068" t="26761" r="16800" b="27233"/>
            <a:stretch/>
          </p:blipFill>
          <p:spPr>
            <a:xfrm>
              <a:off x="1798345" y="3429076"/>
              <a:ext cx="311944" cy="230981"/>
            </a:xfrm>
            <a:prstGeom prst="rect">
              <a:avLst/>
            </a:prstGeom>
          </p:spPr>
        </p:pic>
        <p:sp>
          <p:nvSpPr>
            <p:cNvPr id="61" name="Freeform 92"/>
            <p:cNvSpPr>
              <a:spLocks noEditPoints="1"/>
            </p:cNvSpPr>
            <p:nvPr>
              <p:custDataLst>
                <p:custData r:id="rId88"/>
                <p:custData r:id="rId89"/>
              </p:custDataLst>
            </p:nvPr>
          </p:nvSpPr>
          <p:spPr bwMode="black">
            <a:xfrm>
              <a:off x="2333531" y="3387622"/>
              <a:ext cx="189706" cy="258281"/>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4" name="Group"/>
          <p:cNvGrpSpPr/>
          <p:nvPr>
            <p:custDataLst>
              <p:custData r:id="rId13"/>
            </p:custDataLst>
          </p:nvPr>
        </p:nvGrpSpPr>
        <p:grpSpPr>
          <a:xfrm>
            <a:off x="-8993373" y="5789984"/>
            <a:ext cx="6170406" cy="1686619"/>
            <a:chOff x="3168650" y="2419758"/>
            <a:chExt cx="2616200" cy="1326741"/>
          </a:xfrm>
        </p:grpSpPr>
        <p:sp useBgFill="1">
          <p:nvSpPr>
            <p:cNvPr id="65" name="Container"/>
            <p:cNvSpPr>
              <a:spLocks/>
            </p:cNvSpPr>
            <p:nvPr/>
          </p:nvSpPr>
          <p:spPr>
            <a:xfrm>
              <a:off x="3168650" y="2534325"/>
              <a:ext cx="2616200" cy="1212174"/>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66" name="Content"/>
            <p:cNvSpPr txBox="1">
              <a:spLocks/>
            </p:cNvSpPr>
            <p:nvPr/>
          </p:nvSpPr>
          <p:spPr>
            <a:xfrm>
              <a:off x="3231246" y="2419758"/>
              <a:ext cx="424445" cy="217895"/>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Apparence</a:t>
              </a:r>
              <a:endParaRPr lang="en-US" sz="1050" dirty="0">
                <a:latin typeface="Segoe UI" pitchFamily="34" charset="0"/>
                <a:ea typeface="Segoe UI" pitchFamily="34" charset="0"/>
                <a:cs typeface="Segoe UI" pitchFamily="34" charset="0"/>
              </a:endParaRPr>
            </a:p>
          </p:txBody>
        </p:sp>
      </p:grpSp>
      <p:sp>
        <p:nvSpPr>
          <p:cNvPr id="67" name="ZoneTexte 66"/>
          <p:cNvSpPr txBox="1"/>
          <p:nvPr/>
        </p:nvSpPr>
        <p:spPr>
          <a:xfrm>
            <a:off x="-8797832" y="4733829"/>
            <a:ext cx="5563727" cy="276999"/>
          </a:xfrm>
          <a:prstGeom prst="rect">
            <a:avLst/>
          </a:prstGeom>
          <a:noFill/>
        </p:spPr>
        <p:txBody>
          <a:bodyPr wrap="square" rtlCol="0">
            <a:spAutoFit/>
          </a:bodyPr>
          <a:lstStyle/>
          <a:p>
            <a:r>
              <a:rPr lang="fr-FR" sz="1200" smtClean="0"/>
              <a:t>SERVEUR – IBSQLR72</a:t>
            </a:r>
          </a:p>
        </p:txBody>
      </p:sp>
      <p:pic>
        <p:nvPicPr>
          <p:cNvPr id="68" name="Picture 2" descr="C:\Users\t-dantay\Documents\First24\error1.png"/>
          <p:cNvPicPr>
            <a:picLocks noChangeAspect="1" noChangeArrowheads="1"/>
          </p:cNvPicPr>
          <p:nvPr>
            <p:custDataLst>
              <p:custData r:id="rId14"/>
            </p:custDataLst>
          </p:nvPr>
        </p:nvPicPr>
        <p:blipFill>
          <a:blip r:embed="rId95" cstate="print">
            <a:extLst>
              <a:ext uri="{28A0092B-C50C-407E-A947-70E740481C1C}">
                <a14:useLocalDpi xmlns:a14="http://schemas.microsoft.com/office/drawing/2010/main" val="0"/>
              </a:ext>
            </a:extLst>
          </a:blip>
          <a:srcRect/>
          <a:stretch>
            <a:fillRect/>
          </a:stretch>
        </p:blipFill>
        <p:spPr bwMode="auto">
          <a:xfrm>
            <a:off x="-7347840" y="4810056"/>
            <a:ext cx="137775" cy="137775"/>
          </a:xfrm>
          <a:prstGeom prst="rect">
            <a:avLst/>
          </a:prstGeom>
          <a:noFill/>
          <a:extLst>
            <a:ext uri="{909E8E84-426E-40DD-AFC4-6F175D3DCCD1}">
              <a14:hiddenFill xmlns:a14="http://schemas.microsoft.com/office/drawing/2010/main">
                <a:solidFill>
                  <a:srgbClr val="FFFFFF"/>
                </a:solidFill>
              </a14:hiddenFill>
            </a:ext>
          </a:extLst>
        </p:spPr>
      </p:pic>
      <p:sp>
        <p:nvSpPr>
          <p:cNvPr id="70" name="ZoneTexte 69"/>
          <p:cNvSpPr txBox="1"/>
          <p:nvPr/>
        </p:nvSpPr>
        <p:spPr>
          <a:xfrm>
            <a:off x="-8871235" y="6132921"/>
            <a:ext cx="1805170" cy="276999"/>
          </a:xfrm>
          <a:prstGeom prst="rect">
            <a:avLst/>
          </a:prstGeom>
          <a:noFill/>
        </p:spPr>
        <p:txBody>
          <a:bodyPr wrap="square" rtlCol="0">
            <a:spAutoFit/>
          </a:bodyPr>
          <a:lstStyle/>
          <a:p>
            <a:r>
              <a:rPr lang="fr-FR" sz="1200" smtClean="0"/>
              <a:t>Ancré sur l’objet :</a:t>
            </a:r>
            <a:endParaRPr lang="fr-FR" sz="1200"/>
          </a:p>
        </p:txBody>
      </p:sp>
      <p:sp>
        <p:nvSpPr>
          <p:cNvPr id="71" name="Freeform 93"/>
          <p:cNvSpPr>
            <a:spLocks/>
          </p:cNvSpPr>
          <p:nvPr>
            <p:custDataLst>
              <p:custData r:id="rId15"/>
              <p:custData r:id="rId16"/>
            </p:custDataLst>
          </p:nvPr>
        </p:nvSpPr>
        <p:spPr bwMode="black">
          <a:xfrm>
            <a:off x="-3282824" y="5439813"/>
            <a:ext cx="188109" cy="19239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72" name="Content"/>
          <p:cNvSpPr/>
          <p:nvPr>
            <p:custDataLst>
              <p:custData r:id="rId17"/>
            </p:custDataLst>
          </p:nvPr>
        </p:nvSpPr>
        <p:spPr>
          <a:xfrm>
            <a:off x="-5117458" y="5419152"/>
            <a:ext cx="1780644" cy="23352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73" name="ZoneTexte 72"/>
          <p:cNvSpPr txBox="1"/>
          <p:nvPr/>
        </p:nvSpPr>
        <p:spPr>
          <a:xfrm>
            <a:off x="-8857938" y="6534912"/>
            <a:ext cx="1404746" cy="276999"/>
          </a:xfrm>
          <a:prstGeom prst="rect">
            <a:avLst/>
          </a:prstGeom>
          <a:noFill/>
        </p:spPr>
        <p:txBody>
          <a:bodyPr wrap="square" rtlCol="0">
            <a:spAutoFit/>
          </a:bodyPr>
          <a:lstStyle/>
          <a:p>
            <a:r>
              <a:rPr lang="fr-FR" sz="1200" smtClean="0"/>
              <a:t>avec un  écart de :</a:t>
            </a:r>
            <a:endParaRPr lang="fr-FR" sz="1200"/>
          </a:p>
        </p:txBody>
      </p:sp>
      <p:sp>
        <p:nvSpPr>
          <p:cNvPr id="74" name="Content"/>
          <p:cNvSpPr/>
          <p:nvPr>
            <p:custDataLst>
              <p:custData r:id="rId18"/>
            </p:custDataLst>
          </p:nvPr>
        </p:nvSpPr>
        <p:spPr>
          <a:xfrm>
            <a:off x="-7145582" y="6527082"/>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76" name="ZoneTexte 75"/>
          <p:cNvSpPr txBox="1"/>
          <p:nvPr/>
        </p:nvSpPr>
        <p:spPr>
          <a:xfrm>
            <a:off x="-7492207" y="6530642"/>
            <a:ext cx="353222" cy="276999"/>
          </a:xfrm>
          <a:prstGeom prst="rect">
            <a:avLst/>
          </a:prstGeom>
          <a:noFill/>
        </p:spPr>
        <p:txBody>
          <a:bodyPr wrap="square" rtlCol="0">
            <a:spAutoFit/>
          </a:bodyPr>
          <a:lstStyle/>
          <a:p>
            <a:r>
              <a:rPr lang="fr-FR" sz="1200" smtClean="0"/>
              <a:t>x :</a:t>
            </a:r>
            <a:endParaRPr lang="fr-FR" sz="1200"/>
          </a:p>
        </p:txBody>
      </p:sp>
      <p:sp>
        <p:nvSpPr>
          <p:cNvPr id="77" name="Content"/>
          <p:cNvSpPr/>
          <p:nvPr>
            <p:custDataLst>
              <p:custData r:id="rId19"/>
            </p:custDataLst>
          </p:nvPr>
        </p:nvSpPr>
        <p:spPr>
          <a:xfrm>
            <a:off x="-6484687" y="6517843"/>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78" name="ZoneTexte 77"/>
          <p:cNvSpPr txBox="1"/>
          <p:nvPr/>
        </p:nvSpPr>
        <p:spPr>
          <a:xfrm>
            <a:off x="-6831312" y="6521403"/>
            <a:ext cx="353222" cy="276999"/>
          </a:xfrm>
          <a:prstGeom prst="rect">
            <a:avLst/>
          </a:prstGeom>
          <a:noFill/>
        </p:spPr>
        <p:txBody>
          <a:bodyPr wrap="square" rtlCol="0">
            <a:spAutoFit/>
          </a:bodyPr>
          <a:lstStyle/>
          <a:p>
            <a:r>
              <a:rPr lang="fr-FR" sz="1200"/>
              <a:t>y</a:t>
            </a:r>
            <a:r>
              <a:rPr lang="fr-FR" sz="1200" smtClean="0"/>
              <a:t> :</a:t>
            </a:r>
            <a:endParaRPr lang="fr-FR" sz="1200"/>
          </a:p>
        </p:txBody>
      </p:sp>
      <p:sp>
        <p:nvSpPr>
          <p:cNvPr id="81" name="Content"/>
          <p:cNvSpPr/>
          <p:nvPr>
            <p:custDataLst>
              <p:custData r:id="rId20"/>
            </p:custDataLst>
          </p:nvPr>
        </p:nvSpPr>
        <p:spPr>
          <a:xfrm>
            <a:off x="-5092811" y="6527082"/>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82" name="ZoneTexte 81"/>
          <p:cNvSpPr txBox="1"/>
          <p:nvPr/>
        </p:nvSpPr>
        <p:spPr>
          <a:xfrm>
            <a:off x="-5372761" y="6521117"/>
            <a:ext cx="353222" cy="276999"/>
          </a:xfrm>
          <a:prstGeom prst="rect">
            <a:avLst/>
          </a:prstGeom>
          <a:noFill/>
        </p:spPr>
        <p:txBody>
          <a:bodyPr wrap="square" rtlCol="0">
            <a:spAutoFit/>
          </a:bodyPr>
          <a:lstStyle/>
          <a:p>
            <a:r>
              <a:rPr lang="fr-FR" sz="1200" smtClean="0"/>
              <a:t> :</a:t>
            </a:r>
            <a:endParaRPr lang="fr-FR" sz="1200"/>
          </a:p>
        </p:txBody>
      </p:sp>
      <p:sp>
        <p:nvSpPr>
          <p:cNvPr id="83" name="Content"/>
          <p:cNvSpPr/>
          <p:nvPr>
            <p:custDataLst>
              <p:custData r:id="rId21"/>
            </p:custDataLst>
          </p:nvPr>
        </p:nvSpPr>
        <p:spPr>
          <a:xfrm>
            <a:off x="-4431916" y="6517843"/>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84" name="ZoneTexte 83"/>
          <p:cNvSpPr txBox="1"/>
          <p:nvPr/>
        </p:nvSpPr>
        <p:spPr>
          <a:xfrm>
            <a:off x="-4778541" y="6521403"/>
            <a:ext cx="353222" cy="276999"/>
          </a:xfrm>
          <a:prstGeom prst="rect">
            <a:avLst/>
          </a:prstGeom>
          <a:noFill/>
        </p:spPr>
        <p:txBody>
          <a:bodyPr wrap="square" rtlCol="0">
            <a:spAutoFit/>
          </a:bodyPr>
          <a:lstStyle/>
          <a:p>
            <a:r>
              <a:rPr lang="fr-FR" sz="1200" smtClean="0"/>
              <a:t>R :</a:t>
            </a:r>
            <a:endParaRPr lang="fr-FR" sz="1200"/>
          </a:p>
        </p:txBody>
      </p:sp>
      <mc:AlternateContent xmlns:mc="http://schemas.openxmlformats.org/markup-compatibility/2006" xmlns:a14="http://schemas.microsoft.com/office/drawing/2010/main">
        <mc:Choice Requires="a14">
          <p:sp>
            <p:nvSpPr>
              <p:cNvPr id="4" name="ZoneTexte 3"/>
              <p:cNvSpPr txBox="1"/>
              <p:nvPr/>
            </p:nvSpPr>
            <p:spPr>
              <a:xfrm>
                <a:off x="-5437486" y="6545055"/>
                <a:ext cx="1679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i="1" smtClean="0">
                          <a:latin typeface="Cambria Math" panose="02040503050406030204" pitchFamily="18" charset="0"/>
                          <a:ea typeface="Cambria Math" panose="02040503050406030204" pitchFamily="18" charset="0"/>
                        </a:rPr>
                        <m:t>𝜃</m:t>
                      </m:r>
                    </m:oMath>
                  </m:oMathPara>
                </a14:m>
                <a:endParaRPr lang="fr-FR" sz="1600"/>
              </a:p>
            </p:txBody>
          </p:sp>
        </mc:Choice>
        <mc:Fallback xmlns="">
          <p:sp>
            <p:nvSpPr>
              <p:cNvPr id="4" name="ZoneTexte 3"/>
              <p:cNvSpPr txBox="1">
                <a:spLocks noRot="1" noChangeAspect="1" noMove="1" noResize="1" noEditPoints="1" noAdjustHandles="1" noChangeArrowheads="1" noChangeShapeType="1" noTextEdit="1"/>
              </p:cNvSpPr>
              <p:nvPr/>
            </p:nvSpPr>
            <p:spPr>
              <a:xfrm>
                <a:off x="-5437486" y="6545055"/>
                <a:ext cx="167931" cy="246221"/>
              </a:xfrm>
              <a:prstGeom prst="rect">
                <a:avLst/>
              </a:prstGeom>
              <a:blipFill rotWithShape="0">
                <a:blip r:embed="rId96"/>
                <a:stretch>
                  <a:fillRect l="-28571" r="-25000" b="-7500"/>
                </a:stretch>
              </a:blipFill>
            </p:spPr>
            <p:txBody>
              <a:bodyPr/>
              <a:lstStyle/>
              <a:p>
                <a:r>
                  <a:rPr lang="fr-FR">
                    <a:noFill/>
                  </a:rPr>
                  <a:t> </a:t>
                </a:r>
              </a:p>
            </p:txBody>
          </p:sp>
        </mc:Fallback>
      </mc:AlternateContent>
      <p:sp>
        <p:nvSpPr>
          <p:cNvPr id="85" name="Content"/>
          <p:cNvSpPr/>
          <p:nvPr>
            <p:custDataLst>
              <p:custData r:id="rId22"/>
            </p:custDataLst>
          </p:nvPr>
        </p:nvSpPr>
        <p:spPr>
          <a:xfrm>
            <a:off x="-2012885" y="8859375"/>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 / Créer</a:t>
            </a:r>
            <a:endParaRPr lang="en-US" sz="1200" dirty="0">
              <a:solidFill>
                <a:srgbClr val="000000"/>
              </a:solidFill>
              <a:latin typeface="Segoe UI" pitchFamily="34" charset="0"/>
              <a:cs typeface="Segoe UI" pitchFamily="34" charset="0"/>
            </a:endParaRPr>
          </a:p>
        </p:txBody>
      </p:sp>
      <p:grpSp>
        <p:nvGrpSpPr>
          <p:cNvPr id="86" name="ScrollbarVertical"/>
          <p:cNvGrpSpPr/>
          <p:nvPr>
            <p:custDataLst>
              <p:custData r:id="rId23"/>
            </p:custDataLst>
          </p:nvPr>
        </p:nvGrpSpPr>
        <p:grpSpPr>
          <a:xfrm>
            <a:off x="-3032838" y="4531224"/>
            <a:ext cx="147992" cy="1228370"/>
            <a:chOff x="4508718" y="1543109"/>
            <a:chExt cx="135933" cy="3562291"/>
          </a:xfrm>
        </p:grpSpPr>
        <p:sp>
          <p:nvSpPr>
            <p:cNvPr id="87" name="Background"/>
            <p:cNvSpPr>
              <a:spLocks/>
            </p:cNvSpPr>
            <p:nvPr/>
          </p:nvSpPr>
          <p:spPr>
            <a:xfrm>
              <a:off x="4508718" y="1543109"/>
              <a:ext cx="135933"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88" name="Slider"/>
            <p:cNvSpPr>
              <a:spLocks/>
            </p:cNvSpPr>
            <p:nvPr/>
          </p:nvSpPr>
          <p:spPr>
            <a:xfrm>
              <a:off x="4508718" y="1842086"/>
              <a:ext cx="135933" cy="346563"/>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89" name="UpArrow"/>
            <p:cNvSpPr>
              <a:spLocks/>
            </p:cNvSpPr>
            <p:nvPr/>
          </p:nvSpPr>
          <p:spPr>
            <a:xfrm>
              <a:off x="4547799" y="1627540"/>
              <a:ext cx="58792" cy="185624"/>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90" name="DownArrow"/>
            <p:cNvSpPr>
              <a:spLocks/>
            </p:cNvSpPr>
            <p:nvPr/>
          </p:nvSpPr>
          <p:spPr>
            <a:xfrm rot="10800000">
              <a:off x="4547799" y="4847125"/>
              <a:ext cx="58792" cy="185624"/>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nvGrpSpPr>
          <p:cNvPr id="91" name="DropdownBox"/>
          <p:cNvGrpSpPr/>
          <p:nvPr>
            <p:custDataLst>
              <p:custData r:id="rId24"/>
            </p:custDataLst>
          </p:nvPr>
        </p:nvGrpSpPr>
        <p:grpSpPr>
          <a:xfrm>
            <a:off x="-7155129" y="6171981"/>
            <a:ext cx="4223113" cy="228600"/>
            <a:chOff x="4016824" y="3329199"/>
            <a:chExt cx="1097652" cy="222992"/>
          </a:xfrm>
        </p:grpSpPr>
        <p:sp>
          <p:nvSpPr>
            <p:cNvPr id="92" name="Content"/>
            <p:cNvSpPr>
              <a:spLocks/>
            </p:cNvSpPr>
            <p:nvPr/>
          </p:nvSpPr>
          <p:spPr>
            <a:xfrm>
              <a:off x="4016824" y="3329199"/>
              <a:ext cx="1097652" cy="222992"/>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Objet initial</a:t>
              </a:r>
              <a:endParaRPr lang="en-US" sz="1200" dirty="0">
                <a:solidFill>
                  <a:srgbClr val="000000"/>
                </a:solidFill>
                <a:latin typeface="Segoe UI" pitchFamily="34" charset="0"/>
                <a:ea typeface="Segoe UI" pitchFamily="34" charset="0"/>
                <a:cs typeface="Segoe UI" pitchFamily="34" charset="0"/>
              </a:endParaRPr>
            </a:p>
          </p:txBody>
        </p:sp>
        <p:sp>
          <p:nvSpPr>
            <p:cNvPr id="93" name="DownArrow"/>
            <p:cNvSpPr>
              <a:spLocks noChangeAspect="1"/>
            </p:cNvSpPr>
            <p:nvPr/>
          </p:nvSpPr>
          <p:spPr>
            <a:xfrm rot="10800000">
              <a:off x="5082567" y="3427720"/>
              <a:ext cx="21133" cy="47571"/>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94" name="ZoneTexte 93"/>
          <p:cNvSpPr txBox="1"/>
          <p:nvPr/>
        </p:nvSpPr>
        <p:spPr>
          <a:xfrm>
            <a:off x="-8857690" y="6984933"/>
            <a:ext cx="2083161" cy="276999"/>
          </a:xfrm>
          <a:prstGeom prst="rect">
            <a:avLst/>
          </a:prstGeom>
          <a:noFill/>
        </p:spPr>
        <p:txBody>
          <a:bodyPr wrap="square" rtlCol="0">
            <a:spAutoFit/>
          </a:bodyPr>
          <a:lstStyle/>
          <a:p>
            <a:r>
              <a:rPr lang="fr-FR" sz="1200" smtClean="0"/>
              <a:t>classement dans le groupe :</a:t>
            </a:r>
            <a:endParaRPr lang="fr-FR" sz="1200"/>
          </a:p>
        </p:txBody>
      </p:sp>
      <p:sp>
        <p:nvSpPr>
          <p:cNvPr id="95" name="Content"/>
          <p:cNvSpPr/>
          <p:nvPr>
            <p:custDataLst>
              <p:custData r:id="rId25"/>
            </p:custDataLst>
          </p:nvPr>
        </p:nvSpPr>
        <p:spPr>
          <a:xfrm>
            <a:off x="-6981352" y="7008409"/>
            <a:ext cx="353251" cy="24399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endParaRPr lang="en-US" sz="1200" dirty="0">
              <a:solidFill>
                <a:srgbClr val="000000"/>
              </a:solidFill>
              <a:latin typeface="Segoe UI" pitchFamily="34" charset="0"/>
              <a:cs typeface="Segoe UI" pitchFamily="34" charset="0"/>
            </a:endParaRPr>
          </a:p>
        </p:txBody>
      </p:sp>
      <p:sp>
        <p:nvSpPr>
          <p:cNvPr id="96" name="Freeform 102"/>
          <p:cNvSpPr>
            <a:spLocks/>
          </p:cNvSpPr>
          <p:nvPr>
            <p:custDataLst>
              <p:custData r:id="rId26"/>
              <p:custData r:id="rId27"/>
            </p:custDataLst>
          </p:nvPr>
        </p:nvSpPr>
        <p:spPr bwMode="black">
          <a:xfrm>
            <a:off x="-6880689" y="7039175"/>
            <a:ext cx="151923" cy="182465"/>
          </a:xfrm>
          <a:custGeom>
            <a:avLst/>
            <a:gdLst>
              <a:gd name="T0" fmla="*/ 37 w 96"/>
              <a:gd name="T1" fmla="*/ 45 h 131"/>
              <a:gd name="T2" fmla="*/ 0 w 96"/>
              <a:gd name="T3" fmla="*/ 83 h 131"/>
              <a:gd name="T4" fmla="*/ 0 w 96"/>
              <a:gd name="T5" fmla="*/ 52 h 131"/>
              <a:gd name="T6" fmla="*/ 48 w 96"/>
              <a:gd name="T7" fmla="*/ 0 h 131"/>
              <a:gd name="T8" fmla="*/ 96 w 96"/>
              <a:gd name="T9" fmla="*/ 52 h 131"/>
              <a:gd name="T10" fmla="*/ 96 w 96"/>
              <a:gd name="T11" fmla="*/ 83 h 131"/>
              <a:gd name="T12" fmla="*/ 60 w 96"/>
              <a:gd name="T13" fmla="*/ 45 h 131"/>
              <a:gd name="T14" fmla="*/ 60 w 96"/>
              <a:gd name="T15" fmla="*/ 131 h 131"/>
              <a:gd name="T16" fmla="*/ 37 w 96"/>
              <a:gd name="T17" fmla="*/ 131 h 131"/>
              <a:gd name="T18" fmla="*/ 37 w 96"/>
              <a:gd name="T19" fmla="*/ 4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31">
                <a:moveTo>
                  <a:pt x="37" y="45"/>
                </a:moveTo>
                <a:lnTo>
                  <a:pt x="0" y="83"/>
                </a:lnTo>
                <a:lnTo>
                  <a:pt x="0" y="52"/>
                </a:lnTo>
                <a:lnTo>
                  <a:pt x="48" y="0"/>
                </a:lnTo>
                <a:lnTo>
                  <a:pt x="96" y="52"/>
                </a:lnTo>
                <a:lnTo>
                  <a:pt x="96" y="83"/>
                </a:lnTo>
                <a:lnTo>
                  <a:pt x="60" y="45"/>
                </a:lnTo>
                <a:lnTo>
                  <a:pt x="60" y="131"/>
                </a:lnTo>
                <a:lnTo>
                  <a:pt x="37" y="131"/>
                </a:lnTo>
                <a:lnTo>
                  <a:pt x="37" y="45"/>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97" name="Content"/>
          <p:cNvSpPr/>
          <p:nvPr>
            <p:custDataLst>
              <p:custData r:id="rId28"/>
            </p:custDataLst>
          </p:nvPr>
        </p:nvSpPr>
        <p:spPr>
          <a:xfrm>
            <a:off x="-6571693" y="7017934"/>
            <a:ext cx="353251" cy="24399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endParaRPr lang="en-US" sz="1200" dirty="0">
              <a:solidFill>
                <a:srgbClr val="000000"/>
              </a:solidFill>
              <a:latin typeface="Segoe UI" pitchFamily="34" charset="0"/>
              <a:cs typeface="Segoe UI" pitchFamily="34" charset="0"/>
            </a:endParaRPr>
          </a:p>
        </p:txBody>
      </p:sp>
      <p:sp>
        <p:nvSpPr>
          <p:cNvPr id="99" name="Freeform 102"/>
          <p:cNvSpPr>
            <a:spLocks/>
          </p:cNvSpPr>
          <p:nvPr>
            <p:custDataLst>
              <p:custData r:id="rId29"/>
              <p:custData r:id="rId30"/>
            </p:custDataLst>
          </p:nvPr>
        </p:nvSpPr>
        <p:spPr bwMode="black">
          <a:xfrm flipV="1">
            <a:off x="-6478090" y="7062753"/>
            <a:ext cx="153944" cy="168411"/>
          </a:xfrm>
          <a:custGeom>
            <a:avLst/>
            <a:gdLst>
              <a:gd name="T0" fmla="*/ 37 w 96"/>
              <a:gd name="T1" fmla="*/ 45 h 131"/>
              <a:gd name="T2" fmla="*/ 0 w 96"/>
              <a:gd name="T3" fmla="*/ 83 h 131"/>
              <a:gd name="T4" fmla="*/ 0 w 96"/>
              <a:gd name="T5" fmla="*/ 52 h 131"/>
              <a:gd name="T6" fmla="*/ 48 w 96"/>
              <a:gd name="T7" fmla="*/ 0 h 131"/>
              <a:gd name="T8" fmla="*/ 96 w 96"/>
              <a:gd name="T9" fmla="*/ 52 h 131"/>
              <a:gd name="T10" fmla="*/ 96 w 96"/>
              <a:gd name="T11" fmla="*/ 83 h 131"/>
              <a:gd name="T12" fmla="*/ 60 w 96"/>
              <a:gd name="T13" fmla="*/ 45 h 131"/>
              <a:gd name="T14" fmla="*/ 60 w 96"/>
              <a:gd name="T15" fmla="*/ 131 h 131"/>
              <a:gd name="T16" fmla="*/ 37 w 96"/>
              <a:gd name="T17" fmla="*/ 131 h 131"/>
              <a:gd name="T18" fmla="*/ 37 w 96"/>
              <a:gd name="T19" fmla="*/ 4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31">
                <a:moveTo>
                  <a:pt x="37" y="45"/>
                </a:moveTo>
                <a:lnTo>
                  <a:pt x="0" y="83"/>
                </a:lnTo>
                <a:lnTo>
                  <a:pt x="0" y="52"/>
                </a:lnTo>
                <a:lnTo>
                  <a:pt x="48" y="0"/>
                </a:lnTo>
                <a:lnTo>
                  <a:pt x="96" y="52"/>
                </a:lnTo>
                <a:lnTo>
                  <a:pt x="96" y="83"/>
                </a:lnTo>
                <a:lnTo>
                  <a:pt x="60" y="45"/>
                </a:lnTo>
                <a:lnTo>
                  <a:pt x="60" y="131"/>
                </a:lnTo>
                <a:lnTo>
                  <a:pt x="37" y="131"/>
                </a:lnTo>
                <a:lnTo>
                  <a:pt x="37" y="45"/>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nvGrpSpPr>
          <p:cNvPr id="100" name="Window"/>
          <p:cNvGrpSpPr/>
          <p:nvPr>
            <p:custDataLst>
              <p:custData r:id="rId31"/>
            </p:custDataLst>
          </p:nvPr>
        </p:nvGrpSpPr>
        <p:grpSpPr>
          <a:xfrm>
            <a:off x="-2405313" y="2635855"/>
            <a:ext cx="4946612" cy="6838300"/>
            <a:chOff x="0" y="0"/>
            <a:chExt cx="9144000" cy="6858000"/>
          </a:xfrm>
        </p:grpSpPr>
        <p:grpSp>
          <p:nvGrpSpPr>
            <p:cNvPr id="101" name="Group 2"/>
            <p:cNvGrpSpPr/>
            <p:nvPr/>
          </p:nvGrpSpPr>
          <p:grpSpPr>
            <a:xfrm>
              <a:off x="0" y="0"/>
              <a:ext cx="9144000" cy="6858000"/>
              <a:chOff x="0" y="0"/>
              <a:chExt cx="9144000" cy="6858000"/>
            </a:xfrm>
          </p:grpSpPr>
          <p:sp>
            <p:nvSpPr>
              <p:cNvPr id="109" name="Rectangle 108"/>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10" name="Rectangle 109"/>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11" name="WindowTitle"/>
              <p:cNvSpPr txBox="1"/>
              <p:nvPr/>
            </p:nvSpPr>
            <p:spPr>
              <a:xfrm>
                <a:off x="381834" y="42404"/>
                <a:ext cx="888237" cy="231497"/>
              </a:xfrm>
              <a:prstGeom prst="rect">
                <a:avLst/>
              </a:prstGeom>
              <a:noFill/>
            </p:spPr>
            <p:txBody>
              <a:bodyPr wrap="non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Groupe</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02" name="Minimize - Maximize - Close"/>
            <p:cNvGrpSpPr/>
            <p:nvPr/>
          </p:nvGrpSpPr>
          <p:grpSpPr>
            <a:xfrm>
              <a:off x="8632311" y="92599"/>
              <a:ext cx="384527" cy="78032"/>
              <a:chOff x="9347642" y="131588"/>
              <a:chExt cx="384527" cy="78032"/>
            </a:xfrm>
          </p:grpSpPr>
          <p:cxnSp>
            <p:nvCxnSpPr>
              <p:cNvPr id="10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0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0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03" name="Oval 4"/>
            <p:cNvSpPr/>
            <p:nvPr/>
          </p:nvSpPr>
          <p:spPr>
            <a:xfrm>
              <a:off x="83476" y="80065"/>
              <a:ext cx="296383" cy="142557"/>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12" name="Rectangle 111"/>
          <p:cNvSpPr/>
          <p:nvPr/>
        </p:nvSpPr>
        <p:spPr>
          <a:xfrm>
            <a:off x="-982187" y="5914460"/>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Rectangle 112"/>
          <p:cNvSpPr/>
          <p:nvPr/>
        </p:nvSpPr>
        <p:spPr>
          <a:xfrm>
            <a:off x="-473648" y="5910264"/>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Ellipse 113"/>
          <p:cNvSpPr/>
          <p:nvPr/>
        </p:nvSpPr>
        <p:spPr>
          <a:xfrm>
            <a:off x="-300543" y="596198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Ellipse 114"/>
          <p:cNvSpPr/>
          <p:nvPr/>
        </p:nvSpPr>
        <p:spPr>
          <a:xfrm>
            <a:off x="-388116" y="601169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Ellipse 115"/>
          <p:cNvSpPr/>
          <p:nvPr/>
        </p:nvSpPr>
        <p:spPr>
          <a:xfrm>
            <a:off x="-205734" y="599055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Ellipse 116"/>
          <p:cNvSpPr/>
          <p:nvPr/>
        </p:nvSpPr>
        <p:spPr>
          <a:xfrm>
            <a:off x="-399679" y="611925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Ellipse 117"/>
          <p:cNvSpPr/>
          <p:nvPr/>
        </p:nvSpPr>
        <p:spPr>
          <a:xfrm>
            <a:off x="-321891" y="618225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p:cNvSpPr/>
          <p:nvPr/>
        </p:nvSpPr>
        <p:spPr>
          <a:xfrm>
            <a:off x="-220276" y="616926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Ellipse 119"/>
          <p:cNvSpPr/>
          <p:nvPr/>
        </p:nvSpPr>
        <p:spPr>
          <a:xfrm>
            <a:off x="-172462" y="608353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Ellipse 120"/>
          <p:cNvSpPr/>
          <p:nvPr/>
        </p:nvSpPr>
        <p:spPr>
          <a:xfrm>
            <a:off x="-790032" y="596170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Ellipse 121"/>
          <p:cNvSpPr/>
          <p:nvPr/>
        </p:nvSpPr>
        <p:spPr>
          <a:xfrm>
            <a:off x="-877605" y="60018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p:cNvSpPr/>
          <p:nvPr/>
        </p:nvSpPr>
        <p:spPr>
          <a:xfrm>
            <a:off x="-908218" y="609040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p:cNvSpPr/>
          <p:nvPr/>
        </p:nvSpPr>
        <p:spPr>
          <a:xfrm>
            <a:off x="-792330" y="620103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Rectangle 130"/>
          <p:cNvSpPr/>
          <p:nvPr/>
        </p:nvSpPr>
        <p:spPr>
          <a:xfrm>
            <a:off x="-2045027" y="5901054"/>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llipse 131"/>
          <p:cNvSpPr/>
          <p:nvPr/>
        </p:nvSpPr>
        <p:spPr>
          <a:xfrm>
            <a:off x="-1886458" y="607330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Ellipse 132"/>
          <p:cNvSpPr/>
          <p:nvPr/>
        </p:nvSpPr>
        <p:spPr>
          <a:xfrm>
            <a:off x="-1968770" y="607330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p:cNvSpPr/>
          <p:nvPr/>
        </p:nvSpPr>
        <p:spPr>
          <a:xfrm>
            <a:off x="-1727288" y="607308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p:cNvSpPr/>
          <p:nvPr/>
        </p:nvSpPr>
        <p:spPr>
          <a:xfrm>
            <a:off x="-1806270" y="607308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p:cNvSpPr/>
          <p:nvPr/>
        </p:nvSpPr>
        <p:spPr>
          <a:xfrm>
            <a:off x="44337" y="5910264"/>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Ellipse 136"/>
          <p:cNvSpPr/>
          <p:nvPr/>
        </p:nvSpPr>
        <p:spPr>
          <a:xfrm>
            <a:off x="154714" y="599825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Ellipse 137"/>
          <p:cNvSpPr/>
          <p:nvPr/>
        </p:nvSpPr>
        <p:spPr>
          <a:xfrm>
            <a:off x="234159" y="599825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Ellipse 138"/>
          <p:cNvSpPr/>
          <p:nvPr/>
        </p:nvSpPr>
        <p:spPr>
          <a:xfrm>
            <a:off x="313604" y="599825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llipse 139"/>
          <p:cNvSpPr/>
          <p:nvPr/>
        </p:nvSpPr>
        <p:spPr>
          <a:xfrm>
            <a:off x="154714" y="607630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Ellipse 140"/>
          <p:cNvSpPr/>
          <p:nvPr/>
        </p:nvSpPr>
        <p:spPr>
          <a:xfrm>
            <a:off x="234159" y="607630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llipse 141"/>
          <p:cNvSpPr/>
          <p:nvPr/>
        </p:nvSpPr>
        <p:spPr>
          <a:xfrm>
            <a:off x="313604" y="607630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Ellipse 142"/>
          <p:cNvSpPr/>
          <p:nvPr/>
        </p:nvSpPr>
        <p:spPr>
          <a:xfrm>
            <a:off x="154714" y="615380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Ellipse 143"/>
          <p:cNvSpPr/>
          <p:nvPr/>
        </p:nvSpPr>
        <p:spPr>
          <a:xfrm>
            <a:off x="234159" y="615380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p:cNvSpPr/>
          <p:nvPr/>
        </p:nvSpPr>
        <p:spPr>
          <a:xfrm>
            <a:off x="313604" y="615380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Rectangle 145"/>
          <p:cNvSpPr/>
          <p:nvPr/>
        </p:nvSpPr>
        <p:spPr>
          <a:xfrm>
            <a:off x="549201" y="590686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p:cNvSpPr/>
          <p:nvPr/>
        </p:nvSpPr>
        <p:spPr>
          <a:xfrm>
            <a:off x="657305" y="599502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p:cNvSpPr/>
          <p:nvPr/>
        </p:nvSpPr>
        <p:spPr>
          <a:xfrm>
            <a:off x="736750" y="599502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p:cNvSpPr/>
          <p:nvPr/>
        </p:nvSpPr>
        <p:spPr>
          <a:xfrm>
            <a:off x="816195" y="599502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Ellipse 149"/>
          <p:cNvSpPr/>
          <p:nvPr/>
        </p:nvSpPr>
        <p:spPr>
          <a:xfrm>
            <a:off x="657305" y="607307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Ellipse 150"/>
          <p:cNvSpPr/>
          <p:nvPr/>
        </p:nvSpPr>
        <p:spPr>
          <a:xfrm>
            <a:off x="816195" y="607307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Ellipse 151"/>
          <p:cNvSpPr/>
          <p:nvPr/>
        </p:nvSpPr>
        <p:spPr>
          <a:xfrm>
            <a:off x="657305" y="61505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Ellipse 152"/>
          <p:cNvSpPr/>
          <p:nvPr/>
        </p:nvSpPr>
        <p:spPr>
          <a:xfrm>
            <a:off x="736750" y="61505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4" name="Ellipse 153"/>
          <p:cNvSpPr/>
          <p:nvPr/>
        </p:nvSpPr>
        <p:spPr>
          <a:xfrm>
            <a:off x="816195" y="61505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Rectangle 154"/>
          <p:cNvSpPr/>
          <p:nvPr/>
        </p:nvSpPr>
        <p:spPr>
          <a:xfrm>
            <a:off x="1045519" y="589854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6" name="Image 155"/>
          <p:cNvPicPr>
            <a:picLocks noChangeAspect="1"/>
          </p:cNvPicPr>
          <p:nvPr/>
        </p:nvPicPr>
        <p:blipFill>
          <a:blip r:embed="rId97"/>
          <a:stretch>
            <a:fillRect/>
          </a:stretch>
        </p:blipFill>
        <p:spPr>
          <a:xfrm>
            <a:off x="1093544" y="5906164"/>
            <a:ext cx="357700" cy="357700"/>
          </a:xfrm>
          <a:prstGeom prst="rect">
            <a:avLst/>
          </a:prstGeom>
        </p:spPr>
      </p:pic>
      <p:sp>
        <p:nvSpPr>
          <p:cNvPr id="157" name="Ellipse 156"/>
          <p:cNvSpPr/>
          <p:nvPr/>
        </p:nvSpPr>
        <p:spPr>
          <a:xfrm>
            <a:off x="1219581" y="599895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Ellipse 157"/>
          <p:cNvSpPr/>
          <p:nvPr/>
        </p:nvSpPr>
        <p:spPr>
          <a:xfrm>
            <a:off x="1183778" y="605369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Ellipse 158"/>
          <p:cNvSpPr/>
          <p:nvPr/>
        </p:nvSpPr>
        <p:spPr>
          <a:xfrm>
            <a:off x="1257681" y="605991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ectangle 159"/>
          <p:cNvSpPr/>
          <p:nvPr/>
        </p:nvSpPr>
        <p:spPr>
          <a:xfrm>
            <a:off x="-1492202" y="670323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Ellipse 160"/>
          <p:cNvSpPr/>
          <p:nvPr/>
        </p:nvSpPr>
        <p:spPr>
          <a:xfrm>
            <a:off x="-1357899" y="6810323"/>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2" name="Connecteur droit 161"/>
          <p:cNvCxnSpPr/>
          <p:nvPr/>
        </p:nvCxnSpPr>
        <p:spPr>
          <a:xfrm>
            <a:off x="-1357899" y="7009217"/>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2024796" y="6707892"/>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4" name="Ellipse 163"/>
          <p:cNvSpPr/>
          <p:nvPr/>
        </p:nvSpPr>
        <p:spPr>
          <a:xfrm>
            <a:off x="-1890493" y="6822599"/>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Rectangle 174"/>
          <p:cNvSpPr/>
          <p:nvPr/>
        </p:nvSpPr>
        <p:spPr>
          <a:xfrm>
            <a:off x="-1513534" y="590761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6" name="Groupe 175"/>
          <p:cNvGrpSpPr/>
          <p:nvPr/>
        </p:nvGrpSpPr>
        <p:grpSpPr>
          <a:xfrm rot="5400000">
            <a:off x="-1440354" y="6080203"/>
            <a:ext cx="298503" cy="57373"/>
            <a:chOff x="1909370" y="1129276"/>
            <a:chExt cx="298503" cy="57373"/>
          </a:xfrm>
        </p:grpSpPr>
        <p:sp>
          <p:nvSpPr>
            <p:cNvPr id="177" name="Ellipse 176"/>
            <p:cNvSpPr/>
            <p:nvPr/>
          </p:nvSpPr>
          <p:spPr>
            <a:xfrm>
              <a:off x="1991682"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8" name="Ellipse 177"/>
            <p:cNvSpPr/>
            <p:nvPr/>
          </p:nvSpPr>
          <p:spPr>
            <a:xfrm>
              <a:off x="1909370"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Ellipse 178"/>
            <p:cNvSpPr/>
            <p:nvPr/>
          </p:nvSpPr>
          <p:spPr>
            <a:xfrm>
              <a:off x="2150852"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Ellipse 179"/>
            <p:cNvSpPr/>
            <p:nvPr/>
          </p:nvSpPr>
          <p:spPr>
            <a:xfrm>
              <a:off x="2071870"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1" name="Rectangle 180"/>
          <p:cNvSpPr/>
          <p:nvPr/>
        </p:nvSpPr>
        <p:spPr>
          <a:xfrm>
            <a:off x="-959608" y="670323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Ellipse 181"/>
          <p:cNvSpPr/>
          <p:nvPr/>
        </p:nvSpPr>
        <p:spPr>
          <a:xfrm>
            <a:off x="-825305" y="6810323"/>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3" name="Connecteur droit 182"/>
          <p:cNvCxnSpPr>
            <a:endCxn id="181" idx="3"/>
          </p:cNvCxnSpPr>
          <p:nvPr/>
        </p:nvCxnSpPr>
        <p:spPr>
          <a:xfrm>
            <a:off x="-625280" y="6894917"/>
            <a:ext cx="105538" cy="2356"/>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449074" y="670323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Ellipse 184"/>
          <p:cNvSpPr/>
          <p:nvPr/>
        </p:nvSpPr>
        <p:spPr>
          <a:xfrm>
            <a:off x="-314771" y="6810323"/>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Rectangle 186"/>
          <p:cNvSpPr/>
          <p:nvPr/>
        </p:nvSpPr>
        <p:spPr>
          <a:xfrm>
            <a:off x="68911" y="6702331"/>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Ellipse 187"/>
          <p:cNvSpPr/>
          <p:nvPr/>
        </p:nvSpPr>
        <p:spPr>
          <a:xfrm>
            <a:off x="203214" y="6809418"/>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9" name="Connecteur droit 188"/>
          <p:cNvCxnSpPr/>
          <p:nvPr/>
        </p:nvCxnSpPr>
        <p:spPr>
          <a:xfrm>
            <a:off x="203214" y="6760662"/>
            <a:ext cx="183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a:xfrm>
            <a:off x="-444305" y="6894917"/>
            <a:ext cx="105538" cy="2356"/>
          </a:xfrm>
          <a:prstGeom prst="line">
            <a:avLst/>
          </a:prstGeom>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2169536" y="6377135"/>
            <a:ext cx="2949346" cy="276999"/>
          </a:xfrm>
          <a:prstGeom prst="rect">
            <a:avLst/>
          </a:prstGeom>
          <a:noFill/>
        </p:spPr>
        <p:txBody>
          <a:bodyPr wrap="square" rtlCol="0">
            <a:spAutoFit/>
          </a:bodyPr>
          <a:lstStyle/>
          <a:p>
            <a:r>
              <a:rPr lang="fr-FR" sz="1200" smtClean="0"/>
              <a:t>Position du texte des éléments du groupe</a:t>
            </a:r>
            <a:endParaRPr lang="fr-FR" sz="1200"/>
          </a:p>
        </p:txBody>
      </p:sp>
      <p:sp>
        <p:nvSpPr>
          <p:cNvPr id="191" name="ZoneTexte 190"/>
          <p:cNvSpPr txBox="1"/>
          <p:nvPr/>
        </p:nvSpPr>
        <p:spPr>
          <a:xfrm>
            <a:off x="-2160436" y="5552614"/>
            <a:ext cx="2949346" cy="276999"/>
          </a:xfrm>
          <a:prstGeom prst="rect">
            <a:avLst/>
          </a:prstGeom>
          <a:noFill/>
        </p:spPr>
        <p:txBody>
          <a:bodyPr wrap="square" rtlCol="0">
            <a:spAutoFit/>
          </a:bodyPr>
          <a:lstStyle/>
          <a:p>
            <a:r>
              <a:rPr lang="fr-FR" sz="1200" smtClean="0"/>
              <a:t>Position des éléments du groupe</a:t>
            </a:r>
            <a:endParaRPr lang="fr-FR" sz="1200"/>
          </a:p>
        </p:txBody>
      </p:sp>
      <p:sp>
        <p:nvSpPr>
          <p:cNvPr id="192" name="Ellipse 191"/>
          <p:cNvSpPr/>
          <p:nvPr/>
        </p:nvSpPr>
        <p:spPr>
          <a:xfrm>
            <a:off x="-868530" y="616293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Content"/>
          <p:cNvSpPr/>
          <p:nvPr>
            <p:custDataLst>
              <p:custData r:id="rId32"/>
            </p:custDataLst>
          </p:nvPr>
        </p:nvSpPr>
        <p:spPr>
          <a:xfrm>
            <a:off x="-1073668" y="3148094"/>
            <a:ext cx="3226772" cy="23352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latin typeface="Segoe UI" pitchFamily="34" charset="0"/>
                <a:cs typeface="Segoe UI" pitchFamily="34" charset="0"/>
              </a:rPr>
              <a:t>APPLICATION - iValua</a:t>
            </a:r>
            <a:endParaRPr lang="en-US" sz="1200" dirty="0">
              <a:solidFill>
                <a:srgbClr val="000000"/>
              </a:solidFill>
              <a:latin typeface="Segoe UI" pitchFamily="34" charset="0"/>
              <a:cs typeface="Segoe UI" pitchFamily="34" charset="0"/>
            </a:endParaRPr>
          </a:p>
        </p:txBody>
      </p:sp>
      <p:sp>
        <p:nvSpPr>
          <p:cNvPr id="7" name="ZoneTexte 6"/>
          <p:cNvSpPr txBox="1"/>
          <p:nvPr/>
        </p:nvSpPr>
        <p:spPr>
          <a:xfrm>
            <a:off x="-2172918" y="3115905"/>
            <a:ext cx="1213309" cy="292388"/>
          </a:xfrm>
          <a:prstGeom prst="rect">
            <a:avLst/>
          </a:prstGeom>
          <a:noFill/>
        </p:spPr>
        <p:txBody>
          <a:bodyPr wrap="square" rtlCol="0">
            <a:spAutoFit/>
          </a:bodyPr>
          <a:lstStyle/>
          <a:p>
            <a:r>
              <a:rPr lang="fr-FR" sz="1300" smtClean="0"/>
              <a:t>Objet maître :</a:t>
            </a:r>
            <a:endParaRPr lang="fr-FR" sz="1300"/>
          </a:p>
        </p:txBody>
      </p:sp>
      <p:grpSp>
        <p:nvGrpSpPr>
          <p:cNvPr id="194" name="Group"/>
          <p:cNvGrpSpPr/>
          <p:nvPr>
            <p:custDataLst>
              <p:custData r:id="rId33"/>
            </p:custDataLst>
          </p:nvPr>
        </p:nvGrpSpPr>
        <p:grpSpPr>
          <a:xfrm>
            <a:off x="-2149066" y="3481632"/>
            <a:ext cx="4302170" cy="1370075"/>
            <a:chOff x="3168650" y="2419759"/>
            <a:chExt cx="2616200" cy="1326742"/>
          </a:xfrm>
        </p:grpSpPr>
        <p:sp useBgFill="1">
          <p:nvSpPr>
            <p:cNvPr id="195" name="Container"/>
            <p:cNvSpPr>
              <a:spLocks/>
            </p:cNvSpPr>
            <p:nvPr/>
          </p:nvSpPr>
          <p:spPr>
            <a:xfrm>
              <a:off x="3168650" y="2560796"/>
              <a:ext cx="2616200" cy="1185705"/>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196" name="Content"/>
            <p:cNvSpPr txBox="1">
              <a:spLocks/>
            </p:cNvSpPr>
            <p:nvPr/>
          </p:nvSpPr>
          <p:spPr>
            <a:xfrm>
              <a:off x="3258428" y="2419759"/>
              <a:ext cx="1196551" cy="268238"/>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Element de l’objet maître :</a:t>
              </a:r>
              <a:endParaRPr lang="en-US" sz="1050" dirty="0">
                <a:latin typeface="Segoe UI" pitchFamily="34" charset="0"/>
                <a:ea typeface="Segoe UI" pitchFamily="34" charset="0"/>
                <a:cs typeface="Segoe UI" pitchFamily="34" charset="0"/>
              </a:endParaRPr>
            </a:p>
          </p:txBody>
        </p:sp>
      </p:grpSp>
      <p:grpSp>
        <p:nvGrpSpPr>
          <p:cNvPr id="197" name="ScrollbarVertical"/>
          <p:cNvGrpSpPr/>
          <p:nvPr>
            <p:custDataLst>
              <p:custData r:id="rId34"/>
            </p:custDataLst>
          </p:nvPr>
        </p:nvGrpSpPr>
        <p:grpSpPr>
          <a:xfrm>
            <a:off x="1871607" y="3622901"/>
            <a:ext cx="147992" cy="1228804"/>
            <a:chOff x="4508718" y="1543109"/>
            <a:chExt cx="135933" cy="3562291"/>
          </a:xfrm>
        </p:grpSpPr>
        <p:sp>
          <p:nvSpPr>
            <p:cNvPr id="198" name="Background"/>
            <p:cNvSpPr>
              <a:spLocks/>
            </p:cNvSpPr>
            <p:nvPr/>
          </p:nvSpPr>
          <p:spPr>
            <a:xfrm>
              <a:off x="4508718" y="1543109"/>
              <a:ext cx="135933"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199" name="Slider"/>
            <p:cNvSpPr>
              <a:spLocks/>
            </p:cNvSpPr>
            <p:nvPr/>
          </p:nvSpPr>
          <p:spPr>
            <a:xfrm>
              <a:off x="4508718" y="1842088"/>
              <a:ext cx="135933" cy="346563"/>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00" name="UpArrow"/>
            <p:cNvSpPr>
              <a:spLocks/>
            </p:cNvSpPr>
            <p:nvPr/>
          </p:nvSpPr>
          <p:spPr>
            <a:xfrm>
              <a:off x="4547800" y="1627510"/>
              <a:ext cx="58792" cy="18555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01" name="DownArrow"/>
            <p:cNvSpPr>
              <a:spLocks/>
            </p:cNvSpPr>
            <p:nvPr/>
          </p:nvSpPr>
          <p:spPr>
            <a:xfrm rot="10800000">
              <a:off x="4547800" y="4847216"/>
              <a:ext cx="58792" cy="18555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sp>
        <p:nvSpPr>
          <p:cNvPr id="202" name="Rectangle 201"/>
          <p:cNvSpPr/>
          <p:nvPr/>
        </p:nvSpPr>
        <p:spPr>
          <a:xfrm>
            <a:off x="-2028578" y="7445353"/>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ZoneTexte 202"/>
          <p:cNvSpPr txBox="1"/>
          <p:nvPr/>
        </p:nvSpPr>
        <p:spPr>
          <a:xfrm>
            <a:off x="-2144342" y="7148416"/>
            <a:ext cx="571433" cy="276999"/>
          </a:xfrm>
          <a:prstGeom prst="rect">
            <a:avLst/>
          </a:prstGeom>
          <a:noFill/>
        </p:spPr>
        <p:txBody>
          <a:bodyPr wrap="square" rtlCol="0">
            <a:spAutoFit/>
          </a:bodyPr>
          <a:lstStyle/>
          <a:p>
            <a:r>
              <a:rPr lang="fr-FR" sz="1200" smtClean="0"/>
              <a:t>Angle</a:t>
            </a:r>
            <a:endParaRPr lang="fr-FR" sz="1200"/>
          </a:p>
        </p:txBody>
      </p:sp>
      <p:sp>
        <p:nvSpPr>
          <p:cNvPr id="204" name="Freeform 122"/>
          <p:cNvSpPr>
            <a:spLocks/>
          </p:cNvSpPr>
          <p:nvPr>
            <p:custDataLst>
              <p:custData r:id="rId35"/>
              <p:custData r:id="rId36"/>
            </p:custDataLst>
          </p:nvPr>
        </p:nvSpPr>
        <p:spPr bwMode="black">
          <a:xfrm>
            <a:off x="-1927783" y="7532681"/>
            <a:ext cx="226245" cy="228025"/>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accent1">
              <a:lumMod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5" name="Rectangle 204"/>
          <p:cNvSpPr/>
          <p:nvPr/>
        </p:nvSpPr>
        <p:spPr>
          <a:xfrm>
            <a:off x="-1493313" y="7445353"/>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Freeform 122"/>
          <p:cNvSpPr>
            <a:spLocks/>
          </p:cNvSpPr>
          <p:nvPr>
            <p:custDataLst>
              <p:custData r:id="rId37"/>
              <p:custData r:id="rId38"/>
            </p:custDataLst>
          </p:nvPr>
        </p:nvSpPr>
        <p:spPr bwMode="black">
          <a:xfrm flipH="1">
            <a:off x="-1394873" y="7532682"/>
            <a:ext cx="219644" cy="221372"/>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accent1">
              <a:lumMod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9" name="Content"/>
          <p:cNvSpPr/>
          <p:nvPr>
            <p:custDataLst>
              <p:custData r:id="rId39"/>
            </p:custDataLst>
          </p:nvPr>
        </p:nvSpPr>
        <p:spPr>
          <a:xfrm>
            <a:off x="886572" y="8806483"/>
            <a:ext cx="1402653"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Définir position</a:t>
            </a:r>
            <a:endParaRPr lang="en-US" sz="1200" dirty="0">
              <a:solidFill>
                <a:srgbClr val="000000"/>
              </a:solidFill>
              <a:latin typeface="Segoe UI" pitchFamily="34" charset="0"/>
              <a:cs typeface="Segoe UI" pitchFamily="34" charset="0"/>
            </a:endParaRPr>
          </a:p>
        </p:txBody>
      </p:sp>
      <p:sp>
        <p:nvSpPr>
          <p:cNvPr id="210" name="Content"/>
          <p:cNvSpPr/>
          <p:nvPr>
            <p:custDataLst>
              <p:custData r:id="rId40"/>
            </p:custDataLst>
          </p:nvPr>
        </p:nvSpPr>
        <p:spPr>
          <a:xfrm>
            <a:off x="-645073" y="8806483"/>
            <a:ext cx="1402653"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Définir position</a:t>
            </a:r>
            <a:endParaRPr lang="en-US" sz="1200" dirty="0">
              <a:solidFill>
                <a:srgbClr val="000000"/>
              </a:solidFill>
              <a:latin typeface="Segoe UI" pitchFamily="34" charset="0"/>
              <a:cs typeface="Segoe UI" pitchFamily="34" charset="0"/>
            </a:endParaRPr>
          </a:p>
        </p:txBody>
      </p:sp>
      <p:sp>
        <p:nvSpPr>
          <p:cNvPr id="212" name="Content"/>
          <p:cNvSpPr/>
          <p:nvPr>
            <p:custDataLst>
              <p:custData r:id="rId41"/>
            </p:custDataLst>
          </p:nvPr>
        </p:nvSpPr>
        <p:spPr>
          <a:xfrm>
            <a:off x="-664107" y="7485164"/>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0°</a:t>
            </a:r>
            <a:endParaRPr lang="en-US" sz="1200" dirty="0">
              <a:solidFill>
                <a:srgbClr val="000000"/>
              </a:solidFill>
              <a:latin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213" name="ZoneTexte 212"/>
              <p:cNvSpPr txBox="1"/>
              <p:nvPr/>
            </p:nvSpPr>
            <p:spPr>
              <a:xfrm>
                <a:off x="-913532" y="7512662"/>
                <a:ext cx="1679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i="1" smtClean="0">
                          <a:latin typeface="Cambria Math" panose="02040503050406030204" pitchFamily="18" charset="0"/>
                          <a:ea typeface="Cambria Math" panose="02040503050406030204" pitchFamily="18" charset="0"/>
                        </a:rPr>
                        <m:t>𝜃</m:t>
                      </m:r>
                    </m:oMath>
                  </m:oMathPara>
                </a14:m>
                <a:endParaRPr lang="fr-FR" sz="1600"/>
              </a:p>
            </p:txBody>
          </p:sp>
        </mc:Choice>
        <mc:Fallback xmlns="">
          <p:sp>
            <p:nvSpPr>
              <p:cNvPr id="213" name="ZoneTexte 212"/>
              <p:cNvSpPr txBox="1">
                <a:spLocks noRot="1" noChangeAspect="1" noMove="1" noResize="1" noEditPoints="1" noAdjustHandles="1" noChangeArrowheads="1" noChangeShapeType="1" noTextEdit="1"/>
              </p:cNvSpPr>
              <p:nvPr/>
            </p:nvSpPr>
            <p:spPr>
              <a:xfrm>
                <a:off x="-913532" y="7512662"/>
                <a:ext cx="167931" cy="246221"/>
              </a:xfrm>
              <a:prstGeom prst="rect">
                <a:avLst/>
              </a:prstGeom>
              <a:blipFill rotWithShape="0">
                <a:blip r:embed="rId98"/>
                <a:stretch>
                  <a:fillRect l="-28571" r="-25000" b="-4878"/>
                </a:stretch>
              </a:blipFill>
            </p:spPr>
            <p:txBody>
              <a:bodyPr/>
              <a:lstStyle/>
              <a:p>
                <a:r>
                  <a:rPr lang="fr-FR">
                    <a:noFill/>
                  </a:rPr>
                  <a:t> </a:t>
                </a:r>
              </a:p>
            </p:txBody>
          </p:sp>
        </mc:Fallback>
      </mc:AlternateContent>
      <p:grpSp>
        <p:nvGrpSpPr>
          <p:cNvPr id="167" name="Window"/>
          <p:cNvGrpSpPr/>
          <p:nvPr>
            <p:custDataLst>
              <p:custData r:id="rId42"/>
            </p:custDataLst>
          </p:nvPr>
        </p:nvGrpSpPr>
        <p:grpSpPr>
          <a:xfrm>
            <a:off x="5506058" y="-948445"/>
            <a:ext cx="6602858" cy="11017566"/>
            <a:chOff x="0" y="0"/>
            <a:chExt cx="9144000" cy="6858000"/>
          </a:xfrm>
        </p:grpSpPr>
        <p:grpSp>
          <p:nvGrpSpPr>
            <p:cNvPr id="168" name="Group 2"/>
            <p:cNvGrpSpPr/>
            <p:nvPr/>
          </p:nvGrpSpPr>
          <p:grpSpPr>
            <a:xfrm>
              <a:off x="0" y="0"/>
              <a:ext cx="9144000" cy="6858000"/>
              <a:chOff x="0" y="0"/>
              <a:chExt cx="9144000" cy="6858000"/>
            </a:xfrm>
          </p:grpSpPr>
          <p:sp>
            <p:nvSpPr>
              <p:cNvPr id="207" name="Rectangle 206"/>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08" name="Rectangle 207"/>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11" name="WindowTitle"/>
              <p:cNvSpPr txBox="1"/>
              <p:nvPr/>
            </p:nvSpPr>
            <p:spPr>
              <a:xfrm>
                <a:off x="320120" y="24386"/>
                <a:ext cx="1712452" cy="229322"/>
              </a:xfrm>
              <a:prstGeom prst="rect">
                <a:avLst/>
              </a:prstGeom>
              <a:noFill/>
            </p:spPr>
            <p:txBody>
              <a:bodyPr wrap="non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Ajout d’un objet</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69" name="Minimize - Maximize - Close"/>
            <p:cNvGrpSpPr/>
            <p:nvPr/>
          </p:nvGrpSpPr>
          <p:grpSpPr>
            <a:xfrm>
              <a:off x="8632311" y="92599"/>
              <a:ext cx="384527" cy="78032"/>
              <a:chOff x="9347642" y="131588"/>
              <a:chExt cx="384527" cy="78032"/>
            </a:xfrm>
          </p:grpSpPr>
          <p:cxnSp>
            <p:nvCxnSpPr>
              <p:cNvPr id="171"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2"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73"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74"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86"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70" name="Oval 4"/>
            <p:cNvSpPr/>
            <p:nvPr/>
          </p:nvSpPr>
          <p:spPr>
            <a:xfrm>
              <a:off x="83478" y="80065"/>
              <a:ext cx="218392"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214" name="Group"/>
          <p:cNvGrpSpPr/>
          <p:nvPr>
            <p:custDataLst>
              <p:custData r:id="rId43"/>
            </p:custDataLst>
          </p:nvPr>
        </p:nvGrpSpPr>
        <p:grpSpPr>
          <a:xfrm>
            <a:off x="5713276" y="-567640"/>
            <a:ext cx="6170406" cy="1267526"/>
            <a:chOff x="3168650" y="2419758"/>
            <a:chExt cx="2616200" cy="1326741"/>
          </a:xfrm>
        </p:grpSpPr>
        <p:sp useBgFill="1">
          <p:nvSpPr>
            <p:cNvPr id="215" name="Container"/>
            <p:cNvSpPr>
              <a:spLocks/>
            </p:cNvSpPr>
            <p:nvPr/>
          </p:nvSpPr>
          <p:spPr>
            <a:xfrm>
              <a:off x="3168650" y="2572203"/>
              <a:ext cx="2616200" cy="1174296"/>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16" name="Content"/>
            <p:cNvSpPr txBox="1">
              <a:spLocks/>
            </p:cNvSpPr>
            <p:nvPr/>
          </p:nvSpPr>
          <p:spPr>
            <a:xfrm>
              <a:off x="3232372" y="2419758"/>
              <a:ext cx="411811" cy="289940"/>
            </a:xfrm>
            <a:prstGeom prst="rect">
              <a:avLst/>
            </a:prstGeom>
          </p:spPr>
          <p:txBody>
            <a:bodyPr wrap="none" rtlCol="0">
              <a:spAutoFit/>
            </a:bodyPr>
            <a:lstStyle/>
            <a:p>
              <a:r>
                <a:rPr lang="en-US" sz="1200" smtClean="0">
                  <a:latin typeface="Segoe UI" pitchFamily="34" charset="0"/>
                  <a:ea typeface="Segoe UI" pitchFamily="34" charset="0"/>
                  <a:cs typeface="Segoe UI" pitchFamily="34" charset="0"/>
                </a:rPr>
                <a:t>Description</a:t>
              </a:r>
              <a:endParaRPr lang="en-US" sz="1050" dirty="0">
                <a:latin typeface="Segoe UI" pitchFamily="34" charset="0"/>
                <a:ea typeface="Segoe UI" pitchFamily="34" charset="0"/>
                <a:cs typeface="Segoe UI" pitchFamily="34" charset="0"/>
              </a:endParaRPr>
            </a:p>
          </p:txBody>
        </p:sp>
      </p:grpSp>
      <p:sp>
        <p:nvSpPr>
          <p:cNvPr id="217" name="Content"/>
          <p:cNvSpPr/>
          <p:nvPr>
            <p:custDataLst>
              <p:custData r:id="rId44"/>
            </p:custDataLst>
          </p:nvPr>
        </p:nvSpPr>
        <p:spPr>
          <a:xfrm>
            <a:off x="7187179" y="-265603"/>
            <a:ext cx="4474632"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iValua</a:t>
            </a:r>
            <a:endParaRPr lang="en-US" sz="1200" dirty="0">
              <a:solidFill>
                <a:srgbClr val="000000"/>
              </a:solidFill>
              <a:latin typeface="Segoe UI" pitchFamily="34" charset="0"/>
              <a:cs typeface="Segoe UI" pitchFamily="34" charset="0"/>
            </a:endParaRPr>
          </a:p>
        </p:txBody>
      </p:sp>
      <p:sp>
        <p:nvSpPr>
          <p:cNvPr id="218" name="Content"/>
          <p:cNvSpPr txBox="1"/>
          <p:nvPr>
            <p:custDataLst>
              <p:custData r:id="rId45"/>
            </p:custDataLst>
          </p:nvPr>
        </p:nvSpPr>
        <p:spPr>
          <a:xfrm>
            <a:off x="6324050" y="-207742"/>
            <a:ext cx="646761" cy="230832"/>
          </a:xfrm>
          <a:prstGeom prst="rect">
            <a:avLst/>
          </a:prstGeom>
          <a:noFill/>
        </p:spPr>
        <p:txBody>
          <a:bodyPr wrap="squar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Nom :</a:t>
            </a:r>
            <a:endParaRPr lang="en-US" sz="1200" dirty="0" smtClean="0">
              <a:solidFill>
                <a:srgbClr val="000000"/>
              </a:solidFill>
              <a:latin typeface="Segoe UI" pitchFamily="34" charset="0"/>
              <a:ea typeface="Segoe UI" pitchFamily="34" charset="0"/>
              <a:cs typeface="Segoe UI" pitchFamily="34" charset="0"/>
            </a:endParaRPr>
          </a:p>
        </p:txBody>
      </p:sp>
      <p:sp>
        <p:nvSpPr>
          <p:cNvPr id="219" name="Content"/>
          <p:cNvSpPr txBox="1"/>
          <p:nvPr>
            <p:custDataLst>
              <p:custData r:id="rId46"/>
            </p:custDataLst>
          </p:nvPr>
        </p:nvSpPr>
        <p:spPr>
          <a:xfrm>
            <a:off x="6324049" y="248467"/>
            <a:ext cx="646761" cy="230832"/>
          </a:xfrm>
          <a:prstGeom prst="rect">
            <a:avLst/>
          </a:prstGeom>
          <a:noFill/>
        </p:spPr>
        <p:txBody>
          <a:bodyPr wrap="squar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Type :</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220" name="Group 1"/>
          <p:cNvGrpSpPr/>
          <p:nvPr>
            <p:custDataLst>
              <p:custData r:id="rId47"/>
              <p:custData r:id="rId48"/>
            </p:custDataLst>
          </p:nvPr>
        </p:nvGrpSpPr>
        <p:grpSpPr>
          <a:xfrm>
            <a:off x="7187178" y="210801"/>
            <a:ext cx="4474631" cy="320480"/>
            <a:chOff x="507869" y="3729779"/>
            <a:chExt cx="1471744" cy="320480"/>
          </a:xfrm>
        </p:grpSpPr>
        <p:sp>
          <p:nvSpPr>
            <p:cNvPr id="221"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smtClean="0">
                  <a:ln>
                    <a:noFill/>
                  </a:ln>
                  <a:solidFill>
                    <a:srgbClr val="232323"/>
                  </a:solidFill>
                  <a:effectLst/>
                  <a:uLnTx/>
                  <a:uFillTx/>
                  <a:latin typeface="Segoe"/>
                  <a:ea typeface="+mn-ea"/>
                  <a:cs typeface="+mn-cs"/>
                </a:rPr>
                <a:t>APPLICATION</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222" name="DownArrow"/>
            <p:cNvSpPr>
              <a:spLocks/>
            </p:cNvSpPr>
            <p:nvPr/>
          </p:nvSpPr>
          <p:spPr bwMode="auto">
            <a:xfrm rot="5400000">
              <a:off x="1903494" y="3870330"/>
              <a:ext cx="60862" cy="25063"/>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pic>
        <p:nvPicPr>
          <p:cNvPr id="223" name="Image 222"/>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5888275" y="109396"/>
            <a:ext cx="284061" cy="440310"/>
          </a:xfrm>
          <a:prstGeom prst="rect">
            <a:avLst/>
          </a:prstGeom>
          <a:noFill/>
          <a:ln>
            <a:noFill/>
          </a:ln>
        </p:spPr>
      </p:pic>
      <p:sp>
        <p:nvSpPr>
          <p:cNvPr id="224" name="Content"/>
          <p:cNvSpPr/>
          <p:nvPr>
            <p:custDataLst>
              <p:custData r:id="rId49"/>
            </p:custDataLst>
          </p:nvPr>
        </p:nvSpPr>
        <p:spPr>
          <a:xfrm>
            <a:off x="10645275" y="9144272"/>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225" name="Content"/>
          <p:cNvSpPr/>
          <p:nvPr>
            <p:custDataLst>
              <p:custData r:id="rId50"/>
            </p:custDataLst>
          </p:nvPr>
        </p:nvSpPr>
        <p:spPr>
          <a:xfrm>
            <a:off x="9368291" y="9140997"/>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sp>
        <p:nvSpPr>
          <p:cNvPr id="226" name="Content"/>
          <p:cNvSpPr/>
          <p:nvPr>
            <p:custDataLst>
              <p:custData r:id="rId51"/>
            </p:custDataLst>
          </p:nvPr>
        </p:nvSpPr>
        <p:spPr>
          <a:xfrm>
            <a:off x="5858468" y="9140996"/>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Supprimer</a:t>
            </a:r>
            <a:endParaRPr lang="en-US" sz="1200" dirty="0">
              <a:solidFill>
                <a:srgbClr val="000000"/>
              </a:solidFill>
              <a:latin typeface="Segoe UI" pitchFamily="34" charset="0"/>
              <a:cs typeface="Segoe UI" pitchFamily="34" charset="0"/>
            </a:endParaRPr>
          </a:p>
        </p:txBody>
      </p:sp>
      <p:sp>
        <p:nvSpPr>
          <p:cNvPr id="227" name="Content"/>
          <p:cNvSpPr/>
          <p:nvPr>
            <p:custDataLst>
              <p:custData r:id="rId52"/>
            </p:custDataLst>
          </p:nvPr>
        </p:nvSpPr>
        <p:spPr>
          <a:xfrm>
            <a:off x="8126997" y="9140995"/>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Masquer</a:t>
            </a:r>
            <a:endParaRPr lang="en-US" sz="1200" dirty="0">
              <a:solidFill>
                <a:srgbClr val="000000"/>
              </a:solidFill>
              <a:latin typeface="Segoe UI" pitchFamily="34" charset="0"/>
              <a:cs typeface="Segoe UI" pitchFamily="34" charset="0"/>
            </a:endParaRPr>
          </a:p>
        </p:txBody>
      </p:sp>
      <p:grpSp>
        <p:nvGrpSpPr>
          <p:cNvPr id="228" name="Group"/>
          <p:cNvGrpSpPr/>
          <p:nvPr>
            <p:custDataLst>
              <p:custData r:id="rId53"/>
            </p:custDataLst>
          </p:nvPr>
        </p:nvGrpSpPr>
        <p:grpSpPr>
          <a:xfrm>
            <a:off x="5678069" y="3725861"/>
            <a:ext cx="6170406" cy="1378935"/>
            <a:chOff x="3168650" y="2419759"/>
            <a:chExt cx="2616200" cy="1326740"/>
          </a:xfrm>
        </p:grpSpPr>
        <p:sp useBgFill="1">
          <p:nvSpPr>
            <p:cNvPr id="229" name="Container"/>
            <p:cNvSpPr>
              <a:spLocks/>
            </p:cNvSpPr>
            <p:nvPr/>
          </p:nvSpPr>
          <p:spPr>
            <a:xfrm>
              <a:off x="3168650" y="2559888"/>
              <a:ext cx="2616200" cy="118661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30" name="Content"/>
            <p:cNvSpPr txBox="1">
              <a:spLocks/>
            </p:cNvSpPr>
            <p:nvPr/>
          </p:nvSpPr>
          <p:spPr>
            <a:xfrm>
              <a:off x="3231246" y="2419759"/>
              <a:ext cx="678176" cy="266514"/>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Enfants</a:t>
              </a:r>
              <a:endParaRPr lang="en-US" sz="1050" dirty="0">
                <a:latin typeface="Segoe UI" pitchFamily="34" charset="0"/>
                <a:ea typeface="Segoe UI" pitchFamily="34" charset="0"/>
                <a:cs typeface="Segoe UI" pitchFamily="34" charset="0"/>
              </a:endParaRPr>
            </a:p>
          </p:txBody>
        </p:sp>
      </p:grpSp>
      <p:grpSp>
        <p:nvGrpSpPr>
          <p:cNvPr id="231" name="Groupe 230"/>
          <p:cNvGrpSpPr/>
          <p:nvPr/>
        </p:nvGrpSpPr>
        <p:grpSpPr>
          <a:xfrm>
            <a:off x="5698518" y="780227"/>
            <a:ext cx="6170406" cy="956587"/>
            <a:chOff x="426398" y="2918836"/>
            <a:chExt cx="6170406" cy="956587"/>
          </a:xfrm>
        </p:grpSpPr>
        <p:grpSp>
          <p:nvGrpSpPr>
            <p:cNvPr id="232" name="Group"/>
            <p:cNvGrpSpPr/>
            <p:nvPr>
              <p:custDataLst>
                <p:custData r:id="rId78"/>
              </p:custDataLst>
            </p:nvPr>
          </p:nvGrpSpPr>
          <p:grpSpPr>
            <a:xfrm>
              <a:off x="426398" y="2918836"/>
              <a:ext cx="6170406" cy="956587"/>
              <a:chOff x="3168650" y="2419757"/>
              <a:chExt cx="2616200" cy="1326747"/>
            </a:xfrm>
          </p:grpSpPr>
          <p:sp useBgFill="1">
            <p:nvSpPr>
              <p:cNvPr id="237" name="Container"/>
              <p:cNvSpPr>
                <a:spLocks/>
              </p:cNvSpPr>
              <p:nvPr/>
            </p:nvSpPr>
            <p:spPr>
              <a:xfrm>
                <a:off x="3168650" y="2572207"/>
                <a:ext cx="2616200" cy="1174297"/>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38" name="Content"/>
              <p:cNvSpPr txBox="1">
                <a:spLocks/>
              </p:cNvSpPr>
              <p:nvPr/>
            </p:nvSpPr>
            <p:spPr>
              <a:xfrm>
                <a:off x="3232372" y="2419757"/>
                <a:ext cx="677050" cy="289940"/>
              </a:xfrm>
              <a:prstGeom prst="rect">
                <a:avLst/>
              </a:prstGeom>
            </p:spPr>
            <p:txBody>
              <a:bodyPr wrap="none" rtlCol="0">
                <a:spAutoFit/>
              </a:bodyPr>
              <a:lstStyle/>
              <a:p>
                <a:r>
                  <a:rPr lang="en-US" sz="1200" smtClean="0">
                    <a:latin typeface="Segoe UI" pitchFamily="34" charset="0"/>
                    <a:ea typeface="Segoe UI" pitchFamily="34" charset="0"/>
                    <a:cs typeface="Segoe UI" pitchFamily="34" charset="0"/>
                  </a:rPr>
                  <a:t>Propriété spécifiques</a:t>
                </a:r>
                <a:endParaRPr lang="en-US" sz="1050" dirty="0">
                  <a:latin typeface="Segoe UI" pitchFamily="34" charset="0"/>
                  <a:ea typeface="Segoe UI" pitchFamily="34" charset="0"/>
                  <a:cs typeface="Segoe UI" pitchFamily="34" charset="0"/>
                </a:endParaRPr>
              </a:p>
            </p:txBody>
          </p:sp>
        </p:grpSp>
        <p:pic>
          <p:nvPicPr>
            <p:cNvPr id="233" name="Picture 1"/>
            <p:cNvPicPr preferRelativeResize="0">
              <a:picLocks/>
            </p:cNvPicPr>
            <p:nvPr>
              <p:custDataLst>
                <p:custData r:id="rId79"/>
              </p:custDataLst>
            </p:nvPr>
          </p:nvPicPr>
          <p:blipFill rotWithShape="1">
            <a:blip r:embed="rId92">
              <a:extLst>
                <a:ext uri="{28A0092B-C50C-407E-A947-70E740481C1C}">
                  <a14:useLocalDpi xmlns:a14="http://schemas.microsoft.com/office/drawing/2010/main" val="0"/>
                </a:ext>
              </a:extLst>
            </a:blip>
            <a:srcRect l="13479" t="29131" r="11108" b="31977"/>
            <a:stretch/>
          </p:blipFill>
          <p:spPr>
            <a:xfrm>
              <a:off x="712222" y="3429076"/>
              <a:ext cx="378619" cy="195263"/>
            </a:xfrm>
            <a:prstGeom prst="rect">
              <a:avLst/>
            </a:prstGeom>
          </p:spPr>
        </p:pic>
        <p:pic>
          <p:nvPicPr>
            <p:cNvPr id="234" name="Picture 1"/>
            <p:cNvPicPr>
              <a:picLocks noChangeAspect="1"/>
            </p:cNvPicPr>
            <p:nvPr>
              <p:custDataLst>
                <p:custData r:id="rId80"/>
              </p:custDataLst>
            </p:nvPr>
          </p:nvPicPr>
          <p:blipFill>
            <a:blip r:embed="rId93" cstate="print">
              <a:extLst>
                <a:ext uri="{28A0092B-C50C-407E-A947-70E740481C1C}">
                  <a14:useLocalDpi xmlns:a14="http://schemas.microsoft.com/office/drawing/2010/main" val="0"/>
                </a:ext>
              </a:extLst>
            </a:blip>
            <a:stretch>
              <a:fillRect/>
            </a:stretch>
          </p:blipFill>
          <p:spPr>
            <a:xfrm>
              <a:off x="1228868" y="3349359"/>
              <a:ext cx="346235" cy="346235"/>
            </a:xfrm>
            <a:prstGeom prst="rect">
              <a:avLst/>
            </a:prstGeom>
            <a:effectLst>
              <a:glow rad="63500">
                <a:schemeClr val="accent4">
                  <a:satMod val="175000"/>
                  <a:alpha val="40000"/>
                </a:schemeClr>
              </a:glow>
            </a:effectLst>
          </p:spPr>
        </p:pic>
        <p:pic>
          <p:nvPicPr>
            <p:cNvPr id="235" name="Picture 1"/>
            <p:cNvPicPr preferRelativeResize="0">
              <a:picLocks/>
            </p:cNvPicPr>
            <p:nvPr>
              <p:custDataLst>
                <p:custData r:id="rId81"/>
              </p:custDataLst>
            </p:nvPr>
          </p:nvPicPr>
          <p:blipFill rotWithShape="1">
            <a:blip r:embed="rId94">
              <a:extLst>
                <a:ext uri="{28A0092B-C50C-407E-A947-70E740481C1C}">
                  <a14:useLocalDpi xmlns:a14="http://schemas.microsoft.com/office/drawing/2010/main" val="0"/>
                </a:ext>
              </a:extLst>
            </a:blip>
            <a:srcRect l="21068" t="26761" r="16800" b="27233"/>
            <a:stretch/>
          </p:blipFill>
          <p:spPr>
            <a:xfrm>
              <a:off x="1798345" y="3429076"/>
              <a:ext cx="311944" cy="230981"/>
            </a:xfrm>
            <a:prstGeom prst="rect">
              <a:avLst/>
            </a:prstGeom>
          </p:spPr>
        </p:pic>
        <p:sp>
          <p:nvSpPr>
            <p:cNvPr id="236" name="Freeform 92"/>
            <p:cNvSpPr>
              <a:spLocks noEditPoints="1"/>
            </p:cNvSpPr>
            <p:nvPr>
              <p:custDataLst>
                <p:custData r:id="rId82"/>
                <p:custData r:id="rId83"/>
              </p:custDataLst>
            </p:nvPr>
          </p:nvSpPr>
          <p:spPr bwMode="black">
            <a:xfrm>
              <a:off x="2333531" y="3387622"/>
              <a:ext cx="189706" cy="258281"/>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239" name="Group"/>
          <p:cNvGrpSpPr/>
          <p:nvPr>
            <p:custDataLst>
              <p:custData r:id="rId54"/>
            </p:custDataLst>
          </p:nvPr>
        </p:nvGrpSpPr>
        <p:grpSpPr>
          <a:xfrm>
            <a:off x="5724880" y="1880239"/>
            <a:ext cx="6170406" cy="1686619"/>
            <a:chOff x="3168650" y="2419758"/>
            <a:chExt cx="2616200" cy="1326741"/>
          </a:xfrm>
        </p:grpSpPr>
        <p:sp useBgFill="1">
          <p:nvSpPr>
            <p:cNvPr id="240" name="Container"/>
            <p:cNvSpPr>
              <a:spLocks/>
            </p:cNvSpPr>
            <p:nvPr/>
          </p:nvSpPr>
          <p:spPr>
            <a:xfrm>
              <a:off x="3168650" y="2534325"/>
              <a:ext cx="2616200" cy="1212174"/>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41" name="Content"/>
            <p:cNvSpPr txBox="1">
              <a:spLocks/>
            </p:cNvSpPr>
            <p:nvPr/>
          </p:nvSpPr>
          <p:spPr>
            <a:xfrm>
              <a:off x="3231246" y="2419758"/>
              <a:ext cx="424445" cy="217895"/>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Parent</a:t>
              </a:r>
              <a:endParaRPr lang="en-US" sz="1050" dirty="0">
                <a:latin typeface="Segoe UI" pitchFamily="34" charset="0"/>
                <a:ea typeface="Segoe UI" pitchFamily="34" charset="0"/>
                <a:cs typeface="Segoe UI" pitchFamily="34" charset="0"/>
              </a:endParaRPr>
            </a:p>
          </p:txBody>
        </p:sp>
      </p:grpSp>
      <p:sp>
        <p:nvSpPr>
          <p:cNvPr id="242" name="ZoneTexte 241"/>
          <p:cNvSpPr txBox="1"/>
          <p:nvPr/>
        </p:nvSpPr>
        <p:spPr>
          <a:xfrm>
            <a:off x="5813815" y="4077166"/>
            <a:ext cx="5563727" cy="461665"/>
          </a:xfrm>
          <a:prstGeom prst="rect">
            <a:avLst/>
          </a:prstGeom>
          <a:noFill/>
        </p:spPr>
        <p:txBody>
          <a:bodyPr wrap="square" rtlCol="0">
            <a:spAutoFit/>
          </a:bodyPr>
          <a:lstStyle/>
          <a:p>
            <a:r>
              <a:rPr lang="fr-FR" sz="1200" smtClean="0"/>
              <a:t>SERVEUR </a:t>
            </a:r>
          </a:p>
          <a:p>
            <a:r>
              <a:rPr lang="fr-FR" sz="1200" smtClean="0"/>
              <a:t>        IBSQLR72</a:t>
            </a:r>
          </a:p>
        </p:txBody>
      </p:sp>
      <p:pic>
        <p:nvPicPr>
          <p:cNvPr id="243" name="Picture 2" descr="C:\Users\t-dantay\Documents\First24\error1.png"/>
          <p:cNvPicPr>
            <a:picLocks noChangeAspect="1" noChangeArrowheads="1"/>
          </p:cNvPicPr>
          <p:nvPr>
            <p:custDataLst>
              <p:custData r:id="rId55"/>
            </p:custDataLst>
          </p:nvPr>
        </p:nvPicPr>
        <p:blipFill>
          <a:blip r:embed="rId95" cstate="print">
            <a:extLst>
              <a:ext uri="{28A0092B-C50C-407E-A947-70E740481C1C}">
                <a14:useLocalDpi xmlns:a14="http://schemas.microsoft.com/office/drawing/2010/main" val="0"/>
              </a:ext>
            </a:extLst>
          </a:blip>
          <a:srcRect/>
          <a:stretch>
            <a:fillRect/>
          </a:stretch>
        </p:blipFill>
        <p:spPr bwMode="auto">
          <a:xfrm>
            <a:off x="7287433" y="4136751"/>
            <a:ext cx="137775" cy="137775"/>
          </a:xfrm>
          <a:prstGeom prst="rect">
            <a:avLst/>
          </a:prstGeom>
          <a:noFill/>
          <a:extLst>
            <a:ext uri="{909E8E84-426E-40DD-AFC4-6F175D3DCCD1}">
              <a14:hiddenFill xmlns:a14="http://schemas.microsoft.com/office/drawing/2010/main">
                <a:solidFill>
                  <a:srgbClr val="FFFFFF"/>
                </a:solidFill>
              </a14:hiddenFill>
            </a:ext>
          </a:extLst>
        </p:spPr>
      </p:pic>
      <p:sp>
        <p:nvSpPr>
          <p:cNvPr id="244" name="ZoneTexte 243"/>
          <p:cNvSpPr txBox="1"/>
          <p:nvPr/>
        </p:nvSpPr>
        <p:spPr>
          <a:xfrm>
            <a:off x="5847018" y="2223176"/>
            <a:ext cx="1805170" cy="276999"/>
          </a:xfrm>
          <a:prstGeom prst="rect">
            <a:avLst/>
          </a:prstGeom>
          <a:noFill/>
        </p:spPr>
        <p:txBody>
          <a:bodyPr wrap="square" rtlCol="0">
            <a:spAutoFit/>
          </a:bodyPr>
          <a:lstStyle/>
          <a:p>
            <a:r>
              <a:rPr lang="fr-FR" sz="1200" smtClean="0"/>
              <a:t>Parent :</a:t>
            </a:r>
            <a:endParaRPr lang="fr-FR" sz="1200"/>
          </a:p>
        </p:txBody>
      </p:sp>
      <p:sp>
        <p:nvSpPr>
          <p:cNvPr id="245" name="Freeform 93"/>
          <p:cNvSpPr>
            <a:spLocks/>
          </p:cNvSpPr>
          <p:nvPr>
            <p:custDataLst>
              <p:custData r:id="rId56"/>
              <p:custData r:id="rId57"/>
            </p:custDataLst>
          </p:nvPr>
        </p:nvSpPr>
        <p:spPr bwMode="black">
          <a:xfrm>
            <a:off x="11328823" y="4783150"/>
            <a:ext cx="188109" cy="19239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46" name="Content"/>
          <p:cNvSpPr/>
          <p:nvPr>
            <p:custDataLst>
              <p:custData r:id="rId58"/>
            </p:custDataLst>
          </p:nvPr>
        </p:nvSpPr>
        <p:spPr>
          <a:xfrm>
            <a:off x="9494189" y="4762489"/>
            <a:ext cx="1780644" cy="23352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47" name="ZoneTexte 246"/>
          <p:cNvSpPr txBox="1"/>
          <p:nvPr/>
        </p:nvSpPr>
        <p:spPr>
          <a:xfrm>
            <a:off x="5860315" y="2625167"/>
            <a:ext cx="1404746" cy="276999"/>
          </a:xfrm>
          <a:prstGeom prst="rect">
            <a:avLst/>
          </a:prstGeom>
          <a:noFill/>
        </p:spPr>
        <p:txBody>
          <a:bodyPr wrap="square" rtlCol="0">
            <a:spAutoFit/>
          </a:bodyPr>
          <a:lstStyle/>
          <a:p>
            <a:r>
              <a:rPr lang="fr-FR" sz="1200" smtClean="0"/>
              <a:t>avec un  écart de :</a:t>
            </a:r>
            <a:endParaRPr lang="fr-FR" sz="1200"/>
          </a:p>
        </p:txBody>
      </p:sp>
      <p:sp>
        <p:nvSpPr>
          <p:cNvPr id="248" name="Content"/>
          <p:cNvSpPr/>
          <p:nvPr>
            <p:custDataLst>
              <p:custData r:id="rId59"/>
            </p:custDataLst>
          </p:nvPr>
        </p:nvSpPr>
        <p:spPr>
          <a:xfrm>
            <a:off x="7572671" y="2617337"/>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49" name="ZoneTexte 248"/>
          <p:cNvSpPr txBox="1"/>
          <p:nvPr/>
        </p:nvSpPr>
        <p:spPr>
          <a:xfrm>
            <a:off x="7226046" y="2620897"/>
            <a:ext cx="353222" cy="276999"/>
          </a:xfrm>
          <a:prstGeom prst="rect">
            <a:avLst/>
          </a:prstGeom>
          <a:noFill/>
        </p:spPr>
        <p:txBody>
          <a:bodyPr wrap="square" rtlCol="0">
            <a:spAutoFit/>
          </a:bodyPr>
          <a:lstStyle/>
          <a:p>
            <a:r>
              <a:rPr lang="fr-FR" sz="1200" smtClean="0"/>
              <a:t>x :</a:t>
            </a:r>
            <a:endParaRPr lang="fr-FR" sz="1200"/>
          </a:p>
        </p:txBody>
      </p:sp>
      <p:sp>
        <p:nvSpPr>
          <p:cNvPr id="250" name="Content"/>
          <p:cNvSpPr/>
          <p:nvPr>
            <p:custDataLst>
              <p:custData r:id="rId60"/>
            </p:custDataLst>
          </p:nvPr>
        </p:nvSpPr>
        <p:spPr>
          <a:xfrm>
            <a:off x="8233566" y="2608098"/>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51" name="ZoneTexte 250"/>
          <p:cNvSpPr txBox="1"/>
          <p:nvPr/>
        </p:nvSpPr>
        <p:spPr>
          <a:xfrm>
            <a:off x="7886941" y="2611658"/>
            <a:ext cx="353222" cy="276999"/>
          </a:xfrm>
          <a:prstGeom prst="rect">
            <a:avLst/>
          </a:prstGeom>
          <a:noFill/>
        </p:spPr>
        <p:txBody>
          <a:bodyPr wrap="square" rtlCol="0">
            <a:spAutoFit/>
          </a:bodyPr>
          <a:lstStyle/>
          <a:p>
            <a:r>
              <a:rPr lang="fr-FR" sz="1200"/>
              <a:t>y</a:t>
            </a:r>
            <a:r>
              <a:rPr lang="fr-FR" sz="1200" smtClean="0"/>
              <a:t> :</a:t>
            </a:r>
            <a:endParaRPr lang="fr-FR" sz="1200"/>
          </a:p>
        </p:txBody>
      </p:sp>
      <p:sp>
        <p:nvSpPr>
          <p:cNvPr id="252" name="Content"/>
          <p:cNvSpPr/>
          <p:nvPr>
            <p:custDataLst>
              <p:custData r:id="rId61"/>
            </p:custDataLst>
          </p:nvPr>
        </p:nvSpPr>
        <p:spPr>
          <a:xfrm>
            <a:off x="9625442" y="2617337"/>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53" name="ZoneTexte 252"/>
          <p:cNvSpPr txBox="1"/>
          <p:nvPr/>
        </p:nvSpPr>
        <p:spPr>
          <a:xfrm>
            <a:off x="9345492" y="2611372"/>
            <a:ext cx="353222" cy="276999"/>
          </a:xfrm>
          <a:prstGeom prst="rect">
            <a:avLst/>
          </a:prstGeom>
          <a:noFill/>
        </p:spPr>
        <p:txBody>
          <a:bodyPr wrap="square" rtlCol="0">
            <a:spAutoFit/>
          </a:bodyPr>
          <a:lstStyle/>
          <a:p>
            <a:r>
              <a:rPr lang="fr-FR" sz="1200" smtClean="0"/>
              <a:t> :</a:t>
            </a:r>
            <a:endParaRPr lang="fr-FR" sz="1200"/>
          </a:p>
        </p:txBody>
      </p:sp>
      <p:sp>
        <p:nvSpPr>
          <p:cNvPr id="254" name="Content"/>
          <p:cNvSpPr/>
          <p:nvPr>
            <p:custDataLst>
              <p:custData r:id="rId62"/>
            </p:custDataLst>
          </p:nvPr>
        </p:nvSpPr>
        <p:spPr>
          <a:xfrm>
            <a:off x="10286337" y="2608098"/>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55" name="ZoneTexte 254"/>
          <p:cNvSpPr txBox="1"/>
          <p:nvPr/>
        </p:nvSpPr>
        <p:spPr>
          <a:xfrm>
            <a:off x="9939712" y="2611658"/>
            <a:ext cx="353222" cy="276999"/>
          </a:xfrm>
          <a:prstGeom prst="rect">
            <a:avLst/>
          </a:prstGeom>
          <a:noFill/>
        </p:spPr>
        <p:txBody>
          <a:bodyPr wrap="square" rtlCol="0">
            <a:spAutoFit/>
          </a:bodyPr>
          <a:lstStyle/>
          <a:p>
            <a:r>
              <a:rPr lang="fr-FR" sz="1200" smtClean="0"/>
              <a:t>R :</a:t>
            </a:r>
            <a:endParaRPr lang="fr-FR" sz="1200"/>
          </a:p>
        </p:txBody>
      </p:sp>
      <mc:AlternateContent xmlns:mc="http://schemas.openxmlformats.org/markup-compatibility/2006" xmlns:a14="http://schemas.microsoft.com/office/drawing/2010/main">
        <mc:Choice Requires="a14">
          <p:sp>
            <p:nvSpPr>
              <p:cNvPr id="256" name="ZoneTexte 255"/>
              <p:cNvSpPr txBox="1"/>
              <p:nvPr/>
            </p:nvSpPr>
            <p:spPr>
              <a:xfrm>
                <a:off x="9280767" y="2635310"/>
                <a:ext cx="1679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i="1" smtClean="0">
                          <a:latin typeface="Cambria Math" panose="02040503050406030204" pitchFamily="18" charset="0"/>
                          <a:ea typeface="Cambria Math" panose="02040503050406030204" pitchFamily="18" charset="0"/>
                        </a:rPr>
                        <m:t>𝜃</m:t>
                      </m:r>
                    </m:oMath>
                  </m:oMathPara>
                </a14:m>
                <a:endParaRPr lang="fr-FR" sz="1600"/>
              </a:p>
            </p:txBody>
          </p:sp>
        </mc:Choice>
        <mc:Fallback xmlns="">
          <p:sp>
            <p:nvSpPr>
              <p:cNvPr id="256" name="ZoneTexte 255"/>
              <p:cNvSpPr txBox="1">
                <a:spLocks noRot="1" noChangeAspect="1" noMove="1" noResize="1" noEditPoints="1" noAdjustHandles="1" noChangeArrowheads="1" noChangeShapeType="1" noTextEdit="1"/>
              </p:cNvSpPr>
              <p:nvPr/>
            </p:nvSpPr>
            <p:spPr>
              <a:xfrm>
                <a:off x="9280767" y="2635310"/>
                <a:ext cx="167931" cy="246221"/>
              </a:xfrm>
              <a:prstGeom prst="rect">
                <a:avLst/>
              </a:prstGeom>
              <a:blipFill rotWithShape="0">
                <a:blip r:embed="rId99"/>
                <a:stretch>
                  <a:fillRect l="-28571" r="-25000" b="-4878"/>
                </a:stretch>
              </a:blipFill>
            </p:spPr>
            <p:txBody>
              <a:bodyPr/>
              <a:lstStyle/>
              <a:p>
                <a:r>
                  <a:rPr lang="fr-FR">
                    <a:noFill/>
                  </a:rPr>
                  <a:t> </a:t>
                </a:r>
              </a:p>
            </p:txBody>
          </p:sp>
        </mc:Fallback>
      </mc:AlternateContent>
      <p:grpSp>
        <p:nvGrpSpPr>
          <p:cNvPr id="257" name="ScrollbarVertical"/>
          <p:cNvGrpSpPr/>
          <p:nvPr>
            <p:custDataLst>
              <p:custData r:id="rId63"/>
            </p:custDataLst>
          </p:nvPr>
        </p:nvGrpSpPr>
        <p:grpSpPr>
          <a:xfrm>
            <a:off x="11578809" y="3874561"/>
            <a:ext cx="147992" cy="1228370"/>
            <a:chOff x="4508718" y="1543109"/>
            <a:chExt cx="135933" cy="3562291"/>
          </a:xfrm>
        </p:grpSpPr>
        <p:sp>
          <p:nvSpPr>
            <p:cNvPr id="258" name="Background"/>
            <p:cNvSpPr>
              <a:spLocks/>
            </p:cNvSpPr>
            <p:nvPr/>
          </p:nvSpPr>
          <p:spPr>
            <a:xfrm>
              <a:off x="4508718" y="1543109"/>
              <a:ext cx="135933"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59" name="Slider"/>
            <p:cNvSpPr>
              <a:spLocks/>
            </p:cNvSpPr>
            <p:nvPr/>
          </p:nvSpPr>
          <p:spPr>
            <a:xfrm>
              <a:off x="4508718" y="1842086"/>
              <a:ext cx="135933" cy="346563"/>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60" name="UpArrow"/>
            <p:cNvSpPr>
              <a:spLocks/>
            </p:cNvSpPr>
            <p:nvPr/>
          </p:nvSpPr>
          <p:spPr>
            <a:xfrm>
              <a:off x="4547799" y="1627540"/>
              <a:ext cx="58792" cy="185624"/>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61" name="DownArrow"/>
            <p:cNvSpPr>
              <a:spLocks/>
            </p:cNvSpPr>
            <p:nvPr/>
          </p:nvSpPr>
          <p:spPr>
            <a:xfrm rot="10800000">
              <a:off x="4547799" y="4847125"/>
              <a:ext cx="58792" cy="185624"/>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nvGrpSpPr>
          <p:cNvPr id="262" name="DropdownBox"/>
          <p:cNvGrpSpPr/>
          <p:nvPr>
            <p:custDataLst>
              <p:custData r:id="rId64"/>
            </p:custDataLst>
          </p:nvPr>
        </p:nvGrpSpPr>
        <p:grpSpPr>
          <a:xfrm>
            <a:off x="7563124" y="2262236"/>
            <a:ext cx="4223113" cy="228600"/>
            <a:chOff x="4016824" y="3329199"/>
            <a:chExt cx="1097652" cy="222992"/>
          </a:xfrm>
        </p:grpSpPr>
        <p:sp>
          <p:nvSpPr>
            <p:cNvPr id="263" name="Content"/>
            <p:cNvSpPr>
              <a:spLocks/>
            </p:cNvSpPr>
            <p:nvPr/>
          </p:nvSpPr>
          <p:spPr>
            <a:xfrm>
              <a:off x="4016824" y="3329199"/>
              <a:ext cx="1097652" cy="222992"/>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Omega</a:t>
              </a:r>
              <a:endParaRPr lang="en-US" sz="1200" dirty="0">
                <a:solidFill>
                  <a:srgbClr val="000000"/>
                </a:solidFill>
                <a:latin typeface="Segoe UI" pitchFamily="34" charset="0"/>
                <a:ea typeface="Segoe UI" pitchFamily="34" charset="0"/>
                <a:cs typeface="Segoe UI" pitchFamily="34" charset="0"/>
              </a:endParaRPr>
            </a:p>
          </p:txBody>
        </p:sp>
        <p:sp>
          <p:nvSpPr>
            <p:cNvPr id="264" name="DownArrow"/>
            <p:cNvSpPr>
              <a:spLocks noChangeAspect="1"/>
            </p:cNvSpPr>
            <p:nvPr/>
          </p:nvSpPr>
          <p:spPr>
            <a:xfrm rot="10800000">
              <a:off x="5082567" y="3427720"/>
              <a:ext cx="21133" cy="47571"/>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265" name="ZoneTexte 264"/>
          <p:cNvSpPr txBox="1"/>
          <p:nvPr/>
        </p:nvSpPr>
        <p:spPr>
          <a:xfrm>
            <a:off x="5860563" y="3075188"/>
            <a:ext cx="2083161" cy="276999"/>
          </a:xfrm>
          <a:prstGeom prst="rect">
            <a:avLst/>
          </a:prstGeom>
          <a:noFill/>
        </p:spPr>
        <p:txBody>
          <a:bodyPr wrap="square" rtlCol="0">
            <a:spAutoFit/>
          </a:bodyPr>
          <a:lstStyle/>
          <a:p>
            <a:r>
              <a:rPr lang="fr-FR" sz="1200" smtClean="0"/>
              <a:t>classement dans le groupe :</a:t>
            </a:r>
            <a:endParaRPr lang="fr-FR" sz="1200"/>
          </a:p>
        </p:txBody>
      </p:sp>
      <p:sp>
        <p:nvSpPr>
          <p:cNvPr id="266" name="Content"/>
          <p:cNvSpPr/>
          <p:nvPr>
            <p:custDataLst>
              <p:custData r:id="rId65"/>
            </p:custDataLst>
          </p:nvPr>
        </p:nvSpPr>
        <p:spPr>
          <a:xfrm>
            <a:off x="7736901" y="3098664"/>
            <a:ext cx="353251" cy="24399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endParaRPr lang="en-US" sz="1200" dirty="0">
              <a:solidFill>
                <a:srgbClr val="000000"/>
              </a:solidFill>
              <a:latin typeface="Segoe UI" pitchFamily="34" charset="0"/>
              <a:cs typeface="Segoe UI" pitchFamily="34" charset="0"/>
            </a:endParaRPr>
          </a:p>
        </p:txBody>
      </p:sp>
      <p:sp>
        <p:nvSpPr>
          <p:cNvPr id="267" name="Freeform 102"/>
          <p:cNvSpPr>
            <a:spLocks/>
          </p:cNvSpPr>
          <p:nvPr>
            <p:custDataLst>
              <p:custData r:id="rId66"/>
              <p:custData r:id="rId67"/>
            </p:custDataLst>
          </p:nvPr>
        </p:nvSpPr>
        <p:spPr bwMode="black">
          <a:xfrm>
            <a:off x="7837564" y="3129430"/>
            <a:ext cx="151923" cy="182465"/>
          </a:xfrm>
          <a:custGeom>
            <a:avLst/>
            <a:gdLst>
              <a:gd name="T0" fmla="*/ 37 w 96"/>
              <a:gd name="T1" fmla="*/ 45 h 131"/>
              <a:gd name="T2" fmla="*/ 0 w 96"/>
              <a:gd name="T3" fmla="*/ 83 h 131"/>
              <a:gd name="T4" fmla="*/ 0 w 96"/>
              <a:gd name="T5" fmla="*/ 52 h 131"/>
              <a:gd name="T6" fmla="*/ 48 w 96"/>
              <a:gd name="T7" fmla="*/ 0 h 131"/>
              <a:gd name="T8" fmla="*/ 96 w 96"/>
              <a:gd name="T9" fmla="*/ 52 h 131"/>
              <a:gd name="T10" fmla="*/ 96 w 96"/>
              <a:gd name="T11" fmla="*/ 83 h 131"/>
              <a:gd name="T12" fmla="*/ 60 w 96"/>
              <a:gd name="T13" fmla="*/ 45 h 131"/>
              <a:gd name="T14" fmla="*/ 60 w 96"/>
              <a:gd name="T15" fmla="*/ 131 h 131"/>
              <a:gd name="T16" fmla="*/ 37 w 96"/>
              <a:gd name="T17" fmla="*/ 131 h 131"/>
              <a:gd name="T18" fmla="*/ 37 w 96"/>
              <a:gd name="T19" fmla="*/ 4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31">
                <a:moveTo>
                  <a:pt x="37" y="45"/>
                </a:moveTo>
                <a:lnTo>
                  <a:pt x="0" y="83"/>
                </a:lnTo>
                <a:lnTo>
                  <a:pt x="0" y="52"/>
                </a:lnTo>
                <a:lnTo>
                  <a:pt x="48" y="0"/>
                </a:lnTo>
                <a:lnTo>
                  <a:pt x="96" y="52"/>
                </a:lnTo>
                <a:lnTo>
                  <a:pt x="96" y="83"/>
                </a:lnTo>
                <a:lnTo>
                  <a:pt x="60" y="45"/>
                </a:lnTo>
                <a:lnTo>
                  <a:pt x="60" y="131"/>
                </a:lnTo>
                <a:lnTo>
                  <a:pt x="37" y="131"/>
                </a:lnTo>
                <a:lnTo>
                  <a:pt x="37" y="45"/>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8" name="Content"/>
          <p:cNvSpPr/>
          <p:nvPr>
            <p:custDataLst>
              <p:custData r:id="rId68"/>
            </p:custDataLst>
          </p:nvPr>
        </p:nvSpPr>
        <p:spPr>
          <a:xfrm>
            <a:off x="8146560" y="3108189"/>
            <a:ext cx="353251" cy="24399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endParaRPr lang="en-US" sz="1200" dirty="0">
              <a:solidFill>
                <a:srgbClr val="000000"/>
              </a:solidFill>
              <a:latin typeface="Segoe UI" pitchFamily="34" charset="0"/>
              <a:cs typeface="Segoe UI" pitchFamily="34" charset="0"/>
            </a:endParaRPr>
          </a:p>
        </p:txBody>
      </p:sp>
      <p:sp>
        <p:nvSpPr>
          <p:cNvPr id="269" name="Freeform 102"/>
          <p:cNvSpPr>
            <a:spLocks/>
          </p:cNvSpPr>
          <p:nvPr>
            <p:custDataLst>
              <p:custData r:id="rId69"/>
              <p:custData r:id="rId70"/>
            </p:custDataLst>
          </p:nvPr>
        </p:nvSpPr>
        <p:spPr bwMode="black">
          <a:xfrm flipV="1">
            <a:off x="8240163" y="3153008"/>
            <a:ext cx="153944" cy="168411"/>
          </a:xfrm>
          <a:custGeom>
            <a:avLst/>
            <a:gdLst>
              <a:gd name="T0" fmla="*/ 37 w 96"/>
              <a:gd name="T1" fmla="*/ 45 h 131"/>
              <a:gd name="T2" fmla="*/ 0 w 96"/>
              <a:gd name="T3" fmla="*/ 83 h 131"/>
              <a:gd name="T4" fmla="*/ 0 w 96"/>
              <a:gd name="T5" fmla="*/ 52 h 131"/>
              <a:gd name="T6" fmla="*/ 48 w 96"/>
              <a:gd name="T7" fmla="*/ 0 h 131"/>
              <a:gd name="T8" fmla="*/ 96 w 96"/>
              <a:gd name="T9" fmla="*/ 52 h 131"/>
              <a:gd name="T10" fmla="*/ 96 w 96"/>
              <a:gd name="T11" fmla="*/ 83 h 131"/>
              <a:gd name="T12" fmla="*/ 60 w 96"/>
              <a:gd name="T13" fmla="*/ 45 h 131"/>
              <a:gd name="T14" fmla="*/ 60 w 96"/>
              <a:gd name="T15" fmla="*/ 131 h 131"/>
              <a:gd name="T16" fmla="*/ 37 w 96"/>
              <a:gd name="T17" fmla="*/ 131 h 131"/>
              <a:gd name="T18" fmla="*/ 37 w 96"/>
              <a:gd name="T19" fmla="*/ 4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31">
                <a:moveTo>
                  <a:pt x="37" y="45"/>
                </a:moveTo>
                <a:lnTo>
                  <a:pt x="0" y="83"/>
                </a:lnTo>
                <a:lnTo>
                  <a:pt x="0" y="52"/>
                </a:lnTo>
                <a:lnTo>
                  <a:pt x="48" y="0"/>
                </a:lnTo>
                <a:lnTo>
                  <a:pt x="96" y="52"/>
                </a:lnTo>
                <a:lnTo>
                  <a:pt x="96" y="83"/>
                </a:lnTo>
                <a:lnTo>
                  <a:pt x="60" y="45"/>
                </a:lnTo>
                <a:lnTo>
                  <a:pt x="60" y="131"/>
                </a:lnTo>
                <a:lnTo>
                  <a:pt x="37" y="131"/>
                </a:lnTo>
                <a:lnTo>
                  <a:pt x="37" y="45"/>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nvGrpSpPr>
          <p:cNvPr id="345" name="Group"/>
          <p:cNvGrpSpPr/>
          <p:nvPr>
            <p:custDataLst>
              <p:custData r:id="rId71"/>
            </p:custDataLst>
          </p:nvPr>
        </p:nvGrpSpPr>
        <p:grpSpPr>
          <a:xfrm>
            <a:off x="5684358" y="5290515"/>
            <a:ext cx="6164118" cy="3004489"/>
            <a:chOff x="3168650" y="2419759"/>
            <a:chExt cx="2616200" cy="1326740"/>
          </a:xfrm>
        </p:grpSpPr>
        <p:sp useBgFill="1">
          <p:nvSpPr>
            <p:cNvPr id="346" name="Container"/>
            <p:cNvSpPr>
              <a:spLocks/>
            </p:cNvSpPr>
            <p:nvPr/>
          </p:nvSpPr>
          <p:spPr>
            <a:xfrm>
              <a:off x="3168650" y="2484072"/>
              <a:ext cx="2616200" cy="1262427"/>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347" name="Content"/>
            <p:cNvSpPr txBox="1">
              <a:spLocks/>
            </p:cNvSpPr>
            <p:nvPr/>
          </p:nvSpPr>
          <p:spPr>
            <a:xfrm>
              <a:off x="3231309" y="2419759"/>
              <a:ext cx="777411" cy="125687"/>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Disposition des enfants</a:t>
              </a:r>
              <a:endParaRPr lang="en-US" sz="1050" dirty="0">
                <a:latin typeface="Segoe UI" pitchFamily="34" charset="0"/>
                <a:ea typeface="Segoe UI" pitchFamily="34" charset="0"/>
                <a:cs typeface="Segoe UI" pitchFamily="34" charset="0"/>
              </a:endParaRPr>
            </a:p>
          </p:txBody>
        </p:sp>
      </p:grpSp>
      <p:sp>
        <p:nvSpPr>
          <p:cNvPr id="348" name="Rectangle 347"/>
          <p:cNvSpPr/>
          <p:nvPr/>
        </p:nvSpPr>
        <p:spPr>
          <a:xfrm>
            <a:off x="7069604" y="604761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9" name="Rectangle 348"/>
          <p:cNvSpPr/>
          <p:nvPr/>
        </p:nvSpPr>
        <p:spPr>
          <a:xfrm>
            <a:off x="7578143" y="6043420"/>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0" name="Ellipse 349"/>
          <p:cNvSpPr/>
          <p:nvPr/>
        </p:nvSpPr>
        <p:spPr>
          <a:xfrm>
            <a:off x="7751248" y="609513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Ellipse 350"/>
          <p:cNvSpPr/>
          <p:nvPr/>
        </p:nvSpPr>
        <p:spPr>
          <a:xfrm>
            <a:off x="7663675" y="614485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2" name="Ellipse 351"/>
          <p:cNvSpPr/>
          <p:nvPr/>
        </p:nvSpPr>
        <p:spPr>
          <a:xfrm>
            <a:off x="7846057" y="612371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3" name="Ellipse 352"/>
          <p:cNvSpPr/>
          <p:nvPr/>
        </p:nvSpPr>
        <p:spPr>
          <a:xfrm>
            <a:off x="7652112" y="625240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4" name="Ellipse 353"/>
          <p:cNvSpPr/>
          <p:nvPr/>
        </p:nvSpPr>
        <p:spPr>
          <a:xfrm>
            <a:off x="7729900" y="631541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5" name="Ellipse 354"/>
          <p:cNvSpPr/>
          <p:nvPr/>
        </p:nvSpPr>
        <p:spPr>
          <a:xfrm>
            <a:off x="7831515" y="630241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6" name="Ellipse 355"/>
          <p:cNvSpPr/>
          <p:nvPr/>
        </p:nvSpPr>
        <p:spPr>
          <a:xfrm>
            <a:off x="7879329" y="621669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Ellipse 356"/>
          <p:cNvSpPr/>
          <p:nvPr/>
        </p:nvSpPr>
        <p:spPr>
          <a:xfrm>
            <a:off x="7261759" y="609486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8" name="Ellipse 357"/>
          <p:cNvSpPr/>
          <p:nvPr/>
        </p:nvSpPr>
        <p:spPr>
          <a:xfrm>
            <a:off x="7174186" y="613505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9" name="Ellipse 358"/>
          <p:cNvSpPr/>
          <p:nvPr/>
        </p:nvSpPr>
        <p:spPr>
          <a:xfrm>
            <a:off x="7143573" y="622356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0" name="Ellipse 359"/>
          <p:cNvSpPr/>
          <p:nvPr/>
        </p:nvSpPr>
        <p:spPr>
          <a:xfrm>
            <a:off x="7259461" y="633418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1" name="Rectangle 360"/>
          <p:cNvSpPr/>
          <p:nvPr/>
        </p:nvSpPr>
        <p:spPr>
          <a:xfrm>
            <a:off x="6006764" y="6034210"/>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2" name="Ellipse 361"/>
          <p:cNvSpPr/>
          <p:nvPr/>
        </p:nvSpPr>
        <p:spPr>
          <a:xfrm>
            <a:off x="6165333" y="620646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3" name="Ellipse 362"/>
          <p:cNvSpPr/>
          <p:nvPr/>
        </p:nvSpPr>
        <p:spPr>
          <a:xfrm>
            <a:off x="6083021" y="620646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4" name="Ellipse 363"/>
          <p:cNvSpPr/>
          <p:nvPr/>
        </p:nvSpPr>
        <p:spPr>
          <a:xfrm>
            <a:off x="6324503" y="620623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5" name="Ellipse 364"/>
          <p:cNvSpPr/>
          <p:nvPr/>
        </p:nvSpPr>
        <p:spPr>
          <a:xfrm>
            <a:off x="6245521" y="620623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6" name="Rectangle 365"/>
          <p:cNvSpPr/>
          <p:nvPr/>
        </p:nvSpPr>
        <p:spPr>
          <a:xfrm>
            <a:off x="8096128" y="6043420"/>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7" name="Ellipse 366"/>
          <p:cNvSpPr/>
          <p:nvPr/>
        </p:nvSpPr>
        <p:spPr>
          <a:xfrm>
            <a:off x="8206505" y="613140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8" name="Ellipse 367"/>
          <p:cNvSpPr/>
          <p:nvPr/>
        </p:nvSpPr>
        <p:spPr>
          <a:xfrm>
            <a:off x="8285950" y="613140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9" name="Ellipse 368"/>
          <p:cNvSpPr/>
          <p:nvPr/>
        </p:nvSpPr>
        <p:spPr>
          <a:xfrm>
            <a:off x="8365395" y="613140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0" name="Ellipse 369"/>
          <p:cNvSpPr/>
          <p:nvPr/>
        </p:nvSpPr>
        <p:spPr>
          <a:xfrm>
            <a:off x="8206505" y="620946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1" name="Ellipse 370"/>
          <p:cNvSpPr/>
          <p:nvPr/>
        </p:nvSpPr>
        <p:spPr>
          <a:xfrm>
            <a:off x="8285950" y="620946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2" name="Ellipse 371"/>
          <p:cNvSpPr/>
          <p:nvPr/>
        </p:nvSpPr>
        <p:spPr>
          <a:xfrm>
            <a:off x="8365395" y="620946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Ellipse 372"/>
          <p:cNvSpPr/>
          <p:nvPr/>
        </p:nvSpPr>
        <p:spPr>
          <a:xfrm>
            <a:off x="8206505" y="628696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p:cNvSpPr/>
          <p:nvPr/>
        </p:nvSpPr>
        <p:spPr>
          <a:xfrm>
            <a:off x="8285950" y="628696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5" name="Ellipse 374"/>
          <p:cNvSpPr/>
          <p:nvPr/>
        </p:nvSpPr>
        <p:spPr>
          <a:xfrm>
            <a:off x="8365395" y="628696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6" name="Rectangle 375"/>
          <p:cNvSpPr/>
          <p:nvPr/>
        </p:nvSpPr>
        <p:spPr>
          <a:xfrm>
            <a:off x="8600992" y="6040022"/>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p:cNvSpPr/>
          <p:nvPr/>
        </p:nvSpPr>
        <p:spPr>
          <a:xfrm>
            <a:off x="8709096" y="612818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8" name="Ellipse 377"/>
          <p:cNvSpPr/>
          <p:nvPr/>
        </p:nvSpPr>
        <p:spPr>
          <a:xfrm>
            <a:off x="8788541" y="612818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9" name="Ellipse 378"/>
          <p:cNvSpPr/>
          <p:nvPr/>
        </p:nvSpPr>
        <p:spPr>
          <a:xfrm>
            <a:off x="8867986" y="612818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0" name="Ellipse 379"/>
          <p:cNvSpPr/>
          <p:nvPr/>
        </p:nvSpPr>
        <p:spPr>
          <a:xfrm>
            <a:off x="8709096" y="620623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Ellipse 380"/>
          <p:cNvSpPr/>
          <p:nvPr/>
        </p:nvSpPr>
        <p:spPr>
          <a:xfrm>
            <a:off x="8867986" y="620623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p:cNvSpPr/>
          <p:nvPr/>
        </p:nvSpPr>
        <p:spPr>
          <a:xfrm>
            <a:off x="8709096" y="628373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3" name="Ellipse 382"/>
          <p:cNvSpPr/>
          <p:nvPr/>
        </p:nvSpPr>
        <p:spPr>
          <a:xfrm>
            <a:off x="8788541" y="628373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p:cNvSpPr/>
          <p:nvPr/>
        </p:nvSpPr>
        <p:spPr>
          <a:xfrm>
            <a:off x="8867986" y="628373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5" name="Rectangle 384"/>
          <p:cNvSpPr/>
          <p:nvPr/>
        </p:nvSpPr>
        <p:spPr>
          <a:xfrm>
            <a:off x="9097310" y="6031701"/>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86" name="Image 385"/>
          <p:cNvPicPr>
            <a:picLocks noChangeAspect="1"/>
          </p:cNvPicPr>
          <p:nvPr/>
        </p:nvPicPr>
        <p:blipFill>
          <a:blip r:embed="rId97"/>
          <a:stretch>
            <a:fillRect/>
          </a:stretch>
        </p:blipFill>
        <p:spPr>
          <a:xfrm>
            <a:off x="9145335" y="6053834"/>
            <a:ext cx="357700" cy="357700"/>
          </a:xfrm>
          <a:prstGeom prst="rect">
            <a:avLst/>
          </a:prstGeom>
        </p:spPr>
      </p:pic>
      <p:sp>
        <p:nvSpPr>
          <p:cNvPr id="387" name="Ellipse 386"/>
          <p:cNvSpPr/>
          <p:nvPr/>
        </p:nvSpPr>
        <p:spPr>
          <a:xfrm>
            <a:off x="9271372" y="613211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8" name="Ellipse 387"/>
          <p:cNvSpPr/>
          <p:nvPr/>
        </p:nvSpPr>
        <p:spPr>
          <a:xfrm>
            <a:off x="9235569" y="618685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p:cNvSpPr/>
          <p:nvPr/>
        </p:nvSpPr>
        <p:spPr>
          <a:xfrm>
            <a:off x="9309472" y="619307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Rectangle 389"/>
          <p:cNvSpPr/>
          <p:nvPr/>
        </p:nvSpPr>
        <p:spPr>
          <a:xfrm>
            <a:off x="6559589" y="6836392"/>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p:cNvSpPr/>
          <p:nvPr/>
        </p:nvSpPr>
        <p:spPr>
          <a:xfrm>
            <a:off x="6693892" y="6943479"/>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92" name="Connecteur droit 391"/>
          <p:cNvCxnSpPr/>
          <p:nvPr/>
        </p:nvCxnSpPr>
        <p:spPr>
          <a:xfrm>
            <a:off x="6693892" y="7142373"/>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6026995" y="6841048"/>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p:cNvSpPr/>
          <p:nvPr/>
        </p:nvSpPr>
        <p:spPr>
          <a:xfrm>
            <a:off x="6161298" y="6955755"/>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Rectangle 394"/>
          <p:cNvSpPr/>
          <p:nvPr/>
        </p:nvSpPr>
        <p:spPr>
          <a:xfrm>
            <a:off x="6538257" y="604077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96" name="Groupe 395"/>
          <p:cNvGrpSpPr/>
          <p:nvPr/>
        </p:nvGrpSpPr>
        <p:grpSpPr>
          <a:xfrm rot="5400000">
            <a:off x="6611437" y="6213359"/>
            <a:ext cx="298503" cy="57373"/>
            <a:chOff x="1909370" y="1129276"/>
            <a:chExt cx="298503" cy="57373"/>
          </a:xfrm>
        </p:grpSpPr>
        <p:sp>
          <p:nvSpPr>
            <p:cNvPr id="397" name="Ellipse 396"/>
            <p:cNvSpPr/>
            <p:nvPr/>
          </p:nvSpPr>
          <p:spPr>
            <a:xfrm>
              <a:off x="1991682"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p:cNvSpPr/>
            <p:nvPr/>
          </p:nvSpPr>
          <p:spPr>
            <a:xfrm>
              <a:off x="1909370"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9" name="Ellipse 398"/>
            <p:cNvSpPr/>
            <p:nvPr/>
          </p:nvSpPr>
          <p:spPr>
            <a:xfrm>
              <a:off x="2150852"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p:cNvSpPr/>
            <p:nvPr/>
          </p:nvSpPr>
          <p:spPr>
            <a:xfrm>
              <a:off x="2071870"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01" name="Rectangle 400"/>
          <p:cNvSpPr/>
          <p:nvPr/>
        </p:nvSpPr>
        <p:spPr>
          <a:xfrm>
            <a:off x="7092183" y="6836392"/>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2" name="Ellipse 401"/>
          <p:cNvSpPr/>
          <p:nvPr/>
        </p:nvSpPr>
        <p:spPr>
          <a:xfrm>
            <a:off x="7226486" y="6943479"/>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3" name="Connecteur droit 402"/>
          <p:cNvCxnSpPr>
            <a:endCxn id="401" idx="3"/>
          </p:cNvCxnSpPr>
          <p:nvPr/>
        </p:nvCxnSpPr>
        <p:spPr>
          <a:xfrm>
            <a:off x="7426511" y="7028073"/>
            <a:ext cx="105538" cy="2356"/>
          </a:xfrm>
          <a:prstGeom prst="line">
            <a:avLst/>
          </a:prstGeom>
        </p:spPr>
        <p:style>
          <a:lnRef idx="1">
            <a:schemeClr val="accent1"/>
          </a:lnRef>
          <a:fillRef idx="0">
            <a:schemeClr val="accent1"/>
          </a:fillRef>
          <a:effectRef idx="0">
            <a:schemeClr val="accent1"/>
          </a:effectRef>
          <a:fontRef idx="minor">
            <a:schemeClr val="tx1"/>
          </a:fontRef>
        </p:style>
      </p:cxnSp>
      <p:sp>
        <p:nvSpPr>
          <p:cNvPr id="404" name="Rectangle 403"/>
          <p:cNvSpPr/>
          <p:nvPr/>
        </p:nvSpPr>
        <p:spPr>
          <a:xfrm>
            <a:off x="7602717" y="6836392"/>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5" name="Ellipse 404"/>
          <p:cNvSpPr/>
          <p:nvPr/>
        </p:nvSpPr>
        <p:spPr>
          <a:xfrm>
            <a:off x="7737020" y="6943479"/>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6" name="Rectangle 405"/>
          <p:cNvSpPr/>
          <p:nvPr/>
        </p:nvSpPr>
        <p:spPr>
          <a:xfrm>
            <a:off x="8120702" y="6835487"/>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7" name="Ellipse 406"/>
          <p:cNvSpPr/>
          <p:nvPr/>
        </p:nvSpPr>
        <p:spPr>
          <a:xfrm>
            <a:off x="8255005" y="6942574"/>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8" name="Connecteur droit 407"/>
          <p:cNvCxnSpPr/>
          <p:nvPr/>
        </p:nvCxnSpPr>
        <p:spPr>
          <a:xfrm>
            <a:off x="8255005" y="6893818"/>
            <a:ext cx="183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p:nvCxnSpPr>
        <p:spPr>
          <a:xfrm>
            <a:off x="7607486" y="7028073"/>
            <a:ext cx="105538" cy="2356"/>
          </a:xfrm>
          <a:prstGeom prst="line">
            <a:avLst/>
          </a:prstGeom>
        </p:spPr>
        <p:style>
          <a:lnRef idx="1">
            <a:schemeClr val="accent1"/>
          </a:lnRef>
          <a:fillRef idx="0">
            <a:schemeClr val="accent1"/>
          </a:fillRef>
          <a:effectRef idx="0">
            <a:schemeClr val="accent1"/>
          </a:effectRef>
          <a:fontRef idx="minor">
            <a:schemeClr val="tx1"/>
          </a:fontRef>
        </p:style>
      </p:cxnSp>
      <p:sp>
        <p:nvSpPr>
          <p:cNvPr id="410" name="ZoneTexte 409"/>
          <p:cNvSpPr txBox="1"/>
          <p:nvPr/>
        </p:nvSpPr>
        <p:spPr>
          <a:xfrm>
            <a:off x="5882255" y="6510291"/>
            <a:ext cx="2949346" cy="276999"/>
          </a:xfrm>
          <a:prstGeom prst="rect">
            <a:avLst/>
          </a:prstGeom>
          <a:noFill/>
        </p:spPr>
        <p:txBody>
          <a:bodyPr wrap="square" rtlCol="0">
            <a:spAutoFit/>
          </a:bodyPr>
          <a:lstStyle/>
          <a:p>
            <a:r>
              <a:rPr lang="fr-FR" sz="1200" smtClean="0"/>
              <a:t>Position du texte des éléments du groupe</a:t>
            </a:r>
            <a:endParaRPr lang="fr-FR" sz="1200"/>
          </a:p>
        </p:txBody>
      </p:sp>
      <p:sp>
        <p:nvSpPr>
          <p:cNvPr id="411" name="ZoneTexte 410"/>
          <p:cNvSpPr txBox="1"/>
          <p:nvPr/>
        </p:nvSpPr>
        <p:spPr>
          <a:xfrm>
            <a:off x="5891355" y="5685770"/>
            <a:ext cx="2949346" cy="276999"/>
          </a:xfrm>
          <a:prstGeom prst="rect">
            <a:avLst/>
          </a:prstGeom>
          <a:noFill/>
        </p:spPr>
        <p:txBody>
          <a:bodyPr wrap="square" rtlCol="0">
            <a:spAutoFit/>
          </a:bodyPr>
          <a:lstStyle/>
          <a:p>
            <a:r>
              <a:rPr lang="fr-FR" sz="1200" smtClean="0"/>
              <a:t>Position des éléments du groupe</a:t>
            </a:r>
            <a:endParaRPr lang="fr-FR" sz="1200"/>
          </a:p>
        </p:txBody>
      </p:sp>
      <p:sp>
        <p:nvSpPr>
          <p:cNvPr id="412" name="Ellipse 411"/>
          <p:cNvSpPr/>
          <p:nvPr/>
        </p:nvSpPr>
        <p:spPr>
          <a:xfrm>
            <a:off x="7183261" y="629608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Rectangle 412"/>
          <p:cNvSpPr/>
          <p:nvPr/>
        </p:nvSpPr>
        <p:spPr>
          <a:xfrm>
            <a:off x="6023213" y="757850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ZoneTexte 413"/>
          <p:cNvSpPr txBox="1"/>
          <p:nvPr/>
        </p:nvSpPr>
        <p:spPr>
          <a:xfrm>
            <a:off x="5907449" y="7281572"/>
            <a:ext cx="571433" cy="276999"/>
          </a:xfrm>
          <a:prstGeom prst="rect">
            <a:avLst/>
          </a:prstGeom>
          <a:noFill/>
        </p:spPr>
        <p:txBody>
          <a:bodyPr wrap="square" rtlCol="0">
            <a:spAutoFit/>
          </a:bodyPr>
          <a:lstStyle/>
          <a:p>
            <a:r>
              <a:rPr lang="fr-FR" sz="1200" smtClean="0"/>
              <a:t>Angle</a:t>
            </a:r>
            <a:endParaRPr lang="fr-FR" sz="1200"/>
          </a:p>
        </p:txBody>
      </p:sp>
      <p:sp>
        <p:nvSpPr>
          <p:cNvPr id="415" name="Freeform 122"/>
          <p:cNvSpPr>
            <a:spLocks/>
          </p:cNvSpPr>
          <p:nvPr>
            <p:custDataLst>
              <p:custData r:id="rId72"/>
              <p:custData r:id="rId73"/>
            </p:custDataLst>
          </p:nvPr>
        </p:nvSpPr>
        <p:spPr bwMode="black">
          <a:xfrm>
            <a:off x="6124008" y="7665837"/>
            <a:ext cx="226245" cy="228025"/>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accent1">
              <a:lumMod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16" name="Rectangle 415"/>
          <p:cNvSpPr/>
          <p:nvPr/>
        </p:nvSpPr>
        <p:spPr>
          <a:xfrm>
            <a:off x="6558478" y="757850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Freeform 122"/>
          <p:cNvSpPr>
            <a:spLocks/>
          </p:cNvSpPr>
          <p:nvPr>
            <p:custDataLst>
              <p:custData r:id="rId74"/>
              <p:custData r:id="rId75"/>
            </p:custDataLst>
          </p:nvPr>
        </p:nvSpPr>
        <p:spPr bwMode="black">
          <a:xfrm flipH="1">
            <a:off x="6656918" y="7665838"/>
            <a:ext cx="219644" cy="221372"/>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accent1">
              <a:lumMod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18" name="Content"/>
          <p:cNvSpPr/>
          <p:nvPr>
            <p:custDataLst>
              <p:custData r:id="rId76"/>
            </p:custDataLst>
          </p:nvPr>
        </p:nvSpPr>
        <p:spPr>
          <a:xfrm>
            <a:off x="7387684" y="7618320"/>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0°</a:t>
            </a:r>
            <a:endParaRPr lang="en-US" sz="1200" dirty="0">
              <a:solidFill>
                <a:srgbClr val="000000"/>
              </a:solidFill>
              <a:latin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419" name="ZoneTexte 418"/>
              <p:cNvSpPr txBox="1"/>
              <p:nvPr/>
            </p:nvSpPr>
            <p:spPr>
              <a:xfrm>
                <a:off x="7138259" y="7645818"/>
                <a:ext cx="1679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i="1" smtClean="0">
                          <a:latin typeface="Cambria Math" panose="02040503050406030204" pitchFamily="18" charset="0"/>
                          <a:ea typeface="Cambria Math" panose="02040503050406030204" pitchFamily="18" charset="0"/>
                        </a:rPr>
                        <m:t>𝜃</m:t>
                      </m:r>
                    </m:oMath>
                  </m:oMathPara>
                </a14:m>
                <a:endParaRPr lang="fr-FR" sz="1600"/>
              </a:p>
            </p:txBody>
          </p:sp>
        </mc:Choice>
        <mc:Fallback xmlns="">
          <p:sp>
            <p:nvSpPr>
              <p:cNvPr id="419" name="ZoneTexte 418"/>
              <p:cNvSpPr txBox="1">
                <a:spLocks noRot="1" noChangeAspect="1" noMove="1" noResize="1" noEditPoints="1" noAdjustHandles="1" noChangeArrowheads="1" noChangeShapeType="1" noTextEdit="1"/>
              </p:cNvSpPr>
              <p:nvPr/>
            </p:nvSpPr>
            <p:spPr>
              <a:xfrm>
                <a:off x="7138259" y="7645818"/>
                <a:ext cx="167931" cy="246221"/>
              </a:xfrm>
              <a:prstGeom prst="rect">
                <a:avLst/>
              </a:prstGeom>
              <a:blipFill rotWithShape="0">
                <a:blip r:embed="rId100"/>
                <a:stretch>
                  <a:fillRect l="-28571" r="-25000" b="-4878"/>
                </a:stretch>
              </a:blipFill>
            </p:spPr>
            <p:txBody>
              <a:bodyPr/>
              <a:lstStyle/>
              <a:p>
                <a:r>
                  <a:rPr lang="fr-FR">
                    <a:noFill/>
                  </a:rPr>
                  <a:t> </a:t>
                </a:r>
              </a:p>
            </p:txBody>
          </p:sp>
        </mc:Fallback>
      </mc:AlternateContent>
      <p:pic>
        <p:nvPicPr>
          <p:cNvPr id="1026" name="Picture 2" descr="Résultat de recherche d'images pour &quot;eye icon&quot;"/>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7499260" y="4049366"/>
            <a:ext cx="310992" cy="310992"/>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2" descr="C:\Users\t-dantay\Documents\First24\error1.png"/>
          <p:cNvPicPr>
            <a:picLocks noChangeAspect="1" noChangeArrowheads="1"/>
          </p:cNvPicPr>
          <p:nvPr>
            <p:custDataLst>
              <p:custData r:id="rId77"/>
            </p:custDataLst>
          </p:nvPr>
        </p:nvPicPr>
        <p:blipFill>
          <a:blip r:embed="rId95" cstate="print">
            <a:extLst>
              <a:ext uri="{28A0092B-C50C-407E-A947-70E740481C1C}">
                <a14:useLocalDpi xmlns:a14="http://schemas.microsoft.com/office/drawing/2010/main" val="0"/>
              </a:ext>
            </a:extLst>
          </a:blip>
          <a:srcRect/>
          <a:stretch>
            <a:fillRect/>
          </a:stretch>
        </p:blipFill>
        <p:spPr bwMode="auto">
          <a:xfrm>
            <a:off x="7287433" y="4322537"/>
            <a:ext cx="137775" cy="137775"/>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2" descr="Résultat de recherche d'images pour &quot;eye icon&quot;"/>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7499260" y="4235152"/>
            <a:ext cx="310992" cy="31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820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Window"/>
          <p:cNvGrpSpPr/>
          <p:nvPr>
            <p:custDataLst>
              <p:custData r:id="rId1"/>
            </p:custDataLst>
          </p:nvPr>
        </p:nvGrpSpPr>
        <p:grpSpPr>
          <a:xfrm>
            <a:off x="5506058" y="-948445"/>
            <a:ext cx="6602858" cy="11017566"/>
            <a:chOff x="0" y="0"/>
            <a:chExt cx="9144000" cy="6858000"/>
          </a:xfrm>
        </p:grpSpPr>
        <p:grpSp>
          <p:nvGrpSpPr>
            <p:cNvPr id="168" name="Group 2"/>
            <p:cNvGrpSpPr/>
            <p:nvPr/>
          </p:nvGrpSpPr>
          <p:grpSpPr>
            <a:xfrm>
              <a:off x="0" y="0"/>
              <a:ext cx="9144000" cy="6858000"/>
              <a:chOff x="0" y="0"/>
              <a:chExt cx="9144000" cy="6858000"/>
            </a:xfrm>
          </p:grpSpPr>
          <p:sp>
            <p:nvSpPr>
              <p:cNvPr id="207" name="Rectangle 206"/>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08" name="Rectangle 207"/>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11" name="WindowTitle"/>
              <p:cNvSpPr txBox="1"/>
              <p:nvPr/>
            </p:nvSpPr>
            <p:spPr>
              <a:xfrm>
                <a:off x="320120" y="24386"/>
                <a:ext cx="1712452" cy="229322"/>
              </a:xfrm>
              <a:prstGeom prst="rect">
                <a:avLst/>
              </a:prstGeom>
              <a:noFill/>
            </p:spPr>
            <p:txBody>
              <a:bodyPr wrap="non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Ajout d’un objet</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69" name="Minimize - Maximize - Close"/>
            <p:cNvGrpSpPr/>
            <p:nvPr/>
          </p:nvGrpSpPr>
          <p:grpSpPr>
            <a:xfrm>
              <a:off x="8632311" y="92599"/>
              <a:ext cx="384527" cy="78032"/>
              <a:chOff x="9347642" y="131588"/>
              <a:chExt cx="384527" cy="78032"/>
            </a:xfrm>
          </p:grpSpPr>
          <p:cxnSp>
            <p:nvCxnSpPr>
              <p:cNvPr id="171"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2"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73"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74"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86"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70" name="Oval 4"/>
            <p:cNvSpPr/>
            <p:nvPr/>
          </p:nvSpPr>
          <p:spPr>
            <a:xfrm>
              <a:off x="83478" y="80065"/>
              <a:ext cx="218392"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214" name="Group"/>
          <p:cNvGrpSpPr/>
          <p:nvPr>
            <p:custDataLst>
              <p:custData r:id="rId2"/>
            </p:custDataLst>
          </p:nvPr>
        </p:nvGrpSpPr>
        <p:grpSpPr>
          <a:xfrm>
            <a:off x="5713276" y="-567640"/>
            <a:ext cx="6170406" cy="1267526"/>
            <a:chOff x="3168650" y="2419758"/>
            <a:chExt cx="2616200" cy="1326741"/>
          </a:xfrm>
        </p:grpSpPr>
        <p:sp useBgFill="1">
          <p:nvSpPr>
            <p:cNvPr id="215" name="Container"/>
            <p:cNvSpPr>
              <a:spLocks/>
            </p:cNvSpPr>
            <p:nvPr/>
          </p:nvSpPr>
          <p:spPr>
            <a:xfrm>
              <a:off x="3168650" y="2572203"/>
              <a:ext cx="2616200" cy="1174296"/>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16" name="Content"/>
            <p:cNvSpPr txBox="1">
              <a:spLocks/>
            </p:cNvSpPr>
            <p:nvPr/>
          </p:nvSpPr>
          <p:spPr>
            <a:xfrm>
              <a:off x="3232372" y="2419758"/>
              <a:ext cx="411811" cy="289940"/>
            </a:xfrm>
            <a:prstGeom prst="rect">
              <a:avLst/>
            </a:prstGeom>
          </p:spPr>
          <p:txBody>
            <a:bodyPr wrap="none" rtlCol="0">
              <a:spAutoFit/>
            </a:bodyPr>
            <a:lstStyle/>
            <a:p>
              <a:r>
                <a:rPr lang="en-US" sz="1200" smtClean="0">
                  <a:latin typeface="Segoe UI" pitchFamily="34" charset="0"/>
                  <a:ea typeface="Segoe UI" pitchFamily="34" charset="0"/>
                  <a:cs typeface="Segoe UI" pitchFamily="34" charset="0"/>
                </a:rPr>
                <a:t>Description</a:t>
              </a:r>
              <a:endParaRPr lang="en-US" sz="1050" dirty="0">
                <a:latin typeface="Segoe UI" pitchFamily="34" charset="0"/>
                <a:ea typeface="Segoe UI" pitchFamily="34" charset="0"/>
                <a:cs typeface="Segoe UI" pitchFamily="34" charset="0"/>
              </a:endParaRPr>
            </a:p>
          </p:txBody>
        </p:sp>
      </p:grpSp>
      <p:sp>
        <p:nvSpPr>
          <p:cNvPr id="217" name="Content"/>
          <p:cNvSpPr/>
          <p:nvPr>
            <p:custDataLst>
              <p:custData r:id="rId3"/>
            </p:custDataLst>
          </p:nvPr>
        </p:nvSpPr>
        <p:spPr>
          <a:xfrm>
            <a:off x="7187179" y="-265603"/>
            <a:ext cx="4474632"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iValua</a:t>
            </a:r>
            <a:endParaRPr lang="en-US" sz="1200" dirty="0">
              <a:solidFill>
                <a:srgbClr val="000000"/>
              </a:solidFill>
              <a:latin typeface="Segoe UI" pitchFamily="34" charset="0"/>
              <a:cs typeface="Segoe UI" pitchFamily="34" charset="0"/>
            </a:endParaRPr>
          </a:p>
        </p:txBody>
      </p:sp>
      <p:sp>
        <p:nvSpPr>
          <p:cNvPr id="218" name="Content"/>
          <p:cNvSpPr txBox="1"/>
          <p:nvPr>
            <p:custDataLst>
              <p:custData r:id="rId4"/>
            </p:custDataLst>
          </p:nvPr>
        </p:nvSpPr>
        <p:spPr>
          <a:xfrm>
            <a:off x="6324050" y="-207742"/>
            <a:ext cx="646761" cy="230832"/>
          </a:xfrm>
          <a:prstGeom prst="rect">
            <a:avLst/>
          </a:prstGeom>
          <a:noFill/>
        </p:spPr>
        <p:txBody>
          <a:bodyPr wrap="squar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Nom :</a:t>
            </a:r>
            <a:endParaRPr lang="en-US" sz="1200" dirty="0" smtClean="0">
              <a:solidFill>
                <a:srgbClr val="000000"/>
              </a:solidFill>
              <a:latin typeface="Segoe UI" pitchFamily="34" charset="0"/>
              <a:ea typeface="Segoe UI" pitchFamily="34" charset="0"/>
              <a:cs typeface="Segoe UI" pitchFamily="34" charset="0"/>
            </a:endParaRPr>
          </a:p>
        </p:txBody>
      </p:sp>
      <p:sp>
        <p:nvSpPr>
          <p:cNvPr id="219" name="Content"/>
          <p:cNvSpPr txBox="1"/>
          <p:nvPr>
            <p:custDataLst>
              <p:custData r:id="rId5"/>
            </p:custDataLst>
          </p:nvPr>
        </p:nvSpPr>
        <p:spPr>
          <a:xfrm>
            <a:off x="6324049" y="248467"/>
            <a:ext cx="646761" cy="230832"/>
          </a:xfrm>
          <a:prstGeom prst="rect">
            <a:avLst/>
          </a:prstGeom>
          <a:noFill/>
        </p:spPr>
        <p:txBody>
          <a:bodyPr wrap="squar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Type :</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220" name="Group 1"/>
          <p:cNvGrpSpPr/>
          <p:nvPr>
            <p:custDataLst>
              <p:custData r:id="rId6"/>
              <p:custData r:id="rId7"/>
            </p:custDataLst>
          </p:nvPr>
        </p:nvGrpSpPr>
        <p:grpSpPr>
          <a:xfrm>
            <a:off x="7187178" y="210801"/>
            <a:ext cx="4474631" cy="320480"/>
            <a:chOff x="507869" y="3729779"/>
            <a:chExt cx="1471744" cy="320480"/>
          </a:xfrm>
        </p:grpSpPr>
        <p:sp>
          <p:nvSpPr>
            <p:cNvPr id="221"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smtClean="0">
                  <a:ln>
                    <a:noFill/>
                  </a:ln>
                  <a:solidFill>
                    <a:srgbClr val="232323"/>
                  </a:solidFill>
                  <a:effectLst/>
                  <a:uLnTx/>
                  <a:uFillTx/>
                  <a:latin typeface="Segoe"/>
                  <a:ea typeface="+mn-ea"/>
                  <a:cs typeface="+mn-cs"/>
                </a:rPr>
                <a:t>APPLICATION</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222" name="DownArrow"/>
            <p:cNvSpPr>
              <a:spLocks/>
            </p:cNvSpPr>
            <p:nvPr/>
          </p:nvSpPr>
          <p:spPr bwMode="auto">
            <a:xfrm rot="5400000">
              <a:off x="1903494" y="3870330"/>
              <a:ext cx="60862" cy="25063"/>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pic>
        <p:nvPicPr>
          <p:cNvPr id="223" name="Image 222"/>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888275" y="109396"/>
            <a:ext cx="284061" cy="440310"/>
          </a:xfrm>
          <a:prstGeom prst="rect">
            <a:avLst/>
          </a:prstGeom>
          <a:noFill/>
          <a:ln>
            <a:noFill/>
          </a:ln>
        </p:spPr>
      </p:pic>
      <p:sp>
        <p:nvSpPr>
          <p:cNvPr id="224" name="Content"/>
          <p:cNvSpPr/>
          <p:nvPr>
            <p:custDataLst>
              <p:custData r:id="rId8"/>
            </p:custDataLst>
          </p:nvPr>
        </p:nvSpPr>
        <p:spPr>
          <a:xfrm>
            <a:off x="10645275" y="9144272"/>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225" name="Content"/>
          <p:cNvSpPr/>
          <p:nvPr>
            <p:custDataLst>
              <p:custData r:id="rId9"/>
            </p:custDataLst>
          </p:nvPr>
        </p:nvSpPr>
        <p:spPr>
          <a:xfrm>
            <a:off x="9368291" y="9140997"/>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sp>
        <p:nvSpPr>
          <p:cNvPr id="226" name="Content"/>
          <p:cNvSpPr/>
          <p:nvPr>
            <p:custDataLst>
              <p:custData r:id="rId10"/>
            </p:custDataLst>
          </p:nvPr>
        </p:nvSpPr>
        <p:spPr>
          <a:xfrm>
            <a:off x="5858468" y="9140996"/>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Supprimer</a:t>
            </a:r>
            <a:endParaRPr lang="en-US" sz="1200" dirty="0">
              <a:solidFill>
                <a:srgbClr val="000000"/>
              </a:solidFill>
              <a:latin typeface="Segoe UI" pitchFamily="34" charset="0"/>
              <a:cs typeface="Segoe UI" pitchFamily="34" charset="0"/>
            </a:endParaRPr>
          </a:p>
        </p:txBody>
      </p:sp>
      <p:sp>
        <p:nvSpPr>
          <p:cNvPr id="227" name="Content"/>
          <p:cNvSpPr/>
          <p:nvPr>
            <p:custDataLst>
              <p:custData r:id="rId11"/>
            </p:custDataLst>
          </p:nvPr>
        </p:nvSpPr>
        <p:spPr>
          <a:xfrm>
            <a:off x="8126997" y="9140995"/>
            <a:ext cx="1101906" cy="39166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Masquer</a:t>
            </a:r>
            <a:endParaRPr lang="en-US" sz="1200" dirty="0">
              <a:solidFill>
                <a:srgbClr val="000000"/>
              </a:solidFill>
              <a:latin typeface="Segoe UI" pitchFamily="34" charset="0"/>
              <a:cs typeface="Segoe UI" pitchFamily="34" charset="0"/>
            </a:endParaRPr>
          </a:p>
        </p:txBody>
      </p:sp>
      <p:grpSp>
        <p:nvGrpSpPr>
          <p:cNvPr id="228" name="Group"/>
          <p:cNvGrpSpPr/>
          <p:nvPr>
            <p:custDataLst>
              <p:custData r:id="rId12"/>
            </p:custDataLst>
          </p:nvPr>
        </p:nvGrpSpPr>
        <p:grpSpPr>
          <a:xfrm>
            <a:off x="5678069" y="3725861"/>
            <a:ext cx="6170406" cy="2091646"/>
            <a:chOff x="3168650" y="2419759"/>
            <a:chExt cx="2616200" cy="1326740"/>
          </a:xfrm>
        </p:grpSpPr>
        <p:sp useBgFill="1">
          <p:nvSpPr>
            <p:cNvPr id="229" name="Container"/>
            <p:cNvSpPr>
              <a:spLocks/>
            </p:cNvSpPr>
            <p:nvPr/>
          </p:nvSpPr>
          <p:spPr>
            <a:xfrm>
              <a:off x="3168650" y="2512140"/>
              <a:ext cx="2616200" cy="1234359"/>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30" name="Content"/>
            <p:cNvSpPr txBox="1">
              <a:spLocks/>
            </p:cNvSpPr>
            <p:nvPr/>
          </p:nvSpPr>
          <p:spPr>
            <a:xfrm>
              <a:off x="3231246" y="2419759"/>
              <a:ext cx="368104" cy="175702"/>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Enfants</a:t>
              </a:r>
              <a:endParaRPr lang="en-US" sz="1050" dirty="0">
                <a:latin typeface="Segoe UI" pitchFamily="34" charset="0"/>
                <a:ea typeface="Segoe UI" pitchFamily="34" charset="0"/>
                <a:cs typeface="Segoe UI" pitchFamily="34" charset="0"/>
              </a:endParaRPr>
            </a:p>
          </p:txBody>
        </p:sp>
      </p:grpSp>
      <p:grpSp>
        <p:nvGrpSpPr>
          <p:cNvPr id="231" name="Groupe 230"/>
          <p:cNvGrpSpPr/>
          <p:nvPr/>
        </p:nvGrpSpPr>
        <p:grpSpPr>
          <a:xfrm>
            <a:off x="5698518" y="780227"/>
            <a:ext cx="6170406" cy="956587"/>
            <a:chOff x="426398" y="2918836"/>
            <a:chExt cx="6170406" cy="956587"/>
          </a:xfrm>
        </p:grpSpPr>
        <p:grpSp>
          <p:nvGrpSpPr>
            <p:cNvPr id="232" name="Group"/>
            <p:cNvGrpSpPr/>
            <p:nvPr>
              <p:custDataLst>
                <p:custData r:id="rId41"/>
              </p:custDataLst>
            </p:nvPr>
          </p:nvGrpSpPr>
          <p:grpSpPr>
            <a:xfrm>
              <a:off x="426398" y="2918836"/>
              <a:ext cx="6170406" cy="956587"/>
              <a:chOff x="3168650" y="2419757"/>
              <a:chExt cx="2616200" cy="1326747"/>
            </a:xfrm>
          </p:grpSpPr>
          <p:sp useBgFill="1">
            <p:nvSpPr>
              <p:cNvPr id="237" name="Container"/>
              <p:cNvSpPr>
                <a:spLocks/>
              </p:cNvSpPr>
              <p:nvPr/>
            </p:nvSpPr>
            <p:spPr>
              <a:xfrm>
                <a:off x="3168650" y="2572207"/>
                <a:ext cx="2616200" cy="1174297"/>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38" name="Content"/>
              <p:cNvSpPr txBox="1">
                <a:spLocks/>
              </p:cNvSpPr>
              <p:nvPr/>
            </p:nvSpPr>
            <p:spPr>
              <a:xfrm>
                <a:off x="3232372" y="2419757"/>
                <a:ext cx="677050" cy="289940"/>
              </a:xfrm>
              <a:prstGeom prst="rect">
                <a:avLst/>
              </a:prstGeom>
            </p:spPr>
            <p:txBody>
              <a:bodyPr wrap="none" rtlCol="0">
                <a:spAutoFit/>
              </a:bodyPr>
              <a:lstStyle/>
              <a:p>
                <a:r>
                  <a:rPr lang="en-US" sz="1200" smtClean="0">
                    <a:latin typeface="Segoe UI" pitchFamily="34" charset="0"/>
                    <a:ea typeface="Segoe UI" pitchFamily="34" charset="0"/>
                    <a:cs typeface="Segoe UI" pitchFamily="34" charset="0"/>
                  </a:rPr>
                  <a:t>Propriété spécifiques</a:t>
                </a:r>
                <a:endParaRPr lang="en-US" sz="1050" dirty="0">
                  <a:latin typeface="Segoe UI" pitchFamily="34" charset="0"/>
                  <a:ea typeface="Segoe UI" pitchFamily="34" charset="0"/>
                  <a:cs typeface="Segoe UI" pitchFamily="34" charset="0"/>
                </a:endParaRPr>
              </a:p>
            </p:txBody>
          </p:sp>
        </p:grpSp>
        <p:pic>
          <p:nvPicPr>
            <p:cNvPr id="233" name="Picture 1"/>
            <p:cNvPicPr preferRelativeResize="0">
              <a:picLocks/>
            </p:cNvPicPr>
            <p:nvPr>
              <p:custDataLst>
                <p:custData r:id="rId42"/>
              </p:custDataLst>
            </p:nvPr>
          </p:nvPicPr>
          <p:blipFill rotWithShape="1">
            <a:blip r:embed="rId49">
              <a:extLst>
                <a:ext uri="{28A0092B-C50C-407E-A947-70E740481C1C}">
                  <a14:useLocalDpi xmlns:a14="http://schemas.microsoft.com/office/drawing/2010/main" val="0"/>
                </a:ext>
              </a:extLst>
            </a:blip>
            <a:srcRect l="13479" t="29131" r="11108" b="31977"/>
            <a:stretch/>
          </p:blipFill>
          <p:spPr>
            <a:xfrm>
              <a:off x="712222" y="3429076"/>
              <a:ext cx="378619" cy="195263"/>
            </a:xfrm>
            <a:prstGeom prst="rect">
              <a:avLst/>
            </a:prstGeom>
          </p:spPr>
        </p:pic>
        <p:pic>
          <p:nvPicPr>
            <p:cNvPr id="234" name="Picture 1"/>
            <p:cNvPicPr>
              <a:picLocks noChangeAspect="1"/>
            </p:cNvPicPr>
            <p:nvPr>
              <p:custDataLst>
                <p:custData r:id="rId43"/>
              </p:custDataLst>
            </p:nvPr>
          </p:nvPicPr>
          <p:blipFill>
            <a:blip r:embed="rId50" cstate="print">
              <a:extLst>
                <a:ext uri="{28A0092B-C50C-407E-A947-70E740481C1C}">
                  <a14:useLocalDpi xmlns:a14="http://schemas.microsoft.com/office/drawing/2010/main" val="0"/>
                </a:ext>
              </a:extLst>
            </a:blip>
            <a:stretch>
              <a:fillRect/>
            </a:stretch>
          </p:blipFill>
          <p:spPr>
            <a:xfrm>
              <a:off x="1228868" y="3349359"/>
              <a:ext cx="346235" cy="346235"/>
            </a:xfrm>
            <a:prstGeom prst="rect">
              <a:avLst/>
            </a:prstGeom>
            <a:effectLst>
              <a:glow rad="63500">
                <a:schemeClr val="accent4">
                  <a:satMod val="175000"/>
                  <a:alpha val="40000"/>
                </a:schemeClr>
              </a:glow>
            </a:effectLst>
          </p:spPr>
        </p:pic>
        <p:pic>
          <p:nvPicPr>
            <p:cNvPr id="235" name="Picture 1"/>
            <p:cNvPicPr preferRelativeResize="0">
              <a:picLocks/>
            </p:cNvPicPr>
            <p:nvPr>
              <p:custDataLst>
                <p:custData r:id="rId44"/>
              </p:custDataLst>
            </p:nvPr>
          </p:nvPicPr>
          <p:blipFill rotWithShape="1">
            <a:blip r:embed="rId51">
              <a:extLst>
                <a:ext uri="{28A0092B-C50C-407E-A947-70E740481C1C}">
                  <a14:useLocalDpi xmlns:a14="http://schemas.microsoft.com/office/drawing/2010/main" val="0"/>
                </a:ext>
              </a:extLst>
            </a:blip>
            <a:srcRect l="21068" t="26761" r="16800" b="27233"/>
            <a:stretch/>
          </p:blipFill>
          <p:spPr>
            <a:xfrm>
              <a:off x="1798345" y="3429076"/>
              <a:ext cx="311944" cy="230981"/>
            </a:xfrm>
            <a:prstGeom prst="rect">
              <a:avLst/>
            </a:prstGeom>
          </p:spPr>
        </p:pic>
        <p:sp>
          <p:nvSpPr>
            <p:cNvPr id="236" name="Freeform 92"/>
            <p:cNvSpPr>
              <a:spLocks noEditPoints="1"/>
            </p:cNvSpPr>
            <p:nvPr>
              <p:custDataLst>
                <p:custData r:id="rId45"/>
                <p:custData r:id="rId46"/>
              </p:custDataLst>
            </p:nvPr>
          </p:nvSpPr>
          <p:spPr bwMode="black">
            <a:xfrm>
              <a:off x="2333531" y="3387622"/>
              <a:ext cx="189706" cy="258281"/>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239" name="Group"/>
          <p:cNvGrpSpPr/>
          <p:nvPr>
            <p:custDataLst>
              <p:custData r:id="rId13"/>
            </p:custDataLst>
          </p:nvPr>
        </p:nvGrpSpPr>
        <p:grpSpPr>
          <a:xfrm>
            <a:off x="5724880" y="1880239"/>
            <a:ext cx="6170406" cy="1686619"/>
            <a:chOff x="3168650" y="2419758"/>
            <a:chExt cx="2616200" cy="1326741"/>
          </a:xfrm>
        </p:grpSpPr>
        <p:sp useBgFill="1">
          <p:nvSpPr>
            <p:cNvPr id="240" name="Container"/>
            <p:cNvSpPr>
              <a:spLocks/>
            </p:cNvSpPr>
            <p:nvPr/>
          </p:nvSpPr>
          <p:spPr>
            <a:xfrm>
              <a:off x="3168650" y="2534325"/>
              <a:ext cx="2616200" cy="1212174"/>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41" name="Content"/>
            <p:cNvSpPr txBox="1">
              <a:spLocks/>
            </p:cNvSpPr>
            <p:nvPr/>
          </p:nvSpPr>
          <p:spPr>
            <a:xfrm>
              <a:off x="3231246" y="2419758"/>
              <a:ext cx="424445" cy="217895"/>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Parent</a:t>
              </a:r>
              <a:endParaRPr lang="en-US" sz="1050" dirty="0">
                <a:latin typeface="Segoe UI" pitchFamily="34" charset="0"/>
                <a:ea typeface="Segoe UI" pitchFamily="34" charset="0"/>
                <a:cs typeface="Segoe UI" pitchFamily="34" charset="0"/>
              </a:endParaRPr>
            </a:p>
          </p:txBody>
        </p:sp>
      </p:grpSp>
      <p:sp>
        <p:nvSpPr>
          <p:cNvPr id="244" name="ZoneTexte 243"/>
          <p:cNvSpPr txBox="1"/>
          <p:nvPr/>
        </p:nvSpPr>
        <p:spPr>
          <a:xfrm>
            <a:off x="5847018" y="2223176"/>
            <a:ext cx="1805170" cy="276999"/>
          </a:xfrm>
          <a:prstGeom prst="rect">
            <a:avLst/>
          </a:prstGeom>
          <a:noFill/>
        </p:spPr>
        <p:txBody>
          <a:bodyPr wrap="square" rtlCol="0">
            <a:spAutoFit/>
          </a:bodyPr>
          <a:lstStyle/>
          <a:p>
            <a:r>
              <a:rPr lang="fr-FR" sz="1200" smtClean="0"/>
              <a:t>Parent :</a:t>
            </a:r>
            <a:endParaRPr lang="fr-FR" sz="1200"/>
          </a:p>
        </p:txBody>
      </p:sp>
      <p:sp>
        <p:nvSpPr>
          <p:cNvPr id="245" name="Freeform 93"/>
          <p:cNvSpPr>
            <a:spLocks/>
          </p:cNvSpPr>
          <p:nvPr>
            <p:custDataLst>
              <p:custData r:id="rId14"/>
              <p:custData r:id="rId15"/>
            </p:custDataLst>
          </p:nvPr>
        </p:nvSpPr>
        <p:spPr bwMode="black">
          <a:xfrm>
            <a:off x="10644474" y="5422146"/>
            <a:ext cx="188109" cy="19239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46" name="Content"/>
          <p:cNvSpPr/>
          <p:nvPr>
            <p:custDataLst>
              <p:custData r:id="rId16"/>
            </p:custDataLst>
          </p:nvPr>
        </p:nvSpPr>
        <p:spPr>
          <a:xfrm>
            <a:off x="5913249" y="5434983"/>
            <a:ext cx="1260937" cy="18417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47" name="ZoneTexte 246"/>
          <p:cNvSpPr txBox="1"/>
          <p:nvPr/>
        </p:nvSpPr>
        <p:spPr>
          <a:xfrm>
            <a:off x="5860315" y="2625167"/>
            <a:ext cx="1404746" cy="276999"/>
          </a:xfrm>
          <a:prstGeom prst="rect">
            <a:avLst/>
          </a:prstGeom>
          <a:noFill/>
        </p:spPr>
        <p:txBody>
          <a:bodyPr wrap="square" rtlCol="0">
            <a:spAutoFit/>
          </a:bodyPr>
          <a:lstStyle/>
          <a:p>
            <a:r>
              <a:rPr lang="fr-FR" sz="1200" smtClean="0"/>
              <a:t>avec un  écart de :</a:t>
            </a:r>
            <a:endParaRPr lang="fr-FR" sz="1200"/>
          </a:p>
        </p:txBody>
      </p:sp>
      <p:sp>
        <p:nvSpPr>
          <p:cNvPr id="248" name="Content"/>
          <p:cNvSpPr/>
          <p:nvPr>
            <p:custDataLst>
              <p:custData r:id="rId17"/>
            </p:custDataLst>
          </p:nvPr>
        </p:nvSpPr>
        <p:spPr>
          <a:xfrm>
            <a:off x="7572671" y="2617337"/>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49" name="ZoneTexte 248"/>
          <p:cNvSpPr txBox="1"/>
          <p:nvPr/>
        </p:nvSpPr>
        <p:spPr>
          <a:xfrm>
            <a:off x="7226046" y="2620897"/>
            <a:ext cx="353222" cy="276999"/>
          </a:xfrm>
          <a:prstGeom prst="rect">
            <a:avLst/>
          </a:prstGeom>
          <a:noFill/>
        </p:spPr>
        <p:txBody>
          <a:bodyPr wrap="square" rtlCol="0">
            <a:spAutoFit/>
          </a:bodyPr>
          <a:lstStyle/>
          <a:p>
            <a:r>
              <a:rPr lang="fr-FR" sz="1200" smtClean="0"/>
              <a:t>x :</a:t>
            </a:r>
            <a:endParaRPr lang="fr-FR" sz="1200"/>
          </a:p>
        </p:txBody>
      </p:sp>
      <p:sp>
        <p:nvSpPr>
          <p:cNvPr id="250" name="Content"/>
          <p:cNvSpPr/>
          <p:nvPr>
            <p:custDataLst>
              <p:custData r:id="rId18"/>
            </p:custDataLst>
          </p:nvPr>
        </p:nvSpPr>
        <p:spPr>
          <a:xfrm>
            <a:off x="8233566" y="2608098"/>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51" name="ZoneTexte 250"/>
          <p:cNvSpPr txBox="1"/>
          <p:nvPr/>
        </p:nvSpPr>
        <p:spPr>
          <a:xfrm>
            <a:off x="7886941" y="2611658"/>
            <a:ext cx="353222" cy="276999"/>
          </a:xfrm>
          <a:prstGeom prst="rect">
            <a:avLst/>
          </a:prstGeom>
          <a:noFill/>
        </p:spPr>
        <p:txBody>
          <a:bodyPr wrap="square" rtlCol="0">
            <a:spAutoFit/>
          </a:bodyPr>
          <a:lstStyle/>
          <a:p>
            <a:r>
              <a:rPr lang="fr-FR" sz="1200"/>
              <a:t>y</a:t>
            </a:r>
            <a:r>
              <a:rPr lang="fr-FR" sz="1200" smtClean="0"/>
              <a:t> :</a:t>
            </a:r>
            <a:endParaRPr lang="fr-FR" sz="1200"/>
          </a:p>
        </p:txBody>
      </p:sp>
      <p:sp>
        <p:nvSpPr>
          <p:cNvPr id="252" name="Content"/>
          <p:cNvSpPr/>
          <p:nvPr>
            <p:custDataLst>
              <p:custData r:id="rId19"/>
            </p:custDataLst>
          </p:nvPr>
        </p:nvSpPr>
        <p:spPr>
          <a:xfrm>
            <a:off x="9625442" y="2617337"/>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53" name="ZoneTexte 252"/>
          <p:cNvSpPr txBox="1"/>
          <p:nvPr/>
        </p:nvSpPr>
        <p:spPr>
          <a:xfrm>
            <a:off x="9345492" y="2611372"/>
            <a:ext cx="353222" cy="276999"/>
          </a:xfrm>
          <a:prstGeom prst="rect">
            <a:avLst/>
          </a:prstGeom>
          <a:noFill/>
        </p:spPr>
        <p:txBody>
          <a:bodyPr wrap="square" rtlCol="0">
            <a:spAutoFit/>
          </a:bodyPr>
          <a:lstStyle/>
          <a:p>
            <a:r>
              <a:rPr lang="fr-FR" sz="1200" smtClean="0"/>
              <a:t> :</a:t>
            </a:r>
            <a:endParaRPr lang="fr-FR" sz="1200"/>
          </a:p>
        </p:txBody>
      </p:sp>
      <p:sp>
        <p:nvSpPr>
          <p:cNvPr id="254" name="Content"/>
          <p:cNvSpPr/>
          <p:nvPr>
            <p:custDataLst>
              <p:custData r:id="rId20"/>
            </p:custDataLst>
          </p:nvPr>
        </p:nvSpPr>
        <p:spPr>
          <a:xfrm>
            <a:off x="10286337" y="2608098"/>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255" name="ZoneTexte 254"/>
          <p:cNvSpPr txBox="1"/>
          <p:nvPr/>
        </p:nvSpPr>
        <p:spPr>
          <a:xfrm>
            <a:off x="9939712" y="2611658"/>
            <a:ext cx="353222" cy="276999"/>
          </a:xfrm>
          <a:prstGeom prst="rect">
            <a:avLst/>
          </a:prstGeom>
          <a:noFill/>
        </p:spPr>
        <p:txBody>
          <a:bodyPr wrap="square" rtlCol="0">
            <a:spAutoFit/>
          </a:bodyPr>
          <a:lstStyle/>
          <a:p>
            <a:r>
              <a:rPr lang="fr-FR" sz="1200" smtClean="0"/>
              <a:t>R :</a:t>
            </a:r>
            <a:endParaRPr lang="fr-FR" sz="1200"/>
          </a:p>
        </p:txBody>
      </p:sp>
      <mc:AlternateContent xmlns:mc="http://schemas.openxmlformats.org/markup-compatibility/2006" xmlns:a14="http://schemas.microsoft.com/office/drawing/2010/main">
        <mc:Choice Requires="a14">
          <p:sp>
            <p:nvSpPr>
              <p:cNvPr id="256" name="ZoneTexte 255"/>
              <p:cNvSpPr txBox="1"/>
              <p:nvPr/>
            </p:nvSpPr>
            <p:spPr>
              <a:xfrm>
                <a:off x="9280767" y="2635310"/>
                <a:ext cx="1679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i="1" smtClean="0">
                          <a:latin typeface="Cambria Math" panose="02040503050406030204" pitchFamily="18" charset="0"/>
                          <a:ea typeface="Cambria Math" panose="02040503050406030204" pitchFamily="18" charset="0"/>
                        </a:rPr>
                        <m:t>𝜃</m:t>
                      </m:r>
                    </m:oMath>
                  </m:oMathPara>
                </a14:m>
                <a:endParaRPr lang="fr-FR" sz="1600"/>
              </a:p>
            </p:txBody>
          </p:sp>
        </mc:Choice>
        <mc:Fallback xmlns="">
          <p:sp>
            <p:nvSpPr>
              <p:cNvPr id="256" name="ZoneTexte 255"/>
              <p:cNvSpPr txBox="1">
                <a:spLocks noRot="1" noChangeAspect="1" noMove="1" noResize="1" noEditPoints="1" noAdjustHandles="1" noChangeArrowheads="1" noChangeShapeType="1" noTextEdit="1"/>
              </p:cNvSpPr>
              <p:nvPr/>
            </p:nvSpPr>
            <p:spPr>
              <a:xfrm>
                <a:off x="9280767" y="2635310"/>
                <a:ext cx="167931" cy="246221"/>
              </a:xfrm>
              <a:prstGeom prst="rect">
                <a:avLst/>
              </a:prstGeom>
              <a:blipFill rotWithShape="0">
                <a:blip r:embed="rId52"/>
                <a:stretch>
                  <a:fillRect l="-28571" r="-25000" b="-4878"/>
                </a:stretch>
              </a:blipFill>
            </p:spPr>
            <p:txBody>
              <a:bodyPr/>
              <a:lstStyle/>
              <a:p>
                <a:r>
                  <a:rPr lang="fr-FR">
                    <a:noFill/>
                  </a:rPr>
                  <a:t> </a:t>
                </a:r>
              </a:p>
            </p:txBody>
          </p:sp>
        </mc:Fallback>
      </mc:AlternateContent>
      <p:grpSp>
        <p:nvGrpSpPr>
          <p:cNvPr id="257" name="ScrollbarVertical"/>
          <p:cNvGrpSpPr/>
          <p:nvPr>
            <p:custDataLst>
              <p:custData r:id="rId21"/>
            </p:custDataLst>
          </p:nvPr>
        </p:nvGrpSpPr>
        <p:grpSpPr>
          <a:xfrm>
            <a:off x="11599174" y="3874561"/>
            <a:ext cx="147991" cy="1942946"/>
            <a:chOff x="4525172" y="1543109"/>
            <a:chExt cx="119479" cy="3562291"/>
          </a:xfrm>
        </p:grpSpPr>
        <p:sp>
          <p:nvSpPr>
            <p:cNvPr id="258" name="Background"/>
            <p:cNvSpPr>
              <a:spLocks/>
            </p:cNvSpPr>
            <p:nvPr/>
          </p:nvSpPr>
          <p:spPr>
            <a:xfrm>
              <a:off x="4525172" y="1543109"/>
              <a:ext cx="119479"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59" name="Slider"/>
            <p:cNvSpPr>
              <a:spLocks/>
            </p:cNvSpPr>
            <p:nvPr/>
          </p:nvSpPr>
          <p:spPr>
            <a:xfrm>
              <a:off x="4525172" y="1842088"/>
              <a:ext cx="119479"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60" name="UpArrow"/>
            <p:cNvSpPr>
              <a:spLocks/>
            </p:cNvSpPr>
            <p:nvPr/>
          </p:nvSpPr>
          <p:spPr>
            <a:xfrm>
              <a:off x="4559535" y="1596488"/>
              <a:ext cx="51676" cy="11735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61" name="DownArrow"/>
            <p:cNvSpPr>
              <a:spLocks/>
            </p:cNvSpPr>
            <p:nvPr/>
          </p:nvSpPr>
          <p:spPr>
            <a:xfrm rot="10800000">
              <a:off x="4559535" y="4942113"/>
              <a:ext cx="51676" cy="11735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nvGrpSpPr>
          <p:cNvPr id="262" name="DropdownBox"/>
          <p:cNvGrpSpPr/>
          <p:nvPr>
            <p:custDataLst>
              <p:custData r:id="rId22"/>
            </p:custDataLst>
          </p:nvPr>
        </p:nvGrpSpPr>
        <p:grpSpPr>
          <a:xfrm>
            <a:off x="7563124" y="2262236"/>
            <a:ext cx="4223113" cy="228600"/>
            <a:chOff x="4016824" y="3329199"/>
            <a:chExt cx="1097652" cy="222992"/>
          </a:xfrm>
        </p:grpSpPr>
        <p:sp>
          <p:nvSpPr>
            <p:cNvPr id="263" name="Content"/>
            <p:cNvSpPr>
              <a:spLocks/>
            </p:cNvSpPr>
            <p:nvPr/>
          </p:nvSpPr>
          <p:spPr>
            <a:xfrm>
              <a:off x="4016824" y="3329199"/>
              <a:ext cx="1097652" cy="222992"/>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Omega</a:t>
              </a:r>
              <a:endParaRPr lang="en-US" sz="1200" dirty="0">
                <a:solidFill>
                  <a:srgbClr val="000000"/>
                </a:solidFill>
                <a:latin typeface="Segoe UI" pitchFamily="34" charset="0"/>
                <a:ea typeface="Segoe UI" pitchFamily="34" charset="0"/>
                <a:cs typeface="Segoe UI" pitchFamily="34" charset="0"/>
              </a:endParaRPr>
            </a:p>
          </p:txBody>
        </p:sp>
        <p:sp>
          <p:nvSpPr>
            <p:cNvPr id="264" name="DownArrow"/>
            <p:cNvSpPr>
              <a:spLocks noChangeAspect="1"/>
            </p:cNvSpPr>
            <p:nvPr/>
          </p:nvSpPr>
          <p:spPr>
            <a:xfrm rot="10800000">
              <a:off x="5082567" y="3427720"/>
              <a:ext cx="21133" cy="47571"/>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265" name="ZoneTexte 264"/>
          <p:cNvSpPr txBox="1"/>
          <p:nvPr/>
        </p:nvSpPr>
        <p:spPr>
          <a:xfrm>
            <a:off x="5860563" y="3075188"/>
            <a:ext cx="2083161" cy="276999"/>
          </a:xfrm>
          <a:prstGeom prst="rect">
            <a:avLst/>
          </a:prstGeom>
          <a:noFill/>
        </p:spPr>
        <p:txBody>
          <a:bodyPr wrap="square" rtlCol="0">
            <a:spAutoFit/>
          </a:bodyPr>
          <a:lstStyle/>
          <a:p>
            <a:r>
              <a:rPr lang="fr-FR" sz="1200" smtClean="0"/>
              <a:t>classement dans le groupe :</a:t>
            </a:r>
            <a:endParaRPr lang="fr-FR" sz="1200"/>
          </a:p>
        </p:txBody>
      </p:sp>
      <p:sp>
        <p:nvSpPr>
          <p:cNvPr id="266" name="Content"/>
          <p:cNvSpPr/>
          <p:nvPr>
            <p:custDataLst>
              <p:custData r:id="rId23"/>
            </p:custDataLst>
          </p:nvPr>
        </p:nvSpPr>
        <p:spPr>
          <a:xfrm>
            <a:off x="7736901" y="3098664"/>
            <a:ext cx="353251" cy="24399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endParaRPr lang="en-US" sz="1200" dirty="0">
              <a:solidFill>
                <a:srgbClr val="000000"/>
              </a:solidFill>
              <a:latin typeface="Segoe UI" pitchFamily="34" charset="0"/>
              <a:cs typeface="Segoe UI" pitchFamily="34" charset="0"/>
            </a:endParaRPr>
          </a:p>
        </p:txBody>
      </p:sp>
      <p:sp>
        <p:nvSpPr>
          <p:cNvPr id="267" name="Freeform 102"/>
          <p:cNvSpPr>
            <a:spLocks/>
          </p:cNvSpPr>
          <p:nvPr>
            <p:custDataLst>
              <p:custData r:id="rId24"/>
              <p:custData r:id="rId25"/>
            </p:custDataLst>
          </p:nvPr>
        </p:nvSpPr>
        <p:spPr bwMode="black">
          <a:xfrm>
            <a:off x="7837564" y="3129430"/>
            <a:ext cx="151923" cy="182465"/>
          </a:xfrm>
          <a:custGeom>
            <a:avLst/>
            <a:gdLst>
              <a:gd name="T0" fmla="*/ 37 w 96"/>
              <a:gd name="T1" fmla="*/ 45 h 131"/>
              <a:gd name="T2" fmla="*/ 0 w 96"/>
              <a:gd name="T3" fmla="*/ 83 h 131"/>
              <a:gd name="T4" fmla="*/ 0 w 96"/>
              <a:gd name="T5" fmla="*/ 52 h 131"/>
              <a:gd name="T6" fmla="*/ 48 w 96"/>
              <a:gd name="T7" fmla="*/ 0 h 131"/>
              <a:gd name="T8" fmla="*/ 96 w 96"/>
              <a:gd name="T9" fmla="*/ 52 h 131"/>
              <a:gd name="T10" fmla="*/ 96 w 96"/>
              <a:gd name="T11" fmla="*/ 83 h 131"/>
              <a:gd name="T12" fmla="*/ 60 w 96"/>
              <a:gd name="T13" fmla="*/ 45 h 131"/>
              <a:gd name="T14" fmla="*/ 60 w 96"/>
              <a:gd name="T15" fmla="*/ 131 h 131"/>
              <a:gd name="T16" fmla="*/ 37 w 96"/>
              <a:gd name="T17" fmla="*/ 131 h 131"/>
              <a:gd name="T18" fmla="*/ 37 w 96"/>
              <a:gd name="T19" fmla="*/ 4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31">
                <a:moveTo>
                  <a:pt x="37" y="45"/>
                </a:moveTo>
                <a:lnTo>
                  <a:pt x="0" y="83"/>
                </a:lnTo>
                <a:lnTo>
                  <a:pt x="0" y="52"/>
                </a:lnTo>
                <a:lnTo>
                  <a:pt x="48" y="0"/>
                </a:lnTo>
                <a:lnTo>
                  <a:pt x="96" y="52"/>
                </a:lnTo>
                <a:lnTo>
                  <a:pt x="96" y="83"/>
                </a:lnTo>
                <a:lnTo>
                  <a:pt x="60" y="45"/>
                </a:lnTo>
                <a:lnTo>
                  <a:pt x="60" y="131"/>
                </a:lnTo>
                <a:lnTo>
                  <a:pt x="37" y="131"/>
                </a:lnTo>
                <a:lnTo>
                  <a:pt x="37" y="45"/>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8" name="Content"/>
          <p:cNvSpPr/>
          <p:nvPr>
            <p:custDataLst>
              <p:custData r:id="rId26"/>
            </p:custDataLst>
          </p:nvPr>
        </p:nvSpPr>
        <p:spPr>
          <a:xfrm>
            <a:off x="8146560" y="3108189"/>
            <a:ext cx="353251" cy="24399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endParaRPr lang="en-US" sz="1200" dirty="0">
              <a:solidFill>
                <a:srgbClr val="000000"/>
              </a:solidFill>
              <a:latin typeface="Segoe UI" pitchFamily="34" charset="0"/>
              <a:cs typeface="Segoe UI" pitchFamily="34" charset="0"/>
            </a:endParaRPr>
          </a:p>
        </p:txBody>
      </p:sp>
      <p:sp>
        <p:nvSpPr>
          <p:cNvPr id="269" name="Freeform 102"/>
          <p:cNvSpPr>
            <a:spLocks/>
          </p:cNvSpPr>
          <p:nvPr>
            <p:custDataLst>
              <p:custData r:id="rId27"/>
              <p:custData r:id="rId28"/>
            </p:custDataLst>
          </p:nvPr>
        </p:nvSpPr>
        <p:spPr bwMode="black">
          <a:xfrm flipV="1">
            <a:off x="8240163" y="3153008"/>
            <a:ext cx="153944" cy="168411"/>
          </a:xfrm>
          <a:custGeom>
            <a:avLst/>
            <a:gdLst>
              <a:gd name="T0" fmla="*/ 37 w 96"/>
              <a:gd name="T1" fmla="*/ 45 h 131"/>
              <a:gd name="T2" fmla="*/ 0 w 96"/>
              <a:gd name="T3" fmla="*/ 83 h 131"/>
              <a:gd name="T4" fmla="*/ 0 w 96"/>
              <a:gd name="T5" fmla="*/ 52 h 131"/>
              <a:gd name="T6" fmla="*/ 48 w 96"/>
              <a:gd name="T7" fmla="*/ 0 h 131"/>
              <a:gd name="T8" fmla="*/ 96 w 96"/>
              <a:gd name="T9" fmla="*/ 52 h 131"/>
              <a:gd name="T10" fmla="*/ 96 w 96"/>
              <a:gd name="T11" fmla="*/ 83 h 131"/>
              <a:gd name="T12" fmla="*/ 60 w 96"/>
              <a:gd name="T13" fmla="*/ 45 h 131"/>
              <a:gd name="T14" fmla="*/ 60 w 96"/>
              <a:gd name="T15" fmla="*/ 131 h 131"/>
              <a:gd name="T16" fmla="*/ 37 w 96"/>
              <a:gd name="T17" fmla="*/ 131 h 131"/>
              <a:gd name="T18" fmla="*/ 37 w 96"/>
              <a:gd name="T19" fmla="*/ 4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31">
                <a:moveTo>
                  <a:pt x="37" y="45"/>
                </a:moveTo>
                <a:lnTo>
                  <a:pt x="0" y="83"/>
                </a:lnTo>
                <a:lnTo>
                  <a:pt x="0" y="52"/>
                </a:lnTo>
                <a:lnTo>
                  <a:pt x="48" y="0"/>
                </a:lnTo>
                <a:lnTo>
                  <a:pt x="96" y="52"/>
                </a:lnTo>
                <a:lnTo>
                  <a:pt x="96" y="83"/>
                </a:lnTo>
                <a:lnTo>
                  <a:pt x="60" y="45"/>
                </a:lnTo>
                <a:lnTo>
                  <a:pt x="60" y="131"/>
                </a:lnTo>
                <a:lnTo>
                  <a:pt x="37" y="131"/>
                </a:lnTo>
                <a:lnTo>
                  <a:pt x="37" y="45"/>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nvGrpSpPr>
          <p:cNvPr id="345" name="Group"/>
          <p:cNvGrpSpPr/>
          <p:nvPr>
            <p:custDataLst>
              <p:custData r:id="rId29"/>
            </p:custDataLst>
          </p:nvPr>
        </p:nvGrpSpPr>
        <p:grpSpPr>
          <a:xfrm>
            <a:off x="5684358" y="5939441"/>
            <a:ext cx="6164118" cy="3004489"/>
            <a:chOff x="3168650" y="2419759"/>
            <a:chExt cx="2616200" cy="1326740"/>
          </a:xfrm>
        </p:grpSpPr>
        <p:sp useBgFill="1">
          <p:nvSpPr>
            <p:cNvPr id="346" name="Container"/>
            <p:cNvSpPr>
              <a:spLocks/>
            </p:cNvSpPr>
            <p:nvPr/>
          </p:nvSpPr>
          <p:spPr>
            <a:xfrm>
              <a:off x="3168650" y="2484072"/>
              <a:ext cx="2616200" cy="1262427"/>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347" name="Content"/>
            <p:cNvSpPr txBox="1">
              <a:spLocks/>
            </p:cNvSpPr>
            <p:nvPr/>
          </p:nvSpPr>
          <p:spPr>
            <a:xfrm>
              <a:off x="3231309" y="2419759"/>
              <a:ext cx="777411" cy="125687"/>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Disposition des enfants</a:t>
              </a:r>
              <a:endParaRPr lang="en-US" sz="1050" dirty="0">
                <a:latin typeface="Segoe UI" pitchFamily="34" charset="0"/>
                <a:ea typeface="Segoe UI" pitchFamily="34" charset="0"/>
                <a:cs typeface="Segoe UI" pitchFamily="34" charset="0"/>
              </a:endParaRPr>
            </a:p>
          </p:txBody>
        </p:sp>
      </p:grpSp>
      <p:sp>
        <p:nvSpPr>
          <p:cNvPr id="348" name="Rectangle 347"/>
          <p:cNvSpPr/>
          <p:nvPr/>
        </p:nvSpPr>
        <p:spPr>
          <a:xfrm>
            <a:off x="7069604" y="6696542"/>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9" name="Rectangle 348"/>
          <p:cNvSpPr/>
          <p:nvPr/>
        </p:nvSpPr>
        <p:spPr>
          <a:xfrm>
            <a:off x="7578143" y="669234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0" name="Ellipse 349"/>
          <p:cNvSpPr/>
          <p:nvPr/>
        </p:nvSpPr>
        <p:spPr>
          <a:xfrm>
            <a:off x="7751248" y="674406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Ellipse 350"/>
          <p:cNvSpPr/>
          <p:nvPr/>
        </p:nvSpPr>
        <p:spPr>
          <a:xfrm>
            <a:off x="7663675" y="679378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2" name="Ellipse 351"/>
          <p:cNvSpPr/>
          <p:nvPr/>
        </p:nvSpPr>
        <p:spPr>
          <a:xfrm>
            <a:off x="7846057" y="677263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3" name="Ellipse 352"/>
          <p:cNvSpPr/>
          <p:nvPr/>
        </p:nvSpPr>
        <p:spPr>
          <a:xfrm>
            <a:off x="7652112" y="690133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4" name="Ellipse 353"/>
          <p:cNvSpPr/>
          <p:nvPr/>
        </p:nvSpPr>
        <p:spPr>
          <a:xfrm>
            <a:off x="7729900" y="696433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5" name="Ellipse 354"/>
          <p:cNvSpPr/>
          <p:nvPr/>
        </p:nvSpPr>
        <p:spPr>
          <a:xfrm>
            <a:off x="7831515" y="695134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6" name="Ellipse 355"/>
          <p:cNvSpPr/>
          <p:nvPr/>
        </p:nvSpPr>
        <p:spPr>
          <a:xfrm>
            <a:off x="7879329" y="686561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Ellipse 356"/>
          <p:cNvSpPr/>
          <p:nvPr/>
        </p:nvSpPr>
        <p:spPr>
          <a:xfrm>
            <a:off x="7261759" y="674379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8" name="Ellipse 357"/>
          <p:cNvSpPr/>
          <p:nvPr/>
        </p:nvSpPr>
        <p:spPr>
          <a:xfrm>
            <a:off x="7174186" y="678398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9" name="Ellipse 358"/>
          <p:cNvSpPr/>
          <p:nvPr/>
        </p:nvSpPr>
        <p:spPr>
          <a:xfrm>
            <a:off x="7143573" y="687248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0" name="Ellipse 359"/>
          <p:cNvSpPr/>
          <p:nvPr/>
        </p:nvSpPr>
        <p:spPr>
          <a:xfrm>
            <a:off x="7259461" y="698311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1" name="Rectangle 360"/>
          <p:cNvSpPr/>
          <p:nvPr/>
        </p:nvSpPr>
        <p:spPr>
          <a:xfrm>
            <a:off x="6006764" y="668313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2" name="Ellipse 361"/>
          <p:cNvSpPr/>
          <p:nvPr/>
        </p:nvSpPr>
        <p:spPr>
          <a:xfrm>
            <a:off x="6165333" y="685538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3" name="Ellipse 362"/>
          <p:cNvSpPr/>
          <p:nvPr/>
        </p:nvSpPr>
        <p:spPr>
          <a:xfrm>
            <a:off x="6083021" y="685538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4" name="Ellipse 363"/>
          <p:cNvSpPr/>
          <p:nvPr/>
        </p:nvSpPr>
        <p:spPr>
          <a:xfrm>
            <a:off x="6324503" y="685516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5" name="Ellipse 364"/>
          <p:cNvSpPr/>
          <p:nvPr/>
        </p:nvSpPr>
        <p:spPr>
          <a:xfrm>
            <a:off x="6245521" y="685516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6" name="Rectangle 365"/>
          <p:cNvSpPr/>
          <p:nvPr/>
        </p:nvSpPr>
        <p:spPr>
          <a:xfrm>
            <a:off x="8096128" y="669234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7" name="Ellipse 366"/>
          <p:cNvSpPr/>
          <p:nvPr/>
        </p:nvSpPr>
        <p:spPr>
          <a:xfrm>
            <a:off x="8206505" y="678033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8" name="Ellipse 367"/>
          <p:cNvSpPr/>
          <p:nvPr/>
        </p:nvSpPr>
        <p:spPr>
          <a:xfrm>
            <a:off x="8285950" y="678033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9" name="Ellipse 368"/>
          <p:cNvSpPr/>
          <p:nvPr/>
        </p:nvSpPr>
        <p:spPr>
          <a:xfrm>
            <a:off x="8365395" y="678033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0" name="Ellipse 369"/>
          <p:cNvSpPr/>
          <p:nvPr/>
        </p:nvSpPr>
        <p:spPr>
          <a:xfrm>
            <a:off x="8206505" y="685838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1" name="Ellipse 370"/>
          <p:cNvSpPr/>
          <p:nvPr/>
        </p:nvSpPr>
        <p:spPr>
          <a:xfrm>
            <a:off x="8285950" y="685838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2" name="Ellipse 371"/>
          <p:cNvSpPr/>
          <p:nvPr/>
        </p:nvSpPr>
        <p:spPr>
          <a:xfrm>
            <a:off x="8365395" y="685838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Ellipse 372"/>
          <p:cNvSpPr/>
          <p:nvPr/>
        </p:nvSpPr>
        <p:spPr>
          <a:xfrm>
            <a:off x="8206505" y="693588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p:cNvSpPr/>
          <p:nvPr/>
        </p:nvSpPr>
        <p:spPr>
          <a:xfrm>
            <a:off x="8285950" y="693588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5" name="Ellipse 374"/>
          <p:cNvSpPr/>
          <p:nvPr/>
        </p:nvSpPr>
        <p:spPr>
          <a:xfrm>
            <a:off x="8365395" y="693588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6" name="Rectangle 375"/>
          <p:cNvSpPr/>
          <p:nvPr/>
        </p:nvSpPr>
        <p:spPr>
          <a:xfrm>
            <a:off x="8600992" y="6688948"/>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p:cNvSpPr/>
          <p:nvPr/>
        </p:nvSpPr>
        <p:spPr>
          <a:xfrm>
            <a:off x="8709096" y="677710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8" name="Ellipse 377"/>
          <p:cNvSpPr/>
          <p:nvPr/>
        </p:nvSpPr>
        <p:spPr>
          <a:xfrm>
            <a:off x="8788541" y="677710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9" name="Ellipse 378"/>
          <p:cNvSpPr/>
          <p:nvPr/>
        </p:nvSpPr>
        <p:spPr>
          <a:xfrm>
            <a:off x="8867986" y="677710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0" name="Ellipse 379"/>
          <p:cNvSpPr/>
          <p:nvPr/>
        </p:nvSpPr>
        <p:spPr>
          <a:xfrm>
            <a:off x="8709096" y="685516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Ellipse 380"/>
          <p:cNvSpPr/>
          <p:nvPr/>
        </p:nvSpPr>
        <p:spPr>
          <a:xfrm>
            <a:off x="8867986" y="685516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p:cNvSpPr/>
          <p:nvPr/>
        </p:nvSpPr>
        <p:spPr>
          <a:xfrm>
            <a:off x="8709096" y="693265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3" name="Ellipse 382"/>
          <p:cNvSpPr/>
          <p:nvPr/>
        </p:nvSpPr>
        <p:spPr>
          <a:xfrm>
            <a:off x="8788541" y="693265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p:cNvSpPr/>
          <p:nvPr/>
        </p:nvSpPr>
        <p:spPr>
          <a:xfrm>
            <a:off x="8867986" y="693265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5" name="Rectangle 384"/>
          <p:cNvSpPr/>
          <p:nvPr/>
        </p:nvSpPr>
        <p:spPr>
          <a:xfrm>
            <a:off x="9097310" y="6680627"/>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86" name="Image 385"/>
          <p:cNvPicPr>
            <a:picLocks noChangeAspect="1"/>
          </p:cNvPicPr>
          <p:nvPr/>
        </p:nvPicPr>
        <p:blipFill>
          <a:blip r:embed="rId53"/>
          <a:stretch>
            <a:fillRect/>
          </a:stretch>
        </p:blipFill>
        <p:spPr>
          <a:xfrm>
            <a:off x="9145335" y="6702760"/>
            <a:ext cx="357700" cy="357700"/>
          </a:xfrm>
          <a:prstGeom prst="rect">
            <a:avLst/>
          </a:prstGeom>
        </p:spPr>
      </p:pic>
      <p:sp>
        <p:nvSpPr>
          <p:cNvPr id="387" name="Ellipse 386"/>
          <p:cNvSpPr/>
          <p:nvPr/>
        </p:nvSpPr>
        <p:spPr>
          <a:xfrm>
            <a:off x="9271372" y="678103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8" name="Ellipse 387"/>
          <p:cNvSpPr/>
          <p:nvPr/>
        </p:nvSpPr>
        <p:spPr>
          <a:xfrm>
            <a:off x="9235569" y="683577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p:cNvSpPr/>
          <p:nvPr/>
        </p:nvSpPr>
        <p:spPr>
          <a:xfrm>
            <a:off x="9309472" y="684199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Rectangle 389"/>
          <p:cNvSpPr/>
          <p:nvPr/>
        </p:nvSpPr>
        <p:spPr>
          <a:xfrm>
            <a:off x="6559589" y="7485318"/>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p:cNvSpPr/>
          <p:nvPr/>
        </p:nvSpPr>
        <p:spPr>
          <a:xfrm>
            <a:off x="6693892" y="7592405"/>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92" name="Connecteur droit 391"/>
          <p:cNvCxnSpPr/>
          <p:nvPr/>
        </p:nvCxnSpPr>
        <p:spPr>
          <a:xfrm>
            <a:off x="6693892" y="7791299"/>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6026995" y="7489974"/>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p:cNvSpPr/>
          <p:nvPr/>
        </p:nvSpPr>
        <p:spPr>
          <a:xfrm>
            <a:off x="6161298" y="7604681"/>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Rectangle 394"/>
          <p:cNvSpPr/>
          <p:nvPr/>
        </p:nvSpPr>
        <p:spPr>
          <a:xfrm>
            <a:off x="6538257" y="6689701"/>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96" name="Groupe 395"/>
          <p:cNvGrpSpPr/>
          <p:nvPr/>
        </p:nvGrpSpPr>
        <p:grpSpPr>
          <a:xfrm rot="5400000">
            <a:off x="6611437" y="6862285"/>
            <a:ext cx="298503" cy="57373"/>
            <a:chOff x="1909370" y="1129276"/>
            <a:chExt cx="298503" cy="57373"/>
          </a:xfrm>
        </p:grpSpPr>
        <p:sp>
          <p:nvSpPr>
            <p:cNvPr id="397" name="Ellipse 396"/>
            <p:cNvSpPr/>
            <p:nvPr/>
          </p:nvSpPr>
          <p:spPr>
            <a:xfrm>
              <a:off x="1991682"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p:cNvSpPr/>
            <p:nvPr/>
          </p:nvSpPr>
          <p:spPr>
            <a:xfrm>
              <a:off x="1909370"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9" name="Ellipse 398"/>
            <p:cNvSpPr/>
            <p:nvPr/>
          </p:nvSpPr>
          <p:spPr>
            <a:xfrm>
              <a:off x="2150852"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p:cNvSpPr/>
            <p:nvPr/>
          </p:nvSpPr>
          <p:spPr>
            <a:xfrm>
              <a:off x="2071870"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01" name="Rectangle 400"/>
          <p:cNvSpPr/>
          <p:nvPr/>
        </p:nvSpPr>
        <p:spPr>
          <a:xfrm>
            <a:off x="7092183" y="7485318"/>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2" name="Ellipse 401"/>
          <p:cNvSpPr/>
          <p:nvPr/>
        </p:nvSpPr>
        <p:spPr>
          <a:xfrm>
            <a:off x="7226486" y="7592405"/>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3" name="Connecteur droit 402"/>
          <p:cNvCxnSpPr>
            <a:endCxn id="401" idx="3"/>
          </p:cNvCxnSpPr>
          <p:nvPr/>
        </p:nvCxnSpPr>
        <p:spPr>
          <a:xfrm>
            <a:off x="7426511" y="7676999"/>
            <a:ext cx="105538" cy="2356"/>
          </a:xfrm>
          <a:prstGeom prst="line">
            <a:avLst/>
          </a:prstGeom>
        </p:spPr>
        <p:style>
          <a:lnRef idx="1">
            <a:schemeClr val="accent1"/>
          </a:lnRef>
          <a:fillRef idx="0">
            <a:schemeClr val="accent1"/>
          </a:fillRef>
          <a:effectRef idx="0">
            <a:schemeClr val="accent1"/>
          </a:effectRef>
          <a:fontRef idx="minor">
            <a:schemeClr val="tx1"/>
          </a:fontRef>
        </p:style>
      </p:cxnSp>
      <p:sp>
        <p:nvSpPr>
          <p:cNvPr id="404" name="Rectangle 403"/>
          <p:cNvSpPr/>
          <p:nvPr/>
        </p:nvSpPr>
        <p:spPr>
          <a:xfrm>
            <a:off x="7602717" y="7485318"/>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5" name="Ellipse 404"/>
          <p:cNvSpPr/>
          <p:nvPr/>
        </p:nvSpPr>
        <p:spPr>
          <a:xfrm>
            <a:off x="7737020" y="7592405"/>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6" name="Rectangle 405"/>
          <p:cNvSpPr/>
          <p:nvPr/>
        </p:nvSpPr>
        <p:spPr>
          <a:xfrm>
            <a:off x="8120702" y="7484413"/>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7" name="Ellipse 406"/>
          <p:cNvSpPr/>
          <p:nvPr/>
        </p:nvSpPr>
        <p:spPr>
          <a:xfrm>
            <a:off x="8255005" y="7591500"/>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8" name="Connecteur droit 407"/>
          <p:cNvCxnSpPr/>
          <p:nvPr/>
        </p:nvCxnSpPr>
        <p:spPr>
          <a:xfrm>
            <a:off x="8255005" y="7542744"/>
            <a:ext cx="183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p:nvCxnSpPr>
        <p:spPr>
          <a:xfrm>
            <a:off x="7607486" y="7676999"/>
            <a:ext cx="105538" cy="2356"/>
          </a:xfrm>
          <a:prstGeom prst="line">
            <a:avLst/>
          </a:prstGeom>
        </p:spPr>
        <p:style>
          <a:lnRef idx="1">
            <a:schemeClr val="accent1"/>
          </a:lnRef>
          <a:fillRef idx="0">
            <a:schemeClr val="accent1"/>
          </a:fillRef>
          <a:effectRef idx="0">
            <a:schemeClr val="accent1"/>
          </a:effectRef>
          <a:fontRef idx="minor">
            <a:schemeClr val="tx1"/>
          </a:fontRef>
        </p:style>
      </p:cxnSp>
      <p:sp>
        <p:nvSpPr>
          <p:cNvPr id="410" name="ZoneTexte 409"/>
          <p:cNvSpPr txBox="1"/>
          <p:nvPr/>
        </p:nvSpPr>
        <p:spPr>
          <a:xfrm>
            <a:off x="5882255" y="7159217"/>
            <a:ext cx="2949346" cy="276999"/>
          </a:xfrm>
          <a:prstGeom prst="rect">
            <a:avLst/>
          </a:prstGeom>
          <a:noFill/>
        </p:spPr>
        <p:txBody>
          <a:bodyPr wrap="square" rtlCol="0">
            <a:spAutoFit/>
          </a:bodyPr>
          <a:lstStyle/>
          <a:p>
            <a:r>
              <a:rPr lang="fr-FR" sz="1200" smtClean="0"/>
              <a:t>Position du texte des éléments du groupe</a:t>
            </a:r>
            <a:endParaRPr lang="fr-FR" sz="1200"/>
          </a:p>
        </p:txBody>
      </p:sp>
      <p:sp>
        <p:nvSpPr>
          <p:cNvPr id="411" name="ZoneTexte 410"/>
          <p:cNvSpPr txBox="1"/>
          <p:nvPr/>
        </p:nvSpPr>
        <p:spPr>
          <a:xfrm>
            <a:off x="5891355" y="6334696"/>
            <a:ext cx="2949346" cy="276999"/>
          </a:xfrm>
          <a:prstGeom prst="rect">
            <a:avLst/>
          </a:prstGeom>
          <a:noFill/>
        </p:spPr>
        <p:txBody>
          <a:bodyPr wrap="square" rtlCol="0">
            <a:spAutoFit/>
          </a:bodyPr>
          <a:lstStyle/>
          <a:p>
            <a:r>
              <a:rPr lang="fr-FR" sz="1200" smtClean="0"/>
              <a:t>Position des éléments du groupe</a:t>
            </a:r>
            <a:endParaRPr lang="fr-FR" sz="1200"/>
          </a:p>
        </p:txBody>
      </p:sp>
      <p:sp>
        <p:nvSpPr>
          <p:cNvPr id="412" name="Ellipse 411"/>
          <p:cNvSpPr/>
          <p:nvPr/>
        </p:nvSpPr>
        <p:spPr>
          <a:xfrm>
            <a:off x="7183261" y="694501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Rectangle 412"/>
          <p:cNvSpPr/>
          <p:nvPr/>
        </p:nvSpPr>
        <p:spPr>
          <a:xfrm>
            <a:off x="6023213" y="822743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ZoneTexte 413"/>
          <p:cNvSpPr txBox="1"/>
          <p:nvPr/>
        </p:nvSpPr>
        <p:spPr>
          <a:xfrm>
            <a:off x="5907449" y="7930498"/>
            <a:ext cx="571433" cy="276999"/>
          </a:xfrm>
          <a:prstGeom prst="rect">
            <a:avLst/>
          </a:prstGeom>
          <a:noFill/>
        </p:spPr>
        <p:txBody>
          <a:bodyPr wrap="square" rtlCol="0">
            <a:spAutoFit/>
          </a:bodyPr>
          <a:lstStyle/>
          <a:p>
            <a:r>
              <a:rPr lang="fr-FR" sz="1200" smtClean="0"/>
              <a:t>Angle</a:t>
            </a:r>
            <a:endParaRPr lang="fr-FR" sz="1200"/>
          </a:p>
        </p:txBody>
      </p:sp>
      <p:sp>
        <p:nvSpPr>
          <p:cNvPr id="415" name="Freeform 122"/>
          <p:cNvSpPr>
            <a:spLocks/>
          </p:cNvSpPr>
          <p:nvPr>
            <p:custDataLst>
              <p:custData r:id="rId30"/>
              <p:custData r:id="rId31"/>
            </p:custDataLst>
          </p:nvPr>
        </p:nvSpPr>
        <p:spPr bwMode="black">
          <a:xfrm>
            <a:off x="6124008" y="8314763"/>
            <a:ext cx="226245" cy="228025"/>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accent1">
              <a:lumMod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16" name="Rectangle 415"/>
          <p:cNvSpPr/>
          <p:nvPr/>
        </p:nvSpPr>
        <p:spPr>
          <a:xfrm>
            <a:off x="6558478" y="822743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Freeform 122"/>
          <p:cNvSpPr>
            <a:spLocks/>
          </p:cNvSpPr>
          <p:nvPr>
            <p:custDataLst>
              <p:custData r:id="rId32"/>
              <p:custData r:id="rId33"/>
            </p:custDataLst>
          </p:nvPr>
        </p:nvSpPr>
        <p:spPr bwMode="black">
          <a:xfrm flipH="1">
            <a:off x="6656918" y="8314764"/>
            <a:ext cx="219644" cy="221372"/>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accent1">
              <a:lumMod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18" name="Content"/>
          <p:cNvSpPr/>
          <p:nvPr>
            <p:custDataLst>
              <p:custData r:id="rId34"/>
            </p:custDataLst>
          </p:nvPr>
        </p:nvSpPr>
        <p:spPr>
          <a:xfrm>
            <a:off x="7387684" y="8267246"/>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0°</a:t>
            </a:r>
            <a:endParaRPr lang="en-US" sz="1200" dirty="0">
              <a:solidFill>
                <a:srgbClr val="000000"/>
              </a:solidFill>
              <a:latin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419" name="ZoneTexte 418"/>
              <p:cNvSpPr txBox="1"/>
              <p:nvPr/>
            </p:nvSpPr>
            <p:spPr>
              <a:xfrm>
                <a:off x="7138259" y="8294744"/>
                <a:ext cx="1679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i="1" smtClean="0">
                          <a:latin typeface="Cambria Math" panose="02040503050406030204" pitchFamily="18" charset="0"/>
                          <a:ea typeface="Cambria Math" panose="02040503050406030204" pitchFamily="18" charset="0"/>
                        </a:rPr>
                        <m:t>𝜃</m:t>
                      </m:r>
                    </m:oMath>
                  </m:oMathPara>
                </a14:m>
                <a:endParaRPr lang="fr-FR" sz="1600"/>
              </a:p>
            </p:txBody>
          </p:sp>
        </mc:Choice>
        <mc:Fallback xmlns="">
          <p:sp>
            <p:nvSpPr>
              <p:cNvPr id="419" name="ZoneTexte 418"/>
              <p:cNvSpPr txBox="1">
                <a:spLocks noRot="1" noChangeAspect="1" noMove="1" noResize="1" noEditPoints="1" noAdjustHandles="1" noChangeArrowheads="1" noChangeShapeType="1" noTextEdit="1"/>
              </p:cNvSpPr>
              <p:nvPr/>
            </p:nvSpPr>
            <p:spPr>
              <a:xfrm>
                <a:off x="7138259" y="8294744"/>
                <a:ext cx="167931" cy="246221"/>
              </a:xfrm>
              <a:prstGeom prst="rect">
                <a:avLst/>
              </a:prstGeom>
              <a:blipFill rotWithShape="0">
                <a:blip r:embed="rId54"/>
                <a:stretch>
                  <a:fillRect l="-28571" r="-25000" b="-7500"/>
                </a:stretch>
              </a:blipFill>
            </p:spPr>
            <p:txBody>
              <a:bodyPr/>
              <a:lstStyle/>
              <a:p>
                <a:r>
                  <a:rPr lang="fr-FR">
                    <a:noFill/>
                  </a:rPr>
                  <a:t> </a:t>
                </a:r>
              </a:p>
            </p:txBody>
          </p:sp>
        </mc:Fallback>
      </mc:AlternateContent>
      <p:grpSp>
        <p:nvGrpSpPr>
          <p:cNvPr id="581" name="Group"/>
          <p:cNvGrpSpPr/>
          <p:nvPr>
            <p:custDataLst>
              <p:custData r:id="rId35"/>
            </p:custDataLst>
          </p:nvPr>
        </p:nvGrpSpPr>
        <p:grpSpPr>
          <a:xfrm>
            <a:off x="-1002066" y="5917683"/>
            <a:ext cx="6170406" cy="1378935"/>
            <a:chOff x="3168650" y="2419759"/>
            <a:chExt cx="2616200" cy="1326740"/>
          </a:xfrm>
        </p:grpSpPr>
        <p:sp useBgFill="1">
          <p:nvSpPr>
            <p:cNvPr id="582" name="Container"/>
            <p:cNvSpPr>
              <a:spLocks/>
            </p:cNvSpPr>
            <p:nvPr/>
          </p:nvSpPr>
          <p:spPr>
            <a:xfrm>
              <a:off x="3168650" y="2559888"/>
              <a:ext cx="2616200" cy="118661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583" name="Content"/>
            <p:cNvSpPr txBox="1">
              <a:spLocks/>
            </p:cNvSpPr>
            <p:nvPr/>
          </p:nvSpPr>
          <p:spPr>
            <a:xfrm>
              <a:off x="3231246" y="2419759"/>
              <a:ext cx="1102487" cy="266514"/>
            </a:xfrm>
            <a:prstGeom prst="rect">
              <a:avLst/>
            </a:prstGeom>
          </p:spPr>
          <p:txBody>
            <a:bodyPr wrap="square" rtlCol="0">
              <a:spAutoFit/>
            </a:bodyPr>
            <a:lstStyle/>
            <a:p>
              <a:r>
                <a:rPr lang="en-US" sz="1200" smtClean="0">
                  <a:latin typeface="Segoe UI" pitchFamily="34" charset="0"/>
                  <a:ea typeface="Segoe UI" pitchFamily="34" charset="0"/>
                  <a:cs typeface="Segoe UI" pitchFamily="34" charset="0"/>
                </a:rPr>
                <a:t>Liens visibles (hors enfants)</a:t>
              </a:r>
              <a:endParaRPr lang="en-US" sz="1050" dirty="0">
                <a:latin typeface="Segoe UI" pitchFamily="34" charset="0"/>
                <a:ea typeface="Segoe UI" pitchFamily="34" charset="0"/>
                <a:cs typeface="Segoe UI" pitchFamily="34" charset="0"/>
              </a:endParaRPr>
            </a:p>
          </p:txBody>
        </p:sp>
      </p:grpSp>
      <p:sp>
        <p:nvSpPr>
          <p:cNvPr id="584" name="ZoneTexte 583"/>
          <p:cNvSpPr txBox="1"/>
          <p:nvPr/>
        </p:nvSpPr>
        <p:spPr>
          <a:xfrm>
            <a:off x="-811720" y="6164761"/>
            <a:ext cx="5563727" cy="276999"/>
          </a:xfrm>
          <a:prstGeom prst="rect">
            <a:avLst/>
          </a:prstGeom>
          <a:noFill/>
        </p:spPr>
        <p:txBody>
          <a:bodyPr wrap="square" rtlCol="0">
            <a:spAutoFit/>
          </a:bodyPr>
          <a:lstStyle/>
          <a:p>
            <a:r>
              <a:rPr lang="fr-FR" sz="1200" smtClean="0"/>
              <a:t>SERVEUR  | IBSQLR72 | </a:t>
            </a:r>
          </a:p>
        </p:txBody>
      </p:sp>
      <p:pic>
        <p:nvPicPr>
          <p:cNvPr id="151" name="Picture 2" descr="Résultat de recherche d'images pour &quot;eye icon&quot;"/>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746981" y="6162725"/>
            <a:ext cx="310992" cy="310992"/>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2827" y="165868"/>
            <a:ext cx="5340650" cy="4524315"/>
          </a:xfrm>
          <a:prstGeom prst="rect">
            <a:avLst/>
          </a:prstGeom>
          <a:noFill/>
        </p:spPr>
        <p:txBody>
          <a:bodyPr wrap="square" rtlCol="0">
            <a:spAutoFit/>
          </a:bodyPr>
          <a:lstStyle/>
          <a:p>
            <a:pPr algn="just"/>
            <a:r>
              <a:rPr lang="fr-FR" smtClean="0"/>
              <a:t>Glisser-déposer permet d’afficher tous les enfants de l’élément sélectionné. La disposition préférentiel est appliquée si existante. Le clic ailleurs annule la sélection. Par défaut, tous les enfants sont sélectionnés (sauf pour Omega, où Omega reste sélectionné, et c’est l’invitation de création qui s’affiche, pas tous ses enfants).</a:t>
            </a:r>
          </a:p>
          <a:p>
            <a:pPr algn="just"/>
            <a:r>
              <a:rPr lang="fr-FR" smtClean="0"/>
              <a:t>Si les enfants existent déjà dans la vue, alors un message d’avertissement permettera d’indiquer que l’élément existe déjà.</a:t>
            </a:r>
          </a:p>
          <a:p>
            <a:pPr algn="just"/>
            <a:endParaRPr lang="fr-FR"/>
          </a:p>
          <a:p>
            <a:pPr algn="just"/>
            <a:r>
              <a:rPr lang="fr-FR" smtClean="0"/>
              <a:t>La multisélection n’est possible qu’avec des éléments du même type.</a:t>
            </a:r>
          </a:p>
          <a:p>
            <a:pPr algn="just"/>
            <a:endParaRPr lang="fr-FR"/>
          </a:p>
          <a:p>
            <a:pPr algn="just"/>
            <a:r>
              <a:rPr lang="fr-FR" smtClean="0"/>
              <a:t>Le passage d’une vue à l’autre se fait par transition les éléments (et pas uniquement effacé/construire).</a:t>
            </a:r>
          </a:p>
        </p:txBody>
      </p:sp>
      <p:graphicFrame>
        <p:nvGraphicFramePr>
          <p:cNvPr id="152" name="Table"/>
          <p:cNvGraphicFramePr>
            <a:graphicFrameLocks noGrp="1"/>
          </p:cNvGraphicFramePr>
          <p:nvPr>
            <p:custDataLst>
              <p:custData r:id="rId36"/>
            </p:custDataLst>
            <p:extLst>
              <p:ext uri="{D42A27DB-BD31-4B8C-83A1-F6EECF244321}">
                <p14:modId xmlns:p14="http://schemas.microsoft.com/office/powerpoint/2010/main" val="573065816"/>
              </p:ext>
            </p:extLst>
          </p:nvPr>
        </p:nvGraphicFramePr>
        <p:xfrm>
          <a:off x="5919643" y="4101263"/>
          <a:ext cx="5160336" cy="1176720"/>
        </p:xfrm>
        <a:graphic>
          <a:graphicData uri="http://schemas.openxmlformats.org/drawingml/2006/table">
            <a:tbl>
              <a:tblPr firstRow="1" bandRow="1">
                <a:tableStyleId>{8EC20E35-A176-4012-BC5E-935CFFF8708E}</a:tableStyleId>
              </a:tblPr>
              <a:tblGrid>
                <a:gridCol w="1264356"/>
                <a:gridCol w="3337227"/>
                <a:gridCol w="278674"/>
                <a:gridCol w="280079"/>
              </a:tblGrid>
              <a:tr h="151759">
                <a:tc>
                  <a:txBody>
                    <a:bodyPr/>
                    <a:lstStyle/>
                    <a:p>
                      <a:r>
                        <a:rPr lang="en-US" sz="1100" smtClean="0">
                          <a:solidFill>
                            <a:srgbClr val="000000"/>
                          </a:solidFill>
                        </a:rPr>
                        <a:t>Type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smtClean="0">
                          <a:solidFill>
                            <a:srgbClr val="000000"/>
                          </a:solidFill>
                        </a:rPr>
                        <a:t>Nom</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151759">
                <a:tc>
                  <a:txBody>
                    <a:bodyPr/>
                    <a:lstStyle/>
                    <a:p>
                      <a:r>
                        <a:rPr lang="en-US" sz="1100" smtClean="0">
                          <a:solidFill>
                            <a:srgbClr val="000000"/>
                          </a:solidFill>
                        </a:rPr>
                        <a:t>Serveur</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smtClean="0">
                          <a:solidFill>
                            <a:srgbClr val="000000"/>
                          </a:solidFill>
                        </a:rPr>
                        <a:t>IBSQLR72</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15175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175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175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175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bl>
          </a:graphicData>
        </a:graphic>
      </p:graphicFrame>
      <p:pic>
        <p:nvPicPr>
          <p:cNvPr id="153" name="Picture 2" descr="Résultat de recherche d'images pour &quot;eye icon&quot;"/>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10544409" y="4110109"/>
            <a:ext cx="200131" cy="200131"/>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 descr="C:\Users\t-dantay\Documents\First24\error1.png"/>
          <p:cNvPicPr>
            <a:picLocks noChangeAspect="1" noChangeArrowheads="1"/>
          </p:cNvPicPr>
          <p:nvPr>
            <p:custDataLst>
              <p:custData r:id="rId37"/>
            </p:custDataLst>
          </p:nvPr>
        </p:nvPicPr>
        <p:blipFill>
          <a:blip r:embed="rId56" cstate="print">
            <a:extLst>
              <a:ext uri="{28A0092B-C50C-407E-A947-70E740481C1C}">
                <a14:useLocalDpi xmlns:a14="http://schemas.microsoft.com/office/drawing/2010/main" val="0"/>
              </a:ext>
            </a:extLst>
          </a:blip>
          <a:srcRect/>
          <a:stretch>
            <a:fillRect/>
          </a:stretch>
        </p:blipFill>
        <p:spPr bwMode="auto">
          <a:xfrm>
            <a:off x="10876319" y="4139220"/>
            <a:ext cx="136184" cy="136184"/>
          </a:xfrm>
          <a:prstGeom prst="rect">
            <a:avLst/>
          </a:prstGeom>
          <a:noFill/>
          <a:extLst>
            <a:ext uri="{909E8E84-426E-40DD-AFC4-6F175D3DCCD1}">
              <a14:hiddenFill xmlns:a14="http://schemas.microsoft.com/office/drawing/2010/main">
                <a:solidFill>
                  <a:srgbClr val="FFFFFF"/>
                </a:solidFill>
              </a14:hiddenFill>
            </a:ext>
          </a:extLst>
        </p:spPr>
      </p:pic>
      <p:sp>
        <p:nvSpPr>
          <p:cNvPr id="155" name="Content"/>
          <p:cNvSpPr/>
          <p:nvPr>
            <p:custDataLst>
              <p:custData r:id="rId38"/>
            </p:custDataLst>
          </p:nvPr>
        </p:nvSpPr>
        <p:spPr>
          <a:xfrm>
            <a:off x="7223408" y="5431838"/>
            <a:ext cx="3321001" cy="17734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grpSp>
        <p:nvGrpSpPr>
          <p:cNvPr id="156" name="CheckBoxChecked"/>
          <p:cNvGrpSpPr/>
          <p:nvPr>
            <p:custDataLst>
              <p:custData r:id="rId39"/>
            </p:custDataLst>
          </p:nvPr>
        </p:nvGrpSpPr>
        <p:grpSpPr>
          <a:xfrm>
            <a:off x="10545372" y="4293226"/>
            <a:ext cx="249823" cy="230832"/>
            <a:chOff x="4317072" y="3312427"/>
            <a:chExt cx="249823" cy="230832"/>
          </a:xfrm>
        </p:grpSpPr>
        <p:grpSp>
          <p:nvGrpSpPr>
            <p:cNvPr id="157" name="Group 2"/>
            <p:cNvGrpSpPr/>
            <p:nvPr/>
          </p:nvGrpSpPr>
          <p:grpSpPr>
            <a:xfrm>
              <a:off x="4354458" y="3312427"/>
              <a:ext cx="212437" cy="230832"/>
              <a:chOff x="5179848" y="2087451"/>
              <a:chExt cx="199096" cy="216403"/>
            </a:xfrm>
          </p:grpSpPr>
          <p:sp>
            <p:nvSpPr>
              <p:cNvPr id="159" name="Content"/>
              <p:cNvSpPr txBox="1">
                <a:spLocks/>
              </p:cNvSpPr>
              <p:nvPr/>
            </p:nvSpPr>
            <p:spPr>
              <a:xfrm>
                <a:off x="5179848" y="2087451"/>
                <a:ext cx="199096"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160" name="CheckBox"/>
              <p:cNvSpPr>
                <a:spLocks/>
              </p:cNvSpPr>
              <p:nvPr/>
            </p:nvSpPr>
            <p:spPr>
              <a:xfrm>
                <a:off x="5179858" y="2146836"/>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58" name="Check" descr="C:\Users\t-dantay\Documents\WPIcons\appbar.check.rest.pn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1" name="CheckBoxChecked"/>
          <p:cNvGrpSpPr/>
          <p:nvPr>
            <p:custDataLst>
              <p:custData r:id="rId40"/>
            </p:custDataLst>
          </p:nvPr>
        </p:nvGrpSpPr>
        <p:grpSpPr>
          <a:xfrm>
            <a:off x="10857668" y="4297294"/>
            <a:ext cx="249823" cy="230832"/>
            <a:chOff x="4317072" y="3312427"/>
            <a:chExt cx="249823" cy="230832"/>
          </a:xfrm>
        </p:grpSpPr>
        <p:grpSp>
          <p:nvGrpSpPr>
            <p:cNvPr id="162" name="Group 2"/>
            <p:cNvGrpSpPr/>
            <p:nvPr/>
          </p:nvGrpSpPr>
          <p:grpSpPr>
            <a:xfrm>
              <a:off x="4354458" y="3312427"/>
              <a:ext cx="212437" cy="230832"/>
              <a:chOff x="5179848" y="2087451"/>
              <a:chExt cx="199096" cy="216403"/>
            </a:xfrm>
          </p:grpSpPr>
          <p:sp>
            <p:nvSpPr>
              <p:cNvPr id="164" name="Content"/>
              <p:cNvSpPr txBox="1">
                <a:spLocks/>
              </p:cNvSpPr>
              <p:nvPr/>
            </p:nvSpPr>
            <p:spPr>
              <a:xfrm>
                <a:off x="5179848" y="2087451"/>
                <a:ext cx="199096"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165" name="CheckBox"/>
              <p:cNvSpPr>
                <a:spLocks/>
              </p:cNvSpPr>
              <p:nvPr/>
            </p:nvSpPr>
            <p:spPr>
              <a:xfrm>
                <a:off x="5179858" y="2146836"/>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63" name="Check" descr="C:\Users\t-dantay\Documents\WPIcons\appbar.check.rest.pn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90711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87329" y="3015048"/>
            <a:ext cx="5692346" cy="369332"/>
          </a:xfrm>
          <a:prstGeom prst="rect">
            <a:avLst/>
          </a:prstGeom>
          <a:noFill/>
        </p:spPr>
        <p:txBody>
          <a:bodyPr wrap="square" rtlCol="0">
            <a:spAutoFit/>
          </a:bodyPr>
          <a:lstStyle/>
          <a:p>
            <a:r>
              <a:rPr lang="fr-FR" smtClean="0"/>
              <a:t>Ultimate pre-last-version</a:t>
            </a:r>
            <a:endParaRPr lang="fr-FR"/>
          </a:p>
        </p:txBody>
      </p:sp>
    </p:spTree>
    <p:extLst>
      <p:ext uri="{BB962C8B-B14F-4D97-AF65-F5344CB8AC3E}">
        <p14:creationId xmlns:p14="http://schemas.microsoft.com/office/powerpoint/2010/main" val="2694864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TabGroup"/>
          <p:cNvGrpSpPr/>
          <p:nvPr>
            <p:custDataLst>
              <p:custData r:id="rId1"/>
            </p:custDataLst>
          </p:nvPr>
        </p:nvGrpSpPr>
        <p:grpSpPr>
          <a:xfrm>
            <a:off x="353353" y="413721"/>
            <a:ext cx="4223658" cy="3097274"/>
            <a:chOff x="3138993" y="2600349"/>
            <a:chExt cx="3513043" cy="2017371"/>
          </a:xfrm>
        </p:grpSpPr>
        <p:sp>
          <p:nvSpPr>
            <p:cNvPr id="3" name="Container"/>
            <p:cNvSpPr>
              <a:spLocks/>
            </p:cNvSpPr>
            <p:nvPr/>
          </p:nvSpPr>
          <p:spPr>
            <a:xfrm>
              <a:off x="3138993" y="2760886"/>
              <a:ext cx="3513043" cy="1856834"/>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6" name="Group 5"/>
            <p:cNvGrpSpPr/>
            <p:nvPr/>
          </p:nvGrpSpPr>
          <p:grpSpPr>
            <a:xfrm>
              <a:off x="3185365" y="2600349"/>
              <a:ext cx="1061461" cy="160549"/>
              <a:chOff x="3467518" y="2698405"/>
              <a:chExt cx="687040" cy="136982"/>
            </a:xfrm>
          </p:grpSpPr>
          <p:sp>
            <p:nvSpPr>
              <p:cNvPr id="8" name="ActiveTab"/>
              <p:cNvSpPr txBox="1">
                <a:spLocks/>
              </p:cNvSpPr>
              <p:nvPr/>
            </p:nvSpPr>
            <p:spPr>
              <a:xfrm>
                <a:off x="3467518" y="2698405"/>
                <a:ext cx="687040" cy="13097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smtClean="0">
                    <a:latin typeface="Segoe UI" pitchFamily="34" charset="0"/>
                    <a:ea typeface="Segoe UI" pitchFamily="34" charset="0"/>
                    <a:cs typeface="Segoe UI" pitchFamily="34" charset="0"/>
                  </a:rPr>
                  <a:t>Ajout d’un objet</a:t>
                </a:r>
                <a:endParaRPr lang="en-US" sz="1200" dirty="0">
                  <a:latin typeface="Segoe UI" pitchFamily="34" charset="0"/>
                  <a:ea typeface="Segoe UI" pitchFamily="34" charset="0"/>
                  <a:cs typeface="Segoe UI" pitchFamily="34" charset="0"/>
                </a:endParaRPr>
              </a:p>
            </p:txBody>
          </p:sp>
          <p:sp>
            <p:nvSpPr>
              <p:cNvPr id="9" name="TabLine"/>
              <p:cNvSpPr>
                <a:spLocks/>
              </p:cNvSpPr>
              <p:nvPr/>
            </p:nvSpPr>
            <p:spPr>
              <a:xfrm>
                <a:off x="3472712" y="2835387"/>
                <a:ext cx="474406"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10" name="TabGroup"/>
          <p:cNvGrpSpPr/>
          <p:nvPr>
            <p:custDataLst>
              <p:custData r:id="rId2"/>
            </p:custDataLst>
          </p:nvPr>
        </p:nvGrpSpPr>
        <p:grpSpPr>
          <a:xfrm>
            <a:off x="5194639" y="413724"/>
            <a:ext cx="4471875" cy="6074162"/>
            <a:chOff x="3138993" y="2600303"/>
            <a:chExt cx="3513043" cy="2017416"/>
          </a:xfrm>
        </p:grpSpPr>
        <p:sp>
          <p:nvSpPr>
            <p:cNvPr id="11" name="Container"/>
            <p:cNvSpPr>
              <a:spLocks/>
            </p:cNvSpPr>
            <p:nvPr/>
          </p:nvSpPr>
          <p:spPr>
            <a:xfrm>
              <a:off x="3138993" y="2682163"/>
              <a:ext cx="3513043" cy="193555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2" name="Group 5"/>
            <p:cNvGrpSpPr/>
            <p:nvPr/>
          </p:nvGrpSpPr>
          <p:grpSpPr>
            <a:xfrm>
              <a:off x="3182788" y="2600303"/>
              <a:ext cx="1526309" cy="81868"/>
              <a:chOff x="3465856" y="2698420"/>
              <a:chExt cx="987918" cy="69852"/>
            </a:xfrm>
          </p:grpSpPr>
          <p:sp>
            <p:nvSpPr>
              <p:cNvPr id="13" name="ActiveTab"/>
              <p:cNvSpPr txBox="1">
                <a:spLocks/>
              </p:cNvSpPr>
              <p:nvPr/>
            </p:nvSpPr>
            <p:spPr>
              <a:xfrm>
                <a:off x="3465856" y="2698420"/>
                <a:ext cx="987918" cy="69852"/>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smtClean="0">
                    <a:latin typeface="Segoe UI" pitchFamily="34" charset="0"/>
                    <a:ea typeface="Segoe UI" pitchFamily="34" charset="0"/>
                    <a:cs typeface="Segoe UI" pitchFamily="34" charset="0"/>
                  </a:rPr>
                  <a:t>Ajout d’un hub typé</a:t>
                </a:r>
                <a:endParaRPr lang="en-US" sz="1200" dirty="0">
                  <a:latin typeface="Segoe UI" pitchFamily="34" charset="0"/>
                  <a:ea typeface="Segoe UI" pitchFamily="34" charset="0"/>
                  <a:cs typeface="Segoe UI" pitchFamily="34" charset="0"/>
                </a:endParaRPr>
              </a:p>
            </p:txBody>
          </p:sp>
          <p:sp>
            <p:nvSpPr>
              <p:cNvPr id="14" name="TabLine"/>
              <p:cNvSpPr>
                <a:spLocks/>
              </p:cNvSpPr>
              <p:nvPr/>
            </p:nvSpPr>
            <p:spPr>
              <a:xfrm>
                <a:off x="3470762" y="2768267"/>
                <a:ext cx="448074"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25" name="DropdownBox"/>
          <p:cNvGrpSpPr/>
          <p:nvPr>
            <p:custDataLst>
              <p:custData r:id="rId3"/>
            </p:custDataLst>
          </p:nvPr>
        </p:nvGrpSpPr>
        <p:grpSpPr>
          <a:xfrm>
            <a:off x="1685275" y="898098"/>
            <a:ext cx="2692851" cy="228600"/>
            <a:chOff x="4016824" y="3329200"/>
            <a:chExt cx="1097652" cy="228600"/>
          </a:xfrm>
        </p:grpSpPr>
        <p:sp>
          <p:nvSpPr>
            <p:cNvPr id="26"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rgbClr val="000000"/>
                  </a:solidFill>
                  <a:latin typeface="Segoe UI" pitchFamily="34" charset="0"/>
                  <a:ea typeface="Segoe UI" pitchFamily="34" charset="0"/>
                  <a:cs typeface="Segoe UI" pitchFamily="34" charset="0"/>
                </a:rPr>
                <a:t>APPLICATION</a:t>
              </a:r>
              <a:endParaRPr lang="en-US" sz="1200" dirty="0">
                <a:solidFill>
                  <a:srgbClr val="000000"/>
                </a:solidFill>
                <a:latin typeface="Segoe UI" pitchFamily="34" charset="0"/>
                <a:ea typeface="Segoe UI" pitchFamily="34" charset="0"/>
                <a:cs typeface="Segoe UI" pitchFamily="34" charset="0"/>
              </a:endParaRPr>
            </a:p>
          </p:txBody>
        </p:sp>
        <p:sp>
          <p:nvSpPr>
            <p:cNvPr id="27" name="DownArrow"/>
            <p:cNvSpPr>
              <a:spLocks noChangeAspect="1"/>
            </p:cNvSpPr>
            <p:nvPr/>
          </p:nvSpPr>
          <p:spPr>
            <a:xfrm rot="10800000">
              <a:off x="5064434" y="3430199"/>
              <a:ext cx="33142"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28" name="Content"/>
          <p:cNvSpPr txBox="1"/>
          <p:nvPr>
            <p:custDataLst>
              <p:custData r:id="rId4"/>
            </p:custDataLst>
          </p:nvPr>
        </p:nvSpPr>
        <p:spPr>
          <a:xfrm>
            <a:off x="1119868" y="895866"/>
            <a:ext cx="500009"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Type</a:t>
            </a:r>
            <a:endParaRPr lang="en-US" sz="1200" dirty="0" smtClean="0">
              <a:solidFill>
                <a:srgbClr val="000000"/>
              </a:solidFill>
              <a:latin typeface="Segoe UI" pitchFamily="34" charset="0"/>
              <a:ea typeface="Segoe UI" pitchFamily="34" charset="0"/>
              <a:cs typeface="Segoe UI" pitchFamily="34" charset="0"/>
            </a:endParaRPr>
          </a:p>
        </p:txBody>
      </p:sp>
      <p:sp>
        <p:nvSpPr>
          <p:cNvPr id="29" name="Content"/>
          <p:cNvSpPr/>
          <p:nvPr>
            <p:custDataLst>
              <p:custData r:id="rId5"/>
            </p:custDataLst>
          </p:nvPr>
        </p:nvSpPr>
        <p:spPr>
          <a:xfrm>
            <a:off x="1677382" y="1256012"/>
            <a:ext cx="2700743"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CCV</a:t>
            </a:r>
            <a:endParaRPr lang="en-US" sz="1200" dirty="0">
              <a:solidFill>
                <a:srgbClr val="000000"/>
              </a:solidFill>
              <a:latin typeface="Segoe UI" pitchFamily="34" charset="0"/>
              <a:cs typeface="Segoe UI" pitchFamily="34" charset="0"/>
            </a:endParaRPr>
          </a:p>
        </p:txBody>
      </p:sp>
      <p:sp>
        <p:nvSpPr>
          <p:cNvPr id="30" name="Content"/>
          <p:cNvSpPr txBox="1"/>
          <p:nvPr>
            <p:custDataLst>
              <p:custData r:id="rId6"/>
            </p:custDataLst>
          </p:nvPr>
        </p:nvSpPr>
        <p:spPr>
          <a:xfrm>
            <a:off x="1136198" y="1256012"/>
            <a:ext cx="522900"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Nom</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31" name="DropdownBox"/>
          <p:cNvGrpSpPr/>
          <p:nvPr>
            <p:custDataLst>
              <p:custData r:id="rId7"/>
            </p:custDataLst>
          </p:nvPr>
        </p:nvGrpSpPr>
        <p:grpSpPr>
          <a:xfrm>
            <a:off x="6601985" y="1946869"/>
            <a:ext cx="2692851" cy="228600"/>
            <a:chOff x="4016824" y="3329200"/>
            <a:chExt cx="1097652" cy="228600"/>
          </a:xfrm>
        </p:grpSpPr>
        <p:sp>
          <p:nvSpPr>
            <p:cNvPr id="32"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chemeClr val="bg1">
                      <a:lumMod val="65000"/>
                    </a:schemeClr>
                  </a:solidFill>
                  <a:latin typeface="Segoe UI" pitchFamily="34" charset="0"/>
                  <a:ea typeface="Segoe UI" pitchFamily="34" charset="0"/>
                  <a:cs typeface="Segoe UI" pitchFamily="34" charset="0"/>
                </a:rPr>
                <a:t>SERVEUR</a:t>
              </a:r>
              <a:endParaRPr lang="en-US" sz="1200" dirty="0">
                <a:solidFill>
                  <a:schemeClr val="bg1">
                    <a:lumMod val="65000"/>
                  </a:schemeClr>
                </a:solidFill>
                <a:latin typeface="Segoe UI" pitchFamily="34" charset="0"/>
                <a:ea typeface="Segoe UI" pitchFamily="34" charset="0"/>
                <a:cs typeface="Segoe UI" pitchFamily="34" charset="0"/>
              </a:endParaRPr>
            </a:p>
          </p:txBody>
        </p:sp>
        <p:sp>
          <p:nvSpPr>
            <p:cNvPr id="33" name="DownArrow"/>
            <p:cNvSpPr>
              <a:spLocks noChangeAspect="1"/>
            </p:cNvSpPr>
            <p:nvPr/>
          </p:nvSpPr>
          <p:spPr>
            <a:xfrm rot="10800000">
              <a:off x="5064434" y="3430199"/>
              <a:ext cx="33142"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65000"/>
                  </a:schemeClr>
                </a:solidFill>
              </a:endParaRPr>
            </a:p>
          </p:txBody>
        </p:sp>
      </p:grpSp>
      <p:sp>
        <p:nvSpPr>
          <p:cNvPr id="34" name="Content"/>
          <p:cNvSpPr txBox="1"/>
          <p:nvPr>
            <p:custDataLst>
              <p:custData r:id="rId8"/>
            </p:custDataLst>
          </p:nvPr>
        </p:nvSpPr>
        <p:spPr>
          <a:xfrm>
            <a:off x="6036578" y="1944637"/>
            <a:ext cx="500009"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Type</a:t>
            </a:r>
            <a:endParaRPr lang="en-US" sz="1200" dirty="0" smtClean="0">
              <a:solidFill>
                <a:srgbClr val="000000"/>
              </a:solidFill>
              <a:latin typeface="Segoe UI" pitchFamily="34" charset="0"/>
              <a:ea typeface="Segoe UI" pitchFamily="34" charset="0"/>
              <a:cs typeface="Segoe UI" pitchFamily="34" charset="0"/>
            </a:endParaRPr>
          </a:p>
        </p:txBody>
      </p:sp>
      <p:sp>
        <p:nvSpPr>
          <p:cNvPr id="35" name="Content"/>
          <p:cNvSpPr/>
          <p:nvPr>
            <p:custDataLst>
              <p:custData r:id="rId9"/>
            </p:custDataLst>
          </p:nvPr>
        </p:nvSpPr>
        <p:spPr>
          <a:xfrm>
            <a:off x="6594092" y="2304783"/>
            <a:ext cx="2700743"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chemeClr val="bg1">
                    <a:lumMod val="65000"/>
                  </a:schemeClr>
                </a:solidFill>
                <a:latin typeface="Segoe UI" pitchFamily="34" charset="0"/>
                <a:cs typeface="Segoe UI" pitchFamily="34" charset="0"/>
              </a:rPr>
              <a:t>IBSQL029</a:t>
            </a:r>
            <a:endParaRPr lang="en-US" sz="1200" dirty="0">
              <a:solidFill>
                <a:schemeClr val="bg1">
                  <a:lumMod val="65000"/>
                </a:schemeClr>
              </a:solidFill>
              <a:latin typeface="Segoe UI" pitchFamily="34" charset="0"/>
              <a:cs typeface="Segoe UI" pitchFamily="34" charset="0"/>
            </a:endParaRPr>
          </a:p>
        </p:txBody>
      </p:sp>
      <p:sp>
        <p:nvSpPr>
          <p:cNvPr id="36" name="Content"/>
          <p:cNvSpPr txBox="1"/>
          <p:nvPr>
            <p:custDataLst>
              <p:custData r:id="rId10"/>
            </p:custDataLst>
          </p:nvPr>
        </p:nvSpPr>
        <p:spPr>
          <a:xfrm>
            <a:off x="6052908" y="2304783"/>
            <a:ext cx="522900"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Nom</a:t>
            </a:r>
            <a:endParaRPr lang="en-US" sz="1200" dirty="0" smtClean="0">
              <a:solidFill>
                <a:srgbClr val="000000"/>
              </a:solidFill>
              <a:latin typeface="Segoe UI" pitchFamily="34" charset="0"/>
              <a:ea typeface="Segoe UI" pitchFamily="34" charset="0"/>
              <a:cs typeface="Segoe UI" pitchFamily="34" charset="0"/>
            </a:endParaRPr>
          </a:p>
        </p:txBody>
      </p:sp>
      <p:sp>
        <p:nvSpPr>
          <p:cNvPr id="37" name="Content"/>
          <p:cNvSpPr/>
          <p:nvPr>
            <p:custDataLst>
              <p:custData r:id="rId11"/>
            </p:custDataLst>
          </p:nvPr>
        </p:nvSpPr>
        <p:spPr>
          <a:xfrm>
            <a:off x="3258637" y="3061347"/>
            <a:ext cx="1106592" cy="228600"/>
          </a:xfrm>
          <a:prstGeom prst="roundRect">
            <a:avLst/>
          </a:prstGeom>
          <a:solidFill>
            <a:srgbClr val="00B050"/>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38" name="Content"/>
          <p:cNvSpPr/>
          <p:nvPr>
            <p:custDataLst>
              <p:custData r:id="rId12"/>
            </p:custDataLst>
          </p:nvPr>
        </p:nvSpPr>
        <p:spPr>
          <a:xfrm>
            <a:off x="2026374" y="306134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pic>
        <p:nvPicPr>
          <p:cNvPr id="59" name="Image 58"/>
          <p:cNvPicPr>
            <a:picLocks noChangeAspect="1"/>
          </p:cNvPicPr>
          <p:nvPr/>
        </p:nvPicPr>
        <p:blipFill>
          <a:blip r:embed="rId44"/>
          <a:stretch>
            <a:fillRect/>
          </a:stretch>
        </p:blipFill>
        <p:spPr>
          <a:xfrm>
            <a:off x="5477533" y="1940643"/>
            <a:ext cx="469059" cy="533660"/>
          </a:xfrm>
          <a:prstGeom prst="rect">
            <a:avLst/>
          </a:prstGeom>
        </p:spPr>
      </p:pic>
      <p:graphicFrame>
        <p:nvGraphicFramePr>
          <p:cNvPr id="60" name="Table"/>
          <p:cNvGraphicFramePr>
            <a:graphicFrameLocks noGrp="1"/>
          </p:cNvGraphicFramePr>
          <p:nvPr>
            <p:custDataLst>
              <p:custData r:id="rId13"/>
            </p:custDataLst>
            <p:extLst>
              <p:ext uri="{D42A27DB-BD31-4B8C-83A1-F6EECF244321}">
                <p14:modId xmlns:p14="http://schemas.microsoft.com/office/powerpoint/2010/main" val="3978020445"/>
              </p:ext>
            </p:extLst>
          </p:nvPr>
        </p:nvGraphicFramePr>
        <p:xfrm>
          <a:off x="5388889" y="3263736"/>
          <a:ext cx="3816385" cy="1736600"/>
        </p:xfrm>
        <a:graphic>
          <a:graphicData uri="http://schemas.openxmlformats.org/drawingml/2006/table">
            <a:tbl>
              <a:tblPr firstRow="1" bandRow="1">
                <a:tableStyleId>{8EC20E35-A176-4012-BC5E-935CFFF8708E}</a:tableStyleId>
              </a:tblPr>
              <a:tblGrid>
                <a:gridCol w="2535911"/>
                <a:gridCol w="744151"/>
                <a:gridCol w="536323"/>
              </a:tblGrid>
              <a:tr h="83137">
                <a:tc>
                  <a:txBody>
                    <a:bodyPr/>
                    <a:lstStyle/>
                    <a:p>
                      <a:r>
                        <a:rPr lang="en-US" sz="1100" smtClean="0">
                          <a:solidFill>
                            <a:srgbClr val="000000"/>
                          </a:solidFill>
                        </a:rPr>
                        <a:t>Type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smtClean="0">
                          <a:solidFill>
                            <a:srgbClr val="000000"/>
                          </a:solidFill>
                        </a:rPr>
                        <a:t>Nombre objet</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83137">
                <a:tc>
                  <a:txBody>
                    <a:bodyPr/>
                    <a:lstStyle/>
                    <a:p>
                      <a:r>
                        <a:rPr lang="en-US" sz="1100" smtClean="0">
                          <a:solidFill>
                            <a:srgbClr val="000000"/>
                          </a:solidFill>
                        </a:rPr>
                        <a:t>Applications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smtClean="0">
                          <a:solidFill>
                            <a:srgbClr val="000000"/>
                          </a:solidFill>
                        </a:rPr>
                        <a:t>3</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83137">
                <a:tc>
                  <a:txBody>
                    <a:bodyPr/>
                    <a:lstStyle/>
                    <a:p>
                      <a:r>
                        <a:rPr lang="en-US" sz="1100" smtClean="0">
                          <a:solidFill>
                            <a:srgbClr val="000000"/>
                          </a:solidFill>
                        </a:rPr>
                        <a:t>Identification en terminal server</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smtClean="0">
                          <a:solidFill>
                            <a:srgbClr val="000000"/>
                          </a:solidFill>
                        </a:rPr>
                        <a:t>2</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83137">
                <a:tc>
                  <a:txBody>
                    <a:bodyPr/>
                    <a:lstStyle/>
                    <a:p>
                      <a:r>
                        <a:rPr lang="en-US" sz="1100" smtClean="0">
                          <a:solidFill>
                            <a:srgbClr val="000000"/>
                          </a:solidFill>
                        </a:rPr>
                        <a:t>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smtClean="0">
                          <a:solidFill>
                            <a:srgbClr val="000000"/>
                          </a:solidFill>
                        </a:rPr>
                        <a:t>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83137">
                <a:tc>
                  <a:txBody>
                    <a:bodyPr/>
                    <a:lstStyle/>
                    <a:p>
                      <a:r>
                        <a:rPr lang="en-US" sz="1100" smtClean="0">
                          <a:solidFill>
                            <a:srgbClr val="000000"/>
                          </a:solidFill>
                        </a:rPr>
                        <a:t>B</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smtClean="0">
                          <a:solidFill>
                            <a:srgbClr val="000000"/>
                          </a:solidFill>
                        </a:rPr>
                        <a:t>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83137">
                <a:tc>
                  <a:txBody>
                    <a:bodyPr/>
                    <a:lstStyle/>
                    <a:p>
                      <a:r>
                        <a:rPr lang="en-US" sz="1100" smtClean="0">
                          <a:solidFill>
                            <a:srgbClr val="000000"/>
                          </a:solidFill>
                        </a:rPr>
                        <a:t>C</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smtClean="0">
                          <a:solidFill>
                            <a:srgbClr val="000000"/>
                          </a:solidFill>
                        </a:rPr>
                        <a:t>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83137">
                <a:tc>
                  <a:txBody>
                    <a:bodyPr/>
                    <a:lstStyle/>
                    <a:p>
                      <a:r>
                        <a:rPr lang="en-US" sz="1100" smtClean="0">
                          <a:solidFill>
                            <a:srgbClr val="000000"/>
                          </a:solidFill>
                        </a:rPr>
                        <a:t>D</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smtClean="0">
                          <a:solidFill>
                            <a:srgbClr val="000000"/>
                          </a:solidFill>
                        </a:rPr>
                        <a:t>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83137">
                <a:tc>
                  <a:txBody>
                    <a:bodyPr/>
                    <a:lstStyle/>
                    <a:p>
                      <a:r>
                        <a:rPr lang="en-US" sz="1100" smtClean="0">
                          <a:solidFill>
                            <a:srgbClr val="000000"/>
                          </a:solidFill>
                        </a:rPr>
                        <a: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smtClean="0">
                          <a:solidFill>
                            <a:srgbClr val="000000"/>
                          </a:solidFill>
                        </a:rPr>
                        <a:t>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r>
            </a:tbl>
          </a:graphicData>
        </a:graphic>
      </p:graphicFrame>
      <p:grpSp>
        <p:nvGrpSpPr>
          <p:cNvPr id="61" name="CheckBoxChecked"/>
          <p:cNvGrpSpPr/>
          <p:nvPr>
            <p:custDataLst>
              <p:custData r:id="rId14"/>
            </p:custDataLst>
          </p:nvPr>
        </p:nvGrpSpPr>
        <p:grpSpPr>
          <a:xfrm>
            <a:off x="8850336" y="3475241"/>
            <a:ext cx="182880" cy="182880"/>
            <a:chOff x="4317072" y="3344359"/>
            <a:chExt cx="182880" cy="182880"/>
          </a:xfrm>
        </p:grpSpPr>
        <p:sp>
          <p:nvSpPr>
            <p:cNvPr id="65" name="CheckBox"/>
            <p:cNvSpPr/>
            <p:nvPr/>
          </p:nvSpPr>
          <p:spPr>
            <a:xfrm>
              <a:off x="4354474" y="3380115"/>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63" name="Check" descr="C:\Users\t-dantay\Documents\WPIcons\appbar.check.rest.png"/>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pic>
        <p:nvPicPr>
          <p:cNvPr id="84" name="Picture 2" descr="Résultat de recherche d'images pour &quot;eye icon&quot;"/>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8815027" y="3241881"/>
            <a:ext cx="247617" cy="247617"/>
          </a:xfrm>
          <a:prstGeom prst="rect">
            <a:avLst/>
          </a:prstGeom>
          <a:noFill/>
          <a:extLst>
            <a:ext uri="{909E8E84-426E-40DD-AFC4-6F175D3DCCD1}">
              <a14:hiddenFill xmlns:a14="http://schemas.microsoft.com/office/drawing/2010/main">
                <a:solidFill>
                  <a:srgbClr val="FFFFFF"/>
                </a:solidFill>
              </a14:hiddenFill>
            </a:ext>
          </a:extLst>
        </p:spPr>
      </p:pic>
      <p:sp>
        <p:nvSpPr>
          <p:cNvPr id="161" name="CheckBox"/>
          <p:cNvSpPr/>
          <p:nvPr/>
        </p:nvSpPr>
        <p:spPr>
          <a:xfrm>
            <a:off x="8887738" y="369966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63" name="Content"/>
          <p:cNvSpPr/>
          <p:nvPr>
            <p:custDataLst>
              <p:custData r:id="rId15"/>
            </p:custDataLst>
          </p:nvPr>
        </p:nvSpPr>
        <p:spPr>
          <a:xfrm>
            <a:off x="8257487" y="6032900"/>
            <a:ext cx="1106592" cy="228600"/>
          </a:xfrm>
          <a:prstGeom prst="roundRect">
            <a:avLst/>
          </a:prstGeom>
          <a:solidFill>
            <a:srgbClr val="00B050"/>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164" name="Content"/>
          <p:cNvSpPr/>
          <p:nvPr>
            <p:custDataLst>
              <p:custData r:id="rId16"/>
            </p:custDataLst>
          </p:nvPr>
        </p:nvSpPr>
        <p:spPr>
          <a:xfrm>
            <a:off x="7025224" y="603290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grpSp>
        <p:nvGrpSpPr>
          <p:cNvPr id="165" name="ScrollbarVertical"/>
          <p:cNvGrpSpPr/>
          <p:nvPr>
            <p:custDataLst>
              <p:custData r:id="rId17"/>
            </p:custDataLst>
          </p:nvPr>
        </p:nvGrpSpPr>
        <p:grpSpPr>
          <a:xfrm>
            <a:off x="9205274" y="3258089"/>
            <a:ext cx="147992" cy="1574607"/>
            <a:chOff x="4496659" y="1543109"/>
            <a:chExt cx="147992" cy="3562291"/>
          </a:xfrm>
        </p:grpSpPr>
        <p:sp>
          <p:nvSpPr>
            <p:cNvPr id="166" name="Background"/>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167" name="Slider"/>
            <p:cNvSpPr>
              <a:spLocks/>
            </p:cNvSpPr>
            <p:nvPr/>
          </p:nvSpPr>
          <p:spPr>
            <a:xfrm>
              <a:off x="4496659" y="1842086"/>
              <a:ext cx="147992" cy="346565"/>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68" name="UpArrow"/>
            <p:cNvSpPr>
              <a:spLocks/>
            </p:cNvSpPr>
            <p:nvPr/>
          </p:nvSpPr>
          <p:spPr>
            <a:xfrm>
              <a:off x="4539206" y="1608975"/>
              <a:ext cx="64008" cy="1448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69" name="DownArrow"/>
            <p:cNvSpPr>
              <a:spLocks/>
            </p:cNvSpPr>
            <p:nvPr/>
          </p:nvSpPr>
          <p:spPr>
            <a:xfrm rot="10800000">
              <a:off x="4539206" y="4903916"/>
              <a:ext cx="64008" cy="1448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sp>
        <p:nvSpPr>
          <p:cNvPr id="170" name="Content"/>
          <p:cNvSpPr txBox="1"/>
          <p:nvPr>
            <p:custDataLst>
              <p:custData r:id="rId18"/>
            </p:custDataLst>
          </p:nvPr>
        </p:nvSpPr>
        <p:spPr>
          <a:xfrm>
            <a:off x="5344025" y="2974045"/>
            <a:ext cx="1984198"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Le type d’objet lié affiché : </a:t>
            </a:r>
            <a:endParaRPr lang="en-US" sz="1200" dirty="0" smtClean="0">
              <a:solidFill>
                <a:srgbClr val="000000"/>
              </a:solidFill>
              <a:latin typeface="Segoe UI" pitchFamily="34" charset="0"/>
              <a:ea typeface="Segoe UI" pitchFamily="34" charset="0"/>
              <a:cs typeface="Segoe UI" pitchFamily="34" charset="0"/>
            </a:endParaRPr>
          </a:p>
        </p:txBody>
      </p:sp>
      <p:sp>
        <p:nvSpPr>
          <p:cNvPr id="171" name="Content"/>
          <p:cNvSpPr/>
          <p:nvPr>
            <p:custDataLst>
              <p:custData r:id="rId19"/>
            </p:custDataLst>
          </p:nvPr>
        </p:nvSpPr>
        <p:spPr>
          <a:xfrm>
            <a:off x="776234" y="3064759"/>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Masquer</a:t>
            </a:r>
            <a:endParaRPr lang="en-US" sz="1200" dirty="0">
              <a:solidFill>
                <a:srgbClr val="000000"/>
              </a:solidFill>
              <a:latin typeface="Segoe UI" pitchFamily="34" charset="0"/>
              <a:cs typeface="Segoe UI" pitchFamily="34" charset="0"/>
            </a:endParaRPr>
          </a:p>
        </p:txBody>
      </p:sp>
      <p:pic>
        <p:nvPicPr>
          <p:cNvPr id="172" name="Picture 1"/>
          <p:cNvPicPr preferRelativeResize="0">
            <a:picLocks/>
          </p:cNvPicPr>
          <p:nvPr>
            <p:custDataLst>
              <p:custData r:id="rId20"/>
            </p:custDataLst>
          </p:nvPr>
        </p:nvPicPr>
        <p:blipFill>
          <a:blip r:embed="rId47">
            <a:extLst>
              <a:ext uri="{28A0092B-C50C-407E-A947-70E740481C1C}">
                <a14:useLocalDpi xmlns:a14="http://schemas.microsoft.com/office/drawing/2010/main" val="0"/>
              </a:ext>
            </a:extLst>
          </a:blip>
          <a:stretch>
            <a:fillRect/>
          </a:stretch>
        </p:blipFill>
        <p:spPr>
          <a:xfrm>
            <a:off x="450510" y="3116564"/>
            <a:ext cx="135000" cy="157500"/>
          </a:xfrm>
          <a:prstGeom prst="rect">
            <a:avLst/>
          </a:prstGeom>
        </p:spPr>
      </p:pic>
      <p:sp>
        <p:nvSpPr>
          <p:cNvPr id="173" name="ZoneTexte 172"/>
          <p:cNvSpPr txBox="1"/>
          <p:nvPr/>
        </p:nvSpPr>
        <p:spPr>
          <a:xfrm>
            <a:off x="341615" y="3473812"/>
            <a:ext cx="4223658" cy="3693319"/>
          </a:xfrm>
          <a:prstGeom prst="rect">
            <a:avLst/>
          </a:prstGeom>
          <a:noFill/>
        </p:spPr>
        <p:txBody>
          <a:bodyPr wrap="square" rtlCol="0">
            <a:spAutoFit/>
          </a:bodyPr>
          <a:lstStyle/>
          <a:p>
            <a:r>
              <a:rPr lang="fr-FR"/>
              <a:t>p</a:t>
            </a:r>
            <a:r>
              <a:rPr lang="fr-FR" smtClean="0"/>
              <a:t>ermet de saisir un nouvel objet ou un objet existant.</a:t>
            </a:r>
          </a:p>
          <a:p>
            <a:endParaRPr lang="fr-FR" smtClean="0"/>
          </a:p>
          <a:p>
            <a:r>
              <a:rPr lang="fr-FR" smtClean="0"/>
              <a:t>drag&amp;drop avec objet sélectionné (ou hub)</a:t>
            </a:r>
          </a:p>
          <a:p>
            <a:pPr marL="285750" indent="-285750">
              <a:buFontTx/>
              <a:buChar char="-"/>
            </a:pPr>
            <a:r>
              <a:rPr lang="fr-FR" smtClean="0"/>
              <a:t>création du lien avec l’objet sélectionné</a:t>
            </a:r>
          </a:p>
          <a:p>
            <a:r>
              <a:rPr lang="fr-FR" smtClean="0"/>
              <a:t>- sauf si c’est un hub sans parent (par défaut, tout est en lien avec lui)</a:t>
            </a:r>
          </a:p>
          <a:p>
            <a:endParaRPr lang="fr-FR" smtClean="0"/>
          </a:p>
          <a:p>
            <a:r>
              <a:rPr lang="fr-FR" smtClean="0"/>
              <a:t>drag&amp;drop avec rien de sélectionné (par défaut c’est l’objet Omega qui sera sélectionné) :</a:t>
            </a:r>
          </a:p>
          <a:p>
            <a:r>
              <a:rPr lang="fr-FR" smtClean="0"/>
              <a:t>- Affichage de l’objet sur le hub par défaut de Omega</a:t>
            </a:r>
          </a:p>
        </p:txBody>
      </p:sp>
      <p:sp>
        <p:nvSpPr>
          <p:cNvPr id="49" name="Content"/>
          <p:cNvSpPr txBox="1"/>
          <p:nvPr>
            <p:custDataLst>
              <p:custData r:id="rId21"/>
            </p:custDataLst>
          </p:nvPr>
        </p:nvSpPr>
        <p:spPr>
          <a:xfrm>
            <a:off x="5354751" y="1602528"/>
            <a:ext cx="719621"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Source :</a:t>
            </a:r>
            <a:endParaRPr lang="en-US" sz="1200" dirty="0" smtClean="0">
              <a:solidFill>
                <a:srgbClr val="000000"/>
              </a:solidFill>
              <a:latin typeface="Segoe UI" pitchFamily="34" charset="0"/>
              <a:ea typeface="Segoe UI" pitchFamily="34" charset="0"/>
              <a:cs typeface="Segoe UI" pitchFamily="34" charset="0"/>
            </a:endParaRPr>
          </a:p>
        </p:txBody>
      </p:sp>
      <p:sp>
        <p:nvSpPr>
          <p:cNvPr id="5" name="ZoneTexte 4"/>
          <p:cNvSpPr txBox="1"/>
          <p:nvPr/>
        </p:nvSpPr>
        <p:spPr>
          <a:xfrm>
            <a:off x="5365653" y="746642"/>
            <a:ext cx="4009241" cy="769441"/>
          </a:xfrm>
          <a:prstGeom prst="rect">
            <a:avLst/>
          </a:prstGeom>
          <a:noFill/>
        </p:spPr>
        <p:txBody>
          <a:bodyPr wrap="square" rtlCol="0">
            <a:spAutoFit/>
          </a:bodyPr>
          <a:lstStyle/>
          <a:p>
            <a:r>
              <a:rPr lang="fr-FR" sz="1100" smtClean="0"/>
              <a:t>Un hub permet d’afficher des objets en lien avec sa source. Il leur impose une forme et un style.</a:t>
            </a:r>
          </a:p>
          <a:p>
            <a:r>
              <a:rPr lang="fr-FR" sz="1100" smtClean="0"/>
              <a:t>Le hub typé affiche par défaut tous les objets d’un type donné (en lien avec sa source). Il s’autoactualise avec l’actualisation de la vue.</a:t>
            </a:r>
            <a:endParaRPr lang="fr-FR" sz="1100"/>
          </a:p>
        </p:txBody>
      </p:sp>
      <p:sp>
        <p:nvSpPr>
          <p:cNvPr id="51" name="Content"/>
          <p:cNvSpPr txBox="1"/>
          <p:nvPr>
            <p:custDataLst>
              <p:custData r:id="rId22"/>
            </p:custDataLst>
          </p:nvPr>
        </p:nvSpPr>
        <p:spPr>
          <a:xfrm>
            <a:off x="5339592" y="4945475"/>
            <a:ext cx="690895"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Forme :</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7" name="Groupe 6"/>
          <p:cNvGrpSpPr/>
          <p:nvPr/>
        </p:nvGrpSpPr>
        <p:grpSpPr>
          <a:xfrm>
            <a:off x="5466807" y="5287584"/>
            <a:ext cx="733767" cy="430925"/>
            <a:chOff x="5410118" y="4953677"/>
            <a:chExt cx="733767" cy="430925"/>
          </a:xfrm>
        </p:grpSpPr>
        <p:sp>
          <p:nvSpPr>
            <p:cNvPr id="53" name="Content"/>
            <p:cNvSpPr>
              <a:spLocks/>
            </p:cNvSpPr>
            <p:nvPr/>
          </p:nvSpPr>
          <p:spPr>
            <a:xfrm>
              <a:off x="5410118" y="4953677"/>
              <a:ext cx="733767" cy="43092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endParaRPr lang="en-US" sz="1200" dirty="0">
                <a:solidFill>
                  <a:srgbClr val="000000"/>
                </a:solidFill>
                <a:latin typeface="Segoe UI" pitchFamily="34" charset="0"/>
                <a:ea typeface="Segoe UI" pitchFamily="34" charset="0"/>
                <a:cs typeface="Segoe UI" pitchFamily="34" charset="0"/>
              </a:endParaRPr>
            </a:p>
          </p:txBody>
        </p:sp>
        <p:sp>
          <p:nvSpPr>
            <p:cNvPr id="54" name="DownArrow"/>
            <p:cNvSpPr>
              <a:spLocks noChangeAspect="1"/>
            </p:cNvSpPr>
            <p:nvPr/>
          </p:nvSpPr>
          <p:spPr>
            <a:xfrm rot="10800000">
              <a:off x="6021119" y="5141763"/>
              <a:ext cx="81307" cy="4876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8" name="Groupe 57"/>
          <p:cNvGrpSpPr/>
          <p:nvPr/>
        </p:nvGrpSpPr>
        <p:grpSpPr>
          <a:xfrm rot="5400000">
            <a:off x="5593226" y="5477634"/>
            <a:ext cx="298503" cy="57373"/>
            <a:chOff x="1909370" y="1129276"/>
            <a:chExt cx="298503" cy="57373"/>
          </a:xfrm>
        </p:grpSpPr>
        <p:sp>
          <p:nvSpPr>
            <p:cNvPr id="62" name="Ellipse 61"/>
            <p:cNvSpPr/>
            <p:nvPr/>
          </p:nvSpPr>
          <p:spPr>
            <a:xfrm>
              <a:off x="1991682"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p:cNvSpPr/>
            <p:nvPr/>
          </p:nvSpPr>
          <p:spPr>
            <a:xfrm>
              <a:off x="1909370"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p:nvPr/>
          </p:nvSpPr>
          <p:spPr>
            <a:xfrm>
              <a:off x="2150852"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p:cNvSpPr/>
            <p:nvPr/>
          </p:nvSpPr>
          <p:spPr>
            <a:xfrm>
              <a:off x="2071870"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p:cNvSpPr txBox="1"/>
          <p:nvPr/>
        </p:nvSpPr>
        <p:spPr>
          <a:xfrm>
            <a:off x="5391357" y="2656768"/>
            <a:ext cx="4424113" cy="276999"/>
          </a:xfrm>
          <a:prstGeom prst="rect">
            <a:avLst/>
          </a:prstGeom>
          <a:noFill/>
        </p:spPr>
        <p:txBody>
          <a:bodyPr wrap="square" rtlCol="0">
            <a:spAutoFit/>
          </a:bodyPr>
          <a:lstStyle/>
          <a:p>
            <a:r>
              <a:rPr lang="fr-FR" sz="1200" smtClean="0"/>
              <a:t>position par rapport à la source : x, y</a:t>
            </a:r>
            <a:endParaRPr lang="fr-FR" sz="1200"/>
          </a:p>
        </p:txBody>
      </p:sp>
      <p:grpSp>
        <p:nvGrpSpPr>
          <p:cNvPr id="77" name="Groupe 76"/>
          <p:cNvGrpSpPr/>
          <p:nvPr/>
        </p:nvGrpSpPr>
        <p:grpSpPr>
          <a:xfrm>
            <a:off x="6477974" y="5260207"/>
            <a:ext cx="733767" cy="430925"/>
            <a:chOff x="5410118" y="4953677"/>
            <a:chExt cx="733767" cy="430925"/>
          </a:xfrm>
        </p:grpSpPr>
        <p:sp>
          <p:nvSpPr>
            <p:cNvPr id="78" name="Content"/>
            <p:cNvSpPr>
              <a:spLocks/>
            </p:cNvSpPr>
            <p:nvPr/>
          </p:nvSpPr>
          <p:spPr>
            <a:xfrm>
              <a:off x="5410118" y="4953677"/>
              <a:ext cx="733767" cy="43092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endParaRPr lang="en-US" sz="1200" dirty="0">
                <a:solidFill>
                  <a:srgbClr val="000000"/>
                </a:solidFill>
                <a:latin typeface="Segoe UI" pitchFamily="34" charset="0"/>
                <a:ea typeface="Segoe UI" pitchFamily="34" charset="0"/>
                <a:cs typeface="Segoe UI" pitchFamily="34" charset="0"/>
              </a:endParaRPr>
            </a:p>
          </p:txBody>
        </p:sp>
        <p:sp>
          <p:nvSpPr>
            <p:cNvPr id="79" name="DownArrow"/>
            <p:cNvSpPr>
              <a:spLocks noChangeAspect="1"/>
            </p:cNvSpPr>
            <p:nvPr/>
          </p:nvSpPr>
          <p:spPr>
            <a:xfrm rot="10800000">
              <a:off x="6021119" y="5141763"/>
              <a:ext cx="81307" cy="4876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86" name="Content"/>
          <p:cNvSpPr txBox="1"/>
          <p:nvPr>
            <p:custDataLst>
              <p:custData r:id="rId23"/>
            </p:custDataLst>
          </p:nvPr>
        </p:nvSpPr>
        <p:spPr>
          <a:xfrm>
            <a:off x="6453372" y="4932927"/>
            <a:ext cx="580480"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Style :</a:t>
            </a:r>
            <a:endParaRPr lang="en-US" sz="1200" dirty="0" smtClean="0">
              <a:solidFill>
                <a:srgbClr val="000000"/>
              </a:solidFill>
              <a:latin typeface="Segoe UI" pitchFamily="34" charset="0"/>
              <a:ea typeface="Segoe UI" pitchFamily="34" charset="0"/>
              <a:cs typeface="Segoe UI" pitchFamily="34" charset="0"/>
            </a:endParaRPr>
          </a:p>
        </p:txBody>
      </p:sp>
      <p:sp>
        <p:nvSpPr>
          <p:cNvPr id="88" name="Ellipse 87"/>
          <p:cNvSpPr/>
          <p:nvPr/>
        </p:nvSpPr>
        <p:spPr>
          <a:xfrm>
            <a:off x="6670890" y="5388720"/>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9" name="Connecteur droit 88"/>
          <p:cNvCxnSpPr/>
          <p:nvPr/>
        </p:nvCxnSpPr>
        <p:spPr>
          <a:xfrm>
            <a:off x="6541356" y="5473314"/>
            <a:ext cx="105538" cy="2356"/>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TabGroup"/>
          <p:cNvGrpSpPr/>
          <p:nvPr>
            <p:custDataLst>
              <p:custData r:id="rId24"/>
            </p:custDataLst>
          </p:nvPr>
        </p:nvGrpSpPr>
        <p:grpSpPr>
          <a:xfrm>
            <a:off x="9938682" y="403728"/>
            <a:ext cx="4471875" cy="6074174"/>
            <a:chOff x="3138993" y="2600299"/>
            <a:chExt cx="3513043" cy="2017420"/>
          </a:xfrm>
        </p:grpSpPr>
        <p:sp>
          <p:nvSpPr>
            <p:cNvPr id="91" name="Container"/>
            <p:cNvSpPr>
              <a:spLocks/>
            </p:cNvSpPr>
            <p:nvPr/>
          </p:nvSpPr>
          <p:spPr>
            <a:xfrm>
              <a:off x="3138993" y="2682163"/>
              <a:ext cx="3513043" cy="193555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92" name="Group 5"/>
            <p:cNvGrpSpPr/>
            <p:nvPr/>
          </p:nvGrpSpPr>
          <p:grpSpPr>
            <a:xfrm>
              <a:off x="3182786" y="2600299"/>
              <a:ext cx="1899144" cy="85173"/>
              <a:chOff x="3465855" y="2698420"/>
              <a:chExt cx="1229239" cy="72672"/>
            </a:xfrm>
          </p:grpSpPr>
          <p:sp>
            <p:nvSpPr>
              <p:cNvPr id="93" name="ActiveTab"/>
              <p:cNvSpPr txBox="1">
                <a:spLocks/>
              </p:cNvSpPr>
              <p:nvPr/>
            </p:nvSpPr>
            <p:spPr>
              <a:xfrm>
                <a:off x="3465855" y="2698420"/>
                <a:ext cx="1229239" cy="72672"/>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smtClean="0">
                    <a:latin typeface="Segoe UI" pitchFamily="34" charset="0"/>
                    <a:ea typeface="Segoe UI" pitchFamily="34" charset="0"/>
                    <a:cs typeface="Segoe UI" pitchFamily="34" charset="0"/>
                  </a:rPr>
                  <a:t>Ajout d’un hub non-typé</a:t>
                </a:r>
                <a:endParaRPr lang="en-US" sz="1200" dirty="0">
                  <a:latin typeface="Segoe UI" pitchFamily="34" charset="0"/>
                  <a:ea typeface="Segoe UI" pitchFamily="34" charset="0"/>
                  <a:cs typeface="Segoe UI" pitchFamily="34" charset="0"/>
                </a:endParaRPr>
              </a:p>
            </p:txBody>
          </p:sp>
          <p:sp>
            <p:nvSpPr>
              <p:cNvPr id="94" name="TabLine"/>
              <p:cNvSpPr>
                <a:spLocks/>
              </p:cNvSpPr>
              <p:nvPr/>
            </p:nvSpPr>
            <p:spPr>
              <a:xfrm>
                <a:off x="3470762" y="2768267"/>
                <a:ext cx="448074"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95" name="ZoneTexte 94"/>
          <p:cNvSpPr txBox="1"/>
          <p:nvPr/>
        </p:nvSpPr>
        <p:spPr>
          <a:xfrm>
            <a:off x="10115676" y="715171"/>
            <a:ext cx="4009241" cy="769441"/>
          </a:xfrm>
          <a:prstGeom prst="rect">
            <a:avLst/>
          </a:prstGeom>
          <a:noFill/>
        </p:spPr>
        <p:txBody>
          <a:bodyPr wrap="square" rtlCol="0">
            <a:spAutoFit/>
          </a:bodyPr>
          <a:lstStyle/>
          <a:p>
            <a:r>
              <a:rPr lang="fr-FR" sz="1100" smtClean="0"/>
              <a:t>Un hub permet d’afficher des objets en lien avec sa source. Il leur impose une forme et un style.</a:t>
            </a:r>
          </a:p>
          <a:p>
            <a:r>
              <a:rPr lang="fr-FR" sz="1100" smtClean="0"/>
              <a:t>Le hub non-typé affiche une liste d’objet spécifique, et de type potentiellement différent. </a:t>
            </a:r>
            <a:endParaRPr lang="fr-FR" sz="1100"/>
          </a:p>
        </p:txBody>
      </p:sp>
      <p:grpSp>
        <p:nvGrpSpPr>
          <p:cNvPr id="96" name="DropdownBox"/>
          <p:cNvGrpSpPr/>
          <p:nvPr>
            <p:custDataLst>
              <p:custData r:id="rId25"/>
            </p:custDataLst>
          </p:nvPr>
        </p:nvGrpSpPr>
        <p:grpSpPr>
          <a:xfrm>
            <a:off x="11346431" y="1817555"/>
            <a:ext cx="2692851" cy="228600"/>
            <a:chOff x="4016824" y="3329200"/>
            <a:chExt cx="1097652" cy="228600"/>
          </a:xfrm>
        </p:grpSpPr>
        <p:sp>
          <p:nvSpPr>
            <p:cNvPr id="9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chemeClr val="bg1">
                      <a:lumMod val="65000"/>
                    </a:schemeClr>
                  </a:solidFill>
                  <a:latin typeface="Segoe UI" pitchFamily="34" charset="0"/>
                  <a:ea typeface="Segoe UI" pitchFamily="34" charset="0"/>
                  <a:cs typeface="Segoe UI" pitchFamily="34" charset="0"/>
                </a:rPr>
                <a:t>SERVEUR</a:t>
              </a:r>
              <a:endParaRPr lang="en-US" sz="1200" dirty="0">
                <a:solidFill>
                  <a:schemeClr val="bg1">
                    <a:lumMod val="65000"/>
                  </a:schemeClr>
                </a:solidFill>
                <a:latin typeface="Segoe UI" pitchFamily="34" charset="0"/>
                <a:ea typeface="Segoe UI" pitchFamily="34" charset="0"/>
                <a:cs typeface="Segoe UI" pitchFamily="34" charset="0"/>
              </a:endParaRPr>
            </a:p>
          </p:txBody>
        </p:sp>
        <p:sp>
          <p:nvSpPr>
            <p:cNvPr id="98" name="DownArrow"/>
            <p:cNvSpPr>
              <a:spLocks noChangeAspect="1"/>
            </p:cNvSpPr>
            <p:nvPr/>
          </p:nvSpPr>
          <p:spPr>
            <a:xfrm rot="10800000">
              <a:off x="5064434" y="3430199"/>
              <a:ext cx="33142"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65000"/>
                  </a:schemeClr>
                </a:solidFill>
              </a:endParaRPr>
            </a:p>
          </p:txBody>
        </p:sp>
      </p:grpSp>
      <p:sp>
        <p:nvSpPr>
          <p:cNvPr id="99" name="Content"/>
          <p:cNvSpPr txBox="1"/>
          <p:nvPr>
            <p:custDataLst>
              <p:custData r:id="rId26"/>
            </p:custDataLst>
          </p:nvPr>
        </p:nvSpPr>
        <p:spPr>
          <a:xfrm>
            <a:off x="10781024" y="1815323"/>
            <a:ext cx="500009"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Type</a:t>
            </a:r>
            <a:endParaRPr lang="en-US" sz="1200" dirty="0" smtClean="0">
              <a:solidFill>
                <a:srgbClr val="000000"/>
              </a:solidFill>
              <a:latin typeface="Segoe UI" pitchFamily="34" charset="0"/>
              <a:ea typeface="Segoe UI" pitchFamily="34" charset="0"/>
              <a:cs typeface="Segoe UI" pitchFamily="34" charset="0"/>
            </a:endParaRPr>
          </a:p>
        </p:txBody>
      </p:sp>
      <p:sp>
        <p:nvSpPr>
          <p:cNvPr id="100" name="Content"/>
          <p:cNvSpPr/>
          <p:nvPr>
            <p:custDataLst>
              <p:custData r:id="rId27"/>
            </p:custDataLst>
          </p:nvPr>
        </p:nvSpPr>
        <p:spPr>
          <a:xfrm>
            <a:off x="11338538" y="2175469"/>
            <a:ext cx="2700743"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chemeClr val="bg1">
                    <a:lumMod val="65000"/>
                  </a:schemeClr>
                </a:solidFill>
                <a:latin typeface="Segoe UI" pitchFamily="34" charset="0"/>
                <a:cs typeface="Segoe UI" pitchFamily="34" charset="0"/>
              </a:rPr>
              <a:t>IBSQL029</a:t>
            </a:r>
            <a:endParaRPr lang="en-US" sz="1200" dirty="0">
              <a:solidFill>
                <a:schemeClr val="bg1">
                  <a:lumMod val="65000"/>
                </a:schemeClr>
              </a:solidFill>
              <a:latin typeface="Segoe UI" pitchFamily="34" charset="0"/>
              <a:cs typeface="Segoe UI" pitchFamily="34" charset="0"/>
            </a:endParaRPr>
          </a:p>
        </p:txBody>
      </p:sp>
      <p:sp>
        <p:nvSpPr>
          <p:cNvPr id="101" name="Content"/>
          <p:cNvSpPr txBox="1"/>
          <p:nvPr>
            <p:custDataLst>
              <p:custData r:id="rId28"/>
            </p:custDataLst>
          </p:nvPr>
        </p:nvSpPr>
        <p:spPr>
          <a:xfrm>
            <a:off x="10797354" y="2175469"/>
            <a:ext cx="522900"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Nom</a:t>
            </a:r>
            <a:endParaRPr lang="en-US" sz="1200" dirty="0" smtClean="0">
              <a:solidFill>
                <a:srgbClr val="000000"/>
              </a:solidFill>
              <a:latin typeface="Segoe UI" pitchFamily="34" charset="0"/>
              <a:ea typeface="Segoe UI" pitchFamily="34" charset="0"/>
              <a:cs typeface="Segoe UI" pitchFamily="34" charset="0"/>
            </a:endParaRPr>
          </a:p>
        </p:txBody>
      </p:sp>
      <p:pic>
        <p:nvPicPr>
          <p:cNvPr id="102" name="Image 101"/>
          <p:cNvPicPr>
            <a:picLocks noChangeAspect="1"/>
          </p:cNvPicPr>
          <p:nvPr/>
        </p:nvPicPr>
        <p:blipFill>
          <a:blip r:embed="rId44"/>
          <a:stretch>
            <a:fillRect/>
          </a:stretch>
        </p:blipFill>
        <p:spPr>
          <a:xfrm>
            <a:off x="10221979" y="1811329"/>
            <a:ext cx="469059" cy="533660"/>
          </a:xfrm>
          <a:prstGeom prst="rect">
            <a:avLst/>
          </a:prstGeom>
        </p:spPr>
      </p:pic>
      <p:sp>
        <p:nvSpPr>
          <p:cNvPr id="103" name="Content"/>
          <p:cNvSpPr txBox="1"/>
          <p:nvPr>
            <p:custDataLst>
              <p:custData r:id="rId29"/>
            </p:custDataLst>
          </p:nvPr>
        </p:nvSpPr>
        <p:spPr>
          <a:xfrm>
            <a:off x="10099197" y="1473214"/>
            <a:ext cx="719621"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Source :</a:t>
            </a:r>
            <a:endParaRPr lang="en-US" sz="1200" dirty="0" smtClean="0">
              <a:solidFill>
                <a:srgbClr val="000000"/>
              </a:solidFill>
              <a:latin typeface="Segoe UI" pitchFamily="34" charset="0"/>
              <a:ea typeface="Segoe UI" pitchFamily="34" charset="0"/>
              <a:cs typeface="Segoe UI" pitchFamily="34" charset="0"/>
            </a:endParaRPr>
          </a:p>
        </p:txBody>
      </p:sp>
      <p:sp>
        <p:nvSpPr>
          <p:cNvPr id="104" name="ZoneTexte 103"/>
          <p:cNvSpPr txBox="1"/>
          <p:nvPr/>
        </p:nvSpPr>
        <p:spPr>
          <a:xfrm>
            <a:off x="10115676" y="2557473"/>
            <a:ext cx="4424113" cy="276999"/>
          </a:xfrm>
          <a:prstGeom prst="rect">
            <a:avLst/>
          </a:prstGeom>
          <a:noFill/>
        </p:spPr>
        <p:txBody>
          <a:bodyPr wrap="square" rtlCol="0">
            <a:spAutoFit/>
          </a:bodyPr>
          <a:lstStyle/>
          <a:p>
            <a:r>
              <a:rPr lang="fr-FR" sz="1200" smtClean="0"/>
              <a:t>position par rapport à la source : x, y</a:t>
            </a:r>
            <a:endParaRPr lang="fr-FR" sz="1200"/>
          </a:p>
        </p:txBody>
      </p:sp>
      <p:sp>
        <p:nvSpPr>
          <p:cNvPr id="105" name="Content"/>
          <p:cNvSpPr txBox="1"/>
          <p:nvPr>
            <p:custDataLst>
              <p:custData r:id="rId30"/>
            </p:custDataLst>
          </p:nvPr>
        </p:nvSpPr>
        <p:spPr>
          <a:xfrm>
            <a:off x="10196939" y="4881809"/>
            <a:ext cx="690895"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Forme :</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106" name="Groupe 105"/>
          <p:cNvGrpSpPr/>
          <p:nvPr/>
        </p:nvGrpSpPr>
        <p:grpSpPr>
          <a:xfrm>
            <a:off x="10324154" y="5223918"/>
            <a:ext cx="733767" cy="430925"/>
            <a:chOff x="5410118" y="4953677"/>
            <a:chExt cx="733767" cy="430925"/>
          </a:xfrm>
        </p:grpSpPr>
        <p:sp>
          <p:nvSpPr>
            <p:cNvPr id="107" name="Content"/>
            <p:cNvSpPr>
              <a:spLocks/>
            </p:cNvSpPr>
            <p:nvPr/>
          </p:nvSpPr>
          <p:spPr>
            <a:xfrm>
              <a:off x="5410118" y="4953677"/>
              <a:ext cx="733767" cy="43092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endParaRPr lang="en-US" sz="1200" dirty="0">
                <a:solidFill>
                  <a:srgbClr val="000000"/>
                </a:solidFill>
                <a:latin typeface="Segoe UI" pitchFamily="34" charset="0"/>
                <a:ea typeface="Segoe UI" pitchFamily="34" charset="0"/>
                <a:cs typeface="Segoe UI" pitchFamily="34" charset="0"/>
              </a:endParaRPr>
            </a:p>
          </p:txBody>
        </p:sp>
        <p:sp>
          <p:nvSpPr>
            <p:cNvPr id="108" name="DownArrow"/>
            <p:cNvSpPr>
              <a:spLocks noChangeAspect="1"/>
            </p:cNvSpPr>
            <p:nvPr/>
          </p:nvSpPr>
          <p:spPr>
            <a:xfrm rot="10800000">
              <a:off x="6021119" y="5141763"/>
              <a:ext cx="81307" cy="4876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109" name="Groupe 108"/>
          <p:cNvGrpSpPr/>
          <p:nvPr/>
        </p:nvGrpSpPr>
        <p:grpSpPr>
          <a:xfrm rot="5400000">
            <a:off x="10450573" y="5413968"/>
            <a:ext cx="298503" cy="57373"/>
            <a:chOff x="1909370" y="1129276"/>
            <a:chExt cx="298503" cy="57373"/>
          </a:xfrm>
        </p:grpSpPr>
        <p:sp>
          <p:nvSpPr>
            <p:cNvPr id="110" name="Ellipse 109"/>
            <p:cNvSpPr/>
            <p:nvPr/>
          </p:nvSpPr>
          <p:spPr>
            <a:xfrm>
              <a:off x="1991682"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Ellipse 110"/>
            <p:cNvSpPr/>
            <p:nvPr/>
          </p:nvSpPr>
          <p:spPr>
            <a:xfrm>
              <a:off x="1909370"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Ellipse 111"/>
            <p:cNvSpPr/>
            <p:nvPr/>
          </p:nvSpPr>
          <p:spPr>
            <a:xfrm>
              <a:off x="2150852"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Ellipse 112"/>
            <p:cNvSpPr/>
            <p:nvPr/>
          </p:nvSpPr>
          <p:spPr>
            <a:xfrm>
              <a:off x="2071870"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4" name="Groupe 113"/>
          <p:cNvGrpSpPr/>
          <p:nvPr/>
        </p:nvGrpSpPr>
        <p:grpSpPr>
          <a:xfrm>
            <a:off x="11335321" y="5196541"/>
            <a:ext cx="733767" cy="430925"/>
            <a:chOff x="5410118" y="4953677"/>
            <a:chExt cx="733767" cy="430925"/>
          </a:xfrm>
        </p:grpSpPr>
        <p:sp>
          <p:nvSpPr>
            <p:cNvPr id="115" name="Content"/>
            <p:cNvSpPr>
              <a:spLocks/>
            </p:cNvSpPr>
            <p:nvPr/>
          </p:nvSpPr>
          <p:spPr>
            <a:xfrm>
              <a:off x="5410118" y="4953677"/>
              <a:ext cx="733767" cy="43092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endParaRPr lang="en-US" sz="1200" dirty="0">
                <a:solidFill>
                  <a:srgbClr val="000000"/>
                </a:solidFill>
                <a:latin typeface="Segoe UI" pitchFamily="34" charset="0"/>
                <a:ea typeface="Segoe UI" pitchFamily="34" charset="0"/>
                <a:cs typeface="Segoe UI" pitchFamily="34" charset="0"/>
              </a:endParaRPr>
            </a:p>
          </p:txBody>
        </p:sp>
        <p:sp>
          <p:nvSpPr>
            <p:cNvPr id="116" name="DownArrow"/>
            <p:cNvSpPr>
              <a:spLocks noChangeAspect="1"/>
            </p:cNvSpPr>
            <p:nvPr/>
          </p:nvSpPr>
          <p:spPr>
            <a:xfrm rot="10800000">
              <a:off x="6021119" y="5141763"/>
              <a:ext cx="81307" cy="4876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117" name="Content"/>
          <p:cNvSpPr txBox="1"/>
          <p:nvPr>
            <p:custDataLst>
              <p:custData r:id="rId31"/>
            </p:custDataLst>
          </p:nvPr>
        </p:nvSpPr>
        <p:spPr>
          <a:xfrm>
            <a:off x="11310719" y="4869261"/>
            <a:ext cx="580480"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Style :</a:t>
            </a:r>
            <a:endParaRPr lang="en-US" sz="1200" dirty="0" smtClean="0">
              <a:solidFill>
                <a:srgbClr val="000000"/>
              </a:solidFill>
              <a:latin typeface="Segoe UI" pitchFamily="34" charset="0"/>
              <a:ea typeface="Segoe UI" pitchFamily="34" charset="0"/>
              <a:cs typeface="Segoe UI" pitchFamily="34" charset="0"/>
            </a:endParaRPr>
          </a:p>
        </p:txBody>
      </p:sp>
      <p:sp>
        <p:nvSpPr>
          <p:cNvPr id="118" name="Ellipse 117"/>
          <p:cNvSpPr/>
          <p:nvPr/>
        </p:nvSpPr>
        <p:spPr>
          <a:xfrm>
            <a:off x="11528237" y="5325054"/>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Connecteur droit 118"/>
          <p:cNvCxnSpPr/>
          <p:nvPr/>
        </p:nvCxnSpPr>
        <p:spPr>
          <a:xfrm>
            <a:off x="11398703" y="5409648"/>
            <a:ext cx="105538" cy="2356"/>
          </a:xfrm>
          <a:prstGeom prst="line">
            <a:avLst/>
          </a:prstGeom>
        </p:spPr>
        <p:style>
          <a:lnRef idx="1">
            <a:schemeClr val="accent1"/>
          </a:lnRef>
          <a:fillRef idx="0">
            <a:schemeClr val="accent1"/>
          </a:fillRef>
          <a:effectRef idx="0">
            <a:schemeClr val="accent1"/>
          </a:effectRef>
          <a:fontRef idx="minor">
            <a:schemeClr val="tx1"/>
          </a:fontRef>
        </p:style>
      </p:cxnSp>
      <p:sp>
        <p:nvSpPr>
          <p:cNvPr id="120" name="Content"/>
          <p:cNvSpPr/>
          <p:nvPr>
            <p:custDataLst>
              <p:custData r:id="rId32"/>
            </p:custDataLst>
          </p:nvPr>
        </p:nvSpPr>
        <p:spPr>
          <a:xfrm>
            <a:off x="13020546" y="6030589"/>
            <a:ext cx="1106592" cy="228600"/>
          </a:xfrm>
          <a:prstGeom prst="roundRect">
            <a:avLst/>
          </a:prstGeom>
          <a:solidFill>
            <a:srgbClr val="00B050"/>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Valider</a:t>
            </a:r>
            <a:endParaRPr lang="en-US" sz="1200" dirty="0">
              <a:solidFill>
                <a:srgbClr val="000000"/>
              </a:solidFill>
              <a:latin typeface="Segoe UI" pitchFamily="34" charset="0"/>
              <a:cs typeface="Segoe UI" pitchFamily="34" charset="0"/>
            </a:endParaRPr>
          </a:p>
        </p:txBody>
      </p:sp>
      <p:sp>
        <p:nvSpPr>
          <p:cNvPr id="121" name="Content"/>
          <p:cNvSpPr/>
          <p:nvPr>
            <p:custDataLst>
              <p:custData r:id="rId33"/>
            </p:custDataLst>
          </p:nvPr>
        </p:nvSpPr>
        <p:spPr>
          <a:xfrm>
            <a:off x="11788283" y="6030589"/>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smtClean="0">
                <a:solidFill>
                  <a:srgbClr val="000000"/>
                </a:solidFill>
                <a:latin typeface="Segoe UI" pitchFamily="34" charset="0"/>
                <a:cs typeface="Segoe UI" pitchFamily="34" charset="0"/>
              </a:rPr>
              <a:t>Annuler</a:t>
            </a:r>
            <a:endParaRPr lang="en-US" sz="1200" dirty="0">
              <a:solidFill>
                <a:srgbClr val="000000"/>
              </a:solidFill>
              <a:latin typeface="Segoe UI" pitchFamily="34" charset="0"/>
              <a:cs typeface="Segoe UI" pitchFamily="34" charset="0"/>
            </a:endParaRPr>
          </a:p>
        </p:txBody>
      </p:sp>
      <p:sp>
        <p:nvSpPr>
          <p:cNvPr id="122" name="Content"/>
          <p:cNvSpPr txBox="1"/>
          <p:nvPr>
            <p:custDataLst>
              <p:custData r:id="rId34"/>
            </p:custDataLst>
          </p:nvPr>
        </p:nvSpPr>
        <p:spPr>
          <a:xfrm>
            <a:off x="9938682" y="2981742"/>
            <a:ext cx="1560042"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Objets liés affichés : </a:t>
            </a:r>
            <a:endParaRPr lang="en-US" sz="1200" dirty="0" smtClean="0">
              <a:solidFill>
                <a:srgbClr val="000000"/>
              </a:solidFill>
              <a:latin typeface="Segoe UI" pitchFamily="34" charset="0"/>
              <a:ea typeface="Segoe UI" pitchFamily="34" charset="0"/>
              <a:cs typeface="Segoe UI" pitchFamily="34" charset="0"/>
            </a:endParaRPr>
          </a:p>
        </p:txBody>
      </p:sp>
      <p:sp>
        <p:nvSpPr>
          <p:cNvPr id="16" name="ZoneTexte 15"/>
          <p:cNvSpPr txBox="1"/>
          <p:nvPr/>
        </p:nvSpPr>
        <p:spPr>
          <a:xfrm>
            <a:off x="5388889" y="6852379"/>
            <a:ext cx="4047836" cy="3139321"/>
          </a:xfrm>
          <a:prstGeom prst="rect">
            <a:avLst/>
          </a:prstGeom>
          <a:noFill/>
        </p:spPr>
        <p:txBody>
          <a:bodyPr wrap="square" rtlCol="0">
            <a:spAutoFit/>
          </a:bodyPr>
          <a:lstStyle/>
          <a:p>
            <a:r>
              <a:rPr lang="fr-FR" smtClean="0"/>
              <a:t>Par défaut, tout objet dispose d’un hub non-typé, avec un forme et style par défaut (placement libre, texte en bas). Celui-ci n’est pas affiché dans la scène pour alléger l’affichage (sinon autant de hub que d’objet). Tout nouvel hub attaché à un objet s’ajoute à la liste de hub de l’objet ; avec proposition (« Souhaitez-vous que tous les objets déjà affiché sur cet objet soit transféré vers ce hub ? »)</a:t>
            </a:r>
            <a:endParaRPr lang="fr-FR"/>
          </a:p>
        </p:txBody>
      </p:sp>
      <p:sp>
        <p:nvSpPr>
          <p:cNvPr id="17" name="ZoneTexte 16"/>
          <p:cNvSpPr txBox="1"/>
          <p:nvPr/>
        </p:nvSpPr>
        <p:spPr>
          <a:xfrm>
            <a:off x="441921" y="1663899"/>
            <a:ext cx="1575864" cy="261610"/>
          </a:xfrm>
          <a:prstGeom prst="rect">
            <a:avLst/>
          </a:prstGeom>
          <a:noFill/>
        </p:spPr>
        <p:txBody>
          <a:bodyPr wrap="square" rtlCol="0">
            <a:spAutoFit/>
          </a:bodyPr>
          <a:lstStyle/>
          <a:p>
            <a:r>
              <a:rPr lang="fr-FR" sz="1100" smtClean="0"/>
              <a:t>En lien avec :</a:t>
            </a:r>
            <a:endParaRPr lang="fr-FR" sz="1100"/>
          </a:p>
        </p:txBody>
      </p:sp>
      <p:sp>
        <p:nvSpPr>
          <p:cNvPr id="123" name="Rectangle 122"/>
          <p:cNvSpPr/>
          <p:nvPr/>
        </p:nvSpPr>
        <p:spPr>
          <a:xfrm>
            <a:off x="5879011" y="-113805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Rectangle 123"/>
          <p:cNvSpPr/>
          <p:nvPr/>
        </p:nvSpPr>
        <p:spPr>
          <a:xfrm>
            <a:off x="6356092" y="-113695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p:cNvSpPr/>
          <p:nvPr/>
        </p:nvSpPr>
        <p:spPr>
          <a:xfrm>
            <a:off x="6529197" y="-108523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p:cNvSpPr/>
          <p:nvPr/>
        </p:nvSpPr>
        <p:spPr>
          <a:xfrm>
            <a:off x="6441624" y="-103552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p:cNvSpPr/>
          <p:nvPr/>
        </p:nvSpPr>
        <p:spPr>
          <a:xfrm>
            <a:off x="6624006" y="-105666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p:cNvSpPr/>
          <p:nvPr/>
        </p:nvSpPr>
        <p:spPr>
          <a:xfrm>
            <a:off x="6430061" y="-92796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Ellipse 128"/>
          <p:cNvSpPr/>
          <p:nvPr/>
        </p:nvSpPr>
        <p:spPr>
          <a:xfrm>
            <a:off x="6507849" y="-86496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Ellipse 129"/>
          <p:cNvSpPr/>
          <p:nvPr/>
        </p:nvSpPr>
        <p:spPr>
          <a:xfrm>
            <a:off x="6609464" y="-87795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Ellipse 130"/>
          <p:cNvSpPr/>
          <p:nvPr/>
        </p:nvSpPr>
        <p:spPr>
          <a:xfrm>
            <a:off x="6657278" y="-96368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llipse 131"/>
          <p:cNvSpPr/>
          <p:nvPr/>
        </p:nvSpPr>
        <p:spPr>
          <a:xfrm>
            <a:off x="6071166" y="-109081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Ellipse 132"/>
          <p:cNvSpPr/>
          <p:nvPr/>
        </p:nvSpPr>
        <p:spPr>
          <a:xfrm>
            <a:off x="5983593" y="-105062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p:cNvSpPr/>
          <p:nvPr/>
        </p:nvSpPr>
        <p:spPr>
          <a:xfrm>
            <a:off x="5952980" y="-96211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p:cNvSpPr/>
          <p:nvPr/>
        </p:nvSpPr>
        <p:spPr>
          <a:xfrm>
            <a:off x="6068868" y="-85148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p:cNvSpPr/>
          <p:nvPr/>
        </p:nvSpPr>
        <p:spPr>
          <a:xfrm>
            <a:off x="4908449" y="-114440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Ellipse 136"/>
          <p:cNvSpPr/>
          <p:nvPr/>
        </p:nvSpPr>
        <p:spPr>
          <a:xfrm>
            <a:off x="5067018" y="-97215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Ellipse 137"/>
          <p:cNvSpPr/>
          <p:nvPr/>
        </p:nvSpPr>
        <p:spPr>
          <a:xfrm>
            <a:off x="4984706" y="-97215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Ellipse 138"/>
          <p:cNvSpPr/>
          <p:nvPr/>
        </p:nvSpPr>
        <p:spPr>
          <a:xfrm>
            <a:off x="5226188" y="-97237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llipse 139"/>
          <p:cNvSpPr/>
          <p:nvPr/>
        </p:nvSpPr>
        <p:spPr>
          <a:xfrm>
            <a:off x="5147206" y="-97237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a:off x="7327379" y="-1138344"/>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llipse 141"/>
          <p:cNvSpPr/>
          <p:nvPr/>
        </p:nvSpPr>
        <p:spPr>
          <a:xfrm>
            <a:off x="7437756" y="-105035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Ellipse 142"/>
          <p:cNvSpPr/>
          <p:nvPr/>
        </p:nvSpPr>
        <p:spPr>
          <a:xfrm>
            <a:off x="7517201" y="-105035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Ellipse 143"/>
          <p:cNvSpPr/>
          <p:nvPr/>
        </p:nvSpPr>
        <p:spPr>
          <a:xfrm>
            <a:off x="7596646" y="-105035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p:cNvSpPr/>
          <p:nvPr/>
        </p:nvSpPr>
        <p:spPr>
          <a:xfrm>
            <a:off x="7437756" y="-97230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p:cNvSpPr/>
          <p:nvPr/>
        </p:nvSpPr>
        <p:spPr>
          <a:xfrm>
            <a:off x="7517201" y="-97230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p:cNvSpPr/>
          <p:nvPr/>
        </p:nvSpPr>
        <p:spPr>
          <a:xfrm>
            <a:off x="7596646" y="-97230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p:cNvSpPr/>
          <p:nvPr/>
        </p:nvSpPr>
        <p:spPr>
          <a:xfrm>
            <a:off x="7437756" y="-89480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p:cNvSpPr/>
          <p:nvPr/>
        </p:nvSpPr>
        <p:spPr>
          <a:xfrm>
            <a:off x="7517201" y="-89480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Ellipse 149"/>
          <p:cNvSpPr/>
          <p:nvPr/>
        </p:nvSpPr>
        <p:spPr>
          <a:xfrm>
            <a:off x="7596646" y="-89480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ctangle 150"/>
          <p:cNvSpPr/>
          <p:nvPr/>
        </p:nvSpPr>
        <p:spPr>
          <a:xfrm>
            <a:off x="6841729" y="-113805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Ellipse 151"/>
          <p:cNvSpPr/>
          <p:nvPr/>
        </p:nvSpPr>
        <p:spPr>
          <a:xfrm>
            <a:off x="6949833" y="-104989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Ellipse 152"/>
          <p:cNvSpPr/>
          <p:nvPr/>
        </p:nvSpPr>
        <p:spPr>
          <a:xfrm>
            <a:off x="7029278" y="-104989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4" name="Ellipse 153"/>
          <p:cNvSpPr/>
          <p:nvPr/>
        </p:nvSpPr>
        <p:spPr>
          <a:xfrm>
            <a:off x="7108723" y="-104989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Ellipse 154"/>
          <p:cNvSpPr/>
          <p:nvPr/>
        </p:nvSpPr>
        <p:spPr>
          <a:xfrm>
            <a:off x="6949833" y="-97184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Ellipse 155"/>
          <p:cNvSpPr/>
          <p:nvPr/>
        </p:nvSpPr>
        <p:spPr>
          <a:xfrm>
            <a:off x="7108723" y="-97184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Ellipse 159"/>
          <p:cNvSpPr/>
          <p:nvPr/>
        </p:nvSpPr>
        <p:spPr>
          <a:xfrm>
            <a:off x="6949833" y="-89434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Ellipse 161"/>
          <p:cNvSpPr/>
          <p:nvPr/>
        </p:nvSpPr>
        <p:spPr>
          <a:xfrm>
            <a:off x="7029278" y="-89434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Ellipse 174"/>
          <p:cNvSpPr/>
          <p:nvPr/>
        </p:nvSpPr>
        <p:spPr>
          <a:xfrm>
            <a:off x="7108723" y="-89434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Rectangle 175"/>
          <p:cNvSpPr/>
          <p:nvPr/>
        </p:nvSpPr>
        <p:spPr>
          <a:xfrm>
            <a:off x="7817621" y="-113930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7" name="Image 176"/>
          <p:cNvPicPr>
            <a:picLocks noChangeAspect="1"/>
          </p:cNvPicPr>
          <p:nvPr/>
        </p:nvPicPr>
        <p:blipFill>
          <a:blip r:embed="rId48"/>
          <a:stretch>
            <a:fillRect/>
          </a:stretch>
        </p:blipFill>
        <p:spPr>
          <a:xfrm>
            <a:off x="7865646" y="-1117172"/>
            <a:ext cx="357700" cy="357700"/>
          </a:xfrm>
          <a:prstGeom prst="rect">
            <a:avLst/>
          </a:prstGeom>
        </p:spPr>
      </p:pic>
      <p:sp>
        <p:nvSpPr>
          <p:cNvPr id="178" name="Ellipse 177"/>
          <p:cNvSpPr/>
          <p:nvPr/>
        </p:nvSpPr>
        <p:spPr>
          <a:xfrm>
            <a:off x="7991683" y="-103889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Ellipse 178"/>
          <p:cNvSpPr/>
          <p:nvPr/>
        </p:nvSpPr>
        <p:spPr>
          <a:xfrm>
            <a:off x="7955880" y="-984153"/>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Ellipse 179"/>
          <p:cNvSpPr/>
          <p:nvPr/>
        </p:nvSpPr>
        <p:spPr>
          <a:xfrm>
            <a:off x="8029783" y="-97793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p:cNvSpPr/>
          <p:nvPr/>
        </p:nvSpPr>
        <p:spPr>
          <a:xfrm>
            <a:off x="7809850" y="-67452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Ellipse 181"/>
          <p:cNvSpPr/>
          <p:nvPr/>
        </p:nvSpPr>
        <p:spPr>
          <a:xfrm>
            <a:off x="7944153" y="-567442"/>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3" name="Connecteur droit 182"/>
          <p:cNvCxnSpPr/>
          <p:nvPr/>
        </p:nvCxnSpPr>
        <p:spPr>
          <a:xfrm>
            <a:off x="7944153" y="-368548"/>
            <a:ext cx="183654"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7316272" y="-684209"/>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Ellipse 184"/>
          <p:cNvSpPr/>
          <p:nvPr/>
        </p:nvSpPr>
        <p:spPr>
          <a:xfrm>
            <a:off x="7450575" y="-569502"/>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Rectangle 185"/>
          <p:cNvSpPr/>
          <p:nvPr/>
        </p:nvSpPr>
        <p:spPr>
          <a:xfrm>
            <a:off x="5390061" y="-113695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7" name="Groupe 186"/>
          <p:cNvGrpSpPr/>
          <p:nvPr/>
        </p:nvGrpSpPr>
        <p:grpSpPr>
          <a:xfrm rot="5400000">
            <a:off x="5463241" y="-964371"/>
            <a:ext cx="298503" cy="57373"/>
            <a:chOff x="1909370" y="1129276"/>
            <a:chExt cx="298503" cy="57373"/>
          </a:xfrm>
        </p:grpSpPr>
        <p:sp>
          <p:nvSpPr>
            <p:cNvPr id="188" name="Ellipse 187"/>
            <p:cNvSpPr/>
            <p:nvPr/>
          </p:nvSpPr>
          <p:spPr>
            <a:xfrm>
              <a:off x="1991682"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Ellipse 188"/>
            <p:cNvSpPr/>
            <p:nvPr/>
          </p:nvSpPr>
          <p:spPr>
            <a:xfrm>
              <a:off x="1909370"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Ellipse 189"/>
            <p:cNvSpPr/>
            <p:nvPr/>
          </p:nvSpPr>
          <p:spPr>
            <a:xfrm>
              <a:off x="2150852"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Ellipse 190"/>
            <p:cNvSpPr/>
            <p:nvPr/>
          </p:nvSpPr>
          <p:spPr>
            <a:xfrm>
              <a:off x="2071870"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2" name="Rectangle 191"/>
          <p:cNvSpPr/>
          <p:nvPr/>
        </p:nvSpPr>
        <p:spPr>
          <a:xfrm>
            <a:off x="6831060" y="-687271"/>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Ellipse 192"/>
          <p:cNvSpPr/>
          <p:nvPr/>
        </p:nvSpPr>
        <p:spPr>
          <a:xfrm>
            <a:off x="6965363" y="-580184"/>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4" name="Connecteur droit 193"/>
          <p:cNvCxnSpPr>
            <a:endCxn id="192" idx="3"/>
          </p:cNvCxnSpPr>
          <p:nvPr/>
        </p:nvCxnSpPr>
        <p:spPr>
          <a:xfrm>
            <a:off x="7165388" y="-495590"/>
            <a:ext cx="105538" cy="2356"/>
          </a:xfrm>
          <a:prstGeom prst="line">
            <a:avLst/>
          </a:prstGeom>
        </p:spPr>
        <p:style>
          <a:lnRef idx="1">
            <a:schemeClr val="accent1"/>
          </a:lnRef>
          <a:fillRef idx="0">
            <a:schemeClr val="accent1"/>
          </a:fillRef>
          <a:effectRef idx="0">
            <a:schemeClr val="accent1"/>
          </a:effectRef>
          <a:fontRef idx="minor">
            <a:schemeClr val="tx1"/>
          </a:fontRef>
        </p:style>
      </p:cxnSp>
      <p:sp>
        <p:nvSpPr>
          <p:cNvPr id="195" name="Rectangle 194"/>
          <p:cNvSpPr/>
          <p:nvPr/>
        </p:nvSpPr>
        <p:spPr>
          <a:xfrm>
            <a:off x="6337541" y="-67743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p:cNvSpPr/>
          <p:nvPr/>
        </p:nvSpPr>
        <p:spPr>
          <a:xfrm>
            <a:off x="6471844" y="-570348"/>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Rectangle 196"/>
          <p:cNvSpPr/>
          <p:nvPr/>
        </p:nvSpPr>
        <p:spPr>
          <a:xfrm>
            <a:off x="5855929" y="-670601"/>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p:cNvSpPr/>
          <p:nvPr/>
        </p:nvSpPr>
        <p:spPr>
          <a:xfrm>
            <a:off x="5990232" y="-563514"/>
            <a:ext cx="168587" cy="16273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9" name="Connecteur droit 198"/>
          <p:cNvCxnSpPr/>
          <p:nvPr/>
        </p:nvCxnSpPr>
        <p:spPr>
          <a:xfrm>
            <a:off x="5990232" y="-612270"/>
            <a:ext cx="183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a:xfrm>
            <a:off x="6342310" y="-485754"/>
            <a:ext cx="105538" cy="2356"/>
          </a:xfrm>
          <a:prstGeom prst="line">
            <a:avLst/>
          </a:prstGeom>
        </p:spPr>
        <p:style>
          <a:lnRef idx="1">
            <a:schemeClr val="accent1"/>
          </a:lnRef>
          <a:fillRef idx="0">
            <a:schemeClr val="accent1"/>
          </a:fillRef>
          <a:effectRef idx="0">
            <a:schemeClr val="accent1"/>
          </a:effectRef>
          <a:fontRef idx="minor">
            <a:schemeClr val="tx1"/>
          </a:fontRef>
        </p:style>
      </p:cxnSp>
      <p:sp>
        <p:nvSpPr>
          <p:cNvPr id="201" name="Ellipse 200"/>
          <p:cNvSpPr/>
          <p:nvPr/>
        </p:nvSpPr>
        <p:spPr>
          <a:xfrm>
            <a:off x="5992668" y="-88958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02" name="Table"/>
          <p:cNvGraphicFramePr>
            <a:graphicFrameLocks noGrp="1"/>
          </p:cNvGraphicFramePr>
          <p:nvPr>
            <p:custDataLst>
              <p:custData r:id="rId35"/>
            </p:custDataLst>
            <p:extLst>
              <p:ext uri="{D42A27DB-BD31-4B8C-83A1-F6EECF244321}">
                <p14:modId xmlns:p14="http://schemas.microsoft.com/office/powerpoint/2010/main" val="4157124094"/>
              </p:ext>
            </p:extLst>
          </p:nvPr>
        </p:nvGraphicFramePr>
        <p:xfrm>
          <a:off x="10038129" y="3273019"/>
          <a:ext cx="3816385" cy="1568960"/>
        </p:xfrm>
        <a:graphic>
          <a:graphicData uri="http://schemas.openxmlformats.org/drawingml/2006/table">
            <a:tbl>
              <a:tblPr firstRow="1" bandRow="1">
                <a:tableStyleId>{8EC20E35-A176-4012-BC5E-935CFFF8708E}</a:tableStyleId>
              </a:tblPr>
              <a:tblGrid>
                <a:gridCol w="1384614"/>
                <a:gridCol w="2431771"/>
              </a:tblGrid>
              <a:tr h="170842">
                <a:tc>
                  <a:txBody>
                    <a:bodyPr/>
                    <a:lstStyle/>
                    <a:p>
                      <a:r>
                        <a:rPr lang="en-US" sz="1100" smtClean="0">
                          <a:solidFill>
                            <a:srgbClr val="000000"/>
                          </a:solidFill>
                        </a:rPr>
                        <a:t>Type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smtClean="0">
                          <a:solidFill>
                            <a:srgbClr val="000000"/>
                          </a:solidFill>
                        </a:rPr>
                        <a:t>Objet</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170842">
                <a:tc>
                  <a:txBody>
                    <a:bodyPr/>
                    <a:lstStyle/>
                    <a:p>
                      <a:r>
                        <a:rPr lang="en-US" sz="1100" smtClean="0">
                          <a:solidFill>
                            <a:srgbClr val="000000"/>
                          </a:solidFill>
                        </a:rPr>
                        <a:t>Applications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170842">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smtClean="0">
                          <a:solidFill>
                            <a:srgbClr val="000000"/>
                          </a:solidFill>
                        </a:rPr>
                        <a:t>Base Budget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0842">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smtClean="0">
                          <a:solidFill>
                            <a:srgbClr val="000000"/>
                          </a:solidFill>
                        </a:rPr>
                        <a:t>Bons</a:t>
                      </a:r>
                      <a:r>
                        <a:rPr lang="en-US" sz="1100" baseline="0" smtClean="0">
                          <a:solidFill>
                            <a:srgbClr val="000000"/>
                          </a:solidFill>
                        </a:rPr>
                        <a:t> à payer</a:t>
                      </a:r>
                      <a:endParaRPr lang="en-US" sz="1100" smtClean="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0842">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0842">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0842">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0842">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r>
            </a:tbl>
          </a:graphicData>
        </a:graphic>
      </p:graphicFrame>
      <p:grpSp>
        <p:nvGrpSpPr>
          <p:cNvPr id="203" name="ScrollbarVertical"/>
          <p:cNvGrpSpPr/>
          <p:nvPr>
            <p:custDataLst>
              <p:custData r:id="rId36"/>
            </p:custDataLst>
          </p:nvPr>
        </p:nvGrpSpPr>
        <p:grpSpPr>
          <a:xfrm>
            <a:off x="13858762" y="3265064"/>
            <a:ext cx="147992" cy="1574607"/>
            <a:chOff x="4496659" y="1543109"/>
            <a:chExt cx="147992" cy="3562291"/>
          </a:xfrm>
        </p:grpSpPr>
        <p:sp>
          <p:nvSpPr>
            <p:cNvPr id="204" name="Background"/>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05" name="Slider"/>
            <p:cNvSpPr>
              <a:spLocks/>
            </p:cNvSpPr>
            <p:nvPr/>
          </p:nvSpPr>
          <p:spPr>
            <a:xfrm>
              <a:off x="4496659" y="1842086"/>
              <a:ext cx="147992" cy="346565"/>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06" name="UpArrow"/>
            <p:cNvSpPr>
              <a:spLocks/>
            </p:cNvSpPr>
            <p:nvPr/>
          </p:nvSpPr>
          <p:spPr>
            <a:xfrm>
              <a:off x="4539206" y="1608975"/>
              <a:ext cx="64008" cy="1448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07" name="DownArrow"/>
            <p:cNvSpPr>
              <a:spLocks/>
            </p:cNvSpPr>
            <p:nvPr/>
          </p:nvSpPr>
          <p:spPr>
            <a:xfrm rot="10800000">
              <a:off x="4539206" y="4903916"/>
              <a:ext cx="64008" cy="1448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sp>
        <p:nvSpPr>
          <p:cNvPr id="18" name="ZoneTexte 17"/>
          <p:cNvSpPr txBox="1"/>
          <p:nvPr/>
        </p:nvSpPr>
        <p:spPr>
          <a:xfrm>
            <a:off x="257112" y="7618675"/>
            <a:ext cx="3521345" cy="1477328"/>
          </a:xfrm>
          <a:prstGeom prst="rect">
            <a:avLst/>
          </a:prstGeom>
          <a:noFill/>
        </p:spPr>
        <p:txBody>
          <a:bodyPr wrap="square" rtlCol="0">
            <a:spAutoFit/>
          </a:bodyPr>
          <a:lstStyle/>
          <a:p>
            <a:r>
              <a:rPr lang="fr-FR" smtClean="0"/>
              <a:t>On ne peut déplacer que les hubs et les objets en placement libre, et les objets situés dans les hubs qui permettent un déplacement d’objet (mouvement contraint)</a:t>
            </a:r>
            <a:endParaRPr lang="fr-FR"/>
          </a:p>
        </p:txBody>
      </p:sp>
      <p:sp>
        <p:nvSpPr>
          <p:cNvPr id="208" name="ZoneTexte 207"/>
          <p:cNvSpPr txBox="1"/>
          <p:nvPr/>
        </p:nvSpPr>
        <p:spPr>
          <a:xfrm>
            <a:off x="257111" y="9270548"/>
            <a:ext cx="3521345" cy="1477328"/>
          </a:xfrm>
          <a:prstGeom prst="rect">
            <a:avLst/>
          </a:prstGeom>
          <a:noFill/>
        </p:spPr>
        <p:txBody>
          <a:bodyPr wrap="square" rtlCol="0">
            <a:spAutoFit/>
          </a:bodyPr>
          <a:lstStyle/>
          <a:p>
            <a:r>
              <a:rPr lang="fr-FR" smtClean="0"/>
              <a:t>On ne peut masquer que les hubs et les objets de hub d’objets divers.</a:t>
            </a:r>
          </a:p>
          <a:p>
            <a:endParaRPr lang="fr-FR"/>
          </a:p>
          <a:p>
            <a:r>
              <a:rPr lang="fr-FR" smtClean="0"/>
              <a:t>Tous les liens s’affichent par défaut entre les objets de la scène.</a:t>
            </a:r>
            <a:endParaRPr lang="fr-FR"/>
          </a:p>
        </p:txBody>
      </p:sp>
      <p:grpSp>
        <p:nvGrpSpPr>
          <p:cNvPr id="209" name="DropdownBox"/>
          <p:cNvGrpSpPr/>
          <p:nvPr>
            <p:custDataLst>
              <p:custData r:id="rId37"/>
            </p:custDataLst>
          </p:nvPr>
        </p:nvGrpSpPr>
        <p:grpSpPr>
          <a:xfrm>
            <a:off x="1619723" y="1953249"/>
            <a:ext cx="2692851" cy="228600"/>
            <a:chOff x="4016824" y="3329200"/>
            <a:chExt cx="1097652" cy="228600"/>
          </a:xfrm>
        </p:grpSpPr>
        <p:sp>
          <p:nvSpPr>
            <p:cNvPr id="21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solidFill>
                    <a:schemeClr val="bg1">
                      <a:lumMod val="65000"/>
                    </a:schemeClr>
                  </a:solidFill>
                  <a:latin typeface="Segoe UI" pitchFamily="34" charset="0"/>
                  <a:ea typeface="Segoe UI" pitchFamily="34" charset="0"/>
                  <a:cs typeface="Segoe UI" pitchFamily="34" charset="0"/>
                </a:rPr>
                <a:t>SERVEUR</a:t>
              </a:r>
              <a:endParaRPr lang="en-US" sz="1200" dirty="0">
                <a:solidFill>
                  <a:schemeClr val="bg1">
                    <a:lumMod val="65000"/>
                  </a:schemeClr>
                </a:solidFill>
                <a:latin typeface="Segoe UI" pitchFamily="34" charset="0"/>
                <a:ea typeface="Segoe UI" pitchFamily="34" charset="0"/>
                <a:cs typeface="Segoe UI" pitchFamily="34" charset="0"/>
              </a:endParaRPr>
            </a:p>
          </p:txBody>
        </p:sp>
        <p:sp>
          <p:nvSpPr>
            <p:cNvPr id="211" name="DownArrow"/>
            <p:cNvSpPr>
              <a:spLocks noChangeAspect="1"/>
            </p:cNvSpPr>
            <p:nvPr/>
          </p:nvSpPr>
          <p:spPr>
            <a:xfrm rot="10800000">
              <a:off x="5064434" y="3430199"/>
              <a:ext cx="33142"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212" name="Content"/>
          <p:cNvSpPr txBox="1"/>
          <p:nvPr>
            <p:custDataLst>
              <p:custData r:id="rId38"/>
            </p:custDataLst>
          </p:nvPr>
        </p:nvSpPr>
        <p:spPr>
          <a:xfrm>
            <a:off x="1054316" y="1951017"/>
            <a:ext cx="500009"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Type</a:t>
            </a:r>
            <a:endParaRPr lang="en-US" sz="1200" dirty="0" smtClean="0">
              <a:solidFill>
                <a:srgbClr val="000000"/>
              </a:solidFill>
              <a:latin typeface="Segoe UI" pitchFamily="34" charset="0"/>
              <a:ea typeface="Segoe UI" pitchFamily="34" charset="0"/>
              <a:cs typeface="Segoe UI" pitchFamily="34" charset="0"/>
            </a:endParaRPr>
          </a:p>
        </p:txBody>
      </p:sp>
      <p:sp>
        <p:nvSpPr>
          <p:cNvPr id="213" name="Content"/>
          <p:cNvSpPr/>
          <p:nvPr>
            <p:custDataLst>
              <p:custData r:id="rId39"/>
            </p:custDataLst>
          </p:nvPr>
        </p:nvSpPr>
        <p:spPr>
          <a:xfrm>
            <a:off x="1611830" y="2311163"/>
            <a:ext cx="2700743"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chemeClr val="bg1">
                    <a:lumMod val="65000"/>
                  </a:schemeClr>
                </a:solidFill>
                <a:latin typeface="Segoe UI" pitchFamily="34" charset="0"/>
                <a:cs typeface="Segoe UI" pitchFamily="34" charset="0"/>
              </a:rPr>
              <a:t>IBSQL029</a:t>
            </a:r>
            <a:endParaRPr lang="en-US" sz="1200" dirty="0">
              <a:solidFill>
                <a:schemeClr val="bg1">
                  <a:lumMod val="65000"/>
                </a:schemeClr>
              </a:solidFill>
              <a:latin typeface="Segoe UI" pitchFamily="34" charset="0"/>
              <a:cs typeface="Segoe UI" pitchFamily="34" charset="0"/>
            </a:endParaRPr>
          </a:p>
        </p:txBody>
      </p:sp>
      <p:sp>
        <p:nvSpPr>
          <p:cNvPr id="214" name="Content"/>
          <p:cNvSpPr txBox="1"/>
          <p:nvPr>
            <p:custDataLst>
              <p:custData r:id="rId40"/>
            </p:custDataLst>
          </p:nvPr>
        </p:nvSpPr>
        <p:spPr>
          <a:xfrm>
            <a:off x="1056132" y="2296649"/>
            <a:ext cx="522900"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Nom</a:t>
            </a:r>
            <a:endParaRPr lang="en-US" sz="1200" dirty="0" smtClean="0">
              <a:solidFill>
                <a:srgbClr val="000000"/>
              </a:solidFill>
              <a:latin typeface="Segoe UI" pitchFamily="34" charset="0"/>
              <a:ea typeface="Segoe UI" pitchFamily="34" charset="0"/>
              <a:cs typeface="Segoe UI" pitchFamily="34" charset="0"/>
            </a:endParaRPr>
          </a:p>
        </p:txBody>
      </p:sp>
      <p:pic>
        <p:nvPicPr>
          <p:cNvPr id="215" name="Image 214"/>
          <p:cNvPicPr>
            <a:picLocks noChangeAspect="1"/>
          </p:cNvPicPr>
          <p:nvPr/>
        </p:nvPicPr>
        <p:blipFill>
          <a:blip r:embed="rId44"/>
          <a:stretch>
            <a:fillRect/>
          </a:stretch>
        </p:blipFill>
        <p:spPr>
          <a:xfrm>
            <a:off x="643071" y="2084975"/>
            <a:ext cx="278619" cy="316992"/>
          </a:xfrm>
          <a:prstGeom prst="rect">
            <a:avLst/>
          </a:prstGeom>
        </p:spPr>
      </p:pic>
      <p:pic>
        <p:nvPicPr>
          <p:cNvPr id="216" name="Image 215"/>
          <p:cNvPicPr>
            <a:picLocks noChangeAspect="1"/>
          </p:cNvPicPr>
          <p:nvPr/>
        </p:nvPicPr>
        <p:blipFill>
          <a:blip r:embed="rId49"/>
          <a:stretch>
            <a:fillRect/>
          </a:stretch>
        </p:blipFill>
        <p:spPr>
          <a:xfrm>
            <a:off x="572902" y="980237"/>
            <a:ext cx="406663" cy="406663"/>
          </a:xfrm>
          <a:prstGeom prst="rect">
            <a:avLst/>
          </a:prstGeom>
        </p:spPr>
      </p:pic>
      <p:sp>
        <p:nvSpPr>
          <p:cNvPr id="217" name="Content"/>
          <p:cNvSpPr txBox="1"/>
          <p:nvPr>
            <p:custDataLst>
              <p:custData r:id="rId41"/>
            </p:custDataLst>
          </p:nvPr>
        </p:nvSpPr>
        <p:spPr>
          <a:xfrm>
            <a:off x="1049953" y="2636372"/>
            <a:ext cx="3262620" cy="230832"/>
          </a:xfrm>
          <a:prstGeom prst="rect">
            <a:avLst/>
          </a:prstGeom>
          <a:noFill/>
        </p:spPr>
        <p:txBody>
          <a:bodyPr wrap="squar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Hub </a:t>
            </a:r>
            <a:endParaRPr lang="en-US" sz="1200" dirty="0" smtClean="0">
              <a:solidFill>
                <a:srgbClr val="000000"/>
              </a:solidFill>
              <a:latin typeface="Segoe UI" pitchFamily="34" charset="0"/>
              <a:ea typeface="Segoe UI" pitchFamily="34" charset="0"/>
              <a:cs typeface="Segoe UI" pitchFamily="34" charset="0"/>
            </a:endParaRPr>
          </a:p>
        </p:txBody>
      </p:sp>
      <p:sp>
        <p:nvSpPr>
          <p:cNvPr id="218" name="Content"/>
          <p:cNvSpPr/>
          <p:nvPr>
            <p:custDataLst>
              <p:custData r:id="rId42"/>
            </p:custDataLst>
          </p:nvPr>
        </p:nvSpPr>
        <p:spPr>
          <a:xfrm>
            <a:off x="1590577" y="2637488"/>
            <a:ext cx="2700743"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chemeClr val="bg1">
                    <a:lumMod val="65000"/>
                  </a:schemeClr>
                </a:solidFill>
                <a:latin typeface="Segoe UI" pitchFamily="34" charset="0"/>
                <a:cs typeface="Segoe UI" pitchFamily="34" charset="0"/>
              </a:rPr>
              <a:t>0 - Natif</a:t>
            </a:r>
            <a:endParaRPr lang="en-US" sz="1200" dirty="0">
              <a:solidFill>
                <a:schemeClr val="bg1">
                  <a:lumMod val="65000"/>
                </a:schemeClr>
              </a:solidFill>
              <a:latin typeface="Segoe UI" pitchFamily="34" charset="0"/>
              <a:cs typeface="Segoe UI" pitchFamily="34" charset="0"/>
            </a:endParaRPr>
          </a:p>
        </p:txBody>
      </p:sp>
      <p:sp>
        <p:nvSpPr>
          <p:cNvPr id="219" name="ZoneTexte 218"/>
          <p:cNvSpPr txBox="1"/>
          <p:nvPr/>
        </p:nvSpPr>
        <p:spPr>
          <a:xfrm>
            <a:off x="5406658" y="10126813"/>
            <a:ext cx="4047836" cy="646331"/>
          </a:xfrm>
          <a:prstGeom prst="rect">
            <a:avLst/>
          </a:prstGeom>
          <a:noFill/>
        </p:spPr>
        <p:txBody>
          <a:bodyPr wrap="square" rtlCol="0">
            <a:spAutoFit/>
          </a:bodyPr>
          <a:lstStyle/>
          <a:p>
            <a:r>
              <a:rPr lang="fr-FR" smtClean="0"/>
              <a:t>Si le hug n’est attaché à un parent alors il affiche tous les objets</a:t>
            </a:r>
            <a:endParaRPr lang="fr-FR"/>
          </a:p>
        </p:txBody>
      </p:sp>
      <p:sp>
        <p:nvSpPr>
          <p:cNvPr id="220" name="CheckBox"/>
          <p:cNvSpPr/>
          <p:nvPr/>
        </p:nvSpPr>
        <p:spPr>
          <a:xfrm>
            <a:off x="8880482" y="385206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Tree>
    <p:extLst>
      <p:ext uri="{BB962C8B-B14F-4D97-AF65-F5344CB8AC3E}">
        <p14:creationId xmlns:p14="http://schemas.microsoft.com/office/powerpoint/2010/main" val="3075817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3249489" y="1648762"/>
            <a:ext cx="288272" cy="2543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7" name="Rectangle 66"/>
          <p:cNvSpPr/>
          <p:nvPr/>
        </p:nvSpPr>
        <p:spPr>
          <a:xfrm>
            <a:off x="9888874" y="4602315"/>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Freeform 122"/>
          <p:cNvSpPr>
            <a:spLocks/>
          </p:cNvSpPr>
          <p:nvPr>
            <p:custDataLst>
              <p:custData r:id="rId1"/>
              <p:custData r:id="rId2"/>
            </p:custDataLst>
          </p:nvPr>
        </p:nvSpPr>
        <p:spPr bwMode="black">
          <a:xfrm>
            <a:off x="9989669" y="4689643"/>
            <a:ext cx="226245" cy="228025"/>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accent1">
              <a:lumMod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0" name="Rectangle 69"/>
          <p:cNvSpPr/>
          <p:nvPr/>
        </p:nvSpPr>
        <p:spPr>
          <a:xfrm>
            <a:off x="9384124" y="4600660"/>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Freeform 122"/>
          <p:cNvSpPr>
            <a:spLocks/>
          </p:cNvSpPr>
          <p:nvPr>
            <p:custDataLst>
              <p:custData r:id="rId3"/>
              <p:custData r:id="rId4"/>
            </p:custDataLst>
          </p:nvPr>
        </p:nvSpPr>
        <p:spPr bwMode="black">
          <a:xfrm flipH="1">
            <a:off x="9482564" y="4687989"/>
            <a:ext cx="219644" cy="221372"/>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accent1">
              <a:lumMod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2" name="Content"/>
          <p:cNvSpPr/>
          <p:nvPr>
            <p:custDataLst>
              <p:custData r:id="rId5"/>
            </p:custDataLst>
          </p:nvPr>
        </p:nvSpPr>
        <p:spPr>
          <a:xfrm>
            <a:off x="10047534" y="5055756"/>
            <a:ext cx="281206" cy="28869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solidFill>
                  <a:srgbClr val="000000"/>
                </a:solidFill>
                <a:latin typeface="Segoe UI" pitchFamily="34" charset="0"/>
                <a:cs typeface="Segoe UI" pitchFamily="34" charset="0"/>
              </a:rPr>
              <a:t>0°</a:t>
            </a:r>
            <a:endParaRPr lang="en-US" sz="1200" dirty="0">
              <a:solidFill>
                <a:srgbClr val="000000"/>
              </a:solidFill>
              <a:latin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73" name="ZoneTexte 72"/>
              <p:cNvSpPr txBox="1"/>
              <p:nvPr/>
            </p:nvSpPr>
            <p:spPr>
              <a:xfrm>
                <a:off x="9798109" y="5083254"/>
                <a:ext cx="1679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i="1" smtClean="0">
                          <a:latin typeface="Cambria Math" panose="02040503050406030204" pitchFamily="18" charset="0"/>
                          <a:ea typeface="Cambria Math" panose="02040503050406030204" pitchFamily="18" charset="0"/>
                        </a:rPr>
                        <m:t>𝜃</m:t>
                      </m:r>
                    </m:oMath>
                  </m:oMathPara>
                </a14:m>
                <a:endParaRPr lang="fr-FR" sz="1600"/>
              </a:p>
            </p:txBody>
          </p:sp>
        </mc:Choice>
        <mc:Fallback xmlns="">
          <p:sp>
            <p:nvSpPr>
              <p:cNvPr id="73" name="ZoneTexte 72"/>
              <p:cNvSpPr txBox="1">
                <a:spLocks noRot="1" noChangeAspect="1" noMove="1" noResize="1" noEditPoints="1" noAdjustHandles="1" noChangeArrowheads="1" noChangeShapeType="1" noTextEdit="1"/>
              </p:cNvSpPr>
              <p:nvPr/>
            </p:nvSpPr>
            <p:spPr>
              <a:xfrm>
                <a:off x="9798109" y="5083254"/>
                <a:ext cx="167931" cy="246221"/>
              </a:xfrm>
              <a:prstGeom prst="rect">
                <a:avLst/>
              </a:prstGeom>
              <a:blipFill rotWithShape="0">
                <a:blip r:embed="rId13"/>
                <a:stretch>
                  <a:fillRect l="-28571" r="-25000" b="-7500"/>
                </a:stretch>
              </a:blipFill>
            </p:spPr>
            <p:txBody>
              <a:bodyPr/>
              <a:lstStyle/>
              <a:p>
                <a:r>
                  <a:rPr lang="fr-FR">
                    <a:noFill/>
                  </a:rPr>
                  <a:t> </a:t>
                </a:r>
              </a:p>
            </p:txBody>
          </p:sp>
        </mc:Fallback>
      </mc:AlternateContent>
      <p:grpSp>
        <p:nvGrpSpPr>
          <p:cNvPr id="74" name="SearchBox"/>
          <p:cNvGrpSpPr/>
          <p:nvPr>
            <p:custDataLst>
              <p:custData r:id="rId6"/>
            </p:custDataLst>
          </p:nvPr>
        </p:nvGrpSpPr>
        <p:grpSpPr>
          <a:xfrm>
            <a:off x="1717980" y="1328150"/>
            <a:ext cx="2714625" cy="310896"/>
            <a:chOff x="4111925" y="3293648"/>
            <a:chExt cx="962997" cy="310896"/>
          </a:xfrm>
        </p:grpSpPr>
        <p:sp>
          <p:nvSpPr>
            <p:cNvPr id="75" name="Content"/>
            <p:cNvSpPr>
              <a:spLocks/>
            </p:cNvSpPr>
            <p:nvPr/>
          </p:nvSpPr>
          <p:spPr>
            <a:xfrm>
              <a:off x="4111925" y="3328416"/>
              <a:ext cx="947797" cy="228600"/>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smtClean="0">
                  <a:solidFill>
                    <a:srgbClr val="FFFFFF">
                      <a:lumMod val="50000"/>
                    </a:srgbClr>
                  </a:solidFill>
                  <a:latin typeface="Segoe UI" pitchFamily="34" charset="0"/>
                  <a:ea typeface="Segoe UI" pitchFamily="34" charset="0"/>
                  <a:cs typeface="Segoe UI" pitchFamily="34" charset="0"/>
                </a:rPr>
                <a:t>recherche</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6" name="Icon" descr="C:\Users\t-dantay\Documents\WPIcons\appbar.feature.search.rest.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964633" y="3293648"/>
              <a:ext cx="110289" cy="31089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78" name="Rectangle 77"/>
          <p:cNvSpPr/>
          <p:nvPr/>
        </p:nvSpPr>
        <p:spPr>
          <a:xfrm>
            <a:off x="2216169" y="1658137"/>
            <a:ext cx="259109" cy="228600"/>
          </a:xfrm>
          <a:prstGeom prst="rect">
            <a:avLst/>
          </a:prstGeom>
          <a:solidFill>
            <a:schemeClr val="bg1"/>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a:t>
            </a:r>
            <a:endParaRPr lang="fr-FR">
              <a:solidFill>
                <a:schemeClr val="tx1"/>
              </a:solidFill>
            </a:endParaRPr>
          </a:p>
        </p:txBody>
      </p:sp>
      <p:sp>
        <p:nvSpPr>
          <p:cNvPr id="83" name="Rectangle 82"/>
          <p:cNvSpPr/>
          <p:nvPr/>
        </p:nvSpPr>
        <p:spPr>
          <a:xfrm>
            <a:off x="2901977" y="1641691"/>
            <a:ext cx="288272" cy="2543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6" name="Picture 1"/>
          <p:cNvPicPr preferRelativeResize="0">
            <a:picLocks/>
          </p:cNvPicPr>
          <p:nvPr>
            <p:custDataLst>
              <p:custData r:id="rId7"/>
            </p:custDataLst>
          </p:nvPr>
        </p:nvPicPr>
        <p:blipFill rotWithShape="1">
          <a:blip r:embed="rId15">
            <a:extLst>
              <a:ext uri="{28A0092B-C50C-407E-A947-70E740481C1C}">
                <a14:useLocalDpi xmlns:a14="http://schemas.microsoft.com/office/drawing/2010/main" val="0"/>
              </a:ext>
            </a:extLst>
          </a:blip>
          <a:srcRect l="13479" t="29131" r="11108" b="31977"/>
          <a:stretch/>
        </p:blipFill>
        <p:spPr>
          <a:xfrm>
            <a:off x="2960878" y="1742364"/>
            <a:ext cx="191038" cy="98523"/>
          </a:xfrm>
          <a:prstGeom prst="rect">
            <a:avLst/>
          </a:prstGeom>
        </p:spPr>
      </p:pic>
      <p:pic>
        <p:nvPicPr>
          <p:cNvPr id="89" name="Picture 2" descr="C:\Users\t-dantay\Documents\First24\cursorimoveall.png"/>
          <p:cNvPicPr>
            <a:picLocks noChangeAspect="1" noChangeArrowheads="1"/>
          </p:cNvPicPr>
          <p:nvPr>
            <p:custDataLst>
              <p:custData r:id="rId8"/>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3335106" y="1719043"/>
            <a:ext cx="120247" cy="122126"/>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p:cNvSpPr/>
          <p:nvPr/>
        </p:nvSpPr>
        <p:spPr>
          <a:xfrm>
            <a:off x="2551237" y="1648762"/>
            <a:ext cx="280258" cy="2472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90" name="Picture 2" descr="C:\Users\t-dantay\Documents\First24\folderopen1.png"/>
          <p:cNvPicPr>
            <a:picLocks noChangeAspect="1" noChangeArrowheads="1"/>
          </p:cNvPicPr>
          <p:nvPr>
            <p:custDataLst>
              <p:custData r:id="rId9"/>
            </p:custDataLst>
          </p:nvPr>
        </p:nvPicPr>
        <p:blipFill rotWithShape="1">
          <a:blip r:embed="rId17" cstate="print">
            <a:extLst>
              <a:ext uri="{28A0092B-C50C-407E-A947-70E740481C1C}">
                <a14:useLocalDpi xmlns:a14="http://schemas.microsoft.com/office/drawing/2010/main" val="0"/>
              </a:ext>
            </a:extLst>
          </a:blip>
          <a:srcRect t="23865" r="33389"/>
          <a:stretch/>
        </p:blipFill>
        <p:spPr bwMode="auto">
          <a:xfrm>
            <a:off x="2629563" y="1723876"/>
            <a:ext cx="145651" cy="111852"/>
          </a:xfrm>
          <a:prstGeom prst="rect">
            <a:avLst/>
          </a:prstGeom>
          <a:noFill/>
          <a:extLst>
            <a:ext uri="{909E8E84-426E-40DD-AFC4-6F175D3DCCD1}">
              <a14:hiddenFill xmlns:a14="http://schemas.microsoft.com/office/drawing/2010/main">
                <a:solidFill>
                  <a:srgbClr val="FFFFFF"/>
                </a:solidFill>
              </a14:hiddenFill>
            </a:ext>
          </a:extLst>
        </p:spPr>
      </p:pic>
      <p:pic>
        <p:nvPicPr>
          <p:cNvPr id="82" name="Image 81"/>
          <p:cNvPicPr>
            <a:picLocks noChangeAspect="1"/>
          </p:cNvPicPr>
          <p:nvPr/>
        </p:nvPicPr>
        <p:blipFill>
          <a:blip r:embed="rId18">
            <a:duotone>
              <a:schemeClr val="accent1">
                <a:shade val="45000"/>
                <a:satMod val="135000"/>
              </a:schemeClr>
              <a:prstClr val="white"/>
            </a:duotone>
          </a:blip>
          <a:stretch>
            <a:fillRect/>
          </a:stretch>
        </p:blipFill>
        <p:spPr>
          <a:xfrm>
            <a:off x="5946726" y="3246798"/>
            <a:ext cx="304275" cy="295955"/>
          </a:xfrm>
          <a:prstGeom prst="rect">
            <a:avLst/>
          </a:prstGeom>
        </p:spPr>
      </p:pic>
      <p:pic>
        <p:nvPicPr>
          <p:cNvPr id="92" name="Picture 1"/>
          <p:cNvPicPr preferRelativeResize="0">
            <a:picLocks/>
          </p:cNvPicPr>
          <p:nvPr>
            <p:custDataLst>
              <p:custData r:id="rId10"/>
            </p:custDataLst>
          </p:nvPr>
        </p:nvPicPr>
        <p:blipFill>
          <a:blip r:embed="rId1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00425" y="852012"/>
            <a:ext cx="337500" cy="337500"/>
          </a:xfrm>
          <a:prstGeom prst="rect">
            <a:avLst/>
          </a:prstGeom>
        </p:spPr>
      </p:pic>
      <p:pic>
        <p:nvPicPr>
          <p:cNvPr id="93" name="Picture 1"/>
          <p:cNvPicPr preferRelativeResize="0">
            <a:picLocks/>
          </p:cNvPicPr>
          <p:nvPr>
            <p:custDataLst>
              <p:custData r:id="rId11"/>
            </p:custDataLst>
          </p:nvPr>
        </p:nvPicPr>
        <p:blipFill>
          <a:blip r:embed="rId2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14750" y="859178"/>
            <a:ext cx="337500" cy="337500"/>
          </a:xfrm>
          <a:prstGeom prst="rect">
            <a:avLst/>
          </a:prstGeom>
        </p:spPr>
      </p:pic>
      <p:sp>
        <p:nvSpPr>
          <p:cNvPr id="79" name="ZoneTexte 78"/>
          <p:cNvSpPr txBox="1"/>
          <p:nvPr/>
        </p:nvSpPr>
        <p:spPr>
          <a:xfrm>
            <a:off x="1622702" y="1644699"/>
            <a:ext cx="1828800" cy="276999"/>
          </a:xfrm>
          <a:prstGeom prst="rect">
            <a:avLst/>
          </a:prstGeom>
          <a:noFill/>
        </p:spPr>
        <p:txBody>
          <a:bodyPr wrap="square" rtlCol="0">
            <a:spAutoFit/>
          </a:bodyPr>
          <a:lstStyle/>
          <a:p>
            <a:r>
              <a:rPr lang="fr-FR" sz="1200" smtClean="0"/>
              <a:t>mode :</a:t>
            </a:r>
            <a:endParaRPr lang="fr-FR" sz="1200"/>
          </a:p>
        </p:txBody>
      </p:sp>
      <p:pic>
        <p:nvPicPr>
          <p:cNvPr id="64" name="Image 63"/>
          <p:cNvPicPr>
            <a:picLocks noChangeAspect="1"/>
          </p:cNvPicPr>
          <p:nvPr/>
        </p:nvPicPr>
        <p:blipFill>
          <a:blip r:embed="rId21"/>
          <a:stretch>
            <a:fillRect/>
          </a:stretch>
        </p:blipFill>
        <p:spPr>
          <a:xfrm>
            <a:off x="5884265" y="4372091"/>
            <a:ext cx="246035" cy="190479"/>
          </a:xfrm>
          <a:prstGeom prst="rect">
            <a:avLst/>
          </a:prstGeom>
        </p:spPr>
      </p:pic>
      <p:pic>
        <p:nvPicPr>
          <p:cNvPr id="87" name="Image 86"/>
          <p:cNvPicPr>
            <a:picLocks noChangeAspect="1"/>
          </p:cNvPicPr>
          <p:nvPr/>
        </p:nvPicPr>
        <p:blipFill>
          <a:blip r:embed="rId21">
            <a:duotone>
              <a:schemeClr val="accent5">
                <a:shade val="45000"/>
                <a:satMod val="135000"/>
              </a:schemeClr>
              <a:prstClr val="white"/>
            </a:duotone>
          </a:blip>
          <a:stretch>
            <a:fillRect/>
          </a:stretch>
        </p:blipFill>
        <p:spPr>
          <a:xfrm>
            <a:off x="6880720" y="3819567"/>
            <a:ext cx="246035" cy="190479"/>
          </a:xfrm>
          <a:prstGeom prst="rect">
            <a:avLst/>
          </a:prstGeom>
        </p:spPr>
      </p:pic>
      <p:pic>
        <p:nvPicPr>
          <p:cNvPr id="91" name="Image 90"/>
          <p:cNvPicPr>
            <a:picLocks noChangeAspect="1"/>
          </p:cNvPicPr>
          <p:nvPr/>
        </p:nvPicPr>
        <p:blipFill>
          <a:blip r:embed="rId22"/>
          <a:stretch>
            <a:fillRect/>
          </a:stretch>
        </p:blipFill>
        <p:spPr>
          <a:xfrm>
            <a:off x="5921982" y="4720206"/>
            <a:ext cx="157898" cy="148980"/>
          </a:xfrm>
          <a:prstGeom prst="rect">
            <a:avLst/>
          </a:prstGeom>
        </p:spPr>
      </p:pic>
      <p:pic>
        <p:nvPicPr>
          <p:cNvPr id="95" name="Image 94"/>
          <p:cNvPicPr>
            <a:picLocks noChangeAspect="1"/>
          </p:cNvPicPr>
          <p:nvPr/>
        </p:nvPicPr>
        <p:blipFill>
          <a:blip r:embed="rId22"/>
          <a:stretch>
            <a:fillRect/>
          </a:stretch>
        </p:blipFill>
        <p:spPr>
          <a:xfrm>
            <a:off x="5556296" y="4392840"/>
            <a:ext cx="157898" cy="148980"/>
          </a:xfrm>
          <a:prstGeom prst="rect">
            <a:avLst/>
          </a:prstGeom>
        </p:spPr>
      </p:pic>
      <p:pic>
        <p:nvPicPr>
          <p:cNvPr id="96" name="Image 95"/>
          <p:cNvPicPr>
            <a:picLocks noChangeAspect="1"/>
          </p:cNvPicPr>
          <p:nvPr/>
        </p:nvPicPr>
        <p:blipFill>
          <a:blip r:embed="rId22"/>
          <a:stretch>
            <a:fillRect/>
          </a:stretch>
        </p:blipFill>
        <p:spPr>
          <a:xfrm>
            <a:off x="6312545" y="4392840"/>
            <a:ext cx="157898" cy="148980"/>
          </a:xfrm>
          <a:prstGeom prst="rect">
            <a:avLst/>
          </a:prstGeom>
        </p:spPr>
      </p:pic>
      <p:pic>
        <p:nvPicPr>
          <p:cNvPr id="97" name="Image 96"/>
          <p:cNvPicPr>
            <a:picLocks noChangeAspect="1"/>
          </p:cNvPicPr>
          <p:nvPr/>
        </p:nvPicPr>
        <p:blipFill>
          <a:blip r:embed="rId22"/>
          <a:stretch>
            <a:fillRect/>
          </a:stretch>
        </p:blipFill>
        <p:spPr>
          <a:xfrm>
            <a:off x="5921982" y="4066629"/>
            <a:ext cx="157898" cy="148980"/>
          </a:xfrm>
          <a:prstGeom prst="rect">
            <a:avLst/>
          </a:prstGeom>
        </p:spPr>
      </p:pic>
    </p:spTree>
    <p:extLst>
      <p:ext uri="{BB962C8B-B14F-4D97-AF65-F5344CB8AC3E}">
        <p14:creationId xmlns:p14="http://schemas.microsoft.com/office/powerpoint/2010/main" val="2064019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437991" y="3002116"/>
            <a:ext cx="1047135" cy="369332"/>
          </a:xfrm>
          <a:prstGeom prst="rect">
            <a:avLst/>
          </a:prstGeom>
          <a:noFill/>
        </p:spPr>
        <p:txBody>
          <a:bodyPr wrap="square" rtlCol="0">
            <a:spAutoFit/>
          </a:bodyPr>
          <a:lstStyle/>
          <a:p>
            <a:r>
              <a:rPr lang="fr-FR" smtClean="0"/>
              <a:t>{ }   Vue</a:t>
            </a:r>
            <a:endParaRPr lang="fr-FR"/>
          </a:p>
        </p:txBody>
      </p:sp>
      <p:sp>
        <p:nvSpPr>
          <p:cNvPr id="4" name="ZoneTexte 3"/>
          <p:cNvSpPr txBox="1"/>
          <p:nvPr/>
        </p:nvSpPr>
        <p:spPr>
          <a:xfrm>
            <a:off x="2961558" y="3478980"/>
            <a:ext cx="1543665" cy="369332"/>
          </a:xfrm>
          <a:prstGeom prst="rect">
            <a:avLst/>
          </a:prstGeom>
          <a:noFill/>
        </p:spPr>
        <p:txBody>
          <a:bodyPr wrap="square" rtlCol="0">
            <a:spAutoFit/>
          </a:bodyPr>
          <a:lstStyle/>
          <a:p>
            <a:r>
              <a:rPr lang="fr-FR" smtClean="0"/>
              <a:t>[ ] ListeHubSP</a:t>
            </a:r>
            <a:endParaRPr lang="fr-FR"/>
          </a:p>
        </p:txBody>
      </p:sp>
      <p:sp>
        <p:nvSpPr>
          <p:cNvPr id="5" name="ZoneTexte 4"/>
          <p:cNvSpPr txBox="1"/>
          <p:nvPr/>
        </p:nvSpPr>
        <p:spPr>
          <a:xfrm>
            <a:off x="4460978" y="3493728"/>
            <a:ext cx="956187" cy="369332"/>
          </a:xfrm>
          <a:prstGeom prst="rect">
            <a:avLst/>
          </a:prstGeom>
          <a:noFill/>
        </p:spPr>
        <p:txBody>
          <a:bodyPr wrap="square" rtlCol="0">
            <a:spAutoFit/>
          </a:bodyPr>
          <a:lstStyle/>
          <a:p>
            <a:r>
              <a:rPr lang="fr-FR" smtClean="0"/>
              <a:t>{ } Hub</a:t>
            </a:r>
            <a:endParaRPr lang="fr-FR"/>
          </a:p>
        </p:txBody>
      </p:sp>
      <p:sp>
        <p:nvSpPr>
          <p:cNvPr id="7" name="ZoneTexte 6"/>
          <p:cNvSpPr txBox="1"/>
          <p:nvPr/>
        </p:nvSpPr>
        <p:spPr>
          <a:xfrm>
            <a:off x="3485126" y="1880616"/>
            <a:ext cx="1702209" cy="369332"/>
          </a:xfrm>
          <a:prstGeom prst="rect">
            <a:avLst/>
          </a:prstGeom>
          <a:noFill/>
        </p:spPr>
        <p:txBody>
          <a:bodyPr wrap="square" rtlCol="0">
            <a:spAutoFit/>
          </a:bodyPr>
          <a:lstStyle/>
          <a:p>
            <a:r>
              <a:rPr lang="fr-FR" smtClean="0"/>
              <a:t>( ) AjouterObjet</a:t>
            </a:r>
            <a:endParaRPr lang="fr-FR"/>
          </a:p>
        </p:txBody>
      </p:sp>
      <p:sp>
        <p:nvSpPr>
          <p:cNvPr id="8" name="ZoneTexte 7"/>
          <p:cNvSpPr txBox="1"/>
          <p:nvPr/>
        </p:nvSpPr>
        <p:spPr>
          <a:xfrm>
            <a:off x="3485126" y="2192479"/>
            <a:ext cx="1932039" cy="369332"/>
          </a:xfrm>
          <a:prstGeom prst="rect">
            <a:avLst/>
          </a:prstGeom>
          <a:noFill/>
        </p:spPr>
        <p:txBody>
          <a:bodyPr wrap="square" rtlCol="0">
            <a:spAutoFit/>
          </a:bodyPr>
          <a:lstStyle/>
          <a:p>
            <a:r>
              <a:rPr lang="fr-FR" smtClean="0"/>
              <a:t>( ) AjouterHubSP</a:t>
            </a:r>
            <a:endParaRPr lang="fr-FR"/>
          </a:p>
        </p:txBody>
      </p:sp>
      <p:sp>
        <p:nvSpPr>
          <p:cNvPr id="10" name="ZoneTexte 9"/>
          <p:cNvSpPr txBox="1"/>
          <p:nvPr/>
        </p:nvSpPr>
        <p:spPr>
          <a:xfrm>
            <a:off x="4886222" y="3894700"/>
            <a:ext cx="1543665" cy="369332"/>
          </a:xfrm>
          <a:prstGeom prst="rect">
            <a:avLst/>
          </a:prstGeom>
          <a:noFill/>
        </p:spPr>
        <p:txBody>
          <a:bodyPr wrap="square" rtlCol="0">
            <a:spAutoFit/>
          </a:bodyPr>
          <a:lstStyle/>
          <a:p>
            <a:r>
              <a:rPr lang="fr-FR" smtClean="0"/>
              <a:t>[ ] ListeObjet</a:t>
            </a:r>
            <a:endParaRPr lang="fr-FR"/>
          </a:p>
        </p:txBody>
      </p:sp>
      <p:sp>
        <p:nvSpPr>
          <p:cNvPr id="11" name="ZoneTexte 10"/>
          <p:cNvSpPr txBox="1"/>
          <p:nvPr/>
        </p:nvSpPr>
        <p:spPr>
          <a:xfrm>
            <a:off x="6336636" y="3881999"/>
            <a:ext cx="1543665" cy="369332"/>
          </a:xfrm>
          <a:prstGeom prst="rect">
            <a:avLst/>
          </a:prstGeom>
          <a:noFill/>
        </p:spPr>
        <p:txBody>
          <a:bodyPr wrap="square" rtlCol="0">
            <a:spAutoFit/>
          </a:bodyPr>
          <a:lstStyle/>
          <a:p>
            <a:r>
              <a:rPr lang="fr-FR" smtClean="0"/>
              <a:t>{ } Objet</a:t>
            </a:r>
            <a:endParaRPr lang="fr-FR"/>
          </a:p>
        </p:txBody>
      </p:sp>
      <p:sp>
        <p:nvSpPr>
          <p:cNvPr id="12" name="ZoneTexte 11"/>
          <p:cNvSpPr txBox="1"/>
          <p:nvPr/>
        </p:nvSpPr>
        <p:spPr>
          <a:xfrm>
            <a:off x="6796140" y="4325168"/>
            <a:ext cx="1543665" cy="369332"/>
          </a:xfrm>
          <a:prstGeom prst="rect">
            <a:avLst/>
          </a:prstGeom>
          <a:noFill/>
        </p:spPr>
        <p:txBody>
          <a:bodyPr wrap="square" rtlCol="0">
            <a:spAutoFit/>
          </a:bodyPr>
          <a:lstStyle/>
          <a:p>
            <a:r>
              <a:rPr lang="fr-FR" smtClean="0"/>
              <a:t>[ ] ListeHub</a:t>
            </a:r>
            <a:endParaRPr lang="fr-FR"/>
          </a:p>
        </p:txBody>
      </p:sp>
      <p:sp>
        <p:nvSpPr>
          <p:cNvPr id="14" name="ZoneTexte 13"/>
          <p:cNvSpPr txBox="1"/>
          <p:nvPr/>
        </p:nvSpPr>
        <p:spPr>
          <a:xfrm>
            <a:off x="5187335" y="3058873"/>
            <a:ext cx="1772265" cy="369332"/>
          </a:xfrm>
          <a:prstGeom prst="rect">
            <a:avLst/>
          </a:prstGeom>
          <a:noFill/>
        </p:spPr>
        <p:txBody>
          <a:bodyPr wrap="square" rtlCol="0">
            <a:spAutoFit/>
          </a:bodyPr>
          <a:lstStyle/>
          <a:p>
            <a:r>
              <a:rPr lang="fr-FR" smtClean="0"/>
              <a:t>( ) AffecterObjet</a:t>
            </a:r>
            <a:endParaRPr lang="fr-FR"/>
          </a:p>
        </p:txBody>
      </p:sp>
      <p:cxnSp>
        <p:nvCxnSpPr>
          <p:cNvPr id="21" name="Connecteur en arc 20"/>
          <p:cNvCxnSpPr>
            <a:stCxn id="3" idx="0"/>
            <a:endCxn id="7" idx="1"/>
          </p:cNvCxnSpPr>
          <p:nvPr/>
        </p:nvCxnSpPr>
        <p:spPr>
          <a:xfrm rot="5400000" flipH="1" flipV="1">
            <a:off x="2754925" y="2271916"/>
            <a:ext cx="936834" cy="52356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3" name="Connecteur en arc 22"/>
          <p:cNvCxnSpPr>
            <a:stCxn id="8" idx="1"/>
            <a:endCxn id="3" idx="0"/>
          </p:cNvCxnSpPr>
          <p:nvPr/>
        </p:nvCxnSpPr>
        <p:spPr>
          <a:xfrm rot="10800000" flipV="1">
            <a:off x="2961560" y="2377144"/>
            <a:ext cx="523567" cy="624971"/>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4" name="Connecteur en arc 23"/>
          <p:cNvCxnSpPr>
            <a:stCxn id="14" idx="1"/>
            <a:endCxn id="5" idx="0"/>
          </p:cNvCxnSpPr>
          <p:nvPr/>
        </p:nvCxnSpPr>
        <p:spPr>
          <a:xfrm rot="10800000" flipV="1">
            <a:off x="4939073" y="3243538"/>
            <a:ext cx="248263" cy="250189"/>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7990758" y="4325168"/>
            <a:ext cx="956187" cy="369332"/>
          </a:xfrm>
          <a:prstGeom prst="rect">
            <a:avLst/>
          </a:prstGeom>
          <a:noFill/>
        </p:spPr>
        <p:txBody>
          <a:bodyPr wrap="square" rtlCol="0">
            <a:spAutoFit/>
          </a:bodyPr>
          <a:lstStyle/>
          <a:p>
            <a:r>
              <a:rPr lang="fr-FR" smtClean="0"/>
              <a:t>{ } Hub</a:t>
            </a:r>
            <a:endParaRPr lang="fr-FR"/>
          </a:p>
        </p:txBody>
      </p:sp>
      <p:sp>
        <p:nvSpPr>
          <p:cNvPr id="31" name="ZoneTexte 30"/>
          <p:cNvSpPr txBox="1"/>
          <p:nvPr/>
        </p:nvSpPr>
        <p:spPr>
          <a:xfrm>
            <a:off x="8339804" y="4694500"/>
            <a:ext cx="1543665" cy="369332"/>
          </a:xfrm>
          <a:prstGeom prst="rect">
            <a:avLst/>
          </a:prstGeom>
          <a:noFill/>
        </p:spPr>
        <p:txBody>
          <a:bodyPr wrap="square" rtlCol="0">
            <a:spAutoFit/>
          </a:bodyPr>
          <a:lstStyle/>
          <a:p>
            <a:r>
              <a:rPr lang="fr-FR" smtClean="0">
                <a:sym typeface="Wingdings" panose="05000000000000000000" pitchFamily="2" charset="2"/>
              </a:rPr>
              <a:t> </a:t>
            </a:r>
            <a:r>
              <a:rPr lang="fr-FR" smtClean="0"/>
              <a:t>Natif : true</a:t>
            </a:r>
            <a:endParaRPr lang="fr-FR"/>
          </a:p>
        </p:txBody>
      </p:sp>
      <p:sp>
        <p:nvSpPr>
          <p:cNvPr id="32" name="ZoneTexte 31"/>
          <p:cNvSpPr txBox="1"/>
          <p:nvPr/>
        </p:nvSpPr>
        <p:spPr>
          <a:xfrm>
            <a:off x="4915411" y="4237664"/>
            <a:ext cx="1543665" cy="369332"/>
          </a:xfrm>
          <a:prstGeom prst="rect">
            <a:avLst/>
          </a:prstGeom>
          <a:noFill/>
        </p:spPr>
        <p:txBody>
          <a:bodyPr wrap="square" rtlCol="0">
            <a:spAutoFit/>
          </a:bodyPr>
          <a:lstStyle/>
          <a:p>
            <a:r>
              <a:rPr lang="fr-FR" smtClean="0">
                <a:sym typeface="Wingdings" panose="05000000000000000000" pitchFamily="2" charset="2"/>
              </a:rPr>
              <a:t> </a:t>
            </a:r>
            <a:r>
              <a:rPr lang="fr-FR" smtClean="0"/>
              <a:t>Parent : null</a:t>
            </a:r>
            <a:endParaRPr lang="fr-FR"/>
          </a:p>
        </p:txBody>
      </p:sp>
      <p:cxnSp>
        <p:nvCxnSpPr>
          <p:cNvPr id="33" name="Connecteur en arc 32"/>
          <p:cNvCxnSpPr>
            <a:stCxn id="4" idx="1"/>
            <a:endCxn id="3" idx="2"/>
          </p:cNvCxnSpPr>
          <p:nvPr/>
        </p:nvCxnSpPr>
        <p:spPr>
          <a:xfrm rot="10800000" flipH="1">
            <a:off x="2961557" y="3371448"/>
            <a:ext cx="1" cy="292198"/>
          </a:xfrm>
          <a:prstGeom prst="curvedConnector4">
            <a:avLst>
              <a:gd name="adj1" fmla="val -2147483647"/>
              <a:gd name="adj2" fmla="val 81599"/>
            </a:avLst>
          </a:prstGeom>
        </p:spPr>
        <p:style>
          <a:lnRef idx="1">
            <a:schemeClr val="accent1"/>
          </a:lnRef>
          <a:fillRef idx="0">
            <a:schemeClr val="accent1"/>
          </a:fillRef>
          <a:effectRef idx="0">
            <a:schemeClr val="accent1"/>
          </a:effectRef>
          <a:fontRef idx="minor">
            <a:schemeClr val="tx1"/>
          </a:fontRef>
        </p:style>
      </p:cxnSp>
      <p:cxnSp>
        <p:nvCxnSpPr>
          <p:cNvPr id="36" name="Connecteur en arc 35"/>
          <p:cNvCxnSpPr>
            <a:stCxn id="10" idx="1"/>
            <a:endCxn id="5" idx="1"/>
          </p:cNvCxnSpPr>
          <p:nvPr/>
        </p:nvCxnSpPr>
        <p:spPr>
          <a:xfrm rot="10800000">
            <a:off x="4460978" y="3678394"/>
            <a:ext cx="425244" cy="400972"/>
          </a:xfrm>
          <a:prstGeom prst="curvedConnector3">
            <a:avLst>
              <a:gd name="adj1" fmla="val 105972"/>
            </a:avLst>
          </a:prstGeom>
        </p:spPr>
        <p:style>
          <a:lnRef idx="1">
            <a:schemeClr val="accent1"/>
          </a:lnRef>
          <a:fillRef idx="0">
            <a:schemeClr val="accent1"/>
          </a:fillRef>
          <a:effectRef idx="0">
            <a:schemeClr val="accent1"/>
          </a:effectRef>
          <a:fontRef idx="minor">
            <a:schemeClr val="tx1"/>
          </a:fontRef>
        </p:style>
      </p:cxnSp>
      <p:cxnSp>
        <p:nvCxnSpPr>
          <p:cNvPr id="41" name="Connecteur en arc 40"/>
          <p:cNvCxnSpPr>
            <a:stCxn id="12" idx="1"/>
            <a:endCxn id="11" idx="1"/>
          </p:cNvCxnSpPr>
          <p:nvPr/>
        </p:nvCxnSpPr>
        <p:spPr>
          <a:xfrm rot="10800000">
            <a:off x="6336636" y="4066666"/>
            <a:ext cx="459504" cy="443169"/>
          </a:xfrm>
          <a:prstGeom prst="curvedConnector3">
            <a:avLst>
              <a:gd name="adj1" fmla="val 94473"/>
            </a:avLst>
          </a:prstGeom>
        </p:spPr>
        <p:style>
          <a:lnRef idx="1">
            <a:schemeClr val="accent1"/>
          </a:lnRef>
          <a:fillRef idx="0">
            <a:schemeClr val="accent1"/>
          </a:fillRef>
          <a:effectRef idx="0">
            <a:schemeClr val="accent1"/>
          </a:effectRef>
          <a:fontRef idx="minor">
            <a:schemeClr val="tx1"/>
          </a:fontRef>
        </p:style>
      </p:cxnSp>
      <p:cxnSp>
        <p:nvCxnSpPr>
          <p:cNvPr id="45" name="Connecteur en arc 44"/>
          <p:cNvCxnSpPr>
            <a:stCxn id="32" idx="1"/>
            <a:endCxn id="5" idx="1"/>
          </p:cNvCxnSpPr>
          <p:nvPr/>
        </p:nvCxnSpPr>
        <p:spPr>
          <a:xfrm rot="10800000">
            <a:off x="4460979" y="3678394"/>
            <a:ext cx="454433" cy="743936"/>
          </a:xfrm>
          <a:prstGeom prst="curvedConnector3">
            <a:avLst>
              <a:gd name="adj1" fmla="val 113973"/>
            </a:avLst>
          </a:prstGeom>
        </p:spPr>
        <p:style>
          <a:lnRef idx="1">
            <a:schemeClr val="accent1"/>
          </a:lnRef>
          <a:fillRef idx="0">
            <a:schemeClr val="accent1"/>
          </a:fillRef>
          <a:effectRef idx="0">
            <a:schemeClr val="accent1"/>
          </a:effectRef>
          <a:fontRef idx="minor">
            <a:schemeClr val="tx1"/>
          </a:fontRef>
        </p:style>
      </p:cxnSp>
      <p:cxnSp>
        <p:nvCxnSpPr>
          <p:cNvPr id="51" name="Connecteur en arc 50"/>
          <p:cNvCxnSpPr>
            <a:stCxn id="31" idx="1"/>
            <a:endCxn id="30" idx="1"/>
          </p:cNvCxnSpPr>
          <p:nvPr/>
        </p:nvCxnSpPr>
        <p:spPr>
          <a:xfrm rot="10800000">
            <a:off x="7990758" y="4509834"/>
            <a:ext cx="349046" cy="369332"/>
          </a:xfrm>
          <a:prstGeom prst="curvedConnector3">
            <a:avLst>
              <a:gd name="adj1" fmla="val 100000"/>
            </a:avLst>
          </a:prstGeom>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7990758" y="5063832"/>
            <a:ext cx="956187" cy="369332"/>
          </a:xfrm>
          <a:prstGeom prst="rect">
            <a:avLst/>
          </a:prstGeom>
          <a:noFill/>
        </p:spPr>
        <p:txBody>
          <a:bodyPr wrap="square" rtlCol="0">
            <a:spAutoFit/>
          </a:bodyPr>
          <a:lstStyle/>
          <a:p>
            <a:r>
              <a:rPr lang="fr-FR" smtClean="0"/>
              <a:t>{ } Hub</a:t>
            </a:r>
            <a:endParaRPr lang="fr-FR"/>
          </a:p>
        </p:txBody>
      </p:sp>
      <p:sp>
        <p:nvSpPr>
          <p:cNvPr id="56" name="ZoneTexte 55"/>
          <p:cNvSpPr txBox="1"/>
          <p:nvPr/>
        </p:nvSpPr>
        <p:spPr>
          <a:xfrm>
            <a:off x="8339804" y="5433164"/>
            <a:ext cx="1543665" cy="369332"/>
          </a:xfrm>
          <a:prstGeom prst="rect">
            <a:avLst/>
          </a:prstGeom>
          <a:noFill/>
        </p:spPr>
        <p:txBody>
          <a:bodyPr wrap="square" rtlCol="0">
            <a:spAutoFit/>
          </a:bodyPr>
          <a:lstStyle/>
          <a:p>
            <a:r>
              <a:rPr lang="fr-FR" smtClean="0">
                <a:sym typeface="Wingdings" panose="05000000000000000000" pitchFamily="2" charset="2"/>
              </a:rPr>
              <a:t> </a:t>
            </a:r>
            <a:r>
              <a:rPr lang="fr-FR" smtClean="0"/>
              <a:t>Natif : false</a:t>
            </a:r>
            <a:endParaRPr lang="fr-FR"/>
          </a:p>
        </p:txBody>
      </p:sp>
      <p:cxnSp>
        <p:nvCxnSpPr>
          <p:cNvPr id="57" name="Connecteur en arc 56"/>
          <p:cNvCxnSpPr>
            <a:stCxn id="56" idx="1"/>
            <a:endCxn id="55" idx="1"/>
          </p:cNvCxnSpPr>
          <p:nvPr/>
        </p:nvCxnSpPr>
        <p:spPr>
          <a:xfrm rot="10800000">
            <a:off x="7990758" y="5248498"/>
            <a:ext cx="349046" cy="369332"/>
          </a:xfrm>
          <a:prstGeom prst="curvedConnector3">
            <a:avLst>
              <a:gd name="adj1" fmla="val 100000"/>
            </a:avLst>
          </a:prstGeom>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164690" y="83374"/>
            <a:ext cx="7137400" cy="477054"/>
          </a:xfrm>
          <a:prstGeom prst="rect">
            <a:avLst/>
          </a:prstGeom>
          <a:noFill/>
        </p:spPr>
        <p:txBody>
          <a:bodyPr wrap="square" rtlCol="0">
            <a:spAutoFit/>
          </a:bodyPr>
          <a:lstStyle/>
          <a:p>
            <a:r>
              <a:rPr lang="fr-FR" sz="2500" smtClean="0"/>
              <a:t>Architecture objets client </a:t>
            </a:r>
            <a:endParaRPr lang="fr-FR" sz="2500"/>
          </a:p>
        </p:txBody>
      </p:sp>
    </p:spTree>
    <p:extLst>
      <p:ext uri="{BB962C8B-B14F-4D97-AF65-F5344CB8AC3E}">
        <p14:creationId xmlns:p14="http://schemas.microsoft.com/office/powerpoint/2010/main" val="1870987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28850" y="971550"/>
            <a:ext cx="4076700" cy="2381250"/>
          </a:xfrm>
          <a:prstGeom prst="rect">
            <a:avLst/>
          </a:prstGeom>
          <a:noFill/>
        </p:spPr>
        <p:txBody>
          <a:bodyPr wrap="square" rtlCol="0">
            <a:spAutoFit/>
          </a:bodyPr>
          <a:lstStyle/>
          <a:p>
            <a:endParaRPr lang="fr-FR"/>
          </a:p>
        </p:txBody>
      </p:sp>
      <p:sp>
        <p:nvSpPr>
          <p:cNvPr id="3" name="ZoneTexte 2"/>
          <p:cNvSpPr txBox="1"/>
          <p:nvPr/>
        </p:nvSpPr>
        <p:spPr>
          <a:xfrm>
            <a:off x="809625" y="361950"/>
            <a:ext cx="7381875" cy="6463308"/>
          </a:xfrm>
          <a:prstGeom prst="rect">
            <a:avLst/>
          </a:prstGeom>
          <a:noFill/>
        </p:spPr>
        <p:txBody>
          <a:bodyPr wrap="square" rtlCol="0">
            <a:spAutoFit/>
          </a:bodyPr>
          <a:lstStyle/>
          <a:p>
            <a:pPr marL="285750" indent="-285750">
              <a:buFont typeface="Arial" panose="020B0604020202020204" pitchFamily="34" charset="0"/>
              <a:buChar char="•"/>
            </a:pPr>
            <a:r>
              <a:rPr lang="fr-FR" smtClean="0"/>
              <a:t>Vue</a:t>
            </a:r>
          </a:p>
          <a:p>
            <a:pPr marL="742950" lvl="1" indent="-285750">
              <a:buFont typeface="Arial" panose="020B0604020202020204" pitchFamily="34" charset="0"/>
              <a:buChar char="•"/>
            </a:pPr>
            <a:r>
              <a:rPr lang="fr-FR" smtClean="0"/>
              <a:t>Actions</a:t>
            </a:r>
          </a:p>
          <a:p>
            <a:pPr marL="1200150" lvl="2" indent="-285750">
              <a:buFont typeface="Arial" panose="020B0604020202020204" pitchFamily="34" charset="0"/>
              <a:buChar char="•"/>
            </a:pPr>
            <a:r>
              <a:rPr lang="fr-FR" smtClean="0"/>
              <a:t>Créer</a:t>
            </a:r>
          </a:p>
          <a:p>
            <a:pPr marL="1200150" lvl="2" indent="-285750">
              <a:buFont typeface="Arial" panose="020B0604020202020204" pitchFamily="34" charset="0"/>
              <a:buChar char="•"/>
            </a:pPr>
            <a:r>
              <a:rPr lang="fr-FR" smtClean="0"/>
              <a:t>Fermer</a:t>
            </a:r>
          </a:p>
          <a:p>
            <a:pPr marL="1200150" lvl="2" indent="-285750">
              <a:buFont typeface="Arial" panose="020B0604020202020204" pitchFamily="34" charset="0"/>
              <a:buChar char="•"/>
            </a:pPr>
            <a:r>
              <a:rPr lang="fr-FR" smtClean="0"/>
              <a:t>Enregistrer</a:t>
            </a:r>
          </a:p>
          <a:p>
            <a:pPr marL="742950" lvl="1" indent="-285750">
              <a:buFont typeface="Arial" panose="020B0604020202020204" pitchFamily="34" charset="0"/>
              <a:buChar char="•"/>
            </a:pPr>
            <a:r>
              <a:rPr lang="fr-FR" smtClean="0"/>
              <a:t>Vue ouverte</a:t>
            </a:r>
          </a:p>
          <a:p>
            <a:pPr marL="1200150" lvl="2" indent="-285750">
              <a:buFont typeface="Arial" panose="020B0604020202020204" pitchFamily="34" charset="0"/>
              <a:buChar char="•"/>
            </a:pPr>
            <a:r>
              <a:rPr lang="fr-FR" smtClean="0"/>
              <a:t>…&lt;Liste&gt;  [x]</a:t>
            </a:r>
          </a:p>
          <a:p>
            <a:pPr marL="285750" indent="-285750">
              <a:buFont typeface="Arial" panose="020B0604020202020204" pitchFamily="34" charset="0"/>
              <a:buChar char="•"/>
            </a:pPr>
            <a:r>
              <a:rPr lang="fr-FR" smtClean="0"/>
              <a:t>Crash tests</a:t>
            </a:r>
          </a:p>
          <a:p>
            <a:pPr marL="285750" indent="-285750">
              <a:buFont typeface="Arial" panose="020B0604020202020204" pitchFamily="34" charset="0"/>
              <a:buChar char="•"/>
            </a:pPr>
            <a:r>
              <a:rPr lang="fr-FR" smtClean="0"/>
              <a:t>Mon profil</a:t>
            </a:r>
          </a:p>
          <a:p>
            <a:pPr marL="285750" indent="-285750">
              <a:buFont typeface="Arial" panose="020B0604020202020204" pitchFamily="34" charset="0"/>
              <a:buChar char="•"/>
            </a:pPr>
            <a:r>
              <a:rPr lang="fr-FR" smtClean="0"/>
              <a:t>Type d’objets</a:t>
            </a:r>
          </a:p>
          <a:p>
            <a:pPr marL="742950" lvl="1" indent="-285750">
              <a:buFont typeface="Arial" panose="020B0604020202020204" pitchFamily="34" charset="0"/>
              <a:buChar char="•"/>
            </a:pPr>
            <a:r>
              <a:rPr lang="fr-FR" smtClean="0"/>
              <a:t>Gérer les favoris</a:t>
            </a:r>
          </a:p>
          <a:p>
            <a:pPr marL="742950" lvl="1" indent="-285750">
              <a:buFont typeface="Arial" panose="020B0604020202020204" pitchFamily="34" charset="0"/>
              <a:buChar char="•"/>
            </a:pPr>
            <a:r>
              <a:rPr lang="fr-FR" smtClean="0"/>
              <a:t>Assimilation</a:t>
            </a:r>
          </a:p>
          <a:p>
            <a:pPr marL="285750" indent="-285750">
              <a:buFont typeface="Arial" panose="020B0604020202020204" pitchFamily="34" charset="0"/>
              <a:buChar char="•"/>
            </a:pPr>
            <a:r>
              <a:rPr lang="fr-FR" smtClean="0"/>
              <a:t>Administrateur</a:t>
            </a:r>
          </a:p>
          <a:p>
            <a:pPr marL="742950" lvl="1" indent="-285750">
              <a:buFont typeface="Arial" panose="020B0604020202020204" pitchFamily="34" charset="0"/>
              <a:buChar char="•"/>
            </a:pPr>
            <a:r>
              <a:rPr lang="fr-FR" smtClean="0"/>
              <a:t>Gérer les  utilisateurs</a:t>
            </a:r>
          </a:p>
          <a:p>
            <a:pPr marL="1200150" lvl="2" indent="-285750">
              <a:buFont typeface="Arial" panose="020B0604020202020204" pitchFamily="34" charset="0"/>
              <a:buChar char="•"/>
            </a:pPr>
            <a:r>
              <a:rPr lang="fr-FR" smtClean="0"/>
              <a:t>Liste des utilisateurs (connecté ou pas)</a:t>
            </a:r>
          </a:p>
          <a:p>
            <a:pPr marL="1657350" lvl="3" indent="-285750">
              <a:buFont typeface="Arial" panose="020B0604020202020204" pitchFamily="34" charset="0"/>
              <a:buChar char="•"/>
            </a:pPr>
            <a:r>
              <a:rPr lang="fr-FR" smtClean="0"/>
              <a:t>Envoyer un message</a:t>
            </a:r>
          </a:p>
          <a:p>
            <a:pPr marL="1657350" lvl="3" indent="-285750">
              <a:buFont typeface="Arial" panose="020B0604020202020204" pitchFamily="34" charset="0"/>
              <a:buChar char="•"/>
            </a:pPr>
            <a:r>
              <a:rPr lang="fr-FR" smtClean="0"/>
              <a:t>Voir les actions qu’ils réalisent</a:t>
            </a:r>
          </a:p>
          <a:p>
            <a:pPr marL="1657350" lvl="3" indent="-285750">
              <a:buFont typeface="Arial" panose="020B0604020202020204" pitchFamily="34" charset="0"/>
              <a:buChar char="•"/>
            </a:pPr>
            <a:r>
              <a:rPr lang="fr-FR" smtClean="0"/>
              <a:t>Exécuter des actions chez eux.</a:t>
            </a:r>
          </a:p>
          <a:p>
            <a:pPr lvl="3"/>
            <a:endParaRPr lang="fr-FR" smtClean="0"/>
          </a:p>
          <a:p>
            <a:pPr lvl="3"/>
            <a:endParaRPr lang="fr-FR" smtClean="0"/>
          </a:p>
          <a:p>
            <a:pPr marL="1657350" lvl="3" indent="-285750">
              <a:buFont typeface="Arial" panose="020B0604020202020204" pitchFamily="34" charset="0"/>
              <a:buChar char="•"/>
            </a:pPr>
            <a:endParaRPr lang="fr-FR" smtClean="0"/>
          </a:p>
          <a:p>
            <a:pPr marL="285750" indent="-285750">
              <a:buFont typeface="Arial" panose="020B0604020202020204" pitchFamily="34" charset="0"/>
              <a:buChar char="•"/>
            </a:pPr>
            <a:endParaRPr lang="fr-FR" smtClean="0"/>
          </a:p>
          <a:p>
            <a:pPr marL="1200150" lvl="2" indent="-285750">
              <a:buFont typeface="Arial" panose="020B0604020202020204" pitchFamily="34" charset="0"/>
              <a:buChar char="•"/>
            </a:pPr>
            <a:endParaRPr lang="fr-FR"/>
          </a:p>
        </p:txBody>
      </p:sp>
      <p:pic>
        <p:nvPicPr>
          <p:cNvPr id="1026" name="Picture 2" descr="Brains clipart icon #20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1737" y="361950"/>
            <a:ext cx="654050" cy="65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947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7535" y="1799303"/>
            <a:ext cx="1032387"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Objet</a:t>
            </a:r>
            <a:endParaRPr lang="fr-FR"/>
          </a:p>
        </p:txBody>
      </p:sp>
      <p:sp>
        <p:nvSpPr>
          <p:cNvPr id="3" name="Rectangle 2"/>
          <p:cNvSpPr/>
          <p:nvPr/>
        </p:nvSpPr>
        <p:spPr>
          <a:xfrm>
            <a:off x="4247534" y="2880850"/>
            <a:ext cx="1032387"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Objet</a:t>
            </a:r>
            <a:endParaRPr lang="fr-FR"/>
          </a:p>
        </p:txBody>
      </p:sp>
      <p:sp>
        <p:nvSpPr>
          <p:cNvPr id="4" name="ZoneTexte 3"/>
          <p:cNvSpPr txBox="1"/>
          <p:nvPr/>
        </p:nvSpPr>
        <p:spPr>
          <a:xfrm>
            <a:off x="8082112" y="2061079"/>
            <a:ext cx="3038171" cy="646331"/>
          </a:xfrm>
          <a:prstGeom prst="rect">
            <a:avLst/>
          </a:prstGeom>
          <a:noFill/>
        </p:spPr>
        <p:txBody>
          <a:bodyPr wrap="square" rtlCol="0">
            <a:spAutoFit/>
          </a:bodyPr>
          <a:lstStyle/>
          <a:p>
            <a:r>
              <a:rPr lang="fr-FR" smtClean="0"/>
              <a:t>Initialisation par la vue (si l’id n’est pas déjà attribué)</a:t>
            </a:r>
            <a:endParaRPr lang="fr-FR"/>
          </a:p>
        </p:txBody>
      </p:sp>
      <p:sp>
        <p:nvSpPr>
          <p:cNvPr id="5" name="Ellipse 4"/>
          <p:cNvSpPr/>
          <p:nvPr/>
        </p:nvSpPr>
        <p:spPr>
          <a:xfrm>
            <a:off x="5722369" y="2029127"/>
            <a:ext cx="1932039" cy="47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+idObjetVue</a:t>
            </a:r>
            <a:endParaRPr lang="fr-FR"/>
          </a:p>
        </p:txBody>
      </p:sp>
      <p:sp>
        <p:nvSpPr>
          <p:cNvPr id="6" name="Rectangle 5"/>
          <p:cNvSpPr/>
          <p:nvPr/>
        </p:nvSpPr>
        <p:spPr>
          <a:xfrm>
            <a:off x="4247534" y="3986975"/>
            <a:ext cx="1032387"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Objet</a:t>
            </a:r>
            <a:endParaRPr lang="fr-FR"/>
          </a:p>
        </p:txBody>
      </p:sp>
      <p:sp>
        <p:nvSpPr>
          <p:cNvPr id="7" name="Ellipse 6"/>
          <p:cNvSpPr/>
          <p:nvPr/>
        </p:nvSpPr>
        <p:spPr>
          <a:xfrm>
            <a:off x="5685501" y="4222948"/>
            <a:ext cx="1592826" cy="47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+idObjet</a:t>
            </a:r>
            <a:endParaRPr lang="fr-FR"/>
          </a:p>
        </p:txBody>
      </p:sp>
      <p:sp>
        <p:nvSpPr>
          <p:cNvPr id="9" name="Ellipse 8"/>
          <p:cNvSpPr/>
          <p:nvPr/>
        </p:nvSpPr>
        <p:spPr>
          <a:xfrm>
            <a:off x="5515894" y="3075033"/>
            <a:ext cx="2271253" cy="47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+idHubParent</a:t>
            </a:r>
            <a:endParaRPr lang="fr-FR"/>
          </a:p>
        </p:txBody>
      </p:sp>
      <p:sp>
        <p:nvSpPr>
          <p:cNvPr id="10" name="ZoneTexte 9"/>
          <p:cNvSpPr txBox="1"/>
          <p:nvPr/>
        </p:nvSpPr>
        <p:spPr>
          <a:xfrm>
            <a:off x="8200100" y="3075033"/>
            <a:ext cx="2566222" cy="369332"/>
          </a:xfrm>
          <a:prstGeom prst="rect">
            <a:avLst/>
          </a:prstGeom>
          <a:noFill/>
        </p:spPr>
        <p:txBody>
          <a:bodyPr wrap="square" rtlCol="0">
            <a:spAutoFit/>
          </a:bodyPr>
          <a:lstStyle/>
          <a:p>
            <a:r>
              <a:rPr lang="fr-FR" smtClean="0"/>
              <a:t>Affectation par le hub</a:t>
            </a:r>
            <a:endParaRPr lang="fr-FR"/>
          </a:p>
        </p:txBody>
      </p:sp>
      <p:sp>
        <p:nvSpPr>
          <p:cNvPr id="11" name="ZoneTexte 10"/>
          <p:cNvSpPr txBox="1"/>
          <p:nvPr/>
        </p:nvSpPr>
        <p:spPr>
          <a:xfrm>
            <a:off x="8200100" y="4200820"/>
            <a:ext cx="2566222" cy="369332"/>
          </a:xfrm>
          <a:prstGeom prst="rect">
            <a:avLst/>
          </a:prstGeom>
          <a:noFill/>
        </p:spPr>
        <p:txBody>
          <a:bodyPr wrap="square" rtlCol="0">
            <a:spAutoFit/>
          </a:bodyPr>
          <a:lstStyle/>
          <a:p>
            <a:r>
              <a:rPr lang="fr-FR" smtClean="0"/>
              <a:t>Enregistrement en bdd</a:t>
            </a:r>
            <a:endParaRPr lang="fr-FR"/>
          </a:p>
        </p:txBody>
      </p:sp>
      <p:sp>
        <p:nvSpPr>
          <p:cNvPr id="12" name="Rectangle 11"/>
          <p:cNvSpPr/>
          <p:nvPr/>
        </p:nvSpPr>
        <p:spPr>
          <a:xfrm>
            <a:off x="4247533" y="5127516"/>
            <a:ext cx="1032387"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Objet</a:t>
            </a:r>
            <a:endParaRPr lang="fr-FR"/>
          </a:p>
        </p:txBody>
      </p:sp>
      <p:sp>
        <p:nvSpPr>
          <p:cNvPr id="13" name="Flèche droite 12"/>
          <p:cNvSpPr/>
          <p:nvPr/>
        </p:nvSpPr>
        <p:spPr>
          <a:xfrm>
            <a:off x="5279920" y="5368413"/>
            <a:ext cx="825912" cy="41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146390" y="5102941"/>
            <a:ext cx="1983657" cy="9438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mtClean="0"/>
              <a:t>ObjetSauvegarde</a:t>
            </a:r>
            <a:endParaRPr lang="fr-FR"/>
          </a:p>
        </p:txBody>
      </p:sp>
      <p:sp>
        <p:nvSpPr>
          <p:cNvPr id="19" name="Rectangle 18"/>
          <p:cNvSpPr/>
          <p:nvPr/>
        </p:nvSpPr>
        <p:spPr>
          <a:xfrm>
            <a:off x="1360533" y="1853378"/>
            <a:ext cx="1983657" cy="9438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mtClean="0"/>
              <a:t>ObjetSauvegarde</a:t>
            </a:r>
            <a:endParaRPr lang="fr-FR"/>
          </a:p>
        </p:txBody>
      </p:sp>
      <p:sp>
        <p:nvSpPr>
          <p:cNvPr id="20" name="Flèche droite 19"/>
          <p:cNvSpPr/>
          <p:nvPr/>
        </p:nvSpPr>
        <p:spPr>
          <a:xfrm>
            <a:off x="3344190" y="2118850"/>
            <a:ext cx="825912" cy="41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1129466" y="1403242"/>
            <a:ext cx="2566222" cy="369332"/>
          </a:xfrm>
          <a:prstGeom prst="rect">
            <a:avLst/>
          </a:prstGeom>
          <a:noFill/>
        </p:spPr>
        <p:txBody>
          <a:bodyPr wrap="square" rtlCol="0">
            <a:spAutoFit/>
          </a:bodyPr>
          <a:lstStyle/>
          <a:p>
            <a:r>
              <a:rPr lang="fr-FR" smtClean="0"/>
              <a:t>Procédure d’ouverture</a:t>
            </a:r>
            <a:endParaRPr lang="fr-FR"/>
          </a:p>
        </p:txBody>
      </p:sp>
      <p:sp>
        <p:nvSpPr>
          <p:cNvPr id="22" name="Ellipse 21"/>
          <p:cNvSpPr/>
          <p:nvPr/>
        </p:nvSpPr>
        <p:spPr>
          <a:xfrm>
            <a:off x="1386341" y="2772685"/>
            <a:ext cx="1932039" cy="47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idObjetVue</a:t>
            </a:r>
            <a:endParaRPr lang="fr-FR"/>
          </a:p>
        </p:txBody>
      </p:sp>
    </p:spTree>
    <p:extLst>
      <p:ext uri="{BB962C8B-B14F-4D97-AF65-F5344CB8AC3E}">
        <p14:creationId xmlns:p14="http://schemas.microsoft.com/office/powerpoint/2010/main" val="851803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La représentation d’un élément seul</a:t>
            </a:r>
            <a:endParaRPr lang="fr-FR" sz="3200">
              <a:latin typeface="Segoe UI Light" panose="020B0502040204020203" pitchFamily="34" charset="0"/>
            </a:endParaRPr>
          </a:p>
        </p:txBody>
      </p:sp>
      <p:sp>
        <p:nvSpPr>
          <p:cNvPr id="6" name="Ellipse 5"/>
          <p:cNvSpPr/>
          <p:nvPr/>
        </p:nvSpPr>
        <p:spPr>
          <a:xfrm>
            <a:off x="792891" y="1649808"/>
            <a:ext cx="645952" cy="612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316345" y="1158980"/>
            <a:ext cx="1652631" cy="369332"/>
          </a:xfrm>
          <a:prstGeom prst="rect">
            <a:avLst/>
          </a:prstGeom>
          <a:noFill/>
        </p:spPr>
        <p:txBody>
          <a:bodyPr wrap="square" rtlCol="0">
            <a:spAutoFit/>
          </a:bodyPr>
          <a:lstStyle/>
          <a:p>
            <a:pPr algn="ctr"/>
            <a:r>
              <a:rPr lang="fr-FR" b="1" smtClean="0"/>
              <a:t>Icone</a:t>
            </a:r>
          </a:p>
        </p:txBody>
      </p:sp>
      <p:sp>
        <p:nvSpPr>
          <p:cNvPr id="18" name="Ellipse 17"/>
          <p:cNvSpPr/>
          <p:nvPr/>
        </p:nvSpPr>
        <p:spPr>
          <a:xfrm>
            <a:off x="2484287" y="1653224"/>
            <a:ext cx="645952" cy="612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SA</a:t>
            </a:r>
          </a:p>
        </p:txBody>
      </p:sp>
      <p:sp>
        <p:nvSpPr>
          <p:cNvPr id="19" name="ZoneTexte 18"/>
          <p:cNvSpPr txBox="1"/>
          <p:nvPr/>
        </p:nvSpPr>
        <p:spPr>
          <a:xfrm>
            <a:off x="1980947" y="1006893"/>
            <a:ext cx="1652631" cy="646331"/>
          </a:xfrm>
          <a:prstGeom prst="rect">
            <a:avLst/>
          </a:prstGeom>
          <a:noFill/>
        </p:spPr>
        <p:txBody>
          <a:bodyPr wrap="square" rtlCol="0">
            <a:spAutoFit/>
          </a:bodyPr>
          <a:lstStyle/>
          <a:p>
            <a:pPr algn="ctr"/>
            <a:r>
              <a:rPr lang="fr-FR" b="1"/>
              <a:t>Icone avec </a:t>
            </a:r>
            <a:r>
              <a:rPr lang="fr-FR" b="1" smtClean="0"/>
              <a:t>anagramme</a:t>
            </a:r>
            <a:endParaRPr lang="fr-FR" b="1"/>
          </a:p>
        </p:txBody>
      </p:sp>
      <p:sp>
        <p:nvSpPr>
          <p:cNvPr id="23" name="Ellipse 22"/>
          <p:cNvSpPr/>
          <p:nvPr/>
        </p:nvSpPr>
        <p:spPr>
          <a:xfrm>
            <a:off x="4214448" y="1688553"/>
            <a:ext cx="645952" cy="612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a:t>
            </a:r>
            <a:endParaRPr lang="fr-FR"/>
          </a:p>
        </p:txBody>
      </p:sp>
      <p:sp>
        <p:nvSpPr>
          <p:cNvPr id="24" name="ZoneTexte 23"/>
          <p:cNvSpPr txBox="1"/>
          <p:nvPr/>
        </p:nvSpPr>
        <p:spPr>
          <a:xfrm>
            <a:off x="3711108" y="1016183"/>
            <a:ext cx="1652631" cy="646331"/>
          </a:xfrm>
          <a:prstGeom prst="rect">
            <a:avLst/>
          </a:prstGeom>
          <a:noFill/>
        </p:spPr>
        <p:txBody>
          <a:bodyPr wrap="square" rtlCol="0">
            <a:spAutoFit/>
          </a:bodyPr>
          <a:lstStyle/>
          <a:p>
            <a:pPr algn="ctr"/>
            <a:r>
              <a:rPr lang="fr-FR" b="1"/>
              <a:t>Icone avec </a:t>
            </a:r>
            <a:r>
              <a:rPr lang="fr-FR" b="1" smtClean="0"/>
              <a:t>libellé à droite</a:t>
            </a:r>
            <a:endParaRPr lang="fr-FR" b="1"/>
          </a:p>
        </p:txBody>
      </p:sp>
      <p:sp>
        <p:nvSpPr>
          <p:cNvPr id="25" name="ZoneTexte 24"/>
          <p:cNvSpPr txBox="1"/>
          <p:nvPr/>
        </p:nvSpPr>
        <p:spPr>
          <a:xfrm>
            <a:off x="4915601" y="1774756"/>
            <a:ext cx="1968843" cy="369332"/>
          </a:xfrm>
          <a:prstGeom prst="rect">
            <a:avLst/>
          </a:prstGeom>
          <a:noFill/>
        </p:spPr>
        <p:txBody>
          <a:bodyPr wrap="square" rtlCol="0">
            <a:spAutoFit/>
          </a:bodyPr>
          <a:lstStyle/>
          <a:p>
            <a:r>
              <a:rPr lang="fr-FR" smtClean="0"/>
              <a:t>Stève ARNOULT</a:t>
            </a:r>
            <a:endParaRPr lang="fr-FR"/>
          </a:p>
        </p:txBody>
      </p:sp>
      <p:sp>
        <p:nvSpPr>
          <p:cNvPr id="27" name="ZoneTexte 26"/>
          <p:cNvSpPr txBox="1"/>
          <p:nvPr/>
        </p:nvSpPr>
        <p:spPr>
          <a:xfrm>
            <a:off x="-240307" y="3060315"/>
            <a:ext cx="2724594" cy="369332"/>
          </a:xfrm>
          <a:prstGeom prst="rect">
            <a:avLst/>
          </a:prstGeom>
          <a:noFill/>
        </p:spPr>
        <p:txBody>
          <a:bodyPr wrap="square" rtlCol="0">
            <a:spAutoFit/>
          </a:bodyPr>
          <a:lstStyle/>
          <a:p>
            <a:pPr algn="ctr"/>
            <a:r>
              <a:rPr lang="fr-FR" b="1" smtClean="0"/>
              <a:t>Logo</a:t>
            </a:r>
            <a:endParaRPr lang="fr-FR" b="1"/>
          </a:p>
        </p:txBody>
      </p:sp>
      <p:pic>
        <p:nvPicPr>
          <p:cNvPr id="16" name="Image 15"/>
          <p:cNvPicPr>
            <a:picLocks noChangeAspect="1"/>
          </p:cNvPicPr>
          <p:nvPr/>
        </p:nvPicPr>
        <p:blipFill>
          <a:blip r:embed="rId2"/>
          <a:stretch>
            <a:fillRect/>
          </a:stretch>
        </p:blipFill>
        <p:spPr>
          <a:xfrm>
            <a:off x="719559" y="3515591"/>
            <a:ext cx="804863" cy="804863"/>
          </a:xfrm>
          <a:prstGeom prst="rect">
            <a:avLst/>
          </a:prstGeom>
        </p:spPr>
      </p:pic>
      <p:sp>
        <p:nvSpPr>
          <p:cNvPr id="28" name="ZoneTexte 27"/>
          <p:cNvSpPr txBox="1"/>
          <p:nvPr/>
        </p:nvSpPr>
        <p:spPr>
          <a:xfrm>
            <a:off x="381089" y="4354138"/>
            <a:ext cx="1968843" cy="369332"/>
          </a:xfrm>
          <a:prstGeom prst="rect">
            <a:avLst/>
          </a:prstGeom>
          <a:noFill/>
        </p:spPr>
        <p:txBody>
          <a:bodyPr wrap="square" rtlCol="0">
            <a:spAutoFit/>
          </a:bodyPr>
          <a:lstStyle/>
          <a:p>
            <a:r>
              <a:rPr lang="fr-FR" smtClean="0"/>
              <a:t>Stève ARNOULT</a:t>
            </a:r>
            <a:endParaRPr lang="fr-FR"/>
          </a:p>
        </p:txBody>
      </p:sp>
      <p:sp>
        <p:nvSpPr>
          <p:cNvPr id="29" name="ZoneTexte 28"/>
          <p:cNvSpPr txBox="1"/>
          <p:nvPr/>
        </p:nvSpPr>
        <p:spPr>
          <a:xfrm>
            <a:off x="1963762" y="2901310"/>
            <a:ext cx="3156944" cy="646331"/>
          </a:xfrm>
          <a:prstGeom prst="rect">
            <a:avLst/>
          </a:prstGeom>
          <a:noFill/>
        </p:spPr>
        <p:txBody>
          <a:bodyPr wrap="square" rtlCol="0">
            <a:spAutoFit/>
          </a:bodyPr>
          <a:lstStyle/>
          <a:p>
            <a:pPr algn="ctr"/>
            <a:r>
              <a:rPr lang="fr-FR" b="1" smtClean="0"/>
              <a:t>Logo spécifique en fonction d’une propriété</a:t>
            </a:r>
            <a:endParaRPr lang="fr-FR" b="1"/>
          </a:p>
        </p:txBody>
      </p:sp>
      <p:pic>
        <p:nvPicPr>
          <p:cNvPr id="17" name="Image 16"/>
          <p:cNvPicPr>
            <a:picLocks noChangeAspect="1"/>
          </p:cNvPicPr>
          <p:nvPr/>
        </p:nvPicPr>
        <p:blipFill>
          <a:blip r:embed="rId3"/>
          <a:stretch>
            <a:fillRect/>
          </a:stretch>
        </p:blipFill>
        <p:spPr>
          <a:xfrm>
            <a:off x="3099752" y="3578095"/>
            <a:ext cx="716002" cy="716002"/>
          </a:xfrm>
          <a:prstGeom prst="rect">
            <a:avLst/>
          </a:prstGeom>
        </p:spPr>
      </p:pic>
      <p:sp>
        <p:nvSpPr>
          <p:cNvPr id="30" name="ZoneTexte 29"/>
          <p:cNvSpPr txBox="1"/>
          <p:nvPr/>
        </p:nvSpPr>
        <p:spPr>
          <a:xfrm>
            <a:off x="2635342" y="4320454"/>
            <a:ext cx="1968843" cy="369332"/>
          </a:xfrm>
          <a:prstGeom prst="rect">
            <a:avLst/>
          </a:prstGeom>
          <a:noFill/>
        </p:spPr>
        <p:txBody>
          <a:bodyPr wrap="square" rtlCol="0">
            <a:spAutoFit/>
          </a:bodyPr>
          <a:lstStyle/>
          <a:p>
            <a:r>
              <a:rPr lang="fr-FR" smtClean="0"/>
              <a:t>Mélanie ruisseau</a:t>
            </a:r>
            <a:endParaRPr lang="fr-FR"/>
          </a:p>
        </p:txBody>
      </p:sp>
      <p:sp>
        <p:nvSpPr>
          <p:cNvPr id="20" name="Ellipse 19"/>
          <p:cNvSpPr/>
          <p:nvPr/>
        </p:nvSpPr>
        <p:spPr>
          <a:xfrm>
            <a:off x="7531415" y="1649808"/>
            <a:ext cx="645952" cy="612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smtClean="0"/>
              <a:t>MP</a:t>
            </a:r>
            <a:endParaRPr lang="fr-FR" sz="1500"/>
          </a:p>
        </p:txBody>
      </p:sp>
      <p:sp>
        <p:nvSpPr>
          <p:cNvPr id="21" name="ZoneTexte 20"/>
          <p:cNvSpPr txBox="1"/>
          <p:nvPr/>
        </p:nvSpPr>
        <p:spPr>
          <a:xfrm>
            <a:off x="6767686" y="2376706"/>
            <a:ext cx="2568826" cy="369332"/>
          </a:xfrm>
          <a:prstGeom prst="rect">
            <a:avLst/>
          </a:prstGeom>
          <a:noFill/>
        </p:spPr>
        <p:txBody>
          <a:bodyPr wrap="square" rtlCol="0">
            <a:spAutoFit/>
          </a:bodyPr>
          <a:lstStyle/>
          <a:p>
            <a:r>
              <a:rPr lang="fr-FR" smtClean="0"/>
              <a:t>Myrianne PAYENNEVILLE</a:t>
            </a:r>
          </a:p>
        </p:txBody>
      </p:sp>
      <p:sp>
        <p:nvSpPr>
          <p:cNvPr id="22" name="ZoneTexte 21"/>
          <p:cNvSpPr txBox="1"/>
          <p:nvPr/>
        </p:nvSpPr>
        <p:spPr>
          <a:xfrm>
            <a:off x="8086127" y="1599081"/>
            <a:ext cx="1751815" cy="307777"/>
          </a:xfrm>
          <a:prstGeom prst="rect">
            <a:avLst/>
          </a:prstGeom>
          <a:noFill/>
        </p:spPr>
        <p:txBody>
          <a:bodyPr wrap="square" rtlCol="0">
            <a:spAutoFit/>
          </a:bodyPr>
          <a:lstStyle/>
          <a:p>
            <a:r>
              <a:rPr lang="fr-FR" sz="1200" smtClean="0"/>
              <a:t>✓ </a:t>
            </a:r>
            <a:r>
              <a:rPr lang="fr-FR" sz="1400" smtClean="0"/>
              <a:t>responsable</a:t>
            </a:r>
            <a:endParaRPr lang="fr-FR" sz="1400"/>
          </a:p>
        </p:txBody>
      </p:sp>
      <p:sp>
        <p:nvSpPr>
          <p:cNvPr id="26" name="ZoneTexte 25"/>
          <p:cNvSpPr txBox="1"/>
          <p:nvPr/>
        </p:nvSpPr>
        <p:spPr>
          <a:xfrm>
            <a:off x="6266255" y="790680"/>
            <a:ext cx="3571687" cy="646331"/>
          </a:xfrm>
          <a:prstGeom prst="rect">
            <a:avLst/>
          </a:prstGeom>
          <a:noFill/>
        </p:spPr>
        <p:txBody>
          <a:bodyPr wrap="square" rtlCol="0">
            <a:spAutoFit/>
          </a:bodyPr>
          <a:lstStyle/>
          <a:p>
            <a:pPr algn="ctr"/>
            <a:r>
              <a:rPr lang="fr-FR" b="1" smtClean="0"/>
              <a:t>Element avec libellé en dessous</a:t>
            </a:r>
          </a:p>
          <a:p>
            <a:pPr algn="ctr"/>
            <a:r>
              <a:rPr lang="fr-FR" b="1" smtClean="0"/>
              <a:t>et propriété mise en avant</a:t>
            </a:r>
            <a:endParaRPr lang="fr-FR" b="1"/>
          </a:p>
        </p:txBody>
      </p:sp>
    </p:spTree>
    <p:extLst>
      <p:ext uri="{BB962C8B-B14F-4D97-AF65-F5344CB8AC3E}">
        <p14:creationId xmlns:p14="http://schemas.microsoft.com/office/powerpoint/2010/main" val="14297044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p:cNvGrpSpPr/>
          <p:nvPr>
            <p:custDataLst>
              <p:custData r:id="rId1"/>
            </p:custDataLst>
          </p:nvPr>
        </p:nvGrpSpPr>
        <p:grpSpPr>
          <a:xfrm>
            <a:off x="4511293" y="2567946"/>
            <a:ext cx="3006130" cy="2179900"/>
            <a:chOff x="0" y="-190771"/>
            <a:chExt cx="9144000" cy="7048771"/>
          </a:xfrm>
        </p:grpSpPr>
        <p:grpSp>
          <p:nvGrpSpPr>
            <p:cNvPr id="3" name="Group 2"/>
            <p:cNvGrpSpPr/>
            <p:nvPr/>
          </p:nvGrpSpPr>
          <p:grpSpPr>
            <a:xfrm>
              <a:off x="0" y="-190771"/>
              <a:ext cx="9144000" cy="7048771"/>
              <a:chOff x="0" y="-190771"/>
              <a:chExt cx="9144000" cy="7048771"/>
            </a:xfrm>
          </p:grpSpPr>
          <p:sp>
            <p:nvSpPr>
              <p:cNvPr id="11"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2"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WindowTitle"/>
              <p:cNvSpPr txBox="1"/>
              <p:nvPr/>
            </p:nvSpPr>
            <p:spPr>
              <a:xfrm>
                <a:off x="240976" y="-190771"/>
                <a:ext cx="1261208" cy="697843"/>
              </a:xfrm>
              <a:prstGeom prst="rect">
                <a:avLst/>
              </a:prstGeom>
              <a:noFill/>
            </p:spPr>
            <p:txBody>
              <a:bodyPr wrap="none" lIns="45720" tIns="18288" rIns="91440" bIns="27432" rtlCol="0" anchor="ctr" anchorCtr="0">
                <a:spAutoFit/>
              </a:bodyPr>
              <a:lstStyle/>
              <a:p>
                <a:r>
                  <a:rPr lang="en-US" sz="1200" smtClean="0">
                    <a:solidFill>
                      <a:prstClr val="white"/>
                    </a:solidFill>
                    <a:latin typeface="Segoe UI" pitchFamily="34" charset="0"/>
                    <a:ea typeface="Segoe UI" pitchFamily="34" charset="0"/>
                    <a:cs typeface="Segoe UI" pitchFamily="34" charset="0"/>
                  </a:rPr>
                  <a:t>Hub</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4" name="Minimize - Maximize - Close"/>
            <p:cNvGrpSpPr/>
            <p:nvPr/>
          </p:nvGrpSpPr>
          <p:grpSpPr>
            <a:xfrm>
              <a:off x="8632311" y="92599"/>
              <a:ext cx="384527" cy="78032"/>
              <a:chOff x="9347642" y="131588"/>
              <a:chExt cx="384527" cy="78032"/>
            </a:xfrm>
          </p:grpSpPr>
          <p:cxnSp>
            <p:nvCxnSpPr>
              <p:cNvPr id="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14" name="RadioButtonUnselected"/>
          <p:cNvGrpSpPr/>
          <p:nvPr>
            <p:custDataLst>
              <p:custData r:id="rId2"/>
            </p:custDataLst>
          </p:nvPr>
        </p:nvGrpSpPr>
        <p:grpSpPr>
          <a:xfrm>
            <a:off x="5076373" y="3261197"/>
            <a:ext cx="425566" cy="230832"/>
            <a:chOff x="4356895" y="3334651"/>
            <a:chExt cx="425566" cy="230832"/>
          </a:xfrm>
        </p:grpSpPr>
        <p:sp>
          <p:nvSpPr>
            <p:cNvPr id="15" name="Content"/>
            <p:cNvSpPr txBox="1"/>
            <p:nvPr/>
          </p:nvSpPr>
          <p:spPr>
            <a:xfrm>
              <a:off x="4356895" y="3334651"/>
              <a:ext cx="425566" cy="230832"/>
            </a:xfrm>
            <a:prstGeom prst="rect">
              <a:avLst/>
            </a:prstGeom>
            <a:noFill/>
          </p:spPr>
          <p:txBody>
            <a:bodyPr wrap="none" lIns="164592" tIns="18288" rIns="45720" bIns="27432" rtlCol="0" anchor="ctr" anchorCtr="0">
              <a:spAutoFit/>
            </a:bodyPr>
            <a:lstStyle/>
            <a:p>
              <a:r>
                <a:rPr lang="en-US" sz="1200" smtClean="0">
                  <a:latin typeface="Segoe UI" pitchFamily="34" charset="0"/>
                  <a:ea typeface="Segoe UI" pitchFamily="34" charset="0"/>
                  <a:cs typeface="Segoe UI" pitchFamily="34" charset="0"/>
                </a:rPr>
                <a:t>oui</a:t>
              </a:r>
              <a:endParaRPr lang="en-US" sz="1200" dirty="0">
                <a:latin typeface="Segoe UI" pitchFamily="34" charset="0"/>
                <a:ea typeface="Segoe UI" pitchFamily="34" charset="0"/>
                <a:cs typeface="Segoe UI" pitchFamily="34" charset="0"/>
              </a:endParaRPr>
            </a:p>
          </p:txBody>
        </p:sp>
        <p:sp>
          <p:nvSpPr>
            <p:cNvPr id="16" name="Circle"/>
            <p:cNvSpPr>
              <a:spLocks/>
            </p:cNvSpPr>
            <p:nvPr/>
          </p:nvSpPr>
          <p:spPr>
            <a:xfrm>
              <a:off x="4356895" y="3390106"/>
              <a:ext cx="119960" cy="119922"/>
            </a:xfrm>
            <a:prstGeom prst="ellipse">
              <a:avLst/>
            </a:prstGeom>
            <a:solidFill>
              <a:schemeClr val="tx1"/>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17" name="RadioButtonUnselected"/>
          <p:cNvGrpSpPr/>
          <p:nvPr>
            <p:custDataLst>
              <p:custData r:id="rId3"/>
            </p:custDataLst>
          </p:nvPr>
        </p:nvGrpSpPr>
        <p:grpSpPr>
          <a:xfrm>
            <a:off x="5725292" y="3261197"/>
            <a:ext cx="475258" cy="230832"/>
            <a:chOff x="4356895" y="3334651"/>
            <a:chExt cx="475258" cy="230832"/>
          </a:xfrm>
        </p:grpSpPr>
        <p:sp>
          <p:nvSpPr>
            <p:cNvPr id="18" name="Content"/>
            <p:cNvSpPr txBox="1"/>
            <p:nvPr/>
          </p:nvSpPr>
          <p:spPr>
            <a:xfrm>
              <a:off x="4356895" y="3334651"/>
              <a:ext cx="475258" cy="230832"/>
            </a:xfrm>
            <a:prstGeom prst="rect">
              <a:avLst/>
            </a:prstGeom>
            <a:noFill/>
          </p:spPr>
          <p:txBody>
            <a:bodyPr wrap="none" lIns="164592" tIns="18288" rIns="45720" bIns="27432" rtlCol="0" anchor="ctr" anchorCtr="0">
              <a:spAutoFit/>
            </a:bodyPr>
            <a:lstStyle/>
            <a:p>
              <a:r>
                <a:rPr lang="en-US" sz="1200" smtClean="0">
                  <a:latin typeface="Segoe UI" pitchFamily="34" charset="0"/>
                  <a:ea typeface="Segoe UI" pitchFamily="34" charset="0"/>
                  <a:cs typeface="Segoe UI" pitchFamily="34" charset="0"/>
                </a:rPr>
                <a:t>non</a:t>
              </a:r>
              <a:endParaRPr lang="en-US" sz="1200" dirty="0">
                <a:latin typeface="Segoe UI" pitchFamily="34" charset="0"/>
                <a:ea typeface="Segoe UI" pitchFamily="34" charset="0"/>
                <a:cs typeface="Segoe UI" pitchFamily="34" charset="0"/>
              </a:endParaRPr>
            </a:p>
          </p:txBody>
        </p:sp>
        <p:sp>
          <p:nvSpPr>
            <p:cNvPr id="19"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20" name="Content"/>
          <p:cNvSpPr txBox="1"/>
          <p:nvPr>
            <p:custDataLst>
              <p:custData r:id="rId4"/>
            </p:custDataLst>
          </p:nvPr>
        </p:nvSpPr>
        <p:spPr>
          <a:xfrm>
            <a:off x="4747323" y="2980209"/>
            <a:ext cx="1435393" cy="230832"/>
          </a:xfrm>
          <a:prstGeom prst="rect">
            <a:avLst/>
          </a:prstGeom>
          <a:noFill/>
        </p:spPr>
        <p:txBody>
          <a:bodyPr wrap="non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Générateur de lien</a:t>
            </a:r>
            <a:endParaRPr lang="en-US" sz="1200" dirty="0" smtClean="0">
              <a:solidFill>
                <a:srgbClr val="000000"/>
              </a:solidFill>
              <a:latin typeface="Segoe UI" pitchFamily="34" charset="0"/>
              <a:ea typeface="Segoe UI" pitchFamily="34" charset="0"/>
              <a:cs typeface="Segoe UI" pitchFamily="34" charset="0"/>
            </a:endParaRPr>
          </a:p>
        </p:txBody>
      </p:sp>
      <p:sp>
        <p:nvSpPr>
          <p:cNvPr id="21" name="Content"/>
          <p:cNvSpPr txBox="1"/>
          <p:nvPr>
            <p:custDataLst>
              <p:custData r:id="rId5"/>
            </p:custDataLst>
          </p:nvPr>
        </p:nvSpPr>
        <p:spPr>
          <a:xfrm>
            <a:off x="4741819" y="3629583"/>
            <a:ext cx="2309612" cy="230832"/>
          </a:xfrm>
          <a:prstGeom prst="rect">
            <a:avLst/>
          </a:prstGeom>
          <a:noFill/>
        </p:spPr>
        <p:txBody>
          <a:bodyPr wrap="square" lIns="91440" tIns="18288" rIns="91440" bIns="27432" rtlCol="0" anchor="ctr" anchorCtr="0">
            <a:spAutoFit/>
          </a:bodyPr>
          <a:lstStyle/>
          <a:p>
            <a:r>
              <a:rPr lang="en-US" sz="1200" smtClean="0">
                <a:solidFill>
                  <a:srgbClr val="000000"/>
                </a:solidFill>
                <a:latin typeface="Segoe UI" pitchFamily="34" charset="0"/>
                <a:ea typeface="Segoe UI" pitchFamily="34" charset="0"/>
                <a:cs typeface="Segoe UI" pitchFamily="34" charset="0"/>
              </a:rPr>
              <a:t>Forme des éléments enfants :</a:t>
            </a:r>
            <a:endParaRPr lang="en-US" sz="1200" dirty="0" smtClean="0">
              <a:solidFill>
                <a:srgbClr val="000000"/>
              </a:solidFill>
              <a:latin typeface="Segoe UI" pitchFamily="34" charset="0"/>
              <a:ea typeface="Segoe UI" pitchFamily="34" charset="0"/>
              <a:cs typeface="Segoe UI" pitchFamily="34" charset="0"/>
            </a:endParaRPr>
          </a:p>
        </p:txBody>
      </p:sp>
      <p:sp>
        <p:nvSpPr>
          <p:cNvPr id="26" name="Rectangle 25"/>
          <p:cNvSpPr/>
          <p:nvPr/>
        </p:nvSpPr>
        <p:spPr>
          <a:xfrm>
            <a:off x="6153557" y="399487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326662" y="4046594"/>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239089" y="4096310"/>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6421471" y="407516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6227526" y="4203865"/>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6305314" y="426686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6406929" y="4253872"/>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6454743" y="4168147"/>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5076373" y="3988311"/>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5234942" y="416056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5152630" y="4160561"/>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5394112" y="416033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5315130" y="4160338"/>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5607866" y="3994876"/>
            <a:ext cx="439866" cy="388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Groupe 43"/>
          <p:cNvGrpSpPr/>
          <p:nvPr/>
        </p:nvGrpSpPr>
        <p:grpSpPr>
          <a:xfrm rot="5400000">
            <a:off x="5681046" y="4167460"/>
            <a:ext cx="298503" cy="57373"/>
            <a:chOff x="1909370" y="1129276"/>
            <a:chExt cx="298503" cy="57373"/>
          </a:xfrm>
        </p:grpSpPr>
        <p:sp>
          <p:nvSpPr>
            <p:cNvPr id="45" name="Ellipse 44"/>
            <p:cNvSpPr/>
            <p:nvPr/>
          </p:nvSpPr>
          <p:spPr>
            <a:xfrm>
              <a:off x="1991682"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1909370" y="1129499"/>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2150852"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2071870" y="1129276"/>
              <a:ext cx="57021" cy="571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475914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8206" y="147483"/>
            <a:ext cx="4793226" cy="2862322"/>
          </a:xfrm>
          <a:prstGeom prst="rect">
            <a:avLst/>
          </a:prstGeom>
          <a:noFill/>
        </p:spPr>
        <p:txBody>
          <a:bodyPr wrap="square" rtlCol="0">
            <a:spAutoFit/>
          </a:bodyPr>
          <a:lstStyle/>
          <a:p>
            <a:r>
              <a:rPr lang="fr-FR" smtClean="0"/>
              <a:t>Marketing :</a:t>
            </a:r>
          </a:p>
          <a:p>
            <a:endParaRPr lang="fr-FR"/>
          </a:p>
          <a:p>
            <a:endParaRPr lang="fr-FR" smtClean="0"/>
          </a:p>
          <a:p>
            <a:r>
              <a:rPr lang="fr-FR" smtClean="0"/>
              <a:t>C’est l’équivalent du tableau des enquêteurs </a:t>
            </a:r>
          </a:p>
          <a:p>
            <a:r>
              <a:rPr lang="fr-FR" smtClean="0"/>
              <a:t>où les éléments divers sont reliés par des fils.</a:t>
            </a:r>
          </a:p>
          <a:p>
            <a:endParaRPr lang="fr-FR"/>
          </a:p>
          <a:p>
            <a:endParaRPr lang="fr-FR" smtClean="0"/>
          </a:p>
          <a:p>
            <a:r>
              <a:rPr lang="fr-FR" smtClean="0"/>
              <a:t>Sauf qu’on améliore :</a:t>
            </a:r>
          </a:p>
          <a:p>
            <a:pPr marL="285750" indent="-285750">
              <a:buFontTx/>
              <a:buChar char="-"/>
            </a:pPr>
            <a:r>
              <a:rPr lang="fr-FR" smtClean="0"/>
              <a:t>La disposition automatique</a:t>
            </a:r>
          </a:p>
          <a:p>
            <a:pPr marL="285750" indent="-285750">
              <a:buFontTx/>
              <a:buChar char="-"/>
            </a:pPr>
            <a:r>
              <a:rPr lang="fr-FR" smtClean="0"/>
              <a:t>Les preuves sont mutualisés… et collectives.</a:t>
            </a:r>
            <a:endParaRPr lang="fr-FR"/>
          </a:p>
        </p:txBody>
      </p:sp>
      <p:pic>
        <p:nvPicPr>
          <p:cNvPr id="3" name="Image 2"/>
          <p:cNvPicPr>
            <a:picLocks noChangeAspect="1"/>
          </p:cNvPicPr>
          <p:nvPr/>
        </p:nvPicPr>
        <p:blipFill>
          <a:blip r:embed="rId2"/>
          <a:stretch>
            <a:fillRect/>
          </a:stretch>
        </p:blipFill>
        <p:spPr>
          <a:xfrm>
            <a:off x="6643950" y="308226"/>
            <a:ext cx="5039428" cy="3734321"/>
          </a:xfrm>
          <a:prstGeom prst="rect">
            <a:avLst/>
          </a:prstGeom>
        </p:spPr>
      </p:pic>
    </p:spTree>
    <p:extLst>
      <p:ext uri="{BB962C8B-B14F-4D97-AF65-F5344CB8AC3E}">
        <p14:creationId xmlns:p14="http://schemas.microsoft.com/office/powerpoint/2010/main" val="3281899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562350" y="2057400"/>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29" name="Rectangle 28"/>
          <p:cNvSpPr/>
          <p:nvPr/>
        </p:nvSpPr>
        <p:spPr>
          <a:xfrm>
            <a:off x="4276725" y="2543176"/>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0" name="Rectangle 29"/>
          <p:cNvSpPr/>
          <p:nvPr/>
        </p:nvSpPr>
        <p:spPr>
          <a:xfrm>
            <a:off x="5238750" y="2114551"/>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1" name="Rectangle 30"/>
          <p:cNvSpPr/>
          <p:nvPr/>
        </p:nvSpPr>
        <p:spPr>
          <a:xfrm>
            <a:off x="5238750" y="2838451"/>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2" name="Rectangle 31"/>
          <p:cNvSpPr/>
          <p:nvPr/>
        </p:nvSpPr>
        <p:spPr>
          <a:xfrm>
            <a:off x="4229100" y="2057400"/>
            <a:ext cx="1676400" cy="14192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4181475" y="2038350"/>
            <a:ext cx="1143000" cy="276999"/>
          </a:xfrm>
          <a:prstGeom prst="rect">
            <a:avLst/>
          </a:prstGeom>
          <a:noFill/>
        </p:spPr>
        <p:txBody>
          <a:bodyPr wrap="square" rtlCol="0">
            <a:spAutoFit/>
          </a:bodyPr>
          <a:lstStyle/>
          <a:p>
            <a:r>
              <a:rPr lang="fr-FR" sz="1200" smtClean="0">
                <a:solidFill>
                  <a:srgbClr val="00B050"/>
                </a:solidFill>
              </a:rPr>
              <a:t>OuterRect</a:t>
            </a:r>
            <a:endParaRPr lang="fr-FR" sz="1200">
              <a:solidFill>
                <a:srgbClr val="00B050"/>
              </a:solidFill>
            </a:endParaRPr>
          </a:p>
        </p:txBody>
      </p:sp>
      <p:sp>
        <p:nvSpPr>
          <p:cNvPr id="34" name="ZoneTexte 33"/>
          <p:cNvSpPr txBox="1"/>
          <p:nvPr/>
        </p:nvSpPr>
        <p:spPr>
          <a:xfrm>
            <a:off x="4214813" y="2313029"/>
            <a:ext cx="814387" cy="276999"/>
          </a:xfrm>
          <a:prstGeom prst="rect">
            <a:avLst/>
          </a:prstGeom>
          <a:noFill/>
        </p:spPr>
        <p:txBody>
          <a:bodyPr wrap="square" rtlCol="0">
            <a:spAutoFit/>
          </a:bodyPr>
          <a:lstStyle/>
          <a:p>
            <a:r>
              <a:rPr lang="fr-FR" sz="1200" smtClean="0">
                <a:solidFill>
                  <a:srgbClr val="002060"/>
                </a:solidFill>
              </a:rPr>
              <a:t>InnerRect</a:t>
            </a:r>
            <a:endParaRPr lang="fr-FR" sz="1200">
              <a:solidFill>
                <a:srgbClr val="002060"/>
              </a:solidFill>
            </a:endParaRPr>
          </a:p>
        </p:txBody>
      </p:sp>
      <p:sp>
        <p:nvSpPr>
          <p:cNvPr id="35" name="Rectangle 34"/>
          <p:cNvSpPr/>
          <p:nvPr/>
        </p:nvSpPr>
        <p:spPr>
          <a:xfrm>
            <a:off x="4262438" y="4019552"/>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6" name="Rectangle 35"/>
          <p:cNvSpPr/>
          <p:nvPr/>
        </p:nvSpPr>
        <p:spPr>
          <a:xfrm>
            <a:off x="5224463" y="3590927"/>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7" name="Rectangle 36"/>
          <p:cNvSpPr/>
          <p:nvPr/>
        </p:nvSpPr>
        <p:spPr>
          <a:xfrm>
            <a:off x="5224463" y="4314827"/>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8" name="Rectangle 37"/>
          <p:cNvSpPr/>
          <p:nvPr/>
        </p:nvSpPr>
        <p:spPr>
          <a:xfrm>
            <a:off x="4214813" y="3533776"/>
            <a:ext cx="1676400" cy="14192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4167188" y="3523478"/>
            <a:ext cx="1143000" cy="276999"/>
          </a:xfrm>
          <a:prstGeom prst="rect">
            <a:avLst/>
          </a:prstGeom>
          <a:noFill/>
        </p:spPr>
        <p:txBody>
          <a:bodyPr wrap="square" rtlCol="0">
            <a:spAutoFit/>
          </a:bodyPr>
          <a:lstStyle/>
          <a:p>
            <a:r>
              <a:rPr lang="fr-FR" sz="1200" smtClean="0">
                <a:solidFill>
                  <a:srgbClr val="00B050"/>
                </a:solidFill>
              </a:rPr>
              <a:t>OuterRect</a:t>
            </a:r>
            <a:endParaRPr lang="fr-FR" sz="1200">
              <a:solidFill>
                <a:srgbClr val="00B050"/>
              </a:solidFill>
            </a:endParaRPr>
          </a:p>
        </p:txBody>
      </p:sp>
      <p:sp>
        <p:nvSpPr>
          <p:cNvPr id="40" name="ZoneTexte 39"/>
          <p:cNvSpPr txBox="1"/>
          <p:nvPr/>
        </p:nvSpPr>
        <p:spPr>
          <a:xfrm>
            <a:off x="4200526" y="3789405"/>
            <a:ext cx="814387" cy="276999"/>
          </a:xfrm>
          <a:prstGeom prst="rect">
            <a:avLst/>
          </a:prstGeom>
          <a:noFill/>
        </p:spPr>
        <p:txBody>
          <a:bodyPr wrap="square" rtlCol="0">
            <a:spAutoFit/>
          </a:bodyPr>
          <a:lstStyle/>
          <a:p>
            <a:r>
              <a:rPr lang="fr-FR" sz="1200" smtClean="0">
                <a:solidFill>
                  <a:srgbClr val="002060"/>
                </a:solidFill>
              </a:rPr>
              <a:t>InnerRect</a:t>
            </a:r>
            <a:endParaRPr lang="fr-FR" sz="1200">
              <a:solidFill>
                <a:srgbClr val="002060"/>
              </a:solidFill>
            </a:endParaRPr>
          </a:p>
        </p:txBody>
      </p:sp>
      <p:sp>
        <p:nvSpPr>
          <p:cNvPr id="41" name="ZoneTexte 40"/>
          <p:cNvSpPr txBox="1"/>
          <p:nvPr/>
        </p:nvSpPr>
        <p:spPr>
          <a:xfrm>
            <a:off x="6200775" y="1964294"/>
            <a:ext cx="3381375" cy="369332"/>
          </a:xfrm>
          <a:prstGeom prst="rect">
            <a:avLst/>
          </a:prstGeom>
          <a:noFill/>
        </p:spPr>
        <p:txBody>
          <a:bodyPr wrap="square" rtlCol="0">
            <a:spAutoFit/>
          </a:bodyPr>
          <a:lstStyle/>
          <a:p>
            <a:r>
              <a:rPr lang="fr-FR" smtClean="0">
                <a:solidFill>
                  <a:srgbClr val="FF0000"/>
                </a:solidFill>
              </a:rPr>
              <a:t>y= InnerRect.x – OuterRect.x </a:t>
            </a:r>
            <a:endParaRPr lang="fr-FR">
              <a:solidFill>
                <a:srgbClr val="FF0000"/>
              </a:solidFill>
            </a:endParaRPr>
          </a:p>
        </p:txBody>
      </p:sp>
      <p:cxnSp>
        <p:nvCxnSpPr>
          <p:cNvPr id="43" name="Connecteur droit 42"/>
          <p:cNvCxnSpPr/>
          <p:nvPr/>
        </p:nvCxnSpPr>
        <p:spPr>
          <a:xfrm flipV="1">
            <a:off x="5010150" y="2076450"/>
            <a:ext cx="4763" cy="43223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3" name="ZoneTexte 52"/>
          <p:cNvSpPr txBox="1"/>
          <p:nvPr/>
        </p:nvSpPr>
        <p:spPr>
          <a:xfrm>
            <a:off x="6186488" y="3523478"/>
            <a:ext cx="5119687" cy="369332"/>
          </a:xfrm>
          <a:prstGeom prst="rect">
            <a:avLst/>
          </a:prstGeom>
          <a:noFill/>
        </p:spPr>
        <p:txBody>
          <a:bodyPr wrap="square" rtlCol="0">
            <a:spAutoFit/>
          </a:bodyPr>
          <a:lstStyle/>
          <a:p>
            <a:r>
              <a:rPr lang="fr-FR" smtClean="0">
                <a:solidFill>
                  <a:srgbClr val="7030A0"/>
                </a:solidFill>
              </a:rPr>
              <a:t>y= InnerRect.x – OuterRect.x + OuterRect.w  </a:t>
            </a:r>
            <a:endParaRPr lang="fr-FR">
              <a:solidFill>
                <a:srgbClr val="7030A0"/>
              </a:solidFill>
            </a:endParaRPr>
          </a:p>
        </p:txBody>
      </p:sp>
      <p:cxnSp>
        <p:nvCxnSpPr>
          <p:cNvPr id="18" name="Connecteur droit 17"/>
          <p:cNvCxnSpPr/>
          <p:nvPr/>
        </p:nvCxnSpPr>
        <p:spPr>
          <a:xfrm flipV="1">
            <a:off x="5088731" y="2057400"/>
            <a:ext cx="13097" cy="1962152"/>
          </a:xfrm>
          <a:prstGeom prst="line">
            <a:avLst/>
          </a:prstGeom>
          <a:ln>
            <a:solidFill>
              <a:srgbClr val="7030A0"/>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4535669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562350" y="2057400"/>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29" name="Rectangle 28"/>
          <p:cNvSpPr/>
          <p:nvPr/>
        </p:nvSpPr>
        <p:spPr>
          <a:xfrm>
            <a:off x="4276725" y="2543176"/>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0" name="Rectangle 29"/>
          <p:cNvSpPr/>
          <p:nvPr/>
        </p:nvSpPr>
        <p:spPr>
          <a:xfrm>
            <a:off x="5238750" y="2114551"/>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1" name="Rectangle 30"/>
          <p:cNvSpPr/>
          <p:nvPr/>
        </p:nvSpPr>
        <p:spPr>
          <a:xfrm>
            <a:off x="5238750" y="2838451"/>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2" name="Rectangle 31"/>
          <p:cNvSpPr/>
          <p:nvPr/>
        </p:nvSpPr>
        <p:spPr>
          <a:xfrm>
            <a:off x="4229100" y="2057400"/>
            <a:ext cx="1676400" cy="14192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4181475" y="2038350"/>
            <a:ext cx="1143000" cy="276999"/>
          </a:xfrm>
          <a:prstGeom prst="rect">
            <a:avLst/>
          </a:prstGeom>
          <a:noFill/>
        </p:spPr>
        <p:txBody>
          <a:bodyPr wrap="square" rtlCol="0">
            <a:spAutoFit/>
          </a:bodyPr>
          <a:lstStyle/>
          <a:p>
            <a:r>
              <a:rPr lang="fr-FR" sz="1200" smtClean="0">
                <a:solidFill>
                  <a:srgbClr val="00B050"/>
                </a:solidFill>
              </a:rPr>
              <a:t>OuterRect</a:t>
            </a:r>
            <a:endParaRPr lang="fr-FR" sz="1200">
              <a:solidFill>
                <a:srgbClr val="00B050"/>
              </a:solidFill>
            </a:endParaRPr>
          </a:p>
        </p:txBody>
      </p:sp>
      <p:sp>
        <p:nvSpPr>
          <p:cNvPr id="34" name="ZoneTexte 33"/>
          <p:cNvSpPr txBox="1"/>
          <p:nvPr/>
        </p:nvSpPr>
        <p:spPr>
          <a:xfrm>
            <a:off x="4214813" y="2313029"/>
            <a:ext cx="814387" cy="276999"/>
          </a:xfrm>
          <a:prstGeom prst="rect">
            <a:avLst/>
          </a:prstGeom>
          <a:noFill/>
        </p:spPr>
        <p:txBody>
          <a:bodyPr wrap="square" rtlCol="0">
            <a:spAutoFit/>
          </a:bodyPr>
          <a:lstStyle/>
          <a:p>
            <a:r>
              <a:rPr lang="fr-FR" sz="1200" smtClean="0">
                <a:solidFill>
                  <a:srgbClr val="002060"/>
                </a:solidFill>
              </a:rPr>
              <a:t>InnerRect</a:t>
            </a:r>
            <a:endParaRPr lang="fr-FR" sz="1200">
              <a:solidFill>
                <a:srgbClr val="002060"/>
              </a:solidFill>
            </a:endParaRPr>
          </a:p>
        </p:txBody>
      </p:sp>
      <p:sp>
        <p:nvSpPr>
          <p:cNvPr id="35" name="Rectangle 34"/>
          <p:cNvSpPr/>
          <p:nvPr/>
        </p:nvSpPr>
        <p:spPr>
          <a:xfrm>
            <a:off x="4262438" y="4019552"/>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6" name="Rectangle 35"/>
          <p:cNvSpPr/>
          <p:nvPr/>
        </p:nvSpPr>
        <p:spPr>
          <a:xfrm>
            <a:off x="5224463" y="3590927"/>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7" name="Rectangle 36"/>
          <p:cNvSpPr/>
          <p:nvPr/>
        </p:nvSpPr>
        <p:spPr>
          <a:xfrm>
            <a:off x="5224463" y="4314827"/>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38" name="Rectangle 37"/>
          <p:cNvSpPr/>
          <p:nvPr/>
        </p:nvSpPr>
        <p:spPr>
          <a:xfrm>
            <a:off x="4214813" y="3533776"/>
            <a:ext cx="1676400" cy="14192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4167188" y="3523478"/>
            <a:ext cx="1143000" cy="276999"/>
          </a:xfrm>
          <a:prstGeom prst="rect">
            <a:avLst/>
          </a:prstGeom>
          <a:noFill/>
        </p:spPr>
        <p:txBody>
          <a:bodyPr wrap="square" rtlCol="0">
            <a:spAutoFit/>
          </a:bodyPr>
          <a:lstStyle/>
          <a:p>
            <a:r>
              <a:rPr lang="fr-FR" sz="1200" smtClean="0">
                <a:solidFill>
                  <a:srgbClr val="00B050"/>
                </a:solidFill>
              </a:rPr>
              <a:t>OuterRect</a:t>
            </a:r>
            <a:endParaRPr lang="fr-FR" sz="1200">
              <a:solidFill>
                <a:srgbClr val="00B050"/>
              </a:solidFill>
            </a:endParaRPr>
          </a:p>
        </p:txBody>
      </p:sp>
      <p:sp>
        <p:nvSpPr>
          <p:cNvPr id="40" name="ZoneTexte 39"/>
          <p:cNvSpPr txBox="1"/>
          <p:nvPr/>
        </p:nvSpPr>
        <p:spPr>
          <a:xfrm>
            <a:off x="4200526" y="3789405"/>
            <a:ext cx="814387" cy="276999"/>
          </a:xfrm>
          <a:prstGeom prst="rect">
            <a:avLst/>
          </a:prstGeom>
          <a:noFill/>
        </p:spPr>
        <p:txBody>
          <a:bodyPr wrap="square" rtlCol="0">
            <a:spAutoFit/>
          </a:bodyPr>
          <a:lstStyle/>
          <a:p>
            <a:r>
              <a:rPr lang="fr-FR" sz="1200" smtClean="0">
                <a:solidFill>
                  <a:srgbClr val="002060"/>
                </a:solidFill>
              </a:rPr>
              <a:t>InnerRect</a:t>
            </a:r>
            <a:endParaRPr lang="fr-FR" sz="1200">
              <a:solidFill>
                <a:srgbClr val="002060"/>
              </a:solidFill>
            </a:endParaRPr>
          </a:p>
        </p:txBody>
      </p:sp>
      <p:sp>
        <p:nvSpPr>
          <p:cNvPr id="41" name="ZoneTexte 40"/>
          <p:cNvSpPr txBox="1"/>
          <p:nvPr/>
        </p:nvSpPr>
        <p:spPr>
          <a:xfrm>
            <a:off x="6200775" y="1964294"/>
            <a:ext cx="3381375" cy="369332"/>
          </a:xfrm>
          <a:prstGeom prst="rect">
            <a:avLst/>
          </a:prstGeom>
          <a:noFill/>
        </p:spPr>
        <p:txBody>
          <a:bodyPr wrap="square" rtlCol="0">
            <a:spAutoFit/>
          </a:bodyPr>
          <a:lstStyle/>
          <a:p>
            <a:r>
              <a:rPr lang="fr-FR" smtClean="0">
                <a:solidFill>
                  <a:srgbClr val="FF0000"/>
                </a:solidFill>
              </a:rPr>
              <a:t>y= InnerRect.x – OuterRect.x </a:t>
            </a:r>
            <a:endParaRPr lang="fr-FR">
              <a:solidFill>
                <a:srgbClr val="FF0000"/>
              </a:solidFill>
            </a:endParaRPr>
          </a:p>
        </p:txBody>
      </p:sp>
      <p:cxnSp>
        <p:nvCxnSpPr>
          <p:cNvPr id="43" name="Connecteur droit 42"/>
          <p:cNvCxnSpPr/>
          <p:nvPr/>
        </p:nvCxnSpPr>
        <p:spPr>
          <a:xfrm flipV="1">
            <a:off x="5010150" y="2076450"/>
            <a:ext cx="4763" cy="43223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3" name="ZoneTexte 52"/>
          <p:cNvSpPr txBox="1"/>
          <p:nvPr/>
        </p:nvSpPr>
        <p:spPr>
          <a:xfrm>
            <a:off x="6186488" y="3523478"/>
            <a:ext cx="5119687" cy="369332"/>
          </a:xfrm>
          <a:prstGeom prst="rect">
            <a:avLst/>
          </a:prstGeom>
          <a:noFill/>
        </p:spPr>
        <p:txBody>
          <a:bodyPr wrap="square" rtlCol="0">
            <a:spAutoFit/>
          </a:bodyPr>
          <a:lstStyle/>
          <a:p>
            <a:r>
              <a:rPr lang="fr-FR" smtClean="0">
                <a:solidFill>
                  <a:srgbClr val="7030A0"/>
                </a:solidFill>
              </a:rPr>
              <a:t>y= InnerRect.x – OuterRect.x + OuterRect.w  </a:t>
            </a:r>
            <a:endParaRPr lang="fr-FR">
              <a:solidFill>
                <a:srgbClr val="7030A0"/>
              </a:solidFill>
            </a:endParaRPr>
          </a:p>
        </p:txBody>
      </p:sp>
      <p:cxnSp>
        <p:nvCxnSpPr>
          <p:cNvPr id="18" name="Connecteur droit 17"/>
          <p:cNvCxnSpPr/>
          <p:nvPr/>
        </p:nvCxnSpPr>
        <p:spPr>
          <a:xfrm flipV="1">
            <a:off x="5088731" y="2057400"/>
            <a:ext cx="13097" cy="1962152"/>
          </a:xfrm>
          <a:prstGeom prst="line">
            <a:avLst/>
          </a:prstGeom>
          <a:ln>
            <a:solidFill>
              <a:srgbClr val="7030A0"/>
            </a:solidFill>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4219575" y="5238753"/>
            <a:ext cx="619125" cy="590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Obj</a:t>
            </a:r>
            <a:endParaRPr lang="fr-FR">
              <a:solidFill>
                <a:schemeClr val="tx1"/>
              </a:solidFill>
            </a:endParaRPr>
          </a:p>
        </p:txBody>
      </p:sp>
      <p:sp>
        <p:nvSpPr>
          <p:cNvPr id="22" name="Rectangle 21"/>
          <p:cNvSpPr/>
          <p:nvPr/>
        </p:nvSpPr>
        <p:spPr>
          <a:xfrm>
            <a:off x="4214813" y="5239526"/>
            <a:ext cx="623887" cy="5897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4157663" y="5172078"/>
            <a:ext cx="862012" cy="276999"/>
          </a:xfrm>
          <a:prstGeom prst="rect">
            <a:avLst/>
          </a:prstGeom>
          <a:noFill/>
        </p:spPr>
        <p:txBody>
          <a:bodyPr wrap="square" rtlCol="0">
            <a:spAutoFit/>
          </a:bodyPr>
          <a:lstStyle/>
          <a:p>
            <a:r>
              <a:rPr lang="fr-FR" sz="1200" smtClean="0">
                <a:solidFill>
                  <a:srgbClr val="00B050"/>
                </a:solidFill>
              </a:rPr>
              <a:t>OuterRect</a:t>
            </a:r>
            <a:endParaRPr lang="fr-FR" sz="1200">
              <a:solidFill>
                <a:srgbClr val="00B050"/>
              </a:solidFill>
            </a:endParaRPr>
          </a:p>
        </p:txBody>
      </p:sp>
      <p:sp>
        <p:nvSpPr>
          <p:cNvPr id="24" name="ZoneTexte 23"/>
          <p:cNvSpPr txBox="1"/>
          <p:nvPr/>
        </p:nvSpPr>
        <p:spPr>
          <a:xfrm>
            <a:off x="4157663" y="5008606"/>
            <a:ext cx="814387" cy="276999"/>
          </a:xfrm>
          <a:prstGeom prst="rect">
            <a:avLst/>
          </a:prstGeom>
          <a:noFill/>
        </p:spPr>
        <p:txBody>
          <a:bodyPr wrap="square" rtlCol="0">
            <a:spAutoFit/>
          </a:bodyPr>
          <a:lstStyle/>
          <a:p>
            <a:r>
              <a:rPr lang="fr-FR" sz="1200" smtClean="0">
                <a:solidFill>
                  <a:srgbClr val="002060"/>
                </a:solidFill>
              </a:rPr>
              <a:t>InnerRect</a:t>
            </a:r>
            <a:endParaRPr lang="fr-FR" sz="1200">
              <a:solidFill>
                <a:srgbClr val="002060"/>
              </a:solidFill>
            </a:endParaRPr>
          </a:p>
        </p:txBody>
      </p:sp>
    </p:spTree>
    <p:extLst>
      <p:ext uri="{BB962C8B-B14F-4D97-AF65-F5344CB8AC3E}">
        <p14:creationId xmlns:p14="http://schemas.microsoft.com/office/powerpoint/2010/main" val="16944159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519" y="-63164"/>
            <a:ext cx="4118919" cy="2585323"/>
          </a:xfrm>
          <a:prstGeom prst="rect">
            <a:avLst/>
          </a:prstGeom>
        </p:spPr>
        <p:txBody>
          <a:bodyPr wrap="square">
            <a:spAutoFit/>
          </a:bodyPr>
          <a:lstStyle/>
          <a:p>
            <a:endParaRPr lang="fr-FR"/>
          </a:p>
          <a:p>
            <a:r>
              <a:rPr lang="fr-FR"/>
              <a:t>Hub </a:t>
            </a:r>
          </a:p>
          <a:p>
            <a:r>
              <a:rPr lang="fr-FR"/>
              <a:t>	-&gt; Objet - Hub</a:t>
            </a:r>
          </a:p>
          <a:p>
            <a:r>
              <a:rPr lang="fr-FR"/>
              <a:t>			-&gt; Objet</a:t>
            </a:r>
          </a:p>
          <a:p>
            <a:r>
              <a:rPr lang="fr-FR"/>
              <a:t>			-&gt; Objet</a:t>
            </a:r>
          </a:p>
          <a:p>
            <a:r>
              <a:rPr lang="fr-FR"/>
              <a:t>	-&gt; Objet - Hub - Hub -&gt; Objet</a:t>
            </a:r>
          </a:p>
          <a:p>
            <a:r>
              <a:rPr lang="fr-FR"/>
              <a:t>			     -&gt; Objet</a:t>
            </a:r>
          </a:p>
          <a:p>
            <a:r>
              <a:rPr lang="fr-FR"/>
              <a:t>		       - Hub -&gt; Objet</a:t>
            </a:r>
          </a:p>
          <a:p>
            <a:r>
              <a:rPr lang="fr-FR"/>
              <a:t>			     -&gt; Objet</a:t>
            </a:r>
          </a:p>
        </p:txBody>
      </p:sp>
      <p:sp>
        <p:nvSpPr>
          <p:cNvPr id="3" name="Rectangle 2"/>
          <p:cNvSpPr/>
          <p:nvPr/>
        </p:nvSpPr>
        <p:spPr>
          <a:xfrm>
            <a:off x="4876800" y="601362"/>
            <a:ext cx="7203990" cy="5103339"/>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100" smtClean="0">
                <a:solidFill>
                  <a:schemeClr val="accent1">
                    <a:lumMod val="75000"/>
                  </a:schemeClr>
                </a:solidFill>
              </a:rPr>
              <a:t>Stage</a:t>
            </a:r>
            <a:endParaRPr lang="fr-FR" sz="1100">
              <a:solidFill>
                <a:schemeClr val="accent1">
                  <a:lumMod val="75000"/>
                </a:schemeClr>
              </a:solidFill>
            </a:endParaRPr>
          </a:p>
        </p:txBody>
      </p:sp>
      <p:sp>
        <p:nvSpPr>
          <p:cNvPr id="4" name="Rectangle 3"/>
          <p:cNvSpPr/>
          <p:nvPr/>
        </p:nvSpPr>
        <p:spPr>
          <a:xfrm>
            <a:off x="5161006" y="877330"/>
            <a:ext cx="6919784" cy="4827372"/>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MainContainer</a:t>
            </a:r>
            <a:endParaRPr lang="fr-FR" sz="1200">
              <a:solidFill>
                <a:schemeClr val="accent1">
                  <a:lumMod val="75000"/>
                </a:schemeClr>
              </a:solidFill>
            </a:endParaRPr>
          </a:p>
        </p:txBody>
      </p:sp>
      <p:sp>
        <p:nvSpPr>
          <p:cNvPr id="5" name="Rectangle 4"/>
          <p:cNvSpPr/>
          <p:nvPr/>
        </p:nvSpPr>
        <p:spPr>
          <a:xfrm>
            <a:off x="5438414" y="1265949"/>
            <a:ext cx="6642376" cy="4438751"/>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Hub libre</a:t>
            </a:r>
            <a:endParaRPr lang="fr-FR" sz="1200">
              <a:solidFill>
                <a:schemeClr val="accent1">
                  <a:lumMod val="75000"/>
                </a:schemeClr>
              </a:solidFill>
            </a:endParaRPr>
          </a:p>
        </p:txBody>
      </p:sp>
      <p:sp>
        <p:nvSpPr>
          <p:cNvPr id="6" name="Ellipse 5"/>
          <p:cNvSpPr/>
          <p:nvPr/>
        </p:nvSpPr>
        <p:spPr>
          <a:xfrm>
            <a:off x="5570220" y="152400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669280" y="3703320"/>
            <a:ext cx="6411509" cy="2001380"/>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Objet</a:t>
            </a:r>
            <a:endParaRPr lang="fr-FR" sz="1200">
              <a:solidFill>
                <a:schemeClr val="accent1">
                  <a:lumMod val="75000"/>
                </a:schemeClr>
              </a:solidFill>
            </a:endParaRPr>
          </a:p>
        </p:txBody>
      </p:sp>
      <p:sp>
        <p:nvSpPr>
          <p:cNvPr id="8" name="Rectangle 7"/>
          <p:cNvSpPr/>
          <p:nvPr/>
        </p:nvSpPr>
        <p:spPr>
          <a:xfrm>
            <a:off x="5669279" y="1611630"/>
            <a:ext cx="6411509" cy="2091689"/>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Objet</a:t>
            </a:r>
            <a:endParaRPr lang="fr-FR" sz="1200">
              <a:solidFill>
                <a:schemeClr val="accent1">
                  <a:lumMod val="75000"/>
                </a:schemeClr>
              </a:solidFill>
            </a:endParaRPr>
          </a:p>
        </p:txBody>
      </p:sp>
      <p:sp>
        <p:nvSpPr>
          <p:cNvPr id="9" name="Rectangle 8"/>
          <p:cNvSpPr/>
          <p:nvPr/>
        </p:nvSpPr>
        <p:spPr>
          <a:xfrm>
            <a:off x="5743575" y="1676400"/>
            <a:ext cx="6337213" cy="2026920"/>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fr-FR" sz="1200" smtClean="0">
              <a:solidFill>
                <a:schemeClr val="accent2">
                  <a:lumMod val="75000"/>
                </a:schemeClr>
              </a:solidFill>
            </a:endParaRPr>
          </a:p>
          <a:p>
            <a:r>
              <a:rPr lang="fr-FR" sz="1200" smtClean="0">
                <a:solidFill>
                  <a:schemeClr val="accent2">
                    <a:lumMod val="75000"/>
                  </a:schemeClr>
                </a:solidFill>
              </a:rPr>
              <a:t>Hub</a:t>
            </a:r>
            <a:endParaRPr lang="fr-FR" sz="1200">
              <a:solidFill>
                <a:schemeClr val="accent2">
                  <a:lumMod val="75000"/>
                </a:schemeClr>
              </a:solidFill>
            </a:endParaRPr>
          </a:p>
        </p:txBody>
      </p:sp>
      <p:sp>
        <p:nvSpPr>
          <p:cNvPr id="10" name="Rectangle 9"/>
          <p:cNvSpPr/>
          <p:nvPr/>
        </p:nvSpPr>
        <p:spPr>
          <a:xfrm>
            <a:off x="5745480" y="3790949"/>
            <a:ext cx="6335308" cy="1912410"/>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fr-FR" sz="1200" smtClean="0">
              <a:solidFill>
                <a:schemeClr val="accent2">
                  <a:lumMod val="75000"/>
                </a:schemeClr>
              </a:solidFill>
            </a:endParaRPr>
          </a:p>
          <a:p>
            <a:r>
              <a:rPr lang="fr-FR" sz="1200" smtClean="0">
                <a:solidFill>
                  <a:schemeClr val="accent2">
                    <a:lumMod val="75000"/>
                  </a:schemeClr>
                </a:solidFill>
              </a:rPr>
              <a:t>Hub</a:t>
            </a:r>
            <a:endParaRPr lang="fr-FR" sz="1200">
              <a:solidFill>
                <a:schemeClr val="accent2">
                  <a:lumMod val="75000"/>
                </a:schemeClr>
              </a:solidFill>
            </a:endParaRPr>
          </a:p>
        </p:txBody>
      </p:sp>
      <p:sp>
        <p:nvSpPr>
          <p:cNvPr id="11" name="Rectangle 10"/>
          <p:cNvSpPr/>
          <p:nvPr/>
        </p:nvSpPr>
        <p:spPr>
          <a:xfrm>
            <a:off x="6324600" y="2124075"/>
            <a:ext cx="5756188" cy="790576"/>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Objet</a:t>
            </a:r>
            <a:endParaRPr lang="fr-FR" sz="1200">
              <a:solidFill>
                <a:schemeClr val="accent1">
                  <a:lumMod val="75000"/>
                </a:schemeClr>
              </a:solidFill>
            </a:endParaRPr>
          </a:p>
        </p:txBody>
      </p:sp>
      <p:sp>
        <p:nvSpPr>
          <p:cNvPr id="12" name="Rectangle 11"/>
          <p:cNvSpPr/>
          <p:nvPr/>
        </p:nvSpPr>
        <p:spPr>
          <a:xfrm>
            <a:off x="6324600" y="2914651"/>
            <a:ext cx="5756188" cy="790576"/>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Objet</a:t>
            </a:r>
            <a:endParaRPr lang="fr-FR" sz="1200">
              <a:solidFill>
                <a:schemeClr val="accent1">
                  <a:lumMod val="75000"/>
                </a:schemeClr>
              </a:solidFill>
            </a:endParaRPr>
          </a:p>
        </p:txBody>
      </p:sp>
      <p:sp>
        <p:nvSpPr>
          <p:cNvPr id="13" name="Rectangle 12"/>
          <p:cNvSpPr/>
          <p:nvPr/>
        </p:nvSpPr>
        <p:spPr>
          <a:xfrm>
            <a:off x="6324599" y="4297574"/>
            <a:ext cx="5756187" cy="705516"/>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Hub</a:t>
            </a:r>
            <a:endParaRPr lang="fr-FR" sz="1200">
              <a:solidFill>
                <a:schemeClr val="accent1">
                  <a:lumMod val="75000"/>
                </a:schemeClr>
              </a:solidFill>
            </a:endParaRPr>
          </a:p>
        </p:txBody>
      </p:sp>
      <p:sp>
        <p:nvSpPr>
          <p:cNvPr id="14" name="Rectangle 13"/>
          <p:cNvSpPr/>
          <p:nvPr/>
        </p:nvSpPr>
        <p:spPr>
          <a:xfrm>
            <a:off x="6324597" y="5004431"/>
            <a:ext cx="5756187" cy="698927"/>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Hub</a:t>
            </a:r>
            <a:endParaRPr lang="fr-FR" sz="1200">
              <a:solidFill>
                <a:schemeClr val="accent1">
                  <a:lumMod val="75000"/>
                </a:schemeClr>
              </a:solidFill>
            </a:endParaRPr>
          </a:p>
        </p:txBody>
      </p:sp>
      <p:sp>
        <p:nvSpPr>
          <p:cNvPr id="15" name="Rectangle 14"/>
          <p:cNvSpPr/>
          <p:nvPr/>
        </p:nvSpPr>
        <p:spPr>
          <a:xfrm>
            <a:off x="6934200" y="4297574"/>
            <a:ext cx="5146580" cy="368335"/>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Objet</a:t>
            </a:r>
            <a:endParaRPr lang="fr-FR" sz="1200">
              <a:solidFill>
                <a:schemeClr val="accent1">
                  <a:lumMod val="75000"/>
                </a:schemeClr>
              </a:solidFill>
            </a:endParaRPr>
          </a:p>
        </p:txBody>
      </p:sp>
      <p:sp>
        <p:nvSpPr>
          <p:cNvPr id="16" name="Rectangle 15"/>
          <p:cNvSpPr/>
          <p:nvPr/>
        </p:nvSpPr>
        <p:spPr>
          <a:xfrm>
            <a:off x="6934200" y="4667250"/>
            <a:ext cx="5146580" cy="335840"/>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Objet</a:t>
            </a:r>
            <a:endParaRPr lang="fr-FR" sz="1200">
              <a:solidFill>
                <a:schemeClr val="accent1">
                  <a:lumMod val="75000"/>
                </a:schemeClr>
              </a:solidFill>
            </a:endParaRPr>
          </a:p>
        </p:txBody>
      </p:sp>
      <p:sp>
        <p:nvSpPr>
          <p:cNvPr id="17" name="Rectangle 16"/>
          <p:cNvSpPr/>
          <p:nvPr/>
        </p:nvSpPr>
        <p:spPr>
          <a:xfrm>
            <a:off x="6934192" y="5001863"/>
            <a:ext cx="5146580" cy="368335"/>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Objet</a:t>
            </a:r>
            <a:endParaRPr lang="fr-FR" sz="1200">
              <a:solidFill>
                <a:schemeClr val="accent1">
                  <a:lumMod val="75000"/>
                </a:schemeClr>
              </a:solidFill>
            </a:endParaRPr>
          </a:p>
        </p:txBody>
      </p:sp>
      <p:sp>
        <p:nvSpPr>
          <p:cNvPr id="18" name="Rectangle 17"/>
          <p:cNvSpPr/>
          <p:nvPr/>
        </p:nvSpPr>
        <p:spPr>
          <a:xfrm>
            <a:off x="6934192" y="5371539"/>
            <a:ext cx="5146580" cy="335840"/>
          </a:xfrm>
          <a:prstGeom prst="rect">
            <a:avLst/>
          </a:prstGeom>
          <a:solidFill>
            <a:schemeClr val="accent1">
              <a:alpha val="7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200" smtClean="0">
                <a:solidFill>
                  <a:schemeClr val="accent1">
                    <a:lumMod val="75000"/>
                  </a:schemeClr>
                </a:solidFill>
              </a:rPr>
              <a:t>Objet</a:t>
            </a:r>
            <a:endParaRPr lang="fr-FR" sz="1200">
              <a:solidFill>
                <a:schemeClr val="accent1">
                  <a:lumMod val="75000"/>
                </a:schemeClr>
              </a:solidFill>
            </a:endParaRPr>
          </a:p>
        </p:txBody>
      </p:sp>
      <p:sp>
        <p:nvSpPr>
          <p:cNvPr id="19" name="Rectangle 18"/>
          <p:cNvSpPr/>
          <p:nvPr/>
        </p:nvSpPr>
        <p:spPr>
          <a:xfrm>
            <a:off x="6972292" y="5417823"/>
            <a:ext cx="5108480" cy="285535"/>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fr-FR" sz="1200">
              <a:solidFill>
                <a:schemeClr val="accent2">
                  <a:lumMod val="75000"/>
                </a:schemeClr>
              </a:solidFill>
            </a:endParaRPr>
          </a:p>
        </p:txBody>
      </p:sp>
      <p:sp>
        <p:nvSpPr>
          <p:cNvPr id="20" name="Rectangle 19"/>
          <p:cNvSpPr/>
          <p:nvPr/>
        </p:nvSpPr>
        <p:spPr>
          <a:xfrm>
            <a:off x="6972292" y="5058754"/>
            <a:ext cx="5108480" cy="304586"/>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fr-FR" sz="1200">
              <a:solidFill>
                <a:schemeClr val="accent2">
                  <a:lumMod val="75000"/>
                </a:schemeClr>
              </a:solidFill>
            </a:endParaRPr>
          </a:p>
        </p:txBody>
      </p:sp>
      <p:sp>
        <p:nvSpPr>
          <p:cNvPr id="21" name="Rectangle 20"/>
          <p:cNvSpPr/>
          <p:nvPr/>
        </p:nvSpPr>
        <p:spPr>
          <a:xfrm>
            <a:off x="6972292" y="4704032"/>
            <a:ext cx="5108480" cy="295153"/>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fr-FR" sz="1200">
              <a:solidFill>
                <a:schemeClr val="accent2">
                  <a:lumMod val="75000"/>
                </a:schemeClr>
              </a:solidFill>
            </a:endParaRPr>
          </a:p>
        </p:txBody>
      </p:sp>
      <p:sp>
        <p:nvSpPr>
          <p:cNvPr id="22" name="Rectangle 21"/>
          <p:cNvSpPr/>
          <p:nvPr/>
        </p:nvSpPr>
        <p:spPr>
          <a:xfrm>
            <a:off x="6972292" y="4335676"/>
            <a:ext cx="5108479" cy="331573"/>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fr-FR" sz="1200">
              <a:solidFill>
                <a:schemeClr val="accent2">
                  <a:lumMod val="75000"/>
                </a:schemeClr>
              </a:solidFill>
            </a:endParaRPr>
          </a:p>
        </p:txBody>
      </p:sp>
      <p:sp>
        <p:nvSpPr>
          <p:cNvPr id="23" name="Rectangle 22"/>
          <p:cNvSpPr/>
          <p:nvPr/>
        </p:nvSpPr>
        <p:spPr>
          <a:xfrm>
            <a:off x="6354716" y="2952748"/>
            <a:ext cx="5726056" cy="750571"/>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fr-FR" sz="1200">
              <a:solidFill>
                <a:schemeClr val="accent2">
                  <a:lumMod val="75000"/>
                </a:schemeClr>
              </a:solidFill>
            </a:endParaRPr>
          </a:p>
        </p:txBody>
      </p:sp>
      <p:sp>
        <p:nvSpPr>
          <p:cNvPr id="24" name="Rectangle 23"/>
          <p:cNvSpPr/>
          <p:nvPr/>
        </p:nvSpPr>
        <p:spPr>
          <a:xfrm>
            <a:off x="6354716" y="2162742"/>
            <a:ext cx="5726055" cy="751908"/>
          </a:xfrm>
          <a:prstGeom prst="rect">
            <a:avLst/>
          </a:prstGeom>
          <a:solidFill>
            <a:schemeClr val="accent1">
              <a:alpha val="7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fr-FR" sz="1200">
              <a:solidFill>
                <a:schemeClr val="accent2">
                  <a:lumMod val="75000"/>
                </a:schemeClr>
              </a:solidFill>
            </a:endParaRPr>
          </a:p>
        </p:txBody>
      </p:sp>
      <p:sp>
        <p:nvSpPr>
          <p:cNvPr id="25" name="ZoneTexte 24"/>
          <p:cNvSpPr txBox="1"/>
          <p:nvPr/>
        </p:nvSpPr>
        <p:spPr>
          <a:xfrm>
            <a:off x="623501" y="3052285"/>
            <a:ext cx="3286897" cy="1477328"/>
          </a:xfrm>
          <a:prstGeom prst="rect">
            <a:avLst/>
          </a:prstGeom>
          <a:noFill/>
        </p:spPr>
        <p:txBody>
          <a:bodyPr wrap="square" rtlCol="0">
            <a:spAutoFit/>
          </a:bodyPr>
          <a:lstStyle/>
          <a:p>
            <a:r>
              <a:rPr lang="fr-FR" smtClean="0"/>
              <a:t>Il n’y jamais deux hubs à un objet, sinon on ne saurait pas comment les placer.</a:t>
            </a:r>
          </a:p>
          <a:p>
            <a:r>
              <a:rPr lang="fr-FR" smtClean="0"/>
              <a:t>Deux hubs sont toujours liés à un troisième.</a:t>
            </a:r>
            <a:endParaRPr lang="fr-FR"/>
          </a:p>
        </p:txBody>
      </p:sp>
      <p:sp>
        <p:nvSpPr>
          <p:cNvPr id="26" name="Ellipse 25"/>
          <p:cNvSpPr/>
          <p:nvPr/>
        </p:nvSpPr>
        <p:spPr>
          <a:xfrm>
            <a:off x="1919415" y="1153297"/>
            <a:ext cx="1293341" cy="11780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27"/>
          <p:cNvCxnSpPr/>
          <p:nvPr/>
        </p:nvCxnSpPr>
        <p:spPr>
          <a:xfrm flipH="1">
            <a:off x="1460090" y="2331308"/>
            <a:ext cx="943897" cy="7209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384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Connecteur droit 39"/>
          <p:cNvCxnSpPr>
            <a:endCxn id="41" idx="0"/>
          </p:cNvCxnSpPr>
          <p:nvPr/>
        </p:nvCxnSpPr>
        <p:spPr>
          <a:xfrm flipH="1">
            <a:off x="6261006" y="3026273"/>
            <a:ext cx="1556523" cy="1586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28" idx="4"/>
            <a:endCxn id="35" idx="0"/>
          </p:cNvCxnSpPr>
          <p:nvPr/>
        </p:nvCxnSpPr>
        <p:spPr>
          <a:xfrm>
            <a:off x="7808322" y="3039799"/>
            <a:ext cx="332610" cy="148890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La représentation des relations</a:t>
            </a:r>
            <a:endParaRPr lang="fr-FR" sz="3200">
              <a:latin typeface="Segoe UI Light" panose="020B0502040204020203" pitchFamily="34" charset="0"/>
            </a:endParaRPr>
          </a:p>
        </p:txBody>
      </p:sp>
      <p:sp>
        <p:nvSpPr>
          <p:cNvPr id="2" name="Rectangle 1"/>
          <p:cNvSpPr/>
          <p:nvPr/>
        </p:nvSpPr>
        <p:spPr>
          <a:xfrm>
            <a:off x="1825655" y="2859449"/>
            <a:ext cx="3105664" cy="1691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1402046" y="2393819"/>
            <a:ext cx="645952" cy="612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lumMod val="50000"/>
                  </a:schemeClr>
                </a:solidFill>
              </a:rPr>
              <a:t>S2i</a:t>
            </a:r>
            <a:endParaRPr lang="fr-FR">
              <a:solidFill>
                <a:schemeClr val="accent1">
                  <a:lumMod val="50000"/>
                </a:schemeClr>
              </a:solidFill>
            </a:endParaRPr>
          </a:p>
        </p:txBody>
      </p:sp>
      <p:sp>
        <p:nvSpPr>
          <p:cNvPr id="13" name="Ellipse 12"/>
          <p:cNvSpPr/>
          <p:nvPr/>
        </p:nvSpPr>
        <p:spPr>
          <a:xfrm>
            <a:off x="2047999" y="3013465"/>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14" name="Ellipse 13"/>
          <p:cNvSpPr/>
          <p:nvPr/>
        </p:nvSpPr>
        <p:spPr>
          <a:xfrm>
            <a:off x="2047999" y="3494729"/>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F</a:t>
            </a:r>
            <a:endParaRPr lang="fr-FR"/>
          </a:p>
        </p:txBody>
      </p:sp>
      <p:sp>
        <p:nvSpPr>
          <p:cNvPr id="15" name="Ellipse 14"/>
          <p:cNvSpPr/>
          <p:nvPr/>
        </p:nvSpPr>
        <p:spPr>
          <a:xfrm>
            <a:off x="2047999" y="3975993"/>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R</a:t>
            </a:r>
            <a:endParaRPr lang="fr-FR"/>
          </a:p>
        </p:txBody>
      </p:sp>
      <p:sp>
        <p:nvSpPr>
          <p:cNvPr id="5" name="ZoneTexte 4"/>
          <p:cNvSpPr txBox="1"/>
          <p:nvPr/>
        </p:nvSpPr>
        <p:spPr>
          <a:xfrm>
            <a:off x="2550584" y="3035532"/>
            <a:ext cx="1968843" cy="369332"/>
          </a:xfrm>
          <a:prstGeom prst="rect">
            <a:avLst/>
          </a:prstGeom>
          <a:noFill/>
        </p:spPr>
        <p:txBody>
          <a:bodyPr wrap="square" rtlCol="0">
            <a:spAutoFit/>
          </a:bodyPr>
          <a:lstStyle/>
          <a:p>
            <a:r>
              <a:rPr lang="fr-FR" smtClean="0"/>
              <a:t>Stève ARNOULT</a:t>
            </a:r>
            <a:endParaRPr lang="fr-FR"/>
          </a:p>
        </p:txBody>
      </p:sp>
      <p:sp>
        <p:nvSpPr>
          <p:cNvPr id="20" name="ZoneTexte 19"/>
          <p:cNvSpPr txBox="1"/>
          <p:nvPr/>
        </p:nvSpPr>
        <p:spPr>
          <a:xfrm>
            <a:off x="2550583" y="3505762"/>
            <a:ext cx="1968843" cy="369332"/>
          </a:xfrm>
          <a:prstGeom prst="rect">
            <a:avLst/>
          </a:prstGeom>
          <a:noFill/>
        </p:spPr>
        <p:txBody>
          <a:bodyPr wrap="square" rtlCol="0">
            <a:spAutoFit/>
          </a:bodyPr>
          <a:lstStyle/>
          <a:p>
            <a:r>
              <a:rPr lang="fr-FR" smtClean="0"/>
              <a:t>Fabien HILLIARD</a:t>
            </a:r>
            <a:endParaRPr lang="fr-FR"/>
          </a:p>
        </p:txBody>
      </p:sp>
      <p:sp>
        <p:nvSpPr>
          <p:cNvPr id="21" name="ZoneTexte 20"/>
          <p:cNvSpPr txBox="1"/>
          <p:nvPr/>
        </p:nvSpPr>
        <p:spPr>
          <a:xfrm>
            <a:off x="2550583" y="3987026"/>
            <a:ext cx="1968843" cy="369332"/>
          </a:xfrm>
          <a:prstGeom prst="rect">
            <a:avLst/>
          </a:prstGeom>
          <a:noFill/>
        </p:spPr>
        <p:txBody>
          <a:bodyPr wrap="square" rtlCol="0">
            <a:spAutoFit/>
          </a:bodyPr>
          <a:lstStyle/>
          <a:p>
            <a:r>
              <a:rPr lang="fr-FR" smtClean="0"/>
              <a:t>Régis DOMON</a:t>
            </a:r>
            <a:endParaRPr lang="fr-FR"/>
          </a:p>
        </p:txBody>
      </p:sp>
      <p:sp>
        <p:nvSpPr>
          <p:cNvPr id="22" name="ZoneTexte 21"/>
          <p:cNvSpPr txBox="1"/>
          <p:nvPr/>
        </p:nvSpPr>
        <p:spPr>
          <a:xfrm>
            <a:off x="2047998" y="2472949"/>
            <a:ext cx="3369354" cy="369332"/>
          </a:xfrm>
          <a:prstGeom prst="rect">
            <a:avLst/>
          </a:prstGeom>
          <a:noFill/>
        </p:spPr>
        <p:txBody>
          <a:bodyPr wrap="square" rtlCol="0">
            <a:spAutoFit/>
          </a:bodyPr>
          <a:lstStyle/>
          <a:p>
            <a:r>
              <a:rPr lang="fr-FR" smtClean="0"/>
              <a:t>Système d’information interne</a:t>
            </a:r>
            <a:endParaRPr lang="fr-FR"/>
          </a:p>
        </p:txBody>
      </p:sp>
      <p:sp>
        <p:nvSpPr>
          <p:cNvPr id="26" name="ZoneTexte 25"/>
          <p:cNvSpPr txBox="1"/>
          <p:nvPr/>
        </p:nvSpPr>
        <p:spPr>
          <a:xfrm>
            <a:off x="2881775" y="1040844"/>
            <a:ext cx="4015306" cy="369332"/>
          </a:xfrm>
          <a:prstGeom prst="rect">
            <a:avLst/>
          </a:prstGeom>
          <a:noFill/>
        </p:spPr>
        <p:txBody>
          <a:bodyPr wrap="square" rtlCol="0">
            <a:spAutoFit/>
          </a:bodyPr>
          <a:lstStyle/>
          <a:p>
            <a:pPr algn="ctr"/>
            <a:r>
              <a:rPr lang="fr-FR" b="1" smtClean="0"/>
              <a:t>Elements avec une relation de parenté.</a:t>
            </a:r>
            <a:endParaRPr lang="fr-FR" b="1"/>
          </a:p>
        </p:txBody>
      </p:sp>
      <p:sp>
        <p:nvSpPr>
          <p:cNvPr id="28" name="Ellipse 27"/>
          <p:cNvSpPr/>
          <p:nvPr/>
        </p:nvSpPr>
        <p:spPr>
          <a:xfrm>
            <a:off x="7485346" y="2427403"/>
            <a:ext cx="645952" cy="612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lumMod val="50000"/>
                  </a:schemeClr>
                </a:solidFill>
              </a:rPr>
              <a:t>S2i</a:t>
            </a:r>
            <a:endParaRPr lang="fr-FR">
              <a:solidFill>
                <a:schemeClr val="accent1">
                  <a:lumMod val="50000"/>
                </a:schemeClr>
              </a:solidFill>
            </a:endParaRPr>
          </a:p>
        </p:txBody>
      </p:sp>
      <p:sp>
        <p:nvSpPr>
          <p:cNvPr id="30" name="Ellipse 29"/>
          <p:cNvSpPr/>
          <p:nvPr/>
        </p:nvSpPr>
        <p:spPr>
          <a:xfrm>
            <a:off x="9897971" y="4552741"/>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31" name="ZoneTexte 30"/>
          <p:cNvSpPr txBox="1"/>
          <p:nvPr/>
        </p:nvSpPr>
        <p:spPr>
          <a:xfrm>
            <a:off x="9365272" y="4958042"/>
            <a:ext cx="1968843" cy="369332"/>
          </a:xfrm>
          <a:prstGeom prst="rect">
            <a:avLst/>
          </a:prstGeom>
          <a:noFill/>
        </p:spPr>
        <p:txBody>
          <a:bodyPr wrap="square" rtlCol="0">
            <a:spAutoFit/>
          </a:bodyPr>
          <a:lstStyle/>
          <a:p>
            <a:r>
              <a:rPr lang="fr-FR" smtClean="0"/>
              <a:t>Stève ARNOULT</a:t>
            </a:r>
            <a:endParaRPr lang="fr-FR"/>
          </a:p>
        </p:txBody>
      </p:sp>
      <p:cxnSp>
        <p:nvCxnSpPr>
          <p:cNvPr id="7" name="Connecteur droit 6"/>
          <p:cNvCxnSpPr>
            <a:stCxn id="28" idx="4"/>
            <a:endCxn id="30" idx="2"/>
          </p:cNvCxnSpPr>
          <p:nvPr/>
        </p:nvCxnSpPr>
        <p:spPr>
          <a:xfrm>
            <a:off x="7808322" y="3039799"/>
            <a:ext cx="2089649" cy="170864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00730" y="3106568"/>
            <a:ext cx="2345197" cy="618212"/>
          </a:xfrm>
          <a:prstGeom prst="rect">
            <a:avLst/>
          </a:prstGeom>
          <a:solidFill>
            <a:schemeClr val="bg1">
              <a:alpha val="6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Système d’information interne</a:t>
            </a:r>
            <a:endParaRPr lang="fr-FR">
              <a:solidFill>
                <a:schemeClr val="tx1"/>
              </a:solidFill>
            </a:endParaRPr>
          </a:p>
        </p:txBody>
      </p:sp>
      <p:sp>
        <p:nvSpPr>
          <p:cNvPr id="35" name="Ellipse 34"/>
          <p:cNvSpPr/>
          <p:nvPr/>
        </p:nvSpPr>
        <p:spPr>
          <a:xfrm>
            <a:off x="7929128" y="4528699"/>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36" name="ZoneTexte 35"/>
          <p:cNvSpPr txBox="1"/>
          <p:nvPr/>
        </p:nvSpPr>
        <p:spPr>
          <a:xfrm>
            <a:off x="7440888" y="5024811"/>
            <a:ext cx="1968843" cy="369332"/>
          </a:xfrm>
          <a:prstGeom prst="rect">
            <a:avLst/>
          </a:prstGeom>
          <a:noFill/>
        </p:spPr>
        <p:txBody>
          <a:bodyPr wrap="square" rtlCol="0">
            <a:spAutoFit/>
          </a:bodyPr>
          <a:lstStyle/>
          <a:p>
            <a:r>
              <a:rPr lang="fr-FR" smtClean="0"/>
              <a:t>Stève ARNOULT</a:t>
            </a:r>
            <a:endParaRPr lang="fr-FR"/>
          </a:p>
        </p:txBody>
      </p:sp>
      <p:sp>
        <p:nvSpPr>
          <p:cNvPr id="41" name="Ellipse 40"/>
          <p:cNvSpPr/>
          <p:nvPr/>
        </p:nvSpPr>
        <p:spPr>
          <a:xfrm>
            <a:off x="6049202" y="4612501"/>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42" name="ZoneTexte 41"/>
          <p:cNvSpPr txBox="1"/>
          <p:nvPr/>
        </p:nvSpPr>
        <p:spPr>
          <a:xfrm>
            <a:off x="5516503" y="5017802"/>
            <a:ext cx="1968843" cy="369332"/>
          </a:xfrm>
          <a:prstGeom prst="rect">
            <a:avLst/>
          </a:prstGeom>
          <a:noFill/>
        </p:spPr>
        <p:txBody>
          <a:bodyPr wrap="square" rtlCol="0">
            <a:spAutoFit/>
          </a:bodyPr>
          <a:lstStyle/>
          <a:p>
            <a:r>
              <a:rPr lang="fr-FR" smtClean="0"/>
              <a:t>Stève ARNOULT</a:t>
            </a:r>
            <a:endParaRPr lang="fr-FR"/>
          </a:p>
        </p:txBody>
      </p:sp>
    </p:spTree>
    <p:extLst>
      <p:ext uri="{BB962C8B-B14F-4D97-AF65-F5344CB8AC3E}">
        <p14:creationId xmlns:p14="http://schemas.microsoft.com/office/powerpoint/2010/main" val="1368500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6"/>
          <p:cNvSpPr/>
          <p:nvPr/>
        </p:nvSpPr>
        <p:spPr>
          <a:xfrm>
            <a:off x="1058014" y="0"/>
            <a:ext cx="8270003" cy="8195812"/>
          </a:xfrm>
          <a:prstGeom prst="ellipse">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La représentation des relations</a:t>
            </a:r>
            <a:endParaRPr lang="fr-FR" sz="3200">
              <a:latin typeface="Segoe UI Light" panose="020B0502040204020203" pitchFamily="34" charset="0"/>
            </a:endParaRPr>
          </a:p>
        </p:txBody>
      </p:sp>
      <p:sp>
        <p:nvSpPr>
          <p:cNvPr id="26" name="ZoneTexte 25"/>
          <p:cNvSpPr txBox="1"/>
          <p:nvPr/>
        </p:nvSpPr>
        <p:spPr>
          <a:xfrm>
            <a:off x="-362940" y="786609"/>
            <a:ext cx="6224125" cy="369332"/>
          </a:xfrm>
          <a:prstGeom prst="rect">
            <a:avLst/>
          </a:prstGeom>
          <a:noFill/>
        </p:spPr>
        <p:txBody>
          <a:bodyPr wrap="square" rtlCol="0">
            <a:spAutoFit/>
          </a:bodyPr>
          <a:lstStyle/>
          <a:p>
            <a:pPr algn="ctr"/>
            <a:r>
              <a:rPr lang="fr-FR" b="1" smtClean="0"/>
              <a:t>Elements avec une relation de parenté (sans trait).</a:t>
            </a:r>
            <a:endParaRPr lang="fr-FR" b="1"/>
          </a:p>
        </p:txBody>
      </p:sp>
      <p:sp>
        <p:nvSpPr>
          <p:cNvPr id="28" name="Ellipse 27"/>
          <p:cNvSpPr/>
          <p:nvPr/>
        </p:nvSpPr>
        <p:spPr>
          <a:xfrm>
            <a:off x="4863318" y="3282192"/>
            <a:ext cx="645952" cy="612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lumMod val="50000"/>
                  </a:schemeClr>
                </a:solidFill>
              </a:rPr>
              <a:t>S2i</a:t>
            </a:r>
            <a:endParaRPr lang="fr-FR">
              <a:solidFill>
                <a:schemeClr val="accent1">
                  <a:lumMod val="50000"/>
                </a:schemeClr>
              </a:solidFill>
            </a:endParaRPr>
          </a:p>
        </p:txBody>
      </p:sp>
      <p:grpSp>
        <p:nvGrpSpPr>
          <p:cNvPr id="16" name="Groupe 15"/>
          <p:cNvGrpSpPr/>
          <p:nvPr/>
        </p:nvGrpSpPr>
        <p:grpSpPr>
          <a:xfrm>
            <a:off x="6693279" y="4261641"/>
            <a:ext cx="1968843" cy="822333"/>
            <a:chOff x="7366379" y="5761098"/>
            <a:chExt cx="1968843" cy="822333"/>
          </a:xfrm>
        </p:grpSpPr>
        <p:sp>
          <p:nvSpPr>
            <p:cNvPr id="30" name="Ellipse 29"/>
            <p:cNvSpPr/>
            <p:nvPr/>
          </p:nvSpPr>
          <p:spPr>
            <a:xfrm>
              <a:off x="7822744" y="5761098"/>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31" name="ZoneTexte 30"/>
            <p:cNvSpPr txBox="1"/>
            <p:nvPr/>
          </p:nvSpPr>
          <p:spPr>
            <a:xfrm>
              <a:off x="7366379" y="6214099"/>
              <a:ext cx="1968843" cy="369332"/>
            </a:xfrm>
            <a:prstGeom prst="rect">
              <a:avLst/>
            </a:prstGeom>
            <a:noFill/>
          </p:spPr>
          <p:txBody>
            <a:bodyPr wrap="square" rtlCol="0">
              <a:spAutoFit/>
            </a:bodyPr>
            <a:lstStyle/>
            <a:p>
              <a:r>
                <a:rPr lang="fr-FR" smtClean="0"/>
                <a:t>Stève ARNOULT</a:t>
              </a:r>
              <a:endParaRPr lang="fr-FR"/>
            </a:p>
          </p:txBody>
        </p:sp>
      </p:grpSp>
      <p:sp>
        <p:nvSpPr>
          <p:cNvPr id="33" name="Rectangle 32"/>
          <p:cNvSpPr/>
          <p:nvPr/>
        </p:nvSpPr>
        <p:spPr>
          <a:xfrm>
            <a:off x="4022902" y="3908114"/>
            <a:ext cx="2345197" cy="618212"/>
          </a:xfrm>
          <a:prstGeom prst="rect">
            <a:avLst/>
          </a:prstGeom>
          <a:solidFill>
            <a:schemeClr val="bg1">
              <a:alpha val="6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Système d’information interne</a:t>
            </a:r>
            <a:endParaRPr lang="fr-FR">
              <a:solidFill>
                <a:schemeClr val="tx1"/>
              </a:solidFill>
            </a:endParaRPr>
          </a:p>
        </p:txBody>
      </p:sp>
      <p:grpSp>
        <p:nvGrpSpPr>
          <p:cNvPr id="34" name="Groupe 33"/>
          <p:cNvGrpSpPr/>
          <p:nvPr/>
        </p:nvGrpSpPr>
        <p:grpSpPr>
          <a:xfrm>
            <a:off x="6693279" y="2630684"/>
            <a:ext cx="1968843" cy="822333"/>
            <a:chOff x="7366379" y="5761098"/>
            <a:chExt cx="1968843" cy="822333"/>
          </a:xfrm>
        </p:grpSpPr>
        <p:sp>
          <p:nvSpPr>
            <p:cNvPr id="38" name="Ellipse 37"/>
            <p:cNvSpPr/>
            <p:nvPr/>
          </p:nvSpPr>
          <p:spPr>
            <a:xfrm>
              <a:off x="7822744" y="5761098"/>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39" name="ZoneTexte 38"/>
            <p:cNvSpPr txBox="1"/>
            <p:nvPr/>
          </p:nvSpPr>
          <p:spPr>
            <a:xfrm>
              <a:off x="7366379" y="6214099"/>
              <a:ext cx="1968843" cy="369332"/>
            </a:xfrm>
            <a:prstGeom prst="rect">
              <a:avLst/>
            </a:prstGeom>
            <a:noFill/>
          </p:spPr>
          <p:txBody>
            <a:bodyPr wrap="square" rtlCol="0">
              <a:spAutoFit/>
            </a:bodyPr>
            <a:lstStyle/>
            <a:p>
              <a:r>
                <a:rPr lang="fr-FR" smtClean="0"/>
                <a:t>Stève ARNOULT</a:t>
              </a:r>
              <a:endParaRPr lang="fr-FR"/>
            </a:p>
          </p:txBody>
        </p:sp>
      </p:grpSp>
      <p:grpSp>
        <p:nvGrpSpPr>
          <p:cNvPr id="43" name="Groupe 42"/>
          <p:cNvGrpSpPr/>
          <p:nvPr/>
        </p:nvGrpSpPr>
        <p:grpSpPr>
          <a:xfrm>
            <a:off x="4524848" y="5023556"/>
            <a:ext cx="1968843" cy="822333"/>
            <a:chOff x="7366379" y="5761098"/>
            <a:chExt cx="1968843" cy="822333"/>
          </a:xfrm>
        </p:grpSpPr>
        <p:sp>
          <p:nvSpPr>
            <p:cNvPr id="44" name="Ellipse 43"/>
            <p:cNvSpPr/>
            <p:nvPr/>
          </p:nvSpPr>
          <p:spPr>
            <a:xfrm>
              <a:off x="7822744" y="5761098"/>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45" name="ZoneTexte 44"/>
            <p:cNvSpPr txBox="1"/>
            <p:nvPr/>
          </p:nvSpPr>
          <p:spPr>
            <a:xfrm>
              <a:off x="7366379" y="6214099"/>
              <a:ext cx="1968843" cy="369332"/>
            </a:xfrm>
            <a:prstGeom prst="rect">
              <a:avLst/>
            </a:prstGeom>
            <a:noFill/>
          </p:spPr>
          <p:txBody>
            <a:bodyPr wrap="square" rtlCol="0">
              <a:spAutoFit/>
            </a:bodyPr>
            <a:lstStyle/>
            <a:p>
              <a:r>
                <a:rPr lang="fr-FR" smtClean="0"/>
                <a:t>Stève ARNOULT</a:t>
              </a:r>
              <a:endParaRPr lang="fr-FR"/>
            </a:p>
          </p:txBody>
        </p:sp>
      </p:grpSp>
      <p:grpSp>
        <p:nvGrpSpPr>
          <p:cNvPr id="46" name="Groupe 45"/>
          <p:cNvGrpSpPr/>
          <p:nvPr/>
        </p:nvGrpSpPr>
        <p:grpSpPr>
          <a:xfrm>
            <a:off x="2538752" y="4363775"/>
            <a:ext cx="1968843" cy="822333"/>
            <a:chOff x="7366379" y="5761098"/>
            <a:chExt cx="1968843" cy="822333"/>
          </a:xfrm>
        </p:grpSpPr>
        <p:sp>
          <p:nvSpPr>
            <p:cNvPr id="47" name="Ellipse 46"/>
            <p:cNvSpPr/>
            <p:nvPr/>
          </p:nvSpPr>
          <p:spPr>
            <a:xfrm>
              <a:off x="7822744" y="5761098"/>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48" name="ZoneTexte 47"/>
            <p:cNvSpPr txBox="1"/>
            <p:nvPr/>
          </p:nvSpPr>
          <p:spPr>
            <a:xfrm>
              <a:off x="7366379" y="6214099"/>
              <a:ext cx="1968843" cy="369332"/>
            </a:xfrm>
            <a:prstGeom prst="rect">
              <a:avLst/>
            </a:prstGeom>
            <a:noFill/>
          </p:spPr>
          <p:txBody>
            <a:bodyPr wrap="square" rtlCol="0">
              <a:spAutoFit/>
            </a:bodyPr>
            <a:lstStyle/>
            <a:p>
              <a:r>
                <a:rPr lang="fr-FR" smtClean="0"/>
                <a:t>Stève ARNOULT</a:t>
              </a:r>
              <a:endParaRPr lang="fr-FR"/>
            </a:p>
          </p:txBody>
        </p:sp>
      </p:grpSp>
      <p:grpSp>
        <p:nvGrpSpPr>
          <p:cNvPr id="49" name="Groupe 48"/>
          <p:cNvGrpSpPr/>
          <p:nvPr/>
        </p:nvGrpSpPr>
        <p:grpSpPr>
          <a:xfrm>
            <a:off x="2894475" y="2219517"/>
            <a:ext cx="1968843" cy="822333"/>
            <a:chOff x="7366379" y="5761098"/>
            <a:chExt cx="1968843" cy="822333"/>
          </a:xfrm>
        </p:grpSpPr>
        <p:sp>
          <p:nvSpPr>
            <p:cNvPr id="50" name="Ellipse 49"/>
            <p:cNvSpPr/>
            <p:nvPr/>
          </p:nvSpPr>
          <p:spPr>
            <a:xfrm>
              <a:off x="7822744" y="5761098"/>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51" name="ZoneTexte 50"/>
            <p:cNvSpPr txBox="1"/>
            <p:nvPr/>
          </p:nvSpPr>
          <p:spPr>
            <a:xfrm>
              <a:off x="7366379" y="6214099"/>
              <a:ext cx="1968843" cy="369332"/>
            </a:xfrm>
            <a:prstGeom prst="rect">
              <a:avLst/>
            </a:prstGeom>
            <a:noFill/>
          </p:spPr>
          <p:txBody>
            <a:bodyPr wrap="square" rtlCol="0">
              <a:spAutoFit/>
            </a:bodyPr>
            <a:lstStyle/>
            <a:p>
              <a:r>
                <a:rPr lang="fr-FR" smtClean="0"/>
                <a:t>Stève ARNOULT</a:t>
              </a:r>
              <a:endParaRPr lang="fr-FR"/>
            </a:p>
          </p:txBody>
        </p:sp>
      </p:grpSp>
      <p:grpSp>
        <p:nvGrpSpPr>
          <p:cNvPr id="52" name="Groupe 51"/>
          <p:cNvGrpSpPr/>
          <p:nvPr/>
        </p:nvGrpSpPr>
        <p:grpSpPr>
          <a:xfrm>
            <a:off x="4981213" y="1722287"/>
            <a:ext cx="1968843" cy="822333"/>
            <a:chOff x="7366379" y="5761098"/>
            <a:chExt cx="1968843" cy="822333"/>
          </a:xfrm>
        </p:grpSpPr>
        <p:sp>
          <p:nvSpPr>
            <p:cNvPr id="53" name="Ellipse 52"/>
            <p:cNvSpPr/>
            <p:nvPr/>
          </p:nvSpPr>
          <p:spPr>
            <a:xfrm>
              <a:off x="7822744" y="5761098"/>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54" name="ZoneTexte 53"/>
            <p:cNvSpPr txBox="1"/>
            <p:nvPr/>
          </p:nvSpPr>
          <p:spPr>
            <a:xfrm>
              <a:off x="7366379" y="6214099"/>
              <a:ext cx="1968843" cy="369332"/>
            </a:xfrm>
            <a:prstGeom prst="rect">
              <a:avLst/>
            </a:prstGeom>
            <a:noFill/>
          </p:spPr>
          <p:txBody>
            <a:bodyPr wrap="square" rtlCol="0">
              <a:spAutoFit/>
            </a:bodyPr>
            <a:lstStyle/>
            <a:p>
              <a:r>
                <a:rPr lang="fr-FR" smtClean="0"/>
                <a:t>Stève ARNOULT</a:t>
              </a:r>
              <a:endParaRPr lang="fr-FR"/>
            </a:p>
          </p:txBody>
        </p:sp>
      </p:grpSp>
      <p:grpSp>
        <p:nvGrpSpPr>
          <p:cNvPr id="73" name="Groupe 72"/>
          <p:cNvGrpSpPr/>
          <p:nvPr/>
        </p:nvGrpSpPr>
        <p:grpSpPr>
          <a:xfrm>
            <a:off x="2434302" y="5980822"/>
            <a:ext cx="1968843" cy="822333"/>
            <a:chOff x="7366379" y="5761098"/>
            <a:chExt cx="1968843" cy="822333"/>
          </a:xfrm>
        </p:grpSpPr>
        <p:sp>
          <p:nvSpPr>
            <p:cNvPr id="74" name="Ellipse 73"/>
            <p:cNvSpPr/>
            <p:nvPr/>
          </p:nvSpPr>
          <p:spPr>
            <a:xfrm>
              <a:off x="7822744" y="5761098"/>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75" name="ZoneTexte 74"/>
            <p:cNvSpPr txBox="1"/>
            <p:nvPr/>
          </p:nvSpPr>
          <p:spPr>
            <a:xfrm>
              <a:off x="7366379" y="6214099"/>
              <a:ext cx="1968843" cy="369332"/>
            </a:xfrm>
            <a:prstGeom prst="rect">
              <a:avLst/>
            </a:prstGeom>
            <a:noFill/>
          </p:spPr>
          <p:txBody>
            <a:bodyPr wrap="square" rtlCol="0">
              <a:spAutoFit/>
            </a:bodyPr>
            <a:lstStyle/>
            <a:p>
              <a:r>
                <a:rPr lang="fr-FR" smtClean="0"/>
                <a:t>Stève ARNOULT</a:t>
              </a:r>
              <a:endParaRPr lang="fr-FR"/>
            </a:p>
          </p:txBody>
        </p:sp>
      </p:grpSp>
      <p:grpSp>
        <p:nvGrpSpPr>
          <p:cNvPr id="76" name="Groupe 75"/>
          <p:cNvGrpSpPr/>
          <p:nvPr/>
        </p:nvGrpSpPr>
        <p:grpSpPr>
          <a:xfrm>
            <a:off x="1001832" y="3117653"/>
            <a:ext cx="1968843" cy="822333"/>
            <a:chOff x="7366379" y="5761098"/>
            <a:chExt cx="1968843" cy="822333"/>
          </a:xfrm>
        </p:grpSpPr>
        <p:sp>
          <p:nvSpPr>
            <p:cNvPr id="77" name="Ellipse 76"/>
            <p:cNvSpPr/>
            <p:nvPr/>
          </p:nvSpPr>
          <p:spPr>
            <a:xfrm>
              <a:off x="7822744" y="5761098"/>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78" name="ZoneTexte 77"/>
            <p:cNvSpPr txBox="1"/>
            <p:nvPr/>
          </p:nvSpPr>
          <p:spPr>
            <a:xfrm>
              <a:off x="7366379" y="6214099"/>
              <a:ext cx="1968843" cy="369332"/>
            </a:xfrm>
            <a:prstGeom prst="rect">
              <a:avLst/>
            </a:prstGeom>
            <a:noFill/>
          </p:spPr>
          <p:txBody>
            <a:bodyPr wrap="square" rtlCol="0">
              <a:spAutoFit/>
            </a:bodyPr>
            <a:lstStyle/>
            <a:p>
              <a:r>
                <a:rPr lang="fr-FR" smtClean="0"/>
                <a:t>Stève ARNOULT</a:t>
              </a:r>
              <a:endParaRPr lang="fr-FR"/>
            </a:p>
          </p:txBody>
        </p:sp>
      </p:grpSp>
      <p:grpSp>
        <p:nvGrpSpPr>
          <p:cNvPr id="79" name="Groupe 78"/>
          <p:cNvGrpSpPr/>
          <p:nvPr/>
        </p:nvGrpSpPr>
        <p:grpSpPr>
          <a:xfrm>
            <a:off x="6785448" y="5796156"/>
            <a:ext cx="1968843" cy="822333"/>
            <a:chOff x="7366379" y="5761098"/>
            <a:chExt cx="1968843" cy="822333"/>
          </a:xfrm>
        </p:grpSpPr>
        <p:sp>
          <p:nvSpPr>
            <p:cNvPr id="80" name="Ellipse 79"/>
            <p:cNvSpPr/>
            <p:nvPr/>
          </p:nvSpPr>
          <p:spPr>
            <a:xfrm>
              <a:off x="7822744" y="5761098"/>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81" name="ZoneTexte 80"/>
            <p:cNvSpPr txBox="1"/>
            <p:nvPr/>
          </p:nvSpPr>
          <p:spPr>
            <a:xfrm>
              <a:off x="7366379" y="6214099"/>
              <a:ext cx="1968843" cy="369332"/>
            </a:xfrm>
            <a:prstGeom prst="rect">
              <a:avLst/>
            </a:prstGeom>
            <a:noFill/>
          </p:spPr>
          <p:txBody>
            <a:bodyPr wrap="square" rtlCol="0">
              <a:spAutoFit/>
            </a:bodyPr>
            <a:lstStyle/>
            <a:p>
              <a:r>
                <a:rPr lang="fr-FR" smtClean="0"/>
                <a:t>Stève ARNOULT</a:t>
              </a:r>
              <a:endParaRPr lang="fr-FR"/>
            </a:p>
          </p:txBody>
        </p:sp>
      </p:grpSp>
      <p:sp>
        <p:nvSpPr>
          <p:cNvPr id="82" name="Ellipse 81"/>
          <p:cNvSpPr/>
          <p:nvPr/>
        </p:nvSpPr>
        <p:spPr>
          <a:xfrm>
            <a:off x="9438989" y="-36311"/>
            <a:ext cx="8270003" cy="8195812"/>
          </a:xfrm>
          <a:prstGeom prst="ellipse">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59952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La représentation des relations</a:t>
            </a:r>
            <a:endParaRPr lang="fr-FR" sz="3200">
              <a:latin typeface="Segoe UI Light" panose="020B0502040204020203" pitchFamily="34" charset="0"/>
            </a:endParaRPr>
          </a:p>
        </p:txBody>
      </p:sp>
      <p:sp>
        <p:nvSpPr>
          <p:cNvPr id="2" name="Rectangle 1"/>
          <p:cNvSpPr/>
          <p:nvPr/>
        </p:nvSpPr>
        <p:spPr>
          <a:xfrm>
            <a:off x="1825654" y="2859449"/>
            <a:ext cx="5300075" cy="1811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1402046" y="2393819"/>
            <a:ext cx="645952" cy="612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lumMod val="50000"/>
                  </a:schemeClr>
                </a:solidFill>
              </a:rPr>
              <a:t>S2i</a:t>
            </a:r>
            <a:endParaRPr lang="fr-FR">
              <a:solidFill>
                <a:schemeClr val="accent1">
                  <a:lumMod val="50000"/>
                </a:schemeClr>
              </a:solidFill>
            </a:endParaRPr>
          </a:p>
        </p:txBody>
      </p:sp>
      <p:sp>
        <p:nvSpPr>
          <p:cNvPr id="13" name="Ellipse 12"/>
          <p:cNvSpPr/>
          <p:nvPr/>
        </p:nvSpPr>
        <p:spPr>
          <a:xfrm>
            <a:off x="2047999" y="3013465"/>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a:t>
            </a:r>
            <a:endParaRPr lang="fr-FR"/>
          </a:p>
        </p:txBody>
      </p:sp>
      <p:sp>
        <p:nvSpPr>
          <p:cNvPr id="14" name="Ellipse 13"/>
          <p:cNvSpPr/>
          <p:nvPr/>
        </p:nvSpPr>
        <p:spPr>
          <a:xfrm>
            <a:off x="2047999" y="3527935"/>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F</a:t>
            </a:r>
            <a:endParaRPr lang="fr-FR"/>
          </a:p>
        </p:txBody>
      </p:sp>
      <p:sp>
        <p:nvSpPr>
          <p:cNvPr id="15" name="Ellipse 14"/>
          <p:cNvSpPr/>
          <p:nvPr/>
        </p:nvSpPr>
        <p:spPr>
          <a:xfrm>
            <a:off x="2047999" y="4009199"/>
            <a:ext cx="423607" cy="391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R</a:t>
            </a:r>
            <a:endParaRPr lang="fr-FR"/>
          </a:p>
        </p:txBody>
      </p:sp>
      <p:sp>
        <p:nvSpPr>
          <p:cNvPr id="5" name="ZoneTexte 4"/>
          <p:cNvSpPr txBox="1"/>
          <p:nvPr/>
        </p:nvSpPr>
        <p:spPr>
          <a:xfrm>
            <a:off x="2471606" y="2966130"/>
            <a:ext cx="1968843" cy="369332"/>
          </a:xfrm>
          <a:prstGeom prst="rect">
            <a:avLst/>
          </a:prstGeom>
          <a:noFill/>
        </p:spPr>
        <p:txBody>
          <a:bodyPr wrap="square" rtlCol="0">
            <a:spAutoFit/>
          </a:bodyPr>
          <a:lstStyle/>
          <a:p>
            <a:r>
              <a:rPr lang="fr-FR" smtClean="0"/>
              <a:t>Stève ARNOULT</a:t>
            </a:r>
            <a:endParaRPr lang="fr-FR"/>
          </a:p>
        </p:txBody>
      </p:sp>
      <p:sp>
        <p:nvSpPr>
          <p:cNvPr id="20" name="ZoneTexte 19"/>
          <p:cNvSpPr txBox="1"/>
          <p:nvPr/>
        </p:nvSpPr>
        <p:spPr>
          <a:xfrm>
            <a:off x="2550583" y="3538968"/>
            <a:ext cx="1968843" cy="369332"/>
          </a:xfrm>
          <a:prstGeom prst="rect">
            <a:avLst/>
          </a:prstGeom>
          <a:noFill/>
        </p:spPr>
        <p:txBody>
          <a:bodyPr wrap="square" rtlCol="0">
            <a:spAutoFit/>
          </a:bodyPr>
          <a:lstStyle/>
          <a:p>
            <a:r>
              <a:rPr lang="fr-FR" smtClean="0"/>
              <a:t>Fabien HILLIARD</a:t>
            </a:r>
            <a:endParaRPr lang="fr-FR"/>
          </a:p>
        </p:txBody>
      </p:sp>
      <p:sp>
        <p:nvSpPr>
          <p:cNvPr id="21" name="ZoneTexte 20"/>
          <p:cNvSpPr txBox="1"/>
          <p:nvPr/>
        </p:nvSpPr>
        <p:spPr>
          <a:xfrm>
            <a:off x="2550583" y="4020232"/>
            <a:ext cx="1968843" cy="369332"/>
          </a:xfrm>
          <a:prstGeom prst="rect">
            <a:avLst/>
          </a:prstGeom>
          <a:noFill/>
        </p:spPr>
        <p:txBody>
          <a:bodyPr wrap="square" rtlCol="0">
            <a:spAutoFit/>
          </a:bodyPr>
          <a:lstStyle/>
          <a:p>
            <a:r>
              <a:rPr lang="fr-FR" smtClean="0"/>
              <a:t>Régis DOMON</a:t>
            </a:r>
            <a:endParaRPr lang="fr-FR"/>
          </a:p>
        </p:txBody>
      </p:sp>
      <p:sp>
        <p:nvSpPr>
          <p:cNvPr id="22" name="ZoneTexte 21"/>
          <p:cNvSpPr txBox="1"/>
          <p:nvPr/>
        </p:nvSpPr>
        <p:spPr>
          <a:xfrm>
            <a:off x="2047998" y="2472949"/>
            <a:ext cx="3369354" cy="369332"/>
          </a:xfrm>
          <a:prstGeom prst="rect">
            <a:avLst/>
          </a:prstGeom>
          <a:noFill/>
        </p:spPr>
        <p:txBody>
          <a:bodyPr wrap="square" rtlCol="0">
            <a:spAutoFit/>
          </a:bodyPr>
          <a:lstStyle/>
          <a:p>
            <a:r>
              <a:rPr lang="fr-FR" smtClean="0"/>
              <a:t>Système d’information interne</a:t>
            </a:r>
            <a:endParaRPr lang="fr-FR"/>
          </a:p>
        </p:txBody>
      </p:sp>
      <p:sp>
        <p:nvSpPr>
          <p:cNvPr id="26" name="ZoneTexte 25"/>
          <p:cNvSpPr txBox="1"/>
          <p:nvPr/>
        </p:nvSpPr>
        <p:spPr>
          <a:xfrm>
            <a:off x="2881775" y="1040844"/>
            <a:ext cx="4015306" cy="369332"/>
          </a:xfrm>
          <a:prstGeom prst="rect">
            <a:avLst/>
          </a:prstGeom>
          <a:noFill/>
        </p:spPr>
        <p:txBody>
          <a:bodyPr wrap="square" rtlCol="0">
            <a:spAutoFit/>
          </a:bodyPr>
          <a:lstStyle/>
          <a:p>
            <a:pPr algn="ctr"/>
            <a:r>
              <a:rPr lang="fr-FR" b="1" smtClean="0"/>
              <a:t>Elements avec une relation de parenté.</a:t>
            </a:r>
            <a:endParaRPr lang="fr-FR" b="1"/>
          </a:p>
        </p:txBody>
      </p:sp>
      <p:sp>
        <p:nvSpPr>
          <p:cNvPr id="27" name="ZoneTexte 26"/>
          <p:cNvSpPr txBox="1"/>
          <p:nvPr/>
        </p:nvSpPr>
        <p:spPr>
          <a:xfrm>
            <a:off x="8394990" y="2966130"/>
            <a:ext cx="845952" cy="369332"/>
          </a:xfrm>
          <a:prstGeom prst="rect">
            <a:avLst/>
          </a:prstGeom>
          <a:noFill/>
        </p:spPr>
        <p:txBody>
          <a:bodyPr wrap="square" rtlCol="0">
            <a:spAutoFit/>
          </a:bodyPr>
          <a:lstStyle/>
          <a:p>
            <a:r>
              <a:rPr lang="fr-FR" smtClean="0"/>
              <a:t>iValua</a:t>
            </a:r>
            <a:endParaRPr lang="fr-FR"/>
          </a:p>
        </p:txBody>
      </p:sp>
      <p:sp>
        <p:nvSpPr>
          <p:cNvPr id="29" name="Ellipse 28"/>
          <p:cNvSpPr/>
          <p:nvPr/>
        </p:nvSpPr>
        <p:spPr>
          <a:xfrm>
            <a:off x="7847050" y="2908632"/>
            <a:ext cx="547308" cy="484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iVa</a:t>
            </a:r>
            <a:endParaRPr lang="fr-FR" sz="1200"/>
          </a:p>
        </p:txBody>
      </p:sp>
      <p:sp>
        <p:nvSpPr>
          <p:cNvPr id="32" name="ZoneTexte 31"/>
          <p:cNvSpPr txBox="1"/>
          <p:nvPr/>
        </p:nvSpPr>
        <p:spPr>
          <a:xfrm>
            <a:off x="8394990" y="3527935"/>
            <a:ext cx="845952" cy="369332"/>
          </a:xfrm>
          <a:prstGeom prst="rect">
            <a:avLst/>
          </a:prstGeom>
          <a:noFill/>
        </p:spPr>
        <p:txBody>
          <a:bodyPr wrap="square" rtlCol="0">
            <a:spAutoFit/>
          </a:bodyPr>
          <a:lstStyle/>
          <a:p>
            <a:r>
              <a:rPr lang="fr-FR" smtClean="0"/>
              <a:t>Totem</a:t>
            </a:r>
            <a:endParaRPr lang="fr-FR"/>
          </a:p>
        </p:txBody>
      </p:sp>
      <p:sp>
        <p:nvSpPr>
          <p:cNvPr id="34" name="Ellipse 33"/>
          <p:cNvSpPr/>
          <p:nvPr/>
        </p:nvSpPr>
        <p:spPr>
          <a:xfrm>
            <a:off x="7847050" y="3468726"/>
            <a:ext cx="547308" cy="484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iVa</a:t>
            </a:r>
            <a:endParaRPr lang="fr-FR" sz="1200"/>
          </a:p>
        </p:txBody>
      </p:sp>
      <p:sp>
        <p:nvSpPr>
          <p:cNvPr id="38" name="ZoneTexte 37"/>
          <p:cNvSpPr txBox="1"/>
          <p:nvPr/>
        </p:nvSpPr>
        <p:spPr>
          <a:xfrm>
            <a:off x="8394357" y="4106216"/>
            <a:ext cx="1408669" cy="369332"/>
          </a:xfrm>
          <a:prstGeom prst="rect">
            <a:avLst/>
          </a:prstGeom>
          <a:noFill/>
        </p:spPr>
        <p:txBody>
          <a:bodyPr wrap="square" rtlCol="0">
            <a:spAutoFit/>
          </a:bodyPr>
          <a:lstStyle/>
          <a:p>
            <a:r>
              <a:rPr lang="fr-FR" smtClean="0"/>
              <a:t>BAP</a:t>
            </a:r>
            <a:endParaRPr lang="fr-FR"/>
          </a:p>
        </p:txBody>
      </p:sp>
      <p:sp>
        <p:nvSpPr>
          <p:cNvPr id="39" name="Ellipse 38"/>
          <p:cNvSpPr/>
          <p:nvPr/>
        </p:nvSpPr>
        <p:spPr>
          <a:xfrm>
            <a:off x="7847049" y="4014396"/>
            <a:ext cx="547308" cy="484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iVa</a:t>
            </a:r>
            <a:endParaRPr lang="fr-FR" sz="1200"/>
          </a:p>
        </p:txBody>
      </p:sp>
    </p:spTree>
    <p:extLst>
      <p:ext uri="{BB962C8B-B14F-4D97-AF65-F5344CB8AC3E}">
        <p14:creationId xmlns:p14="http://schemas.microsoft.com/office/powerpoint/2010/main" val="2343553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2561967" y="728733"/>
            <a:ext cx="6623222" cy="631018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La représentation des relations</a:t>
            </a:r>
            <a:endParaRPr lang="fr-FR" sz="3200">
              <a:latin typeface="Segoe UI Light" panose="020B0502040204020203" pitchFamily="34" charset="0"/>
            </a:endParaRPr>
          </a:p>
        </p:txBody>
      </p:sp>
      <p:sp>
        <p:nvSpPr>
          <p:cNvPr id="19" name="Ellipse 18"/>
          <p:cNvSpPr/>
          <p:nvPr/>
        </p:nvSpPr>
        <p:spPr>
          <a:xfrm>
            <a:off x="7598278" y="3504884"/>
            <a:ext cx="796077" cy="75788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lumMod val="50000"/>
                  </a:schemeClr>
                </a:solidFill>
              </a:rPr>
              <a:t>RA</a:t>
            </a:r>
            <a:endParaRPr lang="fr-FR">
              <a:solidFill>
                <a:schemeClr val="accent1">
                  <a:lumMod val="50000"/>
                </a:schemeClr>
              </a:solidFill>
            </a:endParaRPr>
          </a:p>
        </p:txBody>
      </p:sp>
      <p:sp>
        <p:nvSpPr>
          <p:cNvPr id="23" name="Ellipse 22"/>
          <p:cNvSpPr/>
          <p:nvPr/>
        </p:nvSpPr>
        <p:spPr>
          <a:xfrm>
            <a:off x="5114570" y="3174784"/>
            <a:ext cx="1549839" cy="155753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mtClean="0">
                <a:solidFill>
                  <a:schemeClr val="accent1">
                    <a:lumMod val="50000"/>
                  </a:schemeClr>
                </a:solidFill>
              </a:rPr>
              <a:t>TOTEM</a:t>
            </a:r>
            <a:endParaRPr lang="fr-FR">
              <a:solidFill>
                <a:schemeClr val="accent1">
                  <a:lumMod val="50000"/>
                </a:schemeClr>
              </a:solidFill>
            </a:endParaRPr>
          </a:p>
        </p:txBody>
      </p:sp>
      <p:sp>
        <p:nvSpPr>
          <p:cNvPr id="25" name="Ellipse 24"/>
          <p:cNvSpPr/>
          <p:nvPr/>
        </p:nvSpPr>
        <p:spPr>
          <a:xfrm>
            <a:off x="2599970" y="2577248"/>
            <a:ext cx="2514600" cy="246723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3392861" y="3437809"/>
            <a:ext cx="787840" cy="7461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lumMod val="50000"/>
                  </a:schemeClr>
                </a:solidFill>
              </a:rPr>
              <a:t>SA</a:t>
            </a:r>
            <a:endParaRPr lang="fr-FR">
              <a:solidFill>
                <a:schemeClr val="accent1">
                  <a:lumMod val="50000"/>
                </a:schemeClr>
              </a:solidFill>
            </a:endParaRPr>
          </a:p>
        </p:txBody>
      </p:sp>
      <p:sp>
        <p:nvSpPr>
          <p:cNvPr id="28" name="Ellipse 27"/>
          <p:cNvSpPr/>
          <p:nvPr/>
        </p:nvSpPr>
        <p:spPr>
          <a:xfrm>
            <a:off x="4152985" y="2943239"/>
            <a:ext cx="535090" cy="4978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solidFill>
                  <a:schemeClr val="accent1">
                    <a:lumMod val="50000"/>
                  </a:schemeClr>
                </a:solidFill>
              </a:rPr>
              <a:t>UT</a:t>
            </a:r>
            <a:endParaRPr lang="fr-FR" sz="1200">
              <a:solidFill>
                <a:schemeClr val="accent1">
                  <a:lumMod val="50000"/>
                </a:schemeClr>
              </a:solidFill>
            </a:endParaRPr>
          </a:p>
        </p:txBody>
      </p:sp>
      <p:sp>
        <p:nvSpPr>
          <p:cNvPr id="30" name="Ellipse 29"/>
          <p:cNvSpPr/>
          <p:nvPr/>
        </p:nvSpPr>
        <p:spPr>
          <a:xfrm>
            <a:off x="3107151" y="4262765"/>
            <a:ext cx="535090" cy="4978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solidFill>
                  <a:schemeClr val="accent1">
                    <a:lumMod val="50000"/>
                  </a:schemeClr>
                </a:solidFill>
              </a:rPr>
              <a:t>UT</a:t>
            </a:r>
            <a:endParaRPr lang="fr-FR" sz="1200">
              <a:solidFill>
                <a:schemeClr val="accent1">
                  <a:lumMod val="50000"/>
                </a:schemeClr>
              </a:solidFill>
            </a:endParaRPr>
          </a:p>
        </p:txBody>
      </p:sp>
      <p:sp>
        <p:nvSpPr>
          <p:cNvPr id="31" name="Ellipse 30"/>
          <p:cNvSpPr/>
          <p:nvPr/>
        </p:nvSpPr>
        <p:spPr>
          <a:xfrm>
            <a:off x="4149422" y="4052701"/>
            <a:ext cx="535090" cy="4978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solidFill>
                  <a:schemeClr val="accent1">
                    <a:lumMod val="50000"/>
                  </a:schemeClr>
                </a:solidFill>
              </a:rPr>
              <a:t>UT</a:t>
            </a:r>
            <a:endParaRPr lang="fr-FR" sz="1200">
              <a:solidFill>
                <a:schemeClr val="accent1">
                  <a:lumMod val="50000"/>
                </a:schemeClr>
              </a:solidFill>
            </a:endParaRPr>
          </a:p>
        </p:txBody>
      </p:sp>
      <p:sp>
        <p:nvSpPr>
          <p:cNvPr id="33" name="Ellipse 32"/>
          <p:cNvSpPr/>
          <p:nvPr/>
        </p:nvSpPr>
        <p:spPr>
          <a:xfrm>
            <a:off x="2839606" y="3149486"/>
            <a:ext cx="535090" cy="4978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solidFill>
                  <a:schemeClr val="accent1">
                    <a:lumMod val="50000"/>
                  </a:schemeClr>
                </a:solidFill>
              </a:rPr>
              <a:t>UT</a:t>
            </a:r>
            <a:endParaRPr lang="fr-FR" sz="1200">
              <a:solidFill>
                <a:schemeClr val="accent1">
                  <a:lumMod val="50000"/>
                </a:schemeClr>
              </a:solidFill>
            </a:endParaRPr>
          </a:p>
        </p:txBody>
      </p:sp>
    </p:spTree>
    <p:extLst>
      <p:ext uri="{BB962C8B-B14F-4D97-AF65-F5344CB8AC3E}">
        <p14:creationId xmlns:p14="http://schemas.microsoft.com/office/powerpoint/2010/main" val="4158445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8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smtClean="0">
                <a:latin typeface="Segoe UI Light" panose="020B0502040204020203" pitchFamily="34" charset="0"/>
              </a:rPr>
              <a:t>L’ajout, en mode utilisateur</a:t>
            </a:r>
            <a:endParaRPr lang="fr-FR" sz="3200">
              <a:latin typeface="Segoe UI Light" panose="020B0502040204020203" pitchFamily="34" charset="0"/>
            </a:endParaRPr>
          </a:p>
        </p:txBody>
      </p:sp>
      <p:sp>
        <p:nvSpPr>
          <p:cNvPr id="10" name="ZoneTexte 9"/>
          <p:cNvSpPr txBox="1"/>
          <p:nvPr/>
        </p:nvSpPr>
        <p:spPr>
          <a:xfrm>
            <a:off x="2085424" y="2176327"/>
            <a:ext cx="7208351" cy="2308324"/>
          </a:xfrm>
          <a:prstGeom prst="rect">
            <a:avLst/>
          </a:prstGeom>
          <a:noFill/>
        </p:spPr>
        <p:txBody>
          <a:bodyPr wrap="square" rtlCol="0">
            <a:spAutoFit/>
          </a:bodyPr>
          <a:lstStyle/>
          <a:p>
            <a:pPr algn="ctr"/>
            <a:r>
              <a:rPr lang="fr-FR"/>
              <a:t>1- disparition du menu</a:t>
            </a:r>
          </a:p>
          <a:p>
            <a:pPr algn="ctr"/>
            <a:r>
              <a:rPr lang="fr-FR"/>
              <a:t>2- l'icone reste attaché à la souris</a:t>
            </a:r>
          </a:p>
          <a:p>
            <a:pPr algn="ctr"/>
            <a:r>
              <a:rPr lang="fr-FR"/>
              <a:t>3- zoom auto sur la scène pour permettre</a:t>
            </a:r>
          </a:p>
          <a:p>
            <a:pPr algn="ctr"/>
            <a:r>
              <a:rPr lang="fr-FR"/>
              <a:t>le relachement</a:t>
            </a:r>
          </a:p>
          <a:p>
            <a:pPr algn="ctr"/>
            <a:r>
              <a:rPr lang="fr-FR"/>
              <a:t>4- mode déplacement de la scène avec la souris</a:t>
            </a:r>
          </a:p>
          <a:p>
            <a:pPr algn="ctr"/>
            <a:r>
              <a:rPr lang="fr-FR"/>
              <a:t>uniquement activé.</a:t>
            </a:r>
          </a:p>
          <a:p>
            <a:pPr algn="ctr"/>
            <a:r>
              <a:rPr lang="fr-FR"/>
              <a:t>5- drop </a:t>
            </a:r>
          </a:p>
          <a:p>
            <a:pPr algn="ctr"/>
            <a:r>
              <a:rPr lang="fr-FR"/>
              <a:t>6- ouvrir la form</a:t>
            </a:r>
          </a:p>
        </p:txBody>
      </p:sp>
    </p:spTree>
    <p:extLst>
      <p:ext uri="{BB962C8B-B14F-4D97-AF65-F5344CB8AC3E}">
        <p14:creationId xmlns:p14="http://schemas.microsoft.com/office/powerpoint/2010/main" val="811442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21.xml.rels><?xml version="1.0" encoding="UTF-8" standalone="yes"?>
<Relationships xmlns="http://schemas.openxmlformats.org/package/2006/relationships"><Relationship Id="rId1" Type="http://schemas.openxmlformats.org/officeDocument/2006/relationships/customXmlProps" Target="itemProps221.xml"/></Relationships>
</file>

<file path=customXml/_rels/item222.xml.rels><?xml version="1.0" encoding="UTF-8" standalone="yes"?>
<Relationships xmlns="http://schemas.openxmlformats.org/package/2006/relationships"><Relationship Id="rId1" Type="http://schemas.openxmlformats.org/officeDocument/2006/relationships/customXmlProps" Target="itemProps222.xml"/></Relationships>
</file>

<file path=customXml/_rels/item223.xml.rels><?xml version="1.0" encoding="UTF-8" standalone="yes"?>
<Relationships xmlns="http://schemas.openxmlformats.org/package/2006/relationships"><Relationship Id="rId1" Type="http://schemas.openxmlformats.org/officeDocument/2006/relationships/customXmlProps" Target="itemProps223.xml"/></Relationships>
</file>

<file path=customXml/_rels/item224.xml.rels><?xml version="1.0" encoding="UTF-8" standalone="yes"?>
<Relationships xmlns="http://schemas.openxmlformats.org/package/2006/relationships"><Relationship Id="rId1" Type="http://schemas.openxmlformats.org/officeDocument/2006/relationships/customXmlProps" Target="itemProps224.xml"/></Relationships>
</file>

<file path=customXml/_rels/item225.xml.rels><?xml version="1.0" encoding="UTF-8" standalone="yes"?>
<Relationships xmlns="http://schemas.openxmlformats.org/package/2006/relationships"><Relationship Id="rId1" Type="http://schemas.openxmlformats.org/officeDocument/2006/relationships/customXmlProps" Target="itemProps225.xml"/></Relationships>
</file>

<file path=customXml/_rels/item226.xml.rels><?xml version="1.0" encoding="UTF-8" standalone="yes"?>
<Relationships xmlns="http://schemas.openxmlformats.org/package/2006/relationships"><Relationship Id="rId1" Type="http://schemas.openxmlformats.org/officeDocument/2006/relationships/customXmlProps" Target="itemProps226.xml"/></Relationships>
</file>

<file path=customXml/_rels/item227.xml.rels><?xml version="1.0" encoding="UTF-8" standalone="yes"?>
<Relationships xmlns="http://schemas.openxmlformats.org/package/2006/relationships"><Relationship Id="rId1" Type="http://schemas.openxmlformats.org/officeDocument/2006/relationships/customXmlProps" Target="itemProps227.xml"/></Relationships>
</file>

<file path=customXml/_rels/item228.xml.rels><?xml version="1.0" encoding="UTF-8" standalone="yes"?>
<Relationships xmlns="http://schemas.openxmlformats.org/package/2006/relationships"><Relationship Id="rId1" Type="http://schemas.openxmlformats.org/officeDocument/2006/relationships/customXmlProps" Target="itemProps228.xml"/></Relationships>
</file>

<file path=customXml/_rels/item229.xml.rels><?xml version="1.0" encoding="UTF-8" standalone="yes"?>
<Relationships xmlns="http://schemas.openxmlformats.org/package/2006/relationships"><Relationship Id="rId1" Type="http://schemas.openxmlformats.org/officeDocument/2006/relationships/customXmlProps" Target="itemProps229.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30.xml.rels><?xml version="1.0" encoding="UTF-8" standalone="yes"?>
<Relationships xmlns="http://schemas.openxmlformats.org/package/2006/relationships"><Relationship Id="rId1" Type="http://schemas.openxmlformats.org/officeDocument/2006/relationships/customXmlProps" Target="itemProps230.xml"/></Relationships>
</file>

<file path=customXml/_rels/item231.xml.rels><?xml version="1.0" encoding="UTF-8" standalone="yes"?>
<Relationships xmlns="http://schemas.openxmlformats.org/package/2006/relationships"><Relationship Id="rId1" Type="http://schemas.openxmlformats.org/officeDocument/2006/relationships/customXmlProps" Target="itemProps231.xml"/></Relationships>
</file>

<file path=customXml/_rels/item232.xml.rels><?xml version="1.0" encoding="UTF-8" standalone="yes"?>
<Relationships xmlns="http://schemas.openxmlformats.org/package/2006/relationships"><Relationship Id="rId1" Type="http://schemas.openxmlformats.org/officeDocument/2006/relationships/customXmlProps" Target="itemProps232.xml"/></Relationships>
</file>

<file path=customXml/_rels/item233.xml.rels><?xml version="1.0" encoding="UTF-8" standalone="yes"?>
<Relationships xmlns="http://schemas.openxmlformats.org/package/2006/relationships"><Relationship Id="rId1" Type="http://schemas.openxmlformats.org/officeDocument/2006/relationships/customXmlProps" Target="itemProps233.xml"/></Relationships>
</file>

<file path=customXml/_rels/item234.xml.rels><?xml version="1.0" encoding="UTF-8" standalone="yes"?>
<Relationships xmlns="http://schemas.openxmlformats.org/package/2006/relationships"><Relationship Id="rId1" Type="http://schemas.openxmlformats.org/officeDocument/2006/relationships/customXmlProps" Target="itemProps234.xml"/></Relationships>
</file>

<file path=customXml/_rels/item235.xml.rels><?xml version="1.0" encoding="UTF-8" standalone="yes"?>
<Relationships xmlns="http://schemas.openxmlformats.org/package/2006/relationships"><Relationship Id="rId1" Type="http://schemas.openxmlformats.org/officeDocument/2006/relationships/customXmlProps" Target="itemProps235.xml"/></Relationships>
</file>

<file path=customXml/_rels/item236.xml.rels><?xml version="1.0" encoding="UTF-8" standalone="yes"?>
<Relationships xmlns="http://schemas.openxmlformats.org/package/2006/relationships"><Relationship Id="rId1" Type="http://schemas.openxmlformats.org/officeDocument/2006/relationships/customXmlProps" Target="itemProps236.xml"/></Relationships>
</file>

<file path=customXml/_rels/item237.xml.rels><?xml version="1.0" encoding="UTF-8" standalone="yes"?>
<Relationships xmlns="http://schemas.openxmlformats.org/package/2006/relationships"><Relationship Id="rId1" Type="http://schemas.openxmlformats.org/officeDocument/2006/relationships/customXmlProps" Target="itemProps237.xml"/></Relationships>
</file>

<file path=customXml/_rels/item238.xml.rels><?xml version="1.0" encoding="UTF-8" standalone="yes"?>
<Relationships xmlns="http://schemas.openxmlformats.org/package/2006/relationships"><Relationship Id="rId1" Type="http://schemas.openxmlformats.org/officeDocument/2006/relationships/customXmlProps" Target="itemProps238.xml"/></Relationships>
</file>

<file path=customXml/_rels/item239.xml.rels><?xml version="1.0" encoding="UTF-8" standalone="yes"?>
<Relationships xmlns="http://schemas.openxmlformats.org/package/2006/relationships"><Relationship Id="rId1" Type="http://schemas.openxmlformats.org/officeDocument/2006/relationships/customXmlProps" Target="itemProps239.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40.xml.rels><?xml version="1.0" encoding="UTF-8" standalone="yes"?>
<Relationships xmlns="http://schemas.openxmlformats.org/package/2006/relationships"><Relationship Id="rId1" Type="http://schemas.openxmlformats.org/officeDocument/2006/relationships/customXmlProps" Target="itemProps240.xml"/></Relationships>
</file>

<file path=customXml/_rels/item241.xml.rels><?xml version="1.0" encoding="UTF-8" standalone="yes"?>
<Relationships xmlns="http://schemas.openxmlformats.org/package/2006/relationships"><Relationship Id="rId1" Type="http://schemas.openxmlformats.org/officeDocument/2006/relationships/customXmlProps" Target="itemProps241.xml"/></Relationships>
</file>

<file path=customXml/_rels/item242.xml.rels><?xml version="1.0" encoding="UTF-8" standalone="yes"?>
<Relationships xmlns="http://schemas.openxmlformats.org/package/2006/relationships"><Relationship Id="rId1" Type="http://schemas.openxmlformats.org/officeDocument/2006/relationships/customXmlProps" Target="itemProps242.xml"/></Relationships>
</file>

<file path=customXml/_rels/item243.xml.rels><?xml version="1.0" encoding="UTF-8" standalone="yes"?>
<Relationships xmlns="http://schemas.openxmlformats.org/package/2006/relationships"><Relationship Id="rId1" Type="http://schemas.openxmlformats.org/officeDocument/2006/relationships/customXmlProps" Target="itemProps243.xml"/></Relationships>
</file>

<file path=customXml/_rels/item244.xml.rels><?xml version="1.0" encoding="UTF-8" standalone="yes"?>
<Relationships xmlns="http://schemas.openxmlformats.org/package/2006/relationships"><Relationship Id="rId1" Type="http://schemas.openxmlformats.org/officeDocument/2006/relationships/customXmlProps" Target="itemProps244.xml"/></Relationships>
</file>

<file path=customXml/_rels/item245.xml.rels><?xml version="1.0" encoding="UTF-8" standalone="yes"?>
<Relationships xmlns="http://schemas.openxmlformats.org/package/2006/relationships"><Relationship Id="rId1" Type="http://schemas.openxmlformats.org/officeDocument/2006/relationships/customXmlProps" Target="itemProps245.xml"/></Relationships>
</file>

<file path=customXml/_rels/item246.xml.rels><?xml version="1.0" encoding="UTF-8" standalone="yes"?>
<Relationships xmlns="http://schemas.openxmlformats.org/package/2006/relationships"><Relationship Id="rId1" Type="http://schemas.openxmlformats.org/officeDocument/2006/relationships/customXmlProps" Target="itemProps246.xml"/></Relationships>
</file>

<file path=customXml/_rels/item247.xml.rels><?xml version="1.0" encoding="UTF-8" standalone="yes"?>
<Relationships xmlns="http://schemas.openxmlformats.org/package/2006/relationships"><Relationship Id="rId1" Type="http://schemas.openxmlformats.org/officeDocument/2006/relationships/customXmlProps" Target="itemProps247.xml"/></Relationships>
</file>

<file path=customXml/_rels/item248.xml.rels><?xml version="1.0" encoding="UTF-8" standalone="yes"?>
<Relationships xmlns="http://schemas.openxmlformats.org/package/2006/relationships"><Relationship Id="rId1" Type="http://schemas.openxmlformats.org/officeDocument/2006/relationships/customXmlProps" Target="itemProps248.xml"/></Relationships>
</file>

<file path=customXml/_rels/item249.xml.rels><?xml version="1.0" encoding="UTF-8" standalone="yes"?>
<Relationships xmlns="http://schemas.openxmlformats.org/package/2006/relationships"><Relationship Id="rId1" Type="http://schemas.openxmlformats.org/officeDocument/2006/relationships/customXmlProps" Target="itemProps249.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50.xml.rels><?xml version="1.0" encoding="UTF-8" standalone="yes"?>
<Relationships xmlns="http://schemas.openxmlformats.org/package/2006/relationships"><Relationship Id="rId1" Type="http://schemas.openxmlformats.org/officeDocument/2006/relationships/customXmlProps" Target="itemProps250.xml"/></Relationships>
</file>

<file path=customXml/_rels/item251.xml.rels><?xml version="1.0" encoding="UTF-8" standalone="yes"?>
<Relationships xmlns="http://schemas.openxmlformats.org/package/2006/relationships"><Relationship Id="rId1" Type="http://schemas.openxmlformats.org/officeDocument/2006/relationships/customXmlProps" Target="itemProps251.xml"/></Relationships>
</file>

<file path=customXml/_rels/item252.xml.rels><?xml version="1.0" encoding="UTF-8" standalone="yes"?>
<Relationships xmlns="http://schemas.openxmlformats.org/package/2006/relationships"><Relationship Id="rId1" Type="http://schemas.openxmlformats.org/officeDocument/2006/relationships/customXmlProps" Target="itemProps252.xml"/></Relationships>
</file>

<file path=customXml/_rels/item253.xml.rels><?xml version="1.0" encoding="UTF-8" standalone="yes"?>
<Relationships xmlns="http://schemas.openxmlformats.org/package/2006/relationships"><Relationship Id="rId1" Type="http://schemas.openxmlformats.org/officeDocument/2006/relationships/customXmlProps" Target="itemProps253.xml"/></Relationships>
</file>

<file path=customXml/_rels/item254.xml.rels><?xml version="1.0" encoding="UTF-8" standalone="yes"?>
<Relationships xmlns="http://schemas.openxmlformats.org/package/2006/relationships"><Relationship Id="rId1" Type="http://schemas.openxmlformats.org/officeDocument/2006/relationships/customXmlProps" Target="itemProps254.xml"/></Relationships>
</file>

<file path=customXml/_rels/item255.xml.rels><?xml version="1.0" encoding="UTF-8" standalone="yes"?>
<Relationships xmlns="http://schemas.openxmlformats.org/package/2006/relationships"><Relationship Id="rId1" Type="http://schemas.openxmlformats.org/officeDocument/2006/relationships/customXmlProps" Target="itemProps255.xml"/></Relationships>
</file>

<file path=customXml/_rels/item256.xml.rels><?xml version="1.0" encoding="UTF-8" standalone="yes"?>
<Relationships xmlns="http://schemas.openxmlformats.org/package/2006/relationships"><Relationship Id="rId1" Type="http://schemas.openxmlformats.org/officeDocument/2006/relationships/customXmlProps" Target="itemProps256.xml"/></Relationships>
</file>

<file path=customXml/_rels/item257.xml.rels><?xml version="1.0" encoding="UTF-8" standalone="yes"?>
<Relationships xmlns="http://schemas.openxmlformats.org/package/2006/relationships"><Relationship Id="rId1" Type="http://schemas.openxmlformats.org/officeDocument/2006/relationships/customXmlProps" Target="itemProps257.xml"/></Relationships>
</file>

<file path=customXml/_rels/item258.xml.rels><?xml version="1.0" encoding="UTF-8" standalone="yes"?>
<Relationships xmlns="http://schemas.openxmlformats.org/package/2006/relationships"><Relationship Id="rId1" Type="http://schemas.openxmlformats.org/officeDocument/2006/relationships/customXmlProps" Target="itemProps258.xml"/></Relationships>
</file>

<file path=customXml/_rels/item259.xml.rels><?xml version="1.0" encoding="UTF-8" standalone="yes"?>
<Relationships xmlns="http://schemas.openxmlformats.org/package/2006/relationships"><Relationship Id="rId1" Type="http://schemas.openxmlformats.org/officeDocument/2006/relationships/customXmlProps" Target="itemProps259.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60.xml.rels><?xml version="1.0" encoding="UTF-8" standalone="yes"?>
<Relationships xmlns="http://schemas.openxmlformats.org/package/2006/relationships"><Relationship Id="rId1" Type="http://schemas.openxmlformats.org/officeDocument/2006/relationships/customXmlProps" Target="itemProps260.xml"/></Relationships>
</file>

<file path=customXml/_rels/item261.xml.rels><?xml version="1.0" encoding="UTF-8" standalone="yes"?>
<Relationships xmlns="http://schemas.openxmlformats.org/package/2006/relationships"><Relationship Id="rId1" Type="http://schemas.openxmlformats.org/officeDocument/2006/relationships/customXmlProps" Target="itemProps261.xml"/></Relationships>
</file>

<file path=customXml/_rels/item262.xml.rels><?xml version="1.0" encoding="UTF-8" standalone="yes"?>
<Relationships xmlns="http://schemas.openxmlformats.org/package/2006/relationships"><Relationship Id="rId1" Type="http://schemas.openxmlformats.org/officeDocument/2006/relationships/customXmlProps" Target="itemProps262.xml"/></Relationships>
</file>

<file path=customXml/_rels/item263.xml.rels><?xml version="1.0" encoding="UTF-8" standalone="yes"?>
<Relationships xmlns="http://schemas.openxmlformats.org/package/2006/relationships"><Relationship Id="rId1" Type="http://schemas.openxmlformats.org/officeDocument/2006/relationships/customXmlProps" Target="itemProps263.xml"/></Relationships>
</file>

<file path=customXml/_rels/item264.xml.rels><?xml version="1.0" encoding="UTF-8" standalone="yes"?>
<Relationships xmlns="http://schemas.openxmlformats.org/package/2006/relationships"><Relationship Id="rId1" Type="http://schemas.openxmlformats.org/officeDocument/2006/relationships/customXmlProps" Target="itemProps264.xml"/></Relationships>
</file>

<file path=customXml/_rels/item265.xml.rels><?xml version="1.0" encoding="UTF-8" standalone="yes"?>
<Relationships xmlns="http://schemas.openxmlformats.org/package/2006/relationships"><Relationship Id="rId1" Type="http://schemas.openxmlformats.org/officeDocument/2006/relationships/customXmlProps" Target="itemProps265.xml"/></Relationships>
</file>

<file path=customXml/_rels/item266.xml.rels><?xml version="1.0" encoding="UTF-8" standalone="yes"?>
<Relationships xmlns="http://schemas.openxmlformats.org/package/2006/relationships"><Relationship Id="rId1" Type="http://schemas.openxmlformats.org/officeDocument/2006/relationships/customXmlProps" Target="itemProps266.xml"/></Relationships>
</file>

<file path=customXml/_rels/item267.xml.rels><?xml version="1.0" encoding="UTF-8" standalone="yes"?>
<Relationships xmlns="http://schemas.openxmlformats.org/package/2006/relationships"><Relationship Id="rId1" Type="http://schemas.openxmlformats.org/officeDocument/2006/relationships/customXmlProps" Target="itemProps267.xml"/></Relationships>
</file>

<file path=customXml/_rels/item268.xml.rels><?xml version="1.0" encoding="UTF-8" standalone="yes"?>
<Relationships xmlns="http://schemas.openxmlformats.org/package/2006/relationships"><Relationship Id="rId1" Type="http://schemas.openxmlformats.org/officeDocument/2006/relationships/customXmlProps" Target="itemProps268.xml"/></Relationships>
</file>

<file path=customXml/_rels/item269.xml.rels><?xml version="1.0" encoding="UTF-8" standalone="yes"?>
<Relationships xmlns="http://schemas.openxmlformats.org/package/2006/relationships"><Relationship Id="rId1" Type="http://schemas.openxmlformats.org/officeDocument/2006/relationships/customXmlProps" Target="itemProps269.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70.xml.rels><?xml version="1.0" encoding="UTF-8" standalone="yes"?>
<Relationships xmlns="http://schemas.openxmlformats.org/package/2006/relationships"><Relationship Id="rId1" Type="http://schemas.openxmlformats.org/officeDocument/2006/relationships/customXmlProps" Target="itemProps270.xml"/></Relationships>
</file>

<file path=customXml/_rels/item271.xml.rels><?xml version="1.0" encoding="UTF-8" standalone="yes"?>
<Relationships xmlns="http://schemas.openxmlformats.org/package/2006/relationships"><Relationship Id="rId1" Type="http://schemas.openxmlformats.org/officeDocument/2006/relationships/customXmlProps" Target="itemProps271.xml"/></Relationships>
</file>

<file path=customXml/_rels/item272.xml.rels><?xml version="1.0" encoding="UTF-8" standalone="yes"?>
<Relationships xmlns="http://schemas.openxmlformats.org/package/2006/relationships"><Relationship Id="rId1" Type="http://schemas.openxmlformats.org/officeDocument/2006/relationships/customXmlProps" Target="itemProps272.xml"/></Relationships>
</file>

<file path=customXml/_rels/item273.xml.rels><?xml version="1.0" encoding="UTF-8" standalone="yes"?>
<Relationships xmlns="http://schemas.openxmlformats.org/package/2006/relationships"><Relationship Id="rId1" Type="http://schemas.openxmlformats.org/officeDocument/2006/relationships/customXmlProps" Target="itemProps273.xml"/></Relationships>
</file>

<file path=customXml/_rels/item274.xml.rels><?xml version="1.0" encoding="UTF-8" standalone="yes"?>
<Relationships xmlns="http://schemas.openxmlformats.org/package/2006/relationships"><Relationship Id="rId1" Type="http://schemas.openxmlformats.org/officeDocument/2006/relationships/customXmlProps" Target="itemProps274.xml"/></Relationships>
</file>

<file path=customXml/_rels/item275.xml.rels><?xml version="1.0" encoding="UTF-8" standalone="yes"?>
<Relationships xmlns="http://schemas.openxmlformats.org/package/2006/relationships"><Relationship Id="rId1" Type="http://schemas.openxmlformats.org/officeDocument/2006/relationships/customXmlProps" Target="itemProps275.xml"/></Relationships>
</file>

<file path=customXml/_rels/item276.xml.rels><?xml version="1.0" encoding="UTF-8" standalone="yes"?>
<Relationships xmlns="http://schemas.openxmlformats.org/package/2006/relationships"><Relationship Id="rId1" Type="http://schemas.openxmlformats.org/officeDocument/2006/relationships/customXmlProps" Target="itemProps276.xml"/></Relationships>
</file>

<file path=customXml/_rels/item277.xml.rels><?xml version="1.0" encoding="UTF-8" standalone="yes"?>
<Relationships xmlns="http://schemas.openxmlformats.org/package/2006/relationships"><Relationship Id="rId1" Type="http://schemas.openxmlformats.org/officeDocument/2006/relationships/customXmlProps" Target="itemProps277.xml"/></Relationships>
</file>

<file path=customXml/_rels/item278.xml.rels><?xml version="1.0" encoding="UTF-8" standalone="yes"?>
<Relationships xmlns="http://schemas.openxmlformats.org/package/2006/relationships"><Relationship Id="rId1" Type="http://schemas.openxmlformats.org/officeDocument/2006/relationships/customXmlProps" Target="itemProps278.xml"/></Relationships>
</file>

<file path=customXml/_rels/item279.xml.rels><?xml version="1.0" encoding="UTF-8" standalone="yes"?>
<Relationships xmlns="http://schemas.openxmlformats.org/package/2006/relationships"><Relationship Id="rId1" Type="http://schemas.openxmlformats.org/officeDocument/2006/relationships/customXmlProps" Target="itemProps279.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80.xml.rels><?xml version="1.0" encoding="UTF-8" standalone="yes"?>
<Relationships xmlns="http://schemas.openxmlformats.org/package/2006/relationships"><Relationship Id="rId1" Type="http://schemas.openxmlformats.org/officeDocument/2006/relationships/customXmlProps" Target="itemProps280.xml"/></Relationships>
</file>

<file path=customXml/_rels/item281.xml.rels><?xml version="1.0" encoding="UTF-8" standalone="yes"?>
<Relationships xmlns="http://schemas.openxmlformats.org/package/2006/relationships"><Relationship Id="rId1" Type="http://schemas.openxmlformats.org/officeDocument/2006/relationships/customXmlProps" Target="itemProps281.xml"/></Relationships>
</file>

<file path=customXml/_rels/item282.xml.rels><?xml version="1.0" encoding="UTF-8" standalone="yes"?>
<Relationships xmlns="http://schemas.openxmlformats.org/package/2006/relationships"><Relationship Id="rId1" Type="http://schemas.openxmlformats.org/officeDocument/2006/relationships/customXmlProps" Target="itemProps282.xml"/></Relationships>
</file>

<file path=customXml/_rels/item283.xml.rels><?xml version="1.0" encoding="UTF-8" standalone="yes"?>
<Relationships xmlns="http://schemas.openxmlformats.org/package/2006/relationships"><Relationship Id="rId1" Type="http://schemas.openxmlformats.org/officeDocument/2006/relationships/customXmlProps" Target="itemProps283.xml"/></Relationships>
</file>

<file path=customXml/_rels/item284.xml.rels><?xml version="1.0" encoding="UTF-8" standalone="yes"?>
<Relationships xmlns="http://schemas.openxmlformats.org/package/2006/relationships"><Relationship Id="rId1" Type="http://schemas.openxmlformats.org/officeDocument/2006/relationships/customXmlProps" Target="itemProps284.xml"/></Relationships>
</file>

<file path=customXml/_rels/item285.xml.rels><?xml version="1.0" encoding="UTF-8" standalone="yes"?>
<Relationships xmlns="http://schemas.openxmlformats.org/package/2006/relationships"><Relationship Id="rId1" Type="http://schemas.openxmlformats.org/officeDocument/2006/relationships/customXmlProps" Target="itemProps285.xml"/></Relationships>
</file>

<file path=customXml/_rels/item286.xml.rels><?xml version="1.0" encoding="UTF-8" standalone="yes"?>
<Relationships xmlns="http://schemas.openxmlformats.org/package/2006/relationships"><Relationship Id="rId1" Type="http://schemas.openxmlformats.org/officeDocument/2006/relationships/customXmlProps" Target="itemProps286.xml"/></Relationships>
</file>

<file path=customXml/_rels/item287.xml.rels><?xml version="1.0" encoding="UTF-8" standalone="yes"?>
<Relationships xmlns="http://schemas.openxmlformats.org/package/2006/relationships"><Relationship Id="rId1" Type="http://schemas.openxmlformats.org/officeDocument/2006/relationships/customXmlProps" Target="itemProps287.xml"/></Relationships>
</file>

<file path=customXml/_rels/item288.xml.rels><?xml version="1.0" encoding="UTF-8" standalone="yes"?>
<Relationships xmlns="http://schemas.openxmlformats.org/package/2006/relationships"><Relationship Id="rId1" Type="http://schemas.openxmlformats.org/officeDocument/2006/relationships/customXmlProps" Target="itemProps288.xml"/></Relationships>
</file>

<file path=customXml/_rels/item289.xml.rels><?xml version="1.0" encoding="UTF-8" standalone="yes"?>
<Relationships xmlns="http://schemas.openxmlformats.org/package/2006/relationships"><Relationship Id="rId1" Type="http://schemas.openxmlformats.org/officeDocument/2006/relationships/customXmlProps" Target="itemProps289.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290.xml.rels><?xml version="1.0" encoding="UTF-8" standalone="yes"?>
<Relationships xmlns="http://schemas.openxmlformats.org/package/2006/relationships"><Relationship Id="rId1" Type="http://schemas.openxmlformats.org/officeDocument/2006/relationships/customXmlProps" Target="itemProps290.xml"/></Relationships>
</file>

<file path=customXml/_rels/item291.xml.rels><?xml version="1.0" encoding="UTF-8" standalone="yes"?>
<Relationships xmlns="http://schemas.openxmlformats.org/package/2006/relationships"><Relationship Id="rId1" Type="http://schemas.openxmlformats.org/officeDocument/2006/relationships/customXmlProps" Target="itemProps291.xml"/></Relationships>
</file>

<file path=customXml/_rels/item292.xml.rels><?xml version="1.0" encoding="UTF-8" standalone="yes"?>
<Relationships xmlns="http://schemas.openxmlformats.org/package/2006/relationships"><Relationship Id="rId1" Type="http://schemas.openxmlformats.org/officeDocument/2006/relationships/customXmlProps" Target="itemProps292.xml"/></Relationships>
</file>

<file path=customXml/_rels/item293.xml.rels><?xml version="1.0" encoding="UTF-8" standalone="yes"?>
<Relationships xmlns="http://schemas.openxmlformats.org/package/2006/relationships"><Relationship Id="rId1" Type="http://schemas.openxmlformats.org/officeDocument/2006/relationships/customXmlProps" Target="itemProps293.xml"/></Relationships>
</file>

<file path=customXml/_rels/item294.xml.rels><?xml version="1.0" encoding="UTF-8" standalone="yes"?>
<Relationships xmlns="http://schemas.openxmlformats.org/package/2006/relationships"><Relationship Id="rId1" Type="http://schemas.openxmlformats.org/officeDocument/2006/relationships/customXmlProps" Target="itemProps294.xml"/></Relationships>
</file>

<file path=customXml/_rels/item295.xml.rels><?xml version="1.0" encoding="UTF-8" standalone="yes"?>
<Relationships xmlns="http://schemas.openxmlformats.org/package/2006/relationships"><Relationship Id="rId1" Type="http://schemas.openxmlformats.org/officeDocument/2006/relationships/customXmlProps" Target="itemProps295.xml"/></Relationships>
</file>

<file path=customXml/_rels/item296.xml.rels><?xml version="1.0" encoding="UTF-8" standalone="yes"?>
<Relationships xmlns="http://schemas.openxmlformats.org/package/2006/relationships"><Relationship Id="rId1" Type="http://schemas.openxmlformats.org/officeDocument/2006/relationships/customXmlProps" Target="itemProps296.xml"/></Relationships>
</file>

<file path=customXml/_rels/item297.xml.rels><?xml version="1.0" encoding="UTF-8" standalone="yes"?>
<Relationships xmlns="http://schemas.openxmlformats.org/package/2006/relationships"><Relationship Id="rId1" Type="http://schemas.openxmlformats.org/officeDocument/2006/relationships/customXmlProps" Target="itemProps297.xml"/></Relationships>
</file>

<file path=customXml/_rels/item298.xml.rels><?xml version="1.0" encoding="UTF-8" standalone="yes"?>
<Relationships xmlns="http://schemas.openxmlformats.org/package/2006/relationships"><Relationship Id="rId1" Type="http://schemas.openxmlformats.org/officeDocument/2006/relationships/customXmlProps" Target="itemProps298.xml"/></Relationships>
</file>

<file path=customXml/_rels/item299.xml.rels><?xml version="1.0" encoding="UTF-8" standalone="yes"?>
<Relationships xmlns="http://schemas.openxmlformats.org/package/2006/relationships"><Relationship Id="rId1" Type="http://schemas.openxmlformats.org/officeDocument/2006/relationships/customXmlProps" Target="itemProps29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00.xml.rels><?xml version="1.0" encoding="UTF-8" standalone="yes"?>
<Relationships xmlns="http://schemas.openxmlformats.org/package/2006/relationships"><Relationship Id="rId1" Type="http://schemas.openxmlformats.org/officeDocument/2006/relationships/customXmlProps" Target="itemProps300.xml"/></Relationships>
</file>

<file path=customXml/_rels/item301.xml.rels><?xml version="1.0" encoding="UTF-8" standalone="yes"?>
<Relationships xmlns="http://schemas.openxmlformats.org/package/2006/relationships"><Relationship Id="rId1" Type="http://schemas.openxmlformats.org/officeDocument/2006/relationships/customXmlProps" Target="itemProps301.xml"/></Relationships>
</file>

<file path=customXml/_rels/item302.xml.rels><?xml version="1.0" encoding="UTF-8" standalone="yes"?>
<Relationships xmlns="http://schemas.openxmlformats.org/package/2006/relationships"><Relationship Id="rId1" Type="http://schemas.openxmlformats.org/officeDocument/2006/relationships/customXmlProps" Target="itemProps302.xml"/></Relationships>
</file>

<file path=customXml/_rels/item303.xml.rels><?xml version="1.0" encoding="UTF-8" standalone="yes"?>
<Relationships xmlns="http://schemas.openxmlformats.org/package/2006/relationships"><Relationship Id="rId1" Type="http://schemas.openxmlformats.org/officeDocument/2006/relationships/customXmlProps" Target="itemProps303.xml"/></Relationships>
</file>

<file path=customXml/_rels/item304.xml.rels><?xml version="1.0" encoding="UTF-8" standalone="yes"?>
<Relationships xmlns="http://schemas.openxmlformats.org/package/2006/relationships"><Relationship Id="rId1" Type="http://schemas.openxmlformats.org/officeDocument/2006/relationships/customXmlProps" Target="itemProps304.xml"/></Relationships>
</file>

<file path=customXml/_rels/item305.xml.rels><?xml version="1.0" encoding="UTF-8" standalone="yes"?>
<Relationships xmlns="http://schemas.openxmlformats.org/package/2006/relationships"><Relationship Id="rId1" Type="http://schemas.openxmlformats.org/officeDocument/2006/relationships/customXmlProps" Target="itemProps305.xml"/></Relationships>
</file>

<file path=customXml/_rels/item306.xml.rels><?xml version="1.0" encoding="UTF-8" standalone="yes"?>
<Relationships xmlns="http://schemas.openxmlformats.org/package/2006/relationships"><Relationship Id="rId1" Type="http://schemas.openxmlformats.org/officeDocument/2006/relationships/customXmlProps" Target="itemProps306.xml"/></Relationships>
</file>

<file path=customXml/_rels/item307.xml.rels><?xml version="1.0" encoding="UTF-8" standalone="yes"?>
<Relationships xmlns="http://schemas.openxmlformats.org/package/2006/relationships"><Relationship Id="rId1" Type="http://schemas.openxmlformats.org/officeDocument/2006/relationships/customXmlProps" Target="itemProps307.xml"/></Relationships>
</file>

<file path=customXml/_rels/item308.xml.rels><?xml version="1.0" encoding="UTF-8" standalone="yes"?>
<Relationships xmlns="http://schemas.openxmlformats.org/package/2006/relationships"><Relationship Id="rId1" Type="http://schemas.openxmlformats.org/officeDocument/2006/relationships/customXmlProps" Target="itemProps308.xml"/></Relationships>
</file>

<file path=customXml/_rels/item309.xml.rels><?xml version="1.0" encoding="UTF-8" standalone="yes"?>
<Relationships xmlns="http://schemas.openxmlformats.org/package/2006/relationships"><Relationship Id="rId1" Type="http://schemas.openxmlformats.org/officeDocument/2006/relationships/customXmlProps" Target="itemProps309.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10.xml.rels><?xml version="1.0" encoding="UTF-8" standalone="yes"?>
<Relationships xmlns="http://schemas.openxmlformats.org/package/2006/relationships"><Relationship Id="rId1" Type="http://schemas.openxmlformats.org/officeDocument/2006/relationships/customXmlProps" Target="itemProps310.xml"/></Relationships>
</file>

<file path=customXml/_rels/item311.xml.rels><?xml version="1.0" encoding="UTF-8" standalone="yes"?>
<Relationships xmlns="http://schemas.openxmlformats.org/package/2006/relationships"><Relationship Id="rId1" Type="http://schemas.openxmlformats.org/officeDocument/2006/relationships/customXmlProps" Target="itemProps311.xml"/></Relationships>
</file>

<file path=customXml/_rels/item312.xml.rels><?xml version="1.0" encoding="UTF-8" standalone="yes"?>
<Relationships xmlns="http://schemas.openxmlformats.org/package/2006/relationships"><Relationship Id="rId1" Type="http://schemas.openxmlformats.org/officeDocument/2006/relationships/customXmlProps" Target="itemProps312.xml"/></Relationships>
</file>

<file path=customXml/_rels/item313.xml.rels><?xml version="1.0" encoding="UTF-8" standalone="yes"?>
<Relationships xmlns="http://schemas.openxmlformats.org/package/2006/relationships"><Relationship Id="rId1" Type="http://schemas.openxmlformats.org/officeDocument/2006/relationships/customXmlProps" Target="itemProps313.xml"/></Relationships>
</file>

<file path=customXml/_rels/item314.xml.rels><?xml version="1.0" encoding="UTF-8" standalone="yes"?>
<Relationships xmlns="http://schemas.openxmlformats.org/package/2006/relationships"><Relationship Id="rId1" Type="http://schemas.openxmlformats.org/officeDocument/2006/relationships/customXmlProps" Target="itemProps314.xml"/></Relationships>
</file>

<file path=customXml/_rels/item315.xml.rels><?xml version="1.0" encoding="UTF-8" standalone="yes"?>
<Relationships xmlns="http://schemas.openxmlformats.org/package/2006/relationships"><Relationship Id="rId1" Type="http://schemas.openxmlformats.org/officeDocument/2006/relationships/customXmlProps" Target="itemProps315.xml"/></Relationships>
</file>

<file path=customXml/_rels/item316.xml.rels><?xml version="1.0" encoding="UTF-8" standalone="yes"?>
<Relationships xmlns="http://schemas.openxmlformats.org/package/2006/relationships"><Relationship Id="rId1" Type="http://schemas.openxmlformats.org/officeDocument/2006/relationships/customXmlProps" Target="itemProps316.xml"/></Relationships>
</file>

<file path=customXml/_rels/item317.xml.rels><?xml version="1.0" encoding="UTF-8" standalone="yes"?>
<Relationships xmlns="http://schemas.openxmlformats.org/package/2006/relationships"><Relationship Id="rId1" Type="http://schemas.openxmlformats.org/officeDocument/2006/relationships/customXmlProps" Target="itemProps317.xml"/></Relationships>
</file>

<file path=customXml/_rels/item318.xml.rels><?xml version="1.0" encoding="UTF-8" standalone="yes"?>
<Relationships xmlns="http://schemas.openxmlformats.org/package/2006/relationships"><Relationship Id="rId1" Type="http://schemas.openxmlformats.org/officeDocument/2006/relationships/customXmlProps" Target="itemProps318.xml"/></Relationships>
</file>

<file path=customXml/_rels/item319.xml.rels><?xml version="1.0" encoding="UTF-8" standalone="yes"?>
<Relationships xmlns="http://schemas.openxmlformats.org/package/2006/relationships"><Relationship Id="rId1" Type="http://schemas.openxmlformats.org/officeDocument/2006/relationships/customXmlProps" Target="itemProps319.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20.xml.rels><?xml version="1.0" encoding="UTF-8" standalone="yes"?>
<Relationships xmlns="http://schemas.openxmlformats.org/package/2006/relationships"><Relationship Id="rId1" Type="http://schemas.openxmlformats.org/officeDocument/2006/relationships/customXmlProps" Target="itemProps320.xml"/></Relationships>
</file>

<file path=customXml/_rels/item321.xml.rels><?xml version="1.0" encoding="UTF-8" standalone="yes"?>
<Relationships xmlns="http://schemas.openxmlformats.org/package/2006/relationships"><Relationship Id="rId1" Type="http://schemas.openxmlformats.org/officeDocument/2006/relationships/customXmlProps" Target="itemProps321.xml"/></Relationships>
</file>

<file path=customXml/_rels/item322.xml.rels><?xml version="1.0" encoding="UTF-8" standalone="yes"?>
<Relationships xmlns="http://schemas.openxmlformats.org/package/2006/relationships"><Relationship Id="rId1" Type="http://schemas.openxmlformats.org/officeDocument/2006/relationships/customXmlProps" Target="itemProps322.xml"/></Relationships>
</file>

<file path=customXml/_rels/item323.xml.rels><?xml version="1.0" encoding="UTF-8" standalone="yes"?>
<Relationships xmlns="http://schemas.openxmlformats.org/package/2006/relationships"><Relationship Id="rId1" Type="http://schemas.openxmlformats.org/officeDocument/2006/relationships/customXmlProps" Target="itemProps323.xml"/></Relationships>
</file>

<file path=customXml/_rels/item324.xml.rels><?xml version="1.0" encoding="UTF-8" standalone="yes"?>
<Relationships xmlns="http://schemas.openxmlformats.org/package/2006/relationships"><Relationship Id="rId1" Type="http://schemas.openxmlformats.org/officeDocument/2006/relationships/customXmlProps" Target="itemProps324.xml"/></Relationships>
</file>

<file path=customXml/_rels/item325.xml.rels><?xml version="1.0" encoding="UTF-8" standalone="yes"?>
<Relationships xmlns="http://schemas.openxmlformats.org/package/2006/relationships"><Relationship Id="rId1" Type="http://schemas.openxmlformats.org/officeDocument/2006/relationships/customXmlProps" Target="itemProps325.xml"/></Relationships>
</file>

<file path=customXml/_rels/item326.xml.rels><?xml version="1.0" encoding="UTF-8" standalone="yes"?>
<Relationships xmlns="http://schemas.openxmlformats.org/package/2006/relationships"><Relationship Id="rId1" Type="http://schemas.openxmlformats.org/officeDocument/2006/relationships/customXmlProps" Target="itemProps326.xml"/></Relationships>
</file>

<file path=customXml/_rels/item327.xml.rels><?xml version="1.0" encoding="UTF-8" standalone="yes"?>
<Relationships xmlns="http://schemas.openxmlformats.org/package/2006/relationships"><Relationship Id="rId1" Type="http://schemas.openxmlformats.org/officeDocument/2006/relationships/customXmlProps" Target="itemProps327.xml"/></Relationships>
</file>

<file path=customXml/_rels/item328.xml.rels><?xml version="1.0" encoding="UTF-8" standalone="yes"?>
<Relationships xmlns="http://schemas.openxmlformats.org/package/2006/relationships"><Relationship Id="rId1" Type="http://schemas.openxmlformats.org/officeDocument/2006/relationships/customXmlProps" Target="itemProps328.xml"/></Relationships>
</file>

<file path=customXml/_rels/item329.xml.rels><?xml version="1.0" encoding="UTF-8" standalone="yes"?>
<Relationships xmlns="http://schemas.openxmlformats.org/package/2006/relationships"><Relationship Id="rId1" Type="http://schemas.openxmlformats.org/officeDocument/2006/relationships/customXmlProps" Target="itemProps329.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30.xml.rels><?xml version="1.0" encoding="UTF-8" standalone="yes"?>
<Relationships xmlns="http://schemas.openxmlformats.org/package/2006/relationships"><Relationship Id="rId1" Type="http://schemas.openxmlformats.org/officeDocument/2006/relationships/customXmlProps" Target="itemProps330.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WindowsDesktop.Group" Revision="1" Stencil="System.Storyboarding.WindowsDesktop" StencilVersion="0.1"/>
</Control>
</file>

<file path=customXml/item10.xml><?xml version="1.0" encoding="utf-8"?>
<Control xmlns="http://schemas.microsoft.com/VisualStudio/2011/storyboarding/control">
  <Id Name="System.Storyboarding.WindowsAppIcons.Refresh" Revision="1" Stencil="System.Storyboarding.WindowsAppIcons" StencilVersion="0.1"/>
</Control>
</file>

<file path=customXml/item100.xml><?xml version="1.0" encoding="utf-8"?>
<Control xmlns="http://schemas.microsoft.com/VisualStudio/2011/storyboarding/control">
  <Id Name="System.Storyboarding.WindowsAppIcons.Secure" Revision="1" Stencil="System.Storyboarding.WindowsAppIcons" StencilVersion="0.1"/>
</Control>
</file>

<file path=customXml/item101.xml><?xml version="1.0" encoding="utf-8"?>
<Control xmlns="http://schemas.microsoft.com/VisualStudio/2011/storyboarding/control">
  <Id Name="System.Storyboarding.Common.TextInput" Revision="1" Stencil="System.Storyboarding.Common" StencilVersion="0.1"/>
</Control>
</file>

<file path=customXml/item102.xml><?xml version="1.0" encoding="utf-8"?>
<Control xmlns="http://schemas.microsoft.com/VisualStudio/2011/storyboarding/control">
  <Id Name="System.Storyboarding.Common.TextInput" Revision="1" Stencil="System.Storyboarding.Common" StencilVersion="0.1"/>
</Control>
</file>

<file path=customXml/item103.xml><?xml version="1.0" encoding="utf-8"?>
<Control xmlns="http://schemas.microsoft.com/VisualStudio/2011/storyboarding/control">
  <Id Name="System.Storyboarding.Common.TextInput" Revision="1" Stencil="System.Storyboarding.Common" StencilVersion="0.1"/>
</Control>
</file>

<file path=customXml/item104.xml><?xml version="1.0" encoding="utf-8"?>
<Control xmlns="http://schemas.microsoft.com/VisualStudio/2011/storyboarding/control">
  <Id Name="System.Storyboarding.Icons.MoveCursor" Revision="1" Stencil="System.Storyboarding.Icons" StencilVersion="0.1"/>
</Control>
</file>

<file path=customXml/item105.xml><?xml version="1.0" encoding="utf-8"?>
<Control xmlns="http://schemas.microsoft.com/VisualStudio/2011/storyboarding/control">
  <Id Name="System.Storyboarding.Common.TextInput" Revision="1" Stencil="System.Storyboarding.Common" StencilVersion="0.1"/>
</Control>
</file>

<file path=customXml/item106.xml><?xml version="1.0" encoding="utf-8"?>
<Control xmlns="http://schemas.microsoft.com/VisualStudio/2011/storyboarding/control">
  <Id Name="System.Storyboarding.Common.Text" Revision="1" Stencil="System.Storyboarding.Common" StencilVersion="0.1"/>
</Control>
</file>

<file path=customXml/item107.xml><?xml version="1.0" encoding="utf-8"?>
<Control xmlns="http://schemas.microsoft.com/VisualStudio/2011/storyboarding/control">
  <Id Name="System.Storyboarding.Common.Text" Revision="1" Stencil="System.Storyboarding.Common" StencilVersion="0.1"/>
</Control>
</file>

<file path=customXml/item108.xml><?xml version="1.0" encoding="utf-8"?>
<Control xmlns="http://schemas.microsoft.com/VisualStudio/2011/storyboarding/control">
  <Id Name="System.Storyboarding.WindowsAppIcons.Up" Revision="1" Stencil="System.Storyboarding.WindowsAppIcons" StencilVersion="0.1"/>
</Control>
</file>

<file path=customXml/item109.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11.xml><?xml version="1.0" encoding="utf-8"?>
<Control xmlns="http://schemas.microsoft.com/VisualStudio/2011/storyboarding/control">
  <Id Name="System.Storyboarding.Common.TextInput" Revision="1" Stencil="System.Storyboarding.Common" StencilVersion="0.1"/>
</Control>
</file>

<file path=customXml/item110.xml><?xml version="1.0" encoding="utf-8"?>
<Control xmlns="http://schemas.microsoft.com/VisualStudio/2011/storyboarding/control">
  <Id Name="System.Storyboarding.Common.CheckBoxChecked" Revision="1" Stencil="System.Storyboarding.Common" StencilVersion="0.1"/>
</Control>
</file>

<file path=customXml/item111.xml><?xml version="1.0" encoding="utf-8"?>
<Control xmlns="http://schemas.microsoft.com/VisualStudio/2011/storyboarding/control">
  <Id Name="System.Storyboarding.WindowsAppIcons.Hyperlink" Revision="1" Stencil="System.Storyboarding.WindowsAppIcons" StencilVersion="0.1"/>
</Control>
</file>

<file path=customXml/item112.xml><?xml version="1.0" encoding="utf-8"?>
<Control xmlns="http://schemas.microsoft.com/VisualStudio/2011/storyboarding/control">
  <Id Name="System.Storyboarding.WindowsAppIcons.Text" Revision="1" Stencil="System.Storyboarding.WindowsAppIcons" StencilVersion="0.1"/>
</Control>
</file>

<file path=customXml/item113.xml><?xml version="1.0" encoding="utf-8"?>
<Control xmlns="http://schemas.microsoft.com/VisualStudio/2011/storyboarding/control">
  <Id Name="System.Storyboarding.Common.Text" Revision="1" Stencil="System.Storyboarding.Common" StencilVersion="0.1"/>
</Control>
</file>

<file path=customXml/item114.xml><?xml version="1.0" encoding="utf-8"?>
<Control xmlns="http://schemas.microsoft.com/VisualStudio/2011/storyboarding/control">
  <Id Name="System.Storyboarding.WindowsAppIcons.Recycle" Revision="1" Stencil="System.Storyboarding.WindowsAppIcons" StencilVersion="0.1"/>
</Control>
</file>

<file path=customXml/item115.xml><?xml version="1.0" encoding="utf-8"?>
<Control xmlns="http://schemas.microsoft.com/VisualStudio/2011/storyboarding/control">
  <Id Name="System.Storyboarding.Media.Image" Revision="1" Stencil="System.Storyboarding.Media" StencilVersion="0.1"/>
</Control>
</file>

<file path=customXml/item116.xml><?xml version="1.0" encoding="utf-8"?>
<Control xmlns="http://schemas.microsoft.com/VisualStudio/2011/storyboarding/control">
  <Id Name="System.Storyboarding.Backgrounds.WebBrowser" Revision="1" Stencil="System.Storyboarding.Backgrounds" StencilVersion="0.1"/>
</Control>
</file>

<file path=customXml/item117.xml><?xml version="1.0" encoding="utf-8"?>
<Control xmlns="http://schemas.microsoft.com/VisualStudio/2011/storyboarding/control">
  <Id Name="System.Storyboarding.Common.Text" Revision="1" Stencil="System.Storyboarding.Common" StencilVersion="0.1"/>
</Control>
</file>

<file path=customXml/item118.xml><?xml version="1.0" encoding="utf-8"?>
<Control xmlns="http://schemas.microsoft.com/VisualStudio/2011/storyboarding/control">
  <Id Name="System.Storyboarding.WindowsAppIcons.Down" Revision="1" Stencil="System.Storyboarding.WindowsAppIcons" StencilVersion="0.1"/>
</Control>
</file>

<file path=customXml/item119.xml><?xml version="1.0" encoding="utf-8"?>
<Control xmlns="http://schemas.microsoft.com/VisualStudio/2011/storyboarding/control">
  <Id Name="System.Storyboarding.Backgrounds.Window" Revision="1" Stencil="System.Storyboarding.Backgrounds" StencilVersion="0.1"/>
</Control>
</file>

<file path=customXml/item12.xml><?xml version="1.0" encoding="utf-8"?>
<Control xmlns="http://schemas.microsoft.com/VisualStudio/2011/storyboarding/control">
  <Id Name="System.Storyboarding.Backgrounds.Window" Revision="1" Stencil="System.Storyboarding.Backgrounds" StencilVersion="0.1"/>
</Control>
</file>

<file path=customXml/item120.xml><?xml version="1.0" encoding="utf-8"?>
<Control xmlns="http://schemas.microsoft.com/VisualStudio/2011/storyboarding/control">
  <Id Name="System.Storyboarding.Media.Image" Revision="1" Stencil="System.Storyboarding.Media" StencilVersion="0.1"/>
</Control>
</file>

<file path=customXml/item121.xml><?xml version="1.0" encoding="utf-8"?>
<Control xmlns="http://schemas.microsoft.com/VisualStudio/2011/storyboarding/control">
  <Id Name="System.Storyboarding.WindowsPhoneIcons.FastForward" Revision="1" Stencil="System.Storyboarding.WindowsPhoneIcons" StencilVersion="0.1"/>
</Control>
</file>

<file path=customXml/item122.xml><?xml version="1.0" encoding="utf-8"?>
<Control xmlns="http://schemas.microsoft.com/VisualStudio/2011/storyboarding/control">
  <Id Name="System.Storyboarding.WindowsAppIcons.Down" Revision="1" Stencil="System.Storyboarding.WindowsAppIcons" StencilVersion="0.1"/>
</Control>
</file>

<file path=customXml/item123.xml><?xml version="1.0" encoding="utf-8"?>
<Control xmlns="http://schemas.microsoft.com/VisualStudio/2011/storyboarding/control">
  <Id Name="System.Storyboarding.Common.Text" Revision="1" Stencil="System.Storyboarding.Common" StencilVersion="0.1"/>
</Control>
</file>

<file path=customXml/item124.xml><?xml version="1.0" encoding="utf-8"?>
<Control xmlns="http://schemas.microsoft.com/VisualStudio/2011/storyboarding/control">
  <Id Name="System.Storyboarding.Common.ScrollbarVertical" Revision="1" Stencil="System.Storyboarding.Common" StencilVersion="0.1"/>
</Control>
</file>

<file path=customXml/item125.xml><?xml version="1.0" encoding="utf-8"?>
<Control xmlns="http://schemas.microsoft.com/VisualStudio/2011/storyboarding/control">
  <Id Name="System.Storyboarding.WindowsPhoneIcons.Delete" Revision="1" Stencil="System.Storyboarding.WindowsPhoneIcons" StencilVersion="0.1"/>
</Control>
</file>

<file path=customXml/item126.xml><?xml version="1.0" encoding="utf-8"?>
<Control xmlns="http://schemas.microsoft.com/VisualStudio/2011/storyboarding/control">
  <Id Name="System.Storyboarding.Backgrounds.Window" Revision="1" Stencil="System.Storyboarding.Backgrounds" StencilVersion="0.1"/>
</Control>
</file>

<file path=customXml/item127.xml><?xml version="1.0" encoding="utf-8"?>
<Control xmlns="http://schemas.microsoft.com/VisualStudio/2011/storyboarding/control">
  <Id Name="System.Storyboarding.Common.Button" Revision="1" Stencil="System.Storyboarding.Common" StencilVersion="0.1"/>
</Control>
</file>

<file path=customXml/item128.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29.xml><?xml version="1.0" encoding="utf-8"?>
<Control xmlns="http://schemas.microsoft.com/VisualStudio/2011/storyboarding/control">
  <Id Name="System.Storyboarding.Icons.Save" Revision="1" Stencil="System.Storyboarding.Icons" StencilVersion="0.1"/>
</Control>
</file>

<file path=customXml/item13.xml><?xml version="1.0" encoding="utf-8"?>
<Control xmlns="http://schemas.microsoft.com/VisualStudio/2011/storyboarding/control">
  <Id Name="System.Storyboarding.Common.DropdownBox" Revision="1" Stencil="System.Storyboarding.Common" StencilVersion="0.1"/>
</Control>
</file>

<file path=customXml/item130.xml><?xml version="1.0" encoding="utf-8"?>
<Control xmlns="http://schemas.microsoft.com/VisualStudio/2011/storyboarding/control">
  <Id Name="System.Storyboarding.Icons.Save" Revision="1" Stencil="System.Storyboarding.Icons" StencilVersion="0.1"/>
</Control>
</file>

<file path=customXml/item131.xml><?xml version="1.0" encoding="utf-8"?>
<Control xmlns="http://schemas.microsoft.com/VisualStudio/2011/storyboarding/control">
  <Id Name="System.Storyboarding.Icons.Star" Revision="1" Stencil="System.Storyboarding.Icons" StencilVersion="0.1"/>
</Control>
</file>

<file path=customXml/item132.xml><?xml version="1.0" encoding="utf-8"?>
<Control xmlns="http://schemas.microsoft.com/VisualStudio/2011/storyboarding/control">
  <Id Name="System.Storyboarding.Common.TextInput" Revision="1" Stencil="System.Storyboarding.Common" StencilVersion="0.1"/>
</Control>
</file>

<file path=customXml/item133.xml><?xml version="1.0" encoding="utf-8"?>
<Control xmlns="http://schemas.microsoft.com/VisualStudio/2011/storyboarding/control">
  <Id Name="System.Storyboarding.Icons.Star" Revision="1" Stencil="System.Storyboarding.Icons" StencilVersion="0.1"/>
</Control>
</file>

<file path=customXml/item134.xml><?xml version="1.0" encoding="utf-8"?>
<Control xmlns="http://schemas.microsoft.com/VisualStudio/2011/storyboarding/control">
  <Id Name="System.Storyboarding.Common.Button" Revision="1" Stencil="System.Storyboarding.Common" StencilVersion="0.1"/>
</Control>
</file>

<file path=customXml/item135.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36.xml><?xml version="1.0" encoding="utf-8"?>
<Control xmlns="http://schemas.microsoft.com/VisualStudio/2011/storyboarding/control">
  <Id Name="System.Storyboarding.Icons.MoveCursor" Revision="1" Stencil="System.Storyboarding.Icons" StencilVersion="0.1"/>
</Control>
</file>

<file path=customXml/item137.xml><?xml version="1.0" encoding="utf-8"?>
<Control xmlns="http://schemas.microsoft.com/VisualStudio/2011/storyboarding/control">
  <Id Name="System.Storyboarding.Common.Text" Revision="1" Stencil="System.Storyboarding.Common" StencilVersion="0.1"/>
</Control>
</file>

<file path=customXml/item138.xml><?xml version="1.0" encoding="utf-8"?>
<Control xmlns="http://schemas.microsoft.com/VisualStudio/2011/storyboarding/control">
  <Id Name="e75cd7fd-d454-43ac-a2bd-cf0ac4f48652" RevisionId="8831f7ae-9100-4ae6-a512-25e5a2ad6d46" Stencil="172d6d98-e5c9-42e9-a209-79f7a94bbd38" StencilRevisionId="00000000-0000-0000-0000-000000000000" StencilVersion="0.0"/>
</Control>
</file>

<file path=customXml/item139.xml><?xml version="1.0" encoding="utf-8"?>
<Control xmlns="http://schemas.microsoft.com/VisualStudio/2011/storyboarding/control">
  <Id Name="System.Storyboarding.Common.Button" Revision="1" Stencil="System.Storyboarding.Common" StencilVersion="0.1"/>
</Control>
</file>

<file path=customXml/item14.xml><?xml version="1.0" encoding="utf-8"?>
<Control xmlns="http://schemas.microsoft.com/VisualStudio/2011/storyboarding/control">
  <Id Name="System.Storyboarding.Common.Text" Revision="1" Stencil="System.Storyboarding.Common" StencilVersion="0.1"/>
</Control>
</file>

<file path=customXml/item140.xml><?xml version="1.0" encoding="utf-8"?>
<Control xmlns="http://schemas.microsoft.com/VisualStudio/2011/storyboarding/control">
  <Id Name="System.Storyboarding.WindowsDesktop.Group" Revision="1" Stencil="System.Storyboarding.WindowsDesktop" StencilVersion="0.1"/>
</Control>
</file>

<file path=customXml/item141.xml><?xml version="1.0" encoding="utf-8"?>
<Control xmlns="http://schemas.microsoft.com/VisualStudio/2011/storyboarding/control">
  <Id Name="System.Storyboarding.Common.Text" Revision="1" Stencil="System.Storyboarding.Common" StencilVersion="0.1"/>
</Control>
</file>

<file path=customXml/item142.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143.xml><?xml version="1.0" encoding="utf-8"?>
<Control xmlns="http://schemas.microsoft.com/VisualStudio/2011/storyboarding/control">
  <Id Name="System.Storyboarding.Common.TextInput" Revision="1" Stencil="System.Storyboarding.Common" StencilVersion="0.1"/>
</Control>
</file>

<file path=customXml/item144.xml><?xml version="1.0" encoding="utf-8"?>
<Control xmlns="http://schemas.microsoft.com/VisualStudio/2011/storyboarding/control">
  <Id Name="System.Storyboarding.Common.Button" Revision="1" Stencil="System.Storyboarding.Common" StencilVersion="0.1"/>
</Control>
</file>

<file path=customXml/item145.xml><?xml version="1.0" encoding="utf-8"?>
<Control xmlns="http://schemas.microsoft.com/VisualStudio/2011/storyboarding/control">
  <Id Name="System.Storyboarding.WindowsDesktop.Group" Revision="1" Stencil="System.Storyboarding.WindowsDesktop" StencilVersion="0.1"/>
</Control>
</file>

<file path=customXml/item146.xml><?xml version="1.0" encoding="utf-8"?>
<Control xmlns="http://schemas.microsoft.com/VisualStudio/2011/storyboarding/control">
  <Id Name="System.Storyboarding.Common.Button" Revision="1" Stencil="System.Storyboarding.Common" StencilVersion="0.1"/>
</Control>
</file>

<file path=customXml/item147.xml><?xml version="1.0" encoding="utf-8"?>
<Control xmlns="http://schemas.microsoft.com/VisualStudio/2011/storyboarding/control">
  <Id Name="System.Storyboarding.Common.TextInput" Revision="1" Stencil="System.Storyboarding.Common" StencilVersion="0.1"/>
</Control>
</file>

<file path=customXml/item148.xml><?xml version="1.0" encoding="utf-8"?>
<Control xmlns="http://schemas.microsoft.com/VisualStudio/2011/storyboarding/control">
  <Id Name="System.Storyboarding.Common.TextInput" Revision="1" Stencil="System.Storyboarding.Common" StencilVersion="0.1"/>
</Control>
</file>

<file path=customXml/item149.xml><?xml version="1.0" encoding="utf-8"?>
<Control xmlns="http://schemas.microsoft.com/VisualStudio/2011/storyboarding/control">
  <Id Name="System.Storyboarding.Icons.Settings" Revision="1" Stencil="System.Storyboarding.Icons" StencilVersion="0.1"/>
</Control>
</file>

<file path=customXml/item15.xml><?xml version="1.0" encoding="utf-8"?>
<Control xmlns="http://schemas.microsoft.com/VisualStudio/2011/storyboarding/control">
  <Id Name="System.Storyboarding.Common.DropdownBox" Revision="1" Stencil="System.Storyboarding.Common" StencilVersion="0.1"/>
</Control>
</file>

<file path=customXml/item150.xml><?xml version="1.0" encoding="utf-8"?>
<Control xmlns="http://schemas.microsoft.com/VisualStudio/2011/storyboarding/control">
  <Id Name="System.Storyboarding.Common.Button" Revision="1" Stencil="System.Storyboarding.Common" StencilVersion="0.1"/>
</Control>
</file>

<file path=customXml/item151.xml><?xml version="1.0" encoding="utf-8"?>
<Control xmlns="http://schemas.microsoft.com/VisualStudio/2011/storyboarding/control">
  <Id Name="System.Storyboarding.Icons.Link" Revision="1" Stencil="System.Storyboarding.Icons" StencilVersion="0.1"/>
</Control>
</file>

<file path=customXml/item152.xml><?xml version="1.0" encoding="utf-8"?>
<Control xmlns="http://schemas.microsoft.com/VisualStudio/2011/storyboarding/control">
  <Id Name="System.Storyboarding.WindowsDesktop.Group" Revision="1" Stencil="System.Storyboarding.WindowsDesktop" StencilVersion="0.1"/>
</Control>
</file>

<file path=customXml/item153.xml><?xml version="1.0" encoding="utf-8"?>
<Control xmlns="http://schemas.microsoft.com/VisualStudio/2011/storyboarding/control">
  <Id Name="System.Storyboarding.Icons.Error" Revision="1" Stencil="System.Storyboarding.Icons" StencilVersion="0.1"/>
</Control>
</file>

<file path=customXml/item154.xml><?xml version="1.0" encoding="utf-8"?>
<Control xmlns="http://schemas.microsoft.com/VisualStudio/2011/storyboarding/control">
  <Id Name="System.Storyboarding.Common.Text" Revision="1" Stencil="System.Storyboarding.Common" StencilVersion="0.1"/>
</Control>
</file>

<file path=customXml/item155.xml><?xml version="1.0" encoding="utf-8"?>
<Control xmlns="http://schemas.microsoft.com/VisualStudio/2011/storyboarding/control">
  <Id Name="System.Storyboarding.Common.Text" Revision="1" Stencil="System.Storyboarding.Common" StencilVersion="0.1"/>
</Control>
</file>

<file path=customXml/item156.xml><?xml version="1.0" encoding="utf-8"?>
<Control xmlns="http://schemas.microsoft.com/VisualStudio/2011/storyboarding/control">
  <Id Name="System.Storyboarding.Common.TextInput" Revision="1" Stencil="System.Storyboarding.Common" StencilVersion="0.1"/>
</Control>
</file>

<file path=customXml/item157.xml><?xml version="1.0" encoding="utf-8"?>
<Control xmlns="http://schemas.microsoft.com/VisualStudio/2011/storyboarding/control">
  <Id Name="System.Storyboarding.Backgrounds.Window" Revision="1" Stencil="System.Storyboarding.Backgrounds" StencilVersion="0.1"/>
</Control>
</file>

<file path=customXml/item158.xml><?xml version="1.0" encoding="utf-8"?>
<Control xmlns="http://schemas.microsoft.com/VisualStudio/2011/storyboarding/control">
  <Id Name="System.Storyboarding.WindowsAppIcons.Text" Revision="1" Stencil="System.Storyboarding.WindowsAppIcons" StencilVersion="0.1"/>
</Control>
</file>

<file path=customXml/item159.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
  <Id Name="System.Storyboarding.Common.Button" Revision="1" Stencil="System.Storyboarding.Common" StencilVersion="0.1"/>
</Control>
</file>

<file path=customXml/item160.xml><?xml version="1.0" encoding="utf-8"?>
<Control xmlns="http://schemas.microsoft.com/VisualStudio/2011/storyboarding/control">
  <Id Name="e75cd7fd-d454-43ac-a2bd-cf0ac4f48652" RevisionId="8831f7ae-9100-4ae6-a512-25e5a2ad6d46" Stencil="172d6d98-e5c9-42e9-a209-79f7a94bbd38" StencilRevisionId="00000000-0000-0000-0000-000000000000" StencilVersion="0.0"/>
</Control>
</file>

<file path=customXml/item161.xml><?xml version="1.0" encoding="utf-8"?>
<Control xmlns="http://schemas.microsoft.com/VisualStudio/2011/storyboarding/control">
  <Id Name="System.Storyboarding.Backgrounds.WebBrowser" Revision="1" Stencil="System.Storyboarding.Backgrounds" StencilVersion="0.1"/>
</Control>
</file>

<file path=customXml/item162.xml><?xml version="1.0" encoding="utf-8"?>
<Control xmlns="http://schemas.microsoft.com/VisualStudio/2011/storyboarding/control">
  <Id Name="System.Storyboarding.Common.Button" Revision="1" Stencil="System.Storyboarding.Common" StencilVersion="0.1"/>
</Control>
</file>

<file path=customXml/item163.xml><?xml version="1.0" encoding="utf-8"?>
<Control xmlns="http://schemas.microsoft.com/VisualStudio/2011/storyboarding/control">
  <Id Name="System.Storyboarding.Common.TextInput" Revision="1" Stencil="System.Storyboarding.Common" StencilVersion="0.1"/>
</Control>
</file>

<file path=customXml/item164.xml><?xml version="1.0" encoding="utf-8"?>
<Control xmlns="http://schemas.microsoft.com/VisualStudio/2011/storyboarding/control">
  <Id Name="System.Storyboarding.WindowsAppIcons.List" Revision="1" Stencil="System.Storyboarding.WindowsAppIcons" StencilVersion="0.1"/>
</Control>
</file>

<file path=customXml/item165.xml><?xml version="1.0" encoding="utf-8"?>
<Control xmlns="http://schemas.microsoft.com/VisualStudio/2011/storyboarding/control">
  <Id Name="System.Storyboarding.Common.TextInput" Revision="1" Stencil="System.Storyboarding.Common" StencilVersion="0.1"/>
</Control>
</file>

<file path=customXml/item166.xml><?xml version="1.0" encoding="utf-8"?>
<Control xmlns="http://schemas.microsoft.com/VisualStudio/2011/storyboarding/control">
  <Id Name="System.Storyboarding.Common.TextInput" Revision="1" Stencil="System.Storyboarding.Common" StencilVersion="0.1"/>
</Control>
</file>

<file path=customXml/item167.xml><?xml version="1.0" encoding="utf-8"?>
<Control xmlns="http://schemas.microsoft.com/VisualStudio/2011/storyboarding/control">
  <Id Name="System.Storyboarding.WindowsAppIcons.Plus" Revision="1" Stencil="System.Storyboarding.WindowsAppIcons" StencilVersion="0.1"/>
</Control>
</file>

<file path=customXml/item168.xml><?xml version="1.0" encoding="utf-8"?>
<Control xmlns="http://schemas.microsoft.com/VisualStudio/2011/storyboarding/control">
  <Id Name="System.Storyboarding.Common.ScrollbarVertical" Revision="1" Stencil="System.Storyboarding.Common" StencilVersion="0.1"/>
</Control>
</file>

<file path=customXml/item169.xml><?xml version="1.0" encoding="utf-8"?>
<Control xmlns="http://schemas.microsoft.com/VisualStudio/2011/storyboarding/control">
  <Id Name="e75cd7fd-d454-43ac-a2bd-cf0ac4f48652" RevisionId="8831f7ae-9100-4ae6-a512-25e5a2ad6d46" Stencil="172d6d98-e5c9-42e9-a209-79f7a94bbd38" StencilRevisionId="00000000-0000-0000-0000-000000000000" StencilVersion="0.0"/>
</Control>
</file>

<file path=customXml/item17.xml><?xml version="1.0" encoding="utf-8"?>
<Control xmlns="http://schemas.microsoft.com/VisualStudio/2011/storyboarding/control">
  <Id Name="System.Storyboarding.Common.Button" Revision="1" Stencil="System.Storyboarding.Common" StencilVersion="0.1"/>
</Control>
</file>

<file path=customXml/item170.xml><?xml version="1.0" encoding="utf-8"?>
<Control xmlns="http://schemas.microsoft.com/VisualStudio/2011/storyboarding/control">
  <Id Name="System.Storyboarding.WindowsApps.WindowsAppsComboBox" Revision="1" Stencil="System.Storyboarding.WindowsApps" StencilVersion="0.1"/>
</Control>
</file>

<file path=customXml/item171.xml><?xml version="1.0" encoding="utf-8"?>
<Control xmlns="http://schemas.microsoft.com/VisualStudio/2011/storyboarding/control">
  <Id Name="System.Storyboarding.Common.DropdownBox" Revision="1" Stencil="System.Storyboarding.Common" StencilVersion="0.1"/>
</Control>
</file>

<file path=customXml/item172.xml><?xml version="1.0" encoding="utf-8"?>
<Control xmlns="http://schemas.microsoft.com/VisualStudio/2011/storyboarding/control">
  <Id Name="System.Storyboarding.Backgrounds.WebBrowser" Revision="1" Stencil="System.Storyboarding.Backgrounds" StencilVersion="0.1"/>
</Control>
</file>

<file path=customXml/item173.xml><?xml version="1.0" encoding="utf-8"?>
<Control xmlns="http://schemas.microsoft.com/VisualStudio/2011/storyboarding/control">
  <Id Name="System.Storyboarding.WindowsApps.WindowsAppsComboBox" Revision="1" Stencil="System.Storyboarding.WindowsApps" StencilVersion="0.1"/>
</Control>
</file>

<file path=customXml/item174.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175.xml><?xml version="1.0" encoding="utf-8"?>
<Control xmlns="http://schemas.microsoft.com/VisualStudio/2011/storyboarding/control">
  <Id Name="System.Storyboarding.Common.Text" Revision="1" Stencil="System.Storyboarding.Common" StencilVersion="0.1"/>
</Control>
</file>

<file path=customXml/item176.xml><?xml version="1.0" encoding="utf-8"?>
<Control xmlns="http://schemas.microsoft.com/VisualStudio/2011/storyboarding/control">
  <Id Name="System.Storyboarding.Common.TextInput" Revision="1" Stencil="System.Storyboarding.Common" StencilVersion="0.1"/>
</Control>
</file>

<file path=customXml/item177.xml><?xml version="1.0" encoding="utf-8"?>
<Control xmlns="http://schemas.microsoft.com/VisualStudio/2011/storyboarding/control">
  <Id Name="System.Storyboarding.WindowsApps.WindowsAppsComboBox" Revision="1" Stencil="System.Storyboarding.WindowsApps" StencilVersion="0.1"/>
</Control>
</file>

<file path=customXml/item178.xml><?xml version="1.0" encoding="utf-8"?>
<Control xmlns="http://schemas.microsoft.com/VisualStudio/2011/storyboarding/control">
  <Id Name="System.Storyboarding.Common.TextInput" Revision="1" Stencil="System.Storyboarding.Common" StencilVersion="0.1"/>
</Control>
</file>

<file path=customXml/item179.xml><?xml version="1.0" encoding="utf-8"?>
<Control xmlns="http://schemas.microsoft.com/VisualStudio/2011/storyboarding/control">
  <Id Name="System.Storyboarding.Icons.File" Revision="1" Stencil="System.Storyboarding.Icons" StencilVersion="0.1"/>
</Control>
</file>

<file path=customXml/item18.xml><?xml version="1.0" encoding="utf-8"?>
<Control xmlns="http://schemas.microsoft.com/VisualStudio/2011/storyboarding/control">
  <Id Name="System.Storyboarding.WindowsAppIcons.Edit" Revision="1" Stencil="System.Storyboarding.WindowsAppIcons" StencilVersion="0.1"/>
</Control>
</file>

<file path=customXml/item180.xml><?xml version="1.0" encoding="utf-8"?>
<Control xmlns="http://schemas.microsoft.com/VisualStudio/2011/storyboarding/control">
  <Id Name="System.Storyboarding.Common.Button" Revision="1" Stencil="System.Storyboarding.Common" StencilVersion="0.1"/>
</Control>
</file>

<file path=customXml/item181.xml><?xml version="1.0" encoding="utf-8"?>
<Control xmlns="http://schemas.microsoft.com/VisualStudio/2011/storyboarding/control">
  <Id Name="System.Storyboarding.Common.List" Revision="1" Stencil="System.Storyboarding.Common" StencilVersion="0.1"/>
</Control>
</file>

<file path=customXml/item182.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83.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84.xml><?xml version="1.0" encoding="utf-8"?>
<Control xmlns="http://schemas.microsoft.com/VisualStudio/2011/storyboarding/control">
  <Id Name="System.Storyboarding.Common.Button" Revision="1" Stencil="System.Storyboarding.Common" StencilVersion="0.1"/>
</Control>
</file>

<file path=customXml/item185.xml><?xml version="1.0" encoding="utf-8"?>
<Control xmlns="http://schemas.microsoft.com/VisualStudio/2011/storyboarding/control">
  <Id Name="System.Storyboarding.Common.Button" Revision="1" Stencil="System.Storyboarding.Common" StencilVersion="0.1"/>
</Control>
</file>

<file path=customXml/item186.xml><?xml version="1.0" encoding="utf-8"?>
<Control xmlns="http://schemas.microsoft.com/VisualStudio/2011/storyboarding/control">
  <Id Name="System.Storyboarding.Common.Button" Revision="1" Stencil="System.Storyboarding.Common" StencilVersion="0.1"/>
</Control>
</file>

<file path=customXml/item187.xml><?xml version="1.0" encoding="utf-8"?>
<Control xmlns="http://schemas.microsoft.com/VisualStudio/2011/storyboarding/control">
  <Id Name="System.Storyboarding.WindowsDesktop.Group" Revision="1" Stencil="System.Storyboarding.WindowsDesktop" StencilVersion="0.1"/>
</Control>
</file>

<file path=customXml/item188.xml><?xml version="1.0" encoding="utf-8"?>
<Control xmlns="http://schemas.microsoft.com/VisualStudio/2011/storyboarding/control">
  <Id Name="System.Storyboarding.Icons.Image" Revision="1" Stencil="System.Storyboarding.Icons" StencilVersion="0.1"/>
</Control>
</file>

<file path=customXml/item189.xml><?xml version="1.0" encoding="utf-8"?>
<Control xmlns="http://schemas.microsoft.com/VisualStudio/2011/storyboarding/control">
  <Id Name="System.Storyboarding.Icons.File" Revision="1" Stencil="System.Storyboarding.Icons" StencilVersion="0.1"/>
</Control>
</file>

<file path=customXml/item19.xml><?xml version="1.0" encoding="utf-8"?>
<Control xmlns="http://schemas.microsoft.com/VisualStudio/2011/storyboarding/control">
  <Id Name="System.Storyboarding.Backgrounds.Window" Revision="1" Stencil="System.Storyboarding.Backgrounds" StencilVersion="0.1"/>
</Control>
</file>

<file path=customXml/item190.xml><?xml version="1.0" encoding="utf-8"?>
<Control xmlns="http://schemas.microsoft.com/VisualStudio/2011/storyboarding/control">
  <Id Name="System.Storyboarding.WindowsApps.WindowsAppsComboBox" Revision="1" Stencil="System.Storyboarding.WindowsApps" StencilVersion="0.1"/>
</Control>
</file>

<file path=customXml/item191.xml><?xml version="1.0" encoding="utf-8"?>
<Control xmlns="http://schemas.microsoft.com/VisualStudio/2011/storyboarding/control">
  <Id Name="System.Storyboarding.Common.Text" Revision="1" Stencil="System.Storyboarding.Common" StencilVersion="0.1"/>
</Control>
</file>

<file path=customXml/item192.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193.xml><?xml version="1.0" encoding="utf-8"?>
<Control xmlns="http://schemas.microsoft.com/VisualStudio/2011/storyboarding/control">
  <Id Name="System.Storyboarding.Common.Button" Revision="1" Stencil="System.Storyboarding.Common" StencilVersion="0.1"/>
</Control>
</file>

<file path=customXml/item194.xml><?xml version="1.0" encoding="utf-8"?>
<Control xmlns="http://schemas.microsoft.com/VisualStudio/2011/storyboarding/control">
  <Id Name="934bec57-988b-4f30-bf08-59746ccd296b" RevisionId="bfdeb599-0ec2-49ac-b7b9-7fd8a2389f3d" Stencil="172d6d98-e5c9-42e9-a209-79f7a94bbd38" StencilRevisionId="00000000-0000-0000-0000-000000000000" StencilVersion="0.0"/>
</Control>
</file>

<file path=customXml/item195.xml><?xml version="1.0" encoding="utf-8"?>
<Control xmlns="http://schemas.microsoft.com/VisualStudio/2011/storyboarding/control">
  <Id Name="System.Storyboarding.Common.TextInput" Revision="1" Stencil="System.Storyboarding.Common" StencilVersion="0.1"/>
</Control>
</file>

<file path=customXml/item196.xml><?xml version="1.0" encoding="utf-8"?>
<Control xmlns="http://schemas.microsoft.com/VisualStudio/2011/storyboarding/control">
  <Id Name="934bec57-988b-4f30-bf08-59746ccd296b" RevisionId="bfdeb599-0ec2-49ac-b7b9-7fd8a2389f3d" Stencil="172d6d98-e5c9-42e9-a209-79f7a94bbd38" StencilRevisionId="00000000-0000-0000-0000-000000000000" StencilVersion="0.0"/>
</Control>
</file>

<file path=customXml/item19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98.xml><?xml version="1.0" encoding="utf-8"?>
<Control xmlns="http://schemas.microsoft.com/VisualStudio/2011/storyboarding/control">
  <Id Name="System.Storyboarding.Common.DropdownBox" Revision="1" Stencil="System.Storyboarding.Common" StencilVersion="0.1"/>
</Control>
</file>

<file path=customXml/item199.xml><?xml version="1.0" encoding="utf-8"?>
<Control xmlns="http://schemas.microsoft.com/VisualStudio/2011/storyboarding/control">
  <Id Name="System.Storyboarding.WindowsApps.WindowsAppsComboBox" Revision="1" Stencil="System.Storyboarding.WindowsApps" StencilVersion="0.1"/>
</Control>
</file>

<file path=customXml/item2.xml><?xml version="1.0" encoding="utf-8"?>
<Control xmlns="http://schemas.microsoft.com/VisualStudio/2011/storyboarding/control">
  <Id Name="System.Storyboarding.Common.CheckBoxChecked" Revision="1" Stencil="System.Storyboarding.Common" StencilVersion="0.1"/>
</Control>
</file>

<file path=customXml/item20.xml><?xml version="1.0" encoding="utf-8"?>
<Control xmlns="http://schemas.microsoft.com/VisualStudio/2011/storyboarding/control">
  <Id Name="System.Storyboarding.Common.DropdownBox" Revision="1" Stencil="System.Storyboarding.Common" StencilVersion="0.1"/>
</Control>
</file>

<file path=customXml/item200.xml><?xml version="1.0" encoding="utf-8"?>
<Control xmlns="http://schemas.microsoft.com/VisualStudio/2011/storyboarding/control">
  <Id Name="System.Storyboarding.Icons.Settings" Revision="1" Stencil="System.Storyboarding.Icons" StencilVersion="0.1"/>
</Control>
</file>

<file path=customXml/item201.xml><?xml version="1.0" encoding="utf-8"?>
<Control xmlns="http://schemas.microsoft.com/VisualStudio/2011/storyboarding/control">
  <Id Name="System.Storyboarding.Common.Button" Revision="1" Stencil="System.Storyboarding.Common" StencilVersion="0.1"/>
</Control>
</file>

<file path=customXml/item202.xml><?xml version="1.0" encoding="utf-8"?>
<Control xmlns="http://schemas.microsoft.com/VisualStudio/2011/storyboarding/control">
  <Id Name="System.Storyboarding.Common.DropdownBox" Revision="1" Stencil="System.Storyboarding.Common" StencilVersion="0.1"/>
</Control>
</file>

<file path=customXml/item203.xml><?xml version="1.0" encoding="utf-8"?>
<Control xmlns="http://schemas.microsoft.com/VisualStudio/2011/storyboarding/control">
  <Id Name="System.Storyboarding.Common.TextInput" Revision="1" Stencil="System.Storyboarding.Common" StencilVersion="0.1"/>
</Control>
</file>

<file path=customXml/item204.xml><?xml version="1.0" encoding="utf-8"?>
<Control xmlns="http://schemas.microsoft.com/VisualStudio/2011/storyboarding/control">
  <Id Name="33f7ffa0-ee71-4812-b2bc-0f48551d7625" RevisionId="47abd886-f786-46fe-84b3-9d73c621f554" Stencil="172d6d98-e5c9-42e9-a209-79f7a94bbd38" StencilRevisionId="00000000-0000-0000-0000-000000000000" StencilVersion="0.0"/>
</Control>
</file>

<file path=customXml/item205.xml><?xml version="1.0" encoding="utf-8"?>
<Control xmlns="http://schemas.microsoft.com/VisualStudio/2011/storyboarding/control">
  <Id Name="System.Storyboarding.Common.Text" Revision="1" Stencil="System.Storyboarding.Common" StencilVersion="0.1"/>
</Control>
</file>

<file path=customXml/item206.xml><?xml version="1.0" encoding="utf-8"?>
<Control xmlns="http://schemas.microsoft.com/VisualStudio/2011/storyboarding/control">
  <Id Name="System.Storyboarding.Common.Text" Revision="1" Stencil="System.Storyboarding.Common" StencilVersion="0.1"/>
</Control>
</file>

<file path=customXml/item207.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208.xml><?xml version="1.0" encoding="utf-8"?>
<Control xmlns="http://schemas.microsoft.com/VisualStudio/2011/storyboarding/control">
  <Id Name="System.Storyboarding.WindowsAppIcons.Save" Revision="1" Stencil="System.Storyboarding.WindowsAppIcons" StencilVersion="0.1"/>
</Control>
</file>

<file path=customXml/item209.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1.xml><?xml version="1.0" encoding="utf-8"?>
<Control xmlns="http://schemas.microsoft.com/VisualStudio/2011/storyboarding/control">
  <Id Name="System.Storyboarding.Icons.File" Revision="1" Stencil="System.Storyboarding.Icons" StencilVersion="0.1"/>
</Control>
</file>

<file path=customXml/item210.xml><?xml version="1.0" encoding="utf-8"?>
<Control xmlns="http://schemas.microsoft.com/VisualStudio/2011/storyboarding/control">
  <Id Name="System.Storyboarding.Common.Button" Revision="1" Stencil="System.Storyboarding.Common" StencilVersion="0.1"/>
</Control>
</file>

<file path=customXml/item211.xml><?xml version="1.0" encoding="utf-8"?>
<Control xmlns="http://schemas.microsoft.com/VisualStudio/2011/storyboarding/control">
  <Id Name="System.Storyboarding.Common.Button" Revision="1" Stencil="System.Storyboarding.Common" StencilVersion="0.1"/>
</Control>
</file>

<file path=customXml/item21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13.xml><?xml version="1.0" encoding="utf-8"?>
<Control xmlns="http://schemas.microsoft.com/VisualStudio/2011/storyboarding/control">
  <Id Name="System.Storyboarding.Common.ScrollbarVertical" Revision="1" Stencil="System.Storyboarding.Common" StencilVersion="0.1"/>
</Control>
</file>

<file path=customXml/item214.xml><?xml version="1.0" encoding="utf-8"?>
<Control xmlns="http://schemas.microsoft.com/VisualStudio/2011/storyboarding/control">
  <Id Name="System.Storyboarding.Common.Button" Revision="1" Stencil="System.Storyboarding.Common" StencilVersion="0.1"/>
</Control>
</file>

<file path=customXml/item215.xml><?xml version="1.0" encoding="utf-8"?>
<Control xmlns="http://schemas.microsoft.com/VisualStudio/2011/storyboarding/control">
  <Id Name="System.Storyboarding.Backgrounds.Window" Revision="1" Stencil="System.Storyboarding.Backgrounds" StencilVersion="0.1"/>
</Control>
</file>

<file path=customXml/item216.xml><?xml version="1.0" encoding="utf-8"?>
<Control xmlns="http://schemas.microsoft.com/VisualStudio/2011/storyboarding/control">
  <Id Name="System.Storyboarding.WindowsAppIcons.Filter" Revision="1" Stencil="System.Storyboarding.WindowsAppIcons" StencilVersion="0.1"/>
</Control>
</file>

<file path=customXml/item217.xml><?xml version="1.0" encoding="utf-8"?>
<Control xmlns="http://schemas.microsoft.com/VisualStudio/2011/storyboarding/control">
  <Id Name="System.Storyboarding.Common.Button" Revision="1" Stencil="System.Storyboarding.Common" StencilVersion="0.1"/>
</Control>
</file>

<file path=customXml/item218.xml><?xml version="1.0" encoding="utf-8"?>
<Control xmlns="http://schemas.microsoft.com/VisualStudio/2011/storyboarding/control">
  <Id Name="System.Storyboarding.Common.DropdownBox" Revision="1" Stencil="System.Storyboarding.Common" StencilVersion="0.1"/>
</Control>
</file>

<file path=customXml/item219.xml><?xml version="1.0" encoding="utf-8"?>
<Control xmlns="http://schemas.microsoft.com/VisualStudio/2011/storyboarding/control">
  <Id Name="System.Storyboarding.WindowsAppIcons.Rotate" Revision="1" Stencil="System.Storyboarding.WindowsAppIcons" StencilVersion="0.1"/>
</Control>
</file>

<file path=customXml/item22.xml><?xml version="1.0" encoding="utf-8"?>
<Control xmlns="http://schemas.microsoft.com/VisualStudio/2011/storyboarding/control">
  <Id Name="System.Storyboarding.Common.Text" Revision="1" Stencil="System.Storyboarding.Common" StencilVersion="0.1"/>
</Control>
</file>

<file path=customXml/item220.xml><?xml version="1.0" encoding="utf-8"?>
<Control xmlns="http://schemas.microsoft.com/VisualStudio/2011/storyboarding/control">
  <Id Name="System.Storyboarding.Common.ScrollbarVertical" Revision="1" Stencil="System.Storyboarding.Common" StencilVersion="0.1"/>
</Control>
</file>

<file path=customXml/item221.xml><?xml version="1.0" encoding="utf-8"?>
<Control xmlns="http://schemas.microsoft.com/VisualStudio/2011/storyboarding/control">
  <Id Name="System.Storyboarding.Common.Button" Revision="1" Stencil="System.Storyboarding.Common" StencilVersion="0.1"/>
</Control>
</file>

<file path=customXml/item222.xml><?xml version="1.0" encoding="utf-8"?>
<Control xmlns="http://schemas.microsoft.com/VisualStudio/2011/storyboarding/control">
  <Id Name="System.Storyboarding.Common.TextInput" Revision="1" Stencil="System.Storyboarding.Common" StencilVersion="0.1"/>
</Control>
</file>

<file path=customXml/item223.xml><?xml version="1.0" encoding="utf-8"?>
<Control xmlns="http://schemas.microsoft.com/VisualStudio/2011/storyboarding/control">
  <Id Name="System.Storyboarding.Common.CheckBoxChecked" Revision="1" Stencil="System.Storyboarding.Common" StencilVersion="0.1"/>
</Control>
</file>

<file path=customXml/item224.xml><?xml version="1.0" encoding="utf-8"?>
<Control xmlns="http://schemas.microsoft.com/VisualStudio/2011/storyboarding/control">
  <Id Name="System.Storyboarding.Common.Button" Revision="1" Stencil="System.Storyboarding.Common" StencilVersion="0.1"/>
</Control>
</file>

<file path=customXml/item225.xml><?xml version="1.0" encoding="utf-8"?>
<Control xmlns="http://schemas.microsoft.com/VisualStudio/2011/storyboarding/control">
  <Id Name="System.Storyboarding.WindowsDesktop.Group" Revision="1" Stencil="System.Storyboarding.WindowsDesktop" StencilVersion="0.1"/>
</Control>
</file>

<file path=customXml/item226.xml><?xml version="1.0" encoding="utf-8"?>
<Control xmlns="http://schemas.microsoft.com/VisualStudio/2011/storyboarding/control">
  <Id Name="System.Storyboarding.Common.MouseClick" Revision="1" Stencil="System.Storyboarding.Common" StencilVersion="0.1"/>
</Control>
</file>

<file path=customXml/item227.xml><?xml version="1.0" encoding="utf-8"?>
<Control xmlns="http://schemas.microsoft.com/VisualStudio/2011/storyboarding/control">
  <Id Name="System.Storyboarding.Common.TextInput" Revision="1" Stencil="System.Storyboarding.Common" StencilVersion="0.1"/>
</Control>
</file>

<file path=customXml/item228.xml><?xml version="1.0" encoding="utf-8"?>
<Control xmlns="http://schemas.microsoft.com/VisualStudio/2011/storyboarding/control">
  <Id Name="System.Storyboarding.Common.Button" Revision="1" Stencil="System.Storyboarding.Common" StencilVersion="0.1"/>
</Control>
</file>

<file path=customXml/item229.xml><?xml version="1.0" encoding="utf-8"?>
<Control xmlns="http://schemas.microsoft.com/VisualStudio/2011/storyboarding/control">
  <Id Name="System.Storyboarding.Common.TextInput" Revision="1" Stencil="System.Storyboarding.Common" StencilVersion="0.1"/>
</Control>
</file>

<file path=customXml/item23.xml><?xml version="1.0" encoding="utf-8"?>
<Control xmlns="http://schemas.microsoft.com/VisualStudio/2011/storyboarding/control">
  <Id Name="System.Storyboarding.Common.DataGrid" Revision="1" Stencil="System.Storyboarding.Common" StencilVersion="0.1"/>
</Control>
</file>

<file path=customXml/item230.xml><?xml version="1.0" encoding="utf-8"?>
<Control xmlns="http://schemas.microsoft.com/VisualStudio/2011/storyboarding/control">
  <Id Name="System.Storyboarding.Backgrounds.Window" Revision="1" Stencil="System.Storyboarding.Backgrounds" StencilVersion="0.1"/>
</Control>
</file>

<file path=customXml/item231.xml><?xml version="1.0" encoding="utf-8"?>
<Control xmlns="http://schemas.microsoft.com/VisualStudio/2011/storyboarding/control">
  <Id Name="System.Storyboarding.Common.Button" Revision="1" Stencil="System.Storyboarding.Common" StencilVersion="0.1"/>
</Control>
</file>

<file path=customXml/item232.xml><?xml version="1.0" encoding="utf-8"?>
<Control xmlns="http://schemas.microsoft.com/VisualStudio/2011/storyboarding/control">
  <Id Name="System.Storyboarding.Common.CheckBoxChecked" Revision="1" Stencil="System.Storyboarding.Common" StencilVersion="0.1"/>
</Control>
</file>

<file path=customXml/item233.xml><?xml version="1.0" encoding="utf-8"?>
<Control xmlns="http://schemas.microsoft.com/VisualStudio/2011/storyboarding/control">
  <Id Name="System.Storyboarding.WindowsAppIcons.Plus" Revision="1" Stencil="System.Storyboarding.WindowsAppIcons" StencilVersion="0.1"/>
</Control>
</file>

<file path=customXml/item234.xml><?xml version="1.0" encoding="utf-8"?>
<Control xmlns="http://schemas.microsoft.com/VisualStudio/2011/storyboarding/control">
  <Id Name="System.Storyboarding.Icons.Error" Revision="1" Stencil="System.Storyboarding.Icons" StencilVersion="0.1"/>
</Control>
</file>

<file path=customXml/item235.xml><?xml version="1.0" encoding="utf-8"?>
<Control xmlns="http://schemas.microsoft.com/VisualStudio/2011/storyboarding/control">
  <Id Name="System.Storyboarding.Common.Button" Revision="1" Stencil="System.Storyboarding.Common" StencilVersion="0.1"/>
</Control>
</file>

<file path=customXml/item236.xml><?xml version="1.0" encoding="utf-8"?>
<Control xmlns="http://schemas.microsoft.com/VisualStudio/2011/storyboarding/control">
  <Id Name="System.Storyboarding.WindowsAppIcons.Rotate" Revision="1" Stencil="System.Storyboarding.WindowsAppIcons" StencilVersion="0.1"/>
</Control>
</file>

<file path=customXml/item237.xml><?xml version="1.0" encoding="utf-8"?>
<Control xmlns="http://schemas.microsoft.com/VisualStudio/2011/storyboarding/control">
  <Id Name="System.Storyboarding.Common.CheckBoxChecked" Revision="1" Stencil="System.Storyboarding.Common" StencilVersion="0.1"/>
</Control>
</file>

<file path=customXml/item238.xml><?xml version="1.0" encoding="utf-8"?>
<Control xmlns="http://schemas.microsoft.com/VisualStudio/2011/storyboarding/control">
  <Id Name="System.Storyboarding.Backgrounds.Window" Revision="1" Stencil="System.Storyboarding.Backgrounds" StencilVersion="0.1"/>
</Control>
</file>

<file path=customXml/item239.xml><?xml version="1.0" encoding="utf-8"?>
<Control xmlns="http://schemas.microsoft.com/VisualStudio/2011/storyboarding/control">
  <Id Name="System.Storyboarding.WindowsAppIcons.Secure" Revision="1" Stencil="System.Storyboarding.WindowsAppIcons" StencilVersion="0.1"/>
</Control>
</file>

<file path=customXml/item24.xml><?xml version="1.0" encoding="utf-8"?>
<Control xmlns="http://schemas.microsoft.com/VisualStudio/2011/storyboarding/control">
  <Id Name="System.Storyboarding.Common.Text" Revision="1" Stencil="System.Storyboarding.Common" StencilVersion="0.1"/>
</Control>
</file>

<file path=customXml/item240.xml><?xml version="1.0" encoding="utf-8"?>
<Control xmlns="http://schemas.microsoft.com/VisualStudio/2011/storyboarding/control">
  <Id Name="System.Storyboarding.WindowsAppIcons.Rotate" Revision="1" Stencil="System.Storyboarding.WindowsAppIcons" StencilVersion="0.1"/>
</Control>
</file>

<file path=customXml/item241.xml><?xml version="1.0" encoding="utf-8"?>
<Control xmlns="http://schemas.microsoft.com/VisualStudio/2011/storyboarding/control">
  <Id Name="System.Storyboarding.Icons.Link" Revision="1" Stencil="System.Storyboarding.Icons" StencilVersion="0.1"/>
</Control>
</file>

<file path=customXml/item242.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243.xml><?xml version="1.0" encoding="utf-8"?>
<Control xmlns="http://schemas.microsoft.com/VisualStudio/2011/storyboarding/control">
  <Id Name="System.Storyboarding.Common.DropdownBox" Revision="1" Stencil="System.Storyboarding.Common" StencilVersion="0.1"/>
</Control>
</file>

<file path=customXml/item244.xml><?xml version="1.0" encoding="utf-8"?>
<Control xmlns="http://schemas.microsoft.com/VisualStudio/2011/storyboarding/control">
  <Id Name="System.Storyboarding.WindowsAppIcons.Up" Revision="1" Stencil="System.Storyboarding.WindowsAppIcons" StencilVersion="0.1"/>
</Control>
</file>

<file path=customXml/item245.xml><?xml version="1.0" encoding="utf-8"?>
<Control xmlns="http://schemas.microsoft.com/VisualStudio/2011/storyboarding/control">
  <Id Name="System.Storyboarding.WindowsApps.WindowsAppsComboBox" Revision="1" Stencil="System.Storyboarding.WindowsApps" StencilVersion="0.1"/>
</Control>
</file>

<file path=customXml/item246.xml><?xml version="1.0" encoding="utf-8"?>
<Control xmlns="http://schemas.microsoft.com/VisualStudio/2011/storyboarding/control">
  <Id Name="System.Storyboarding.Common.Button" Revision="1" Stencil="System.Storyboarding.Common" StencilVersion="0.1"/>
</Control>
</file>

<file path=customXml/item247.xml><?xml version="1.0" encoding="utf-8"?>
<Control xmlns="http://schemas.microsoft.com/VisualStudio/2011/storyboarding/control">
  <Id Name="System.Storyboarding.Common.TextInput" Revision="1" Stencil="System.Storyboarding.Common" StencilVersion="0.1"/>
</Control>
</file>

<file path=customXml/item248.xml><?xml version="1.0" encoding="utf-8"?>
<Control xmlns="http://schemas.microsoft.com/VisualStudio/2011/storyboarding/control">
  <Id Name="System.Storyboarding.Common.ScrollbarVertical" Revision="1" Stencil="System.Storyboarding.Common" StencilVersion="0.1"/>
</Control>
</file>

<file path=customXml/item249.xml><?xml version="1.0" encoding="utf-8"?>
<Control xmlns="http://schemas.microsoft.com/VisualStudio/2011/storyboarding/control">
  <Id Name="f7a94b64-51d6-472a-8bb4-f2cc047935d1" RevisionId="4b37df06-a36b-4383-9074-55517f1335fc" Stencil="172d6d98-e5c9-42e9-a209-79f7a94bbd38" StencilRevisionId="00000000-0000-0000-0000-000000000000" StencilVersion="0.0"/>
</Control>
</file>

<file path=customXml/item25.xml><?xml version="1.0" encoding="utf-8"?>
<Control xmlns="http://schemas.microsoft.com/VisualStudio/2011/storyboarding/control">
  <Id Name="System.Storyboarding.Common.TextInput" Revision="1" Stencil="System.Storyboarding.Common" StencilVersion="0.1"/>
</Control>
</file>

<file path=customXml/item250.xml><?xml version="1.0" encoding="utf-8"?>
<Control xmlns="http://schemas.microsoft.com/VisualStudio/2011/storyboarding/control">
  <Id Name="System.Storyboarding.Backgrounds.Window" Revision="1" Stencil="System.Storyboarding.Backgrounds" StencilVersion="0.1"/>
</Control>
</file>

<file path=customXml/item251.xml><?xml version="1.0" encoding="utf-8"?>
<Control xmlns="http://schemas.microsoft.com/VisualStudio/2011/storyboarding/control">
  <Id Name="System.Storyboarding.WindowsDesktop.Group" Revision="1" Stencil="System.Storyboarding.WindowsDesktop" StencilVersion="0.1"/>
</Control>
</file>

<file path=customXml/item252.xml><?xml version="1.0" encoding="utf-8"?>
<Control xmlns="http://schemas.microsoft.com/VisualStudio/2011/storyboarding/control">
  <Id Name="System.Storyboarding.Common.CheckBoxChecked" Revision="1" Stencil="System.Storyboarding.Common" StencilVersion="0.1"/>
</Control>
</file>

<file path=customXml/item253.xml><?xml version="1.0" encoding="utf-8"?>
<Control xmlns="http://schemas.microsoft.com/VisualStudio/2011/storyboarding/control">
  <Id Name="System.Storyboarding.Common.TextInput" Revision="1" Stencil="System.Storyboarding.Common" StencilVersion="0.1"/>
</Control>
</file>

<file path=customXml/item254.xml><?xml version="1.0" encoding="utf-8"?>
<Control xmlns="http://schemas.microsoft.com/VisualStudio/2011/storyboarding/control">
  <Id Name="System.Storyboarding.WindowsAppIcons.Recycle" Revision="1" Stencil="System.Storyboarding.WindowsAppIcons" StencilVersion="0.1"/>
</Control>
</file>

<file path=customXml/item255.xml><?xml version="1.0" encoding="utf-8"?>
<Control xmlns="http://schemas.microsoft.com/VisualStudio/2011/storyboarding/control">
  <Id Name="System.Storyboarding.WindowsAppIcons.Rotate" Revision="1" Stencil="System.Storyboarding.WindowsAppIcons" StencilVersion="0.1"/>
</Control>
</file>

<file path=customXml/item256.xml><?xml version="1.0" encoding="utf-8"?>
<Control xmlns="http://schemas.microsoft.com/VisualStudio/2011/storyboarding/control">
  <Id Name="System.Storyboarding.Common.Button" Revision="1" Stencil="System.Storyboarding.Common" StencilVersion="0.1"/>
</Control>
</file>

<file path=customXml/item257.xml><?xml version="1.0" encoding="utf-8"?>
<Control xmlns="http://schemas.microsoft.com/VisualStudio/2011/storyboarding/control">
  <Id Name="System.Storyboarding.Common.DropdownBox" Revision="1" Stencil="System.Storyboarding.Common" StencilVersion="0.1"/>
</Control>
</file>

<file path=customXml/item258.xml><?xml version="1.0" encoding="utf-8"?>
<Control xmlns="http://schemas.microsoft.com/VisualStudio/2011/storyboarding/control">
  <Id Name="System.Storyboarding.Common.TextInput" Revision="1" Stencil="System.Storyboarding.Common" StencilVersion="0.1"/>
</Control>
</file>

<file path=customXml/item259.xml><?xml version="1.0" encoding="utf-8"?>
<Control xmlns="http://schemas.microsoft.com/VisualStudio/2011/storyboarding/control">
  <Id Name="System.Storyboarding.Backgrounds.Window" Revision="1" Stencil="System.Storyboarding.Backgrounds" StencilVersion="0.1"/>
</Control>
</file>

<file path=customXml/item26.xml><?xml version="1.0" encoding="utf-8"?>
<Control xmlns="http://schemas.microsoft.com/VisualStudio/2011/storyboarding/control">
  <Id Name="e75cd7fd-d454-43ac-a2bd-cf0ac4f48652" RevisionId="8831f7ae-9100-4ae6-a512-25e5a2ad6d46" Stencil="172d6d98-e5c9-42e9-a209-79f7a94bbd38" StencilRevisionId="00000000-0000-0000-0000-000000000000" StencilVersion="0.0"/>
</Control>
</file>

<file path=customXml/item260.xml><?xml version="1.0" encoding="utf-8"?>
<Control xmlns="http://schemas.microsoft.com/VisualStudio/2011/storyboarding/control">
  <Id Name="System.Storyboarding.WindowsAppIcons.List" Revision="1" Stencil="System.Storyboarding.WindowsAppIcons" StencilVersion="0.1"/>
</Control>
</file>

<file path=customXml/item261.xml><?xml version="1.0" encoding="utf-8"?>
<Control xmlns="http://schemas.microsoft.com/VisualStudio/2011/storyboarding/control">
  <Id Name="System.Storyboarding.WindowsAppIcons.Secure" Revision="1" Stencil="System.Storyboarding.WindowsAppIcons" StencilVersion="0.1"/>
</Control>
</file>

<file path=customXml/item262.xml><?xml version="1.0" encoding="utf-8"?>
<Control xmlns="http://schemas.microsoft.com/VisualStudio/2011/storyboarding/control">
  <Id Name="System.Storyboarding.Icons.Image" Revision="1" Stencil="System.Storyboarding.Icons" StencilVersion="0.1"/>
</Control>
</file>

<file path=customXml/item263.xml><?xml version="1.0" encoding="utf-8"?>
<Control xmlns="http://schemas.microsoft.com/VisualStudio/2011/storyboarding/control">
  <Id Name="System.Storyboarding.Common.CheckBoxChecked" Revision="1" Stencil="System.Storyboarding.Common" StencilVersion="0.1"/>
</Control>
</file>

<file path=customXml/item264.xml><?xml version="1.0" encoding="utf-8"?>
<Control xmlns="http://schemas.microsoft.com/VisualStudio/2011/storyboarding/control">
  <Id Name="System.Storyboarding.Common.Button" Revision="1" Stencil="System.Storyboarding.Common" StencilVersion="0.1"/>
</Control>
</file>

<file path=customXml/item265.xml><?xml version="1.0" encoding="utf-8"?>
<Control xmlns="http://schemas.microsoft.com/VisualStudio/2011/storyboarding/control">
  <Id Name="System.Storyboarding.Common.DropdownBox" Revision="1" Stencil="System.Storyboarding.Common" StencilVersion="0.1"/>
</Control>
</file>

<file path=customXml/item266.xml><?xml version="1.0" encoding="utf-8"?>
<Control xmlns="http://schemas.microsoft.com/VisualStudio/2011/storyboarding/control">
  <Id Name="System.Storyboarding.WindowsAppIcons.Rotate" Revision="1" Stencil="System.Storyboarding.WindowsAppIcons" StencilVersion="0.1"/>
</Control>
</file>

<file path=customXml/item267.xml><?xml version="1.0" encoding="utf-8"?>
<Control xmlns="http://schemas.microsoft.com/VisualStudio/2011/storyboarding/control">
  <Id Name="System.Storyboarding.Common.Text" Revision="1" Stencil="System.Storyboarding.Common" StencilVersion="0.1"/>
</Control>
</file>

<file path=customXml/item268.xml><?xml version="1.0" encoding="utf-8"?>
<Control xmlns="http://schemas.microsoft.com/VisualStudio/2011/storyboarding/control">
  <Id Name="System.Storyboarding.WindowsDesktop.Group" Revision="1" Stencil="System.Storyboarding.WindowsDesktop" StencilVersion="0.1"/>
</Control>
</file>

<file path=customXml/item269.xml><?xml version="1.0" encoding="utf-8"?>
<Control xmlns="http://schemas.microsoft.com/VisualStudio/2011/storyboarding/control">
  <Id Name="System.Storyboarding.Icons.Star" Revision="1" Stencil="System.Storyboarding.Icons" StencilVersion="0.1"/>
</Control>
</file>

<file path=customXml/item27.xml><?xml version="1.0" encoding="utf-8"?>
<Control xmlns="http://schemas.microsoft.com/VisualStudio/2011/storyboarding/control">
  <Id Name="System.Storyboarding.Common.ScrollbarVertical" Revision="1" Stencil="System.Storyboarding.Common" StencilVersion="0.1"/>
</Control>
</file>

<file path=customXml/item270.xml><?xml version="1.0" encoding="utf-8"?>
<Control xmlns="http://schemas.microsoft.com/VisualStudio/2011/storyboarding/control">
  <Id Name="System.Storyboarding.Common.TextInput" Revision="1" Stencil="System.Storyboarding.Common" StencilVersion="0.1"/>
</Control>
</file>

<file path=customXml/item271.xml><?xml version="1.0" encoding="utf-8"?>
<Control xmlns="http://schemas.microsoft.com/VisualStudio/2011/storyboarding/control">
  <Id Name="f7a94b64-51d6-472a-8bb4-f2cc047935d1" RevisionId="4b37df06-a36b-4383-9074-55517f1335fc" Stencil="172d6d98-e5c9-42e9-a209-79f7a94bbd38" StencilRevisionId="00000000-0000-0000-0000-000000000000" StencilVersion="0.0"/>
</Control>
</file>

<file path=customXml/item272.xml><?xml version="1.0" encoding="utf-8"?>
<Control xmlns="http://schemas.microsoft.com/VisualStudio/2011/storyboarding/control">
  <Id Name="System.Storyboarding.Common.Text" Revision="1" Stencil="System.Storyboarding.Common" StencilVersion="0.1"/>
</Control>
</file>

<file path=customXml/item273.xml><?xml version="1.0" encoding="utf-8"?>
<Control xmlns="http://schemas.microsoft.com/VisualStudio/2011/storyboarding/control">
  <Id Name="System.Storyboarding.Common.Button" Revision="1" Stencil="System.Storyboarding.Common" StencilVersion="0.1"/>
</Control>
</file>

<file path=customXml/item274.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275.xml><?xml version="1.0" encoding="utf-8"?>
<Control xmlns="http://schemas.microsoft.com/VisualStudio/2011/storyboarding/control">
  <Id Name="System.Storyboarding.Common.TextInput" Revision="1" Stencil="System.Storyboarding.Common" StencilVersion="0.1"/>
</Control>
</file>

<file path=customXml/item276.xml><?xml version="1.0" encoding="utf-8"?>
<Control xmlns="http://schemas.microsoft.com/VisualStudio/2011/storyboarding/control">
  <Id Name="System.Storyboarding.WindowsAppIcons.Plus" Revision="1" Stencil="System.Storyboarding.WindowsAppIcons" StencilVersion="0.1"/>
</Control>
</file>

<file path=customXml/item277.xml><?xml version="1.0" encoding="utf-8"?>
<Control xmlns="http://schemas.microsoft.com/VisualStudio/2011/storyboarding/control">
  <Id Name="System.Storyboarding.Icons.Link" Revision="1" Stencil="System.Storyboarding.Icons" StencilVersion="0.1"/>
</Control>
</file>

<file path=customXml/item278.xml><?xml version="1.0" encoding="utf-8"?>
<Control xmlns="http://schemas.microsoft.com/VisualStudio/2011/storyboarding/control">
  <Id Name="System.Storyboarding.WindowsAppIcons.Up" Revision="1" Stencil="System.Storyboarding.WindowsAppIcons" StencilVersion="0.1"/>
</Control>
</file>

<file path=customXml/item279.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8.xml><?xml version="1.0" encoding="utf-8"?>
<Control xmlns="http://schemas.microsoft.com/VisualStudio/2011/storyboarding/control">
  <Id Name="System.Storyboarding.Common.Button" Revision="1" Stencil="System.Storyboarding.Common" StencilVersion="0.1"/>
</Control>
</file>

<file path=customXml/item280.xml><?xml version="1.0" encoding="utf-8"?>
<Control xmlns="http://schemas.microsoft.com/VisualStudio/2011/storyboarding/control">
  <Id Name="System.Storyboarding.Common.TextInput" Revision="1" Stencil="System.Storyboarding.Common" StencilVersion="0.1"/>
</Control>
</file>

<file path=customXml/item281.xml><?xml version="1.0" encoding="utf-8"?>
<Control xmlns="http://schemas.microsoft.com/VisualStudio/2011/storyboarding/control">
  <Id Name="System.Storyboarding.WindowsDesktop.Group" Revision="1" Stencil="System.Storyboarding.WindowsDesktop" StencilVersion="0.1"/>
</Control>
</file>

<file path=customXml/item282.xml><?xml version="1.0" encoding="utf-8"?>
<Control xmlns="http://schemas.microsoft.com/VisualStudio/2011/storyboarding/control">
  <Id Name="System.Storyboarding.Common.Text" Revision="1" Stencil="System.Storyboarding.Common" StencilVersion="0.1"/>
</Control>
</file>

<file path=customXml/item283.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84.xml><?xml version="1.0" encoding="utf-8"?>
<Control xmlns="http://schemas.microsoft.com/VisualStudio/2011/storyboarding/control">
  <Id Name="System.Storyboarding.WindowsAppIcons.Save" Revision="1" Stencil="System.Storyboarding.WindowsAppIcons" StencilVersion="0.1"/>
</Control>
</file>

<file path=customXml/item285.xml><?xml version="1.0" encoding="utf-8"?>
<Control xmlns="http://schemas.microsoft.com/VisualStudio/2011/storyboarding/control">
  <Id Name="System.Storyboarding.Common.Button" Revision="1" Stencil="System.Storyboarding.Common" StencilVersion="0.1"/>
</Control>
</file>

<file path=customXml/item286.xml><?xml version="1.0" encoding="utf-8"?>
<Control xmlns="http://schemas.microsoft.com/VisualStudio/2011/storyboarding/control">
  <Id Name="System.Storyboarding.Common.TextInput" Revision="1" Stencil="System.Storyboarding.Common" StencilVersion="0.1"/>
</Control>
</file>

<file path=customXml/item287.xml><?xml version="1.0" encoding="utf-8"?>
<Control xmlns="http://schemas.microsoft.com/VisualStudio/2011/storyboarding/control">
  <Id Name="System.Storyboarding.Backgrounds.Window" Revision="1" Stencil="System.Storyboarding.Backgrounds" StencilVersion="0.1"/>
</Control>
</file>

<file path=customXml/item288.xml><?xml version="1.0" encoding="utf-8"?>
<Control xmlns="http://schemas.microsoft.com/VisualStudio/2011/storyboarding/control">
  <Id Name="System.Storyboarding.WindowsDesktop.Group" Revision="1" Stencil="System.Storyboarding.WindowsDesktop" StencilVersion="0.1"/>
</Control>
</file>

<file path=customXml/item289.xml><?xml version="1.0" encoding="utf-8"?>
<Control xmlns="http://schemas.microsoft.com/VisualStudio/2011/storyboarding/control">
  <Id Name="System.Storyboarding.Common.Button" Revision="1" Stencil="System.Storyboarding.Common" StencilVersion="0.1"/>
</Control>
</file>

<file path=customXml/item29.xml><?xml version="1.0" encoding="utf-8"?>
<Control xmlns="http://schemas.microsoft.com/VisualStudio/2011/storyboarding/control">
  <Id Name="System.Storyboarding.WindowsAppIcons.Recycle" Revision="1" Stencil="System.Storyboarding.WindowsAppIcons" StencilVersion="0.1"/>
</Control>
</file>

<file path=customXml/item290.xml><?xml version="1.0" encoding="utf-8"?>
<Control xmlns="http://schemas.microsoft.com/VisualStudio/2011/storyboarding/control">
  <Id Name="System.Storyboarding.Common.Button" Revision="1" Stencil="System.Storyboarding.Common" StencilVersion="0.1"/>
</Control>
</file>

<file path=customXml/item291.xml><?xml version="1.0" encoding="utf-8"?>
<Control xmlns="http://schemas.microsoft.com/VisualStudio/2011/storyboarding/control">
  <Id Name="System.Storyboarding.WindowsPhoneIcons.Rewind" Revision="1" Stencil="System.Storyboarding.WindowsPhoneIcons" StencilVersion="0.1"/>
</Control>
</file>

<file path=customXml/item292.xml><?xml version="1.0" encoding="utf-8"?>
<Control xmlns="http://schemas.microsoft.com/VisualStudio/2011/storyboarding/control">
  <Id Name="System.Storyboarding.Common.TabGroup" Revision="1" Stencil="System.Storyboarding.Common" StencilVersion="0.1"/>
</Control>
</file>

<file path=customXml/item293.xml><?xml version="1.0" encoding="utf-8"?>
<Control xmlns="http://schemas.microsoft.com/VisualStudio/2011/storyboarding/control">
  <Id Name="System.Storyboarding.Common.Text" Revision="1" Stencil="System.Storyboarding.Common" StencilVersion="0.1"/>
</Control>
</file>

<file path=customXml/item294.xml><?xml version="1.0" encoding="utf-8"?>
<Control xmlns="http://schemas.microsoft.com/VisualStudio/2011/storyboarding/control">
  <Id Name="System.Storyboarding.WindowsAppIcons.Save" Revision="1" Stencil="System.Storyboarding.WindowsAppIcons" StencilVersion="0.1"/>
</Control>
</file>

<file path=customXml/item295.xml><?xml version="1.0" encoding="utf-8"?>
<Control xmlns="http://schemas.microsoft.com/VisualStudio/2011/storyboarding/control">
  <Id Name="System.Storyboarding.Common.Button" Revision="1" Stencil="System.Storyboarding.Common" StencilVersion="0.1"/>
</Control>
</file>

<file path=customXml/item296.xml><?xml version="1.0" encoding="utf-8"?>
<Control xmlns="http://schemas.microsoft.com/VisualStudio/2011/storyboarding/control">
  <Id Name="System.Storyboarding.WindowsAppIcons.Hyperlink" Revision="1" Stencil="System.Storyboarding.WindowsAppIcons" StencilVersion="0.1"/>
</Control>
</file>

<file path=customXml/item297.xml><?xml version="1.0" encoding="utf-8"?>
<Control xmlns="http://schemas.microsoft.com/VisualStudio/2011/storyboarding/control">
  <Id Name="System.Storyboarding.WindowsDesktop.Group" Revision="1" Stencil="System.Storyboarding.WindowsDesktop" StencilVersion="0.1"/>
</Control>
</file>

<file path=customXml/item298.xml><?xml version="1.0" encoding="utf-8"?>
<Control xmlns="http://schemas.microsoft.com/VisualStudio/2011/storyboarding/control">
  <Id Name="f7a94b64-51d6-472a-8bb4-f2cc047935d1" RevisionId="4b37df06-a36b-4383-9074-55517f1335fc" Stencil="172d6d98-e5c9-42e9-a209-79f7a94bbd38" StencilRevisionId="00000000-0000-0000-0000-000000000000" StencilVersion="0.0"/>
</Control>
</file>

<file path=customXml/item299.xml><?xml version="1.0" encoding="utf-8"?>
<Control xmlns="http://schemas.microsoft.com/VisualStudio/2011/storyboarding/control">
  <Id Name="System.Storyboarding.Common.Text" Revision="1" Stencil="System.Storyboarding.Common" StencilVersion="0.1"/>
</Control>
</file>

<file path=customXml/item3.xml><?xml version="1.0" encoding="utf-8"?>
<Control xmlns="http://schemas.microsoft.com/VisualStudio/2011/storyboarding/control">
  <Id Name="System.Storyboarding.Common.TextArea" Revision="1" Stencil="System.Storyboarding.Common" StencilVersion="0.1"/>
</Control>
</file>

<file path=customXml/item30.xml><?xml version="1.0" encoding="utf-8"?>
<Control xmlns="http://schemas.microsoft.com/VisualStudio/2011/storyboarding/control">
  <Id Name="System.Storyboarding.WindowsDesktop.Group" Revision="1" Stencil="System.Storyboarding.WindowsDesktop" StencilVersion="0.1"/>
</Control>
</file>

<file path=customXml/item300.xml><?xml version="1.0" encoding="utf-8"?>
<Control xmlns="http://schemas.microsoft.com/VisualStudio/2011/storyboarding/control">
  <Id Name="System.Storyboarding.Common.RadioButtonUnselected" Revision="1" Stencil="System.Storyboarding.Common" StencilVersion="0.1"/>
</Control>
</file>

<file path=customXml/item301.xml><?xml version="1.0" encoding="utf-8"?>
<Control xmlns="http://schemas.microsoft.com/VisualStudio/2011/storyboarding/control">
  <Id Name="System.Storyboarding.Icons.Star" Revision="1" Stencil="System.Storyboarding.Icons" StencilVersion="0.1"/>
</Control>
</file>

<file path=customXml/item302.xml><?xml version="1.0" encoding="utf-8"?>
<Control xmlns="http://schemas.microsoft.com/VisualStudio/2011/storyboarding/control">
  <Id Name="System.Storyboarding.Common.Button" Revision="1" Stencil="System.Storyboarding.Common" StencilVersion="0.1"/>
</Control>
</file>

<file path=customXml/item303.xml><?xml version="1.0" encoding="utf-8"?>
<Control xmlns="http://schemas.microsoft.com/VisualStudio/2011/storyboarding/control">
  <Id Name="System.Storyboarding.Common.DropdownBox" Revision="1" Stencil="System.Storyboarding.Common" StencilVersion="0.1"/>
</Control>
</file>

<file path=customXml/item304.xml><?xml version="1.0" encoding="utf-8"?>
<Control xmlns="http://schemas.microsoft.com/VisualStudio/2011/storyboarding/control">
  <Id Name="System.Storyboarding.Common.Text" Revision="1" Stencil="System.Storyboarding.Common" StencilVersion="0.1"/>
</Control>
</file>

<file path=customXml/item305.xml><?xml version="1.0" encoding="utf-8"?>
<Control xmlns="http://schemas.microsoft.com/VisualStudio/2011/storyboarding/control">
  <Id Name="System.Storyboarding.Backgrounds.Window" Revision="1" Stencil="System.Storyboarding.Backgrounds" StencilVersion="0.1"/>
</Control>
</file>

<file path=customXml/item306.xml><?xml version="1.0" encoding="utf-8"?>
<Control xmlns="http://schemas.microsoft.com/VisualStudio/2011/storyboarding/control">
  <Id Name="System.Storyboarding.Common.SearchBox" Revision="1" Stencil="System.Storyboarding.Common" StencilVersion="0.1"/>
</Control>
</file>

<file path=customXml/item307.xml><?xml version="1.0" encoding="utf-8"?>
<Control xmlns="http://schemas.microsoft.com/VisualStudio/2011/storyboarding/control">
  <Id Name="System.Storyboarding.Icons.MoveCursor" Revision="1" Stencil="System.Storyboarding.Icons" StencilVersion="0.1"/>
</Control>
</file>

<file path=customXml/item308.xml><?xml version="1.0" encoding="utf-8"?>
<Control xmlns="http://schemas.microsoft.com/VisualStudio/2011/storyboarding/control">
  <Id Name="System.Storyboarding.Common.Text" Revision="1" Stencil="System.Storyboarding.Common" StencilVersion="0.1"/>
</Control>
</file>

<file path=customXml/item309.xml><?xml version="1.0" encoding="utf-8"?>
<Control xmlns="http://schemas.microsoft.com/VisualStudio/2011/storyboarding/control">
  <Id Name="System.Storyboarding.Icons.FolderOpen" Revision="1" Stencil="System.Storyboarding.Icons" StencilVersion="0.1"/>
</Control>
</file>

<file path=customXml/item31.xml><?xml version="1.0" encoding="utf-8"?>
<Control xmlns="http://schemas.microsoft.com/VisualStudio/2011/storyboarding/control">
  <Id Name="System.Storyboarding.Common.Button" Revision="1" Stencil="System.Storyboarding.Common" StencilVersion="0.1"/>
</Control>
</file>

<file path=customXml/item310.xml><?xml version="1.0" encoding="utf-8"?>
<Control xmlns="http://schemas.microsoft.com/VisualStudio/2011/storyboarding/control">
  <Id Name="System.Storyboarding.Common.TabGroup" Revision="1" Stencil="System.Storyboarding.Common" StencilVersion="0.1"/>
</Control>
</file>

<file path=customXml/item311.xml><?xml version="1.0" encoding="utf-8"?>
<Control xmlns="http://schemas.microsoft.com/VisualStudio/2011/storyboarding/control">
  <Id Name="System.Storyboarding.Common.DropdownBox" Revision="1" Stencil="System.Storyboarding.Common" StencilVersion="0.1"/>
</Control>
</file>

<file path=customXml/item312.xml><?xml version="1.0" encoding="utf-8"?>
<Control xmlns="http://schemas.microsoft.com/VisualStudio/2011/storyboarding/control">
  <Id Name="System.Storyboarding.Common.Text" Revision="1" Stencil="System.Storyboarding.Common" StencilVersion="0.1"/>
</Control>
</file>

<file path=customXml/item313.xml><?xml version="1.0" encoding="utf-8"?>
<Control xmlns="http://schemas.microsoft.com/VisualStudio/2011/storyboarding/control">
  <Id Name="System.Storyboarding.Common.Button" Revision="1" Stencil="System.Storyboarding.Common" StencilVersion="0.1"/>
</Control>
</file>

<file path=customXml/item314.xml><?xml version="1.0" encoding="utf-8"?>
<Control xmlns="http://schemas.microsoft.com/VisualStudio/2011/storyboarding/control">
  <Id Name="System.Storyboarding.Common.Text" Revision="1" Stencil="System.Storyboarding.Common" StencilVersion="0.1"/>
</Control>
</file>

<file path=customXml/item315.xml><?xml version="1.0" encoding="utf-8"?>
<Control xmlns="http://schemas.microsoft.com/VisualStudio/2011/storyboarding/control">
  <Id Name="934bec57-988b-4f30-bf08-59746ccd296b" RevisionId="bfdeb599-0ec2-49ac-b7b9-7fd8a2389f3d" Stencil="172d6d98-e5c9-42e9-a209-79f7a94bbd38" StencilRevisionId="00000000-0000-0000-0000-000000000000" StencilVersion="0.0"/>
</Control>
</file>

<file path=customXml/item316.xml><?xml version="1.0" encoding="utf-8"?>
<Control xmlns="http://schemas.microsoft.com/VisualStudio/2011/storyboarding/control">
  <Id Name="System.Storyboarding.Common.TextInput" Revision="1" Stencil="System.Storyboarding.Common" StencilVersion="0.1"/>
</Control>
</file>

<file path=customXml/item317.xml><?xml version="1.0" encoding="utf-8"?>
<Control xmlns="http://schemas.microsoft.com/VisualStudio/2011/storyboarding/control">
  <Id Name="System.Storyboarding.Common.CheckBoxChecked" Revision="1" Stencil="System.Storyboarding.Common" StencilVersion="0.1"/>
</Control>
</file>

<file path=customXml/item318.xml><?xml version="1.0" encoding="utf-8"?>
<Control xmlns="http://schemas.microsoft.com/VisualStudio/2011/storyboarding/control">
  <Id Name="System.Storyboarding.Backgrounds.Window" Revision="1" Stencil="System.Storyboarding.Backgrounds" StencilVersion="0.1"/>
</Control>
</file>

<file path=customXml/item319.xml><?xml version="1.0" encoding="utf-8"?>
<Control xmlns="http://schemas.microsoft.com/VisualStudio/2011/storyboarding/control">
  <Id Name="e75cd7fd-d454-43ac-a2bd-cf0ac4f48652" RevisionId="8831f7ae-9100-4ae6-a512-25e5a2ad6d46" Stencil="172d6d98-e5c9-42e9-a209-79f7a94bbd38" StencilRevisionId="00000000-0000-0000-0000-000000000000" StencilVersion="0.0"/>
</Control>
</file>

<file path=customXml/item32.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320.xml><?xml version="1.0" encoding="utf-8"?>
<Control xmlns="http://schemas.microsoft.com/VisualStudio/2011/storyboarding/control">
  <Id Name="System.Storyboarding.Common.DropdownBox" Revision="1" Stencil="System.Storyboarding.Common" StencilVersion="0.1"/>
</Control>
</file>

<file path=customXml/item321.xml><?xml version="1.0" encoding="utf-8"?>
<Control xmlns="http://schemas.microsoft.com/VisualStudio/2011/storyboarding/control">
  <Id Name="System.Storyboarding.Common.DataGrid" Revision="1" Stencil="System.Storyboarding.Common" StencilVersion="0.1"/>
</Control>
</file>

<file path=customXml/item322.xml><?xml version="1.0" encoding="utf-8"?>
<Control xmlns="http://schemas.microsoft.com/VisualStudio/2011/storyboarding/control">
  <Id Name="System.Storyboarding.WindowsAppIcons.Rotate" Revision="1" Stencil="System.Storyboarding.WindowsAppIcons" StencilVersion="0.1"/>
</Control>
</file>

<file path=customXml/item323.xml><?xml version="1.0" encoding="utf-8"?>
<Control xmlns="http://schemas.microsoft.com/VisualStudio/2011/storyboarding/control">
  <Id Name="System.Storyboarding.Common.Text" Revision="1" Stencil="System.Storyboarding.Common" StencilVersion="0.1"/>
</Control>
</file>

<file path=customXml/item324.xml><?xml version="1.0" encoding="utf-8"?>
<Control xmlns="http://schemas.microsoft.com/VisualStudio/2011/storyboarding/control">
  <Id Name="System.Storyboarding.Backgrounds.Window" Revision="1" Stencil="System.Storyboarding.Backgrounds" StencilVersion="0.1"/>
</Control>
</file>

<file path=customXml/item325.xml><?xml version="1.0" encoding="utf-8"?>
<Control xmlns="http://schemas.microsoft.com/VisualStudio/2011/storyboarding/control">
  <Id Name="System.Storyboarding.Common.Button" Revision="1" Stencil="System.Storyboarding.Common" StencilVersion="0.1"/>
</Control>
</file>

<file path=customXml/item326.xml><?xml version="1.0" encoding="utf-8"?>
<Control xmlns="http://schemas.microsoft.com/VisualStudio/2011/storyboarding/control">
  <Id Name="System.Storyboarding.Common.Text" Revision="1" Stencil="System.Storyboarding.Common" StencilVersion="0.1"/>
</Control>
</file>

<file path=customXml/item327.xml><?xml version="1.0" encoding="utf-8"?>
<Control xmlns="http://schemas.microsoft.com/VisualStudio/2011/storyboarding/control">
  <Id Name="System.Storyboarding.Common.TabGroup" Revision="1" Stencil="System.Storyboarding.Common" StencilVersion="0.1"/>
</Control>
</file>

<file path=customXml/item328.xml><?xml version="1.0" encoding="utf-8"?>
<Control xmlns="http://schemas.microsoft.com/VisualStudio/2011/storyboarding/control">
  <Id Name="System.Storyboarding.Common.List" Revision="1" Stencil="System.Storyboarding.Common" StencilVersion="0.1"/>
</Control>
</file>

<file path=customXml/item329.xml><?xml version="1.0" encoding="utf-8"?>
<Control xmlns="http://schemas.microsoft.com/VisualStudio/2011/storyboarding/control">
  <Id Name="System.Storyboarding.Common.TextInput" Revision="1" Stencil="System.Storyboarding.Common" StencilVersion="0.1"/>
</Control>
</file>

<file path=customXml/item33.xml><?xml version="1.0" encoding="utf-8"?>
<Control xmlns="http://schemas.microsoft.com/VisualStudio/2011/storyboarding/control">
  <Id Name="System.Storyboarding.Common.TextInput" Revision="1" Stencil="System.Storyboarding.Common" StencilVersion="0.1"/>
</Control>
</file>

<file path=customXml/item330.xml><?xml version="1.0" encoding="utf-8"?>
<Control xmlns="http://schemas.microsoft.com/VisualStudio/2011/storyboarding/control">
  <Id Name="System.Storyboarding.WindowsAppIcons.Down" Revision="1" Stencil="System.Storyboarding.WindowsAppIcons" StencilVersion="0.1"/>
</Control>
</file>

<file path=customXml/item34.xml><?xml version="1.0" encoding="utf-8"?>
<Control xmlns="http://schemas.microsoft.com/VisualStudio/2011/storyboarding/control">
  <Id Name="System.Storyboarding.Common.DataGrid" Revision="1" Stencil="System.Storyboarding.Common" StencilVersion="0.1"/>
</Control>
</file>

<file path=customXml/item35.xml><?xml version="1.0" encoding="utf-8"?>
<Control xmlns="http://schemas.microsoft.com/VisualStudio/2011/storyboarding/control">
  <Id Name="System.Storyboarding.Common.Button" Revision="1" Stencil="System.Storyboarding.Common" StencilVersion="0.1"/>
</Control>
</file>

<file path=customXml/item36.xml><?xml version="1.0" encoding="utf-8"?>
<Control xmlns="http://schemas.microsoft.com/VisualStudio/2011/storyboarding/control">
  <Id Name="System.Storyboarding.Icons.Settings" Revision="1" Stencil="System.Storyboarding.Icons" StencilVersion="0.1"/>
</Control>
</file>

<file path=customXml/item37.xml><?xml version="1.0" encoding="utf-8"?>
<Control xmlns="http://schemas.microsoft.com/VisualStudio/2011/storyboarding/control">
  <Id Name="System.Storyboarding.Common.ScrollbarVertical" Revision="1" Stencil="System.Storyboarding.Common" StencilVersion="0.1"/>
</Control>
</file>

<file path=customXml/item38.xml><?xml version="1.0" encoding="utf-8"?>
<Control xmlns="http://schemas.microsoft.com/VisualStudio/2011/storyboarding/control">
  <Id Name="System.Storyboarding.Common.TextInput" Revision="1" Stencil="System.Storyboarding.Common" StencilVersion="0.1"/>
</Control>
</file>

<file path=customXml/item39.xml><?xml version="1.0" encoding="utf-8"?>
<Control xmlns="http://schemas.microsoft.com/VisualStudio/2011/storyboarding/control">
  <Id Name="System.Storyboarding.Common.TextInput" Revision="1" Stencil="System.Storyboarding.Common" StencilVersion="0.1"/>
</Control>
</file>

<file path=customXml/item4.xml><?xml version="1.0" encoding="utf-8"?>
<Control xmlns="http://schemas.microsoft.com/VisualStudio/2011/storyboarding/control">
  <Id Name="e75cd7fd-d454-43ac-a2bd-cf0ac4f48652" RevisionId="8831f7ae-9100-4ae6-a512-25e5a2ad6d46" Stencil="172d6d98-e5c9-42e9-a209-79f7a94bbd38" StencilRevisionId="00000000-0000-0000-0000-000000000000" StencilVersion="0.0"/>
</Control>
</file>

<file path=customXml/item40.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1.xml><?xml version="1.0" encoding="utf-8"?>
<Control xmlns="http://schemas.microsoft.com/VisualStudio/2011/storyboarding/control">
  <Id Name="System.Storyboarding.Common.TextInput" Revision="1" Stencil="System.Storyboarding.Common" StencilVersion="0.1"/>
</Control>
</file>

<file path=customXml/item42.xml><?xml version="1.0" encoding="utf-8"?>
<Control xmlns="http://schemas.microsoft.com/VisualStudio/2011/storyboarding/control">
  <Id Name="System.Storyboarding.Common.ScrollbarVertical" Revision="1" Stencil="System.Storyboarding.Common" StencilVersion="0.1"/>
</Control>
</file>

<file path=customXml/item43.xml><?xml version="1.0" encoding="utf-8"?>
<Control xmlns="http://schemas.microsoft.com/VisualStudio/2011/storyboarding/control">
  <Id Name="System.Storyboarding.WindowsAppIcons.Hyperlink" Revision="1" Stencil="System.Storyboarding.WindowsAppIcons" StencilVersion="0.1"/>
</Control>
</file>

<file path=customXml/item44.xml><?xml version="1.0" encoding="utf-8"?>
<Control xmlns="http://schemas.microsoft.com/VisualStudio/2011/storyboarding/control">
  <Id Name="System.Storyboarding.Icons.Link" Revision="1" Stencil="System.Storyboarding.Icons" StencilVersion="0.1"/>
</Control>
</file>

<file path=customXml/item45.xml><?xml version="1.0" encoding="utf-8"?>
<Control xmlns="http://schemas.microsoft.com/VisualStudio/2011/storyboarding/control">
  <Id Name="System.Storyboarding.Common.TextInput" Revision="1" Stencil="System.Storyboarding.Common" StencilVersion="0.1"/>
</Control>
</file>

<file path=customXml/item46.xml><?xml version="1.0" encoding="utf-8"?>
<Control xmlns="http://schemas.microsoft.com/VisualStudio/2011/storyboarding/control">
  <Id Name="System.Storyboarding.Common.Button" Revision="1" Stencil="System.Storyboarding.Common" StencilVersion="0.1"/>
</Control>
</file>

<file path=customXml/item47.xml><?xml version="1.0" encoding="utf-8"?>
<Control xmlns="http://schemas.microsoft.com/VisualStudio/2011/storyboarding/control">
  <Id Name="System.Storyboarding.Common.RadioButtonUnselected" Revision="1" Stencil="System.Storyboarding.Common" StencilVersion="0.1"/>
</Control>
</file>

<file path=customXml/item48.xml><?xml version="1.0" encoding="utf-8"?>
<Control xmlns="http://schemas.microsoft.com/VisualStudio/2011/storyboarding/control">
  <Id Name="System.Storyboarding.WindowsDesktop.Group" Revision="1" Stencil="System.Storyboarding.WindowsDesktop" StencilVersion="0.1"/>
</Control>
</file>

<file path=customXml/item49.xml><?xml version="1.0" encoding="utf-8"?>
<Control xmlns="http://schemas.microsoft.com/VisualStudio/2011/storyboarding/control">
  <Id Name="System.Storyboarding.Common.Button" Revision="1" Stencil="System.Storyboarding.Common" StencilVersion="0.1"/>
</Control>
</file>

<file path=customXml/item5.xml><?xml version="1.0" encoding="utf-8"?>
<Control xmlns="http://schemas.microsoft.com/VisualStudio/2011/storyboarding/control">
  <Id Name="System.Storyboarding.Icons.MoveCursor" Revision="1" Stencil="System.Storyboarding.Icons" StencilVersion="0.1"/>
</Control>
</file>

<file path=customXml/item50.xml><?xml version="1.0" encoding="utf-8"?>
<Control xmlns="http://schemas.microsoft.com/VisualStudio/2011/storyboarding/control">
  <Id Name="System.Storyboarding.Common.List" Revision="1" Stencil="System.Storyboarding.Common" StencilVersion="0.1"/>
</Control>
</file>

<file path=customXml/item51.xml><?xml version="1.0" encoding="utf-8"?>
<Control xmlns="http://schemas.microsoft.com/VisualStudio/2011/storyboarding/control">
  <Id Name="System.Storyboarding.Icons.Star" Revision="1" Stencil="System.Storyboarding.Icons" StencilVersion="0.1"/>
</Control>
</file>

<file path=customXml/item52.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53.xml><?xml version="1.0" encoding="utf-8"?>
<Control xmlns="http://schemas.microsoft.com/VisualStudio/2011/storyboarding/control">
  <Id Name="System.Storyboarding.Common.TextInput" Revision="1" Stencil="System.Storyboarding.Common" StencilVersion="0.1"/>
</Control>
</file>

<file path=customXml/item54.xml><?xml version="1.0" encoding="utf-8"?>
<Control xmlns="http://schemas.microsoft.com/VisualStudio/2011/storyboarding/control">
  <Id Name="System.Storyboarding.Common.TextInput" Revision="1" Stencil="System.Storyboarding.Common" StencilVersion="0.1"/>
</Control>
</file>

<file path=customXml/item55.xml><?xml version="1.0" encoding="utf-8"?>
<Control xmlns="http://schemas.microsoft.com/VisualStudio/2011/storyboarding/control">
  <Id Name="System.Storyboarding.Common.TextInput" Revision="1" Stencil="System.Storyboarding.Common" StencilVersion="0.1"/>
</Control>
</file>

<file path=customXml/item56.xml><?xml version="1.0" encoding="utf-8"?>
<Control xmlns="http://schemas.microsoft.com/VisualStudio/2011/storyboarding/control">
  <Id Name="System.Storyboarding.Common.Button" Revision="1" Stencil="System.Storyboarding.Common" StencilVersion="0.1"/>
</Control>
</file>

<file path=customXml/item57.xml><?xml version="1.0" encoding="utf-8"?>
<Control xmlns="http://schemas.microsoft.com/VisualStudio/2011/storyboarding/control">
  <Id Name="System.Storyboarding.Common.TextInput" Revision="1" Stencil="System.Storyboarding.Common" StencilVersion="0.1"/>
</Control>
</file>

<file path=customXml/item58.xml><?xml version="1.0" encoding="utf-8"?>
<Control xmlns="http://schemas.microsoft.com/VisualStudio/2011/storyboarding/control">
  <Id Name="System.Storyboarding.WindowsAppIcons.Rotate" Revision="1" Stencil="System.Storyboarding.WindowsAppIcons" StencilVersion="0.1"/>
</Control>
</file>

<file path=customXml/item59.xml><?xml version="1.0" encoding="utf-8"?>
<Control xmlns="http://schemas.microsoft.com/VisualStudio/2011/storyboarding/control">
  <Id Name="System.Storyboarding.Common.Text" Revision="1" Stencil="System.Storyboarding.Common" StencilVersion="0.1"/>
</Control>
</file>

<file path=customXml/item6.xml><?xml version="1.0" encoding="utf-8"?>
<Control xmlns="http://schemas.microsoft.com/VisualStudio/2011/storyboarding/control">
  <Id Name="System.Storyboarding.Icons.Error" Revision="1" Stencil="System.Storyboarding.Icons" StencilVersion="0.1"/>
</Control>
</file>

<file path=customXml/item60.xml><?xml version="1.0" encoding="utf-8"?>
<Control xmlns="http://schemas.microsoft.com/VisualStudio/2011/storyboarding/control">
  <Id Name="System.Storyboarding.Common.DropdownBox" Revision="1" Stencil="System.Storyboarding.Common" StencilVersion="0.1"/>
</Control>
</file>

<file path=customXml/item61.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62.xml><?xml version="1.0" encoding="utf-8"?>
<Control xmlns="http://schemas.microsoft.com/VisualStudio/2011/storyboarding/control">
  <Id Name="System.Storyboarding.WindowsAppIcons.List" Revision="1" Stencil="System.Storyboarding.WindowsAppIcons" StencilVersion="0.1"/>
</Control>
</file>

<file path=customXml/item63.xml><?xml version="1.0" encoding="utf-8"?>
<Control xmlns="http://schemas.microsoft.com/VisualStudio/2011/storyboarding/control">
  <Id Name="System.Storyboarding.Common.Button" Revision="1" Stencil="System.Storyboarding.Common" StencilVersion="0.1"/>
</Control>
</file>

<file path=customXml/item64.xml><?xml version="1.0" encoding="utf-8"?>
<Control xmlns="http://schemas.microsoft.com/VisualStudio/2011/storyboarding/control">
  <Id Name="System.Storyboarding.WindowsAppIcons.Rotate" Revision="1" Stencil="System.Storyboarding.WindowsAppIcons" StencilVersion="0.1"/>
</Control>
</file>

<file path=customXml/item65.xml><?xml version="1.0" encoding="utf-8"?>
<Control xmlns="http://schemas.microsoft.com/VisualStudio/2011/storyboarding/control">
  <Id Name="System.Storyboarding.Backgrounds.WebBrowser" Revision="1" Stencil="System.Storyboarding.Backgrounds" StencilVersion="0.1"/>
</Control>
</file>

<file path=customXml/item66.xml><?xml version="1.0" encoding="utf-8"?>
<Control xmlns="http://schemas.microsoft.com/VisualStudio/2011/storyboarding/control">
  <Id Name="System.Storyboarding.Common.Button" Revision="1" Stencil="System.Storyboarding.Common" StencilVersion="0.1"/>
</Control>
</file>

<file path=customXml/item67.xml><?xml version="1.0" encoding="utf-8"?>
<Control xmlns="http://schemas.microsoft.com/VisualStudio/2011/storyboarding/control">
  <Id Name="System.Storyboarding.Backgrounds.WebBrowser" Revision="1" Stencil="System.Storyboarding.Backgrounds" StencilVersion="0.1"/>
</Control>
</file>

<file path=customXml/item68.xml><?xml version="1.0" encoding="utf-8"?>
<Control xmlns="http://schemas.microsoft.com/VisualStudio/2011/storyboarding/control">
  <Id Name="System.Storyboarding.WindowsDesktop.Group" Revision="1" Stencil="System.Storyboarding.WindowsDesktop" StencilVersion="0.1"/>
</Control>
</file>

<file path=customXml/item69.xml><?xml version="1.0" encoding="utf-8"?>
<Control xmlns="http://schemas.microsoft.com/VisualStudio/2011/storyboarding/control">
  <Id Name="System.Storyboarding.Common.DropdownBox" Revision="1" Stencil="System.Storyboarding.Common" StencilVersion="0.1"/>
</Control>
</file>

<file path=customXml/item7.xml><?xml version="1.0" encoding="utf-8"?>
<Control xmlns="http://schemas.microsoft.com/VisualStudio/2011/storyboarding/control">
  <Id Name="System.Storyboarding.Common.Button" Revision="1" Stencil="System.Storyboarding.Common" StencilVersion="0.1"/>
</Control>
</file>

<file path=customXml/item70.xml><?xml version="1.0" encoding="utf-8"?>
<Control xmlns="http://schemas.microsoft.com/VisualStudio/2011/storyboarding/control">
  <Id Name="System.Storyboarding.Icons.Save" Revision="1" Stencil="System.Storyboarding.Icons" StencilVersion="0.1"/>
</Control>
</file>

<file path=customXml/item71.xml><?xml version="1.0" encoding="utf-8"?>
<Control xmlns="http://schemas.microsoft.com/VisualStudio/2011/storyboarding/control">
  <Id Name="System.Storyboarding.Common.TextInput" Revision="1" Stencil="System.Storyboarding.Common" StencilVersion="0.1"/>
</Control>
</file>

<file path=customXml/item72.xml><?xml version="1.0" encoding="utf-8"?>
<Control xmlns="http://schemas.microsoft.com/VisualStudio/2011/storyboarding/control">
  <Id Name="System.Storyboarding.WindowsApps.WindowsAppsComboBox" Revision="1" Stencil="System.Storyboarding.WindowsApps" StencilVersion="0.1"/>
</Control>
</file>

<file path=customXml/item73.xml><?xml version="1.0" encoding="utf-8"?>
<Control xmlns="http://schemas.microsoft.com/VisualStudio/2011/storyboarding/control">
  <Id Name="System.Storyboarding.WindowsAppIcons.Text" Revision="1" Stencil="System.Storyboarding.WindowsAppIcons" StencilVersion="0.1"/>
</Control>
</file>

<file path=customXml/item74.xml><?xml version="1.0" encoding="utf-8"?>
<Control xmlns="http://schemas.microsoft.com/VisualStudio/2011/storyboarding/control">
  <Id Name="System.Storyboarding.Common.Button" Revision="1" Stencil="System.Storyboarding.Common" StencilVersion="0.1"/>
</Control>
</file>

<file path=customXml/item75.xml><?xml version="1.0" encoding="utf-8"?>
<Control xmlns="http://schemas.microsoft.com/VisualStudio/2011/storyboarding/control">
  <Id Name="System.Storyboarding.WindowsAppIcons.Recycle" Revision="1" Stencil="System.Storyboarding.WindowsAppIcons" StencilVersion="0.1"/>
</Control>
</file>

<file path=customXml/item76.xml><?xml version="1.0" encoding="utf-8"?>
<Control xmlns="http://schemas.microsoft.com/VisualStudio/2011/storyboarding/control">
  <Id Name="System.Storyboarding.WindowsDesktop.Group" Revision="1" Stencil="System.Storyboarding.WindowsDesktop" StencilVersion="0.1"/>
</Control>
</file>

<file path=customXml/item77.xml><?xml version="1.0" encoding="utf-8"?>
<Control xmlns="http://schemas.microsoft.com/VisualStudio/2011/storyboarding/control">
  <Id Name="System.Storyboarding.WindowsDesktop.Group" Revision="1" Stencil="System.Storyboarding.WindowsDesktop" StencilVersion="0.1"/>
</Control>
</file>

<file path=customXml/item78.xml><?xml version="1.0" encoding="utf-8"?>
<Control xmlns="http://schemas.microsoft.com/VisualStudio/2011/storyboarding/control">
  <Id Name="System.Storyboarding.Common.MouseClick" Revision="1" Stencil="System.Storyboarding.Common" StencilVersion="0.1"/>
</Control>
</file>

<file path=customXml/item79.xml><?xml version="1.0" encoding="utf-8"?>
<Control xmlns="http://schemas.microsoft.com/VisualStudio/2011/storyboarding/control">
  <Id Name="System.Storyboarding.Common.TextInput" Revision="1" Stencil="System.Storyboarding.Common" StencilVersion="0.1"/>
</Control>
</file>

<file path=customXml/item8.xml><?xml version="1.0" encoding="utf-8"?>
<Control xmlns="http://schemas.microsoft.com/VisualStudio/2011/storyboarding/control">
  <Id Name="System.Storyboarding.Common.TextInput" Revision="1" Stencil="System.Storyboarding.Common" StencilVersion="0.1"/>
</Control>
</file>

<file path=customXml/item80.xml><?xml version="1.0" encoding="utf-8"?>
<Control xmlns="http://schemas.microsoft.com/VisualStudio/2011/storyboarding/control">
  <Id Name="System.Storyboarding.Common.Button" Revision="1" Stencil="System.Storyboarding.Common" StencilVersion="0.1"/>
</Control>
</file>

<file path=customXml/item81.xml><?xml version="1.0" encoding="utf-8"?>
<Control xmlns="http://schemas.microsoft.com/VisualStudio/2011/storyboarding/control">
  <Id Name="System.Storyboarding.Common.Button" Revision="1" Stencil="System.Storyboarding.Common" StencilVersion="0.1"/>
</Control>
</file>

<file path=customXml/item82.xml><?xml version="1.0" encoding="utf-8"?>
<Control xmlns="http://schemas.microsoft.com/VisualStudio/2011/storyboarding/control">
  <Id Name="System.Storyboarding.Common.Button" Revision="1" Stencil="System.Storyboarding.Common" StencilVersion="0.1"/>
</Control>
</file>

<file path=customXml/item83.xml><?xml version="1.0" encoding="utf-8"?>
<Control xmlns="http://schemas.microsoft.com/VisualStudio/2011/storyboarding/control">
  <Id Name="System.Storyboarding.WindowsDesktop.Group" Revision="1" Stencil="System.Storyboarding.WindowsDesktop" StencilVersion="0.1"/>
</Control>
</file>

<file path=customXml/item84.xml><?xml version="1.0" encoding="utf-8"?>
<Control xmlns="http://schemas.microsoft.com/VisualStudio/2011/storyboarding/control">
  <Id Name="System.Storyboarding.Common.Text" Revision="1" Stencil="System.Storyboarding.Common" StencilVersion="0.1"/>
</Control>
</file>

<file path=customXml/item85.xml><?xml version="1.0" encoding="utf-8"?>
<Control xmlns="http://schemas.microsoft.com/VisualStudio/2011/storyboarding/control">
  <Id Name="System.Storyboarding.Common.TextInput" Revision="1" Stencil="System.Storyboarding.Common" StencilVersion="0.1"/>
</Control>
</file>

<file path=customXml/item86.xml><?xml version="1.0" encoding="utf-8"?>
<Control xmlns="http://schemas.microsoft.com/VisualStudio/2011/storyboarding/control">
  <Id Name="System.Storyboarding.Common.Button" Revision="1" Stencil="System.Storyboarding.Common" StencilVersion="0.1"/>
</Control>
</file>

<file path=customXml/item87.xml><?xml version="1.0" encoding="utf-8"?>
<Control xmlns="http://schemas.microsoft.com/VisualStudio/2011/storyboarding/control">
  <Id Name="System.Storyboarding.Common.List" Revision="1" Stencil="System.Storyboarding.Common" StencilVersion="0.1"/>
</Control>
</file>

<file path=customXml/item88.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89.xml><?xml version="1.0" encoding="utf-8"?>
<Control xmlns="http://schemas.microsoft.com/VisualStudio/2011/storyboarding/control">
  <Id Name="System.Storyboarding.Common.ScrollbarVertical" Revision="1" Stencil="System.Storyboarding.Common" StencilVersion="0.1"/>
</Control>
</file>

<file path=customXml/item9.xml><?xml version="1.0" encoding="utf-8"?>
<Control xmlns="http://schemas.microsoft.com/VisualStudio/2011/storyboarding/control">
  <Id Name="System.Storyboarding.Common.Button" Revision="1" Stencil="System.Storyboarding.Common" StencilVersion="0.1"/>
</Control>
</file>

<file path=customXml/item90.xml><?xml version="1.0" encoding="utf-8"?>
<Control xmlns="http://schemas.microsoft.com/VisualStudio/2011/storyboarding/control">
  <Id Name="System.Storyboarding.Icons.Image" Revision="1" Stencil="System.Storyboarding.Icons" StencilVersion="0.1"/>
</Control>
</file>

<file path=customXml/item91.xml><?xml version="1.0" encoding="utf-8"?>
<Control xmlns="http://schemas.microsoft.com/VisualStudio/2011/storyboarding/control">
  <Id Name="System.Storyboarding.Common.Button" Revision="1" Stencil="System.Storyboarding.Common" StencilVersion="0.1"/>
</Control>
</file>

<file path=customXml/item92.xml><?xml version="1.0" encoding="utf-8"?>
<Control xmlns="http://schemas.microsoft.com/VisualStudio/2011/storyboarding/control">
  <Id Name="System.Storyboarding.Icons.Error" Revision="1" Stencil="System.Storyboarding.Icons" StencilVersion="0.1"/>
</Control>
</file>

<file path=customXml/item93.xml><?xml version="1.0" encoding="utf-8"?>
<Control xmlns="http://schemas.microsoft.com/VisualStudio/2011/storyboarding/control">
  <Id Name="System.Storyboarding.Icons.FolderOpen" Revision="1" Stencil="System.Storyboarding.Icons" StencilVersion="0.1"/>
</Control>
</file>

<file path=customXml/item94.xml><?xml version="1.0" encoding="utf-8"?>
<Control xmlns="http://schemas.microsoft.com/VisualStudio/2011/storyboarding/control">
  <Id Name="System.Storyboarding.Common.CheckBoxChecked" Revision="1" Stencil="System.Storyboarding.Common" StencilVersion="0.1"/>
</Control>
</file>

<file path=customXml/item95.xml><?xml version="1.0" encoding="utf-8"?>
<Control xmlns="http://schemas.microsoft.com/VisualStudio/2011/storyboarding/control">
  <Id Name="System.Storyboarding.Icons.MoveCursor" Revision="1" Stencil="System.Storyboarding.Icons" StencilVersion="0.1"/>
</Control>
</file>

<file path=customXml/item96.xml><?xml version="1.0" encoding="utf-8"?>
<Control xmlns="http://schemas.microsoft.com/VisualStudio/2011/storyboarding/control">
  <Id Name="System.Storyboarding.Common.Button" Revision="1" Stencil="System.Storyboarding.Common" StencilVersion="0.1"/>
</Control>
</file>

<file path=customXml/item97.xml><?xml version="1.0" encoding="utf-8"?>
<Control xmlns="http://schemas.microsoft.com/VisualStudio/2011/storyboarding/control">
  <Id Name="System.Storyboarding.WindowsAppIcons.Hyperlink" Revision="1" Stencil="System.Storyboarding.WindowsAppIcons" StencilVersion="0.1"/>
</Control>
</file>

<file path=customXml/item98.xml><?xml version="1.0" encoding="utf-8"?>
<Control xmlns="http://schemas.microsoft.com/VisualStudio/2011/storyboarding/control">
  <Id Name="System.Storyboarding.Common.Text" Revision="1" Stencil="System.Storyboarding.Common" StencilVersion="0.1"/>
</Control>
</file>

<file path=customXml/item99.xml><?xml version="1.0" encoding="utf-8"?>
<Control xmlns="http://schemas.microsoft.com/VisualStudio/2011/storyboarding/control">
  <Id Name="System.Storyboarding.Common.CheckBoxChecked" Revision="1" Stencil="System.Storyboarding.Common" StencilVersion="0.1"/>
</Control>
</file>

<file path=customXml/itemProps1.xml><?xml version="1.0" encoding="utf-8"?>
<ds:datastoreItem xmlns:ds="http://schemas.openxmlformats.org/officeDocument/2006/customXml" ds:itemID="{52D350EB-FDEB-46DF-9F6D-EBB6AA84919A}">
  <ds:schemaRefs>
    <ds:schemaRef ds:uri="http://schemas.microsoft.com/VisualStudio/2011/storyboarding/control"/>
  </ds:schemaRefs>
</ds:datastoreItem>
</file>

<file path=customXml/itemProps10.xml><?xml version="1.0" encoding="utf-8"?>
<ds:datastoreItem xmlns:ds="http://schemas.openxmlformats.org/officeDocument/2006/customXml" ds:itemID="{F4B37840-E1A9-48C4-9CA7-BACF9F56E5E2}">
  <ds:schemaRefs>
    <ds:schemaRef ds:uri="http://schemas.microsoft.com/VisualStudio/2011/storyboarding/control"/>
  </ds:schemaRefs>
</ds:datastoreItem>
</file>

<file path=customXml/itemProps100.xml><?xml version="1.0" encoding="utf-8"?>
<ds:datastoreItem xmlns:ds="http://schemas.openxmlformats.org/officeDocument/2006/customXml" ds:itemID="{DBFC7897-A3FF-49C9-93C7-5F96B68A65AE}">
  <ds:schemaRefs>
    <ds:schemaRef ds:uri="http://schemas.microsoft.com/VisualStudio/2011/storyboarding/control"/>
  </ds:schemaRefs>
</ds:datastoreItem>
</file>

<file path=customXml/itemProps101.xml><?xml version="1.0" encoding="utf-8"?>
<ds:datastoreItem xmlns:ds="http://schemas.openxmlformats.org/officeDocument/2006/customXml" ds:itemID="{55158ABF-B65D-4AF2-967D-C521ABF2A01B}">
  <ds:schemaRefs>
    <ds:schemaRef ds:uri="http://schemas.microsoft.com/VisualStudio/2011/storyboarding/control"/>
  </ds:schemaRefs>
</ds:datastoreItem>
</file>

<file path=customXml/itemProps102.xml><?xml version="1.0" encoding="utf-8"?>
<ds:datastoreItem xmlns:ds="http://schemas.openxmlformats.org/officeDocument/2006/customXml" ds:itemID="{3C2042F3-E6E5-4C96-9895-4948970B1114}">
  <ds:schemaRefs>
    <ds:schemaRef ds:uri="http://schemas.microsoft.com/VisualStudio/2011/storyboarding/control"/>
  </ds:schemaRefs>
</ds:datastoreItem>
</file>

<file path=customXml/itemProps103.xml><?xml version="1.0" encoding="utf-8"?>
<ds:datastoreItem xmlns:ds="http://schemas.openxmlformats.org/officeDocument/2006/customXml" ds:itemID="{C063F112-ABEC-42B3-9863-1388E47D6223}">
  <ds:schemaRefs>
    <ds:schemaRef ds:uri="http://schemas.microsoft.com/VisualStudio/2011/storyboarding/control"/>
  </ds:schemaRefs>
</ds:datastoreItem>
</file>

<file path=customXml/itemProps104.xml><?xml version="1.0" encoding="utf-8"?>
<ds:datastoreItem xmlns:ds="http://schemas.openxmlformats.org/officeDocument/2006/customXml" ds:itemID="{40DC9D1F-1D98-43EC-9A17-7AEA4DB9ED92}">
  <ds:schemaRefs>
    <ds:schemaRef ds:uri="http://schemas.microsoft.com/VisualStudio/2011/storyboarding/control"/>
  </ds:schemaRefs>
</ds:datastoreItem>
</file>

<file path=customXml/itemProps105.xml><?xml version="1.0" encoding="utf-8"?>
<ds:datastoreItem xmlns:ds="http://schemas.openxmlformats.org/officeDocument/2006/customXml" ds:itemID="{58106F83-4B2B-4417-A854-5DF97F15840E}">
  <ds:schemaRefs>
    <ds:schemaRef ds:uri="http://schemas.microsoft.com/VisualStudio/2011/storyboarding/control"/>
  </ds:schemaRefs>
</ds:datastoreItem>
</file>

<file path=customXml/itemProps106.xml><?xml version="1.0" encoding="utf-8"?>
<ds:datastoreItem xmlns:ds="http://schemas.openxmlformats.org/officeDocument/2006/customXml" ds:itemID="{6599FE30-F458-4715-9A27-9D08F216A662}">
  <ds:schemaRefs>
    <ds:schemaRef ds:uri="http://schemas.microsoft.com/VisualStudio/2011/storyboarding/control"/>
  </ds:schemaRefs>
</ds:datastoreItem>
</file>

<file path=customXml/itemProps107.xml><?xml version="1.0" encoding="utf-8"?>
<ds:datastoreItem xmlns:ds="http://schemas.openxmlformats.org/officeDocument/2006/customXml" ds:itemID="{64308132-5861-41D3-B3CD-8A9546FED699}">
  <ds:schemaRefs>
    <ds:schemaRef ds:uri="http://schemas.microsoft.com/VisualStudio/2011/storyboarding/control"/>
  </ds:schemaRefs>
</ds:datastoreItem>
</file>

<file path=customXml/itemProps108.xml><?xml version="1.0" encoding="utf-8"?>
<ds:datastoreItem xmlns:ds="http://schemas.openxmlformats.org/officeDocument/2006/customXml" ds:itemID="{55E2BA0E-D3ED-4707-AAEC-12EB2359BC59}">
  <ds:schemaRefs>
    <ds:schemaRef ds:uri="http://schemas.microsoft.com/VisualStudio/2011/storyboarding/control"/>
  </ds:schemaRefs>
</ds:datastoreItem>
</file>

<file path=customXml/itemProps109.xml><?xml version="1.0" encoding="utf-8"?>
<ds:datastoreItem xmlns:ds="http://schemas.openxmlformats.org/officeDocument/2006/customXml" ds:itemID="{EC0C07FF-F657-48BC-A971-B09D969911AE}">
  <ds:schemaRefs>
    <ds:schemaRef ds:uri="http://schemas.microsoft.com/VisualStudio/2011/storyboarding/control"/>
  </ds:schemaRefs>
</ds:datastoreItem>
</file>

<file path=customXml/itemProps11.xml><?xml version="1.0" encoding="utf-8"?>
<ds:datastoreItem xmlns:ds="http://schemas.openxmlformats.org/officeDocument/2006/customXml" ds:itemID="{24B79669-AB0A-4C6D-8BFD-39F1A63C3720}">
  <ds:schemaRefs>
    <ds:schemaRef ds:uri="http://schemas.microsoft.com/VisualStudio/2011/storyboarding/control"/>
  </ds:schemaRefs>
</ds:datastoreItem>
</file>

<file path=customXml/itemProps110.xml><?xml version="1.0" encoding="utf-8"?>
<ds:datastoreItem xmlns:ds="http://schemas.openxmlformats.org/officeDocument/2006/customXml" ds:itemID="{3F60F3B4-9125-4A74-BF6C-C47769BD14F5}">
  <ds:schemaRefs>
    <ds:schemaRef ds:uri="http://schemas.microsoft.com/VisualStudio/2011/storyboarding/control"/>
  </ds:schemaRefs>
</ds:datastoreItem>
</file>

<file path=customXml/itemProps111.xml><?xml version="1.0" encoding="utf-8"?>
<ds:datastoreItem xmlns:ds="http://schemas.openxmlformats.org/officeDocument/2006/customXml" ds:itemID="{1765D031-C519-474A-9DB6-C493AA5F1EB5}">
  <ds:schemaRefs>
    <ds:schemaRef ds:uri="http://schemas.microsoft.com/VisualStudio/2011/storyboarding/control"/>
  </ds:schemaRefs>
</ds:datastoreItem>
</file>

<file path=customXml/itemProps112.xml><?xml version="1.0" encoding="utf-8"?>
<ds:datastoreItem xmlns:ds="http://schemas.openxmlformats.org/officeDocument/2006/customXml" ds:itemID="{C2BD5C75-7DC0-4FF9-BD5E-C34042C1E696}">
  <ds:schemaRefs>
    <ds:schemaRef ds:uri="http://schemas.microsoft.com/VisualStudio/2011/storyboarding/control"/>
  </ds:schemaRefs>
</ds:datastoreItem>
</file>

<file path=customXml/itemProps113.xml><?xml version="1.0" encoding="utf-8"?>
<ds:datastoreItem xmlns:ds="http://schemas.openxmlformats.org/officeDocument/2006/customXml" ds:itemID="{F25FCF2E-EDD3-40E8-BB62-FC0900E73C69}">
  <ds:schemaRefs>
    <ds:schemaRef ds:uri="http://schemas.microsoft.com/VisualStudio/2011/storyboarding/control"/>
  </ds:schemaRefs>
</ds:datastoreItem>
</file>

<file path=customXml/itemProps114.xml><?xml version="1.0" encoding="utf-8"?>
<ds:datastoreItem xmlns:ds="http://schemas.openxmlformats.org/officeDocument/2006/customXml" ds:itemID="{DE9FC8D2-06C6-4D1C-91CC-B7B95FE200A9}">
  <ds:schemaRefs>
    <ds:schemaRef ds:uri="http://schemas.microsoft.com/VisualStudio/2011/storyboarding/control"/>
  </ds:schemaRefs>
</ds:datastoreItem>
</file>

<file path=customXml/itemProps115.xml><?xml version="1.0" encoding="utf-8"?>
<ds:datastoreItem xmlns:ds="http://schemas.openxmlformats.org/officeDocument/2006/customXml" ds:itemID="{27A373BF-405C-4029-941C-2CA22E37F019}">
  <ds:schemaRefs>
    <ds:schemaRef ds:uri="http://schemas.microsoft.com/VisualStudio/2011/storyboarding/control"/>
  </ds:schemaRefs>
</ds:datastoreItem>
</file>

<file path=customXml/itemProps116.xml><?xml version="1.0" encoding="utf-8"?>
<ds:datastoreItem xmlns:ds="http://schemas.openxmlformats.org/officeDocument/2006/customXml" ds:itemID="{04FA18DC-5EEE-421D-895D-BFEF322B2924}">
  <ds:schemaRefs>
    <ds:schemaRef ds:uri="http://schemas.microsoft.com/VisualStudio/2011/storyboarding/control"/>
  </ds:schemaRefs>
</ds:datastoreItem>
</file>

<file path=customXml/itemProps117.xml><?xml version="1.0" encoding="utf-8"?>
<ds:datastoreItem xmlns:ds="http://schemas.openxmlformats.org/officeDocument/2006/customXml" ds:itemID="{9E91D94A-CF3F-40C7-A624-C0FA2DB2DF31}">
  <ds:schemaRefs>
    <ds:schemaRef ds:uri="http://schemas.microsoft.com/VisualStudio/2011/storyboarding/control"/>
  </ds:schemaRefs>
</ds:datastoreItem>
</file>

<file path=customXml/itemProps118.xml><?xml version="1.0" encoding="utf-8"?>
<ds:datastoreItem xmlns:ds="http://schemas.openxmlformats.org/officeDocument/2006/customXml" ds:itemID="{E8B3AD21-D7F4-4B50-B0CB-371D2D3A2C62}">
  <ds:schemaRefs>
    <ds:schemaRef ds:uri="http://schemas.microsoft.com/VisualStudio/2011/storyboarding/control"/>
  </ds:schemaRefs>
</ds:datastoreItem>
</file>

<file path=customXml/itemProps119.xml><?xml version="1.0" encoding="utf-8"?>
<ds:datastoreItem xmlns:ds="http://schemas.openxmlformats.org/officeDocument/2006/customXml" ds:itemID="{F277E807-1713-4F14-8B60-77493B652DD1}">
  <ds:schemaRefs>
    <ds:schemaRef ds:uri="http://schemas.microsoft.com/VisualStudio/2011/storyboarding/control"/>
  </ds:schemaRefs>
</ds:datastoreItem>
</file>

<file path=customXml/itemProps12.xml><?xml version="1.0" encoding="utf-8"?>
<ds:datastoreItem xmlns:ds="http://schemas.openxmlformats.org/officeDocument/2006/customXml" ds:itemID="{A8C78347-8E97-431C-8D8C-FBEC3A3673C4}">
  <ds:schemaRefs>
    <ds:schemaRef ds:uri="http://schemas.microsoft.com/VisualStudio/2011/storyboarding/control"/>
  </ds:schemaRefs>
</ds:datastoreItem>
</file>

<file path=customXml/itemProps120.xml><?xml version="1.0" encoding="utf-8"?>
<ds:datastoreItem xmlns:ds="http://schemas.openxmlformats.org/officeDocument/2006/customXml" ds:itemID="{A1420F12-5AC3-4383-8B4A-7891D071B04C}">
  <ds:schemaRefs>
    <ds:schemaRef ds:uri="http://schemas.microsoft.com/VisualStudio/2011/storyboarding/control"/>
  </ds:schemaRefs>
</ds:datastoreItem>
</file>

<file path=customXml/itemProps121.xml><?xml version="1.0" encoding="utf-8"?>
<ds:datastoreItem xmlns:ds="http://schemas.openxmlformats.org/officeDocument/2006/customXml" ds:itemID="{6F6495B5-55D9-49CF-B785-E21AF01A9DB7}">
  <ds:schemaRefs>
    <ds:schemaRef ds:uri="http://schemas.microsoft.com/VisualStudio/2011/storyboarding/control"/>
  </ds:schemaRefs>
</ds:datastoreItem>
</file>

<file path=customXml/itemProps122.xml><?xml version="1.0" encoding="utf-8"?>
<ds:datastoreItem xmlns:ds="http://schemas.openxmlformats.org/officeDocument/2006/customXml" ds:itemID="{2028FFBB-C9EF-4DD8-A7A8-E5DC229ACE95}">
  <ds:schemaRefs>
    <ds:schemaRef ds:uri="http://schemas.microsoft.com/VisualStudio/2011/storyboarding/control"/>
  </ds:schemaRefs>
</ds:datastoreItem>
</file>

<file path=customXml/itemProps123.xml><?xml version="1.0" encoding="utf-8"?>
<ds:datastoreItem xmlns:ds="http://schemas.openxmlformats.org/officeDocument/2006/customXml" ds:itemID="{811BA044-139F-4867-B0D3-42A1856CB265}">
  <ds:schemaRefs>
    <ds:schemaRef ds:uri="http://schemas.microsoft.com/VisualStudio/2011/storyboarding/control"/>
  </ds:schemaRefs>
</ds:datastoreItem>
</file>

<file path=customXml/itemProps124.xml><?xml version="1.0" encoding="utf-8"?>
<ds:datastoreItem xmlns:ds="http://schemas.openxmlformats.org/officeDocument/2006/customXml" ds:itemID="{6D19423C-827F-4D3E-B4A5-28AEC9408E4C}">
  <ds:schemaRefs>
    <ds:schemaRef ds:uri="http://schemas.microsoft.com/VisualStudio/2011/storyboarding/control"/>
  </ds:schemaRefs>
</ds:datastoreItem>
</file>

<file path=customXml/itemProps125.xml><?xml version="1.0" encoding="utf-8"?>
<ds:datastoreItem xmlns:ds="http://schemas.openxmlformats.org/officeDocument/2006/customXml" ds:itemID="{039AEC3B-1414-4579-962F-6EF7E0914904}">
  <ds:schemaRefs>
    <ds:schemaRef ds:uri="http://schemas.microsoft.com/VisualStudio/2011/storyboarding/control"/>
  </ds:schemaRefs>
</ds:datastoreItem>
</file>

<file path=customXml/itemProps126.xml><?xml version="1.0" encoding="utf-8"?>
<ds:datastoreItem xmlns:ds="http://schemas.openxmlformats.org/officeDocument/2006/customXml" ds:itemID="{9A6877EA-577C-4815-94FD-E9F990E1FAF6}">
  <ds:schemaRefs>
    <ds:schemaRef ds:uri="http://schemas.microsoft.com/VisualStudio/2011/storyboarding/control"/>
  </ds:schemaRefs>
</ds:datastoreItem>
</file>

<file path=customXml/itemProps127.xml><?xml version="1.0" encoding="utf-8"?>
<ds:datastoreItem xmlns:ds="http://schemas.openxmlformats.org/officeDocument/2006/customXml" ds:itemID="{1BFBF1DB-16E6-4BC9-850F-7AE031966E78}">
  <ds:schemaRefs>
    <ds:schemaRef ds:uri="http://schemas.microsoft.com/VisualStudio/2011/storyboarding/control"/>
  </ds:schemaRefs>
</ds:datastoreItem>
</file>

<file path=customXml/itemProps128.xml><?xml version="1.0" encoding="utf-8"?>
<ds:datastoreItem xmlns:ds="http://schemas.openxmlformats.org/officeDocument/2006/customXml" ds:itemID="{2E016D1E-52C9-480C-B487-0E813FDAA1CE}">
  <ds:schemaRefs>
    <ds:schemaRef ds:uri="http://schemas.microsoft.com/VisualStudio/2011/storyboarding/control"/>
  </ds:schemaRefs>
</ds:datastoreItem>
</file>

<file path=customXml/itemProps129.xml><?xml version="1.0" encoding="utf-8"?>
<ds:datastoreItem xmlns:ds="http://schemas.openxmlformats.org/officeDocument/2006/customXml" ds:itemID="{ECBC0B18-15CB-4E4F-9194-2D829AF62160}">
  <ds:schemaRefs>
    <ds:schemaRef ds:uri="http://schemas.microsoft.com/VisualStudio/2011/storyboarding/control"/>
  </ds:schemaRefs>
</ds:datastoreItem>
</file>

<file path=customXml/itemProps13.xml><?xml version="1.0" encoding="utf-8"?>
<ds:datastoreItem xmlns:ds="http://schemas.openxmlformats.org/officeDocument/2006/customXml" ds:itemID="{2D42B78F-72FD-4CE3-A561-F0881F34E9A5}">
  <ds:schemaRefs>
    <ds:schemaRef ds:uri="http://schemas.microsoft.com/VisualStudio/2011/storyboarding/control"/>
  </ds:schemaRefs>
</ds:datastoreItem>
</file>

<file path=customXml/itemProps130.xml><?xml version="1.0" encoding="utf-8"?>
<ds:datastoreItem xmlns:ds="http://schemas.openxmlformats.org/officeDocument/2006/customXml" ds:itemID="{7E07AE30-32DB-48F3-ACAD-ED5C36E1831B}">
  <ds:schemaRefs>
    <ds:schemaRef ds:uri="http://schemas.microsoft.com/VisualStudio/2011/storyboarding/control"/>
  </ds:schemaRefs>
</ds:datastoreItem>
</file>

<file path=customXml/itemProps131.xml><?xml version="1.0" encoding="utf-8"?>
<ds:datastoreItem xmlns:ds="http://schemas.openxmlformats.org/officeDocument/2006/customXml" ds:itemID="{7F48E476-8E22-42A1-AAA1-E8364632B246}">
  <ds:schemaRefs>
    <ds:schemaRef ds:uri="http://schemas.microsoft.com/VisualStudio/2011/storyboarding/control"/>
  </ds:schemaRefs>
</ds:datastoreItem>
</file>

<file path=customXml/itemProps132.xml><?xml version="1.0" encoding="utf-8"?>
<ds:datastoreItem xmlns:ds="http://schemas.openxmlformats.org/officeDocument/2006/customXml" ds:itemID="{B64B9D5D-66C2-4EAB-9C4A-7B91A2EBBBCE}">
  <ds:schemaRefs>
    <ds:schemaRef ds:uri="http://schemas.microsoft.com/VisualStudio/2011/storyboarding/control"/>
  </ds:schemaRefs>
</ds:datastoreItem>
</file>

<file path=customXml/itemProps133.xml><?xml version="1.0" encoding="utf-8"?>
<ds:datastoreItem xmlns:ds="http://schemas.openxmlformats.org/officeDocument/2006/customXml" ds:itemID="{66AA16FD-12F6-4C01-A7BD-4398FA3D0E71}">
  <ds:schemaRefs>
    <ds:schemaRef ds:uri="http://schemas.microsoft.com/VisualStudio/2011/storyboarding/control"/>
  </ds:schemaRefs>
</ds:datastoreItem>
</file>

<file path=customXml/itemProps134.xml><?xml version="1.0" encoding="utf-8"?>
<ds:datastoreItem xmlns:ds="http://schemas.openxmlformats.org/officeDocument/2006/customXml" ds:itemID="{88A9ED9E-529D-49D7-ACDB-BDC277B35D3B}">
  <ds:schemaRefs>
    <ds:schemaRef ds:uri="http://schemas.microsoft.com/VisualStudio/2011/storyboarding/control"/>
  </ds:schemaRefs>
</ds:datastoreItem>
</file>

<file path=customXml/itemProps135.xml><?xml version="1.0" encoding="utf-8"?>
<ds:datastoreItem xmlns:ds="http://schemas.openxmlformats.org/officeDocument/2006/customXml" ds:itemID="{ACD89C6D-6115-4271-AB60-5D628262DED0}">
  <ds:schemaRefs>
    <ds:schemaRef ds:uri="http://schemas.microsoft.com/VisualStudio/2011/storyboarding/control"/>
  </ds:schemaRefs>
</ds:datastoreItem>
</file>

<file path=customXml/itemProps136.xml><?xml version="1.0" encoding="utf-8"?>
<ds:datastoreItem xmlns:ds="http://schemas.openxmlformats.org/officeDocument/2006/customXml" ds:itemID="{C946B2F2-2D1B-40BC-BBA2-88209D477CE2}">
  <ds:schemaRefs>
    <ds:schemaRef ds:uri="http://schemas.microsoft.com/VisualStudio/2011/storyboarding/control"/>
  </ds:schemaRefs>
</ds:datastoreItem>
</file>

<file path=customXml/itemProps137.xml><?xml version="1.0" encoding="utf-8"?>
<ds:datastoreItem xmlns:ds="http://schemas.openxmlformats.org/officeDocument/2006/customXml" ds:itemID="{36191E39-FAC6-4EA4-967F-57A535C0A079}">
  <ds:schemaRefs>
    <ds:schemaRef ds:uri="http://schemas.microsoft.com/VisualStudio/2011/storyboarding/control"/>
  </ds:schemaRefs>
</ds:datastoreItem>
</file>

<file path=customXml/itemProps138.xml><?xml version="1.0" encoding="utf-8"?>
<ds:datastoreItem xmlns:ds="http://schemas.openxmlformats.org/officeDocument/2006/customXml" ds:itemID="{969E85A3-3851-4535-9B61-5FAECDF2C305}">
  <ds:schemaRefs>
    <ds:schemaRef ds:uri="http://schemas.microsoft.com/VisualStudio/2011/storyboarding/control"/>
  </ds:schemaRefs>
</ds:datastoreItem>
</file>

<file path=customXml/itemProps139.xml><?xml version="1.0" encoding="utf-8"?>
<ds:datastoreItem xmlns:ds="http://schemas.openxmlformats.org/officeDocument/2006/customXml" ds:itemID="{CD4B3447-4A13-41D3-BD78-7D2B1174AA45}">
  <ds:schemaRefs>
    <ds:schemaRef ds:uri="http://schemas.microsoft.com/VisualStudio/2011/storyboarding/control"/>
  </ds:schemaRefs>
</ds:datastoreItem>
</file>

<file path=customXml/itemProps14.xml><?xml version="1.0" encoding="utf-8"?>
<ds:datastoreItem xmlns:ds="http://schemas.openxmlformats.org/officeDocument/2006/customXml" ds:itemID="{8D2DF29B-D0E3-4CAE-B30B-5150AFAC38BC}">
  <ds:schemaRefs>
    <ds:schemaRef ds:uri="http://schemas.microsoft.com/VisualStudio/2011/storyboarding/control"/>
  </ds:schemaRefs>
</ds:datastoreItem>
</file>

<file path=customXml/itemProps140.xml><?xml version="1.0" encoding="utf-8"?>
<ds:datastoreItem xmlns:ds="http://schemas.openxmlformats.org/officeDocument/2006/customXml" ds:itemID="{1AC1F725-20EE-41F3-8F73-55FCBA4C89F7}">
  <ds:schemaRefs>
    <ds:schemaRef ds:uri="http://schemas.microsoft.com/VisualStudio/2011/storyboarding/control"/>
  </ds:schemaRefs>
</ds:datastoreItem>
</file>

<file path=customXml/itemProps141.xml><?xml version="1.0" encoding="utf-8"?>
<ds:datastoreItem xmlns:ds="http://schemas.openxmlformats.org/officeDocument/2006/customXml" ds:itemID="{95A3FBC5-E0F5-4761-8053-3670D0653402}">
  <ds:schemaRefs>
    <ds:schemaRef ds:uri="http://schemas.microsoft.com/VisualStudio/2011/storyboarding/control"/>
  </ds:schemaRefs>
</ds:datastoreItem>
</file>

<file path=customXml/itemProps142.xml><?xml version="1.0" encoding="utf-8"?>
<ds:datastoreItem xmlns:ds="http://schemas.openxmlformats.org/officeDocument/2006/customXml" ds:itemID="{1C631745-91D3-4237-B6ED-75DEAE263FAE}">
  <ds:schemaRefs>
    <ds:schemaRef ds:uri="http://schemas.microsoft.com/VisualStudio/2011/storyboarding/control"/>
  </ds:schemaRefs>
</ds:datastoreItem>
</file>

<file path=customXml/itemProps143.xml><?xml version="1.0" encoding="utf-8"?>
<ds:datastoreItem xmlns:ds="http://schemas.openxmlformats.org/officeDocument/2006/customXml" ds:itemID="{59A4DEE2-B2C2-4132-9ABB-4AD17B4A440F}">
  <ds:schemaRefs>
    <ds:schemaRef ds:uri="http://schemas.microsoft.com/VisualStudio/2011/storyboarding/control"/>
  </ds:schemaRefs>
</ds:datastoreItem>
</file>

<file path=customXml/itemProps144.xml><?xml version="1.0" encoding="utf-8"?>
<ds:datastoreItem xmlns:ds="http://schemas.openxmlformats.org/officeDocument/2006/customXml" ds:itemID="{74671E99-FA7F-4437-9BA8-D5E3156EE7C5}">
  <ds:schemaRefs>
    <ds:schemaRef ds:uri="http://schemas.microsoft.com/VisualStudio/2011/storyboarding/control"/>
  </ds:schemaRefs>
</ds:datastoreItem>
</file>

<file path=customXml/itemProps145.xml><?xml version="1.0" encoding="utf-8"?>
<ds:datastoreItem xmlns:ds="http://schemas.openxmlformats.org/officeDocument/2006/customXml" ds:itemID="{FF215452-33A4-4BA5-B004-0E826DFE5685}">
  <ds:schemaRefs>
    <ds:schemaRef ds:uri="http://schemas.microsoft.com/VisualStudio/2011/storyboarding/control"/>
  </ds:schemaRefs>
</ds:datastoreItem>
</file>

<file path=customXml/itemProps146.xml><?xml version="1.0" encoding="utf-8"?>
<ds:datastoreItem xmlns:ds="http://schemas.openxmlformats.org/officeDocument/2006/customXml" ds:itemID="{2FBE9B1F-01EA-4B0D-8756-9E7701E643A2}">
  <ds:schemaRefs>
    <ds:schemaRef ds:uri="http://schemas.microsoft.com/VisualStudio/2011/storyboarding/control"/>
  </ds:schemaRefs>
</ds:datastoreItem>
</file>

<file path=customXml/itemProps147.xml><?xml version="1.0" encoding="utf-8"?>
<ds:datastoreItem xmlns:ds="http://schemas.openxmlformats.org/officeDocument/2006/customXml" ds:itemID="{370C0070-2076-4ADE-8BDE-451C03CCF537}">
  <ds:schemaRefs>
    <ds:schemaRef ds:uri="http://schemas.microsoft.com/VisualStudio/2011/storyboarding/control"/>
  </ds:schemaRefs>
</ds:datastoreItem>
</file>

<file path=customXml/itemProps148.xml><?xml version="1.0" encoding="utf-8"?>
<ds:datastoreItem xmlns:ds="http://schemas.openxmlformats.org/officeDocument/2006/customXml" ds:itemID="{EEAE6733-ABBC-4E2D-9411-63759DF8613C}">
  <ds:schemaRefs>
    <ds:schemaRef ds:uri="http://schemas.microsoft.com/VisualStudio/2011/storyboarding/control"/>
  </ds:schemaRefs>
</ds:datastoreItem>
</file>

<file path=customXml/itemProps149.xml><?xml version="1.0" encoding="utf-8"?>
<ds:datastoreItem xmlns:ds="http://schemas.openxmlformats.org/officeDocument/2006/customXml" ds:itemID="{CD095638-8D99-4882-9FD5-1DE15CFBFB6E}">
  <ds:schemaRefs>
    <ds:schemaRef ds:uri="http://schemas.microsoft.com/VisualStudio/2011/storyboarding/control"/>
  </ds:schemaRefs>
</ds:datastoreItem>
</file>

<file path=customXml/itemProps15.xml><?xml version="1.0" encoding="utf-8"?>
<ds:datastoreItem xmlns:ds="http://schemas.openxmlformats.org/officeDocument/2006/customXml" ds:itemID="{73CA713A-B67E-47F1-A519-111A0F2B5FE8}">
  <ds:schemaRefs>
    <ds:schemaRef ds:uri="http://schemas.microsoft.com/VisualStudio/2011/storyboarding/control"/>
  </ds:schemaRefs>
</ds:datastoreItem>
</file>

<file path=customXml/itemProps150.xml><?xml version="1.0" encoding="utf-8"?>
<ds:datastoreItem xmlns:ds="http://schemas.openxmlformats.org/officeDocument/2006/customXml" ds:itemID="{3018E69D-5820-43A7-9556-24791CF5D9E0}">
  <ds:schemaRefs>
    <ds:schemaRef ds:uri="http://schemas.microsoft.com/VisualStudio/2011/storyboarding/control"/>
  </ds:schemaRefs>
</ds:datastoreItem>
</file>

<file path=customXml/itemProps151.xml><?xml version="1.0" encoding="utf-8"?>
<ds:datastoreItem xmlns:ds="http://schemas.openxmlformats.org/officeDocument/2006/customXml" ds:itemID="{536F71FD-8F94-430F-A586-FF1D3F4ECC49}">
  <ds:schemaRefs>
    <ds:schemaRef ds:uri="http://schemas.microsoft.com/VisualStudio/2011/storyboarding/control"/>
  </ds:schemaRefs>
</ds:datastoreItem>
</file>

<file path=customXml/itemProps152.xml><?xml version="1.0" encoding="utf-8"?>
<ds:datastoreItem xmlns:ds="http://schemas.openxmlformats.org/officeDocument/2006/customXml" ds:itemID="{7FE909CC-F436-48C5-8688-F3026C182B67}">
  <ds:schemaRefs>
    <ds:schemaRef ds:uri="http://schemas.microsoft.com/VisualStudio/2011/storyboarding/control"/>
  </ds:schemaRefs>
</ds:datastoreItem>
</file>

<file path=customXml/itemProps153.xml><?xml version="1.0" encoding="utf-8"?>
<ds:datastoreItem xmlns:ds="http://schemas.openxmlformats.org/officeDocument/2006/customXml" ds:itemID="{C300A976-293E-474D-92CF-D8D8EF5DFEEB}">
  <ds:schemaRefs>
    <ds:schemaRef ds:uri="http://schemas.microsoft.com/VisualStudio/2011/storyboarding/control"/>
  </ds:schemaRefs>
</ds:datastoreItem>
</file>

<file path=customXml/itemProps154.xml><?xml version="1.0" encoding="utf-8"?>
<ds:datastoreItem xmlns:ds="http://schemas.openxmlformats.org/officeDocument/2006/customXml" ds:itemID="{0E275EAD-7F6B-44DE-A8B4-86334483234E}">
  <ds:schemaRefs>
    <ds:schemaRef ds:uri="http://schemas.microsoft.com/VisualStudio/2011/storyboarding/control"/>
  </ds:schemaRefs>
</ds:datastoreItem>
</file>

<file path=customXml/itemProps155.xml><?xml version="1.0" encoding="utf-8"?>
<ds:datastoreItem xmlns:ds="http://schemas.openxmlformats.org/officeDocument/2006/customXml" ds:itemID="{FEB7F7C7-D076-41BE-941D-C70D3C1D9AFE}">
  <ds:schemaRefs>
    <ds:schemaRef ds:uri="http://schemas.microsoft.com/VisualStudio/2011/storyboarding/control"/>
  </ds:schemaRefs>
</ds:datastoreItem>
</file>

<file path=customXml/itemProps156.xml><?xml version="1.0" encoding="utf-8"?>
<ds:datastoreItem xmlns:ds="http://schemas.openxmlformats.org/officeDocument/2006/customXml" ds:itemID="{AB23ED65-256B-4C31-8E4D-20BA0465B353}">
  <ds:schemaRefs>
    <ds:schemaRef ds:uri="http://schemas.microsoft.com/VisualStudio/2011/storyboarding/control"/>
  </ds:schemaRefs>
</ds:datastoreItem>
</file>

<file path=customXml/itemProps157.xml><?xml version="1.0" encoding="utf-8"?>
<ds:datastoreItem xmlns:ds="http://schemas.openxmlformats.org/officeDocument/2006/customXml" ds:itemID="{74D85F1E-698E-4749-8063-5CFA93478F7F}">
  <ds:schemaRefs>
    <ds:schemaRef ds:uri="http://schemas.microsoft.com/VisualStudio/2011/storyboarding/control"/>
  </ds:schemaRefs>
</ds:datastoreItem>
</file>

<file path=customXml/itemProps158.xml><?xml version="1.0" encoding="utf-8"?>
<ds:datastoreItem xmlns:ds="http://schemas.openxmlformats.org/officeDocument/2006/customXml" ds:itemID="{0C4E7445-75B8-47EE-B60D-FFC88B63E29F}">
  <ds:schemaRefs>
    <ds:schemaRef ds:uri="http://schemas.microsoft.com/VisualStudio/2011/storyboarding/control"/>
  </ds:schemaRefs>
</ds:datastoreItem>
</file>

<file path=customXml/itemProps159.xml><?xml version="1.0" encoding="utf-8"?>
<ds:datastoreItem xmlns:ds="http://schemas.openxmlformats.org/officeDocument/2006/customXml" ds:itemID="{92E8DEB0-9784-427B-BD78-D510D294DB5E}">
  <ds:schemaRefs>
    <ds:schemaRef ds:uri="http://schemas.microsoft.com/VisualStudio/2011/storyboarding/control"/>
  </ds:schemaRefs>
</ds:datastoreItem>
</file>

<file path=customXml/itemProps16.xml><?xml version="1.0" encoding="utf-8"?>
<ds:datastoreItem xmlns:ds="http://schemas.openxmlformats.org/officeDocument/2006/customXml" ds:itemID="{EB2F7367-F5C5-4D21-A36B-BAFC27F757EA}">
  <ds:schemaRefs>
    <ds:schemaRef ds:uri="http://schemas.microsoft.com/VisualStudio/2011/storyboarding/control"/>
  </ds:schemaRefs>
</ds:datastoreItem>
</file>

<file path=customXml/itemProps160.xml><?xml version="1.0" encoding="utf-8"?>
<ds:datastoreItem xmlns:ds="http://schemas.openxmlformats.org/officeDocument/2006/customXml" ds:itemID="{34D2711B-006A-42EC-972A-022A5673C183}">
  <ds:schemaRefs>
    <ds:schemaRef ds:uri="http://schemas.microsoft.com/VisualStudio/2011/storyboarding/control"/>
  </ds:schemaRefs>
</ds:datastoreItem>
</file>

<file path=customXml/itemProps161.xml><?xml version="1.0" encoding="utf-8"?>
<ds:datastoreItem xmlns:ds="http://schemas.openxmlformats.org/officeDocument/2006/customXml" ds:itemID="{29AC3D03-4EC8-4A65-9761-42E333F1F8A9}">
  <ds:schemaRefs>
    <ds:schemaRef ds:uri="http://schemas.microsoft.com/VisualStudio/2011/storyboarding/control"/>
  </ds:schemaRefs>
</ds:datastoreItem>
</file>

<file path=customXml/itemProps162.xml><?xml version="1.0" encoding="utf-8"?>
<ds:datastoreItem xmlns:ds="http://schemas.openxmlformats.org/officeDocument/2006/customXml" ds:itemID="{193C4BA4-0E80-4BAE-BA9F-934DDDCF3C15}">
  <ds:schemaRefs>
    <ds:schemaRef ds:uri="http://schemas.microsoft.com/VisualStudio/2011/storyboarding/control"/>
  </ds:schemaRefs>
</ds:datastoreItem>
</file>

<file path=customXml/itemProps163.xml><?xml version="1.0" encoding="utf-8"?>
<ds:datastoreItem xmlns:ds="http://schemas.openxmlformats.org/officeDocument/2006/customXml" ds:itemID="{A0C16211-A280-417D-A01B-3167DFA4A7C6}">
  <ds:schemaRefs>
    <ds:schemaRef ds:uri="http://schemas.microsoft.com/VisualStudio/2011/storyboarding/control"/>
  </ds:schemaRefs>
</ds:datastoreItem>
</file>

<file path=customXml/itemProps164.xml><?xml version="1.0" encoding="utf-8"?>
<ds:datastoreItem xmlns:ds="http://schemas.openxmlformats.org/officeDocument/2006/customXml" ds:itemID="{8D1F44CA-18E1-4DBD-BAF8-A96E3F94D7CA}">
  <ds:schemaRefs>
    <ds:schemaRef ds:uri="http://schemas.microsoft.com/VisualStudio/2011/storyboarding/control"/>
  </ds:schemaRefs>
</ds:datastoreItem>
</file>

<file path=customXml/itemProps165.xml><?xml version="1.0" encoding="utf-8"?>
<ds:datastoreItem xmlns:ds="http://schemas.openxmlformats.org/officeDocument/2006/customXml" ds:itemID="{088C2AC4-7332-45B6-B8BC-55F2BECBD82C}">
  <ds:schemaRefs>
    <ds:schemaRef ds:uri="http://schemas.microsoft.com/VisualStudio/2011/storyboarding/control"/>
  </ds:schemaRefs>
</ds:datastoreItem>
</file>

<file path=customXml/itemProps166.xml><?xml version="1.0" encoding="utf-8"?>
<ds:datastoreItem xmlns:ds="http://schemas.openxmlformats.org/officeDocument/2006/customXml" ds:itemID="{BD6B7AAB-E96F-4D10-8B86-1C4DFFAFE952}">
  <ds:schemaRefs>
    <ds:schemaRef ds:uri="http://schemas.microsoft.com/VisualStudio/2011/storyboarding/control"/>
  </ds:schemaRefs>
</ds:datastoreItem>
</file>

<file path=customXml/itemProps167.xml><?xml version="1.0" encoding="utf-8"?>
<ds:datastoreItem xmlns:ds="http://schemas.openxmlformats.org/officeDocument/2006/customXml" ds:itemID="{1732BD5D-72B0-48EC-B496-46F4816D1ECB}">
  <ds:schemaRefs>
    <ds:schemaRef ds:uri="http://schemas.microsoft.com/VisualStudio/2011/storyboarding/control"/>
  </ds:schemaRefs>
</ds:datastoreItem>
</file>

<file path=customXml/itemProps168.xml><?xml version="1.0" encoding="utf-8"?>
<ds:datastoreItem xmlns:ds="http://schemas.openxmlformats.org/officeDocument/2006/customXml" ds:itemID="{A48C333B-2509-4440-8E41-EB24131686D9}">
  <ds:schemaRefs>
    <ds:schemaRef ds:uri="http://schemas.microsoft.com/VisualStudio/2011/storyboarding/control"/>
  </ds:schemaRefs>
</ds:datastoreItem>
</file>

<file path=customXml/itemProps169.xml><?xml version="1.0" encoding="utf-8"?>
<ds:datastoreItem xmlns:ds="http://schemas.openxmlformats.org/officeDocument/2006/customXml" ds:itemID="{12F8A049-1A26-4B72-99B9-248EEE277AA9}">
  <ds:schemaRefs>
    <ds:schemaRef ds:uri="http://schemas.microsoft.com/VisualStudio/2011/storyboarding/control"/>
  </ds:schemaRefs>
</ds:datastoreItem>
</file>

<file path=customXml/itemProps17.xml><?xml version="1.0" encoding="utf-8"?>
<ds:datastoreItem xmlns:ds="http://schemas.openxmlformats.org/officeDocument/2006/customXml" ds:itemID="{6B25C2D5-963B-4395-9671-0F2CBA2218BF}">
  <ds:schemaRefs>
    <ds:schemaRef ds:uri="http://schemas.microsoft.com/VisualStudio/2011/storyboarding/control"/>
  </ds:schemaRefs>
</ds:datastoreItem>
</file>

<file path=customXml/itemProps170.xml><?xml version="1.0" encoding="utf-8"?>
<ds:datastoreItem xmlns:ds="http://schemas.openxmlformats.org/officeDocument/2006/customXml" ds:itemID="{0E5E1E9D-127A-4298-BE37-2FE2E4E57BEF}">
  <ds:schemaRefs>
    <ds:schemaRef ds:uri="http://schemas.microsoft.com/VisualStudio/2011/storyboarding/control"/>
  </ds:schemaRefs>
</ds:datastoreItem>
</file>

<file path=customXml/itemProps171.xml><?xml version="1.0" encoding="utf-8"?>
<ds:datastoreItem xmlns:ds="http://schemas.openxmlformats.org/officeDocument/2006/customXml" ds:itemID="{AA7C029D-5CEE-497E-912C-82617A92B1B8}">
  <ds:schemaRefs>
    <ds:schemaRef ds:uri="http://schemas.microsoft.com/VisualStudio/2011/storyboarding/control"/>
  </ds:schemaRefs>
</ds:datastoreItem>
</file>

<file path=customXml/itemProps172.xml><?xml version="1.0" encoding="utf-8"?>
<ds:datastoreItem xmlns:ds="http://schemas.openxmlformats.org/officeDocument/2006/customXml" ds:itemID="{089E8893-BE2D-4F61-8D04-D9F346697A9B}">
  <ds:schemaRefs>
    <ds:schemaRef ds:uri="http://schemas.microsoft.com/VisualStudio/2011/storyboarding/control"/>
  </ds:schemaRefs>
</ds:datastoreItem>
</file>

<file path=customXml/itemProps173.xml><?xml version="1.0" encoding="utf-8"?>
<ds:datastoreItem xmlns:ds="http://schemas.openxmlformats.org/officeDocument/2006/customXml" ds:itemID="{A9179E5C-3378-4266-912C-031D92C34BF6}">
  <ds:schemaRefs>
    <ds:schemaRef ds:uri="http://schemas.microsoft.com/VisualStudio/2011/storyboarding/control"/>
  </ds:schemaRefs>
</ds:datastoreItem>
</file>

<file path=customXml/itemProps174.xml><?xml version="1.0" encoding="utf-8"?>
<ds:datastoreItem xmlns:ds="http://schemas.openxmlformats.org/officeDocument/2006/customXml" ds:itemID="{C644C529-B61C-4DFA-B348-C4D07100875C}">
  <ds:schemaRefs>
    <ds:schemaRef ds:uri="http://schemas.microsoft.com/VisualStudio/2011/storyboarding/control"/>
  </ds:schemaRefs>
</ds:datastoreItem>
</file>

<file path=customXml/itemProps175.xml><?xml version="1.0" encoding="utf-8"?>
<ds:datastoreItem xmlns:ds="http://schemas.openxmlformats.org/officeDocument/2006/customXml" ds:itemID="{B4635D7C-93F9-4859-8160-FFF6DDD229EF}">
  <ds:schemaRefs>
    <ds:schemaRef ds:uri="http://schemas.microsoft.com/VisualStudio/2011/storyboarding/control"/>
  </ds:schemaRefs>
</ds:datastoreItem>
</file>

<file path=customXml/itemProps176.xml><?xml version="1.0" encoding="utf-8"?>
<ds:datastoreItem xmlns:ds="http://schemas.openxmlformats.org/officeDocument/2006/customXml" ds:itemID="{752411FC-2BBC-4900-8BED-CEED2B01DB13}">
  <ds:schemaRefs>
    <ds:schemaRef ds:uri="http://schemas.microsoft.com/VisualStudio/2011/storyboarding/control"/>
  </ds:schemaRefs>
</ds:datastoreItem>
</file>

<file path=customXml/itemProps177.xml><?xml version="1.0" encoding="utf-8"?>
<ds:datastoreItem xmlns:ds="http://schemas.openxmlformats.org/officeDocument/2006/customXml" ds:itemID="{769CD425-5FED-4913-A557-A66394F955BA}">
  <ds:schemaRefs>
    <ds:schemaRef ds:uri="http://schemas.microsoft.com/VisualStudio/2011/storyboarding/control"/>
  </ds:schemaRefs>
</ds:datastoreItem>
</file>

<file path=customXml/itemProps178.xml><?xml version="1.0" encoding="utf-8"?>
<ds:datastoreItem xmlns:ds="http://schemas.openxmlformats.org/officeDocument/2006/customXml" ds:itemID="{BAF6CF50-F069-43CE-B05A-9ADA46788EA7}">
  <ds:schemaRefs>
    <ds:schemaRef ds:uri="http://schemas.microsoft.com/VisualStudio/2011/storyboarding/control"/>
  </ds:schemaRefs>
</ds:datastoreItem>
</file>

<file path=customXml/itemProps179.xml><?xml version="1.0" encoding="utf-8"?>
<ds:datastoreItem xmlns:ds="http://schemas.openxmlformats.org/officeDocument/2006/customXml" ds:itemID="{49E32B2C-8A94-4F15-8164-B585BB404E2D}">
  <ds:schemaRefs>
    <ds:schemaRef ds:uri="http://schemas.microsoft.com/VisualStudio/2011/storyboarding/control"/>
  </ds:schemaRefs>
</ds:datastoreItem>
</file>

<file path=customXml/itemProps18.xml><?xml version="1.0" encoding="utf-8"?>
<ds:datastoreItem xmlns:ds="http://schemas.openxmlformats.org/officeDocument/2006/customXml" ds:itemID="{719067CF-6427-4CF9-BBE1-8DD09F294C35}">
  <ds:schemaRefs>
    <ds:schemaRef ds:uri="http://schemas.microsoft.com/VisualStudio/2011/storyboarding/control"/>
  </ds:schemaRefs>
</ds:datastoreItem>
</file>

<file path=customXml/itemProps180.xml><?xml version="1.0" encoding="utf-8"?>
<ds:datastoreItem xmlns:ds="http://schemas.openxmlformats.org/officeDocument/2006/customXml" ds:itemID="{E52DC6A7-C4E8-48C1-A1ED-3DF845451CBA}">
  <ds:schemaRefs>
    <ds:schemaRef ds:uri="http://schemas.microsoft.com/VisualStudio/2011/storyboarding/control"/>
  </ds:schemaRefs>
</ds:datastoreItem>
</file>

<file path=customXml/itemProps181.xml><?xml version="1.0" encoding="utf-8"?>
<ds:datastoreItem xmlns:ds="http://schemas.openxmlformats.org/officeDocument/2006/customXml" ds:itemID="{31FA338E-2FFB-434E-AE76-7CCA2F9C2939}">
  <ds:schemaRefs>
    <ds:schemaRef ds:uri="http://schemas.microsoft.com/VisualStudio/2011/storyboarding/control"/>
  </ds:schemaRefs>
</ds:datastoreItem>
</file>

<file path=customXml/itemProps182.xml><?xml version="1.0" encoding="utf-8"?>
<ds:datastoreItem xmlns:ds="http://schemas.openxmlformats.org/officeDocument/2006/customXml" ds:itemID="{81FF6A2D-2E78-4A92-AECC-484658D8AF24}">
  <ds:schemaRefs>
    <ds:schemaRef ds:uri="http://schemas.microsoft.com/VisualStudio/2011/storyboarding/control"/>
  </ds:schemaRefs>
</ds:datastoreItem>
</file>

<file path=customXml/itemProps183.xml><?xml version="1.0" encoding="utf-8"?>
<ds:datastoreItem xmlns:ds="http://schemas.openxmlformats.org/officeDocument/2006/customXml" ds:itemID="{3EC5A341-9CC8-4EED-9EE5-62F3760BCA8E}">
  <ds:schemaRefs>
    <ds:schemaRef ds:uri="http://schemas.microsoft.com/VisualStudio/2011/storyboarding/control"/>
  </ds:schemaRefs>
</ds:datastoreItem>
</file>

<file path=customXml/itemProps184.xml><?xml version="1.0" encoding="utf-8"?>
<ds:datastoreItem xmlns:ds="http://schemas.openxmlformats.org/officeDocument/2006/customXml" ds:itemID="{65AE81E0-A6FF-4A92-9D9A-72989FF7832B}">
  <ds:schemaRefs>
    <ds:schemaRef ds:uri="http://schemas.microsoft.com/VisualStudio/2011/storyboarding/control"/>
  </ds:schemaRefs>
</ds:datastoreItem>
</file>

<file path=customXml/itemProps185.xml><?xml version="1.0" encoding="utf-8"?>
<ds:datastoreItem xmlns:ds="http://schemas.openxmlformats.org/officeDocument/2006/customXml" ds:itemID="{9E962C76-3B06-460B-AC23-181E2A8E9726}">
  <ds:schemaRefs>
    <ds:schemaRef ds:uri="http://schemas.microsoft.com/VisualStudio/2011/storyboarding/control"/>
  </ds:schemaRefs>
</ds:datastoreItem>
</file>

<file path=customXml/itemProps186.xml><?xml version="1.0" encoding="utf-8"?>
<ds:datastoreItem xmlns:ds="http://schemas.openxmlformats.org/officeDocument/2006/customXml" ds:itemID="{C97C980A-0E1D-411E-8C10-D3FFF3D3A6B8}">
  <ds:schemaRefs>
    <ds:schemaRef ds:uri="http://schemas.microsoft.com/VisualStudio/2011/storyboarding/control"/>
  </ds:schemaRefs>
</ds:datastoreItem>
</file>

<file path=customXml/itemProps187.xml><?xml version="1.0" encoding="utf-8"?>
<ds:datastoreItem xmlns:ds="http://schemas.openxmlformats.org/officeDocument/2006/customXml" ds:itemID="{AD5C608E-1017-4EAA-8BBF-28196B8CF763}">
  <ds:schemaRefs>
    <ds:schemaRef ds:uri="http://schemas.microsoft.com/VisualStudio/2011/storyboarding/control"/>
  </ds:schemaRefs>
</ds:datastoreItem>
</file>

<file path=customXml/itemProps188.xml><?xml version="1.0" encoding="utf-8"?>
<ds:datastoreItem xmlns:ds="http://schemas.openxmlformats.org/officeDocument/2006/customXml" ds:itemID="{B06C2608-7FBC-4949-ACDB-918B0169110D}">
  <ds:schemaRefs>
    <ds:schemaRef ds:uri="http://schemas.microsoft.com/VisualStudio/2011/storyboarding/control"/>
  </ds:schemaRefs>
</ds:datastoreItem>
</file>

<file path=customXml/itemProps189.xml><?xml version="1.0" encoding="utf-8"?>
<ds:datastoreItem xmlns:ds="http://schemas.openxmlformats.org/officeDocument/2006/customXml" ds:itemID="{FBBC26A5-42AC-45A1-AECB-B66F94ABD592}">
  <ds:schemaRefs>
    <ds:schemaRef ds:uri="http://schemas.microsoft.com/VisualStudio/2011/storyboarding/control"/>
  </ds:schemaRefs>
</ds:datastoreItem>
</file>

<file path=customXml/itemProps19.xml><?xml version="1.0" encoding="utf-8"?>
<ds:datastoreItem xmlns:ds="http://schemas.openxmlformats.org/officeDocument/2006/customXml" ds:itemID="{E9283A57-A38C-46FA-8E06-9F7CEA12E276}">
  <ds:schemaRefs>
    <ds:schemaRef ds:uri="http://schemas.microsoft.com/VisualStudio/2011/storyboarding/control"/>
  </ds:schemaRefs>
</ds:datastoreItem>
</file>

<file path=customXml/itemProps190.xml><?xml version="1.0" encoding="utf-8"?>
<ds:datastoreItem xmlns:ds="http://schemas.openxmlformats.org/officeDocument/2006/customXml" ds:itemID="{DEBB71D9-3DF6-47A3-8CE5-6B81299B4638}">
  <ds:schemaRefs>
    <ds:schemaRef ds:uri="http://schemas.microsoft.com/VisualStudio/2011/storyboarding/control"/>
  </ds:schemaRefs>
</ds:datastoreItem>
</file>

<file path=customXml/itemProps191.xml><?xml version="1.0" encoding="utf-8"?>
<ds:datastoreItem xmlns:ds="http://schemas.openxmlformats.org/officeDocument/2006/customXml" ds:itemID="{6F3382D8-0F18-4A2A-A6A7-D7846CA617CC}">
  <ds:schemaRefs>
    <ds:schemaRef ds:uri="http://schemas.microsoft.com/VisualStudio/2011/storyboarding/control"/>
  </ds:schemaRefs>
</ds:datastoreItem>
</file>

<file path=customXml/itemProps192.xml><?xml version="1.0" encoding="utf-8"?>
<ds:datastoreItem xmlns:ds="http://schemas.openxmlformats.org/officeDocument/2006/customXml" ds:itemID="{762D32AA-35BC-4A28-AF97-56F7F026D340}">
  <ds:schemaRefs>
    <ds:schemaRef ds:uri="http://schemas.microsoft.com/VisualStudio/2011/storyboarding/control"/>
  </ds:schemaRefs>
</ds:datastoreItem>
</file>

<file path=customXml/itemProps193.xml><?xml version="1.0" encoding="utf-8"?>
<ds:datastoreItem xmlns:ds="http://schemas.openxmlformats.org/officeDocument/2006/customXml" ds:itemID="{AB6FE473-1C13-4F7E-99C2-7D4C36ED8F75}">
  <ds:schemaRefs>
    <ds:schemaRef ds:uri="http://schemas.microsoft.com/VisualStudio/2011/storyboarding/control"/>
  </ds:schemaRefs>
</ds:datastoreItem>
</file>

<file path=customXml/itemProps194.xml><?xml version="1.0" encoding="utf-8"?>
<ds:datastoreItem xmlns:ds="http://schemas.openxmlformats.org/officeDocument/2006/customXml" ds:itemID="{DD88CDA5-9010-40FD-9B21-F1973A888D44}">
  <ds:schemaRefs>
    <ds:schemaRef ds:uri="http://schemas.microsoft.com/VisualStudio/2011/storyboarding/control"/>
  </ds:schemaRefs>
</ds:datastoreItem>
</file>

<file path=customXml/itemProps195.xml><?xml version="1.0" encoding="utf-8"?>
<ds:datastoreItem xmlns:ds="http://schemas.openxmlformats.org/officeDocument/2006/customXml" ds:itemID="{FE49F33F-41ED-4FC4-94A6-08145686121B}">
  <ds:schemaRefs>
    <ds:schemaRef ds:uri="http://schemas.microsoft.com/VisualStudio/2011/storyboarding/control"/>
  </ds:schemaRefs>
</ds:datastoreItem>
</file>

<file path=customXml/itemProps196.xml><?xml version="1.0" encoding="utf-8"?>
<ds:datastoreItem xmlns:ds="http://schemas.openxmlformats.org/officeDocument/2006/customXml" ds:itemID="{A18EC0CF-2361-4E8B-85A0-29D47C90C9D3}">
  <ds:schemaRefs>
    <ds:schemaRef ds:uri="http://schemas.microsoft.com/VisualStudio/2011/storyboarding/control"/>
  </ds:schemaRefs>
</ds:datastoreItem>
</file>

<file path=customXml/itemProps197.xml><?xml version="1.0" encoding="utf-8"?>
<ds:datastoreItem xmlns:ds="http://schemas.openxmlformats.org/officeDocument/2006/customXml" ds:itemID="{1D4597EA-4A80-4FBF-8B26-40E1D8D0587B}">
  <ds:schemaRefs>
    <ds:schemaRef ds:uri="http://schemas.microsoft.com/VisualStudio/2011/storyboarding/control"/>
  </ds:schemaRefs>
</ds:datastoreItem>
</file>

<file path=customXml/itemProps198.xml><?xml version="1.0" encoding="utf-8"?>
<ds:datastoreItem xmlns:ds="http://schemas.openxmlformats.org/officeDocument/2006/customXml" ds:itemID="{F2E8AF4E-BFFA-4379-BB1F-059F200BB813}">
  <ds:schemaRefs>
    <ds:schemaRef ds:uri="http://schemas.microsoft.com/VisualStudio/2011/storyboarding/control"/>
  </ds:schemaRefs>
</ds:datastoreItem>
</file>

<file path=customXml/itemProps199.xml><?xml version="1.0" encoding="utf-8"?>
<ds:datastoreItem xmlns:ds="http://schemas.openxmlformats.org/officeDocument/2006/customXml" ds:itemID="{C12722B1-55EA-4ED5-A76D-8E1702CAF8F8}">
  <ds:schemaRefs>
    <ds:schemaRef ds:uri="http://schemas.microsoft.com/VisualStudio/2011/storyboarding/control"/>
  </ds:schemaRefs>
</ds:datastoreItem>
</file>

<file path=customXml/itemProps2.xml><?xml version="1.0" encoding="utf-8"?>
<ds:datastoreItem xmlns:ds="http://schemas.openxmlformats.org/officeDocument/2006/customXml" ds:itemID="{6A530765-CBB5-43AD-A131-7C723743E5D6}">
  <ds:schemaRefs>
    <ds:schemaRef ds:uri="http://schemas.microsoft.com/VisualStudio/2011/storyboarding/control"/>
  </ds:schemaRefs>
</ds:datastoreItem>
</file>

<file path=customXml/itemProps20.xml><?xml version="1.0" encoding="utf-8"?>
<ds:datastoreItem xmlns:ds="http://schemas.openxmlformats.org/officeDocument/2006/customXml" ds:itemID="{EB825B15-3064-48A4-9F7C-DE713E36869A}">
  <ds:schemaRefs>
    <ds:schemaRef ds:uri="http://schemas.microsoft.com/VisualStudio/2011/storyboarding/control"/>
  </ds:schemaRefs>
</ds:datastoreItem>
</file>

<file path=customXml/itemProps200.xml><?xml version="1.0" encoding="utf-8"?>
<ds:datastoreItem xmlns:ds="http://schemas.openxmlformats.org/officeDocument/2006/customXml" ds:itemID="{DE443A4F-BDB0-4D2B-8CD0-0C51C2B6C3D8}">
  <ds:schemaRefs>
    <ds:schemaRef ds:uri="http://schemas.microsoft.com/VisualStudio/2011/storyboarding/control"/>
  </ds:schemaRefs>
</ds:datastoreItem>
</file>

<file path=customXml/itemProps201.xml><?xml version="1.0" encoding="utf-8"?>
<ds:datastoreItem xmlns:ds="http://schemas.openxmlformats.org/officeDocument/2006/customXml" ds:itemID="{CFFA957B-E6CB-4D78-A447-6CB20E476EBA}">
  <ds:schemaRefs>
    <ds:schemaRef ds:uri="http://schemas.microsoft.com/VisualStudio/2011/storyboarding/control"/>
  </ds:schemaRefs>
</ds:datastoreItem>
</file>

<file path=customXml/itemProps202.xml><?xml version="1.0" encoding="utf-8"?>
<ds:datastoreItem xmlns:ds="http://schemas.openxmlformats.org/officeDocument/2006/customXml" ds:itemID="{D8CAB685-5487-4778-A245-F90DA612268B}">
  <ds:schemaRefs>
    <ds:schemaRef ds:uri="http://schemas.microsoft.com/VisualStudio/2011/storyboarding/control"/>
  </ds:schemaRefs>
</ds:datastoreItem>
</file>

<file path=customXml/itemProps203.xml><?xml version="1.0" encoding="utf-8"?>
<ds:datastoreItem xmlns:ds="http://schemas.openxmlformats.org/officeDocument/2006/customXml" ds:itemID="{72F34CD8-E187-4E01-8E3D-4322E726B10F}">
  <ds:schemaRefs>
    <ds:schemaRef ds:uri="http://schemas.microsoft.com/VisualStudio/2011/storyboarding/control"/>
  </ds:schemaRefs>
</ds:datastoreItem>
</file>

<file path=customXml/itemProps204.xml><?xml version="1.0" encoding="utf-8"?>
<ds:datastoreItem xmlns:ds="http://schemas.openxmlformats.org/officeDocument/2006/customXml" ds:itemID="{694D16BA-1F6A-4171-8BCE-D4E4CAC813EB}">
  <ds:schemaRefs>
    <ds:schemaRef ds:uri="http://schemas.microsoft.com/VisualStudio/2011/storyboarding/control"/>
  </ds:schemaRefs>
</ds:datastoreItem>
</file>

<file path=customXml/itemProps205.xml><?xml version="1.0" encoding="utf-8"?>
<ds:datastoreItem xmlns:ds="http://schemas.openxmlformats.org/officeDocument/2006/customXml" ds:itemID="{FA844CDC-4AB6-4567-9F72-E0E90FE4059E}">
  <ds:schemaRefs>
    <ds:schemaRef ds:uri="http://schemas.microsoft.com/VisualStudio/2011/storyboarding/control"/>
  </ds:schemaRefs>
</ds:datastoreItem>
</file>

<file path=customXml/itemProps206.xml><?xml version="1.0" encoding="utf-8"?>
<ds:datastoreItem xmlns:ds="http://schemas.openxmlformats.org/officeDocument/2006/customXml" ds:itemID="{3E4F1784-1BD3-4FD5-996A-47D093095674}">
  <ds:schemaRefs>
    <ds:schemaRef ds:uri="http://schemas.microsoft.com/VisualStudio/2011/storyboarding/control"/>
  </ds:schemaRefs>
</ds:datastoreItem>
</file>

<file path=customXml/itemProps207.xml><?xml version="1.0" encoding="utf-8"?>
<ds:datastoreItem xmlns:ds="http://schemas.openxmlformats.org/officeDocument/2006/customXml" ds:itemID="{249F5F0A-D2C8-4B28-B97B-D6BC95546FDC}">
  <ds:schemaRefs>
    <ds:schemaRef ds:uri="http://schemas.microsoft.com/VisualStudio/2011/storyboarding/control"/>
  </ds:schemaRefs>
</ds:datastoreItem>
</file>

<file path=customXml/itemProps208.xml><?xml version="1.0" encoding="utf-8"?>
<ds:datastoreItem xmlns:ds="http://schemas.openxmlformats.org/officeDocument/2006/customXml" ds:itemID="{0A97577B-C732-44F0-9D5B-2BE1E99F0AA9}">
  <ds:schemaRefs>
    <ds:schemaRef ds:uri="http://schemas.microsoft.com/VisualStudio/2011/storyboarding/control"/>
  </ds:schemaRefs>
</ds:datastoreItem>
</file>

<file path=customXml/itemProps209.xml><?xml version="1.0" encoding="utf-8"?>
<ds:datastoreItem xmlns:ds="http://schemas.openxmlformats.org/officeDocument/2006/customXml" ds:itemID="{430A2092-8F2D-46D0-AF70-8EAA3146AB5B}">
  <ds:schemaRefs>
    <ds:schemaRef ds:uri="http://schemas.microsoft.com/VisualStudio/2011/storyboarding/control"/>
  </ds:schemaRefs>
</ds:datastoreItem>
</file>

<file path=customXml/itemProps21.xml><?xml version="1.0" encoding="utf-8"?>
<ds:datastoreItem xmlns:ds="http://schemas.openxmlformats.org/officeDocument/2006/customXml" ds:itemID="{8B935ADE-A546-40C3-93EA-2AE266B8B66E}">
  <ds:schemaRefs>
    <ds:schemaRef ds:uri="http://schemas.microsoft.com/VisualStudio/2011/storyboarding/control"/>
  </ds:schemaRefs>
</ds:datastoreItem>
</file>

<file path=customXml/itemProps210.xml><?xml version="1.0" encoding="utf-8"?>
<ds:datastoreItem xmlns:ds="http://schemas.openxmlformats.org/officeDocument/2006/customXml" ds:itemID="{0B9B5900-75A9-40BD-B70D-DC86A22E3731}">
  <ds:schemaRefs>
    <ds:schemaRef ds:uri="http://schemas.microsoft.com/VisualStudio/2011/storyboarding/control"/>
  </ds:schemaRefs>
</ds:datastoreItem>
</file>

<file path=customXml/itemProps211.xml><?xml version="1.0" encoding="utf-8"?>
<ds:datastoreItem xmlns:ds="http://schemas.openxmlformats.org/officeDocument/2006/customXml" ds:itemID="{6416DDEA-2EF7-4F43-99CB-A11020AE8854}">
  <ds:schemaRefs>
    <ds:schemaRef ds:uri="http://schemas.microsoft.com/VisualStudio/2011/storyboarding/control"/>
  </ds:schemaRefs>
</ds:datastoreItem>
</file>

<file path=customXml/itemProps212.xml><?xml version="1.0" encoding="utf-8"?>
<ds:datastoreItem xmlns:ds="http://schemas.openxmlformats.org/officeDocument/2006/customXml" ds:itemID="{B030A445-5F77-48EB-AA80-02B50DF84625}">
  <ds:schemaRefs>
    <ds:schemaRef ds:uri="http://schemas.microsoft.com/VisualStudio/2011/storyboarding/control"/>
  </ds:schemaRefs>
</ds:datastoreItem>
</file>

<file path=customXml/itemProps213.xml><?xml version="1.0" encoding="utf-8"?>
<ds:datastoreItem xmlns:ds="http://schemas.openxmlformats.org/officeDocument/2006/customXml" ds:itemID="{2E84DDB4-DA5B-4828-9ACD-940FE5EEDBA9}">
  <ds:schemaRefs>
    <ds:schemaRef ds:uri="http://schemas.microsoft.com/VisualStudio/2011/storyboarding/control"/>
  </ds:schemaRefs>
</ds:datastoreItem>
</file>

<file path=customXml/itemProps214.xml><?xml version="1.0" encoding="utf-8"?>
<ds:datastoreItem xmlns:ds="http://schemas.openxmlformats.org/officeDocument/2006/customXml" ds:itemID="{85DD8087-6C62-47A2-9620-1EB6BC4E588F}">
  <ds:schemaRefs>
    <ds:schemaRef ds:uri="http://schemas.microsoft.com/VisualStudio/2011/storyboarding/control"/>
  </ds:schemaRefs>
</ds:datastoreItem>
</file>

<file path=customXml/itemProps215.xml><?xml version="1.0" encoding="utf-8"?>
<ds:datastoreItem xmlns:ds="http://schemas.openxmlformats.org/officeDocument/2006/customXml" ds:itemID="{B4A3A6CB-ECB9-46E2-9D9C-6699EDE46D5F}">
  <ds:schemaRefs>
    <ds:schemaRef ds:uri="http://schemas.microsoft.com/VisualStudio/2011/storyboarding/control"/>
  </ds:schemaRefs>
</ds:datastoreItem>
</file>

<file path=customXml/itemProps216.xml><?xml version="1.0" encoding="utf-8"?>
<ds:datastoreItem xmlns:ds="http://schemas.openxmlformats.org/officeDocument/2006/customXml" ds:itemID="{F147FBC5-8A27-400F-92EF-18B603C47CF6}">
  <ds:schemaRefs>
    <ds:schemaRef ds:uri="http://schemas.microsoft.com/VisualStudio/2011/storyboarding/control"/>
  </ds:schemaRefs>
</ds:datastoreItem>
</file>

<file path=customXml/itemProps217.xml><?xml version="1.0" encoding="utf-8"?>
<ds:datastoreItem xmlns:ds="http://schemas.openxmlformats.org/officeDocument/2006/customXml" ds:itemID="{E7477C01-F8AB-4558-A9F7-B1E7EF7BE9E4}">
  <ds:schemaRefs>
    <ds:schemaRef ds:uri="http://schemas.microsoft.com/VisualStudio/2011/storyboarding/control"/>
  </ds:schemaRefs>
</ds:datastoreItem>
</file>

<file path=customXml/itemProps218.xml><?xml version="1.0" encoding="utf-8"?>
<ds:datastoreItem xmlns:ds="http://schemas.openxmlformats.org/officeDocument/2006/customXml" ds:itemID="{8B4909B6-9733-4353-A7B8-5752C673C323}">
  <ds:schemaRefs>
    <ds:schemaRef ds:uri="http://schemas.microsoft.com/VisualStudio/2011/storyboarding/control"/>
  </ds:schemaRefs>
</ds:datastoreItem>
</file>

<file path=customXml/itemProps219.xml><?xml version="1.0" encoding="utf-8"?>
<ds:datastoreItem xmlns:ds="http://schemas.openxmlformats.org/officeDocument/2006/customXml" ds:itemID="{F149F73F-F6ED-44B2-AAF4-60375900E3A1}">
  <ds:schemaRefs>
    <ds:schemaRef ds:uri="http://schemas.microsoft.com/VisualStudio/2011/storyboarding/control"/>
  </ds:schemaRefs>
</ds:datastoreItem>
</file>

<file path=customXml/itemProps22.xml><?xml version="1.0" encoding="utf-8"?>
<ds:datastoreItem xmlns:ds="http://schemas.openxmlformats.org/officeDocument/2006/customXml" ds:itemID="{41D6E932-A94C-42CF-B6E5-B2398986D5DC}">
  <ds:schemaRefs>
    <ds:schemaRef ds:uri="http://schemas.microsoft.com/VisualStudio/2011/storyboarding/control"/>
  </ds:schemaRefs>
</ds:datastoreItem>
</file>

<file path=customXml/itemProps220.xml><?xml version="1.0" encoding="utf-8"?>
<ds:datastoreItem xmlns:ds="http://schemas.openxmlformats.org/officeDocument/2006/customXml" ds:itemID="{6C183923-09E0-4D6C-B12D-7C8C2FEC3985}">
  <ds:schemaRefs>
    <ds:schemaRef ds:uri="http://schemas.microsoft.com/VisualStudio/2011/storyboarding/control"/>
  </ds:schemaRefs>
</ds:datastoreItem>
</file>

<file path=customXml/itemProps221.xml><?xml version="1.0" encoding="utf-8"?>
<ds:datastoreItem xmlns:ds="http://schemas.openxmlformats.org/officeDocument/2006/customXml" ds:itemID="{5074121B-7F6A-4952-BF4E-6251DED6D690}">
  <ds:schemaRefs>
    <ds:schemaRef ds:uri="http://schemas.microsoft.com/VisualStudio/2011/storyboarding/control"/>
  </ds:schemaRefs>
</ds:datastoreItem>
</file>

<file path=customXml/itemProps222.xml><?xml version="1.0" encoding="utf-8"?>
<ds:datastoreItem xmlns:ds="http://schemas.openxmlformats.org/officeDocument/2006/customXml" ds:itemID="{50384F63-05F5-4A6E-A64A-B3807817ACCF}">
  <ds:schemaRefs>
    <ds:schemaRef ds:uri="http://schemas.microsoft.com/VisualStudio/2011/storyboarding/control"/>
  </ds:schemaRefs>
</ds:datastoreItem>
</file>

<file path=customXml/itemProps223.xml><?xml version="1.0" encoding="utf-8"?>
<ds:datastoreItem xmlns:ds="http://schemas.openxmlformats.org/officeDocument/2006/customXml" ds:itemID="{0B66CF3E-9878-4437-91AF-708BA030599B}">
  <ds:schemaRefs>
    <ds:schemaRef ds:uri="http://schemas.microsoft.com/VisualStudio/2011/storyboarding/control"/>
  </ds:schemaRefs>
</ds:datastoreItem>
</file>

<file path=customXml/itemProps224.xml><?xml version="1.0" encoding="utf-8"?>
<ds:datastoreItem xmlns:ds="http://schemas.openxmlformats.org/officeDocument/2006/customXml" ds:itemID="{5073F0C6-0C83-4615-8C11-4003AE1A1954}">
  <ds:schemaRefs>
    <ds:schemaRef ds:uri="http://schemas.microsoft.com/VisualStudio/2011/storyboarding/control"/>
  </ds:schemaRefs>
</ds:datastoreItem>
</file>

<file path=customXml/itemProps225.xml><?xml version="1.0" encoding="utf-8"?>
<ds:datastoreItem xmlns:ds="http://schemas.openxmlformats.org/officeDocument/2006/customXml" ds:itemID="{B246637F-716A-49AA-8746-D10A1AE2DC70}">
  <ds:schemaRefs>
    <ds:schemaRef ds:uri="http://schemas.microsoft.com/VisualStudio/2011/storyboarding/control"/>
  </ds:schemaRefs>
</ds:datastoreItem>
</file>

<file path=customXml/itemProps226.xml><?xml version="1.0" encoding="utf-8"?>
<ds:datastoreItem xmlns:ds="http://schemas.openxmlformats.org/officeDocument/2006/customXml" ds:itemID="{4BA7ED1E-70CD-4B28-B04D-4C76F681D0B8}">
  <ds:schemaRefs>
    <ds:schemaRef ds:uri="http://schemas.microsoft.com/VisualStudio/2011/storyboarding/control"/>
  </ds:schemaRefs>
</ds:datastoreItem>
</file>

<file path=customXml/itemProps227.xml><?xml version="1.0" encoding="utf-8"?>
<ds:datastoreItem xmlns:ds="http://schemas.openxmlformats.org/officeDocument/2006/customXml" ds:itemID="{37123860-ACFF-43C0-9CB9-AB626D4F3635}">
  <ds:schemaRefs>
    <ds:schemaRef ds:uri="http://schemas.microsoft.com/VisualStudio/2011/storyboarding/control"/>
  </ds:schemaRefs>
</ds:datastoreItem>
</file>

<file path=customXml/itemProps228.xml><?xml version="1.0" encoding="utf-8"?>
<ds:datastoreItem xmlns:ds="http://schemas.openxmlformats.org/officeDocument/2006/customXml" ds:itemID="{7E34018F-5993-4C23-8252-85115B922F3C}">
  <ds:schemaRefs>
    <ds:schemaRef ds:uri="http://schemas.microsoft.com/VisualStudio/2011/storyboarding/control"/>
  </ds:schemaRefs>
</ds:datastoreItem>
</file>

<file path=customXml/itemProps229.xml><?xml version="1.0" encoding="utf-8"?>
<ds:datastoreItem xmlns:ds="http://schemas.openxmlformats.org/officeDocument/2006/customXml" ds:itemID="{750D2681-27CC-4046-BA1F-1DBBB08E622C}">
  <ds:schemaRefs>
    <ds:schemaRef ds:uri="http://schemas.microsoft.com/VisualStudio/2011/storyboarding/control"/>
  </ds:schemaRefs>
</ds:datastoreItem>
</file>

<file path=customXml/itemProps23.xml><?xml version="1.0" encoding="utf-8"?>
<ds:datastoreItem xmlns:ds="http://schemas.openxmlformats.org/officeDocument/2006/customXml" ds:itemID="{CFF34E36-719F-4E6F-9191-DA67D450D03C}">
  <ds:schemaRefs>
    <ds:schemaRef ds:uri="http://schemas.microsoft.com/VisualStudio/2011/storyboarding/control"/>
  </ds:schemaRefs>
</ds:datastoreItem>
</file>

<file path=customXml/itemProps230.xml><?xml version="1.0" encoding="utf-8"?>
<ds:datastoreItem xmlns:ds="http://schemas.openxmlformats.org/officeDocument/2006/customXml" ds:itemID="{EDD5C0F3-0752-410F-95B9-3C396A57E65D}">
  <ds:schemaRefs>
    <ds:schemaRef ds:uri="http://schemas.microsoft.com/VisualStudio/2011/storyboarding/control"/>
  </ds:schemaRefs>
</ds:datastoreItem>
</file>

<file path=customXml/itemProps231.xml><?xml version="1.0" encoding="utf-8"?>
<ds:datastoreItem xmlns:ds="http://schemas.openxmlformats.org/officeDocument/2006/customXml" ds:itemID="{771A5F8D-8A6D-4F3E-986F-6877AA618528}">
  <ds:schemaRefs>
    <ds:schemaRef ds:uri="http://schemas.microsoft.com/VisualStudio/2011/storyboarding/control"/>
  </ds:schemaRefs>
</ds:datastoreItem>
</file>

<file path=customXml/itemProps232.xml><?xml version="1.0" encoding="utf-8"?>
<ds:datastoreItem xmlns:ds="http://schemas.openxmlformats.org/officeDocument/2006/customXml" ds:itemID="{894B615B-ABEC-46A1-9E1C-E25021FE4AC4}">
  <ds:schemaRefs>
    <ds:schemaRef ds:uri="http://schemas.microsoft.com/VisualStudio/2011/storyboarding/control"/>
  </ds:schemaRefs>
</ds:datastoreItem>
</file>

<file path=customXml/itemProps233.xml><?xml version="1.0" encoding="utf-8"?>
<ds:datastoreItem xmlns:ds="http://schemas.openxmlformats.org/officeDocument/2006/customXml" ds:itemID="{FCCE8CFF-0D9B-4622-A1C6-E3910A142CE2}">
  <ds:schemaRefs>
    <ds:schemaRef ds:uri="http://schemas.microsoft.com/VisualStudio/2011/storyboarding/control"/>
  </ds:schemaRefs>
</ds:datastoreItem>
</file>

<file path=customXml/itemProps234.xml><?xml version="1.0" encoding="utf-8"?>
<ds:datastoreItem xmlns:ds="http://schemas.openxmlformats.org/officeDocument/2006/customXml" ds:itemID="{7C2D82AC-92BD-4514-A45A-55F4E721E9E5}">
  <ds:schemaRefs>
    <ds:schemaRef ds:uri="http://schemas.microsoft.com/VisualStudio/2011/storyboarding/control"/>
  </ds:schemaRefs>
</ds:datastoreItem>
</file>

<file path=customXml/itemProps235.xml><?xml version="1.0" encoding="utf-8"?>
<ds:datastoreItem xmlns:ds="http://schemas.openxmlformats.org/officeDocument/2006/customXml" ds:itemID="{6D63B89C-F830-43B5-9CD9-E201F24B95D5}">
  <ds:schemaRefs>
    <ds:schemaRef ds:uri="http://schemas.microsoft.com/VisualStudio/2011/storyboarding/control"/>
  </ds:schemaRefs>
</ds:datastoreItem>
</file>

<file path=customXml/itemProps236.xml><?xml version="1.0" encoding="utf-8"?>
<ds:datastoreItem xmlns:ds="http://schemas.openxmlformats.org/officeDocument/2006/customXml" ds:itemID="{693C7A6B-2CB3-4884-9FAE-5302E10AC352}">
  <ds:schemaRefs>
    <ds:schemaRef ds:uri="http://schemas.microsoft.com/VisualStudio/2011/storyboarding/control"/>
  </ds:schemaRefs>
</ds:datastoreItem>
</file>

<file path=customXml/itemProps237.xml><?xml version="1.0" encoding="utf-8"?>
<ds:datastoreItem xmlns:ds="http://schemas.openxmlformats.org/officeDocument/2006/customXml" ds:itemID="{CDFB384C-CE2B-4B29-B14E-8D50E80C3013}">
  <ds:schemaRefs>
    <ds:schemaRef ds:uri="http://schemas.microsoft.com/VisualStudio/2011/storyboarding/control"/>
  </ds:schemaRefs>
</ds:datastoreItem>
</file>

<file path=customXml/itemProps238.xml><?xml version="1.0" encoding="utf-8"?>
<ds:datastoreItem xmlns:ds="http://schemas.openxmlformats.org/officeDocument/2006/customXml" ds:itemID="{F4CA62A9-57FB-4F88-8248-7C49240B6265}">
  <ds:schemaRefs>
    <ds:schemaRef ds:uri="http://schemas.microsoft.com/VisualStudio/2011/storyboarding/control"/>
  </ds:schemaRefs>
</ds:datastoreItem>
</file>

<file path=customXml/itemProps239.xml><?xml version="1.0" encoding="utf-8"?>
<ds:datastoreItem xmlns:ds="http://schemas.openxmlformats.org/officeDocument/2006/customXml" ds:itemID="{5193D8E1-527F-4E1A-BE80-4AF92F61254C}">
  <ds:schemaRefs>
    <ds:schemaRef ds:uri="http://schemas.microsoft.com/VisualStudio/2011/storyboarding/control"/>
  </ds:schemaRefs>
</ds:datastoreItem>
</file>

<file path=customXml/itemProps24.xml><?xml version="1.0" encoding="utf-8"?>
<ds:datastoreItem xmlns:ds="http://schemas.openxmlformats.org/officeDocument/2006/customXml" ds:itemID="{68D9DB47-364F-49E7-8EC8-D55445ACDC29}">
  <ds:schemaRefs>
    <ds:schemaRef ds:uri="http://schemas.microsoft.com/VisualStudio/2011/storyboarding/control"/>
  </ds:schemaRefs>
</ds:datastoreItem>
</file>

<file path=customXml/itemProps240.xml><?xml version="1.0" encoding="utf-8"?>
<ds:datastoreItem xmlns:ds="http://schemas.openxmlformats.org/officeDocument/2006/customXml" ds:itemID="{EB9DE71F-92FE-4B37-AB11-34988BC031C4}">
  <ds:schemaRefs>
    <ds:schemaRef ds:uri="http://schemas.microsoft.com/VisualStudio/2011/storyboarding/control"/>
  </ds:schemaRefs>
</ds:datastoreItem>
</file>

<file path=customXml/itemProps241.xml><?xml version="1.0" encoding="utf-8"?>
<ds:datastoreItem xmlns:ds="http://schemas.openxmlformats.org/officeDocument/2006/customXml" ds:itemID="{64B18866-817C-4924-9FD3-658F3E16EEA0}">
  <ds:schemaRefs>
    <ds:schemaRef ds:uri="http://schemas.microsoft.com/VisualStudio/2011/storyboarding/control"/>
  </ds:schemaRefs>
</ds:datastoreItem>
</file>

<file path=customXml/itemProps242.xml><?xml version="1.0" encoding="utf-8"?>
<ds:datastoreItem xmlns:ds="http://schemas.openxmlformats.org/officeDocument/2006/customXml" ds:itemID="{2D048C8A-9B24-45FC-9D04-988889C23F25}">
  <ds:schemaRefs>
    <ds:schemaRef ds:uri="http://schemas.microsoft.com/VisualStudio/2011/storyboarding/control"/>
  </ds:schemaRefs>
</ds:datastoreItem>
</file>

<file path=customXml/itemProps243.xml><?xml version="1.0" encoding="utf-8"?>
<ds:datastoreItem xmlns:ds="http://schemas.openxmlformats.org/officeDocument/2006/customXml" ds:itemID="{0430EDD8-A92F-4BC8-8078-14786F10BDF3}">
  <ds:schemaRefs>
    <ds:schemaRef ds:uri="http://schemas.microsoft.com/VisualStudio/2011/storyboarding/control"/>
  </ds:schemaRefs>
</ds:datastoreItem>
</file>

<file path=customXml/itemProps244.xml><?xml version="1.0" encoding="utf-8"?>
<ds:datastoreItem xmlns:ds="http://schemas.openxmlformats.org/officeDocument/2006/customXml" ds:itemID="{7ACF4669-ADE5-4B9C-8869-BB2E1E8DAECE}">
  <ds:schemaRefs>
    <ds:schemaRef ds:uri="http://schemas.microsoft.com/VisualStudio/2011/storyboarding/control"/>
  </ds:schemaRefs>
</ds:datastoreItem>
</file>

<file path=customXml/itemProps245.xml><?xml version="1.0" encoding="utf-8"?>
<ds:datastoreItem xmlns:ds="http://schemas.openxmlformats.org/officeDocument/2006/customXml" ds:itemID="{78F11B77-CF52-4A73-BA62-EB87FC7478C2}">
  <ds:schemaRefs>
    <ds:schemaRef ds:uri="http://schemas.microsoft.com/VisualStudio/2011/storyboarding/control"/>
  </ds:schemaRefs>
</ds:datastoreItem>
</file>

<file path=customXml/itemProps246.xml><?xml version="1.0" encoding="utf-8"?>
<ds:datastoreItem xmlns:ds="http://schemas.openxmlformats.org/officeDocument/2006/customXml" ds:itemID="{CC19E4D5-F352-436D-B705-AFEEED67F4B9}">
  <ds:schemaRefs>
    <ds:schemaRef ds:uri="http://schemas.microsoft.com/VisualStudio/2011/storyboarding/control"/>
  </ds:schemaRefs>
</ds:datastoreItem>
</file>

<file path=customXml/itemProps247.xml><?xml version="1.0" encoding="utf-8"?>
<ds:datastoreItem xmlns:ds="http://schemas.openxmlformats.org/officeDocument/2006/customXml" ds:itemID="{D82FD24B-AF82-408F-96CB-8B25C6EE5A7F}">
  <ds:schemaRefs>
    <ds:schemaRef ds:uri="http://schemas.microsoft.com/VisualStudio/2011/storyboarding/control"/>
  </ds:schemaRefs>
</ds:datastoreItem>
</file>

<file path=customXml/itemProps248.xml><?xml version="1.0" encoding="utf-8"?>
<ds:datastoreItem xmlns:ds="http://schemas.openxmlformats.org/officeDocument/2006/customXml" ds:itemID="{A209F035-61FE-4CD8-9695-ADEAA7590974}">
  <ds:schemaRefs>
    <ds:schemaRef ds:uri="http://schemas.microsoft.com/VisualStudio/2011/storyboarding/control"/>
  </ds:schemaRefs>
</ds:datastoreItem>
</file>

<file path=customXml/itemProps249.xml><?xml version="1.0" encoding="utf-8"?>
<ds:datastoreItem xmlns:ds="http://schemas.openxmlformats.org/officeDocument/2006/customXml" ds:itemID="{60C0406E-6F1B-4CFE-BE7E-FB23AB5B479B}">
  <ds:schemaRefs>
    <ds:schemaRef ds:uri="http://schemas.microsoft.com/VisualStudio/2011/storyboarding/control"/>
  </ds:schemaRefs>
</ds:datastoreItem>
</file>

<file path=customXml/itemProps25.xml><?xml version="1.0" encoding="utf-8"?>
<ds:datastoreItem xmlns:ds="http://schemas.openxmlformats.org/officeDocument/2006/customXml" ds:itemID="{1397447F-1640-4849-9A5A-0E88B0AE40C4}">
  <ds:schemaRefs>
    <ds:schemaRef ds:uri="http://schemas.microsoft.com/VisualStudio/2011/storyboarding/control"/>
  </ds:schemaRefs>
</ds:datastoreItem>
</file>

<file path=customXml/itemProps250.xml><?xml version="1.0" encoding="utf-8"?>
<ds:datastoreItem xmlns:ds="http://schemas.openxmlformats.org/officeDocument/2006/customXml" ds:itemID="{FDB6326B-9923-4C94-BB13-BD034777DE61}">
  <ds:schemaRefs>
    <ds:schemaRef ds:uri="http://schemas.microsoft.com/VisualStudio/2011/storyboarding/control"/>
  </ds:schemaRefs>
</ds:datastoreItem>
</file>

<file path=customXml/itemProps251.xml><?xml version="1.0" encoding="utf-8"?>
<ds:datastoreItem xmlns:ds="http://schemas.openxmlformats.org/officeDocument/2006/customXml" ds:itemID="{32326F5A-1093-44B9-9787-39106C7DD8A5}">
  <ds:schemaRefs>
    <ds:schemaRef ds:uri="http://schemas.microsoft.com/VisualStudio/2011/storyboarding/control"/>
  </ds:schemaRefs>
</ds:datastoreItem>
</file>

<file path=customXml/itemProps252.xml><?xml version="1.0" encoding="utf-8"?>
<ds:datastoreItem xmlns:ds="http://schemas.openxmlformats.org/officeDocument/2006/customXml" ds:itemID="{AF692683-24F7-43B9-8B74-B28AC66871F7}">
  <ds:schemaRefs>
    <ds:schemaRef ds:uri="http://schemas.microsoft.com/VisualStudio/2011/storyboarding/control"/>
  </ds:schemaRefs>
</ds:datastoreItem>
</file>

<file path=customXml/itemProps253.xml><?xml version="1.0" encoding="utf-8"?>
<ds:datastoreItem xmlns:ds="http://schemas.openxmlformats.org/officeDocument/2006/customXml" ds:itemID="{54E94488-9CA0-40D8-A8CE-46D8690BDF1F}">
  <ds:schemaRefs>
    <ds:schemaRef ds:uri="http://schemas.microsoft.com/VisualStudio/2011/storyboarding/control"/>
  </ds:schemaRefs>
</ds:datastoreItem>
</file>

<file path=customXml/itemProps254.xml><?xml version="1.0" encoding="utf-8"?>
<ds:datastoreItem xmlns:ds="http://schemas.openxmlformats.org/officeDocument/2006/customXml" ds:itemID="{B7A1030B-E5FE-42B9-9692-A924E2AADE0A}">
  <ds:schemaRefs>
    <ds:schemaRef ds:uri="http://schemas.microsoft.com/VisualStudio/2011/storyboarding/control"/>
  </ds:schemaRefs>
</ds:datastoreItem>
</file>

<file path=customXml/itemProps255.xml><?xml version="1.0" encoding="utf-8"?>
<ds:datastoreItem xmlns:ds="http://schemas.openxmlformats.org/officeDocument/2006/customXml" ds:itemID="{9470AE2F-1E81-49F7-BC61-11F4E031A2E7}">
  <ds:schemaRefs>
    <ds:schemaRef ds:uri="http://schemas.microsoft.com/VisualStudio/2011/storyboarding/control"/>
  </ds:schemaRefs>
</ds:datastoreItem>
</file>

<file path=customXml/itemProps256.xml><?xml version="1.0" encoding="utf-8"?>
<ds:datastoreItem xmlns:ds="http://schemas.openxmlformats.org/officeDocument/2006/customXml" ds:itemID="{92D33697-74ED-46D5-B24F-6473C753953B}">
  <ds:schemaRefs>
    <ds:schemaRef ds:uri="http://schemas.microsoft.com/VisualStudio/2011/storyboarding/control"/>
  </ds:schemaRefs>
</ds:datastoreItem>
</file>

<file path=customXml/itemProps257.xml><?xml version="1.0" encoding="utf-8"?>
<ds:datastoreItem xmlns:ds="http://schemas.openxmlformats.org/officeDocument/2006/customXml" ds:itemID="{2B284883-0BC6-4350-9642-773F8DE04E23}">
  <ds:schemaRefs>
    <ds:schemaRef ds:uri="http://schemas.microsoft.com/VisualStudio/2011/storyboarding/control"/>
  </ds:schemaRefs>
</ds:datastoreItem>
</file>

<file path=customXml/itemProps258.xml><?xml version="1.0" encoding="utf-8"?>
<ds:datastoreItem xmlns:ds="http://schemas.openxmlformats.org/officeDocument/2006/customXml" ds:itemID="{C632C062-D6A8-4F59-9D16-1C900CF89757}">
  <ds:schemaRefs>
    <ds:schemaRef ds:uri="http://schemas.microsoft.com/VisualStudio/2011/storyboarding/control"/>
  </ds:schemaRefs>
</ds:datastoreItem>
</file>

<file path=customXml/itemProps259.xml><?xml version="1.0" encoding="utf-8"?>
<ds:datastoreItem xmlns:ds="http://schemas.openxmlformats.org/officeDocument/2006/customXml" ds:itemID="{491DFDD1-6F51-4520-A9D8-08AF8E2F6449}">
  <ds:schemaRefs>
    <ds:schemaRef ds:uri="http://schemas.microsoft.com/VisualStudio/2011/storyboarding/control"/>
  </ds:schemaRefs>
</ds:datastoreItem>
</file>

<file path=customXml/itemProps26.xml><?xml version="1.0" encoding="utf-8"?>
<ds:datastoreItem xmlns:ds="http://schemas.openxmlformats.org/officeDocument/2006/customXml" ds:itemID="{463A4512-5881-4CA9-9A10-D59F1691893F}">
  <ds:schemaRefs>
    <ds:schemaRef ds:uri="http://schemas.microsoft.com/VisualStudio/2011/storyboarding/control"/>
  </ds:schemaRefs>
</ds:datastoreItem>
</file>

<file path=customXml/itemProps260.xml><?xml version="1.0" encoding="utf-8"?>
<ds:datastoreItem xmlns:ds="http://schemas.openxmlformats.org/officeDocument/2006/customXml" ds:itemID="{EACAE49F-5900-432F-B493-2CB61F9D8DB8}">
  <ds:schemaRefs>
    <ds:schemaRef ds:uri="http://schemas.microsoft.com/VisualStudio/2011/storyboarding/control"/>
  </ds:schemaRefs>
</ds:datastoreItem>
</file>

<file path=customXml/itemProps261.xml><?xml version="1.0" encoding="utf-8"?>
<ds:datastoreItem xmlns:ds="http://schemas.openxmlformats.org/officeDocument/2006/customXml" ds:itemID="{04AE45B7-D33C-4E37-97AB-3B65FA3B1216}">
  <ds:schemaRefs>
    <ds:schemaRef ds:uri="http://schemas.microsoft.com/VisualStudio/2011/storyboarding/control"/>
  </ds:schemaRefs>
</ds:datastoreItem>
</file>

<file path=customXml/itemProps262.xml><?xml version="1.0" encoding="utf-8"?>
<ds:datastoreItem xmlns:ds="http://schemas.openxmlformats.org/officeDocument/2006/customXml" ds:itemID="{7449EFF4-D0E4-4E16-AD2B-48398949C905}">
  <ds:schemaRefs>
    <ds:schemaRef ds:uri="http://schemas.microsoft.com/VisualStudio/2011/storyboarding/control"/>
  </ds:schemaRefs>
</ds:datastoreItem>
</file>

<file path=customXml/itemProps263.xml><?xml version="1.0" encoding="utf-8"?>
<ds:datastoreItem xmlns:ds="http://schemas.openxmlformats.org/officeDocument/2006/customXml" ds:itemID="{8E3D9E09-4AD5-4545-9D73-47D87A8D4A3A}">
  <ds:schemaRefs>
    <ds:schemaRef ds:uri="http://schemas.microsoft.com/VisualStudio/2011/storyboarding/control"/>
  </ds:schemaRefs>
</ds:datastoreItem>
</file>

<file path=customXml/itemProps264.xml><?xml version="1.0" encoding="utf-8"?>
<ds:datastoreItem xmlns:ds="http://schemas.openxmlformats.org/officeDocument/2006/customXml" ds:itemID="{6F398634-10CA-42A3-813D-2F32DA8F8E92}">
  <ds:schemaRefs>
    <ds:schemaRef ds:uri="http://schemas.microsoft.com/VisualStudio/2011/storyboarding/control"/>
  </ds:schemaRefs>
</ds:datastoreItem>
</file>

<file path=customXml/itemProps265.xml><?xml version="1.0" encoding="utf-8"?>
<ds:datastoreItem xmlns:ds="http://schemas.openxmlformats.org/officeDocument/2006/customXml" ds:itemID="{4167BEBB-73DE-45D2-8250-84BA10F2F710}">
  <ds:schemaRefs>
    <ds:schemaRef ds:uri="http://schemas.microsoft.com/VisualStudio/2011/storyboarding/control"/>
  </ds:schemaRefs>
</ds:datastoreItem>
</file>

<file path=customXml/itemProps266.xml><?xml version="1.0" encoding="utf-8"?>
<ds:datastoreItem xmlns:ds="http://schemas.openxmlformats.org/officeDocument/2006/customXml" ds:itemID="{67B50FC1-5B95-40B5-BAFF-4A604B270A5F}">
  <ds:schemaRefs>
    <ds:schemaRef ds:uri="http://schemas.microsoft.com/VisualStudio/2011/storyboarding/control"/>
  </ds:schemaRefs>
</ds:datastoreItem>
</file>

<file path=customXml/itemProps267.xml><?xml version="1.0" encoding="utf-8"?>
<ds:datastoreItem xmlns:ds="http://schemas.openxmlformats.org/officeDocument/2006/customXml" ds:itemID="{31F73377-F42C-4880-8B5D-9A2CF06653C6}">
  <ds:schemaRefs>
    <ds:schemaRef ds:uri="http://schemas.microsoft.com/VisualStudio/2011/storyboarding/control"/>
  </ds:schemaRefs>
</ds:datastoreItem>
</file>

<file path=customXml/itemProps268.xml><?xml version="1.0" encoding="utf-8"?>
<ds:datastoreItem xmlns:ds="http://schemas.openxmlformats.org/officeDocument/2006/customXml" ds:itemID="{2060B54A-13BE-4B9F-A359-E18925BBDEB5}">
  <ds:schemaRefs>
    <ds:schemaRef ds:uri="http://schemas.microsoft.com/VisualStudio/2011/storyboarding/control"/>
  </ds:schemaRefs>
</ds:datastoreItem>
</file>

<file path=customXml/itemProps269.xml><?xml version="1.0" encoding="utf-8"?>
<ds:datastoreItem xmlns:ds="http://schemas.openxmlformats.org/officeDocument/2006/customXml" ds:itemID="{6B610F7D-CFBB-46E5-A03F-D330C06399EC}">
  <ds:schemaRefs>
    <ds:schemaRef ds:uri="http://schemas.microsoft.com/VisualStudio/2011/storyboarding/control"/>
  </ds:schemaRefs>
</ds:datastoreItem>
</file>

<file path=customXml/itemProps27.xml><?xml version="1.0" encoding="utf-8"?>
<ds:datastoreItem xmlns:ds="http://schemas.openxmlformats.org/officeDocument/2006/customXml" ds:itemID="{4AE97DA2-0D76-449C-BAEF-45F4F4B27BCE}">
  <ds:schemaRefs>
    <ds:schemaRef ds:uri="http://schemas.microsoft.com/VisualStudio/2011/storyboarding/control"/>
  </ds:schemaRefs>
</ds:datastoreItem>
</file>

<file path=customXml/itemProps270.xml><?xml version="1.0" encoding="utf-8"?>
<ds:datastoreItem xmlns:ds="http://schemas.openxmlformats.org/officeDocument/2006/customXml" ds:itemID="{CADDB9B4-F9D0-4F9C-AF17-6B18C2FC9EBF}">
  <ds:schemaRefs>
    <ds:schemaRef ds:uri="http://schemas.microsoft.com/VisualStudio/2011/storyboarding/control"/>
  </ds:schemaRefs>
</ds:datastoreItem>
</file>

<file path=customXml/itemProps271.xml><?xml version="1.0" encoding="utf-8"?>
<ds:datastoreItem xmlns:ds="http://schemas.openxmlformats.org/officeDocument/2006/customXml" ds:itemID="{F072C7B8-E0D7-433C-866D-9CFAB3B7AFED}">
  <ds:schemaRefs>
    <ds:schemaRef ds:uri="http://schemas.microsoft.com/VisualStudio/2011/storyboarding/control"/>
  </ds:schemaRefs>
</ds:datastoreItem>
</file>

<file path=customXml/itemProps272.xml><?xml version="1.0" encoding="utf-8"?>
<ds:datastoreItem xmlns:ds="http://schemas.openxmlformats.org/officeDocument/2006/customXml" ds:itemID="{F210CD66-1F41-4708-BF8E-45A91EB833F9}">
  <ds:schemaRefs>
    <ds:schemaRef ds:uri="http://schemas.microsoft.com/VisualStudio/2011/storyboarding/control"/>
  </ds:schemaRefs>
</ds:datastoreItem>
</file>

<file path=customXml/itemProps273.xml><?xml version="1.0" encoding="utf-8"?>
<ds:datastoreItem xmlns:ds="http://schemas.openxmlformats.org/officeDocument/2006/customXml" ds:itemID="{FE3864A5-D22A-45FE-85AB-BEAD28711FD0}">
  <ds:schemaRefs>
    <ds:schemaRef ds:uri="http://schemas.microsoft.com/VisualStudio/2011/storyboarding/control"/>
  </ds:schemaRefs>
</ds:datastoreItem>
</file>

<file path=customXml/itemProps274.xml><?xml version="1.0" encoding="utf-8"?>
<ds:datastoreItem xmlns:ds="http://schemas.openxmlformats.org/officeDocument/2006/customXml" ds:itemID="{FA5F31F2-AE25-4D08-B6CC-2E6904ED2078}">
  <ds:schemaRefs>
    <ds:schemaRef ds:uri="http://schemas.microsoft.com/VisualStudio/2011/storyboarding/control"/>
  </ds:schemaRefs>
</ds:datastoreItem>
</file>

<file path=customXml/itemProps275.xml><?xml version="1.0" encoding="utf-8"?>
<ds:datastoreItem xmlns:ds="http://schemas.openxmlformats.org/officeDocument/2006/customXml" ds:itemID="{2D874A26-70D9-4AF6-96EE-CA985A21BFCA}">
  <ds:schemaRefs>
    <ds:schemaRef ds:uri="http://schemas.microsoft.com/VisualStudio/2011/storyboarding/control"/>
  </ds:schemaRefs>
</ds:datastoreItem>
</file>

<file path=customXml/itemProps276.xml><?xml version="1.0" encoding="utf-8"?>
<ds:datastoreItem xmlns:ds="http://schemas.openxmlformats.org/officeDocument/2006/customXml" ds:itemID="{59A5425E-13D5-4A69-B562-EC5C601DD2C2}">
  <ds:schemaRefs>
    <ds:schemaRef ds:uri="http://schemas.microsoft.com/VisualStudio/2011/storyboarding/control"/>
  </ds:schemaRefs>
</ds:datastoreItem>
</file>

<file path=customXml/itemProps277.xml><?xml version="1.0" encoding="utf-8"?>
<ds:datastoreItem xmlns:ds="http://schemas.openxmlformats.org/officeDocument/2006/customXml" ds:itemID="{B201CC2F-7AF0-4720-8B67-080E72D8FB1F}">
  <ds:schemaRefs>
    <ds:schemaRef ds:uri="http://schemas.microsoft.com/VisualStudio/2011/storyboarding/control"/>
  </ds:schemaRefs>
</ds:datastoreItem>
</file>

<file path=customXml/itemProps278.xml><?xml version="1.0" encoding="utf-8"?>
<ds:datastoreItem xmlns:ds="http://schemas.openxmlformats.org/officeDocument/2006/customXml" ds:itemID="{431B0D33-6B79-4503-BE24-C65B97B82EF9}">
  <ds:schemaRefs>
    <ds:schemaRef ds:uri="http://schemas.microsoft.com/VisualStudio/2011/storyboarding/control"/>
  </ds:schemaRefs>
</ds:datastoreItem>
</file>

<file path=customXml/itemProps279.xml><?xml version="1.0" encoding="utf-8"?>
<ds:datastoreItem xmlns:ds="http://schemas.openxmlformats.org/officeDocument/2006/customXml" ds:itemID="{C279C040-0FB5-4690-A76B-093FBCF55B61}">
  <ds:schemaRefs>
    <ds:schemaRef ds:uri="http://schemas.microsoft.com/VisualStudio/2011/storyboarding/control"/>
  </ds:schemaRefs>
</ds:datastoreItem>
</file>

<file path=customXml/itemProps28.xml><?xml version="1.0" encoding="utf-8"?>
<ds:datastoreItem xmlns:ds="http://schemas.openxmlformats.org/officeDocument/2006/customXml" ds:itemID="{BD2A414B-4BF6-43B8-959C-6B786491D046}">
  <ds:schemaRefs>
    <ds:schemaRef ds:uri="http://schemas.microsoft.com/VisualStudio/2011/storyboarding/control"/>
  </ds:schemaRefs>
</ds:datastoreItem>
</file>

<file path=customXml/itemProps280.xml><?xml version="1.0" encoding="utf-8"?>
<ds:datastoreItem xmlns:ds="http://schemas.openxmlformats.org/officeDocument/2006/customXml" ds:itemID="{68C86F2B-DD98-4C21-A1C8-BB19CC7B1270}">
  <ds:schemaRefs>
    <ds:schemaRef ds:uri="http://schemas.microsoft.com/VisualStudio/2011/storyboarding/control"/>
  </ds:schemaRefs>
</ds:datastoreItem>
</file>

<file path=customXml/itemProps281.xml><?xml version="1.0" encoding="utf-8"?>
<ds:datastoreItem xmlns:ds="http://schemas.openxmlformats.org/officeDocument/2006/customXml" ds:itemID="{74605977-43C1-4168-8AE9-FECDC403B620}">
  <ds:schemaRefs>
    <ds:schemaRef ds:uri="http://schemas.microsoft.com/VisualStudio/2011/storyboarding/control"/>
  </ds:schemaRefs>
</ds:datastoreItem>
</file>

<file path=customXml/itemProps282.xml><?xml version="1.0" encoding="utf-8"?>
<ds:datastoreItem xmlns:ds="http://schemas.openxmlformats.org/officeDocument/2006/customXml" ds:itemID="{7305D5FD-1696-4625-B5EE-20330A3DBE4E}">
  <ds:schemaRefs>
    <ds:schemaRef ds:uri="http://schemas.microsoft.com/VisualStudio/2011/storyboarding/control"/>
  </ds:schemaRefs>
</ds:datastoreItem>
</file>

<file path=customXml/itemProps283.xml><?xml version="1.0" encoding="utf-8"?>
<ds:datastoreItem xmlns:ds="http://schemas.openxmlformats.org/officeDocument/2006/customXml" ds:itemID="{75DD6CEB-0906-4E4C-9524-E706BF9EF203}">
  <ds:schemaRefs>
    <ds:schemaRef ds:uri="http://schemas.microsoft.com/VisualStudio/2011/storyboarding/control"/>
  </ds:schemaRefs>
</ds:datastoreItem>
</file>

<file path=customXml/itemProps284.xml><?xml version="1.0" encoding="utf-8"?>
<ds:datastoreItem xmlns:ds="http://schemas.openxmlformats.org/officeDocument/2006/customXml" ds:itemID="{4D485C95-DB6C-4C0A-81CB-8F9A9882553D}">
  <ds:schemaRefs>
    <ds:schemaRef ds:uri="http://schemas.microsoft.com/VisualStudio/2011/storyboarding/control"/>
  </ds:schemaRefs>
</ds:datastoreItem>
</file>

<file path=customXml/itemProps285.xml><?xml version="1.0" encoding="utf-8"?>
<ds:datastoreItem xmlns:ds="http://schemas.openxmlformats.org/officeDocument/2006/customXml" ds:itemID="{B48F27B9-A6FE-4FBF-A3BE-D058160631CD}">
  <ds:schemaRefs>
    <ds:schemaRef ds:uri="http://schemas.microsoft.com/VisualStudio/2011/storyboarding/control"/>
  </ds:schemaRefs>
</ds:datastoreItem>
</file>

<file path=customXml/itemProps286.xml><?xml version="1.0" encoding="utf-8"?>
<ds:datastoreItem xmlns:ds="http://schemas.openxmlformats.org/officeDocument/2006/customXml" ds:itemID="{4FDB4B86-6E17-4E98-B3F6-A0E87BE7196A}">
  <ds:schemaRefs>
    <ds:schemaRef ds:uri="http://schemas.microsoft.com/VisualStudio/2011/storyboarding/control"/>
  </ds:schemaRefs>
</ds:datastoreItem>
</file>

<file path=customXml/itemProps287.xml><?xml version="1.0" encoding="utf-8"?>
<ds:datastoreItem xmlns:ds="http://schemas.openxmlformats.org/officeDocument/2006/customXml" ds:itemID="{4DD25B43-68B2-498D-98E4-811E835C718D}">
  <ds:schemaRefs>
    <ds:schemaRef ds:uri="http://schemas.microsoft.com/VisualStudio/2011/storyboarding/control"/>
  </ds:schemaRefs>
</ds:datastoreItem>
</file>

<file path=customXml/itemProps288.xml><?xml version="1.0" encoding="utf-8"?>
<ds:datastoreItem xmlns:ds="http://schemas.openxmlformats.org/officeDocument/2006/customXml" ds:itemID="{B5FE6590-57D2-44A5-BBBA-B554D96775BC}">
  <ds:schemaRefs>
    <ds:schemaRef ds:uri="http://schemas.microsoft.com/VisualStudio/2011/storyboarding/control"/>
  </ds:schemaRefs>
</ds:datastoreItem>
</file>

<file path=customXml/itemProps289.xml><?xml version="1.0" encoding="utf-8"?>
<ds:datastoreItem xmlns:ds="http://schemas.openxmlformats.org/officeDocument/2006/customXml" ds:itemID="{02B26472-DB4D-41D7-A74D-91377DE457FD}">
  <ds:schemaRefs>
    <ds:schemaRef ds:uri="http://schemas.microsoft.com/VisualStudio/2011/storyboarding/control"/>
  </ds:schemaRefs>
</ds:datastoreItem>
</file>

<file path=customXml/itemProps29.xml><?xml version="1.0" encoding="utf-8"?>
<ds:datastoreItem xmlns:ds="http://schemas.openxmlformats.org/officeDocument/2006/customXml" ds:itemID="{C5ADE99A-4B24-47BE-A4B6-51A058C6B021}">
  <ds:schemaRefs>
    <ds:schemaRef ds:uri="http://schemas.microsoft.com/VisualStudio/2011/storyboarding/control"/>
  </ds:schemaRefs>
</ds:datastoreItem>
</file>

<file path=customXml/itemProps290.xml><?xml version="1.0" encoding="utf-8"?>
<ds:datastoreItem xmlns:ds="http://schemas.openxmlformats.org/officeDocument/2006/customXml" ds:itemID="{434CA456-2B1E-4D79-A642-E1800E691F65}">
  <ds:schemaRefs>
    <ds:schemaRef ds:uri="http://schemas.microsoft.com/VisualStudio/2011/storyboarding/control"/>
  </ds:schemaRefs>
</ds:datastoreItem>
</file>

<file path=customXml/itemProps291.xml><?xml version="1.0" encoding="utf-8"?>
<ds:datastoreItem xmlns:ds="http://schemas.openxmlformats.org/officeDocument/2006/customXml" ds:itemID="{121CD6A8-C81A-4C8C-AED5-2A08F86769B7}">
  <ds:schemaRefs>
    <ds:schemaRef ds:uri="http://schemas.microsoft.com/VisualStudio/2011/storyboarding/control"/>
  </ds:schemaRefs>
</ds:datastoreItem>
</file>

<file path=customXml/itemProps292.xml><?xml version="1.0" encoding="utf-8"?>
<ds:datastoreItem xmlns:ds="http://schemas.openxmlformats.org/officeDocument/2006/customXml" ds:itemID="{CB30FE43-CDA3-4F56-9695-1C567014EC11}">
  <ds:schemaRefs>
    <ds:schemaRef ds:uri="http://schemas.microsoft.com/VisualStudio/2011/storyboarding/control"/>
  </ds:schemaRefs>
</ds:datastoreItem>
</file>

<file path=customXml/itemProps293.xml><?xml version="1.0" encoding="utf-8"?>
<ds:datastoreItem xmlns:ds="http://schemas.openxmlformats.org/officeDocument/2006/customXml" ds:itemID="{E72DDF0F-99F1-4A57-B48A-B8194E33BD52}">
  <ds:schemaRefs>
    <ds:schemaRef ds:uri="http://schemas.microsoft.com/VisualStudio/2011/storyboarding/control"/>
  </ds:schemaRefs>
</ds:datastoreItem>
</file>

<file path=customXml/itemProps294.xml><?xml version="1.0" encoding="utf-8"?>
<ds:datastoreItem xmlns:ds="http://schemas.openxmlformats.org/officeDocument/2006/customXml" ds:itemID="{34710DE0-5F63-42AE-B637-AB10D8B8263A}">
  <ds:schemaRefs>
    <ds:schemaRef ds:uri="http://schemas.microsoft.com/VisualStudio/2011/storyboarding/control"/>
  </ds:schemaRefs>
</ds:datastoreItem>
</file>

<file path=customXml/itemProps295.xml><?xml version="1.0" encoding="utf-8"?>
<ds:datastoreItem xmlns:ds="http://schemas.openxmlformats.org/officeDocument/2006/customXml" ds:itemID="{3D6AC08B-5C98-4F16-8428-03CC56EB721D}">
  <ds:schemaRefs>
    <ds:schemaRef ds:uri="http://schemas.microsoft.com/VisualStudio/2011/storyboarding/control"/>
  </ds:schemaRefs>
</ds:datastoreItem>
</file>

<file path=customXml/itemProps296.xml><?xml version="1.0" encoding="utf-8"?>
<ds:datastoreItem xmlns:ds="http://schemas.openxmlformats.org/officeDocument/2006/customXml" ds:itemID="{2F6B4DE5-8A50-47AF-B68F-6D1B6EB01B4E}">
  <ds:schemaRefs>
    <ds:schemaRef ds:uri="http://schemas.microsoft.com/VisualStudio/2011/storyboarding/control"/>
  </ds:schemaRefs>
</ds:datastoreItem>
</file>

<file path=customXml/itemProps297.xml><?xml version="1.0" encoding="utf-8"?>
<ds:datastoreItem xmlns:ds="http://schemas.openxmlformats.org/officeDocument/2006/customXml" ds:itemID="{AD0DEBB9-B739-4029-813E-4A02F6A19E71}">
  <ds:schemaRefs>
    <ds:schemaRef ds:uri="http://schemas.microsoft.com/VisualStudio/2011/storyboarding/control"/>
  </ds:schemaRefs>
</ds:datastoreItem>
</file>

<file path=customXml/itemProps298.xml><?xml version="1.0" encoding="utf-8"?>
<ds:datastoreItem xmlns:ds="http://schemas.openxmlformats.org/officeDocument/2006/customXml" ds:itemID="{0C5EED5D-AC96-430F-AB82-428E2261BA20}">
  <ds:schemaRefs>
    <ds:schemaRef ds:uri="http://schemas.microsoft.com/VisualStudio/2011/storyboarding/control"/>
  </ds:schemaRefs>
</ds:datastoreItem>
</file>

<file path=customXml/itemProps299.xml><?xml version="1.0" encoding="utf-8"?>
<ds:datastoreItem xmlns:ds="http://schemas.openxmlformats.org/officeDocument/2006/customXml" ds:itemID="{BAC71953-4471-498E-9ED9-3A89F4CFA30B}">
  <ds:schemaRefs>
    <ds:schemaRef ds:uri="http://schemas.microsoft.com/VisualStudio/2011/storyboarding/control"/>
  </ds:schemaRefs>
</ds:datastoreItem>
</file>

<file path=customXml/itemProps3.xml><?xml version="1.0" encoding="utf-8"?>
<ds:datastoreItem xmlns:ds="http://schemas.openxmlformats.org/officeDocument/2006/customXml" ds:itemID="{C246B4BB-5C0B-49A6-9D0B-E8499D11F49D}">
  <ds:schemaRefs>
    <ds:schemaRef ds:uri="http://schemas.microsoft.com/VisualStudio/2011/storyboarding/control"/>
  </ds:schemaRefs>
</ds:datastoreItem>
</file>

<file path=customXml/itemProps30.xml><?xml version="1.0" encoding="utf-8"?>
<ds:datastoreItem xmlns:ds="http://schemas.openxmlformats.org/officeDocument/2006/customXml" ds:itemID="{D0AF1A04-3416-43DB-AC37-1C8819E36456}">
  <ds:schemaRefs>
    <ds:schemaRef ds:uri="http://schemas.microsoft.com/VisualStudio/2011/storyboarding/control"/>
  </ds:schemaRefs>
</ds:datastoreItem>
</file>

<file path=customXml/itemProps300.xml><?xml version="1.0" encoding="utf-8"?>
<ds:datastoreItem xmlns:ds="http://schemas.openxmlformats.org/officeDocument/2006/customXml" ds:itemID="{55043322-070F-4C90-B9C8-516ECAA980B6}">
  <ds:schemaRefs>
    <ds:schemaRef ds:uri="http://schemas.microsoft.com/VisualStudio/2011/storyboarding/control"/>
  </ds:schemaRefs>
</ds:datastoreItem>
</file>

<file path=customXml/itemProps301.xml><?xml version="1.0" encoding="utf-8"?>
<ds:datastoreItem xmlns:ds="http://schemas.openxmlformats.org/officeDocument/2006/customXml" ds:itemID="{46787BB9-13F2-4E2B-8A89-755377874322}">
  <ds:schemaRefs>
    <ds:schemaRef ds:uri="http://schemas.microsoft.com/VisualStudio/2011/storyboarding/control"/>
  </ds:schemaRefs>
</ds:datastoreItem>
</file>

<file path=customXml/itemProps302.xml><?xml version="1.0" encoding="utf-8"?>
<ds:datastoreItem xmlns:ds="http://schemas.openxmlformats.org/officeDocument/2006/customXml" ds:itemID="{10606FFD-A879-43D0-A214-745DE476E5FC}">
  <ds:schemaRefs>
    <ds:schemaRef ds:uri="http://schemas.microsoft.com/VisualStudio/2011/storyboarding/control"/>
  </ds:schemaRefs>
</ds:datastoreItem>
</file>

<file path=customXml/itemProps303.xml><?xml version="1.0" encoding="utf-8"?>
<ds:datastoreItem xmlns:ds="http://schemas.openxmlformats.org/officeDocument/2006/customXml" ds:itemID="{472BA02D-D802-4FD1-9F95-A80BA45C59E0}">
  <ds:schemaRefs>
    <ds:schemaRef ds:uri="http://schemas.microsoft.com/VisualStudio/2011/storyboarding/control"/>
  </ds:schemaRefs>
</ds:datastoreItem>
</file>

<file path=customXml/itemProps304.xml><?xml version="1.0" encoding="utf-8"?>
<ds:datastoreItem xmlns:ds="http://schemas.openxmlformats.org/officeDocument/2006/customXml" ds:itemID="{C858ABD6-735D-4ABF-8407-EC4352519BD1}">
  <ds:schemaRefs>
    <ds:schemaRef ds:uri="http://schemas.microsoft.com/VisualStudio/2011/storyboarding/control"/>
  </ds:schemaRefs>
</ds:datastoreItem>
</file>

<file path=customXml/itemProps305.xml><?xml version="1.0" encoding="utf-8"?>
<ds:datastoreItem xmlns:ds="http://schemas.openxmlformats.org/officeDocument/2006/customXml" ds:itemID="{3BA88B4D-D19C-4CA7-AB2A-91D388A5F738}">
  <ds:schemaRefs>
    <ds:schemaRef ds:uri="http://schemas.microsoft.com/VisualStudio/2011/storyboarding/control"/>
  </ds:schemaRefs>
</ds:datastoreItem>
</file>

<file path=customXml/itemProps306.xml><?xml version="1.0" encoding="utf-8"?>
<ds:datastoreItem xmlns:ds="http://schemas.openxmlformats.org/officeDocument/2006/customXml" ds:itemID="{EBDA9507-777C-4E74-8A80-1B43113F03C6}">
  <ds:schemaRefs>
    <ds:schemaRef ds:uri="http://schemas.microsoft.com/VisualStudio/2011/storyboarding/control"/>
  </ds:schemaRefs>
</ds:datastoreItem>
</file>

<file path=customXml/itemProps307.xml><?xml version="1.0" encoding="utf-8"?>
<ds:datastoreItem xmlns:ds="http://schemas.openxmlformats.org/officeDocument/2006/customXml" ds:itemID="{C2E341ED-056F-4E41-A927-C6934E33CEA0}">
  <ds:schemaRefs>
    <ds:schemaRef ds:uri="http://schemas.microsoft.com/VisualStudio/2011/storyboarding/control"/>
  </ds:schemaRefs>
</ds:datastoreItem>
</file>

<file path=customXml/itemProps308.xml><?xml version="1.0" encoding="utf-8"?>
<ds:datastoreItem xmlns:ds="http://schemas.openxmlformats.org/officeDocument/2006/customXml" ds:itemID="{69ECB5F8-B46F-4CD9-81B9-9427746C5C65}">
  <ds:schemaRefs>
    <ds:schemaRef ds:uri="http://schemas.microsoft.com/VisualStudio/2011/storyboarding/control"/>
  </ds:schemaRefs>
</ds:datastoreItem>
</file>

<file path=customXml/itemProps309.xml><?xml version="1.0" encoding="utf-8"?>
<ds:datastoreItem xmlns:ds="http://schemas.openxmlformats.org/officeDocument/2006/customXml" ds:itemID="{CC3F7E6F-907F-4953-AAB3-5A9A44894CC7}">
  <ds:schemaRefs>
    <ds:schemaRef ds:uri="http://schemas.microsoft.com/VisualStudio/2011/storyboarding/control"/>
  </ds:schemaRefs>
</ds:datastoreItem>
</file>

<file path=customXml/itemProps31.xml><?xml version="1.0" encoding="utf-8"?>
<ds:datastoreItem xmlns:ds="http://schemas.openxmlformats.org/officeDocument/2006/customXml" ds:itemID="{0B510750-03CF-4612-B832-246751342934}">
  <ds:schemaRefs>
    <ds:schemaRef ds:uri="http://schemas.microsoft.com/VisualStudio/2011/storyboarding/control"/>
  </ds:schemaRefs>
</ds:datastoreItem>
</file>

<file path=customXml/itemProps310.xml><?xml version="1.0" encoding="utf-8"?>
<ds:datastoreItem xmlns:ds="http://schemas.openxmlformats.org/officeDocument/2006/customXml" ds:itemID="{213903F6-26F8-4E37-A99C-433BECC0E329}">
  <ds:schemaRefs>
    <ds:schemaRef ds:uri="http://schemas.microsoft.com/VisualStudio/2011/storyboarding/control"/>
  </ds:schemaRefs>
</ds:datastoreItem>
</file>

<file path=customXml/itemProps311.xml><?xml version="1.0" encoding="utf-8"?>
<ds:datastoreItem xmlns:ds="http://schemas.openxmlformats.org/officeDocument/2006/customXml" ds:itemID="{435D65C1-56FB-4BAC-B27C-212AE16B70DB}">
  <ds:schemaRefs>
    <ds:schemaRef ds:uri="http://schemas.microsoft.com/VisualStudio/2011/storyboarding/control"/>
  </ds:schemaRefs>
</ds:datastoreItem>
</file>

<file path=customXml/itemProps312.xml><?xml version="1.0" encoding="utf-8"?>
<ds:datastoreItem xmlns:ds="http://schemas.openxmlformats.org/officeDocument/2006/customXml" ds:itemID="{70298003-2A82-4FB3-8550-6D0B3446BB77}">
  <ds:schemaRefs>
    <ds:schemaRef ds:uri="http://schemas.microsoft.com/VisualStudio/2011/storyboarding/control"/>
  </ds:schemaRefs>
</ds:datastoreItem>
</file>

<file path=customXml/itemProps313.xml><?xml version="1.0" encoding="utf-8"?>
<ds:datastoreItem xmlns:ds="http://schemas.openxmlformats.org/officeDocument/2006/customXml" ds:itemID="{62A876A3-36C3-4C7E-AA85-425B191C0FA5}">
  <ds:schemaRefs>
    <ds:schemaRef ds:uri="http://schemas.microsoft.com/VisualStudio/2011/storyboarding/control"/>
  </ds:schemaRefs>
</ds:datastoreItem>
</file>

<file path=customXml/itemProps314.xml><?xml version="1.0" encoding="utf-8"?>
<ds:datastoreItem xmlns:ds="http://schemas.openxmlformats.org/officeDocument/2006/customXml" ds:itemID="{9D98CE62-71E7-4A58-82E5-EF95C8F9FBD6}">
  <ds:schemaRefs>
    <ds:schemaRef ds:uri="http://schemas.microsoft.com/VisualStudio/2011/storyboarding/control"/>
  </ds:schemaRefs>
</ds:datastoreItem>
</file>

<file path=customXml/itemProps315.xml><?xml version="1.0" encoding="utf-8"?>
<ds:datastoreItem xmlns:ds="http://schemas.openxmlformats.org/officeDocument/2006/customXml" ds:itemID="{844A2030-34EF-4AB3-A9C8-A7AB68538BD9}">
  <ds:schemaRefs>
    <ds:schemaRef ds:uri="http://schemas.microsoft.com/VisualStudio/2011/storyboarding/control"/>
  </ds:schemaRefs>
</ds:datastoreItem>
</file>

<file path=customXml/itemProps316.xml><?xml version="1.0" encoding="utf-8"?>
<ds:datastoreItem xmlns:ds="http://schemas.openxmlformats.org/officeDocument/2006/customXml" ds:itemID="{E6BF2486-4E46-49E6-BD72-123DB0CBA808}">
  <ds:schemaRefs>
    <ds:schemaRef ds:uri="http://schemas.microsoft.com/VisualStudio/2011/storyboarding/control"/>
  </ds:schemaRefs>
</ds:datastoreItem>
</file>

<file path=customXml/itemProps317.xml><?xml version="1.0" encoding="utf-8"?>
<ds:datastoreItem xmlns:ds="http://schemas.openxmlformats.org/officeDocument/2006/customXml" ds:itemID="{DB030090-F813-4AC8-A226-1F4F574AA8D9}">
  <ds:schemaRefs>
    <ds:schemaRef ds:uri="http://schemas.microsoft.com/VisualStudio/2011/storyboarding/control"/>
  </ds:schemaRefs>
</ds:datastoreItem>
</file>

<file path=customXml/itemProps318.xml><?xml version="1.0" encoding="utf-8"?>
<ds:datastoreItem xmlns:ds="http://schemas.openxmlformats.org/officeDocument/2006/customXml" ds:itemID="{532C0642-730F-4E1A-8096-424713625E83}">
  <ds:schemaRefs>
    <ds:schemaRef ds:uri="http://schemas.microsoft.com/VisualStudio/2011/storyboarding/control"/>
  </ds:schemaRefs>
</ds:datastoreItem>
</file>

<file path=customXml/itemProps319.xml><?xml version="1.0" encoding="utf-8"?>
<ds:datastoreItem xmlns:ds="http://schemas.openxmlformats.org/officeDocument/2006/customXml" ds:itemID="{0C9EE88C-6D97-499D-9DE2-E8FDBCABDF49}">
  <ds:schemaRefs>
    <ds:schemaRef ds:uri="http://schemas.microsoft.com/VisualStudio/2011/storyboarding/control"/>
  </ds:schemaRefs>
</ds:datastoreItem>
</file>

<file path=customXml/itemProps32.xml><?xml version="1.0" encoding="utf-8"?>
<ds:datastoreItem xmlns:ds="http://schemas.openxmlformats.org/officeDocument/2006/customXml" ds:itemID="{99BD5ED9-A588-40ED-80AD-B3183B718D74}">
  <ds:schemaRefs>
    <ds:schemaRef ds:uri="http://schemas.microsoft.com/VisualStudio/2011/storyboarding/control"/>
  </ds:schemaRefs>
</ds:datastoreItem>
</file>

<file path=customXml/itemProps320.xml><?xml version="1.0" encoding="utf-8"?>
<ds:datastoreItem xmlns:ds="http://schemas.openxmlformats.org/officeDocument/2006/customXml" ds:itemID="{81623571-6F87-4158-987B-86D737E5F99D}">
  <ds:schemaRefs>
    <ds:schemaRef ds:uri="http://schemas.microsoft.com/VisualStudio/2011/storyboarding/control"/>
  </ds:schemaRefs>
</ds:datastoreItem>
</file>

<file path=customXml/itemProps321.xml><?xml version="1.0" encoding="utf-8"?>
<ds:datastoreItem xmlns:ds="http://schemas.openxmlformats.org/officeDocument/2006/customXml" ds:itemID="{FE825E0F-12CB-4374-BE2C-D3B758E21AE7}">
  <ds:schemaRefs>
    <ds:schemaRef ds:uri="http://schemas.microsoft.com/VisualStudio/2011/storyboarding/control"/>
  </ds:schemaRefs>
</ds:datastoreItem>
</file>

<file path=customXml/itemProps322.xml><?xml version="1.0" encoding="utf-8"?>
<ds:datastoreItem xmlns:ds="http://schemas.openxmlformats.org/officeDocument/2006/customXml" ds:itemID="{B5207725-B5B0-468F-94C9-9664B287E034}">
  <ds:schemaRefs>
    <ds:schemaRef ds:uri="http://schemas.microsoft.com/VisualStudio/2011/storyboarding/control"/>
  </ds:schemaRefs>
</ds:datastoreItem>
</file>

<file path=customXml/itemProps323.xml><?xml version="1.0" encoding="utf-8"?>
<ds:datastoreItem xmlns:ds="http://schemas.openxmlformats.org/officeDocument/2006/customXml" ds:itemID="{870356C6-2BF9-4FA8-8A62-6C174A86F173}">
  <ds:schemaRefs>
    <ds:schemaRef ds:uri="http://schemas.microsoft.com/VisualStudio/2011/storyboarding/control"/>
  </ds:schemaRefs>
</ds:datastoreItem>
</file>

<file path=customXml/itemProps324.xml><?xml version="1.0" encoding="utf-8"?>
<ds:datastoreItem xmlns:ds="http://schemas.openxmlformats.org/officeDocument/2006/customXml" ds:itemID="{97941E70-5320-4551-B9F4-023229EDFD18}">
  <ds:schemaRefs>
    <ds:schemaRef ds:uri="http://schemas.microsoft.com/VisualStudio/2011/storyboarding/control"/>
  </ds:schemaRefs>
</ds:datastoreItem>
</file>

<file path=customXml/itemProps325.xml><?xml version="1.0" encoding="utf-8"?>
<ds:datastoreItem xmlns:ds="http://schemas.openxmlformats.org/officeDocument/2006/customXml" ds:itemID="{C9074715-1B16-4A99-A3A3-4925159D0121}">
  <ds:schemaRefs>
    <ds:schemaRef ds:uri="http://schemas.microsoft.com/VisualStudio/2011/storyboarding/control"/>
  </ds:schemaRefs>
</ds:datastoreItem>
</file>

<file path=customXml/itemProps326.xml><?xml version="1.0" encoding="utf-8"?>
<ds:datastoreItem xmlns:ds="http://schemas.openxmlformats.org/officeDocument/2006/customXml" ds:itemID="{4A0FB01E-D0B8-4B04-8A1E-61100D51D557}">
  <ds:schemaRefs>
    <ds:schemaRef ds:uri="http://schemas.microsoft.com/VisualStudio/2011/storyboarding/control"/>
  </ds:schemaRefs>
</ds:datastoreItem>
</file>

<file path=customXml/itemProps327.xml><?xml version="1.0" encoding="utf-8"?>
<ds:datastoreItem xmlns:ds="http://schemas.openxmlformats.org/officeDocument/2006/customXml" ds:itemID="{BC688C47-F754-4032-86F7-61998E1930C2}">
  <ds:schemaRefs>
    <ds:schemaRef ds:uri="http://schemas.microsoft.com/VisualStudio/2011/storyboarding/control"/>
  </ds:schemaRefs>
</ds:datastoreItem>
</file>

<file path=customXml/itemProps328.xml><?xml version="1.0" encoding="utf-8"?>
<ds:datastoreItem xmlns:ds="http://schemas.openxmlformats.org/officeDocument/2006/customXml" ds:itemID="{37904271-2C01-40E2-9900-FC5548941927}">
  <ds:schemaRefs>
    <ds:schemaRef ds:uri="http://schemas.microsoft.com/VisualStudio/2011/storyboarding/control"/>
  </ds:schemaRefs>
</ds:datastoreItem>
</file>

<file path=customXml/itemProps329.xml><?xml version="1.0" encoding="utf-8"?>
<ds:datastoreItem xmlns:ds="http://schemas.openxmlformats.org/officeDocument/2006/customXml" ds:itemID="{1B7D97B9-A8AF-44E3-91F1-2AA1729AC741}">
  <ds:schemaRefs>
    <ds:schemaRef ds:uri="http://schemas.microsoft.com/VisualStudio/2011/storyboarding/control"/>
  </ds:schemaRefs>
</ds:datastoreItem>
</file>

<file path=customXml/itemProps33.xml><?xml version="1.0" encoding="utf-8"?>
<ds:datastoreItem xmlns:ds="http://schemas.openxmlformats.org/officeDocument/2006/customXml" ds:itemID="{AFAC53EF-1431-4680-A8B9-2F89DE73614C}">
  <ds:schemaRefs>
    <ds:schemaRef ds:uri="http://schemas.microsoft.com/VisualStudio/2011/storyboarding/control"/>
  </ds:schemaRefs>
</ds:datastoreItem>
</file>

<file path=customXml/itemProps330.xml><?xml version="1.0" encoding="utf-8"?>
<ds:datastoreItem xmlns:ds="http://schemas.openxmlformats.org/officeDocument/2006/customXml" ds:itemID="{87C7DC99-8BDF-445A-8128-9BABFD82F861}">
  <ds:schemaRefs>
    <ds:schemaRef ds:uri="http://schemas.microsoft.com/VisualStudio/2011/storyboarding/control"/>
  </ds:schemaRefs>
</ds:datastoreItem>
</file>

<file path=customXml/itemProps34.xml><?xml version="1.0" encoding="utf-8"?>
<ds:datastoreItem xmlns:ds="http://schemas.openxmlformats.org/officeDocument/2006/customXml" ds:itemID="{04242384-FE0F-4F92-A89D-2CA4F33C2B59}">
  <ds:schemaRefs>
    <ds:schemaRef ds:uri="http://schemas.microsoft.com/VisualStudio/2011/storyboarding/control"/>
  </ds:schemaRefs>
</ds:datastoreItem>
</file>

<file path=customXml/itemProps35.xml><?xml version="1.0" encoding="utf-8"?>
<ds:datastoreItem xmlns:ds="http://schemas.openxmlformats.org/officeDocument/2006/customXml" ds:itemID="{3AD56293-C559-4648-AE9C-199855C42D20}">
  <ds:schemaRefs>
    <ds:schemaRef ds:uri="http://schemas.microsoft.com/VisualStudio/2011/storyboarding/control"/>
  </ds:schemaRefs>
</ds:datastoreItem>
</file>

<file path=customXml/itemProps36.xml><?xml version="1.0" encoding="utf-8"?>
<ds:datastoreItem xmlns:ds="http://schemas.openxmlformats.org/officeDocument/2006/customXml" ds:itemID="{E48A4EDF-E935-40C4-B1F6-C8A2F330061F}">
  <ds:schemaRefs>
    <ds:schemaRef ds:uri="http://schemas.microsoft.com/VisualStudio/2011/storyboarding/control"/>
  </ds:schemaRefs>
</ds:datastoreItem>
</file>

<file path=customXml/itemProps37.xml><?xml version="1.0" encoding="utf-8"?>
<ds:datastoreItem xmlns:ds="http://schemas.openxmlformats.org/officeDocument/2006/customXml" ds:itemID="{324E11C8-1C9B-4D29-8BCD-BB970525F84D}">
  <ds:schemaRefs>
    <ds:schemaRef ds:uri="http://schemas.microsoft.com/VisualStudio/2011/storyboarding/control"/>
  </ds:schemaRefs>
</ds:datastoreItem>
</file>

<file path=customXml/itemProps38.xml><?xml version="1.0" encoding="utf-8"?>
<ds:datastoreItem xmlns:ds="http://schemas.openxmlformats.org/officeDocument/2006/customXml" ds:itemID="{0A75B8A3-C6E0-4B20-ADDA-DE60B1EA7C39}">
  <ds:schemaRefs>
    <ds:schemaRef ds:uri="http://schemas.microsoft.com/VisualStudio/2011/storyboarding/control"/>
  </ds:schemaRefs>
</ds:datastoreItem>
</file>

<file path=customXml/itemProps39.xml><?xml version="1.0" encoding="utf-8"?>
<ds:datastoreItem xmlns:ds="http://schemas.openxmlformats.org/officeDocument/2006/customXml" ds:itemID="{A63AD171-88EB-4F9C-80A7-0D6EE1854484}">
  <ds:schemaRefs>
    <ds:schemaRef ds:uri="http://schemas.microsoft.com/VisualStudio/2011/storyboarding/control"/>
  </ds:schemaRefs>
</ds:datastoreItem>
</file>

<file path=customXml/itemProps4.xml><?xml version="1.0" encoding="utf-8"?>
<ds:datastoreItem xmlns:ds="http://schemas.openxmlformats.org/officeDocument/2006/customXml" ds:itemID="{37F3016B-D3BE-4C2B-9BE9-4596769FAF3D}">
  <ds:schemaRefs>
    <ds:schemaRef ds:uri="http://schemas.microsoft.com/VisualStudio/2011/storyboarding/control"/>
  </ds:schemaRefs>
</ds:datastoreItem>
</file>

<file path=customXml/itemProps40.xml><?xml version="1.0" encoding="utf-8"?>
<ds:datastoreItem xmlns:ds="http://schemas.openxmlformats.org/officeDocument/2006/customXml" ds:itemID="{6BC08F27-E3D0-4106-BD2C-84A01B680A2E}">
  <ds:schemaRefs>
    <ds:schemaRef ds:uri="http://schemas.microsoft.com/VisualStudio/2011/storyboarding/control"/>
  </ds:schemaRefs>
</ds:datastoreItem>
</file>

<file path=customXml/itemProps41.xml><?xml version="1.0" encoding="utf-8"?>
<ds:datastoreItem xmlns:ds="http://schemas.openxmlformats.org/officeDocument/2006/customXml" ds:itemID="{379746FA-E689-4376-9EBE-AC21F03F433F}">
  <ds:schemaRefs>
    <ds:schemaRef ds:uri="http://schemas.microsoft.com/VisualStudio/2011/storyboarding/control"/>
  </ds:schemaRefs>
</ds:datastoreItem>
</file>

<file path=customXml/itemProps42.xml><?xml version="1.0" encoding="utf-8"?>
<ds:datastoreItem xmlns:ds="http://schemas.openxmlformats.org/officeDocument/2006/customXml" ds:itemID="{E6A4B7D4-1F8A-4A46-8DF7-E562A6274B70}">
  <ds:schemaRefs>
    <ds:schemaRef ds:uri="http://schemas.microsoft.com/VisualStudio/2011/storyboarding/control"/>
  </ds:schemaRefs>
</ds:datastoreItem>
</file>

<file path=customXml/itemProps43.xml><?xml version="1.0" encoding="utf-8"?>
<ds:datastoreItem xmlns:ds="http://schemas.openxmlformats.org/officeDocument/2006/customXml" ds:itemID="{F8198837-69FE-4C58-A8BD-15521FDEE10E}">
  <ds:schemaRefs>
    <ds:schemaRef ds:uri="http://schemas.microsoft.com/VisualStudio/2011/storyboarding/control"/>
  </ds:schemaRefs>
</ds:datastoreItem>
</file>

<file path=customXml/itemProps44.xml><?xml version="1.0" encoding="utf-8"?>
<ds:datastoreItem xmlns:ds="http://schemas.openxmlformats.org/officeDocument/2006/customXml" ds:itemID="{0F1AD9BC-ECB3-4F01-953B-5983ED87D656}">
  <ds:schemaRefs>
    <ds:schemaRef ds:uri="http://schemas.microsoft.com/VisualStudio/2011/storyboarding/control"/>
  </ds:schemaRefs>
</ds:datastoreItem>
</file>

<file path=customXml/itemProps45.xml><?xml version="1.0" encoding="utf-8"?>
<ds:datastoreItem xmlns:ds="http://schemas.openxmlformats.org/officeDocument/2006/customXml" ds:itemID="{F08EC28E-503A-4228-A3EC-A11DEA337FFB}">
  <ds:schemaRefs>
    <ds:schemaRef ds:uri="http://schemas.microsoft.com/VisualStudio/2011/storyboarding/control"/>
  </ds:schemaRefs>
</ds:datastoreItem>
</file>

<file path=customXml/itemProps46.xml><?xml version="1.0" encoding="utf-8"?>
<ds:datastoreItem xmlns:ds="http://schemas.openxmlformats.org/officeDocument/2006/customXml" ds:itemID="{87745283-8E53-4493-BAF1-38A35A61B184}">
  <ds:schemaRefs>
    <ds:schemaRef ds:uri="http://schemas.microsoft.com/VisualStudio/2011/storyboarding/control"/>
  </ds:schemaRefs>
</ds:datastoreItem>
</file>

<file path=customXml/itemProps47.xml><?xml version="1.0" encoding="utf-8"?>
<ds:datastoreItem xmlns:ds="http://schemas.openxmlformats.org/officeDocument/2006/customXml" ds:itemID="{26474625-DB5F-4D79-8FE7-464CF0840900}">
  <ds:schemaRefs>
    <ds:schemaRef ds:uri="http://schemas.microsoft.com/VisualStudio/2011/storyboarding/control"/>
  </ds:schemaRefs>
</ds:datastoreItem>
</file>

<file path=customXml/itemProps48.xml><?xml version="1.0" encoding="utf-8"?>
<ds:datastoreItem xmlns:ds="http://schemas.openxmlformats.org/officeDocument/2006/customXml" ds:itemID="{CE7AC5B2-2661-413C-8FDF-D8A970962967}">
  <ds:schemaRefs>
    <ds:schemaRef ds:uri="http://schemas.microsoft.com/VisualStudio/2011/storyboarding/control"/>
  </ds:schemaRefs>
</ds:datastoreItem>
</file>

<file path=customXml/itemProps49.xml><?xml version="1.0" encoding="utf-8"?>
<ds:datastoreItem xmlns:ds="http://schemas.openxmlformats.org/officeDocument/2006/customXml" ds:itemID="{EACE9F4F-95D8-4A7D-A3B0-D8DC0C8AE1DE}">
  <ds:schemaRefs>
    <ds:schemaRef ds:uri="http://schemas.microsoft.com/VisualStudio/2011/storyboarding/control"/>
  </ds:schemaRefs>
</ds:datastoreItem>
</file>

<file path=customXml/itemProps5.xml><?xml version="1.0" encoding="utf-8"?>
<ds:datastoreItem xmlns:ds="http://schemas.openxmlformats.org/officeDocument/2006/customXml" ds:itemID="{C01DC1C4-C691-4756-9243-1E6C819E743B}">
  <ds:schemaRefs>
    <ds:schemaRef ds:uri="http://schemas.microsoft.com/VisualStudio/2011/storyboarding/control"/>
  </ds:schemaRefs>
</ds:datastoreItem>
</file>

<file path=customXml/itemProps50.xml><?xml version="1.0" encoding="utf-8"?>
<ds:datastoreItem xmlns:ds="http://schemas.openxmlformats.org/officeDocument/2006/customXml" ds:itemID="{61D9EC95-9C3E-471D-B7A5-01EA9A3DFDD4}">
  <ds:schemaRefs>
    <ds:schemaRef ds:uri="http://schemas.microsoft.com/VisualStudio/2011/storyboarding/control"/>
  </ds:schemaRefs>
</ds:datastoreItem>
</file>

<file path=customXml/itemProps51.xml><?xml version="1.0" encoding="utf-8"?>
<ds:datastoreItem xmlns:ds="http://schemas.openxmlformats.org/officeDocument/2006/customXml" ds:itemID="{6B37C863-5EF5-4919-A21B-124B556826EA}">
  <ds:schemaRefs>
    <ds:schemaRef ds:uri="http://schemas.microsoft.com/VisualStudio/2011/storyboarding/control"/>
  </ds:schemaRefs>
</ds:datastoreItem>
</file>

<file path=customXml/itemProps52.xml><?xml version="1.0" encoding="utf-8"?>
<ds:datastoreItem xmlns:ds="http://schemas.openxmlformats.org/officeDocument/2006/customXml" ds:itemID="{0C172EC6-A38E-4185-BC02-F71D817232D9}">
  <ds:schemaRefs>
    <ds:schemaRef ds:uri="http://schemas.microsoft.com/VisualStudio/2011/storyboarding/control"/>
  </ds:schemaRefs>
</ds:datastoreItem>
</file>

<file path=customXml/itemProps53.xml><?xml version="1.0" encoding="utf-8"?>
<ds:datastoreItem xmlns:ds="http://schemas.openxmlformats.org/officeDocument/2006/customXml" ds:itemID="{FA63D59F-F060-47A4-B37D-304C22B1D85E}">
  <ds:schemaRefs>
    <ds:schemaRef ds:uri="http://schemas.microsoft.com/VisualStudio/2011/storyboarding/control"/>
  </ds:schemaRefs>
</ds:datastoreItem>
</file>

<file path=customXml/itemProps54.xml><?xml version="1.0" encoding="utf-8"?>
<ds:datastoreItem xmlns:ds="http://schemas.openxmlformats.org/officeDocument/2006/customXml" ds:itemID="{4BD301A7-3F3B-4279-86DA-BF20BE0C0F53}">
  <ds:schemaRefs>
    <ds:schemaRef ds:uri="http://schemas.microsoft.com/VisualStudio/2011/storyboarding/control"/>
  </ds:schemaRefs>
</ds:datastoreItem>
</file>

<file path=customXml/itemProps55.xml><?xml version="1.0" encoding="utf-8"?>
<ds:datastoreItem xmlns:ds="http://schemas.openxmlformats.org/officeDocument/2006/customXml" ds:itemID="{91EF8A5A-EC75-4200-B707-8593705CFFD6}">
  <ds:schemaRefs>
    <ds:schemaRef ds:uri="http://schemas.microsoft.com/VisualStudio/2011/storyboarding/control"/>
  </ds:schemaRefs>
</ds:datastoreItem>
</file>

<file path=customXml/itemProps56.xml><?xml version="1.0" encoding="utf-8"?>
<ds:datastoreItem xmlns:ds="http://schemas.openxmlformats.org/officeDocument/2006/customXml" ds:itemID="{63ECF21F-D22B-4AD0-B052-56BF1BF37206}">
  <ds:schemaRefs>
    <ds:schemaRef ds:uri="http://schemas.microsoft.com/VisualStudio/2011/storyboarding/control"/>
  </ds:schemaRefs>
</ds:datastoreItem>
</file>

<file path=customXml/itemProps57.xml><?xml version="1.0" encoding="utf-8"?>
<ds:datastoreItem xmlns:ds="http://schemas.openxmlformats.org/officeDocument/2006/customXml" ds:itemID="{065457F0-8C64-4ED3-AC6C-47A934EA7356}">
  <ds:schemaRefs>
    <ds:schemaRef ds:uri="http://schemas.microsoft.com/VisualStudio/2011/storyboarding/control"/>
  </ds:schemaRefs>
</ds:datastoreItem>
</file>

<file path=customXml/itemProps58.xml><?xml version="1.0" encoding="utf-8"?>
<ds:datastoreItem xmlns:ds="http://schemas.openxmlformats.org/officeDocument/2006/customXml" ds:itemID="{5728923A-7F13-47BF-806E-E672AAB13487}">
  <ds:schemaRefs>
    <ds:schemaRef ds:uri="http://schemas.microsoft.com/VisualStudio/2011/storyboarding/control"/>
  </ds:schemaRefs>
</ds:datastoreItem>
</file>

<file path=customXml/itemProps59.xml><?xml version="1.0" encoding="utf-8"?>
<ds:datastoreItem xmlns:ds="http://schemas.openxmlformats.org/officeDocument/2006/customXml" ds:itemID="{324F947B-29E9-47C8-8FC8-026A58DCE7B1}">
  <ds:schemaRefs>
    <ds:schemaRef ds:uri="http://schemas.microsoft.com/VisualStudio/2011/storyboarding/control"/>
  </ds:schemaRefs>
</ds:datastoreItem>
</file>

<file path=customXml/itemProps6.xml><?xml version="1.0" encoding="utf-8"?>
<ds:datastoreItem xmlns:ds="http://schemas.openxmlformats.org/officeDocument/2006/customXml" ds:itemID="{2F028269-B21B-4F91-8E04-EFB8C545F534}">
  <ds:schemaRefs>
    <ds:schemaRef ds:uri="http://schemas.microsoft.com/VisualStudio/2011/storyboarding/control"/>
  </ds:schemaRefs>
</ds:datastoreItem>
</file>

<file path=customXml/itemProps60.xml><?xml version="1.0" encoding="utf-8"?>
<ds:datastoreItem xmlns:ds="http://schemas.openxmlformats.org/officeDocument/2006/customXml" ds:itemID="{58F95048-1CE4-489A-98F6-4DADC5BE295B}">
  <ds:schemaRefs>
    <ds:schemaRef ds:uri="http://schemas.microsoft.com/VisualStudio/2011/storyboarding/control"/>
  </ds:schemaRefs>
</ds:datastoreItem>
</file>

<file path=customXml/itemProps61.xml><?xml version="1.0" encoding="utf-8"?>
<ds:datastoreItem xmlns:ds="http://schemas.openxmlformats.org/officeDocument/2006/customXml" ds:itemID="{7FF66617-6F69-487F-9FC8-ED6CE24C2D68}">
  <ds:schemaRefs>
    <ds:schemaRef ds:uri="http://schemas.microsoft.com/VisualStudio/2011/storyboarding/control"/>
  </ds:schemaRefs>
</ds:datastoreItem>
</file>

<file path=customXml/itemProps62.xml><?xml version="1.0" encoding="utf-8"?>
<ds:datastoreItem xmlns:ds="http://schemas.openxmlformats.org/officeDocument/2006/customXml" ds:itemID="{C24FD370-2CEE-4F45-A49F-2EFDCD8537F1}">
  <ds:schemaRefs>
    <ds:schemaRef ds:uri="http://schemas.microsoft.com/VisualStudio/2011/storyboarding/control"/>
  </ds:schemaRefs>
</ds:datastoreItem>
</file>

<file path=customXml/itemProps63.xml><?xml version="1.0" encoding="utf-8"?>
<ds:datastoreItem xmlns:ds="http://schemas.openxmlformats.org/officeDocument/2006/customXml" ds:itemID="{C39C555F-1DDA-43A3-BC1D-B0CA21AC1C6E}">
  <ds:schemaRefs>
    <ds:schemaRef ds:uri="http://schemas.microsoft.com/VisualStudio/2011/storyboarding/control"/>
  </ds:schemaRefs>
</ds:datastoreItem>
</file>

<file path=customXml/itemProps64.xml><?xml version="1.0" encoding="utf-8"?>
<ds:datastoreItem xmlns:ds="http://schemas.openxmlformats.org/officeDocument/2006/customXml" ds:itemID="{B5E9F709-AE6B-4881-A138-B7EBEFB4D6BC}">
  <ds:schemaRefs>
    <ds:schemaRef ds:uri="http://schemas.microsoft.com/VisualStudio/2011/storyboarding/control"/>
  </ds:schemaRefs>
</ds:datastoreItem>
</file>

<file path=customXml/itemProps65.xml><?xml version="1.0" encoding="utf-8"?>
<ds:datastoreItem xmlns:ds="http://schemas.openxmlformats.org/officeDocument/2006/customXml" ds:itemID="{34FEEAF6-1E2E-478A-AA1D-A5F180A516CF}">
  <ds:schemaRefs>
    <ds:schemaRef ds:uri="http://schemas.microsoft.com/VisualStudio/2011/storyboarding/control"/>
  </ds:schemaRefs>
</ds:datastoreItem>
</file>

<file path=customXml/itemProps66.xml><?xml version="1.0" encoding="utf-8"?>
<ds:datastoreItem xmlns:ds="http://schemas.openxmlformats.org/officeDocument/2006/customXml" ds:itemID="{E5A540C3-2F6B-42BA-B7BD-29DAA4E76D8C}">
  <ds:schemaRefs>
    <ds:schemaRef ds:uri="http://schemas.microsoft.com/VisualStudio/2011/storyboarding/control"/>
  </ds:schemaRefs>
</ds:datastoreItem>
</file>

<file path=customXml/itemProps67.xml><?xml version="1.0" encoding="utf-8"?>
<ds:datastoreItem xmlns:ds="http://schemas.openxmlformats.org/officeDocument/2006/customXml" ds:itemID="{6A1A2B58-4166-404E-922F-BD8B39439C0E}">
  <ds:schemaRefs>
    <ds:schemaRef ds:uri="http://schemas.microsoft.com/VisualStudio/2011/storyboarding/control"/>
  </ds:schemaRefs>
</ds:datastoreItem>
</file>

<file path=customXml/itemProps68.xml><?xml version="1.0" encoding="utf-8"?>
<ds:datastoreItem xmlns:ds="http://schemas.openxmlformats.org/officeDocument/2006/customXml" ds:itemID="{F577CFC0-7877-4979-B4B4-B489E6E69C48}">
  <ds:schemaRefs>
    <ds:schemaRef ds:uri="http://schemas.microsoft.com/VisualStudio/2011/storyboarding/control"/>
  </ds:schemaRefs>
</ds:datastoreItem>
</file>

<file path=customXml/itemProps69.xml><?xml version="1.0" encoding="utf-8"?>
<ds:datastoreItem xmlns:ds="http://schemas.openxmlformats.org/officeDocument/2006/customXml" ds:itemID="{9DBA6133-4164-4F08-B289-DA778BB1BAFC}">
  <ds:schemaRefs>
    <ds:schemaRef ds:uri="http://schemas.microsoft.com/VisualStudio/2011/storyboarding/control"/>
  </ds:schemaRefs>
</ds:datastoreItem>
</file>

<file path=customXml/itemProps7.xml><?xml version="1.0" encoding="utf-8"?>
<ds:datastoreItem xmlns:ds="http://schemas.openxmlformats.org/officeDocument/2006/customXml" ds:itemID="{77EF3F78-2BCE-448A-87D0-A97655C09981}">
  <ds:schemaRefs>
    <ds:schemaRef ds:uri="http://schemas.microsoft.com/VisualStudio/2011/storyboarding/control"/>
  </ds:schemaRefs>
</ds:datastoreItem>
</file>

<file path=customXml/itemProps70.xml><?xml version="1.0" encoding="utf-8"?>
<ds:datastoreItem xmlns:ds="http://schemas.openxmlformats.org/officeDocument/2006/customXml" ds:itemID="{564CC028-F3DA-4314-998E-4824A7D15EAB}">
  <ds:schemaRefs>
    <ds:schemaRef ds:uri="http://schemas.microsoft.com/VisualStudio/2011/storyboarding/control"/>
  </ds:schemaRefs>
</ds:datastoreItem>
</file>

<file path=customXml/itemProps71.xml><?xml version="1.0" encoding="utf-8"?>
<ds:datastoreItem xmlns:ds="http://schemas.openxmlformats.org/officeDocument/2006/customXml" ds:itemID="{E9F15E34-71F3-496C-90CE-BC28552D7DAF}">
  <ds:schemaRefs>
    <ds:schemaRef ds:uri="http://schemas.microsoft.com/VisualStudio/2011/storyboarding/control"/>
  </ds:schemaRefs>
</ds:datastoreItem>
</file>

<file path=customXml/itemProps72.xml><?xml version="1.0" encoding="utf-8"?>
<ds:datastoreItem xmlns:ds="http://schemas.openxmlformats.org/officeDocument/2006/customXml" ds:itemID="{0D1A275E-5E4A-4C57-A1A4-3B720C7596F6}">
  <ds:schemaRefs>
    <ds:schemaRef ds:uri="http://schemas.microsoft.com/VisualStudio/2011/storyboarding/control"/>
  </ds:schemaRefs>
</ds:datastoreItem>
</file>

<file path=customXml/itemProps73.xml><?xml version="1.0" encoding="utf-8"?>
<ds:datastoreItem xmlns:ds="http://schemas.openxmlformats.org/officeDocument/2006/customXml" ds:itemID="{94544339-CF45-4532-9903-67DE8684C992}">
  <ds:schemaRefs>
    <ds:schemaRef ds:uri="http://schemas.microsoft.com/VisualStudio/2011/storyboarding/control"/>
  </ds:schemaRefs>
</ds:datastoreItem>
</file>

<file path=customXml/itemProps74.xml><?xml version="1.0" encoding="utf-8"?>
<ds:datastoreItem xmlns:ds="http://schemas.openxmlformats.org/officeDocument/2006/customXml" ds:itemID="{9A54E551-6E44-467B-AE49-9B2FBBF36064}">
  <ds:schemaRefs>
    <ds:schemaRef ds:uri="http://schemas.microsoft.com/VisualStudio/2011/storyboarding/control"/>
  </ds:schemaRefs>
</ds:datastoreItem>
</file>

<file path=customXml/itemProps75.xml><?xml version="1.0" encoding="utf-8"?>
<ds:datastoreItem xmlns:ds="http://schemas.openxmlformats.org/officeDocument/2006/customXml" ds:itemID="{58B75964-69B4-4C00-B3B9-1FBEA0812B06}">
  <ds:schemaRefs>
    <ds:schemaRef ds:uri="http://schemas.microsoft.com/VisualStudio/2011/storyboarding/control"/>
  </ds:schemaRefs>
</ds:datastoreItem>
</file>

<file path=customXml/itemProps76.xml><?xml version="1.0" encoding="utf-8"?>
<ds:datastoreItem xmlns:ds="http://schemas.openxmlformats.org/officeDocument/2006/customXml" ds:itemID="{AEE51C48-861F-42F3-B6C8-70727EA222AE}">
  <ds:schemaRefs>
    <ds:schemaRef ds:uri="http://schemas.microsoft.com/VisualStudio/2011/storyboarding/control"/>
  </ds:schemaRefs>
</ds:datastoreItem>
</file>

<file path=customXml/itemProps77.xml><?xml version="1.0" encoding="utf-8"?>
<ds:datastoreItem xmlns:ds="http://schemas.openxmlformats.org/officeDocument/2006/customXml" ds:itemID="{A3557D16-E56B-4A7C-BF92-DA8D5AE93EB3}">
  <ds:schemaRefs>
    <ds:schemaRef ds:uri="http://schemas.microsoft.com/VisualStudio/2011/storyboarding/control"/>
  </ds:schemaRefs>
</ds:datastoreItem>
</file>

<file path=customXml/itemProps78.xml><?xml version="1.0" encoding="utf-8"?>
<ds:datastoreItem xmlns:ds="http://schemas.openxmlformats.org/officeDocument/2006/customXml" ds:itemID="{9F6B0BB9-A635-4C56-A6DB-EA6239228C9F}">
  <ds:schemaRefs>
    <ds:schemaRef ds:uri="http://schemas.microsoft.com/VisualStudio/2011/storyboarding/control"/>
  </ds:schemaRefs>
</ds:datastoreItem>
</file>

<file path=customXml/itemProps79.xml><?xml version="1.0" encoding="utf-8"?>
<ds:datastoreItem xmlns:ds="http://schemas.openxmlformats.org/officeDocument/2006/customXml" ds:itemID="{AD1DBD05-6719-49DF-ADBE-F884DC731025}">
  <ds:schemaRefs>
    <ds:schemaRef ds:uri="http://schemas.microsoft.com/VisualStudio/2011/storyboarding/control"/>
  </ds:schemaRefs>
</ds:datastoreItem>
</file>

<file path=customXml/itemProps8.xml><?xml version="1.0" encoding="utf-8"?>
<ds:datastoreItem xmlns:ds="http://schemas.openxmlformats.org/officeDocument/2006/customXml" ds:itemID="{93140317-DF90-4C9A-917F-3D84473AC01A}">
  <ds:schemaRefs>
    <ds:schemaRef ds:uri="http://schemas.microsoft.com/VisualStudio/2011/storyboarding/control"/>
  </ds:schemaRefs>
</ds:datastoreItem>
</file>

<file path=customXml/itemProps80.xml><?xml version="1.0" encoding="utf-8"?>
<ds:datastoreItem xmlns:ds="http://schemas.openxmlformats.org/officeDocument/2006/customXml" ds:itemID="{0FC3DC0C-7751-434F-8930-2C3E5F7B21EF}">
  <ds:schemaRefs>
    <ds:schemaRef ds:uri="http://schemas.microsoft.com/VisualStudio/2011/storyboarding/control"/>
  </ds:schemaRefs>
</ds:datastoreItem>
</file>

<file path=customXml/itemProps81.xml><?xml version="1.0" encoding="utf-8"?>
<ds:datastoreItem xmlns:ds="http://schemas.openxmlformats.org/officeDocument/2006/customXml" ds:itemID="{799767FA-B23C-4971-B0C4-683B8F113E65}">
  <ds:schemaRefs>
    <ds:schemaRef ds:uri="http://schemas.microsoft.com/VisualStudio/2011/storyboarding/control"/>
  </ds:schemaRefs>
</ds:datastoreItem>
</file>

<file path=customXml/itemProps82.xml><?xml version="1.0" encoding="utf-8"?>
<ds:datastoreItem xmlns:ds="http://schemas.openxmlformats.org/officeDocument/2006/customXml" ds:itemID="{0F049103-5336-4DB9-B998-4E7404BC2B01}">
  <ds:schemaRefs>
    <ds:schemaRef ds:uri="http://schemas.microsoft.com/VisualStudio/2011/storyboarding/control"/>
  </ds:schemaRefs>
</ds:datastoreItem>
</file>

<file path=customXml/itemProps83.xml><?xml version="1.0" encoding="utf-8"?>
<ds:datastoreItem xmlns:ds="http://schemas.openxmlformats.org/officeDocument/2006/customXml" ds:itemID="{918EAD04-1663-4BB9-931C-93B74EA97686}">
  <ds:schemaRefs>
    <ds:schemaRef ds:uri="http://schemas.microsoft.com/VisualStudio/2011/storyboarding/control"/>
  </ds:schemaRefs>
</ds:datastoreItem>
</file>

<file path=customXml/itemProps84.xml><?xml version="1.0" encoding="utf-8"?>
<ds:datastoreItem xmlns:ds="http://schemas.openxmlformats.org/officeDocument/2006/customXml" ds:itemID="{67D3D56B-84DC-473D-BAC5-A8D257F2F623}">
  <ds:schemaRefs>
    <ds:schemaRef ds:uri="http://schemas.microsoft.com/VisualStudio/2011/storyboarding/control"/>
  </ds:schemaRefs>
</ds:datastoreItem>
</file>

<file path=customXml/itemProps85.xml><?xml version="1.0" encoding="utf-8"?>
<ds:datastoreItem xmlns:ds="http://schemas.openxmlformats.org/officeDocument/2006/customXml" ds:itemID="{23B5FF14-7E2E-43D5-A04C-903D34373DC4}">
  <ds:schemaRefs>
    <ds:schemaRef ds:uri="http://schemas.microsoft.com/VisualStudio/2011/storyboarding/control"/>
  </ds:schemaRefs>
</ds:datastoreItem>
</file>

<file path=customXml/itemProps86.xml><?xml version="1.0" encoding="utf-8"?>
<ds:datastoreItem xmlns:ds="http://schemas.openxmlformats.org/officeDocument/2006/customXml" ds:itemID="{76F516DF-5754-4517-83AE-E90E44CD08D1}">
  <ds:schemaRefs>
    <ds:schemaRef ds:uri="http://schemas.microsoft.com/VisualStudio/2011/storyboarding/control"/>
  </ds:schemaRefs>
</ds:datastoreItem>
</file>

<file path=customXml/itemProps87.xml><?xml version="1.0" encoding="utf-8"?>
<ds:datastoreItem xmlns:ds="http://schemas.openxmlformats.org/officeDocument/2006/customXml" ds:itemID="{8DBB888E-1C9E-4C4D-8A43-028DE324F160}">
  <ds:schemaRefs>
    <ds:schemaRef ds:uri="http://schemas.microsoft.com/VisualStudio/2011/storyboarding/control"/>
  </ds:schemaRefs>
</ds:datastoreItem>
</file>

<file path=customXml/itemProps88.xml><?xml version="1.0" encoding="utf-8"?>
<ds:datastoreItem xmlns:ds="http://schemas.openxmlformats.org/officeDocument/2006/customXml" ds:itemID="{50CB7B01-4FBC-450D-8FF1-95F6698AF607}">
  <ds:schemaRefs>
    <ds:schemaRef ds:uri="http://schemas.microsoft.com/VisualStudio/2011/storyboarding/control"/>
  </ds:schemaRefs>
</ds:datastoreItem>
</file>

<file path=customXml/itemProps89.xml><?xml version="1.0" encoding="utf-8"?>
<ds:datastoreItem xmlns:ds="http://schemas.openxmlformats.org/officeDocument/2006/customXml" ds:itemID="{2B488FAB-341D-4018-96E2-D9271C383EC7}">
  <ds:schemaRefs>
    <ds:schemaRef ds:uri="http://schemas.microsoft.com/VisualStudio/2011/storyboarding/control"/>
  </ds:schemaRefs>
</ds:datastoreItem>
</file>

<file path=customXml/itemProps9.xml><?xml version="1.0" encoding="utf-8"?>
<ds:datastoreItem xmlns:ds="http://schemas.openxmlformats.org/officeDocument/2006/customXml" ds:itemID="{F4E325FB-3F97-4366-8078-722C6A837B79}">
  <ds:schemaRefs>
    <ds:schemaRef ds:uri="http://schemas.microsoft.com/VisualStudio/2011/storyboarding/control"/>
  </ds:schemaRefs>
</ds:datastoreItem>
</file>

<file path=customXml/itemProps90.xml><?xml version="1.0" encoding="utf-8"?>
<ds:datastoreItem xmlns:ds="http://schemas.openxmlformats.org/officeDocument/2006/customXml" ds:itemID="{5AD7A62F-4180-4B05-BCDE-FADCEB211603}">
  <ds:schemaRefs>
    <ds:schemaRef ds:uri="http://schemas.microsoft.com/VisualStudio/2011/storyboarding/control"/>
  </ds:schemaRefs>
</ds:datastoreItem>
</file>

<file path=customXml/itemProps91.xml><?xml version="1.0" encoding="utf-8"?>
<ds:datastoreItem xmlns:ds="http://schemas.openxmlformats.org/officeDocument/2006/customXml" ds:itemID="{7377521B-1F08-44AB-AFD1-F16C019E76C5}">
  <ds:schemaRefs>
    <ds:schemaRef ds:uri="http://schemas.microsoft.com/VisualStudio/2011/storyboarding/control"/>
  </ds:schemaRefs>
</ds:datastoreItem>
</file>

<file path=customXml/itemProps92.xml><?xml version="1.0" encoding="utf-8"?>
<ds:datastoreItem xmlns:ds="http://schemas.openxmlformats.org/officeDocument/2006/customXml" ds:itemID="{0285E16D-21E5-4FA0-9D0B-C38602CC2A1E}">
  <ds:schemaRefs>
    <ds:schemaRef ds:uri="http://schemas.microsoft.com/VisualStudio/2011/storyboarding/control"/>
  </ds:schemaRefs>
</ds:datastoreItem>
</file>

<file path=customXml/itemProps93.xml><?xml version="1.0" encoding="utf-8"?>
<ds:datastoreItem xmlns:ds="http://schemas.openxmlformats.org/officeDocument/2006/customXml" ds:itemID="{E6C578D9-C313-4AF7-8FA4-BC4F1832B59F}">
  <ds:schemaRefs>
    <ds:schemaRef ds:uri="http://schemas.microsoft.com/VisualStudio/2011/storyboarding/control"/>
  </ds:schemaRefs>
</ds:datastoreItem>
</file>

<file path=customXml/itemProps94.xml><?xml version="1.0" encoding="utf-8"?>
<ds:datastoreItem xmlns:ds="http://schemas.openxmlformats.org/officeDocument/2006/customXml" ds:itemID="{708FC64E-0B8D-41DC-8BF6-D46B7534E2E3}">
  <ds:schemaRefs>
    <ds:schemaRef ds:uri="http://schemas.microsoft.com/VisualStudio/2011/storyboarding/control"/>
  </ds:schemaRefs>
</ds:datastoreItem>
</file>

<file path=customXml/itemProps95.xml><?xml version="1.0" encoding="utf-8"?>
<ds:datastoreItem xmlns:ds="http://schemas.openxmlformats.org/officeDocument/2006/customXml" ds:itemID="{6ED32FE9-3963-493D-810D-1762285C482A}">
  <ds:schemaRefs>
    <ds:schemaRef ds:uri="http://schemas.microsoft.com/VisualStudio/2011/storyboarding/control"/>
  </ds:schemaRefs>
</ds:datastoreItem>
</file>

<file path=customXml/itemProps96.xml><?xml version="1.0" encoding="utf-8"?>
<ds:datastoreItem xmlns:ds="http://schemas.openxmlformats.org/officeDocument/2006/customXml" ds:itemID="{6613C72E-5EF2-46F1-9B28-585A91C53F1F}">
  <ds:schemaRefs>
    <ds:schemaRef ds:uri="http://schemas.microsoft.com/VisualStudio/2011/storyboarding/control"/>
  </ds:schemaRefs>
</ds:datastoreItem>
</file>

<file path=customXml/itemProps97.xml><?xml version="1.0" encoding="utf-8"?>
<ds:datastoreItem xmlns:ds="http://schemas.openxmlformats.org/officeDocument/2006/customXml" ds:itemID="{B3FDC0ED-0F03-4F61-9034-C37938711FB6}">
  <ds:schemaRefs>
    <ds:schemaRef ds:uri="http://schemas.microsoft.com/VisualStudio/2011/storyboarding/control"/>
  </ds:schemaRefs>
</ds:datastoreItem>
</file>

<file path=customXml/itemProps98.xml><?xml version="1.0" encoding="utf-8"?>
<ds:datastoreItem xmlns:ds="http://schemas.openxmlformats.org/officeDocument/2006/customXml" ds:itemID="{96C22931-6968-48AC-A5EE-BD390F57E25C}">
  <ds:schemaRefs>
    <ds:schemaRef ds:uri="http://schemas.microsoft.com/VisualStudio/2011/storyboarding/control"/>
  </ds:schemaRefs>
</ds:datastoreItem>
</file>

<file path=customXml/itemProps99.xml><?xml version="1.0" encoding="utf-8"?>
<ds:datastoreItem xmlns:ds="http://schemas.openxmlformats.org/officeDocument/2006/customXml" ds:itemID="{05413319-8E70-458F-8F08-7C10588FF14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TM02900743[[fn=Organique]]</Template>
  <TotalTime>7157</TotalTime>
  <Words>2247</Words>
  <Application>Microsoft Office PowerPoint</Application>
  <PresentationFormat>Grand écran</PresentationFormat>
  <Paragraphs>796</Paragraphs>
  <Slides>44</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44</vt:i4>
      </vt:variant>
    </vt:vector>
  </HeadingPairs>
  <TitlesOfParts>
    <vt:vector size="56" baseType="lpstr">
      <vt:lpstr>Arial</vt:lpstr>
      <vt:lpstr>Calibri</vt:lpstr>
      <vt:lpstr>Calibri Light</vt:lpstr>
      <vt:lpstr>Cambria Math</vt:lpstr>
      <vt:lpstr>Lao UI</vt:lpstr>
      <vt:lpstr>Segoe</vt:lpstr>
      <vt:lpstr>Segoe UI</vt:lpstr>
      <vt:lpstr>Segoe UI Light</vt:lpstr>
      <vt:lpstr>Wingdings</vt:lpstr>
      <vt:lpstr>Wingdings 2</vt:lpstr>
      <vt:lpstr>Wingdings 3</vt:lpstr>
      <vt:lpstr>HDOfficeLightV0</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Maquette finale 0.1</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470</cp:revision>
  <dcterms:created xsi:type="dcterms:W3CDTF">2017-01-29T20:29:21Z</dcterms:created>
  <dcterms:modified xsi:type="dcterms:W3CDTF">2017-12-22T18:07:42Z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