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50" d="100"/>
          <a:sy n="50" d="100"/>
        </p:scale>
        <p:origin x="2438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3CCA-26C3-4A75-A7CB-21BB21C1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01B3-AC0D-40EA-AA5C-6CF0E9B59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8B59-FD9C-4375-82D1-C947929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9716-3B18-4AC0-B802-8E15A821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2D984-0866-441A-A8A6-A8007115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86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C7C1-68C6-44BB-9589-D723C420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4FC3E-7FA1-4074-991C-45D430AA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21C2-54A2-4494-9DB2-91B4E480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1602-0F03-41F3-BBC8-7EC697E3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33D7D-3546-4D2C-B29A-D1317F2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F8D1C-ADCC-49B7-A15B-986988677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C4423-7582-4485-9C86-BADC5071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6DE77-2A88-44A4-B6F2-166FBC98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9ED6-3720-487E-9F01-ADD31AFD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84B3-F5DA-4B40-9187-AFBDC34A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73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E843-8D4F-48AF-8CD7-C08BDC6E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3014-2E66-4DD3-B533-CF4DD255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4244B-A7E1-44F6-A3D7-2CA0D176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5FA7-51CA-4FFB-9AD0-DC8088E3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F8F4-BFF8-4429-8B6F-149342BF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31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9831-84F7-4184-8868-4903DF7B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80E1C-8740-468F-9D8E-FE547966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21CA-96B5-4CAB-A417-3A667DF6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94A4-1AC3-41E7-9F30-B2D661E6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31A6-D9DC-4B05-B278-5688914C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09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20AC-4CC0-492D-9219-3EB98F77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BCB5-A30C-445D-9013-638A80D72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92573-B88B-4794-96E2-68A43F581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087BC-54D5-477C-9496-2D10BD09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3D244-EF87-4EB4-930E-978A998D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3A9F-A077-499E-B8F2-A28685E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75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B5A2-C5AD-4D9C-B958-C91EFE36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68C2-BACD-47A4-A3DB-73252F3C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15F03-BE87-49B2-A935-5DFE02C2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CAD6C-C9B0-4749-8254-EB0DE30C0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4EB20-AC70-4F8D-AB13-FDB5022EB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A3DB4-A7CB-4889-9C47-58D1E440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F04A2-D023-42A3-B77A-97AD9CB6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3DC3-E7B9-40A0-8FC5-93CC90DD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57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9CB5-1557-4427-A6EA-F6803763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8619A-80F5-4A34-8934-2E196CB5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3D210-6B88-4551-B707-79449B5B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D73FA-0C7F-4913-A48E-502AC1F9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00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D2083-1293-481F-9C11-2C403DDA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DC8E-984F-4385-9FE8-2CD0ABE5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CFCC-1300-4696-AFEE-3C91C01E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5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608A-E7A6-41FB-B7E8-86E123BB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F4ED-DC41-4A76-875A-134A8A58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051DB-A0BA-415F-9E4B-6A37F65A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0ACE1-887F-4FE9-B617-3268E58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3D6F9-1A4A-4B82-8145-0EF4136E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985FB-666D-4085-B55F-0DB0472E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87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714F-B012-449F-BC52-27B28EB7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A6F3A-CA8E-4A0B-9D4A-5FE5D361A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5C95-604A-42D9-8AF2-7AFA6F88F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8A2EF-2FC7-48EC-963D-ABDD5B60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B3188-94A6-4910-A17A-9126FC9D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64C1-1776-4B7D-8125-D233ACC1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7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C07C5-E53A-4916-B29D-60BE61A0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3588C-5D2D-4382-821D-951B8A0D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347B-1810-45B1-A436-855D59D5F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2F2A-5B2E-4E66-91D1-A9E5320BA390}" type="datetimeFigureOut">
              <a:rPr lang="en-AU" smtClean="0"/>
              <a:t>13/10/2020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F15B-4856-4C98-AE0A-5472B578A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7EF9-B958-4EF5-A637-15E0BDA89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E014-D973-4625-9D5A-651CFDD10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0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62F0-C071-4FC8-A710-BA65D7402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The Music 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8736F-2B6F-481A-A508-EFF4DB5C4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Assignment 3 </a:t>
            </a:r>
            <a:br>
              <a:rPr lang="en-AU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Prototype Draft</a:t>
            </a:r>
          </a:p>
        </p:txBody>
      </p:sp>
    </p:spTree>
    <p:extLst>
      <p:ext uri="{BB962C8B-B14F-4D97-AF65-F5344CB8AC3E}">
        <p14:creationId xmlns:p14="http://schemas.microsoft.com/office/powerpoint/2010/main" val="48314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C365872-9886-4B6D-8770-CC31097F8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3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0818-A09A-4EB8-9A1D-D70D074D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64768" cy="1325563"/>
          </a:xfrm>
        </p:spPr>
        <p:txBody>
          <a:bodyPr/>
          <a:lstStyle/>
          <a:p>
            <a:r>
              <a:rPr lang="en-AU" dirty="0"/>
              <a:t>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430F93-D8D2-4911-AF60-763B8EEE05DB}"/>
              </a:ext>
            </a:extLst>
          </p:cNvPr>
          <p:cNvSpPr txBox="1">
            <a:spLocks/>
          </p:cNvSpPr>
          <p:nvPr/>
        </p:nvSpPr>
        <p:spPr>
          <a:xfrm>
            <a:off x="6489032" y="401387"/>
            <a:ext cx="48647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Live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CCF5A8-9CBD-4052-9F7D-77BF34B25132}"/>
              </a:ext>
            </a:extLst>
          </p:cNvPr>
          <p:cNvSpPr txBox="1">
            <a:spLocks/>
          </p:cNvSpPr>
          <p:nvPr/>
        </p:nvSpPr>
        <p:spPr>
          <a:xfrm>
            <a:off x="6489032" y="1572126"/>
            <a:ext cx="4864768" cy="469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Record your own voice / sound and store it into own object</a:t>
            </a:r>
          </a:p>
          <a:p>
            <a:r>
              <a:rPr lang="en-AU" dirty="0"/>
              <a:t>Insert own sound effect from mp3 or wav file</a:t>
            </a:r>
          </a:p>
          <a:p>
            <a:r>
              <a:rPr lang="en-AU" dirty="0"/>
              <a:t>Shortcut keys such as space bar to pause / play</a:t>
            </a:r>
          </a:p>
          <a:p>
            <a:r>
              <a:rPr lang="en-AU" dirty="0"/>
              <a:t>Mouse input. Clicks and drags sliders to adjust speed / gain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932B27-796C-4961-A377-45C23F59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4768" cy="4351338"/>
          </a:xfrm>
        </p:spPr>
        <p:txBody>
          <a:bodyPr/>
          <a:lstStyle/>
          <a:p>
            <a:r>
              <a:rPr lang="en-AU" dirty="0"/>
              <a:t>Using Processing</a:t>
            </a:r>
          </a:p>
          <a:p>
            <a:r>
              <a:rPr lang="en-AU" dirty="0"/>
              <a:t>Requires </a:t>
            </a:r>
            <a:r>
              <a:rPr lang="en-AU" dirty="0" err="1"/>
              <a:t>ArrayList</a:t>
            </a:r>
            <a:r>
              <a:rPr lang="en-AU" dirty="0"/>
              <a:t> to store shapes / images and the audio files </a:t>
            </a:r>
          </a:p>
          <a:p>
            <a:r>
              <a:rPr lang="en-AU" dirty="0"/>
              <a:t>Will need to use </a:t>
            </a:r>
            <a:r>
              <a:rPr lang="en-AU" dirty="0" err="1"/>
              <a:t>dist</a:t>
            </a:r>
            <a:r>
              <a:rPr lang="en-AU" dirty="0"/>
              <a:t> function to determine mouse placement and which face of cube user is on</a:t>
            </a:r>
          </a:p>
          <a:p>
            <a:r>
              <a:rPr lang="en-AU" dirty="0"/>
              <a:t>Using Beads libraries </a:t>
            </a:r>
          </a:p>
        </p:txBody>
      </p:sp>
    </p:spTree>
    <p:extLst>
      <p:ext uri="{BB962C8B-B14F-4D97-AF65-F5344CB8AC3E}">
        <p14:creationId xmlns:p14="http://schemas.microsoft.com/office/powerpoint/2010/main" val="423917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Music Cube</vt:lpstr>
      <vt:lpstr>PowerPoint Presentation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Music Cube</dc:title>
  <dc:creator>Jackie Lim</dc:creator>
  <cp:lastModifiedBy>Jackie Lim</cp:lastModifiedBy>
  <cp:revision>6</cp:revision>
  <dcterms:created xsi:type="dcterms:W3CDTF">2020-10-13T10:05:16Z</dcterms:created>
  <dcterms:modified xsi:type="dcterms:W3CDTF">2020-10-13T11:04:46Z</dcterms:modified>
</cp:coreProperties>
</file>