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成功交易笔数</c:v>
                </c:pt>
              </c:strCache>
            </c:strRef>
          </c:tx>
          <c:spPr>
            <a:effectLst/>
          </c:spPr>
          <c:cat>
            <c:strRef>
              <c:f>Sheet1!$A$2:$A$3</c:f>
              <c:strCache>
                <c:ptCount val="2"/>
                <c:pt idx="0">
                  <c:v>android-1731</c:v>
                </c:pt>
                <c:pt idx="1">
                  <c:v>ios-654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1731</c:v>
                </c:pt>
                <c:pt idx="1">
                  <c:v>654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54E76-5F89-4A66-A170-088E574EB20D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E477-91C9-40AD-A3AA-45E2B0D53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4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CB3562AB-E26F-4803-9025-D322D1861D5D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0" r="1172" b="-338"/>
          <a:stretch/>
        </p:blipFill>
        <p:spPr>
          <a:xfrm>
            <a:off x="-2604" y="-12882"/>
            <a:ext cx="9146604" cy="622554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081944" y="5642192"/>
            <a:ext cx="3188924" cy="3570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88900" h="38100"/>
          </a:sp3d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429695" y="4781008"/>
            <a:ext cx="6493423" cy="774094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>
              <a:lnSpc>
                <a:spcPct val="100000"/>
              </a:lnSpc>
              <a:defRPr sz="4400">
                <a:solidFill>
                  <a:schemeClr val="accent1"/>
                </a:solidFill>
                <a:effectLst>
                  <a:reflection blurRad="6350" stA="27000" endPos="50000" dist="50800" dir="5400000" sy="-100000" algn="bl" rotWithShape="0"/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734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2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9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542903"/>
            <a:ext cx="5995988" cy="89834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80138" y="3510918"/>
            <a:ext cx="2983725" cy="3461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88900" h="38100"/>
          </a:sp3d>
        </p:spPr>
        <p:txBody>
          <a:bodyPr vert="horz" lIns="91440" tIns="45720" rIns="91440" bIns="45720" rtlCol="0" anchor="ctr">
            <a:noAutofit/>
          </a:bodyPr>
          <a:lstStyle>
            <a:lvl1pPr marL="357188" indent="-357188" algn="ctr">
              <a:buFont typeface="Arial" panose="020B0604020202020204" pitchFamily="34" charset="0"/>
              <a:buNone/>
              <a:defRPr lang="en-US" altLang="zh-CN" sz="160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1598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9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2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5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321" b="63732"/>
          <a:stretch/>
        </p:blipFill>
        <p:spPr>
          <a:xfrm flipH="1">
            <a:off x="-1" y="0"/>
            <a:ext cx="9142485" cy="140208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680" y="809897"/>
            <a:ext cx="8213940" cy="5834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87680" y="1558519"/>
            <a:ext cx="8213940" cy="488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3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i="0" kern="1200" baseline="0" dirty="0">
          <a:solidFill>
            <a:schemeClr val="accent1"/>
          </a:solidFill>
          <a:effectLst>
            <a:reflection blurRad="6350" stA="26000" endPos="50000" dist="50800" dir="5400000" sy="-100000" algn="bl" rotWithShape="0"/>
          </a:effectLst>
          <a:latin typeface="Arial Rounded MT Bold" panose="020F07040305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rgbClr val="963B22"/>
        </a:buClr>
        <a:buSzPct val="100000"/>
        <a:buFontTx/>
        <a:buBlip>
          <a:blip r:embed="rId14"/>
        </a:buBlip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云通项目汇报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浙江邮电技术职业学院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47825" y="3213100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accent2"/>
                </a:solidFill>
                <a:latin typeface="汉仪雪君体简"/>
                <a:ea typeface="汉仪雪君体简"/>
                <a:cs typeface="汉仪雪君体简"/>
              </a:rPr>
              <a:t>第</a:t>
            </a:r>
          </a:p>
        </p:txBody>
      </p:sp>
      <p:sp>
        <p:nvSpPr>
          <p:cNvPr id="2051" name="文本框 2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1688" y="1878013"/>
            <a:ext cx="1106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200">
                <a:solidFill>
                  <a:schemeClr val="accent2"/>
                </a:solidFill>
                <a:latin typeface="汉仪雪君体简"/>
                <a:ea typeface="汉仪雪君体简"/>
                <a:cs typeface="汉仪雪君体简"/>
              </a:rPr>
              <a:t>章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622675" y="3549650"/>
            <a:ext cx="3722688" cy="571500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项目近况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053" name="组合 2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230438" y="2232025"/>
            <a:ext cx="1255712" cy="1335088"/>
            <a:chOff x="2027513" y="2778845"/>
            <a:chExt cx="813578" cy="865200"/>
          </a:xfrm>
        </p:grpSpPr>
        <p:sp>
          <p:nvSpPr>
            <p:cNvPr id="29" name="椭圆 28"/>
            <p:cNvSpPr/>
            <p:nvPr/>
          </p:nvSpPr>
          <p:spPr>
            <a:xfrm>
              <a:off x="2200308" y="2938305"/>
              <a:ext cx="466959" cy="467064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kern="0" dirty="0">
                  <a:solidFill>
                    <a:schemeClr val="accent1"/>
                  </a:solidFill>
                  <a:latin typeface="Engravers MT" panose="02090707080505020304" pitchFamily="18" charset="0"/>
                </a:rPr>
                <a:t>3</a:t>
              </a:r>
              <a:endParaRPr lang="zh-CN" altLang="en-US" sz="8000" kern="0" dirty="0">
                <a:solidFill>
                  <a:schemeClr val="accent1"/>
                </a:solidFill>
                <a:latin typeface="Engravers MT" panose="02090707080505020304" pitchFamily="18" charset="0"/>
                <a:ea typeface="+mn-ea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027513" y="2778845"/>
              <a:ext cx="813578" cy="865200"/>
            </a:xfrm>
            <a:custGeom>
              <a:avLst/>
              <a:gdLst>
                <a:gd name="T0" fmla="*/ 66 w 788"/>
                <a:gd name="T1" fmla="*/ 471 h 838"/>
                <a:gd name="T2" fmla="*/ 122 w 788"/>
                <a:gd name="T3" fmla="*/ 470 h 838"/>
                <a:gd name="T4" fmla="*/ 29 w 788"/>
                <a:gd name="T5" fmla="*/ 524 h 838"/>
                <a:gd name="T6" fmla="*/ 26 w 788"/>
                <a:gd name="T7" fmla="*/ 592 h 838"/>
                <a:gd name="T8" fmla="*/ 659 w 788"/>
                <a:gd name="T9" fmla="*/ 573 h 838"/>
                <a:gd name="T10" fmla="*/ 55 w 788"/>
                <a:gd name="T11" fmla="*/ 663 h 838"/>
                <a:gd name="T12" fmla="*/ 51 w 788"/>
                <a:gd name="T13" fmla="*/ 632 h 838"/>
                <a:gd name="T14" fmla="*/ 492 w 788"/>
                <a:gd name="T15" fmla="*/ 775 h 838"/>
                <a:gd name="T16" fmla="*/ 392 w 788"/>
                <a:gd name="T17" fmla="*/ 778 h 838"/>
                <a:gd name="T18" fmla="*/ 757 w 788"/>
                <a:gd name="T19" fmla="*/ 248 h 838"/>
                <a:gd name="T20" fmla="*/ 656 w 788"/>
                <a:gd name="T21" fmla="*/ 116 h 838"/>
                <a:gd name="T22" fmla="*/ 486 w 788"/>
                <a:gd name="T23" fmla="*/ 10 h 838"/>
                <a:gd name="T24" fmla="*/ 220 w 788"/>
                <a:gd name="T25" fmla="*/ 53 h 838"/>
                <a:gd name="T26" fmla="*/ 101 w 788"/>
                <a:gd name="T27" fmla="*/ 153 h 838"/>
                <a:gd name="T28" fmla="*/ 58 w 788"/>
                <a:gd name="T29" fmla="*/ 236 h 838"/>
                <a:gd name="T30" fmla="*/ 34 w 788"/>
                <a:gd name="T31" fmla="*/ 315 h 838"/>
                <a:gd name="T32" fmla="*/ 3 w 788"/>
                <a:gd name="T33" fmla="*/ 436 h 838"/>
                <a:gd name="T34" fmla="*/ 23 w 788"/>
                <a:gd name="T35" fmla="*/ 502 h 838"/>
                <a:gd name="T36" fmla="*/ 45 w 788"/>
                <a:gd name="T37" fmla="*/ 489 h 838"/>
                <a:gd name="T38" fmla="*/ 53 w 788"/>
                <a:gd name="T39" fmla="*/ 463 h 838"/>
                <a:gd name="T40" fmla="*/ 60 w 788"/>
                <a:gd name="T41" fmla="*/ 401 h 838"/>
                <a:gd name="T42" fmla="*/ 63 w 788"/>
                <a:gd name="T43" fmla="*/ 312 h 838"/>
                <a:gd name="T44" fmla="*/ 105 w 788"/>
                <a:gd name="T45" fmla="*/ 187 h 838"/>
                <a:gd name="T46" fmla="*/ 159 w 788"/>
                <a:gd name="T47" fmla="*/ 111 h 838"/>
                <a:gd name="T48" fmla="*/ 404 w 788"/>
                <a:gd name="T49" fmla="*/ 53 h 838"/>
                <a:gd name="T50" fmla="*/ 600 w 788"/>
                <a:gd name="T51" fmla="*/ 151 h 838"/>
                <a:gd name="T52" fmla="*/ 616 w 788"/>
                <a:gd name="T53" fmla="*/ 222 h 838"/>
                <a:gd name="T54" fmla="*/ 536 w 788"/>
                <a:gd name="T55" fmla="*/ 177 h 838"/>
                <a:gd name="T56" fmla="*/ 579 w 788"/>
                <a:gd name="T57" fmla="*/ 227 h 838"/>
                <a:gd name="T58" fmla="*/ 667 w 788"/>
                <a:gd name="T59" fmla="*/ 320 h 838"/>
                <a:gd name="T60" fmla="*/ 613 w 788"/>
                <a:gd name="T61" fmla="*/ 273 h 838"/>
                <a:gd name="T62" fmla="*/ 574 w 788"/>
                <a:gd name="T63" fmla="*/ 273 h 838"/>
                <a:gd name="T64" fmla="*/ 692 w 788"/>
                <a:gd name="T65" fmla="*/ 431 h 838"/>
                <a:gd name="T66" fmla="*/ 679 w 788"/>
                <a:gd name="T67" fmla="*/ 558 h 838"/>
                <a:gd name="T68" fmla="*/ 555 w 788"/>
                <a:gd name="T69" fmla="*/ 688 h 838"/>
                <a:gd name="T70" fmla="*/ 423 w 788"/>
                <a:gd name="T71" fmla="*/ 721 h 838"/>
                <a:gd name="T72" fmla="*/ 248 w 788"/>
                <a:gd name="T73" fmla="*/ 682 h 838"/>
                <a:gd name="T74" fmla="*/ 101 w 788"/>
                <a:gd name="T75" fmla="*/ 537 h 838"/>
                <a:gd name="T76" fmla="*/ 108 w 788"/>
                <a:gd name="T77" fmla="*/ 618 h 838"/>
                <a:gd name="T78" fmla="*/ 125 w 788"/>
                <a:gd name="T79" fmla="*/ 666 h 838"/>
                <a:gd name="T80" fmla="*/ 153 w 788"/>
                <a:gd name="T81" fmla="*/ 693 h 838"/>
                <a:gd name="T82" fmla="*/ 190 w 788"/>
                <a:gd name="T83" fmla="*/ 714 h 838"/>
                <a:gd name="T84" fmla="*/ 211 w 788"/>
                <a:gd name="T85" fmla="*/ 685 h 838"/>
                <a:gd name="T86" fmla="*/ 243 w 788"/>
                <a:gd name="T87" fmla="*/ 732 h 838"/>
                <a:gd name="T88" fmla="*/ 299 w 788"/>
                <a:gd name="T89" fmla="*/ 769 h 838"/>
                <a:gd name="T90" fmla="*/ 384 w 788"/>
                <a:gd name="T91" fmla="*/ 758 h 838"/>
                <a:gd name="T92" fmla="*/ 428 w 788"/>
                <a:gd name="T93" fmla="*/ 750 h 838"/>
                <a:gd name="T94" fmla="*/ 492 w 788"/>
                <a:gd name="T95" fmla="*/ 754 h 838"/>
                <a:gd name="T96" fmla="*/ 573 w 788"/>
                <a:gd name="T97" fmla="*/ 733 h 838"/>
                <a:gd name="T98" fmla="*/ 716 w 788"/>
                <a:gd name="T99" fmla="*/ 594 h 838"/>
                <a:gd name="T100" fmla="*/ 743 w 788"/>
                <a:gd name="T101" fmla="*/ 614 h 838"/>
                <a:gd name="T102" fmla="*/ 769 w 788"/>
                <a:gd name="T103" fmla="*/ 505 h 838"/>
                <a:gd name="T104" fmla="*/ 114 w 788"/>
                <a:gd name="T105" fmla="*/ 640 h 838"/>
                <a:gd name="T106" fmla="*/ 209 w 788"/>
                <a:gd name="T107" fmla="*/ 674 h 838"/>
                <a:gd name="T108" fmla="*/ 211 w 788"/>
                <a:gd name="T109" fmla="*/ 671 h 838"/>
                <a:gd name="T110" fmla="*/ 341 w 788"/>
                <a:gd name="T111" fmla="*/ 741 h 838"/>
                <a:gd name="T112" fmla="*/ 80 w 788"/>
                <a:gd name="T113" fmla="*/ 510 h 838"/>
                <a:gd name="T114" fmla="*/ 145 w 788"/>
                <a:gd name="T115" fmla="*/ 759 h 838"/>
                <a:gd name="T116" fmla="*/ 158 w 788"/>
                <a:gd name="T117" fmla="*/ 783 h 838"/>
                <a:gd name="T118" fmla="*/ 244 w 788"/>
                <a:gd name="T119" fmla="*/ 827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8" h="838">
                  <a:moveTo>
                    <a:pt x="0" y="207"/>
                  </a:moveTo>
                  <a:lnTo>
                    <a:pt x="0" y="207"/>
                  </a:lnTo>
                  <a:lnTo>
                    <a:pt x="2" y="209"/>
                  </a:lnTo>
                  <a:lnTo>
                    <a:pt x="5" y="212"/>
                  </a:lnTo>
                  <a:lnTo>
                    <a:pt x="10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14" y="211"/>
                  </a:lnTo>
                  <a:lnTo>
                    <a:pt x="14" y="207"/>
                  </a:lnTo>
                  <a:lnTo>
                    <a:pt x="10" y="204"/>
                  </a:lnTo>
                  <a:lnTo>
                    <a:pt x="6" y="203"/>
                  </a:lnTo>
                  <a:lnTo>
                    <a:pt x="3" y="203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7"/>
                  </a:lnTo>
                  <a:close/>
                  <a:moveTo>
                    <a:pt x="66" y="471"/>
                  </a:moveTo>
                  <a:lnTo>
                    <a:pt x="66" y="471"/>
                  </a:lnTo>
                  <a:lnTo>
                    <a:pt x="68" y="468"/>
                  </a:lnTo>
                  <a:lnTo>
                    <a:pt x="66" y="465"/>
                  </a:lnTo>
                  <a:lnTo>
                    <a:pt x="64" y="465"/>
                  </a:lnTo>
                  <a:lnTo>
                    <a:pt x="64" y="465"/>
                  </a:lnTo>
                  <a:lnTo>
                    <a:pt x="64" y="470"/>
                  </a:lnTo>
                  <a:lnTo>
                    <a:pt x="64" y="471"/>
                  </a:lnTo>
                  <a:lnTo>
                    <a:pt x="66" y="471"/>
                  </a:lnTo>
                  <a:lnTo>
                    <a:pt x="66" y="471"/>
                  </a:lnTo>
                  <a:close/>
                  <a:moveTo>
                    <a:pt x="125" y="470"/>
                  </a:moveTo>
                  <a:lnTo>
                    <a:pt x="125" y="466"/>
                  </a:lnTo>
                  <a:lnTo>
                    <a:pt x="125" y="466"/>
                  </a:lnTo>
                  <a:lnTo>
                    <a:pt x="124" y="466"/>
                  </a:lnTo>
                  <a:lnTo>
                    <a:pt x="122" y="466"/>
                  </a:lnTo>
                  <a:lnTo>
                    <a:pt x="121" y="465"/>
                  </a:lnTo>
                  <a:lnTo>
                    <a:pt x="121" y="465"/>
                  </a:lnTo>
                  <a:lnTo>
                    <a:pt x="121" y="468"/>
                  </a:lnTo>
                  <a:lnTo>
                    <a:pt x="122" y="470"/>
                  </a:lnTo>
                  <a:lnTo>
                    <a:pt x="124" y="471"/>
                  </a:lnTo>
                  <a:lnTo>
                    <a:pt x="125" y="470"/>
                  </a:lnTo>
                  <a:lnTo>
                    <a:pt x="125" y="470"/>
                  </a:lnTo>
                  <a:close/>
                  <a:moveTo>
                    <a:pt x="24" y="550"/>
                  </a:moveTo>
                  <a:lnTo>
                    <a:pt x="24" y="550"/>
                  </a:lnTo>
                  <a:lnTo>
                    <a:pt x="26" y="550"/>
                  </a:lnTo>
                  <a:lnTo>
                    <a:pt x="27" y="548"/>
                  </a:lnTo>
                  <a:lnTo>
                    <a:pt x="27" y="548"/>
                  </a:lnTo>
                  <a:lnTo>
                    <a:pt x="27" y="542"/>
                  </a:lnTo>
                  <a:lnTo>
                    <a:pt x="27" y="534"/>
                  </a:lnTo>
                  <a:lnTo>
                    <a:pt x="26" y="528"/>
                  </a:lnTo>
                  <a:lnTo>
                    <a:pt x="21" y="523"/>
                  </a:lnTo>
                  <a:lnTo>
                    <a:pt x="21" y="523"/>
                  </a:lnTo>
                  <a:lnTo>
                    <a:pt x="23" y="523"/>
                  </a:lnTo>
                  <a:lnTo>
                    <a:pt x="24" y="524"/>
                  </a:lnTo>
                  <a:lnTo>
                    <a:pt x="26" y="526"/>
                  </a:lnTo>
                  <a:lnTo>
                    <a:pt x="29" y="524"/>
                  </a:lnTo>
                  <a:lnTo>
                    <a:pt x="29" y="524"/>
                  </a:lnTo>
                  <a:lnTo>
                    <a:pt x="27" y="521"/>
                  </a:lnTo>
                  <a:lnTo>
                    <a:pt x="26" y="518"/>
                  </a:lnTo>
                  <a:lnTo>
                    <a:pt x="23" y="516"/>
                  </a:lnTo>
                  <a:lnTo>
                    <a:pt x="18" y="516"/>
                  </a:lnTo>
                  <a:lnTo>
                    <a:pt x="18" y="516"/>
                  </a:lnTo>
                  <a:lnTo>
                    <a:pt x="18" y="513"/>
                  </a:lnTo>
                  <a:lnTo>
                    <a:pt x="14" y="511"/>
                  </a:lnTo>
                  <a:lnTo>
                    <a:pt x="13" y="508"/>
                  </a:lnTo>
                  <a:lnTo>
                    <a:pt x="14" y="503"/>
                  </a:lnTo>
                  <a:lnTo>
                    <a:pt x="11" y="503"/>
                  </a:lnTo>
                  <a:lnTo>
                    <a:pt x="11" y="503"/>
                  </a:lnTo>
                  <a:lnTo>
                    <a:pt x="11" y="526"/>
                  </a:lnTo>
                  <a:lnTo>
                    <a:pt x="14" y="548"/>
                  </a:lnTo>
                  <a:lnTo>
                    <a:pt x="19" y="571"/>
                  </a:lnTo>
                  <a:lnTo>
                    <a:pt x="26" y="592"/>
                  </a:lnTo>
                  <a:lnTo>
                    <a:pt x="26" y="592"/>
                  </a:lnTo>
                  <a:lnTo>
                    <a:pt x="31" y="590"/>
                  </a:lnTo>
                  <a:lnTo>
                    <a:pt x="32" y="585"/>
                  </a:lnTo>
                  <a:lnTo>
                    <a:pt x="32" y="581"/>
                  </a:lnTo>
                  <a:lnTo>
                    <a:pt x="31" y="574"/>
                  </a:lnTo>
                  <a:lnTo>
                    <a:pt x="27" y="561"/>
                  </a:lnTo>
                  <a:lnTo>
                    <a:pt x="24" y="550"/>
                  </a:lnTo>
                  <a:lnTo>
                    <a:pt x="24" y="550"/>
                  </a:lnTo>
                  <a:close/>
                  <a:moveTo>
                    <a:pt x="659" y="573"/>
                  </a:moveTo>
                  <a:lnTo>
                    <a:pt x="659" y="573"/>
                  </a:lnTo>
                  <a:lnTo>
                    <a:pt x="658" y="574"/>
                  </a:lnTo>
                  <a:lnTo>
                    <a:pt x="659" y="577"/>
                  </a:lnTo>
                  <a:lnTo>
                    <a:pt x="664" y="577"/>
                  </a:lnTo>
                  <a:lnTo>
                    <a:pt x="664" y="577"/>
                  </a:lnTo>
                  <a:lnTo>
                    <a:pt x="664" y="574"/>
                  </a:lnTo>
                  <a:lnTo>
                    <a:pt x="663" y="573"/>
                  </a:lnTo>
                  <a:lnTo>
                    <a:pt x="659" y="573"/>
                  </a:lnTo>
                  <a:lnTo>
                    <a:pt x="659" y="573"/>
                  </a:lnTo>
                  <a:close/>
                  <a:moveTo>
                    <a:pt x="39" y="611"/>
                  </a:moveTo>
                  <a:lnTo>
                    <a:pt x="39" y="611"/>
                  </a:lnTo>
                  <a:lnTo>
                    <a:pt x="39" y="606"/>
                  </a:lnTo>
                  <a:lnTo>
                    <a:pt x="37" y="602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31" y="594"/>
                  </a:lnTo>
                  <a:lnTo>
                    <a:pt x="27" y="594"/>
                  </a:lnTo>
                  <a:lnTo>
                    <a:pt x="27" y="594"/>
                  </a:lnTo>
                  <a:lnTo>
                    <a:pt x="31" y="603"/>
                  </a:lnTo>
                  <a:lnTo>
                    <a:pt x="32" y="613"/>
                  </a:lnTo>
                  <a:lnTo>
                    <a:pt x="35" y="621"/>
                  </a:lnTo>
                  <a:lnTo>
                    <a:pt x="40" y="629"/>
                  </a:lnTo>
                  <a:lnTo>
                    <a:pt x="40" y="629"/>
                  </a:lnTo>
                  <a:lnTo>
                    <a:pt x="42" y="639"/>
                  </a:lnTo>
                  <a:lnTo>
                    <a:pt x="47" y="647"/>
                  </a:lnTo>
                  <a:lnTo>
                    <a:pt x="55" y="663"/>
                  </a:lnTo>
                  <a:lnTo>
                    <a:pt x="66" y="679"/>
                  </a:lnTo>
                  <a:lnTo>
                    <a:pt x="74" y="695"/>
                  </a:lnTo>
                  <a:lnTo>
                    <a:pt x="74" y="695"/>
                  </a:lnTo>
                  <a:lnTo>
                    <a:pt x="80" y="701"/>
                  </a:lnTo>
                  <a:lnTo>
                    <a:pt x="85" y="708"/>
                  </a:lnTo>
                  <a:lnTo>
                    <a:pt x="92" y="713"/>
                  </a:lnTo>
                  <a:lnTo>
                    <a:pt x="98" y="719"/>
                  </a:lnTo>
                  <a:lnTo>
                    <a:pt x="98" y="719"/>
                  </a:lnTo>
                  <a:lnTo>
                    <a:pt x="95" y="713"/>
                  </a:lnTo>
                  <a:lnTo>
                    <a:pt x="92" y="708"/>
                  </a:lnTo>
                  <a:lnTo>
                    <a:pt x="88" y="703"/>
                  </a:lnTo>
                  <a:lnTo>
                    <a:pt x="87" y="696"/>
                  </a:lnTo>
                  <a:lnTo>
                    <a:pt x="87" y="696"/>
                  </a:lnTo>
                  <a:lnTo>
                    <a:pt x="79" y="688"/>
                  </a:lnTo>
                  <a:lnTo>
                    <a:pt x="72" y="677"/>
                  </a:lnTo>
                  <a:lnTo>
                    <a:pt x="61" y="656"/>
                  </a:lnTo>
                  <a:lnTo>
                    <a:pt x="51" y="632"/>
                  </a:lnTo>
                  <a:lnTo>
                    <a:pt x="39" y="611"/>
                  </a:lnTo>
                  <a:lnTo>
                    <a:pt x="39" y="611"/>
                  </a:ln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712" y="666"/>
                  </a:lnTo>
                  <a:lnTo>
                    <a:pt x="719" y="664"/>
                  </a:lnTo>
                  <a:lnTo>
                    <a:pt x="724" y="663"/>
                  </a:lnTo>
                  <a:lnTo>
                    <a:pt x="728" y="659"/>
                  </a:lnTo>
                  <a:lnTo>
                    <a:pt x="728" y="659"/>
                  </a:lnTo>
                  <a:lnTo>
                    <a:pt x="722" y="658"/>
                  </a:lnTo>
                  <a:lnTo>
                    <a:pt x="716" y="659"/>
                  </a:lnTo>
                  <a:lnTo>
                    <a:pt x="711" y="663"/>
                  </a:lnTo>
                  <a:lnTo>
                    <a:pt x="706" y="666"/>
                  </a:lnTo>
                  <a:lnTo>
                    <a:pt x="706" y="666"/>
                  </a:lnTo>
                  <a:close/>
                  <a:moveTo>
                    <a:pt x="490" y="774"/>
                  </a:moveTo>
                  <a:lnTo>
                    <a:pt x="490" y="774"/>
                  </a:lnTo>
                  <a:lnTo>
                    <a:pt x="492" y="775"/>
                  </a:lnTo>
                  <a:lnTo>
                    <a:pt x="494" y="777"/>
                  </a:lnTo>
                  <a:lnTo>
                    <a:pt x="497" y="777"/>
                  </a:lnTo>
                  <a:lnTo>
                    <a:pt x="499" y="777"/>
                  </a:lnTo>
                  <a:lnTo>
                    <a:pt x="499" y="777"/>
                  </a:lnTo>
                  <a:lnTo>
                    <a:pt x="497" y="775"/>
                  </a:lnTo>
                  <a:lnTo>
                    <a:pt x="495" y="774"/>
                  </a:lnTo>
                  <a:lnTo>
                    <a:pt x="494" y="774"/>
                  </a:lnTo>
                  <a:lnTo>
                    <a:pt x="490" y="774"/>
                  </a:lnTo>
                  <a:lnTo>
                    <a:pt x="490" y="774"/>
                  </a:lnTo>
                  <a:close/>
                  <a:moveTo>
                    <a:pt x="389" y="787"/>
                  </a:moveTo>
                  <a:lnTo>
                    <a:pt x="389" y="787"/>
                  </a:lnTo>
                  <a:lnTo>
                    <a:pt x="392" y="787"/>
                  </a:lnTo>
                  <a:lnTo>
                    <a:pt x="396" y="785"/>
                  </a:lnTo>
                  <a:lnTo>
                    <a:pt x="397" y="782"/>
                  </a:lnTo>
                  <a:lnTo>
                    <a:pt x="396" y="778"/>
                  </a:lnTo>
                  <a:lnTo>
                    <a:pt x="396" y="778"/>
                  </a:lnTo>
                  <a:lnTo>
                    <a:pt x="392" y="778"/>
                  </a:lnTo>
                  <a:lnTo>
                    <a:pt x="391" y="780"/>
                  </a:lnTo>
                  <a:lnTo>
                    <a:pt x="389" y="787"/>
                  </a:lnTo>
                  <a:lnTo>
                    <a:pt x="389" y="787"/>
                  </a:lnTo>
                  <a:close/>
                  <a:moveTo>
                    <a:pt x="777" y="421"/>
                  </a:moveTo>
                  <a:lnTo>
                    <a:pt x="777" y="421"/>
                  </a:lnTo>
                  <a:lnTo>
                    <a:pt x="783" y="410"/>
                  </a:lnTo>
                  <a:lnTo>
                    <a:pt x="786" y="399"/>
                  </a:lnTo>
                  <a:lnTo>
                    <a:pt x="788" y="386"/>
                  </a:lnTo>
                  <a:lnTo>
                    <a:pt x="788" y="373"/>
                  </a:lnTo>
                  <a:lnTo>
                    <a:pt x="783" y="346"/>
                  </a:lnTo>
                  <a:lnTo>
                    <a:pt x="778" y="318"/>
                  </a:lnTo>
                  <a:lnTo>
                    <a:pt x="778" y="318"/>
                  </a:lnTo>
                  <a:lnTo>
                    <a:pt x="774" y="299"/>
                  </a:lnTo>
                  <a:lnTo>
                    <a:pt x="767" y="281"/>
                  </a:lnTo>
                  <a:lnTo>
                    <a:pt x="762" y="264"/>
                  </a:lnTo>
                  <a:lnTo>
                    <a:pt x="757" y="248"/>
                  </a:lnTo>
                  <a:lnTo>
                    <a:pt x="757" y="248"/>
                  </a:lnTo>
                  <a:lnTo>
                    <a:pt x="753" y="243"/>
                  </a:lnTo>
                  <a:lnTo>
                    <a:pt x="749" y="240"/>
                  </a:lnTo>
                  <a:lnTo>
                    <a:pt x="749" y="240"/>
                  </a:lnTo>
                  <a:lnTo>
                    <a:pt x="743" y="222"/>
                  </a:lnTo>
                  <a:lnTo>
                    <a:pt x="737" y="204"/>
                  </a:lnTo>
                  <a:lnTo>
                    <a:pt x="728" y="188"/>
                  </a:lnTo>
                  <a:lnTo>
                    <a:pt x="719" y="172"/>
                  </a:lnTo>
                  <a:lnTo>
                    <a:pt x="709" y="158"/>
                  </a:lnTo>
                  <a:lnTo>
                    <a:pt x="700" y="145"/>
                  </a:lnTo>
                  <a:lnTo>
                    <a:pt x="675" y="119"/>
                  </a:lnTo>
                  <a:lnTo>
                    <a:pt x="675" y="119"/>
                  </a:lnTo>
                  <a:lnTo>
                    <a:pt x="666" y="121"/>
                  </a:lnTo>
                  <a:lnTo>
                    <a:pt x="659" y="122"/>
                  </a:lnTo>
                  <a:lnTo>
                    <a:pt x="659" y="122"/>
                  </a:lnTo>
                  <a:lnTo>
                    <a:pt x="658" y="119"/>
                  </a:lnTo>
                  <a:lnTo>
                    <a:pt x="656" y="117"/>
                  </a:lnTo>
                  <a:lnTo>
                    <a:pt x="656" y="116"/>
                  </a:lnTo>
                  <a:lnTo>
                    <a:pt x="656" y="116"/>
                  </a:lnTo>
                  <a:lnTo>
                    <a:pt x="650" y="116"/>
                  </a:lnTo>
                  <a:lnTo>
                    <a:pt x="648" y="114"/>
                  </a:lnTo>
                  <a:lnTo>
                    <a:pt x="646" y="111"/>
                  </a:lnTo>
                  <a:lnTo>
                    <a:pt x="646" y="111"/>
                  </a:lnTo>
                  <a:lnTo>
                    <a:pt x="664" y="113"/>
                  </a:lnTo>
                  <a:lnTo>
                    <a:pt x="664" y="113"/>
                  </a:lnTo>
                  <a:lnTo>
                    <a:pt x="663" y="109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43" y="85"/>
                  </a:lnTo>
                  <a:lnTo>
                    <a:pt x="621" y="68"/>
                  </a:lnTo>
                  <a:lnTo>
                    <a:pt x="597" y="51"/>
                  </a:lnTo>
                  <a:lnTo>
                    <a:pt x="571" y="39"/>
                  </a:lnTo>
                  <a:lnTo>
                    <a:pt x="544" y="27"/>
                  </a:lnTo>
                  <a:lnTo>
                    <a:pt x="515" y="18"/>
                  </a:lnTo>
                  <a:lnTo>
                    <a:pt x="486" y="10"/>
                  </a:lnTo>
                  <a:lnTo>
                    <a:pt x="455" y="6"/>
                  </a:lnTo>
                  <a:lnTo>
                    <a:pt x="455" y="6"/>
                  </a:lnTo>
                  <a:lnTo>
                    <a:pt x="429" y="2"/>
                  </a:lnTo>
                  <a:lnTo>
                    <a:pt x="402" y="0"/>
                  </a:lnTo>
                  <a:lnTo>
                    <a:pt x="376" y="2"/>
                  </a:lnTo>
                  <a:lnTo>
                    <a:pt x="351" y="5"/>
                  </a:lnTo>
                  <a:lnTo>
                    <a:pt x="351" y="5"/>
                  </a:lnTo>
                  <a:lnTo>
                    <a:pt x="339" y="6"/>
                  </a:lnTo>
                  <a:lnTo>
                    <a:pt x="330" y="11"/>
                  </a:lnTo>
                  <a:lnTo>
                    <a:pt x="318" y="13"/>
                  </a:lnTo>
                  <a:lnTo>
                    <a:pt x="314" y="14"/>
                  </a:lnTo>
                  <a:lnTo>
                    <a:pt x="307" y="14"/>
                  </a:lnTo>
                  <a:lnTo>
                    <a:pt x="307" y="14"/>
                  </a:lnTo>
                  <a:lnTo>
                    <a:pt x="262" y="32"/>
                  </a:lnTo>
                  <a:lnTo>
                    <a:pt x="240" y="42"/>
                  </a:lnTo>
                  <a:lnTo>
                    <a:pt x="230" y="47"/>
                  </a:lnTo>
                  <a:lnTo>
                    <a:pt x="220" y="53"/>
                  </a:lnTo>
                  <a:lnTo>
                    <a:pt x="220" y="53"/>
                  </a:lnTo>
                  <a:lnTo>
                    <a:pt x="219" y="53"/>
                  </a:lnTo>
                  <a:lnTo>
                    <a:pt x="217" y="53"/>
                  </a:lnTo>
                  <a:lnTo>
                    <a:pt x="217" y="53"/>
                  </a:lnTo>
                  <a:lnTo>
                    <a:pt x="204" y="63"/>
                  </a:lnTo>
                  <a:lnTo>
                    <a:pt x="193" y="69"/>
                  </a:lnTo>
                  <a:lnTo>
                    <a:pt x="180" y="77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53" y="100"/>
                  </a:lnTo>
                  <a:lnTo>
                    <a:pt x="135" y="116"/>
                  </a:lnTo>
                  <a:lnTo>
                    <a:pt x="119" y="132"/>
                  </a:lnTo>
                  <a:lnTo>
                    <a:pt x="101" y="146"/>
                  </a:lnTo>
                  <a:lnTo>
                    <a:pt x="101" y="146"/>
                  </a:lnTo>
                  <a:lnTo>
                    <a:pt x="103" y="150"/>
                  </a:lnTo>
                  <a:lnTo>
                    <a:pt x="103" y="151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98" y="154"/>
                  </a:lnTo>
                  <a:lnTo>
                    <a:pt x="93" y="158"/>
                  </a:lnTo>
                  <a:lnTo>
                    <a:pt x="88" y="166"/>
                  </a:lnTo>
                  <a:lnTo>
                    <a:pt x="85" y="174"/>
                  </a:lnTo>
                  <a:lnTo>
                    <a:pt x="80" y="183"/>
                  </a:lnTo>
                  <a:lnTo>
                    <a:pt x="80" y="183"/>
                  </a:lnTo>
                  <a:lnTo>
                    <a:pt x="82" y="183"/>
                  </a:lnTo>
                  <a:lnTo>
                    <a:pt x="84" y="185"/>
                  </a:lnTo>
                  <a:lnTo>
                    <a:pt x="85" y="188"/>
                  </a:lnTo>
                  <a:lnTo>
                    <a:pt x="85" y="188"/>
                  </a:lnTo>
                  <a:lnTo>
                    <a:pt x="80" y="195"/>
                  </a:lnTo>
                  <a:lnTo>
                    <a:pt x="77" y="203"/>
                  </a:lnTo>
                  <a:lnTo>
                    <a:pt x="71" y="219"/>
                  </a:lnTo>
                  <a:lnTo>
                    <a:pt x="68" y="227"/>
                  </a:lnTo>
                  <a:lnTo>
                    <a:pt x="63" y="233"/>
                  </a:lnTo>
                  <a:lnTo>
                    <a:pt x="58" y="236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53" y="244"/>
                  </a:lnTo>
                  <a:lnTo>
                    <a:pt x="55" y="249"/>
                  </a:lnTo>
                  <a:lnTo>
                    <a:pt x="55" y="256"/>
                  </a:lnTo>
                  <a:lnTo>
                    <a:pt x="53" y="262"/>
                  </a:lnTo>
                  <a:lnTo>
                    <a:pt x="47" y="272"/>
                  </a:lnTo>
                  <a:lnTo>
                    <a:pt x="39" y="281"/>
                  </a:lnTo>
                  <a:lnTo>
                    <a:pt x="39" y="281"/>
                  </a:lnTo>
                  <a:lnTo>
                    <a:pt x="40" y="285"/>
                  </a:lnTo>
                  <a:lnTo>
                    <a:pt x="40" y="288"/>
                  </a:lnTo>
                  <a:lnTo>
                    <a:pt x="35" y="294"/>
                  </a:lnTo>
                  <a:lnTo>
                    <a:pt x="35" y="294"/>
                  </a:lnTo>
                  <a:lnTo>
                    <a:pt x="35" y="301"/>
                  </a:lnTo>
                  <a:lnTo>
                    <a:pt x="34" y="306"/>
                  </a:lnTo>
                  <a:lnTo>
                    <a:pt x="34" y="310"/>
                  </a:lnTo>
                  <a:lnTo>
                    <a:pt x="34" y="315"/>
                  </a:lnTo>
                  <a:lnTo>
                    <a:pt x="34" y="315"/>
                  </a:lnTo>
                  <a:lnTo>
                    <a:pt x="29" y="327"/>
                  </a:lnTo>
                  <a:lnTo>
                    <a:pt x="21" y="335"/>
                  </a:lnTo>
                  <a:lnTo>
                    <a:pt x="19" y="339"/>
                  </a:lnTo>
                  <a:lnTo>
                    <a:pt x="16" y="344"/>
                  </a:lnTo>
                  <a:lnTo>
                    <a:pt x="16" y="349"/>
                  </a:lnTo>
                  <a:lnTo>
                    <a:pt x="16" y="355"/>
                  </a:lnTo>
                  <a:lnTo>
                    <a:pt x="16" y="355"/>
                  </a:lnTo>
                  <a:lnTo>
                    <a:pt x="13" y="355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8" y="357"/>
                  </a:lnTo>
                  <a:lnTo>
                    <a:pt x="5" y="359"/>
                  </a:lnTo>
                  <a:lnTo>
                    <a:pt x="5" y="359"/>
                  </a:lnTo>
                  <a:lnTo>
                    <a:pt x="3" y="376"/>
                  </a:lnTo>
                  <a:lnTo>
                    <a:pt x="3" y="396"/>
                  </a:lnTo>
                  <a:lnTo>
                    <a:pt x="3" y="436"/>
                  </a:lnTo>
                  <a:lnTo>
                    <a:pt x="3" y="436"/>
                  </a:lnTo>
                  <a:lnTo>
                    <a:pt x="6" y="454"/>
                  </a:lnTo>
                  <a:lnTo>
                    <a:pt x="8" y="471"/>
                  </a:lnTo>
                  <a:lnTo>
                    <a:pt x="8" y="471"/>
                  </a:lnTo>
                  <a:lnTo>
                    <a:pt x="8" y="487"/>
                  </a:lnTo>
                  <a:lnTo>
                    <a:pt x="10" y="495"/>
                  </a:lnTo>
                  <a:lnTo>
                    <a:pt x="11" y="499"/>
                  </a:lnTo>
                  <a:lnTo>
                    <a:pt x="14" y="500"/>
                  </a:lnTo>
                  <a:lnTo>
                    <a:pt x="14" y="500"/>
                  </a:lnTo>
                  <a:lnTo>
                    <a:pt x="14" y="500"/>
                  </a:lnTo>
                  <a:lnTo>
                    <a:pt x="14" y="497"/>
                  </a:lnTo>
                  <a:lnTo>
                    <a:pt x="14" y="495"/>
                  </a:lnTo>
                  <a:lnTo>
                    <a:pt x="18" y="495"/>
                  </a:lnTo>
                  <a:lnTo>
                    <a:pt x="18" y="495"/>
                  </a:lnTo>
                  <a:lnTo>
                    <a:pt x="21" y="497"/>
                  </a:lnTo>
                  <a:lnTo>
                    <a:pt x="23" y="502"/>
                  </a:lnTo>
                  <a:lnTo>
                    <a:pt x="23" y="502"/>
                  </a:lnTo>
                  <a:lnTo>
                    <a:pt x="21" y="505"/>
                  </a:lnTo>
                  <a:lnTo>
                    <a:pt x="19" y="507"/>
                  </a:lnTo>
                  <a:lnTo>
                    <a:pt x="18" y="508"/>
                  </a:lnTo>
                  <a:lnTo>
                    <a:pt x="18" y="513"/>
                  </a:lnTo>
                  <a:lnTo>
                    <a:pt x="18" y="513"/>
                  </a:lnTo>
                  <a:lnTo>
                    <a:pt x="21" y="513"/>
                  </a:lnTo>
                  <a:lnTo>
                    <a:pt x="24" y="511"/>
                  </a:lnTo>
                  <a:lnTo>
                    <a:pt x="29" y="508"/>
                  </a:lnTo>
                  <a:lnTo>
                    <a:pt x="32" y="503"/>
                  </a:lnTo>
                  <a:lnTo>
                    <a:pt x="39" y="499"/>
                  </a:lnTo>
                  <a:lnTo>
                    <a:pt x="39" y="499"/>
                  </a:lnTo>
                  <a:lnTo>
                    <a:pt x="37" y="495"/>
                  </a:lnTo>
                  <a:lnTo>
                    <a:pt x="39" y="492"/>
                  </a:lnTo>
                  <a:lnTo>
                    <a:pt x="39" y="492"/>
                  </a:lnTo>
                  <a:lnTo>
                    <a:pt x="40" y="491"/>
                  </a:lnTo>
                  <a:lnTo>
                    <a:pt x="43" y="489"/>
                  </a:lnTo>
                  <a:lnTo>
                    <a:pt x="45" y="489"/>
                  </a:lnTo>
                  <a:lnTo>
                    <a:pt x="47" y="486"/>
                  </a:lnTo>
                  <a:lnTo>
                    <a:pt x="47" y="486"/>
                  </a:lnTo>
                  <a:lnTo>
                    <a:pt x="42" y="486"/>
                  </a:lnTo>
                  <a:lnTo>
                    <a:pt x="39" y="486"/>
                  </a:lnTo>
                  <a:lnTo>
                    <a:pt x="39" y="486"/>
                  </a:lnTo>
                  <a:lnTo>
                    <a:pt x="42" y="479"/>
                  </a:lnTo>
                  <a:lnTo>
                    <a:pt x="45" y="473"/>
                  </a:lnTo>
                  <a:lnTo>
                    <a:pt x="50" y="468"/>
                  </a:lnTo>
                  <a:lnTo>
                    <a:pt x="53" y="468"/>
                  </a:lnTo>
                  <a:lnTo>
                    <a:pt x="56" y="468"/>
                  </a:lnTo>
                  <a:lnTo>
                    <a:pt x="56" y="468"/>
                  </a:lnTo>
                  <a:lnTo>
                    <a:pt x="56" y="465"/>
                  </a:lnTo>
                  <a:lnTo>
                    <a:pt x="53" y="465"/>
                  </a:lnTo>
                  <a:lnTo>
                    <a:pt x="51" y="465"/>
                  </a:lnTo>
                  <a:lnTo>
                    <a:pt x="53" y="463"/>
                  </a:lnTo>
                  <a:lnTo>
                    <a:pt x="53" y="463"/>
                  </a:lnTo>
                  <a:lnTo>
                    <a:pt x="53" y="463"/>
                  </a:lnTo>
                  <a:lnTo>
                    <a:pt x="55" y="462"/>
                  </a:lnTo>
                  <a:lnTo>
                    <a:pt x="55" y="462"/>
                  </a:lnTo>
                  <a:lnTo>
                    <a:pt x="53" y="462"/>
                  </a:lnTo>
                  <a:lnTo>
                    <a:pt x="53" y="462"/>
                  </a:lnTo>
                  <a:lnTo>
                    <a:pt x="53" y="460"/>
                  </a:lnTo>
                  <a:lnTo>
                    <a:pt x="56" y="457"/>
                  </a:lnTo>
                  <a:lnTo>
                    <a:pt x="61" y="454"/>
                  </a:lnTo>
                  <a:lnTo>
                    <a:pt x="66" y="454"/>
                  </a:lnTo>
                  <a:lnTo>
                    <a:pt x="66" y="454"/>
                  </a:lnTo>
                  <a:lnTo>
                    <a:pt x="63" y="449"/>
                  </a:lnTo>
                  <a:lnTo>
                    <a:pt x="63" y="449"/>
                  </a:lnTo>
                  <a:lnTo>
                    <a:pt x="63" y="442"/>
                  </a:lnTo>
                  <a:lnTo>
                    <a:pt x="63" y="436"/>
                  </a:lnTo>
                  <a:lnTo>
                    <a:pt x="60" y="421"/>
                  </a:lnTo>
                  <a:lnTo>
                    <a:pt x="58" y="413"/>
                  </a:lnTo>
                  <a:lnTo>
                    <a:pt x="58" y="407"/>
                  </a:lnTo>
                  <a:lnTo>
                    <a:pt x="60" y="401"/>
                  </a:lnTo>
                  <a:lnTo>
                    <a:pt x="64" y="397"/>
                  </a:lnTo>
                  <a:lnTo>
                    <a:pt x="64" y="397"/>
                  </a:lnTo>
                  <a:lnTo>
                    <a:pt x="63" y="380"/>
                  </a:lnTo>
                  <a:lnTo>
                    <a:pt x="61" y="364"/>
                  </a:lnTo>
                  <a:lnTo>
                    <a:pt x="61" y="346"/>
                  </a:lnTo>
                  <a:lnTo>
                    <a:pt x="63" y="327"/>
                  </a:lnTo>
                  <a:lnTo>
                    <a:pt x="63" y="327"/>
                  </a:lnTo>
                  <a:lnTo>
                    <a:pt x="63" y="325"/>
                  </a:lnTo>
                  <a:lnTo>
                    <a:pt x="60" y="323"/>
                  </a:lnTo>
                  <a:lnTo>
                    <a:pt x="58" y="323"/>
                  </a:lnTo>
                  <a:lnTo>
                    <a:pt x="58" y="320"/>
                  </a:lnTo>
                  <a:lnTo>
                    <a:pt x="58" y="320"/>
                  </a:lnTo>
                  <a:lnTo>
                    <a:pt x="60" y="318"/>
                  </a:lnTo>
                  <a:lnTo>
                    <a:pt x="61" y="317"/>
                  </a:lnTo>
                  <a:lnTo>
                    <a:pt x="63" y="315"/>
                  </a:lnTo>
                  <a:lnTo>
                    <a:pt x="63" y="312"/>
                  </a:lnTo>
                  <a:lnTo>
                    <a:pt x="63" y="312"/>
                  </a:lnTo>
                  <a:lnTo>
                    <a:pt x="66" y="299"/>
                  </a:lnTo>
                  <a:lnTo>
                    <a:pt x="69" y="286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2" y="256"/>
                  </a:lnTo>
                  <a:lnTo>
                    <a:pt x="76" y="249"/>
                  </a:lnTo>
                  <a:lnTo>
                    <a:pt x="80" y="238"/>
                  </a:lnTo>
                  <a:lnTo>
                    <a:pt x="87" y="225"/>
                  </a:lnTo>
                  <a:lnTo>
                    <a:pt x="87" y="219"/>
                  </a:lnTo>
                  <a:lnTo>
                    <a:pt x="87" y="212"/>
                  </a:lnTo>
                  <a:lnTo>
                    <a:pt x="87" y="212"/>
                  </a:lnTo>
                  <a:lnTo>
                    <a:pt x="92" y="207"/>
                  </a:lnTo>
                  <a:lnTo>
                    <a:pt x="96" y="199"/>
                  </a:lnTo>
                  <a:lnTo>
                    <a:pt x="98" y="193"/>
                  </a:lnTo>
                  <a:lnTo>
                    <a:pt x="98" y="185"/>
                  </a:lnTo>
                  <a:lnTo>
                    <a:pt x="98" y="185"/>
                  </a:lnTo>
                  <a:lnTo>
                    <a:pt x="105" y="187"/>
                  </a:lnTo>
                  <a:lnTo>
                    <a:pt x="111" y="185"/>
                  </a:lnTo>
                  <a:lnTo>
                    <a:pt x="117" y="182"/>
                  </a:lnTo>
                  <a:lnTo>
                    <a:pt x="121" y="177"/>
                  </a:lnTo>
                  <a:lnTo>
                    <a:pt x="121" y="177"/>
                  </a:lnTo>
                  <a:lnTo>
                    <a:pt x="119" y="174"/>
                  </a:lnTo>
                  <a:lnTo>
                    <a:pt x="117" y="170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9" y="158"/>
                  </a:lnTo>
                  <a:lnTo>
                    <a:pt x="124" y="151"/>
                  </a:lnTo>
                  <a:lnTo>
                    <a:pt x="135" y="138"/>
                  </a:lnTo>
                  <a:lnTo>
                    <a:pt x="146" y="127"/>
                  </a:lnTo>
                  <a:lnTo>
                    <a:pt x="151" y="119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9" y="111"/>
                  </a:lnTo>
                  <a:lnTo>
                    <a:pt x="162" y="109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87" y="90"/>
                  </a:lnTo>
                  <a:lnTo>
                    <a:pt x="211" y="77"/>
                  </a:lnTo>
                  <a:lnTo>
                    <a:pt x="235" y="66"/>
                  </a:lnTo>
                  <a:lnTo>
                    <a:pt x="261" y="56"/>
                  </a:lnTo>
                  <a:lnTo>
                    <a:pt x="289" y="50"/>
                  </a:lnTo>
                  <a:lnTo>
                    <a:pt x="317" y="43"/>
                  </a:lnTo>
                  <a:lnTo>
                    <a:pt x="347" y="42"/>
                  </a:lnTo>
                  <a:lnTo>
                    <a:pt x="378" y="42"/>
                  </a:lnTo>
                  <a:lnTo>
                    <a:pt x="378" y="42"/>
                  </a:lnTo>
                  <a:lnTo>
                    <a:pt x="381" y="45"/>
                  </a:lnTo>
                  <a:lnTo>
                    <a:pt x="383" y="48"/>
                  </a:lnTo>
                  <a:lnTo>
                    <a:pt x="383" y="48"/>
                  </a:lnTo>
                  <a:lnTo>
                    <a:pt x="392" y="50"/>
                  </a:lnTo>
                  <a:lnTo>
                    <a:pt x="404" y="53"/>
                  </a:lnTo>
                  <a:lnTo>
                    <a:pt x="404" y="53"/>
                  </a:lnTo>
                  <a:lnTo>
                    <a:pt x="408" y="56"/>
                  </a:lnTo>
                  <a:lnTo>
                    <a:pt x="413" y="60"/>
                  </a:lnTo>
                  <a:lnTo>
                    <a:pt x="425" y="63"/>
                  </a:lnTo>
                  <a:lnTo>
                    <a:pt x="436" y="66"/>
                  </a:lnTo>
                  <a:lnTo>
                    <a:pt x="447" y="69"/>
                  </a:lnTo>
                  <a:lnTo>
                    <a:pt x="447" y="69"/>
                  </a:lnTo>
                  <a:lnTo>
                    <a:pt x="478" y="84"/>
                  </a:lnTo>
                  <a:lnTo>
                    <a:pt x="508" y="97"/>
                  </a:lnTo>
                  <a:lnTo>
                    <a:pt x="508" y="97"/>
                  </a:lnTo>
                  <a:lnTo>
                    <a:pt x="550" y="114"/>
                  </a:lnTo>
                  <a:lnTo>
                    <a:pt x="569" y="124"/>
                  </a:lnTo>
                  <a:lnTo>
                    <a:pt x="577" y="129"/>
                  </a:lnTo>
                  <a:lnTo>
                    <a:pt x="585" y="135"/>
                  </a:lnTo>
                  <a:lnTo>
                    <a:pt x="585" y="135"/>
                  </a:lnTo>
                  <a:lnTo>
                    <a:pt x="593" y="143"/>
                  </a:lnTo>
                  <a:lnTo>
                    <a:pt x="600" y="151"/>
                  </a:lnTo>
                  <a:lnTo>
                    <a:pt x="609" y="170"/>
                  </a:lnTo>
                  <a:lnTo>
                    <a:pt x="618" y="191"/>
                  </a:lnTo>
                  <a:lnTo>
                    <a:pt x="627" y="212"/>
                  </a:lnTo>
                  <a:lnTo>
                    <a:pt x="627" y="212"/>
                  </a:lnTo>
                  <a:lnTo>
                    <a:pt x="635" y="227"/>
                  </a:lnTo>
                  <a:lnTo>
                    <a:pt x="643" y="243"/>
                  </a:lnTo>
                  <a:lnTo>
                    <a:pt x="643" y="243"/>
                  </a:lnTo>
                  <a:lnTo>
                    <a:pt x="635" y="238"/>
                  </a:lnTo>
                  <a:lnTo>
                    <a:pt x="630" y="233"/>
                  </a:lnTo>
                  <a:lnTo>
                    <a:pt x="629" y="228"/>
                  </a:lnTo>
                  <a:lnTo>
                    <a:pt x="629" y="228"/>
                  </a:lnTo>
                  <a:lnTo>
                    <a:pt x="626" y="228"/>
                  </a:lnTo>
                  <a:lnTo>
                    <a:pt x="624" y="228"/>
                  </a:lnTo>
                  <a:lnTo>
                    <a:pt x="624" y="227"/>
                  </a:lnTo>
                  <a:lnTo>
                    <a:pt x="621" y="228"/>
                  </a:lnTo>
                  <a:lnTo>
                    <a:pt x="621" y="228"/>
                  </a:lnTo>
                  <a:lnTo>
                    <a:pt x="616" y="222"/>
                  </a:lnTo>
                  <a:lnTo>
                    <a:pt x="609" y="217"/>
                  </a:lnTo>
                  <a:lnTo>
                    <a:pt x="603" y="212"/>
                  </a:lnTo>
                  <a:lnTo>
                    <a:pt x="595" y="209"/>
                  </a:lnTo>
                  <a:lnTo>
                    <a:pt x="595" y="209"/>
                  </a:lnTo>
                  <a:lnTo>
                    <a:pt x="592" y="206"/>
                  </a:lnTo>
                  <a:lnTo>
                    <a:pt x="589" y="203"/>
                  </a:lnTo>
                  <a:lnTo>
                    <a:pt x="579" y="196"/>
                  </a:lnTo>
                  <a:lnTo>
                    <a:pt x="558" y="188"/>
                  </a:lnTo>
                  <a:lnTo>
                    <a:pt x="558" y="188"/>
                  </a:lnTo>
                  <a:lnTo>
                    <a:pt x="552" y="185"/>
                  </a:lnTo>
                  <a:lnTo>
                    <a:pt x="545" y="179"/>
                  </a:lnTo>
                  <a:lnTo>
                    <a:pt x="539" y="174"/>
                  </a:lnTo>
                  <a:lnTo>
                    <a:pt x="536" y="172"/>
                  </a:lnTo>
                  <a:lnTo>
                    <a:pt x="531" y="172"/>
                  </a:lnTo>
                  <a:lnTo>
                    <a:pt x="531" y="172"/>
                  </a:lnTo>
                  <a:lnTo>
                    <a:pt x="532" y="175"/>
                  </a:lnTo>
                  <a:lnTo>
                    <a:pt x="536" y="177"/>
                  </a:lnTo>
                  <a:lnTo>
                    <a:pt x="539" y="177"/>
                  </a:lnTo>
                  <a:lnTo>
                    <a:pt x="540" y="177"/>
                  </a:lnTo>
                  <a:lnTo>
                    <a:pt x="540" y="177"/>
                  </a:lnTo>
                  <a:lnTo>
                    <a:pt x="540" y="179"/>
                  </a:lnTo>
                  <a:lnTo>
                    <a:pt x="539" y="180"/>
                  </a:lnTo>
                  <a:lnTo>
                    <a:pt x="537" y="182"/>
                  </a:lnTo>
                  <a:lnTo>
                    <a:pt x="537" y="183"/>
                  </a:lnTo>
                  <a:lnTo>
                    <a:pt x="537" y="183"/>
                  </a:lnTo>
                  <a:lnTo>
                    <a:pt x="542" y="188"/>
                  </a:lnTo>
                  <a:lnTo>
                    <a:pt x="545" y="191"/>
                  </a:lnTo>
                  <a:lnTo>
                    <a:pt x="553" y="199"/>
                  </a:lnTo>
                  <a:lnTo>
                    <a:pt x="553" y="199"/>
                  </a:lnTo>
                  <a:lnTo>
                    <a:pt x="556" y="204"/>
                  </a:lnTo>
                  <a:lnTo>
                    <a:pt x="560" y="211"/>
                  </a:lnTo>
                  <a:lnTo>
                    <a:pt x="560" y="211"/>
                  </a:lnTo>
                  <a:lnTo>
                    <a:pt x="568" y="219"/>
                  </a:lnTo>
                  <a:lnTo>
                    <a:pt x="579" y="227"/>
                  </a:lnTo>
                  <a:lnTo>
                    <a:pt x="589" y="235"/>
                  </a:lnTo>
                  <a:lnTo>
                    <a:pt x="597" y="243"/>
                  </a:lnTo>
                  <a:lnTo>
                    <a:pt x="597" y="243"/>
                  </a:lnTo>
                  <a:lnTo>
                    <a:pt x="605" y="253"/>
                  </a:lnTo>
                  <a:lnTo>
                    <a:pt x="608" y="259"/>
                  </a:lnTo>
                  <a:lnTo>
                    <a:pt x="613" y="264"/>
                  </a:lnTo>
                  <a:lnTo>
                    <a:pt x="613" y="264"/>
                  </a:lnTo>
                  <a:lnTo>
                    <a:pt x="621" y="269"/>
                  </a:lnTo>
                  <a:lnTo>
                    <a:pt x="629" y="272"/>
                  </a:lnTo>
                  <a:lnTo>
                    <a:pt x="629" y="272"/>
                  </a:lnTo>
                  <a:lnTo>
                    <a:pt x="635" y="278"/>
                  </a:lnTo>
                  <a:lnTo>
                    <a:pt x="640" y="286"/>
                  </a:lnTo>
                  <a:lnTo>
                    <a:pt x="646" y="294"/>
                  </a:lnTo>
                  <a:lnTo>
                    <a:pt x="653" y="301"/>
                  </a:lnTo>
                  <a:lnTo>
                    <a:pt x="653" y="301"/>
                  </a:lnTo>
                  <a:lnTo>
                    <a:pt x="661" y="310"/>
                  </a:lnTo>
                  <a:lnTo>
                    <a:pt x="667" y="320"/>
                  </a:lnTo>
                  <a:lnTo>
                    <a:pt x="677" y="328"/>
                  </a:lnTo>
                  <a:lnTo>
                    <a:pt x="687" y="335"/>
                  </a:lnTo>
                  <a:lnTo>
                    <a:pt x="687" y="335"/>
                  </a:lnTo>
                  <a:lnTo>
                    <a:pt x="690" y="344"/>
                  </a:lnTo>
                  <a:lnTo>
                    <a:pt x="690" y="349"/>
                  </a:lnTo>
                  <a:lnTo>
                    <a:pt x="688" y="354"/>
                  </a:lnTo>
                  <a:lnTo>
                    <a:pt x="688" y="354"/>
                  </a:lnTo>
                  <a:lnTo>
                    <a:pt x="680" y="349"/>
                  </a:lnTo>
                  <a:lnTo>
                    <a:pt x="674" y="341"/>
                  </a:lnTo>
                  <a:lnTo>
                    <a:pt x="669" y="331"/>
                  </a:lnTo>
                  <a:lnTo>
                    <a:pt x="663" y="325"/>
                  </a:lnTo>
                  <a:lnTo>
                    <a:pt x="663" y="325"/>
                  </a:lnTo>
                  <a:lnTo>
                    <a:pt x="658" y="317"/>
                  </a:lnTo>
                  <a:lnTo>
                    <a:pt x="653" y="310"/>
                  </a:lnTo>
                  <a:lnTo>
                    <a:pt x="640" y="298"/>
                  </a:lnTo>
                  <a:lnTo>
                    <a:pt x="626" y="286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09" y="272"/>
                  </a:lnTo>
                  <a:lnTo>
                    <a:pt x="606" y="272"/>
                  </a:lnTo>
                  <a:lnTo>
                    <a:pt x="606" y="272"/>
                  </a:lnTo>
                  <a:lnTo>
                    <a:pt x="590" y="257"/>
                  </a:lnTo>
                  <a:lnTo>
                    <a:pt x="571" y="246"/>
                  </a:lnTo>
                  <a:lnTo>
                    <a:pt x="561" y="241"/>
                  </a:lnTo>
                  <a:lnTo>
                    <a:pt x="550" y="236"/>
                  </a:lnTo>
                  <a:lnTo>
                    <a:pt x="539" y="233"/>
                  </a:lnTo>
                  <a:lnTo>
                    <a:pt x="526" y="232"/>
                  </a:lnTo>
                  <a:lnTo>
                    <a:pt x="526" y="232"/>
                  </a:lnTo>
                  <a:lnTo>
                    <a:pt x="536" y="243"/>
                  </a:lnTo>
                  <a:lnTo>
                    <a:pt x="547" y="251"/>
                  </a:lnTo>
                  <a:lnTo>
                    <a:pt x="573" y="267"/>
                  </a:lnTo>
                  <a:lnTo>
                    <a:pt x="573" y="267"/>
                  </a:lnTo>
                  <a:lnTo>
                    <a:pt x="573" y="270"/>
                  </a:lnTo>
                  <a:lnTo>
                    <a:pt x="574" y="273"/>
                  </a:lnTo>
                  <a:lnTo>
                    <a:pt x="579" y="277"/>
                  </a:lnTo>
                  <a:lnTo>
                    <a:pt x="590" y="281"/>
                  </a:lnTo>
                  <a:lnTo>
                    <a:pt x="590" y="281"/>
                  </a:lnTo>
                  <a:lnTo>
                    <a:pt x="590" y="283"/>
                  </a:lnTo>
                  <a:lnTo>
                    <a:pt x="589" y="286"/>
                  </a:lnTo>
                  <a:lnTo>
                    <a:pt x="589" y="286"/>
                  </a:lnTo>
                  <a:lnTo>
                    <a:pt x="600" y="296"/>
                  </a:lnTo>
                  <a:lnTo>
                    <a:pt x="609" y="307"/>
                  </a:lnTo>
                  <a:lnTo>
                    <a:pt x="629" y="330"/>
                  </a:lnTo>
                  <a:lnTo>
                    <a:pt x="646" y="352"/>
                  </a:lnTo>
                  <a:lnTo>
                    <a:pt x="666" y="375"/>
                  </a:lnTo>
                  <a:lnTo>
                    <a:pt x="666" y="375"/>
                  </a:lnTo>
                  <a:lnTo>
                    <a:pt x="672" y="388"/>
                  </a:lnTo>
                  <a:lnTo>
                    <a:pt x="680" y="402"/>
                  </a:lnTo>
                  <a:lnTo>
                    <a:pt x="688" y="417"/>
                  </a:lnTo>
                  <a:lnTo>
                    <a:pt x="692" y="425"/>
                  </a:lnTo>
                  <a:lnTo>
                    <a:pt x="692" y="431"/>
                  </a:lnTo>
                  <a:lnTo>
                    <a:pt x="692" y="431"/>
                  </a:lnTo>
                  <a:lnTo>
                    <a:pt x="692" y="437"/>
                  </a:lnTo>
                  <a:lnTo>
                    <a:pt x="688" y="442"/>
                  </a:lnTo>
                  <a:lnTo>
                    <a:pt x="685" y="449"/>
                  </a:lnTo>
                  <a:lnTo>
                    <a:pt x="683" y="457"/>
                  </a:lnTo>
                  <a:lnTo>
                    <a:pt x="683" y="457"/>
                  </a:lnTo>
                  <a:lnTo>
                    <a:pt x="680" y="474"/>
                  </a:lnTo>
                  <a:lnTo>
                    <a:pt x="680" y="474"/>
                  </a:lnTo>
                  <a:lnTo>
                    <a:pt x="677" y="495"/>
                  </a:lnTo>
                  <a:lnTo>
                    <a:pt x="677" y="495"/>
                  </a:lnTo>
                  <a:lnTo>
                    <a:pt x="679" y="505"/>
                  </a:lnTo>
                  <a:lnTo>
                    <a:pt x="680" y="516"/>
                  </a:lnTo>
                  <a:lnTo>
                    <a:pt x="682" y="526"/>
                  </a:lnTo>
                  <a:lnTo>
                    <a:pt x="683" y="537"/>
                  </a:lnTo>
                  <a:lnTo>
                    <a:pt x="683" y="537"/>
                  </a:lnTo>
                  <a:lnTo>
                    <a:pt x="682" y="548"/>
                  </a:lnTo>
                  <a:lnTo>
                    <a:pt x="679" y="558"/>
                  </a:lnTo>
                  <a:lnTo>
                    <a:pt x="674" y="568"/>
                  </a:lnTo>
                  <a:lnTo>
                    <a:pt x="669" y="577"/>
                  </a:lnTo>
                  <a:lnTo>
                    <a:pt x="658" y="595"/>
                  </a:lnTo>
                  <a:lnTo>
                    <a:pt x="653" y="603"/>
                  </a:lnTo>
                  <a:lnTo>
                    <a:pt x="650" y="611"/>
                  </a:lnTo>
                  <a:lnTo>
                    <a:pt x="650" y="611"/>
                  </a:lnTo>
                  <a:lnTo>
                    <a:pt x="635" y="624"/>
                  </a:lnTo>
                  <a:lnTo>
                    <a:pt x="622" y="637"/>
                  </a:lnTo>
                  <a:lnTo>
                    <a:pt x="609" y="651"/>
                  </a:lnTo>
                  <a:lnTo>
                    <a:pt x="601" y="658"/>
                  </a:lnTo>
                  <a:lnTo>
                    <a:pt x="593" y="663"/>
                  </a:lnTo>
                  <a:lnTo>
                    <a:pt x="593" y="663"/>
                  </a:lnTo>
                  <a:lnTo>
                    <a:pt x="590" y="666"/>
                  </a:lnTo>
                  <a:lnTo>
                    <a:pt x="589" y="671"/>
                  </a:lnTo>
                  <a:lnTo>
                    <a:pt x="589" y="671"/>
                  </a:lnTo>
                  <a:lnTo>
                    <a:pt x="571" y="679"/>
                  </a:lnTo>
                  <a:lnTo>
                    <a:pt x="555" y="688"/>
                  </a:lnTo>
                  <a:lnTo>
                    <a:pt x="547" y="692"/>
                  </a:lnTo>
                  <a:lnTo>
                    <a:pt x="537" y="695"/>
                  </a:lnTo>
                  <a:lnTo>
                    <a:pt x="527" y="696"/>
                  </a:lnTo>
                  <a:lnTo>
                    <a:pt x="516" y="698"/>
                  </a:lnTo>
                  <a:lnTo>
                    <a:pt x="516" y="698"/>
                  </a:lnTo>
                  <a:lnTo>
                    <a:pt x="510" y="703"/>
                  </a:lnTo>
                  <a:lnTo>
                    <a:pt x="503" y="708"/>
                  </a:lnTo>
                  <a:lnTo>
                    <a:pt x="503" y="708"/>
                  </a:lnTo>
                  <a:lnTo>
                    <a:pt x="495" y="708"/>
                  </a:lnTo>
                  <a:lnTo>
                    <a:pt x="487" y="709"/>
                  </a:lnTo>
                  <a:lnTo>
                    <a:pt x="474" y="716"/>
                  </a:lnTo>
                  <a:lnTo>
                    <a:pt x="474" y="716"/>
                  </a:lnTo>
                  <a:lnTo>
                    <a:pt x="466" y="717"/>
                  </a:lnTo>
                  <a:lnTo>
                    <a:pt x="457" y="719"/>
                  </a:lnTo>
                  <a:lnTo>
                    <a:pt x="437" y="719"/>
                  </a:lnTo>
                  <a:lnTo>
                    <a:pt x="437" y="719"/>
                  </a:lnTo>
                  <a:lnTo>
                    <a:pt x="423" y="721"/>
                  </a:lnTo>
                  <a:lnTo>
                    <a:pt x="407" y="721"/>
                  </a:lnTo>
                  <a:lnTo>
                    <a:pt x="375" y="719"/>
                  </a:lnTo>
                  <a:lnTo>
                    <a:pt x="343" y="714"/>
                  </a:lnTo>
                  <a:lnTo>
                    <a:pt x="315" y="706"/>
                  </a:lnTo>
                  <a:lnTo>
                    <a:pt x="315" y="706"/>
                  </a:lnTo>
                  <a:lnTo>
                    <a:pt x="301" y="701"/>
                  </a:lnTo>
                  <a:lnTo>
                    <a:pt x="288" y="695"/>
                  </a:lnTo>
                  <a:lnTo>
                    <a:pt x="288" y="695"/>
                  </a:lnTo>
                  <a:lnTo>
                    <a:pt x="278" y="693"/>
                  </a:lnTo>
                  <a:lnTo>
                    <a:pt x="269" y="690"/>
                  </a:lnTo>
                  <a:lnTo>
                    <a:pt x="262" y="687"/>
                  </a:lnTo>
                  <a:lnTo>
                    <a:pt x="259" y="685"/>
                  </a:lnTo>
                  <a:lnTo>
                    <a:pt x="256" y="680"/>
                  </a:lnTo>
                  <a:lnTo>
                    <a:pt x="256" y="680"/>
                  </a:lnTo>
                  <a:lnTo>
                    <a:pt x="252" y="682"/>
                  </a:lnTo>
                  <a:lnTo>
                    <a:pt x="251" y="682"/>
                  </a:lnTo>
                  <a:lnTo>
                    <a:pt x="248" y="682"/>
                  </a:lnTo>
                  <a:lnTo>
                    <a:pt x="248" y="682"/>
                  </a:lnTo>
                  <a:lnTo>
                    <a:pt x="227" y="668"/>
                  </a:lnTo>
                  <a:lnTo>
                    <a:pt x="204" y="656"/>
                  </a:lnTo>
                  <a:lnTo>
                    <a:pt x="204" y="656"/>
                  </a:lnTo>
                  <a:lnTo>
                    <a:pt x="198" y="648"/>
                  </a:lnTo>
                  <a:lnTo>
                    <a:pt x="191" y="640"/>
                  </a:lnTo>
                  <a:lnTo>
                    <a:pt x="177" y="627"/>
                  </a:lnTo>
                  <a:lnTo>
                    <a:pt x="162" y="614"/>
                  </a:lnTo>
                  <a:lnTo>
                    <a:pt x="156" y="606"/>
                  </a:lnTo>
                  <a:lnTo>
                    <a:pt x="151" y="598"/>
                  </a:lnTo>
                  <a:lnTo>
                    <a:pt x="151" y="598"/>
                  </a:lnTo>
                  <a:lnTo>
                    <a:pt x="142" y="592"/>
                  </a:lnTo>
                  <a:lnTo>
                    <a:pt x="133" y="584"/>
                  </a:lnTo>
                  <a:lnTo>
                    <a:pt x="127" y="576"/>
                  </a:lnTo>
                  <a:lnTo>
                    <a:pt x="121" y="566"/>
                  </a:lnTo>
                  <a:lnTo>
                    <a:pt x="108" y="547"/>
                  </a:lnTo>
                  <a:lnTo>
                    <a:pt x="101" y="537"/>
                  </a:lnTo>
                  <a:lnTo>
                    <a:pt x="93" y="529"/>
                  </a:lnTo>
                  <a:lnTo>
                    <a:pt x="93" y="529"/>
                  </a:lnTo>
                  <a:lnTo>
                    <a:pt x="93" y="532"/>
                  </a:lnTo>
                  <a:lnTo>
                    <a:pt x="92" y="536"/>
                  </a:lnTo>
                  <a:lnTo>
                    <a:pt x="93" y="544"/>
                  </a:lnTo>
                  <a:lnTo>
                    <a:pt x="95" y="552"/>
                  </a:lnTo>
                  <a:lnTo>
                    <a:pt x="95" y="555"/>
                  </a:lnTo>
                  <a:lnTo>
                    <a:pt x="92" y="558"/>
                  </a:lnTo>
                  <a:lnTo>
                    <a:pt x="92" y="558"/>
                  </a:lnTo>
                  <a:lnTo>
                    <a:pt x="95" y="568"/>
                  </a:lnTo>
                  <a:lnTo>
                    <a:pt x="98" y="581"/>
                  </a:lnTo>
                  <a:lnTo>
                    <a:pt x="100" y="594"/>
                  </a:lnTo>
                  <a:lnTo>
                    <a:pt x="98" y="606"/>
                  </a:lnTo>
                  <a:lnTo>
                    <a:pt x="98" y="606"/>
                  </a:lnTo>
                  <a:lnTo>
                    <a:pt x="101" y="608"/>
                  </a:lnTo>
                  <a:lnTo>
                    <a:pt x="105" y="611"/>
                  </a:lnTo>
                  <a:lnTo>
                    <a:pt x="108" y="618"/>
                  </a:lnTo>
                  <a:lnTo>
                    <a:pt x="108" y="621"/>
                  </a:lnTo>
                  <a:lnTo>
                    <a:pt x="106" y="624"/>
                  </a:lnTo>
                  <a:lnTo>
                    <a:pt x="105" y="627"/>
                  </a:lnTo>
                  <a:lnTo>
                    <a:pt x="101" y="629"/>
                  </a:lnTo>
                  <a:lnTo>
                    <a:pt x="101" y="629"/>
                  </a:lnTo>
                  <a:lnTo>
                    <a:pt x="101" y="637"/>
                  </a:lnTo>
                  <a:lnTo>
                    <a:pt x="105" y="643"/>
                  </a:lnTo>
                  <a:lnTo>
                    <a:pt x="108" y="651"/>
                  </a:lnTo>
                  <a:lnTo>
                    <a:pt x="109" y="659"/>
                  </a:lnTo>
                  <a:lnTo>
                    <a:pt x="109" y="659"/>
                  </a:lnTo>
                  <a:lnTo>
                    <a:pt x="113" y="661"/>
                  </a:lnTo>
                  <a:lnTo>
                    <a:pt x="116" y="659"/>
                  </a:lnTo>
                  <a:lnTo>
                    <a:pt x="119" y="658"/>
                  </a:lnTo>
                  <a:lnTo>
                    <a:pt x="121" y="655"/>
                  </a:lnTo>
                  <a:lnTo>
                    <a:pt x="121" y="655"/>
                  </a:lnTo>
                  <a:lnTo>
                    <a:pt x="124" y="659"/>
                  </a:lnTo>
                  <a:lnTo>
                    <a:pt x="125" y="666"/>
                  </a:lnTo>
                  <a:lnTo>
                    <a:pt x="129" y="679"/>
                  </a:lnTo>
                  <a:lnTo>
                    <a:pt x="129" y="679"/>
                  </a:lnTo>
                  <a:lnTo>
                    <a:pt x="132" y="679"/>
                  </a:lnTo>
                  <a:lnTo>
                    <a:pt x="133" y="676"/>
                  </a:lnTo>
                  <a:lnTo>
                    <a:pt x="135" y="674"/>
                  </a:lnTo>
                  <a:lnTo>
                    <a:pt x="138" y="674"/>
                  </a:lnTo>
                  <a:lnTo>
                    <a:pt x="138" y="674"/>
                  </a:lnTo>
                  <a:lnTo>
                    <a:pt x="140" y="676"/>
                  </a:lnTo>
                  <a:lnTo>
                    <a:pt x="143" y="677"/>
                  </a:lnTo>
                  <a:lnTo>
                    <a:pt x="150" y="680"/>
                  </a:lnTo>
                  <a:lnTo>
                    <a:pt x="150" y="680"/>
                  </a:lnTo>
                  <a:lnTo>
                    <a:pt x="150" y="685"/>
                  </a:lnTo>
                  <a:lnTo>
                    <a:pt x="151" y="687"/>
                  </a:lnTo>
                  <a:lnTo>
                    <a:pt x="154" y="688"/>
                  </a:lnTo>
                  <a:lnTo>
                    <a:pt x="158" y="692"/>
                  </a:lnTo>
                  <a:lnTo>
                    <a:pt x="158" y="692"/>
                  </a:lnTo>
                  <a:lnTo>
                    <a:pt x="153" y="693"/>
                  </a:lnTo>
                  <a:lnTo>
                    <a:pt x="153" y="693"/>
                  </a:lnTo>
                  <a:lnTo>
                    <a:pt x="156" y="692"/>
                  </a:lnTo>
                  <a:lnTo>
                    <a:pt x="158" y="693"/>
                  </a:lnTo>
                  <a:lnTo>
                    <a:pt x="161" y="695"/>
                  </a:lnTo>
                  <a:lnTo>
                    <a:pt x="161" y="700"/>
                  </a:lnTo>
                  <a:lnTo>
                    <a:pt x="162" y="703"/>
                  </a:lnTo>
                  <a:lnTo>
                    <a:pt x="162" y="703"/>
                  </a:lnTo>
                  <a:lnTo>
                    <a:pt x="167" y="706"/>
                  </a:lnTo>
                  <a:lnTo>
                    <a:pt x="174" y="711"/>
                  </a:lnTo>
                  <a:lnTo>
                    <a:pt x="179" y="717"/>
                  </a:lnTo>
                  <a:lnTo>
                    <a:pt x="179" y="721"/>
                  </a:lnTo>
                  <a:lnTo>
                    <a:pt x="179" y="724"/>
                  </a:lnTo>
                  <a:lnTo>
                    <a:pt x="179" y="724"/>
                  </a:lnTo>
                  <a:lnTo>
                    <a:pt x="183" y="722"/>
                  </a:lnTo>
                  <a:lnTo>
                    <a:pt x="185" y="719"/>
                  </a:lnTo>
                  <a:lnTo>
                    <a:pt x="187" y="716"/>
                  </a:lnTo>
                  <a:lnTo>
                    <a:pt x="190" y="714"/>
                  </a:lnTo>
                  <a:lnTo>
                    <a:pt x="190" y="714"/>
                  </a:lnTo>
                  <a:lnTo>
                    <a:pt x="193" y="717"/>
                  </a:lnTo>
                  <a:lnTo>
                    <a:pt x="198" y="721"/>
                  </a:lnTo>
                  <a:lnTo>
                    <a:pt x="201" y="722"/>
                  </a:lnTo>
                  <a:lnTo>
                    <a:pt x="207" y="727"/>
                  </a:lnTo>
                  <a:lnTo>
                    <a:pt x="207" y="727"/>
                  </a:lnTo>
                  <a:lnTo>
                    <a:pt x="212" y="719"/>
                  </a:lnTo>
                  <a:lnTo>
                    <a:pt x="214" y="716"/>
                  </a:lnTo>
                  <a:lnTo>
                    <a:pt x="214" y="713"/>
                  </a:lnTo>
                  <a:lnTo>
                    <a:pt x="214" y="713"/>
                  </a:lnTo>
                  <a:lnTo>
                    <a:pt x="214" y="714"/>
                  </a:lnTo>
                  <a:lnTo>
                    <a:pt x="211" y="714"/>
                  </a:lnTo>
                  <a:lnTo>
                    <a:pt x="209" y="709"/>
                  </a:lnTo>
                  <a:lnTo>
                    <a:pt x="209" y="709"/>
                  </a:lnTo>
                  <a:lnTo>
                    <a:pt x="211" y="701"/>
                  </a:lnTo>
                  <a:lnTo>
                    <a:pt x="211" y="693"/>
                  </a:lnTo>
                  <a:lnTo>
                    <a:pt x="211" y="685"/>
                  </a:lnTo>
                  <a:lnTo>
                    <a:pt x="211" y="677"/>
                  </a:lnTo>
                  <a:lnTo>
                    <a:pt x="211" y="677"/>
                  </a:lnTo>
                  <a:lnTo>
                    <a:pt x="217" y="682"/>
                  </a:lnTo>
                  <a:lnTo>
                    <a:pt x="220" y="688"/>
                  </a:lnTo>
                  <a:lnTo>
                    <a:pt x="224" y="696"/>
                  </a:lnTo>
                  <a:lnTo>
                    <a:pt x="228" y="703"/>
                  </a:lnTo>
                  <a:lnTo>
                    <a:pt x="228" y="703"/>
                  </a:lnTo>
                  <a:lnTo>
                    <a:pt x="227" y="708"/>
                  </a:lnTo>
                  <a:lnTo>
                    <a:pt x="225" y="713"/>
                  </a:lnTo>
                  <a:lnTo>
                    <a:pt x="222" y="717"/>
                  </a:lnTo>
                  <a:lnTo>
                    <a:pt x="220" y="724"/>
                  </a:lnTo>
                  <a:lnTo>
                    <a:pt x="220" y="724"/>
                  </a:lnTo>
                  <a:lnTo>
                    <a:pt x="225" y="727"/>
                  </a:lnTo>
                  <a:lnTo>
                    <a:pt x="230" y="730"/>
                  </a:lnTo>
                  <a:lnTo>
                    <a:pt x="236" y="732"/>
                  </a:lnTo>
                  <a:lnTo>
                    <a:pt x="243" y="732"/>
                  </a:lnTo>
                  <a:lnTo>
                    <a:pt x="243" y="732"/>
                  </a:lnTo>
                  <a:lnTo>
                    <a:pt x="246" y="735"/>
                  </a:lnTo>
                  <a:lnTo>
                    <a:pt x="249" y="738"/>
                  </a:lnTo>
                  <a:lnTo>
                    <a:pt x="252" y="746"/>
                  </a:lnTo>
                  <a:lnTo>
                    <a:pt x="261" y="764"/>
                  </a:lnTo>
                  <a:lnTo>
                    <a:pt x="261" y="764"/>
                  </a:lnTo>
                  <a:lnTo>
                    <a:pt x="265" y="764"/>
                  </a:lnTo>
                  <a:lnTo>
                    <a:pt x="272" y="766"/>
                  </a:lnTo>
                  <a:lnTo>
                    <a:pt x="272" y="766"/>
                  </a:lnTo>
                  <a:lnTo>
                    <a:pt x="272" y="770"/>
                  </a:lnTo>
                  <a:lnTo>
                    <a:pt x="272" y="774"/>
                  </a:lnTo>
                  <a:lnTo>
                    <a:pt x="272" y="774"/>
                  </a:lnTo>
                  <a:lnTo>
                    <a:pt x="280" y="772"/>
                  </a:lnTo>
                  <a:lnTo>
                    <a:pt x="286" y="770"/>
                  </a:lnTo>
                  <a:lnTo>
                    <a:pt x="293" y="767"/>
                  </a:lnTo>
                  <a:lnTo>
                    <a:pt x="296" y="767"/>
                  </a:lnTo>
                  <a:lnTo>
                    <a:pt x="299" y="769"/>
                  </a:lnTo>
                  <a:lnTo>
                    <a:pt x="299" y="769"/>
                  </a:lnTo>
                  <a:lnTo>
                    <a:pt x="307" y="764"/>
                  </a:lnTo>
                  <a:lnTo>
                    <a:pt x="315" y="761"/>
                  </a:lnTo>
                  <a:lnTo>
                    <a:pt x="323" y="759"/>
                  </a:lnTo>
                  <a:lnTo>
                    <a:pt x="331" y="758"/>
                  </a:lnTo>
                  <a:lnTo>
                    <a:pt x="351" y="759"/>
                  </a:lnTo>
                  <a:lnTo>
                    <a:pt x="359" y="759"/>
                  </a:lnTo>
                  <a:lnTo>
                    <a:pt x="368" y="758"/>
                  </a:lnTo>
                  <a:lnTo>
                    <a:pt x="368" y="758"/>
                  </a:lnTo>
                  <a:lnTo>
                    <a:pt x="370" y="753"/>
                  </a:lnTo>
                  <a:lnTo>
                    <a:pt x="373" y="751"/>
                  </a:lnTo>
                  <a:lnTo>
                    <a:pt x="383" y="748"/>
                  </a:lnTo>
                  <a:lnTo>
                    <a:pt x="383" y="748"/>
                  </a:lnTo>
                  <a:lnTo>
                    <a:pt x="384" y="751"/>
                  </a:lnTo>
                  <a:lnTo>
                    <a:pt x="384" y="753"/>
                  </a:lnTo>
                  <a:lnTo>
                    <a:pt x="384" y="756"/>
                  </a:lnTo>
                  <a:lnTo>
                    <a:pt x="384" y="758"/>
                  </a:lnTo>
                  <a:lnTo>
                    <a:pt x="384" y="758"/>
                  </a:lnTo>
                  <a:lnTo>
                    <a:pt x="386" y="759"/>
                  </a:lnTo>
                  <a:lnTo>
                    <a:pt x="389" y="761"/>
                  </a:lnTo>
                  <a:lnTo>
                    <a:pt x="391" y="761"/>
                  </a:lnTo>
                  <a:lnTo>
                    <a:pt x="391" y="762"/>
                  </a:lnTo>
                  <a:lnTo>
                    <a:pt x="391" y="762"/>
                  </a:lnTo>
                  <a:lnTo>
                    <a:pt x="397" y="761"/>
                  </a:lnTo>
                  <a:lnTo>
                    <a:pt x="402" y="756"/>
                  </a:lnTo>
                  <a:lnTo>
                    <a:pt x="404" y="753"/>
                  </a:lnTo>
                  <a:lnTo>
                    <a:pt x="402" y="751"/>
                  </a:lnTo>
                  <a:lnTo>
                    <a:pt x="400" y="751"/>
                  </a:lnTo>
                  <a:lnTo>
                    <a:pt x="400" y="751"/>
                  </a:lnTo>
                  <a:lnTo>
                    <a:pt x="413" y="746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6" y="746"/>
                  </a:lnTo>
                  <a:lnTo>
                    <a:pt x="428" y="748"/>
                  </a:lnTo>
                  <a:lnTo>
                    <a:pt x="428" y="750"/>
                  </a:lnTo>
                  <a:lnTo>
                    <a:pt x="428" y="754"/>
                  </a:lnTo>
                  <a:lnTo>
                    <a:pt x="428" y="754"/>
                  </a:lnTo>
                  <a:lnTo>
                    <a:pt x="449" y="753"/>
                  </a:lnTo>
                  <a:lnTo>
                    <a:pt x="468" y="750"/>
                  </a:lnTo>
                  <a:lnTo>
                    <a:pt x="468" y="750"/>
                  </a:lnTo>
                  <a:lnTo>
                    <a:pt x="470" y="754"/>
                  </a:lnTo>
                  <a:lnTo>
                    <a:pt x="470" y="756"/>
                  </a:lnTo>
                  <a:lnTo>
                    <a:pt x="471" y="758"/>
                  </a:lnTo>
                  <a:lnTo>
                    <a:pt x="471" y="758"/>
                  </a:lnTo>
                  <a:lnTo>
                    <a:pt x="474" y="758"/>
                  </a:lnTo>
                  <a:lnTo>
                    <a:pt x="476" y="758"/>
                  </a:lnTo>
                  <a:lnTo>
                    <a:pt x="481" y="756"/>
                  </a:lnTo>
                  <a:lnTo>
                    <a:pt x="484" y="753"/>
                  </a:lnTo>
                  <a:lnTo>
                    <a:pt x="487" y="753"/>
                  </a:lnTo>
                  <a:lnTo>
                    <a:pt x="490" y="753"/>
                  </a:lnTo>
                  <a:lnTo>
                    <a:pt x="490" y="753"/>
                  </a:lnTo>
                  <a:lnTo>
                    <a:pt x="492" y="754"/>
                  </a:lnTo>
                  <a:lnTo>
                    <a:pt x="492" y="758"/>
                  </a:lnTo>
                  <a:lnTo>
                    <a:pt x="492" y="761"/>
                  </a:lnTo>
                  <a:lnTo>
                    <a:pt x="490" y="762"/>
                  </a:lnTo>
                  <a:lnTo>
                    <a:pt x="490" y="762"/>
                  </a:lnTo>
                  <a:lnTo>
                    <a:pt x="495" y="764"/>
                  </a:lnTo>
                  <a:lnTo>
                    <a:pt x="499" y="764"/>
                  </a:lnTo>
                  <a:lnTo>
                    <a:pt x="503" y="762"/>
                  </a:lnTo>
                  <a:lnTo>
                    <a:pt x="510" y="762"/>
                  </a:lnTo>
                  <a:lnTo>
                    <a:pt x="510" y="762"/>
                  </a:lnTo>
                  <a:lnTo>
                    <a:pt x="518" y="758"/>
                  </a:lnTo>
                  <a:lnTo>
                    <a:pt x="518" y="758"/>
                  </a:lnTo>
                  <a:lnTo>
                    <a:pt x="527" y="758"/>
                  </a:lnTo>
                  <a:lnTo>
                    <a:pt x="536" y="756"/>
                  </a:lnTo>
                  <a:lnTo>
                    <a:pt x="548" y="750"/>
                  </a:lnTo>
                  <a:lnTo>
                    <a:pt x="560" y="741"/>
                  </a:lnTo>
                  <a:lnTo>
                    <a:pt x="573" y="733"/>
                  </a:lnTo>
                  <a:lnTo>
                    <a:pt x="573" y="733"/>
                  </a:lnTo>
                  <a:lnTo>
                    <a:pt x="581" y="729"/>
                  </a:lnTo>
                  <a:lnTo>
                    <a:pt x="589" y="722"/>
                  </a:lnTo>
                  <a:lnTo>
                    <a:pt x="589" y="722"/>
                  </a:lnTo>
                  <a:lnTo>
                    <a:pt x="601" y="711"/>
                  </a:lnTo>
                  <a:lnTo>
                    <a:pt x="614" y="698"/>
                  </a:lnTo>
                  <a:lnTo>
                    <a:pt x="638" y="672"/>
                  </a:lnTo>
                  <a:lnTo>
                    <a:pt x="661" y="645"/>
                  </a:lnTo>
                  <a:lnTo>
                    <a:pt x="683" y="619"/>
                  </a:lnTo>
                  <a:lnTo>
                    <a:pt x="683" y="619"/>
                  </a:lnTo>
                  <a:lnTo>
                    <a:pt x="688" y="610"/>
                  </a:lnTo>
                  <a:lnTo>
                    <a:pt x="695" y="603"/>
                  </a:lnTo>
                  <a:lnTo>
                    <a:pt x="708" y="589"/>
                  </a:lnTo>
                  <a:lnTo>
                    <a:pt x="708" y="589"/>
                  </a:lnTo>
                  <a:lnTo>
                    <a:pt x="711" y="590"/>
                  </a:lnTo>
                  <a:lnTo>
                    <a:pt x="712" y="592"/>
                  </a:lnTo>
                  <a:lnTo>
                    <a:pt x="714" y="594"/>
                  </a:lnTo>
                  <a:lnTo>
                    <a:pt x="716" y="594"/>
                  </a:lnTo>
                  <a:lnTo>
                    <a:pt x="716" y="594"/>
                  </a:lnTo>
                  <a:lnTo>
                    <a:pt x="719" y="590"/>
                  </a:lnTo>
                  <a:lnTo>
                    <a:pt x="720" y="587"/>
                  </a:lnTo>
                  <a:lnTo>
                    <a:pt x="722" y="577"/>
                  </a:lnTo>
                  <a:lnTo>
                    <a:pt x="722" y="573"/>
                  </a:lnTo>
                  <a:lnTo>
                    <a:pt x="724" y="569"/>
                  </a:lnTo>
                  <a:lnTo>
                    <a:pt x="727" y="566"/>
                  </a:lnTo>
                  <a:lnTo>
                    <a:pt x="732" y="566"/>
                  </a:lnTo>
                  <a:lnTo>
                    <a:pt x="732" y="566"/>
                  </a:lnTo>
                  <a:lnTo>
                    <a:pt x="735" y="568"/>
                  </a:lnTo>
                  <a:lnTo>
                    <a:pt x="737" y="571"/>
                  </a:lnTo>
                  <a:lnTo>
                    <a:pt x="738" y="574"/>
                  </a:lnTo>
                  <a:lnTo>
                    <a:pt x="738" y="579"/>
                  </a:lnTo>
                  <a:lnTo>
                    <a:pt x="740" y="600"/>
                  </a:lnTo>
                  <a:lnTo>
                    <a:pt x="740" y="600"/>
                  </a:lnTo>
                  <a:lnTo>
                    <a:pt x="741" y="610"/>
                  </a:lnTo>
                  <a:lnTo>
                    <a:pt x="743" y="614"/>
                  </a:lnTo>
                  <a:lnTo>
                    <a:pt x="743" y="619"/>
                  </a:lnTo>
                  <a:lnTo>
                    <a:pt x="743" y="619"/>
                  </a:lnTo>
                  <a:lnTo>
                    <a:pt x="741" y="631"/>
                  </a:lnTo>
                  <a:lnTo>
                    <a:pt x="743" y="635"/>
                  </a:lnTo>
                  <a:lnTo>
                    <a:pt x="745" y="640"/>
                  </a:lnTo>
                  <a:lnTo>
                    <a:pt x="745" y="640"/>
                  </a:lnTo>
                  <a:lnTo>
                    <a:pt x="748" y="637"/>
                  </a:lnTo>
                  <a:lnTo>
                    <a:pt x="751" y="634"/>
                  </a:lnTo>
                  <a:lnTo>
                    <a:pt x="756" y="626"/>
                  </a:lnTo>
                  <a:lnTo>
                    <a:pt x="759" y="616"/>
                  </a:lnTo>
                  <a:lnTo>
                    <a:pt x="761" y="608"/>
                  </a:lnTo>
                  <a:lnTo>
                    <a:pt x="761" y="608"/>
                  </a:lnTo>
                  <a:lnTo>
                    <a:pt x="764" y="584"/>
                  </a:lnTo>
                  <a:lnTo>
                    <a:pt x="765" y="560"/>
                  </a:lnTo>
                  <a:lnTo>
                    <a:pt x="767" y="510"/>
                  </a:lnTo>
                  <a:lnTo>
                    <a:pt x="767" y="510"/>
                  </a:lnTo>
                  <a:lnTo>
                    <a:pt x="769" y="505"/>
                  </a:lnTo>
                  <a:lnTo>
                    <a:pt x="770" y="500"/>
                  </a:lnTo>
                  <a:lnTo>
                    <a:pt x="770" y="500"/>
                  </a:lnTo>
                  <a:lnTo>
                    <a:pt x="769" y="492"/>
                  </a:lnTo>
                  <a:lnTo>
                    <a:pt x="767" y="483"/>
                  </a:lnTo>
                  <a:lnTo>
                    <a:pt x="767" y="483"/>
                  </a:lnTo>
                  <a:lnTo>
                    <a:pt x="767" y="474"/>
                  </a:lnTo>
                  <a:lnTo>
                    <a:pt x="770" y="466"/>
                  </a:lnTo>
                  <a:lnTo>
                    <a:pt x="777" y="452"/>
                  </a:lnTo>
                  <a:lnTo>
                    <a:pt x="778" y="444"/>
                  </a:lnTo>
                  <a:lnTo>
                    <a:pt x="780" y="437"/>
                  </a:lnTo>
                  <a:lnTo>
                    <a:pt x="780" y="429"/>
                  </a:lnTo>
                  <a:lnTo>
                    <a:pt x="777" y="421"/>
                  </a:lnTo>
                  <a:lnTo>
                    <a:pt x="777" y="421"/>
                  </a:lnTo>
                  <a:close/>
                  <a:moveTo>
                    <a:pt x="117" y="639"/>
                  </a:moveTo>
                  <a:lnTo>
                    <a:pt x="117" y="639"/>
                  </a:lnTo>
                  <a:lnTo>
                    <a:pt x="116" y="639"/>
                  </a:lnTo>
                  <a:lnTo>
                    <a:pt x="114" y="640"/>
                  </a:lnTo>
                  <a:lnTo>
                    <a:pt x="113" y="642"/>
                  </a:lnTo>
                  <a:lnTo>
                    <a:pt x="111" y="642"/>
                  </a:lnTo>
                  <a:lnTo>
                    <a:pt x="111" y="642"/>
                  </a:lnTo>
                  <a:lnTo>
                    <a:pt x="109" y="640"/>
                  </a:lnTo>
                  <a:lnTo>
                    <a:pt x="109" y="637"/>
                  </a:lnTo>
                  <a:lnTo>
                    <a:pt x="108" y="634"/>
                  </a:lnTo>
                  <a:lnTo>
                    <a:pt x="108" y="634"/>
                  </a:lnTo>
                  <a:lnTo>
                    <a:pt x="113" y="634"/>
                  </a:lnTo>
                  <a:lnTo>
                    <a:pt x="116" y="634"/>
                  </a:lnTo>
                  <a:lnTo>
                    <a:pt x="117" y="632"/>
                  </a:lnTo>
                  <a:lnTo>
                    <a:pt x="117" y="632"/>
                  </a:lnTo>
                  <a:lnTo>
                    <a:pt x="117" y="635"/>
                  </a:lnTo>
                  <a:lnTo>
                    <a:pt x="117" y="639"/>
                  </a:lnTo>
                  <a:lnTo>
                    <a:pt x="117" y="639"/>
                  </a:lnTo>
                  <a:close/>
                  <a:moveTo>
                    <a:pt x="212" y="676"/>
                  </a:moveTo>
                  <a:lnTo>
                    <a:pt x="212" y="676"/>
                  </a:lnTo>
                  <a:lnTo>
                    <a:pt x="209" y="674"/>
                  </a:lnTo>
                  <a:lnTo>
                    <a:pt x="204" y="674"/>
                  </a:lnTo>
                  <a:lnTo>
                    <a:pt x="204" y="674"/>
                  </a:lnTo>
                  <a:lnTo>
                    <a:pt x="204" y="671"/>
                  </a:lnTo>
                  <a:lnTo>
                    <a:pt x="204" y="669"/>
                  </a:lnTo>
                  <a:lnTo>
                    <a:pt x="203" y="669"/>
                  </a:lnTo>
                  <a:lnTo>
                    <a:pt x="203" y="669"/>
                  </a:lnTo>
                  <a:lnTo>
                    <a:pt x="204" y="668"/>
                  </a:lnTo>
                  <a:lnTo>
                    <a:pt x="203" y="666"/>
                  </a:lnTo>
                  <a:lnTo>
                    <a:pt x="201" y="664"/>
                  </a:lnTo>
                  <a:lnTo>
                    <a:pt x="201" y="663"/>
                  </a:lnTo>
                  <a:lnTo>
                    <a:pt x="201" y="663"/>
                  </a:lnTo>
                  <a:lnTo>
                    <a:pt x="204" y="663"/>
                  </a:lnTo>
                  <a:lnTo>
                    <a:pt x="209" y="664"/>
                  </a:lnTo>
                  <a:lnTo>
                    <a:pt x="209" y="664"/>
                  </a:lnTo>
                  <a:lnTo>
                    <a:pt x="207" y="668"/>
                  </a:lnTo>
                  <a:lnTo>
                    <a:pt x="209" y="669"/>
                  </a:lnTo>
                  <a:lnTo>
                    <a:pt x="211" y="671"/>
                  </a:lnTo>
                  <a:lnTo>
                    <a:pt x="212" y="676"/>
                  </a:lnTo>
                  <a:lnTo>
                    <a:pt x="212" y="676"/>
                  </a:lnTo>
                  <a:close/>
                  <a:moveTo>
                    <a:pt x="320" y="745"/>
                  </a:moveTo>
                  <a:lnTo>
                    <a:pt x="320" y="745"/>
                  </a:lnTo>
                  <a:lnTo>
                    <a:pt x="320" y="740"/>
                  </a:lnTo>
                  <a:lnTo>
                    <a:pt x="320" y="737"/>
                  </a:lnTo>
                  <a:lnTo>
                    <a:pt x="322" y="735"/>
                  </a:lnTo>
                  <a:lnTo>
                    <a:pt x="325" y="737"/>
                  </a:lnTo>
                  <a:lnTo>
                    <a:pt x="326" y="738"/>
                  </a:lnTo>
                  <a:lnTo>
                    <a:pt x="326" y="740"/>
                  </a:lnTo>
                  <a:lnTo>
                    <a:pt x="325" y="743"/>
                  </a:lnTo>
                  <a:lnTo>
                    <a:pt x="320" y="745"/>
                  </a:lnTo>
                  <a:lnTo>
                    <a:pt x="320" y="745"/>
                  </a:lnTo>
                  <a:close/>
                  <a:moveTo>
                    <a:pt x="343" y="745"/>
                  </a:moveTo>
                  <a:lnTo>
                    <a:pt x="343" y="745"/>
                  </a:lnTo>
                  <a:lnTo>
                    <a:pt x="343" y="743"/>
                  </a:lnTo>
                  <a:lnTo>
                    <a:pt x="341" y="741"/>
                  </a:lnTo>
                  <a:lnTo>
                    <a:pt x="341" y="741"/>
                  </a:lnTo>
                  <a:lnTo>
                    <a:pt x="343" y="740"/>
                  </a:lnTo>
                  <a:lnTo>
                    <a:pt x="344" y="740"/>
                  </a:lnTo>
                  <a:lnTo>
                    <a:pt x="347" y="741"/>
                  </a:lnTo>
                  <a:lnTo>
                    <a:pt x="347" y="741"/>
                  </a:lnTo>
                  <a:lnTo>
                    <a:pt x="346" y="743"/>
                  </a:lnTo>
                  <a:lnTo>
                    <a:pt x="343" y="745"/>
                  </a:lnTo>
                  <a:lnTo>
                    <a:pt x="343" y="745"/>
                  </a:lnTo>
                  <a:close/>
                  <a:moveTo>
                    <a:pt x="77" y="513"/>
                  </a:moveTo>
                  <a:lnTo>
                    <a:pt x="82" y="513"/>
                  </a:lnTo>
                  <a:lnTo>
                    <a:pt x="82" y="513"/>
                  </a:lnTo>
                  <a:lnTo>
                    <a:pt x="82" y="511"/>
                  </a:lnTo>
                  <a:lnTo>
                    <a:pt x="82" y="508"/>
                  </a:lnTo>
                  <a:lnTo>
                    <a:pt x="82" y="508"/>
                  </a:lnTo>
                  <a:lnTo>
                    <a:pt x="79" y="508"/>
                  </a:lnTo>
                  <a:lnTo>
                    <a:pt x="79" y="508"/>
                  </a:lnTo>
                  <a:lnTo>
                    <a:pt x="80" y="510"/>
                  </a:lnTo>
                  <a:lnTo>
                    <a:pt x="82" y="511"/>
                  </a:lnTo>
                  <a:lnTo>
                    <a:pt x="82" y="511"/>
                  </a:lnTo>
                  <a:lnTo>
                    <a:pt x="79" y="511"/>
                  </a:lnTo>
                  <a:lnTo>
                    <a:pt x="77" y="513"/>
                  </a:lnTo>
                  <a:lnTo>
                    <a:pt x="77" y="513"/>
                  </a:lnTo>
                  <a:lnTo>
                    <a:pt x="77" y="513"/>
                  </a:lnTo>
                  <a:close/>
                  <a:moveTo>
                    <a:pt x="232" y="815"/>
                  </a:moveTo>
                  <a:lnTo>
                    <a:pt x="232" y="815"/>
                  </a:lnTo>
                  <a:lnTo>
                    <a:pt x="224" y="814"/>
                  </a:lnTo>
                  <a:lnTo>
                    <a:pt x="224" y="814"/>
                  </a:lnTo>
                  <a:lnTo>
                    <a:pt x="204" y="801"/>
                  </a:lnTo>
                  <a:lnTo>
                    <a:pt x="187" y="790"/>
                  </a:lnTo>
                  <a:lnTo>
                    <a:pt x="169" y="777"/>
                  </a:lnTo>
                  <a:lnTo>
                    <a:pt x="159" y="770"/>
                  </a:lnTo>
                  <a:lnTo>
                    <a:pt x="153" y="762"/>
                  </a:lnTo>
                  <a:lnTo>
                    <a:pt x="153" y="762"/>
                  </a:lnTo>
                  <a:lnTo>
                    <a:pt x="145" y="759"/>
                  </a:lnTo>
                  <a:lnTo>
                    <a:pt x="138" y="756"/>
                  </a:lnTo>
                  <a:lnTo>
                    <a:pt x="129" y="745"/>
                  </a:lnTo>
                  <a:lnTo>
                    <a:pt x="124" y="740"/>
                  </a:lnTo>
                  <a:lnTo>
                    <a:pt x="117" y="735"/>
                  </a:lnTo>
                  <a:lnTo>
                    <a:pt x="113" y="732"/>
                  </a:lnTo>
                  <a:lnTo>
                    <a:pt x="105" y="730"/>
                  </a:lnTo>
                  <a:lnTo>
                    <a:pt x="105" y="730"/>
                  </a:lnTo>
                  <a:lnTo>
                    <a:pt x="117" y="748"/>
                  </a:lnTo>
                  <a:lnTo>
                    <a:pt x="124" y="756"/>
                  </a:lnTo>
                  <a:lnTo>
                    <a:pt x="132" y="762"/>
                  </a:lnTo>
                  <a:lnTo>
                    <a:pt x="132" y="762"/>
                  </a:lnTo>
                  <a:lnTo>
                    <a:pt x="137" y="766"/>
                  </a:lnTo>
                  <a:lnTo>
                    <a:pt x="142" y="767"/>
                  </a:lnTo>
                  <a:lnTo>
                    <a:pt x="142" y="767"/>
                  </a:lnTo>
                  <a:lnTo>
                    <a:pt x="150" y="775"/>
                  </a:lnTo>
                  <a:lnTo>
                    <a:pt x="158" y="783"/>
                  </a:lnTo>
                  <a:lnTo>
                    <a:pt x="158" y="783"/>
                  </a:lnTo>
                  <a:lnTo>
                    <a:pt x="169" y="790"/>
                  </a:lnTo>
                  <a:lnTo>
                    <a:pt x="169" y="790"/>
                  </a:lnTo>
                  <a:lnTo>
                    <a:pt x="203" y="811"/>
                  </a:lnTo>
                  <a:lnTo>
                    <a:pt x="220" y="819"/>
                  </a:lnTo>
                  <a:lnTo>
                    <a:pt x="236" y="825"/>
                  </a:lnTo>
                  <a:lnTo>
                    <a:pt x="236" y="825"/>
                  </a:lnTo>
                  <a:lnTo>
                    <a:pt x="238" y="825"/>
                  </a:lnTo>
                  <a:lnTo>
                    <a:pt x="238" y="824"/>
                  </a:lnTo>
                  <a:lnTo>
                    <a:pt x="238" y="824"/>
                  </a:lnTo>
                  <a:lnTo>
                    <a:pt x="235" y="820"/>
                  </a:lnTo>
                  <a:lnTo>
                    <a:pt x="232" y="815"/>
                  </a:lnTo>
                  <a:lnTo>
                    <a:pt x="232" y="815"/>
                  </a:lnTo>
                  <a:close/>
                  <a:moveTo>
                    <a:pt x="252" y="825"/>
                  </a:moveTo>
                  <a:lnTo>
                    <a:pt x="252" y="825"/>
                  </a:lnTo>
                  <a:lnTo>
                    <a:pt x="249" y="827"/>
                  </a:lnTo>
                  <a:lnTo>
                    <a:pt x="246" y="827"/>
                  </a:lnTo>
                  <a:lnTo>
                    <a:pt x="244" y="827"/>
                  </a:lnTo>
                  <a:lnTo>
                    <a:pt x="243" y="828"/>
                  </a:lnTo>
                  <a:lnTo>
                    <a:pt x="243" y="828"/>
                  </a:lnTo>
                  <a:lnTo>
                    <a:pt x="251" y="830"/>
                  </a:lnTo>
                  <a:lnTo>
                    <a:pt x="259" y="833"/>
                  </a:lnTo>
                  <a:lnTo>
                    <a:pt x="269" y="836"/>
                  </a:lnTo>
                  <a:lnTo>
                    <a:pt x="278" y="838"/>
                  </a:lnTo>
                  <a:lnTo>
                    <a:pt x="278" y="838"/>
                  </a:lnTo>
                  <a:lnTo>
                    <a:pt x="277" y="835"/>
                  </a:lnTo>
                  <a:lnTo>
                    <a:pt x="273" y="833"/>
                  </a:lnTo>
                  <a:lnTo>
                    <a:pt x="267" y="832"/>
                  </a:lnTo>
                  <a:lnTo>
                    <a:pt x="259" y="828"/>
                  </a:lnTo>
                  <a:lnTo>
                    <a:pt x="254" y="828"/>
                  </a:lnTo>
                  <a:lnTo>
                    <a:pt x="252" y="825"/>
                  </a:lnTo>
                  <a:lnTo>
                    <a:pt x="252" y="8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Freeform 13"/>
          <p:cNvSpPr>
            <a:spLocks/>
          </p:cNvSpPr>
          <p:nvPr>
            <p:custDataLst>
              <p:tags r:id="rId6"/>
            </p:custDataLst>
          </p:nvPr>
        </p:nvSpPr>
        <p:spPr bwMode="auto">
          <a:xfrm rot="5400000" flipH="1">
            <a:off x="3426619" y="3740944"/>
            <a:ext cx="381000" cy="557212"/>
          </a:xfrm>
          <a:custGeom>
            <a:avLst/>
            <a:gdLst>
              <a:gd name="T0" fmla="*/ 166 w 720"/>
              <a:gd name="T1" fmla="*/ 681 h 702"/>
              <a:gd name="T2" fmla="*/ 163 w 720"/>
              <a:gd name="T3" fmla="*/ 678 h 702"/>
              <a:gd name="T4" fmla="*/ 45 w 720"/>
              <a:gd name="T5" fmla="*/ 164 h 702"/>
              <a:gd name="T6" fmla="*/ 53 w 720"/>
              <a:gd name="T7" fmla="*/ 173 h 702"/>
              <a:gd name="T8" fmla="*/ 42 w 720"/>
              <a:gd name="T9" fmla="*/ 55 h 702"/>
              <a:gd name="T10" fmla="*/ 57 w 720"/>
              <a:gd name="T11" fmla="*/ 104 h 702"/>
              <a:gd name="T12" fmla="*/ 202 w 720"/>
              <a:gd name="T13" fmla="*/ 681 h 702"/>
              <a:gd name="T14" fmla="*/ 7 w 720"/>
              <a:gd name="T15" fmla="*/ 51 h 702"/>
              <a:gd name="T16" fmla="*/ 33 w 720"/>
              <a:gd name="T17" fmla="*/ 295 h 702"/>
              <a:gd name="T18" fmla="*/ 34 w 720"/>
              <a:gd name="T19" fmla="*/ 325 h 702"/>
              <a:gd name="T20" fmla="*/ 23 w 720"/>
              <a:gd name="T21" fmla="*/ 170 h 702"/>
              <a:gd name="T22" fmla="*/ 79 w 720"/>
              <a:gd name="T23" fmla="*/ 375 h 702"/>
              <a:gd name="T24" fmla="*/ 79 w 720"/>
              <a:gd name="T25" fmla="*/ 489 h 702"/>
              <a:gd name="T26" fmla="*/ 81 w 720"/>
              <a:gd name="T27" fmla="*/ 552 h 702"/>
              <a:gd name="T28" fmla="*/ 145 w 720"/>
              <a:gd name="T29" fmla="*/ 631 h 702"/>
              <a:gd name="T30" fmla="*/ 265 w 720"/>
              <a:gd name="T31" fmla="*/ 621 h 702"/>
              <a:gd name="T32" fmla="*/ 354 w 720"/>
              <a:gd name="T33" fmla="*/ 606 h 702"/>
              <a:gd name="T34" fmla="*/ 519 w 720"/>
              <a:gd name="T35" fmla="*/ 578 h 702"/>
              <a:gd name="T36" fmla="*/ 703 w 720"/>
              <a:gd name="T37" fmla="*/ 569 h 702"/>
              <a:gd name="T38" fmla="*/ 569 w 720"/>
              <a:gd name="T39" fmla="*/ 624 h 702"/>
              <a:gd name="T40" fmla="*/ 472 w 720"/>
              <a:gd name="T41" fmla="*/ 626 h 702"/>
              <a:gd name="T42" fmla="*/ 219 w 720"/>
              <a:gd name="T43" fmla="*/ 677 h 702"/>
              <a:gd name="T44" fmla="*/ 185 w 720"/>
              <a:gd name="T45" fmla="*/ 659 h 702"/>
              <a:gd name="T46" fmla="*/ 88 w 720"/>
              <a:gd name="T47" fmla="*/ 676 h 702"/>
              <a:gd name="T48" fmla="*/ 39 w 720"/>
              <a:gd name="T49" fmla="*/ 602 h 702"/>
              <a:gd name="T50" fmla="*/ 36 w 720"/>
              <a:gd name="T51" fmla="*/ 501 h 702"/>
              <a:gd name="T52" fmla="*/ 45 w 720"/>
              <a:gd name="T53" fmla="*/ 662 h 702"/>
              <a:gd name="T54" fmla="*/ 57 w 720"/>
              <a:gd name="T55" fmla="*/ 693 h 702"/>
              <a:gd name="T56" fmla="*/ 16 w 720"/>
              <a:gd name="T57" fmla="*/ 554 h 702"/>
              <a:gd name="T58" fmla="*/ 37 w 720"/>
              <a:gd name="T59" fmla="*/ 385 h 702"/>
              <a:gd name="T60" fmla="*/ 45 w 720"/>
              <a:gd name="T61" fmla="*/ 342 h 702"/>
              <a:gd name="T62" fmla="*/ 28 w 720"/>
              <a:gd name="T63" fmla="*/ 268 h 702"/>
              <a:gd name="T64" fmla="*/ 29 w 720"/>
              <a:gd name="T65" fmla="*/ 221 h 702"/>
              <a:gd name="T66" fmla="*/ 34 w 720"/>
              <a:gd name="T67" fmla="*/ 210 h 702"/>
              <a:gd name="T68" fmla="*/ 52 w 720"/>
              <a:gd name="T69" fmla="*/ 188 h 702"/>
              <a:gd name="T70" fmla="*/ 54 w 720"/>
              <a:gd name="T71" fmla="*/ 234 h 702"/>
              <a:gd name="T72" fmla="*/ 57 w 720"/>
              <a:gd name="T73" fmla="*/ 574 h 702"/>
              <a:gd name="T74" fmla="*/ 68 w 720"/>
              <a:gd name="T75" fmla="*/ 528 h 702"/>
              <a:gd name="T76" fmla="*/ 76 w 720"/>
              <a:gd name="T77" fmla="*/ 487 h 702"/>
              <a:gd name="T78" fmla="*/ 48 w 720"/>
              <a:gd name="T79" fmla="*/ 223 h 702"/>
              <a:gd name="T80" fmla="*/ 50 w 720"/>
              <a:gd name="T81" fmla="*/ 253 h 702"/>
              <a:gd name="T82" fmla="*/ 50 w 720"/>
              <a:gd name="T83" fmla="*/ 280 h 702"/>
              <a:gd name="T84" fmla="*/ 45 w 720"/>
              <a:gd name="T85" fmla="*/ 307 h 702"/>
              <a:gd name="T86" fmla="*/ 47 w 720"/>
              <a:gd name="T87" fmla="*/ 335 h 702"/>
              <a:gd name="T88" fmla="*/ 35 w 720"/>
              <a:gd name="T89" fmla="*/ 382 h 702"/>
              <a:gd name="T90" fmla="*/ 42 w 720"/>
              <a:gd name="T91" fmla="*/ 449 h 702"/>
              <a:gd name="T92" fmla="*/ 29 w 720"/>
              <a:gd name="T93" fmla="*/ 586 h 702"/>
              <a:gd name="T94" fmla="*/ 40 w 720"/>
              <a:gd name="T95" fmla="*/ 577 h 702"/>
              <a:gd name="T96" fmla="*/ 598 w 720"/>
              <a:gd name="T97" fmla="*/ 623 h 702"/>
              <a:gd name="T98" fmla="*/ 330 w 720"/>
              <a:gd name="T99" fmla="*/ 608 h 702"/>
              <a:gd name="T100" fmla="*/ 296 w 720"/>
              <a:gd name="T101" fmla="*/ 642 h 702"/>
              <a:gd name="T102" fmla="*/ 178 w 720"/>
              <a:gd name="T103" fmla="*/ 662 h 702"/>
              <a:gd name="T104" fmla="*/ 68 w 720"/>
              <a:gd name="T105" fmla="*/ 544 h 702"/>
              <a:gd name="T106" fmla="*/ 56 w 720"/>
              <a:gd name="T107" fmla="*/ 191 h 702"/>
              <a:gd name="T108" fmla="*/ 436 w 720"/>
              <a:gd name="T109" fmla="*/ 643 h 702"/>
              <a:gd name="T110" fmla="*/ 80 w 720"/>
              <a:gd name="T111" fmla="*/ 430 h 702"/>
              <a:gd name="T112" fmla="*/ 83 w 720"/>
              <a:gd name="T113" fmla="*/ 454 h 702"/>
              <a:gd name="T114" fmla="*/ 79 w 720"/>
              <a:gd name="T115" fmla="*/ 15 h 702"/>
              <a:gd name="T116" fmla="*/ 91 w 720"/>
              <a:gd name="T117" fmla="*/ 163 h 702"/>
              <a:gd name="T118" fmla="*/ 81 w 720"/>
              <a:gd name="T119" fmla="*/ 349 h 702"/>
              <a:gd name="T120" fmla="*/ 74 w 720"/>
              <a:gd name="T121" fmla="*/ 247 h 702"/>
              <a:gd name="T122" fmla="*/ 88 w 720"/>
              <a:gd name="T123" fmla="*/ 347 h 702"/>
              <a:gd name="T124" fmla="*/ 92 w 720"/>
              <a:gd name="T125" fmla="*/ 8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702">
                <a:moveTo>
                  <a:pt x="157" y="689"/>
                </a:moveTo>
                <a:lnTo>
                  <a:pt x="157" y="689"/>
                </a:lnTo>
                <a:lnTo>
                  <a:pt x="157" y="691"/>
                </a:lnTo>
                <a:lnTo>
                  <a:pt x="156" y="692"/>
                </a:lnTo>
                <a:lnTo>
                  <a:pt x="155" y="692"/>
                </a:lnTo>
                <a:lnTo>
                  <a:pt x="155" y="692"/>
                </a:lnTo>
                <a:lnTo>
                  <a:pt x="155" y="692"/>
                </a:lnTo>
                <a:lnTo>
                  <a:pt x="156" y="691"/>
                </a:lnTo>
                <a:lnTo>
                  <a:pt x="155" y="691"/>
                </a:lnTo>
                <a:lnTo>
                  <a:pt x="155" y="691"/>
                </a:lnTo>
                <a:lnTo>
                  <a:pt x="156" y="689"/>
                </a:lnTo>
                <a:lnTo>
                  <a:pt x="157" y="689"/>
                </a:lnTo>
                <a:lnTo>
                  <a:pt x="157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3" y="684"/>
                </a:lnTo>
                <a:lnTo>
                  <a:pt x="163" y="686"/>
                </a:lnTo>
                <a:lnTo>
                  <a:pt x="163" y="686"/>
                </a:lnTo>
                <a:lnTo>
                  <a:pt x="162" y="686"/>
                </a:lnTo>
                <a:lnTo>
                  <a:pt x="162" y="684"/>
                </a:lnTo>
                <a:lnTo>
                  <a:pt x="162" y="684"/>
                </a:lnTo>
                <a:lnTo>
                  <a:pt x="159" y="684"/>
                </a:lnTo>
                <a:lnTo>
                  <a:pt x="158" y="684"/>
                </a:lnTo>
                <a:lnTo>
                  <a:pt x="158" y="684"/>
                </a:lnTo>
                <a:lnTo>
                  <a:pt x="158" y="684"/>
                </a:lnTo>
                <a:lnTo>
                  <a:pt x="162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7" y="691"/>
                </a:moveTo>
                <a:lnTo>
                  <a:pt x="159" y="691"/>
                </a:lnTo>
                <a:lnTo>
                  <a:pt x="159" y="691"/>
                </a:lnTo>
                <a:lnTo>
                  <a:pt x="159" y="692"/>
                </a:lnTo>
                <a:lnTo>
                  <a:pt x="158" y="692"/>
                </a:lnTo>
                <a:lnTo>
                  <a:pt x="157" y="692"/>
                </a:lnTo>
                <a:lnTo>
                  <a:pt x="157" y="691"/>
                </a:lnTo>
                <a:lnTo>
                  <a:pt x="157" y="691"/>
                </a:lnTo>
                <a:close/>
                <a:moveTo>
                  <a:pt x="187" y="677"/>
                </a:moveTo>
                <a:lnTo>
                  <a:pt x="187" y="677"/>
                </a:lnTo>
                <a:lnTo>
                  <a:pt x="186" y="678"/>
                </a:lnTo>
                <a:lnTo>
                  <a:pt x="185" y="678"/>
                </a:lnTo>
                <a:lnTo>
                  <a:pt x="185" y="678"/>
                </a:lnTo>
                <a:lnTo>
                  <a:pt x="184" y="679"/>
                </a:lnTo>
                <a:lnTo>
                  <a:pt x="184" y="681"/>
                </a:lnTo>
                <a:lnTo>
                  <a:pt x="178" y="682"/>
                </a:lnTo>
                <a:lnTo>
                  <a:pt x="178" y="682"/>
                </a:lnTo>
                <a:lnTo>
                  <a:pt x="178" y="681"/>
                </a:lnTo>
                <a:lnTo>
                  <a:pt x="178" y="681"/>
                </a:lnTo>
                <a:lnTo>
                  <a:pt x="180" y="681"/>
                </a:lnTo>
                <a:lnTo>
                  <a:pt x="180" y="681"/>
                </a:lnTo>
                <a:lnTo>
                  <a:pt x="179" y="679"/>
                </a:lnTo>
                <a:lnTo>
                  <a:pt x="178" y="678"/>
                </a:lnTo>
                <a:lnTo>
                  <a:pt x="178" y="678"/>
                </a:lnTo>
                <a:lnTo>
                  <a:pt x="178" y="679"/>
                </a:lnTo>
                <a:lnTo>
                  <a:pt x="176" y="681"/>
                </a:lnTo>
                <a:lnTo>
                  <a:pt x="176" y="681"/>
                </a:lnTo>
                <a:lnTo>
                  <a:pt x="175" y="681"/>
                </a:lnTo>
                <a:lnTo>
                  <a:pt x="174" y="679"/>
                </a:lnTo>
                <a:lnTo>
                  <a:pt x="172" y="678"/>
                </a:lnTo>
                <a:lnTo>
                  <a:pt x="172" y="678"/>
                </a:lnTo>
                <a:lnTo>
                  <a:pt x="169" y="678"/>
                </a:lnTo>
                <a:lnTo>
                  <a:pt x="167" y="678"/>
                </a:lnTo>
                <a:lnTo>
                  <a:pt x="167" y="678"/>
                </a:lnTo>
                <a:lnTo>
                  <a:pt x="169" y="677"/>
                </a:lnTo>
                <a:lnTo>
                  <a:pt x="172" y="677"/>
                </a:lnTo>
                <a:lnTo>
                  <a:pt x="176" y="678"/>
                </a:lnTo>
                <a:lnTo>
                  <a:pt x="176" y="678"/>
                </a:lnTo>
                <a:lnTo>
                  <a:pt x="175" y="677"/>
                </a:lnTo>
                <a:lnTo>
                  <a:pt x="175" y="677"/>
                </a:lnTo>
                <a:lnTo>
                  <a:pt x="175" y="677"/>
                </a:lnTo>
                <a:lnTo>
                  <a:pt x="178" y="677"/>
                </a:lnTo>
                <a:lnTo>
                  <a:pt x="179" y="677"/>
                </a:lnTo>
                <a:lnTo>
                  <a:pt x="179" y="678"/>
                </a:lnTo>
                <a:lnTo>
                  <a:pt x="179" y="678"/>
                </a:lnTo>
                <a:lnTo>
                  <a:pt x="181" y="678"/>
                </a:lnTo>
                <a:lnTo>
                  <a:pt x="184" y="677"/>
                </a:lnTo>
                <a:lnTo>
                  <a:pt x="185" y="676"/>
                </a:lnTo>
                <a:lnTo>
                  <a:pt x="187" y="676"/>
                </a:lnTo>
                <a:lnTo>
                  <a:pt x="187" y="676"/>
                </a:lnTo>
                <a:lnTo>
                  <a:pt x="187" y="676"/>
                </a:lnTo>
                <a:lnTo>
                  <a:pt x="188" y="677"/>
                </a:lnTo>
                <a:lnTo>
                  <a:pt x="188" y="677"/>
                </a:lnTo>
                <a:lnTo>
                  <a:pt x="187" y="674"/>
                </a:lnTo>
                <a:lnTo>
                  <a:pt x="186" y="674"/>
                </a:lnTo>
                <a:lnTo>
                  <a:pt x="186" y="673"/>
                </a:lnTo>
                <a:lnTo>
                  <a:pt x="186" y="673"/>
                </a:lnTo>
                <a:lnTo>
                  <a:pt x="187" y="673"/>
                </a:lnTo>
                <a:lnTo>
                  <a:pt x="188" y="673"/>
                </a:lnTo>
                <a:lnTo>
                  <a:pt x="191" y="672"/>
                </a:lnTo>
                <a:lnTo>
                  <a:pt x="191" y="672"/>
                </a:lnTo>
                <a:lnTo>
                  <a:pt x="192" y="672"/>
                </a:lnTo>
                <a:lnTo>
                  <a:pt x="193" y="672"/>
                </a:lnTo>
                <a:lnTo>
                  <a:pt x="193" y="672"/>
                </a:lnTo>
                <a:lnTo>
                  <a:pt x="193" y="673"/>
                </a:lnTo>
                <a:lnTo>
                  <a:pt x="193" y="673"/>
                </a:lnTo>
                <a:lnTo>
                  <a:pt x="193" y="673"/>
                </a:lnTo>
                <a:lnTo>
                  <a:pt x="191" y="677"/>
                </a:lnTo>
                <a:lnTo>
                  <a:pt x="191" y="678"/>
                </a:lnTo>
                <a:lnTo>
                  <a:pt x="188" y="679"/>
                </a:lnTo>
                <a:lnTo>
                  <a:pt x="188" y="679"/>
                </a:lnTo>
                <a:lnTo>
                  <a:pt x="190" y="677"/>
                </a:lnTo>
                <a:lnTo>
                  <a:pt x="191" y="674"/>
                </a:lnTo>
                <a:lnTo>
                  <a:pt x="191" y="674"/>
                </a:lnTo>
                <a:lnTo>
                  <a:pt x="190" y="674"/>
                </a:lnTo>
                <a:lnTo>
                  <a:pt x="188" y="674"/>
                </a:lnTo>
                <a:lnTo>
                  <a:pt x="188" y="674"/>
                </a:lnTo>
                <a:lnTo>
                  <a:pt x="188" y="678"/>
                </a:lnTo>
                <a:lnTo>
                  <a:pt x="188" y="678"/>
                </a:lnTo>
                <a:lnTo>
                  <a:pt x="187" y="678"/>
                </a:lnTo>
                <a:lnTo>
                  <a:pt x="187" y="677"/>
                </a:lnTo>
                <a:lnTo>
                  <a:pt x="187" y="677"/>
                </a:lnTo>
                <a:close/>
                <a:moveTo>
                  <a:pt x="168" y="688"/>
                </a:moveTo>
                <a:lnTo>
                  <a:pt x="168" y="688"/>
                </a:lnTo>
                <a:lnTo>
                  <a:pt x="168" y="689"/>
                </a:lnTo>
                <a:lnTo>
                  <a:pt x="168" y="691"/>
                </a:lnTo>
                <a:lnTo>
                  <a:pt x="166" y="689"/>
                </a:lnTo>
                <a:lnTo>
                  <a:pt x="166" y="689"/>
                </a:lnTo>
                <a:lnTo>
                  <a:pt x="167" y="688"/>
                </a:lnTo>
                <a:lnTo>
                  <a:pt x="168" y="688"/>
                </a:lnTo>
                <a:lnTo>
                  <a:pt x="168" y="688"/>
                </a:lnTo>
                <a:close/>
                <a:moveTo>
                  <a:pt x="180" y="687"/>
                </a:moveTo>
                <a:lnTo>
                  <a:pt x="180" y="687"/>
                </a:lnTo>
                <a:lnTo>
                  <a:pt x="180" y="687"/>
                </a:lnTo>
                <a:lnTo>
                  <a:pt x="178" y="687"/>
                </a:lnTo>
                <a:lnTo>
                  <a:pt x="176" y="686"/>
                </a:lnTo>
                <a:lnTo>
                  <a:pt x="176" y="686"/>
                </a:lnTo>
                <a:lnTo>
                  <a:pt x="174" y="686"/>
                </a:lnTo>
                <a:lnTo>
                  <a:pt x="175" y="686"/>
                </a:lnTo>
                <a:lnTo>
                  <a:pt x="178" y="684"/>
                </a:lnTo>
                <a:lnTo>
                  <a:pt x="178" y="684"/>
                </a:lnTo>
                <a:lnTo>
                  <a:pt x="180" y="686"/>
                </a:lnTo>
                <a:lnTo>
                  <a:pt x="180" y="687"/>
                </a:lnTo>
                <a:lnTo>
                  <a:pt x="180" y="687"/>
                </a:lnTo>
                <a:close/>
                <a:moveTo>
                  <a:pt x="173" y="689"/>
                </a:moveTo>
                <a:lnTo>
                  <a:pt x="173" y="689"/>
                </a:lnTo>
                <a:lnTo>
                  <a:pt x="172" y="689"/>
                </a:lnTo>
                <a:lnTo>
                  <a:pt x="170" y="688"/>
                </a:lnTo>
                <a:lnTo>
                  <a:pt x="170" y="688"/>
                </a:lnTo>
                <a:lnTo>
                  <a:pt x="172" y="687"/>
                </a:lnTo>
                <a:lnTo>
                  <a:pt x="173" y="687"/>
                </a:lnTo>
                <a:lnTo>
                  <a:pt x="172" y="686"/>
                </a:lnTo>
                <a:lnTo>
                  <a:pt x="172" y="686"/>
                </a:lnTo>
                <a:lnTo>
                  <a:pt x="173" y="686"/>
                </a:lnTo>
                <a:lnTo>
                  <a:pt x="173" y="687"/>
                </a:lnTo>
                <a:lnTo>
                  <a:pt x="173" y="689"/>
                </a:lnTo>
                <a:lnTo>
                  <a:pt x="173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4" y="683"/>
                </a:lnTo>
                <a:lnTo>
                  <a:pt x="164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2"/>
                </a:lnTo>
                <a:lnTo>
                  <a:pt x="163" y="682"/>
                </a:lnTo>
                <a:lnTo>
                  <a:pt x="162" y="683"/>
                </a:lnTo>
                <a:lnTo>
                  <a:pt x="161" y="682"/>
                </a:lnTo>
                <a:lnTo>
                  <a:pt x="161" y="682"/>
                </a:lnTo>
                <a:lnTo>
                  <a:pt x="163" y="682"/>
                </a:lnTo>
                <a:lnTo>
                  <a:pt x="166" y="681"/>
                </a:lnTo>
                <a:lnTo>
                  <a:pt x="166" y="681"/>
                </a:lnTo>
                <a:lnTo>
                  <a:pt x="167" y="682"/>
                </a:lnTo>
                <a:lnTo>
                  <a:pt x="167" y="683"/>
                </a:lnTo>
                <a:lnTo>
                  <a:pt x="167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3" y="687"/>
                </a:moveTo>
                <a:lnTo>
                  <a:pt x="153" y="687"/>
                </a:lnTo>
                <a:lnTo>
                  <a:pt x="153" y="686"/>
                </a:lnTo>
                <a:lnTo>
                  <a:pt x="155" y="686"/>
                </a:lnTo>
                <a:lnTo>
                  <a:pt x="156" y="686"/>
                </a:lnTo>
                <a:lnTo>
                  <a:pt x="157" y="687"/>
                </a:lnTo>
                <a:lnTo>
                  <a:pt x="157" y="687"/>
                </a:lnTo>
                <a:lnTo>
                  <a:pt x="155" y="687"/>
                </a:lnTo>
                <a:lnTo>
                  <a:pt x="153" y="687"/>
                </a:lnTo>
                <a:lnTo>
                  <a:pt x="153" y="687"/>
                </a:lnTo>
                <a:close/>
                <a:moveTo>
                  <a:pt x="43" y="374"/>
                </a:moveTo>
                <a:lnTo>
                  <a:pt x="43" y="374"/>
                </a:lnTo>
                <a:lnTo>
                  <a:pt x="45" y="374"/>
                </a:lnTo>
                <a:lnTo>
                  <a:pt x="45" y="374"/>
                </a:lnTo>
                <a:lnTo>
                  <a:pt x="45" y="372"/>
                </a:lnTo>
                <a:lnTo>
                  <a:pt x="45" y="372"/>
                </a:lnTo>
                <a:lnTo>
                  <a:pt x="46" y="373"/>
                </a:lnTo>
                <a:lnTo>
                  <a:pt x="46" y="374"/>
                </a:lnTo>
                <a:lnTo>
                  <a:pt x="45" y="374"/>
                </a:lnTo>
                <a:lnTo>
                  <a:pt x="45" y="374"/>
                </a:lnTo>
                <a:lnTo>
                  <a:pt x="46" y="375"/>
                </a:lnTo>
                <a:lnTo>
                  <a:pt x="47" y="375"/>
                </a:lnTo>
                <a:lnTo>
                  <a:pt x="47" y="375"/>
                </a:lnTo>
                <a:lnTo>
                  <a:pt x="46" y="378"/>
                </a:lnTo>
                <a:lnTo>
                  <a:pt x="46" y="380"/>
                </a:lnTo>
                <a:lnTo>
                  <a:pt x="46" y="380"/>
                </a:lnTo>
                <a:lnTo>
                  <a:pt x="45" y="380"/>
                </a:lnTo>
                <a:lnTo>
                  <a:pt x="45" y="380"/>
                </a:lnTo>
                <a:lnTo>
                  <a:pt x="45" y="383"/>
                </a:lnTo>
                <a:lnTo>
                  <a:pt x="45" y="383"/>
                </a:lnTo>
                <a:lnTo>
                  <a:pt x="43" y="383"/>
                </a:lnTo>
                <a:lnTo>
                  <a:pt x="43" y="383"/>
                </a:lnTo>
                <a:lnTo>
                  <a:pt x="43" y="380"/>
                </a:lnTo>
                <a:lnTo>
                  <a:pt x="45" y="379"/>
                </a:lnTo>
                <a:lnTo>
                  <a:pt x="45" y="379"/>
                </a:lnTo>
                <a:lnTo>
                  <a:pt x="45" y="378"/>
                </a:lnTo>
                <a:lnTo>
                  <a:pt x="43" y="375"/>
                </a:lnTo>
                <a:lnTo>
                  <a:pt x="43" y="375"/>
                </a:lnTo>
                <a:lnTo>
                  <a:pt x="43" y="377"/>
                </a:lnTo>
                <a:lnTo>
                  <a:pt x="43" y="377"/>
                </a:lnTo>
                <a:lnTo>
                  <a:pt x="43" y="379"/>
                </a:lnTo>
                <a:lnTo>
                  <a:pt x="43" y="379"/>
                </a:lnTo>
                <a:lnTo>
                  <a:pt x="42" y="382"/>
                </a:lnTo>
                <a:lnTo>
                  <a:pt x="42" y="387"/>
                </a:lnTo>
                <a:lnTo>
                  <a:pt x="42" y="390"/>
                </a:lnTo>
                <a:lnTo>
                  <a:pt x="42" y="394"/>
                </a:lnTo>
                <a:lnTo>
                  <a:pt x="42" y="394"/>
                </a:lnTo>
                <a:lnTo>
                  <a:pt x="42" y="380"/>
                </a:lnTo>
                <a:lnTo>
                  <a:pt x="42" y="367"/>
                </a:lnTo>
                <a:lnTo>
                  <a:pt x="42" y="367"/>
                </a:lnTo>
                <a:lnTo>
                  <a:pt x="43" y="368"/>
                </a:lnTo>
                <a:lnTo>
                  <a:pt x="43" y="370"/>
                </a:lnTo>
                <a:lnTo>
                  <a:pt x="43" y="373"/>
                </a:lnTo>
                <a:lnTo>
                  <a:pt x="43" y="374"/>
                </a:lnTo>
                <a:lnTo>
                  <a:pt x="43" y="374"/>
                </a:lnTo>
                <a:close/>
                <a:moveTo>
                  <a:pt x="36" y="355"/>
                </a:moveTo>
                <a:lnTo>
                  <a:pt x="36" y="355"/>
                </a:lnTo>
                <a:lnTo>
                  <a:pt x="35" y="354"/>
                </a:lnTo>
                <a:lnTo>
                  <a:pt x="35" y="353"/>
                </a:lnTo>
                <a:lnTo>
                  <a:pt x="35" y="350"/>
                </a:lnTo>
                <a:lnTo>
                  <a:pt x="35" y="350"/>
                </a:lnTo>
                <a:lnTo>
                  <a:pt x="34" y="349"/>
                </a:lnTo>
                <a:lnTo>
                  <a:pt x="35" y="348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7" y="350"/>
                </a:lnTo>
                <a:lnTo>
                  <a:pt x="36" y="355"/>
                </a:lnTo>
                <a:lnTo>
                  <a:pt x="36" y="355"/>
                </a:lnTo>
                <a:close/>
                <a:moveTo>
                  <a:pt x="35" y="360"/>
                </a:moveTo>
                <a:lnTo>
                  <a:pt x="35" y="360"/>
                </a:lnTo>
                <a:lnTo>
                  <a:pt x="35" y="362"/>
                </a:lnTo>
                <a:lnTo>
                  <a:pt x="36" y="360"/>
                </a:lnTo>
                <a:lnTo>
                  <a:pt x="36" y="360"/>
                </a:lnTo>
                <a:lnTo>
                  <a:pt x="36" y="359"/>
                </a:lnTo>
                <a:lnTo>
                  <a:pt x="35" y="360"/>
                </a:lnTo>
                <a:lnTo>
                  <a:pt x="35" y="360"/>
                </a:lnTo>
                <a:lnTo>
                  <a:pt x="35" y="359"/>
                </a:lnTo>
                <a:lnTo>
                  <a:pt x="35" y="358"/>
                </a:lnTo>
                <a:lnTo>
                  <a:pt x="35" y="355"/>
                </a:lnTo>
                <a:lnTo>
                  <a:pt x="36" y="355"/>
                </a:lnTo>
                <a:lnTo>
                  <a:pt x="36" y="355"/>
                </a:lnTo>
                <a:lnTo>
                  <a:pt x="37" y="362"/>
                </a:lnTo>
                <a:lnTo>
                  <a:pt x="39" y="368"/>
                </a:lnTo>
                <a:lnTo>
                  <a:pt x="39" y="368"/>
                </a:lnTo>
                <a:lnTo>
                  <a:pt x="37" y="370"/>
                </a:lnTo>
                <a:lnTo>
                  <a:pt x="37" y="372"/>
                </a:lnTo>
                <a:lnTo>
                  <a:pt x="37" y="373"/>
                </a:lnTo>
                <a:lnTo>
                  <a:pt x="37" y="373"/>
                </a:lnTo>
                <a:lnTo>
                  <a:pt x="37" y="373"/>
                </a:lnTo>
                <a:lnTo>
                  <a:pt x="36" y="373"/>
                </a:lnTo>
                <a:lnTo>
                  <a:pt x="36" y="373"/>
                </a:lnTo>
                <a:lnTo>
                  <a:pt x="35" y="373"/>
                </a:lnTo>
                <a:lnTo>
                  <a:pt x="35" y="374"/>
                </a:lnTo>
                <a:lnTo>
                  <a:pt x="34" y="378"/>
                </a:lnTo>
                <a:lnTo>
                  <a:pt x="34" y="378"/>
                </a:lnTo>
                <a:lnTo>
                  <a:pt x="34" y="377"/>
                </a:lnTo>
                <a:lnTo>
                  <a:pt x="34" y="375"/>
                </a:lnTo>
                <a:lnTo>
                  <a:pt x="34" y="374"/>
                </a:lnTo>
                <a:lnTo>
                  <a:pt x="33" y="374"/>
                </a:lnTo>
                <a:lnTo>
                  <a:pt x="33" y="374"/>
                </a:lnTo>
                <a:lnTo>
                  <a:pt x="33" y="373"/>
                </a:lnTo>
                <a:lnTo>
                  <a:pt x="34" y="373"/>
                </a:lnTo>
                <a:lnTo>
                  <a:pt x="35" y="372"/>
                </a:lnTo>
                <a:lnTo>
                  <a:pt x="35" y="372"/>
                </a:lnTo>
                <a:lnTo>
                  <a:pt x="35" y="370"/>
                </a:lnTo>
                <a:lnTo>
                  <a:pt x="36" y="370"/>
                </a:lnTo>
                <a:lnTo>
                  <a:pt x="36" y="369"/>
                </a:lnTo>
                <a:lnTo>
                  <a:pt x="36" y="369"/>
                </a:lnTo>
                <a:lnTo>
                  <a:pt x="36" y="367"/>
                </a:lnTo>
                <a:lnTo>
                  <a:pt x="36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5"/>
                </a:lnTo>
                <a:lnTo>
                  <a:pt x="36" y="367"/>
                </a:lnTo>
                <a:lnTo>
                  <a:pt x="36" y="367"/>
                </a:lnTo>
                <a:lnTo>
                  <a:pt x="36" y="367"/>
                </a:lnTo>
                <a:lnTo>
                  <a:pt x="35" y="369"/>
                </a:lnTo>
                <a:lnTo>
                  <a:pt x="35" y="369"/>
                </a:lnTo>
                <a:lnTo>
                  <a:pt x="34" y="368"/>
                </a:lnTo>
                <a:lnTo>
                  <a:pt x="34" y="368"/>
                </a:lnTo>
                <a:lnTo>
                  <a:pt x="34" y="370"/>
                </a:lnTo>
                <a:lnTo>
                  <a:pt x="34" y="372"/>
                </a:lnTo>
                <a:lnTo>
                  <a:pt x="33" y="372"/>
                </a:lnTo>
                <a:lnTo>
                  <a:pt x="33" y="372"/>
                </a:lnTo>
                <a:lnTo>
                  <a:pt x="35" y="360"/>
                </a:lnTo>
                <a:lnTo>
                  <a:pt x="35" y="360"/>
                </a:lnTo>
                <a:close/>
                <a:moveTo>
                  <a:pt x="36" y="362"/>
                </a:moveTo>
                <a:lnTo>
                  <a:pt x="36" y="362"/>
                </a:lnTo>
                <a:lnTo>
                  <a:pt x="35" y="363"/>
                </a:lnTo>
                <a:lnTo>
                  <a:pt x="35" y="365"/>
                </a:lnTo>
                <a:lnTo>
                  <a:pt x="35" y="365"/>
                </a:lnTo>
                <a:lnTo>
                  <a:pt x="36" y="364"/>
                </a:lnTo>
                <a:lnTo>
                  <a:pt x="36" y="364"/>
                </a:lnTo>
                <a:lnTo>
                  <a:pt x="36" y="363"/>
                </a:lnTo>
                <a:lnTo>
                  <a:pt x="36" y="362"/>
                </a:lnTo>
                <a:lnTo>
                  <a:pt x="36" y="362"/>
                </a:lnTo>
                <a:close/>
                <a:moveTo>
                  <a:pt x="159" y="682"/>
                </a:moveTo>
                <a:lnTo>
                  <a:pt x="159" y="682"/>
                </a:lnTo>
                <a:lnTo>
                  <a:pt x="158" y="682"/>
                </a:lnTo>
                <a:lnTo>
                  <a:pt x="157" y="682"/>
                </a:lnTo>
                <a:lnTo>
                  <a:pt x="156" y="682"/>
                </a:lnTo>
                <a:lnTo>
                  <a:pt x="155" y="682"/>
                </a:lnTo>
                <a:lnTo>
                  <a:pt x="155" y="682"/>
                </a:lnTo>
                <a:lnTo>
                  <a:pt x="157" y="679"/>
                </a:lnTo>
                <a:lnTo>
                  <a:pt x="159" y="681"/>
                </a:lnTo>
                <a:lnTo>
                  <a:pt x="159" y="681"/>
                </a:lnTo>
                <a:lnTo>
                  <a:pt x="162" y="678"/>
                </a:lnTo>
                <a:lnTo>
                  <a:pt x="163" y="678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1" y="679"/>
                </a:lnTo>
                <a:lnTo>
                  <a:pt x="161" y="679"/>
                </a:lnTo>
                <a:lnTo>
                  <a:pt x="161" y="681"/>
                </a:lnTo>
                <a:lnTo>
                  <a:pt x="159" y="682"/>
                </a:lnTo>
                <a:lnTo>
                  <a:pt x="159" y="682"/>
                </a:lnTo>
                <a:close/>
                <a:moveTo>
                  <a:pt x="33" y="343"/>
                </a:moveTo>
                <a:lnTo>
                  <a:pt x="33" y="343"/>
                </a:lnTo>
                <a:lnTo>
                  <a:pt x="34" y="342"/>
                </a:lnTo>
                <a:lnTo>
                  <a:pt x="34" y="340"/>
                </a:lnTo>
                <a:lnTo>
                  <a:pt x="35" y="340"/>
                </a:lnTo>
                <a:lnTo>
                  <a:pt x="36" y="342"/>
                </a:lnTo>
                <a:lnTo>
                  <a:pt x="36" y="342"/>
                </a:lnTo>
                <a:lnTo>
                  <a:pt x="35" y="340"/>
                </a:lnTo>
                <a:lnTo>
                  <a:pt x="35" y="342"/>
                </a:lnTo>
                <a:lnTo>
                  <a:pt x="34" y="343"/>
                </a:lnTo>
                <a:lnTo>
                  <a:pt x="33" y="343"/>
                </a:lnTo>
                <a:lnTo>
                  <a:pt x="33" y="343"/>
                </a:lnTo>
                <a:close/>
                <a:moveTo>
                  <a:pt x="37" y="348"/>
                </a:moveTo>
                <a:lnTo>
                  <a:pt x="37" y="345"/>
                </a:lnTo>
                <a:lnTo>
                  <a:pt x="37" y="345"/>
                </a:lnTo>
                <a:lnTo>
                  <a:pt x="39" y="345"/>
                </a:lnTo>
                <a:lnTo>
                  <a:pt x="39" y="347"/>
                </a:lnTo>
                <a:lnTo>
                  <a:pt x="37" y="348"/>
                </a:lnTo>
                <a:lnTo>
                  <a:pt x="37" y="348"/>
                </a:lnTo>
                <a:lnTo>
                  <a:pt x="37" y="348"/>
                </a:lnTo>
                <a:close/>
                <a:moveTo>
                  <a:pt x="152" y="691"/>
                </a:moveTo>
                <a:lnTo>
                  <a:pt x="153" y="691"/>
                </a:lnTo>
                <a:lnTo>
                  <a:pt x="155" y="693"/>
                </a:lnTo>
                <a:lnTo>
                  <a:pt x="152" y="693"/>
                </a:lnTo>
                <a:lnTo>
                  <a:pt x="152" y="693"/>
                </a:lnTo>
                <a:lnTo>
                  <a:pt x="152" y="692"/>
                </a:lnTo>
                <a:lnTo>
                  <a:pt x="152" y="691"/>
                </a:lnTo>
                <a:lnTo>
                  <a:pt x="152" y="691"/>
                </a:lnTo>
                <a:close/>
                <a:moveTo>
                  <a:pt x="33" y="379"/>
                </a:moveTo>
                <a:lnTo>
                  <a:pt x="33" y="379"/>
                </a:lnTo>
                <a:lnTo>
                  <a:pt x="31" y="378"/>
                </a:lnTo>
                <a:lnTo>
                  <a:pt x="29" y="377"/>
                </a:lnTo>
                <a:lnTo>
                  <a:pt x="29" y="377"/>
                </a:lnTo>
                <a:lnTo>
                  <a:pt x="30" y="369"/>
                </a:lnTo>
                <a:lnTo>
                  <a:pt x="30" y="364"/>
                </a:lnTo>
                <a:lnTo>
                  <a:pt x="30" y="364"/>
                </a:lnTo>
                <a:lnTo>
                  <a:pt x="31" y="367"/>
                </a:lnTo>
                <a:lnTo>
                  <a:pt x="31" y="369"/>
                </a:lnTo>
                <a:lnTo>
                  <a:pt x="30" y="375"/>
                </a:lnTo>
                <a:lnTo>
                  <a:pt x="30" y="375"/>
                </a:lnTo>
                <a:lnTo>
                  <a:pt x="31" y="377"/>
                </a:lnTo>
                <a:lnTo>
                  <a:pt x="33" y="379"/>
                </a:lnTo>
                <a:lnTo>
                  <a:pt x="33" y="379"/>
                </a:lnTo>
                <a:close/>
                <a:moveTo>
                  <a:pt x="14" y="569"/>
                </a:moveTo>
                <a:lnTo>
                  <a:pt x="14" y="569"/>
                </a:lnTo>
                <a:lnTo>
                  <a:pt x="13" y="567"/>
                </a:lnTo>
                <a:lnTo>
                  <a:pt x="13" y="566"/>
                </a:lnTo>
                <a:lnTo>
                  <a:pt x="13" y="559"/>
                </a:lnTo>
                <a:lnTo>
                  <a:pt x="13" y="559"/>
                </a:lnTo>
                <a:lnTo>
                  <a:pt x="14" y="561"/>
                </a:lnTo>
                <a:lnTo>
                  <a:pt x="14" y="562"/>
                </a:lnTo>
                <a:lnTo>
                  <a:pt x="13" y="564"/>
                </a:lnTo>
                <a:lnTo>
                  <a:pt x="13" y="564"/>
                </a:lnTo>
                <a:lnTo>
                  <a:pt x="14" y="567"/>
                </a:lnTo>
                <a:lnTo>
                  <a:pt x="14" y="569"/>
                </a:lnTo>
                <a:lnTo>
                  <a:pt x="14" y="569"/>
                </a:lnTo>
                <a:close/>
                <a:moveTo>
                  <a:pt x="193" y="679"/>
                </a:moveTo>
                <a:lnTo>
                  <a:pt x="193" y="679"/>
                </a:lnTo>
                <a:lnTo>
                  <a:pt x="192" y="679"/>
                </a:lnTo>
                <a:lnTo>
                  <a:pt x="193" y="681"/>
                </a:lnTo>
                <a:lnTo>
                  <a:pt x="193" y="682"/>
                </a:lnTo>
                <a:lnTo>
                  <a:pt x="192" y="682"/>
                </a:lnTo>
                <a:lnTo>
                  <a:pt x="192" y="682"/>
                </a:lnTo>
                <a:lnTo>
                  <a:pt x="193" y="683"/>
                </a:lnTo>
                <a:lnTo>
                  <a:pt x="193" y="683"/>
                </a:lnTo>
                <a:lnTo>
                  <a:pt x="193" y="683"/>
                </a:lnTo>
                <a:lnTo>
                  <a:pt x="192" y="683"/>
                </a:lnTo>
                <a:lnTo>
                  <a:pt x="191" y="683"/>
                </a:lnTo>
                <a:lnTo>
                  <a:pt x="191" y="683"/>
                </a:lnTo>
                <a:lnTo>
                  <a:pt x="188" y="683"/>
                </a:lnTo>
                <a:lnTo>
                  <a:pt x="188" y="683"/>
                </a:lnTo>
                <a:lnTo>
                  <a:pt x="187" y="682"/>
                </a:lnTo>
                <a:lnTo>
                  <a:pt x="187" y="682"/>
                </a:lnTo>
                <a:lnTo>
                  <a:pt x="191" y="683"/>
                </a:lnTo>
                <a:lnTo>
                  <a:pt x="191" y="683"/>
                </a:lnTo>
                <a:lnTo>
                  <a:pt x="191" y="682"/>
                </a:lnTo>
                <a:lnTo>
                  <a:pt x="191" y="682"/>
                </a:lnTo>
                <a:lnTo>
                  <a:pt x="190" y="681"/>
                </a:lnTo>
                <a:lnTo>
                  <a:pt x="190" y="681"/>
                </a:lnTo>
                <a:lnTo>
                  <a:pt x="191" y="681"/>
                </a:lnTo>
                <a:lnTo>
                  <a:pt x="192" y="679"/>
                </a:lnTo>
                <a:lnTo>
                  <a:pt x="192" y="678"/>
                </a:lnTo>
                <a:lnTo>
                  <a:pt x="192" y="678"/>
                </a:lnTo>
                <a:lnTo>
                  <a:pt x="193" y="678"/>
                </a:lnTo>
                <a:lnTo>
                  <a:pt x="194" y="678"/>
                </a:lnTo>
                <a:lnTo>
                  <a:pt x="196" y="678"/>
                </a:lnTo>
                <a:lnTo>
                  <a:pt x="197" y="678"/>
                </a:lnTo>
                <a:lnTo>
                  <a:pt x="197" y="678"/>
                </a:lnTo>
                <a:lnTo>
                  <a:pt x="197" y="679"/>
                </a:lnTo>
                <a:lnTo>
                  <a:pt x="197" y="679"/>
                </a:lnTo>
                <a:lnTo>
                  <a:pt x="194" y="679"/>
                </a:lnTo>
                <a:lnTo>
                  <a:pt x="193" y="679"/>
                </a:lnTo>
                <a:lnTo>
                  <a:pt x="193" y="679"/>
                </a:lnTo>
                <a:lnTo>
                  <a:pt x="193" y="679"/>
                </a:lnTo>
                <a:close/>
                <a:moveTo>
                  <a:pt x="30" y="390"/>
                </a:moveTo>
                <a:lnTo>
                  <a:pt x="30" y="390"/>
                </a:lnTo>
                <a:lnTo>
                  <a:pt x="29" y="389"/>
                </a:lnTo>
                <a:lnTo>
                  <a:pt x="30" y="387"/>
                </a:lnTo>
                <a:lnTo>
                  <a:pt x="30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5"/>
                </a:lnTo>
                <a:lnTo>
                  <a:pt x="29" y="384"/>
                </a:lnTo>
                <a:lnTo>
                  <a:pt x="28" y="382"/>
                </a:lnTo>
                <a:lnTo>
                  <a:pt x="28" y="382"/>
                </a:lnTo>
                <a:lnTo>
                  <a:pt x="28" y="380"/>
                </a:lnTo>
                <a:lnTo>
                  <a:pt x="29" y="380"/>
                </a:lnTo>
                <a:lnTo>
                  <a:pt x="29" y="379"/>
                </a:lnTo>
                <a:lnTo>
                  <a:pt x="29" y="379"/>
                </a:lnTo>
                <a:lnTo>
                  <a:pt x="29" y="382"/>
                </a:lnTo>
                <a:lnTo>
                  <a:pt x="30" y="383"/>
                </a:lnTo>
                <a:lnTo>
                  <a:pt x="31" y="385"/>
                </a:lnTo>
                <a:lnTo>
                  <a:pt x="31" y="385"/>
                </a:lnTo>
                <a:lnTo>
                  <a:pt x="30" y="388"/>
                </a:lnTo>
                <a:lnTo>
                  <a:pt x="30" y="390"/>
                </a:lnTo>
                <a:lnTo>
                  <a:pt x="30" y="39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50" y="113"/>
                </a:lnTo>
                <a:lnTo>
                  <a:pt x="51" y="114"/>
                </a:lnTo>
                <a:lnTo>
                  <a:pt x="51" y="116"/>
                </a:lnTo>
                <a:lnTo>
                  <a:pt x="48" y="116"/>
                </a:lnTo>
                <a:lnTo>
                  <a:pt x="48" y="116"/>
                </a:lnTo>
                <a:lnTo>
                  <a:pt x="50" y="116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48" y="115"/>
                </a:lnTo>
                <a:lnTo>
                  <a:pt x="48" y="115"/>
                </a:lnTo>
                <a:lnTo>
                  <a:pt x="48" y="116"/>
                </a:lnTo>
                <a:lnTo>
                  <a:pt x="50" y="118"/>
                </a:lnTo>
                <a:lnTo>
                  <a:pt x="51" y="119"/>
                </a:lnTo>
                <a:lnTo>
                  <a:pt x="51" y="120"/>
                </a:lnTo>
                <a:lnTo>
                  <a:pt x="51" y="120"/>
                </a:lnTo>
                <a:lnTo>
                  <a:pt x="48" y="118"/>
                </a:lnTo>
                <a:lnTo>
                  <a:pt x="47" y="115"/>
                </a:lnTo>
                <a:lnTo>
                  <a:pt x="47" y="115"/>
                </a:lnTo>
                <a:lnTo>
                  <a:pt x="47" y="114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46" y="161"/>
                </a:moveTo>
                <a:lnTo>
                  <a:pt x="46" y="161"/>
                </a:lnTo>
                <a:lnTo>
                  <a:pt x="46" y="164"/>
                </a:lnTo>
                <a:lnTo>
                  <a:pt x="46" y="165"/>
                </a:lnTo>
                <a:lnTo>
                  <a:pt x="45" y="165"/>
                </a:lnTo>
                <a:lnTo>
                  <a:pt x="45" y="165"/>
                </a:lnTo>
                <a:lnTo>
                  <a:pt x="45" y="164"/>
                </a:lnTo>
                <a:lnTo>
                  <a:pt x="46" y="163"/>
                </a:lnTo>
                <a:lnTo>
                  <a:pt x="46" y="163"/>
                </a:lnTo>
                <a:lnTo>
                  <a:pt x="45" y="163"/>
                </a:lnTo>
                <a:lnTo>
                  <a:pt x="43" y="164"/>
                </a:lnTo>
                <a:lnTo>
                  <a:pt x="43" y="164"/>
                </a:lnTo>
                <a:lnTo>
                  <a:pt x="42" y="164"/>
                </a:lnTo>
                <a:lnTo>
                  <a:pt x="42" y="164"/>
                </a:lnTo>
                <a:lnTo>
                  <a:pt x="43" y="160"/>
                </a:lnTo>
                <a:lnTo>
                  <a:pt x="43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8"/>
                </a:lnTo>
                <a:lnTo>
                  <a:pt x="45" y="156"/>
                </a:lnTo>
                <a:lnTo>
                  <a:pt x="45" y="156"/>
                </a:lnTo>
                <a:lnTo>
                  <a:pt x="45" y="159"/>
                </a:lnTo>
                <a:lnTo>
                  <a:pt x="45" y="159"/>
                </a:lnTo>
                <a:lnTo>
                  <a:pt x="46" y="159"/>
                </a:lnTo>
                <a:lnTo>
                  <a:pt x="46" y="159"/>
                </a:lnTo>
                <a:lnTo>
                  <a:pt x="46" y="161"/>
                </a:lnTo>
                <a:lnTo>
                  <a:pt x="46" y="161"/>
                </a:lnTo>
                <a:close/>
                <a:moveTo>
                  <a:pt x="53" y="153"/>
                </a:moveTo>
                <a:lnTo>
                  <a:pt x="53" y="153"/>
                </a:lnTo>
                <a:lnTo>
                  <a:pt x="54" y="155"/>
                </a:lnTo>
                <a:lnTo>
                  <a:pt x="54" y="158"/>
                </a:lnTo>
                <a:lnTo>
                  <a:pt x="53" y="161"/>
                </a:lnTo>
                <a:lnTo>
                  <a:pt x="53" y="161"/>
                </a:lnTo>
                <a:lnTo>
                  <a:pt x="52" y="161"/>
                </a:lnTo>
                <a:lnTo>
                  <a:pt x="50" y="160"/>
                </a:lnTo>
                <a:lnTo>
                  <a:pt x="50" y="160"/>
                </a:lnTo>
                <a:lnTo>
                  <a:pt x="50" y="160"/>
                </a:lnTo>
                <a:lnTo>
                  <a:pt x="51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1" y="159"/>
                </a:lnTo>
                <a:lnTo>
                  <a:pt x="51" y="159"/>
                </a:lnTo>
                <a:lnTo>
                  <a:pt x="51" y="158"/>
                </a:lnTo>
                <a:lnTo>
                  <a:pt x="51" y="158"/>
                </a:lnTo>
                <a:lnTo>
                  <a:pt x="51" y="158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50" y="158"/>
                </a:lnTo>
                <a:lnTo>
                  <a:pt x="50" y="158"/>
                </a:lnTo>
                <a:lnTo>
                  <a:pt x="47" y="160"/>
                </a:lnTo>
                <a:lnTo>
                  <a:pt x="47" y="161"/>
                </a:lnTo>
                <a:lnTo>
                  <a:pt x="47" y="161"/>
                </a:lnTo>
                <a:lnTo>
                  <a:pt x="47" y="161"/>
                </a:lnTo>
                <a:lnTo>
                  <a:pt x="46" y="160"/>
                </a:lnTo>
                <a:lnTo>
                  <a:pt x="46" y="159"/>
                </a:lnTo>
                <a:lnTo>
                  <a:pt x="47" y="158"/>
                </a:lnTo>
                <a:lnTo>
                  <a:pt x="47" y="158"/>
                </a:lnTo>
                <a:lnTo>
                  <a:pt x="47" y="155"/>
                </a:lnTo>
                <a:lnTo>
                  <a:pt x="46" y="154"/>
                </a:lnTo>
                <a:lnTo>
                  <a:pt x="47" y="153"/>
                </a:lnTo>
                <a:lnTo>
                  <a:pt x="47" y="153"/>
                </a:lnTo>
                <a:lnTo>
                  <a:pt x="47" y="153"/>
                </a:lnTo>
                <a:lnTo>
                  <a:pt x="48" y="154"/>
                </a:lnTo>
                <a:lnTo>
                  <a:pt x="48" y="156"/>
                </a:lnTo>
                <a:lnTo>
                  <a:pt x="50" y="156"/>
                </a:lnTo>
                <a:lnTo>
                  <a:pt x="50" y="156"/>
                </a:lnTo>
                <a:lnTo>
                  <a:pt x="48" y="154"/>
                </a:lnTo>
                <a:lnTo>
                  <a:pt x="48" y="153"/>
                </a:lnTo>
                <a:lnTo>
                  <a:pt x="50" y="151"/>
                </a:lnTo>
                <a:lnTo>
                  <a:pt x="50" y="151"/>
                </a:lnTo>
                <a:lnTo>
                  <a:pt x="48" y="150"/>
                </a:lnTo>
                <a:lnTo>
                  <a:pt x="47" y="150"/>
                </a:lnTo>
                <a:lnTo>
                  <a:pt x="47" y="150"/>
                </a:lnTo>
                <a:lnTo>
                  <a:pt x="48" y="149"/>
                </a:lnTo>
                <a:lnTo>
                  <a:pt x="48" y="148"/>
                </a:lnTo>
                <a:lnTo>
                  <a:pt x="48" y="148"/>
                </a:lnTo>
                <a:lnTo>
                  <a:pt x="48" y="146"/>
                </a:lnTo>
                <a:lnTo>
                  <a:pt x="47" y="145"/>
                </a:lnTo>
                <a:lnTo>
                  <a:pt x="47" y="144"/>
                </a:lnTo>
                <a:lnTo>
                  <a:pt x="47" y="144"/>
                </a:lnTo>
                <a:lnTo>
                  <a:pt x="50" y="145"/>
                </a:lnTo>
                <a:lnTo>
                  <a:pt x="50" y="148"/>
                </a:lnTo>
                <a:lnTo>
                  <a:pt x="50" y="148"/>
                </a:lnTo>
                <a:lnTo>
                  <a:pt x="52" y="150"/>
                </a:lnTo>
                <a:lnTo>
                  <a:pt x="54" y="150"/>
                </a:lnTo>
                <a:lnTo>
                  <a:pt x="54" y="150"/>
                </a:lnTo>
                <a:lnTo>
                  <a:pt x="54" y="151"/>
                </a:lnTo>
                <a:lnTo>
                  <a:pt x="53" y="151"/>
                </a:lnTo>
                <a:lnTo>
                  <a:pt x="52" y="151"/>
                </a:lnTo>
                <a:lnTo>
                  <a:pt x="52" y="153"/>
                </a:lnTo>
                <a:lnTo>
                  <a:pt x="52" y="153"/>
                </a:lnTo>
                <a:lnTo>
                  <a:pt x="53" y="154"/>
                </a:lnTo>
                <a:lnTo>
                  <a:pt x="53" y="153"/>
                </a:lnTo>
                <a:lnTo>
                  <a:pt x="53" y="153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41" y="119"/>
                </a:lnTo>
                <a:lnTo>
                  <a:pt x="42" y="118"/>
                </a:lnTo>
                <a:lnTo>
                  <a:pt x="42" y="118"/>
                </a:lnTo>
                <a:lnTo>
                  <a:pt x="41" y="115"/>
                </a:lnTo>
                <a:lnTo>
                  <a:pt x="41" y="115"/>
                </a:lnTo>
                <a:lnTo>
                  <a:pt x="42" y="113"/>
                </a:lnTo>
                <a:lnTo>
                  <a:pt x="43" y="110"/>
                </a:lnTo>
                <a:lnTo>
                  <a:pt x="43" y="110"/>
                </a:lnTo>
                <a:lnTo>
                  <a:pt x="45" y="113"/>
                </a:lnTo>
                <a:lnTo>
                  <a:pt x="45" y="114"/>
                </a:lnTo>
                <a:lnTo>
                  <a:pt x="43" y="115"/>
                </a:lnTo>
                <a:lnTo>
                  <a:pt x="43" y="118"/>
                </a:lnTo>
                <a:lnTo>
                  <a:pt x="43" y="118"/>
                </a:lnTo>
                <a:lnTo>
                  <a:pt x="41" y="120"/>
                </a:lnTo>
                <a:lnTo>
                  <a:pt x="41" y="120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42" y="128"/>
                </a:lnTo>
                <a:lnTo>
                  <a:pt x="42" y="126"/>
                </a:lnTo>
                <a:lnTo>
                  <a:pt x="42" y="125"/>
                </a:lnTo>
                <a:lnTo>
                  <a:pt x="42" y="125"/>
                </a:lnTo>
                <a:lnTo>
                  <a:pt x="42" y="125"/>
                </a:lnTo>
                <a:lnTo>
                  <a:pt x="41" y="123"/>
                </a:lnTo>
                <a:lnTo>
                  <a:pt x="41" y="120"/>
                </a:lnTo>
                <a:lnTo>
                  <a:pt x="41" y="120"/>
                </a:lnTo>
                <a:lnTo>
                  <a:pt x="42" y="121"/>
                </a:lnTo>
                <a:lnTo>
                  <a:pt x="42" y="121"/>
                </a:lnTo>
                <a:lnTo>
                  <a:pt x="43" y="119"/>
                </a:lnTo>
                <a:lnTo>
                  <a:pt x="43" y="119"/>
                </a:lnTo>
                <a:lnTo>
                  <a:pt x="45" y="121"/>
                </a:lnTo>
                <a:lnTo>
                  <a:pt x="45" y="123"/>
                </a:lnTo>
                <a:lnTo>
                  <a:pt x="43" y="125"/>
                </a:lnTo>
                <a:lnTo>
                  <a:pt x="45" y="128"/>
                </a:lnTo>
                <a:lnTo>
                  <a:pt x="45" y="128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45" y="181"/>
                </a:moveTo>
                <a:lnTo>
                  <a:pt x="45" y="180"/>
                </a:lnTo>
                <a:lnTo>
                  <a:pt x="45" y="180"/>
                </a:lnTo>
                <a:lnTo>
                  <a:pt x="47" y="180"/>
                </a:lnTo>
                <a:lnTo>
                  <a:pt x="48" y="183"/>
                </a:lnTo>
                <a:lnTo>
                  <a:pt x="48" y="183"/>
                </a:lnTo>
                <a:lnTo>
                  <a:pt x="46" y="181"/>
                </a:lnTo>
                <a:lnTo>
                  <a:pt x="45" y="181"/>
                </a:lnTo>
                <a:lnTo>
                  <a:pt x="45" y="181"/>
                </a:lnTo>
                <a:close/>
                <a:moveTo>
                  <a:pt x="53" y="181"/>
                </a:moveTo>
                <a:lnTo>
                  <a:pt x="53" y="181"/>
                </a:lnTo>
                <a:lnTo>
                  <a:pt x="53" y="180"/>
                </a:lnTo>
                <a:lnTo>
                  <a:pt x="54" y="178"/>
                </a:lnTo>
                <a:lnTo>
                  <a:pt x="54" y="178"/>
                </a:lnTo>
                <a:lnTo>
                  <a:pt x="53" y="178"/>
                </a:lnTo>
                <a:lnTo>
                  <a:pt x="53" y="176"/>
                </a:lnTo>
                <a:lnTo>
                  <a:pt x="53" y="176"/>
                </a:lnTo>
                <a:lnTo>
                  <a:pt x="54" y="176"/>
                </a:lnTo>
                <a:lnTo>
                  <a:pt x="54" y="175"/>
                </a:lnTo>
                <a:lnTo>
                  <a:pt x="54" y="175"/>
                </a:lnTo>
                <a:lnTo>
                  <a:pt x="56" y="179"/>
                </a:lnTo>
                <a:lnTo>
                  <a:pt x="54" y="180"/>
                </a:lnTo>
                <a:lnTo>
                  <a:pt x="53" y="181"/>
                </a:lnTo>
                <a:lnTo>
                  <a:pt x="53" y="181"/>
                </a:lnTo>
                <a:close/>
                <a:moveTo>
                  <a:pt x="54" y="175"/>
                </a:moveTo>
                <a:lnTo>
                  <a:pt x="54" y="175"/>
                </a:lnTo>
                <a:lnTo>
                  <a:pt x="53" y="174"/>
                </a:lnTo>
                <a:lnTo>
                  <a:pt x="53" y="173"/>
                </a:lnTo>
                <a:lnTo>
                  <a:pt x="53" y="171"/>
                </a:lnTo>
                <a:lnTo>
                  <a:pt x="53" y="170"/>
                </a:lnTo>
                <a:lnTo>
                  <a:pt x="53" y="170"/>
                </a:lnTo>
                <a:lnTo>
                  <a:pt x="52" y="170"/>
                </a:lnTo>
                <a:lnTo>
                  <a:pt x="53" y="168"/>
                </a:lnTo>
                <a:lnTo>
                  <a:pt x="53" y="165"/>
                </a:lnTo>
                <a:lnTo>
                  <a:pt x="52" y="164"/>
                </a:lnTo>
                <a:lnTo>
                  <a:pt x="52" y="164"/>
                </a:lnTo>
                <a:lnTo>
                  <a:pt x="53" y="164"/>
                </a:lnTo>
                <a:lnTo>
                  <a:pt x="54" y="165"/>
                </a:lnTo>
                <a:lnTo>
                  <a:pt x="54" y="169"/>
                </a:lnTo>
                <a:lnTo>
                  <a:pt x="54" y="169"/>
                </a:lnTo>
                <a:lnTo>
                  <a:pt x="54" y="173"/>
                </a:lnTo>
                <a:lnTo>
                  <a:pt x="54" y="175"/>
                </a:lnTo>
                <a:lnTo>
                  <a:pt x="54" y="175"/>
                </a:lnTo>
                <a:close/>
                <a:moveTo>
                  <a:pt x="51" y="176"/>
                </a:moveTo>
                <a:lnTo>
                  <a:pt x="51" y="176"/>
                </a:lnTo>
                <a:lnTo>
                  <a:pt x="51" y="176"/>
                </a:lnTo>
                <a:lnTo>
                  <a:pt x="51" y="175"/>
                </a:lnTo>
                <a:lnTo>
                  <a:pt x="51" y="175"/>
                </a:lnTo>
                <a:lnTo>
                  <a:pt x="50" y="175"/>
                </a:lnTo>
                <a:lnTo>
                  <a:pt x="48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4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4"/>
                </a:lnTo>
                <a:lnTo>
                  <a:pt x="47" y="173"/>
                </a:lnTo>
                <a:lnTo>
                  <a:pt x="47" y="173"/>
                </a:lnTo>
                <a:lnTo>
                  <a:pt x="47" y="170"/>
                </a:lnTo>
                <a:lnTo>
                  <a:pt x="47" y="170"/>
                </a:lnTo>
                <a:lnTo>
                  <a:pt x="48" y="170"/>
                </a:lnTo>
                <a:lnTo>
                  <a:pt x="48" y="170"/>
                </a:lnTo>
                <a:lnTo>
                  <a:pt x="50" y="169"/>
                </a:lnTo>
                <a:lnTo>
                  <a:pt x="50" y="168"/>
                </a:lnTo>
                <a:lnTo>
                  <a:pt x="50" y="168"/>
                </a:lnTo>
                <a:lnTo>
                  <a:pt x="50" y="166"/>
                </a:lnTo>
                <a:lnTo>
                  <a:pt x="51" y="165"/>
                </a:lnTo>
                <a:lnTo>
                  <a:pt x="51" y="165"/>
                </a:lnTo>
                <a:lnTo>
                  <a:pt x="51" y="165"/>
                </a:lnTo>
                <a:lnTo>
                  <a:pt x="50" y="171"/>
                </a:lnTo>
                <a:lnTo>
                  <a:pt x="50" y="171"/>
                </a:lnTo>
                <a:lnTo>
                  <a:pt x="48" y="173"/>
                </a:lnTo>
                <a:lnTo>
                  <a:pt x="48" y="174"/>
                </a:lnTo>
                <a:lnTo>
                  <a:pt x="48" y="174"/>
                </a:lnTo>
                <a:lnTo>
                  <a:pt x="48" y="174"/>
                </a:lnTo>
                <a:lnTo>
                  <a:pt x="50" y="173"/>
                </a:lnTo>
                <a:lnTo>
                  <a:pt x="51" y="171"/>
                </a:lnTo>
                <a:lnTo>
                  <a:pt x="52" y="171"/>
                </a:lnTo>
                <a:lnTo>
                  <a:pt x="52" y="171"/>
                </a:lnTo>
                <a:lnTo>
                  <a:pt x="52" y="173"/>
                </a:lnTo>
                <a:lnTo>
                  <a:pt x="51" y="174"/>
                </a:lnTo>
                <a:lnTo>
                  <a:pt x="51" y="175"/>
                </a:lnTo>
                <a:lnTo>
                  <a:pt x="51" y="176"/>
                </a:lnTo>
                <a:lnTo>
                  <a:pt x="51" y="176"/>
                </a:lnTo>
                <a:close/>
                <a:moveTo>
                  <a:pt x="42" y="111"/>
                </a:moveTo>
                <a:lnTo>
                  <a:pt x="42" y="111"/>
                </a:lnTo>
                <a:lnTo>
                  <a:pt x="42" y="113"/>
                </a:lnTo>
                <a:lnTo>
                  <a:pt x="42" y="111"/>
                </a:lnTo>
                <a:lnTo>
                  <a:pt x="42" y="111"/>
                </a:lnTo>
                <a:lnTo>
                  <a:pt x="42" y="106"/>
                </a:lnTo>
                <a:lnTo>
                  <a:pt x="42" y="99"/>
                </a:lnTo>
                <a:lnTo>
                  <a:pt x="42" y="99"/>
                </a:lnTo>
                <a:lnTo>
                  <a:pt x="42" y="98"/>
                </a:lnTo>
                <a:lnTo>
                  <a:pt x="42" y="99"/>
                </a:lnTo>
                <a:lnTo>
                  <a:pt x="42" y="99"/>
                </a:lnTo>
                <a:lnTo>
                  <a:pt x="43" y="105"/>
                </a:lnTo>
                <a:lnTo>
                  <a:pt x="42" y="111"/>
                </a:lnTo>
                <a:lnTo>
                  <a:pt x="42" y="111"/>
                </a:lnTo>
                <a:close/>
                <a:moveTo>
                  <a:pt x="43" y="173"/>
                </a:moveTo>
                <a:lnTo>
                  <a:pt x="43" y="173"/>
                </a:lnTo>
                <a:lnTo>
                  <a:pt x="42" y="171"/>
                </a:lnTo>
                <a:lnTo>
                  <a:pt x="41" y="171"/>
                </a:lnTo>
                <a:lnTo>
                  <a:pt x="41" y="169"/>
                </a:lnTo>
                <a:lnTo>
                  <a:pt x="41" y="169"/>
                </a:lnTo>
                <a:lnTo>
                  <a:pt x="41" y="170"/>
                </a:lnTo>
                <a:lnTo>
                  <a:pt x="42" y="170"/>
                </a:lnTo>
                <a:lnTo>
                  <a:pt x="43" y="170"/>
                </a:lnTo>
                <a:lnTo>
                  <a:pt x="43" y="170"/>
                </a:lnTo>
                <a:lnTo>
                  <a:pt x="43" y="170"/>
                </a:lnTo>
                <a:lnTo>
                  <a:pt x="45" y="169"/>
                </a:lnTo>
                <a:lnTo>
                  <a:pt x="45" y="169"/>
                </a:lnTo>
                <a:lnTo>
                  <a:pt x="46" y="169"/>
                </a:lnTo>
                <a:lnTo>
                  <a:pt x="46" y="169"/>
                </a:lnTo>
                <a:lnTo>
                  <a:pt x="45" y="170"/>
                </a:lnTo>
                <a:lnTo>
                  <a:pt x="45" y="173"/>
                </a:lnTo>
                <a:lnTo>
                  <a:pt x="45" y="176"/>
                </a:lnTo>
                <a:lnTo>
                  <a:pt x="45" y="176"/>
                </a:lnTo>
                <a:lnTo>
                  <a:pt x="43" y="176"/>
                </a:lnTo>
                <a:lnTo>
                  <a:pt x="43" y="176"/>
                </a:lnTo>
                <a:lnTo>
                  <a:pt x="43" y="178"/>
                </a:lnTo>
                <a:lnTo>
                  <a:pt x="42" y="178"/>
                </a:lnTo>
                <a:lnTo>
                  <a:pt x="42" y="178"/>
                </a:lnTo>
                <a:lnTo>
                  <a:pt x="42" y="175"/>
                </a:lnTo>
                <a:lnTo>
                  <a:pt x="42" y="175"/>
                </a:lnTo>
                <a:lnTo>
                  <a:pt x="43" y="174"/>
                </a:lnTo>
                <a:lnTo>
                  <a:pt x="43" y="173"/>
                </a:lnTo>
                <a:lnTo>
                  <a:pt x="43" y="173"/>
                </a:lnTo>
                <a:close/>
                <a:moveTo>
                  <a:pt x="37" y="171"/>
                </a:moveTo>
                <a:lnTo>
                  <a:pt x="37" y="171"/>
                </a:lnTo>
                <a:lnTo>
                  <a:pt x="37" y="171"/>
                </a:lnTo>
                <a:lnTo>
                  <a:pt x="37" y="170"/>
                </a:lnTo>
                <a:lnTo>
                  <a:pt x="37" y="168"/>
                </a:lnTo>
                <a:lnTo>
                  <a:pt x="36" y="166"/>
                </a:lnTo>
                <a:lnTo>
                  <a:pt x="36" y="166"/>
                </a:lnTo>
                <a:lnTo>
                  <a:pt x="37" y="165"/>
                </a:lnTo>
                <a:lnTo>
                  <a:pt x="37" y="163"/>
                </a:lnTo>
                <a:lnTo>
                  <a:pt x="37" y="163"/>
                </a:lnTo>
                <a:lnTo>
                  <a:pt x="39" y="166"/>
                </a:lnTo>
                <a:lnTo>
                  <a:pt x="39" y="169"/>
                </a:lnTo>
                <a:lnTo>
                  <a:pt x="39" y="169"/>
                </a:lnTo>
                <a:lnTo>
                  <a:pt x="39" y="169"/>
                </a:lnTo>
                <a:lnTo>
                  <a:pt x="37" y="169"/>
                </a:lnTo>
                <a:lnTo>
                  <a:pt x="37" y="171"/>
                </a:lnTo>
                <a:lnTo>
                  <a:pt x="37" y="171"/>
                </a:lnTo>
                <a:close/>
                <a:moveTo>
                  <a:pt x="48" y="129"/>
                </a:moveTo>
                <a:lnTo>
                  <a:pt x="48" y="129"/>
                </a:lnTo>
                <a:lnTo>
                  <a:pt x="47" y="128"/>
                </a:lnTo>
                <a:lnTo>
                  <a:pt x="47" y="128"/>
                </a:lnTo>
                <a:lnTo>
                  <a:pt x="47" y="128"/>
                </a:lnTo>
                <a:lnTo>
                  <a:pt x="47" y="126"/>
                </a:lnTo>
                <a:lnTo>
                  <a:pt x="48" y="125"/>
                </a:lnTo>
                <a:lnTo>
                  <a:pt x="48" y="125"/>
                </a:lnTo>
                <a:lnTo>
                  <a:pt x="51" y="126"/>
                </a:lnTo>
                <a:lnTo>
                  <a:pt x="52" y="126"/>
                </a:lnTo>
                <a:lnTo>
                  <a:pt x="52" y="128"/>
                </a:lnTo>
                <a:lnTo>
                  <a:pt x="52" y="128"/>
                </a:lnTo>
                <a:lnTo>
                  <a:pt x="51" y="128"/>
                </a:lnTo>
                <a:lnTo>
                  <a:pt x="48" y="126"/>
                </a:lnTo>
                <a:lnTo>
                  <a:pt x="48" y="126"/>
                </a:lnTo>
                <a:lnTo>
                  <a:pt x="50" y="129"/>
                </a:lnTo>
                <a:lnTo>
                  <a:pt x="51" y="129"/>
                </a:lnTo>
                <a:lnTo>
                  <a:pt x="51" y="129"/>
                </a:lnTo>
                <a:lnTo>
                  <a:pt x="51" y="129"/>
                </a:lnTo>
                <a:lnTo>
                  <a:pt x="52" y="129"/>
                </a:lnTo>
                <a:lnTo>
                  <a:pt x="51" y="129"/>
                </a:lnTo>
                <a:lnTo>
                  <a:pt x="51" y="130"/>
                </a:lnTo>
                <a:lnTo>
                  <a:pt x="51" y="130"/>
                </a:lnTo>
                <a:lnTo>
                  <a:pt x="51" y="130"/>
                </a:lnTo>
                <a:lnTo>
                  <a:pt x="50" y="130"/>
                </a:lnTo>
                <a:lnTo>
                  <a:pt x="50" y="129"/>
                </a:lnTo>
                <a:lnTo>
                  <a:pt x="48" y="129"/>
                </a:lnTo>
                <a:lnTo>
                  <a:pt x="48" y="129"/>
                </a:lnTo>
                <a:lnTo>
                  <a:pt x="50" y="133"/>
                </a:lnTo>
                <a:lnTo>
                  <a:pt x="48" y="135"/>
                </a:lnTo>
                <a:lnTo>
                  <a:pt x="48" y="135"/>
                </a:lnTo>
                <a:lnTo>
                  <a:pt x="47" y="134"/>
                </a:lnTo>
                <a:lnTo>
                  <a:pt x="46" y="133"/>
                </a:lnTo>
                <a:lnTo>
                  <a:pt x="46" y="133"/>
                </a:lnTo>
                <a:lnTo>
                  <a:pt x="47" y="130"/>
                </a:lnTo>
                <a:lnTo>
                  <a:pt x="48" y="129"/>
                </a:lnTo>
                <a:lnTo>
                  <a:pt x="48" y="129"/>
                </a:lnTo>
                <a:close/>
                <a:moveTo>
                  <a:pt x="43" y="58"/>
                </a:moveTo>
                <a:lnTo>
                  <a:pt x="43" y="58"/>
                </a:lnTo>
                <a:lnTo>
                  <a:pt x="42" y="58"/>
                </a:lnTo>
                <a:lnTo>
                  <a:pt x="42" y="55"/>
                </a:lnTo>
                <a:lnTo>
                  <a:pt x="42" y="51"/>
                </a:lnTo>
                <a:lnTo>
                  <a:pt x="42" y="51"/>
                </a:lnTo>
                <a:lnTo>
                  <a:pt x="43" y="53"/>
                </a:lnTo>
                <a:lnTo>
                  <a:pt x="43" y="54"/>
                </a:lnTo>
                <a:lnTo>
                  <a:pt x="43" y="58"/>
                </a:lnTo>
                <a:lnTo>
                  <a:pt x="43" y="58"/>
                </a:lnTo>
                <a:close/>
                <a:moveTo>
                  <a:pt x="54" y="81"/>
                </a:moveTo>
                <a:lnTo>
                  <a:pt x="54" y="81"/>
                </a:lnTo>
                <a:lnTo>
                  <a:pt x="56" y="80"/>
                </a:lnTo>
                <a:lnTo>
                  <a:pt x="56" y="76"/>
                </a:lnTo>
                <a:lnTo>
                  <a:pt x="56" y="76"/>
                </a:lnTo>
                <a:lnTo>
                  <a:pt x="57" y="78"/>
                </a:lnTo>
                <a:lnTo>
                  <a:pt x="57" y="79"/>
                </a:lnTo>
                <a:lnTo>
                  <a:pt x="57" y="80"/>
                </a:lnTo>
                <a:lnTo>
                  <a:pt x="57" y="81"/>
                </a:lnTo>
                <a:lnTo>
                  <a:pt x="57" y="81"/>
                </a:lnTo>
                <a:lnTo>
                  <a:pt x="57" y="83"/>
                </a:lnTo>
                <a:lnTo>
                  <a:pt x="58" y="84"/>
                </a:lnTo>
                <a:lnTo>
                  <a:pt x="58" y="84"/>
                </a:lnTo>
                <a:lnTo>
                  <a:pt x="59" y="83"/>
                </a:lnTo>
                <a:lnTo>
                  <a:pt x="58" y="80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6"/>
                </a:lnTo>
                <a:lnTo>
                  <a:pt x="57" y="75"/>
                </a:lnTo>
                <a:lnTo>
                  <a:pt x="57" y="75"/>
                </a:lnTo>
                <a:lnTo>
                  <a:pt x="57" y="74"/>
                </a:lnTo>
                <a:lnTo>
                  <a:pt x="58" y="73"/>
                </a:lnTo>
                <a:lnTo>
                  <a:pt x="58" y="73"/>
                </a:lnTo>
                <a:lnTo>
                  <a:pt x="57" y="69"/>
                </a:lnTo>
                <a:lnTo>
                  <a:pt x="57" y="69"/>
                </a:lnTo>
                <a:lnTo>
                  <a:pt x="57" y="68"/>
                </a:lnTo>
                <a:lnTo>
                  <a:pt x="58" y="68"/>
                </a:lnTo>
                <a:lnTo>
                  <a:pt x="59" y="68"/>
                </a:lnTo>
                <a:lnTo>
                  <a:pt x="59" y="66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8" y="68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9" y="65"/>
                </a:lnTo>
                <a:lnTo>
                  <a:pt x="59" y="65"/>
                </a:lnTo>
                <a:lnTo>
                  <a:pt x="60" y="65"/>
                </a:lnTo>
                <a:lnTo>
                  <a:pt x="60" y="65"/>
                </a:lnTo>
                <a:lnTo>
                  <a:pt x="58" y="61"/>
                </a:lnTo>
                <a:lnTo>
                  <a:pt x="58" y="61"/>
                </a:lnTo>
                <a:lnTo>
                  <a:pt x="59" y="61"/>
                </a:lnTo>
                <a:lnTo>
                  <a:pt x="59" y="59"/>
                </a:lnTo>
                <a:lnTo>
                  <a:pt x="60" y="55"/>
                </a:lnTo>
                <a:lnTo>
                  <a:pt x="60" y="55"/>
                </a:lnTo>
                <a:lnTo>
                  <a:pt x="62" y="59"/>
                </a:lnTo>
                <a:lnTo>
                  <a:pt x="62" y="59"/>
                </a:lnTo>
                <a:lnTo>
                  <a:pt x="63" y="59"/>
                </a:lnTo>
                <a:lnTo>
                  <a:pt x="63" y="56"/>
                </a:lnTo>
                <a:lnTo>
                  <a:pt x="63" y="56"/>
                </a:lnTo>
                <a:lnTo>
                  <a:pt x="64" y="59"/>
                </a:lnTo>
                <a:lnTo>
                  <a:pt x="64" y="63"/>
                </a:lnTo>
                <a:lnTo>
                  <a:pt x="64" y="70"/>
                </a:lnTo>
                <a:lnTo>
                  <a:pt x="64" y="70"/>
                </a:lnTo>
                <a:lnTo>
                  <a:pt x="64" y="70"/>
                </a:lnTo>
                <a:lnTo>
                  <a:pt x="63" y="71"/>
                </a:lnTo>
                <a:lnTo>
                  <a:pt x="63" y="71"/>
                </a:lnTo>
                <a:lnTo>
                  <a:pt x="64" y="73"/>
                </a:lnTo>
                <a:lnTo>
                  <a:pt x="64" y="73"/>
                </a:lnTo>
                <a:lnTo>
                  <a:pt x="64" y="73"/>
                </a:lnTo>
                <a:lnTo>
                  <a:pt x="63" y="73"/>
                </a:lnTo>
                <a:lnTo>
                  <a:pt x="63" y="73"/>
                </a:lnTo>
                <a:lnTo>
                  <a:pt x="64" y="75"/>
                </a:lnTo>
                <a:lnTo>
                  <a:pt x="64" y="75"/>
                </a:lnTo>
                <a:lnTo>
                  <a:pt x="64" y="78"/>
                </a:lnTo>
                <a:lnTo>
                  <a:pt x="63" y="80"/>
                </a:lnTo>
                <a:lnTo>
                  <a:pt x="63" y="80"/>
                </a:lnTo>
                <a:lnTo>
                  <a:pt x="64" y="88"/>
                </a:lnTo>
                <a:lnTo>
                  <a:pt x="64" y="88"/>
                </a:lnTo>
                <a:lnTo>
                  <a:pt x="62" y="95"/>
                </a:lnTo>
                <a:lnTo>
                  <a:pt x="62" y="95"/>
                </a:lnTo>
                <a:lnTo>
                  <a:pt x="63" y="96"/>
                </a:lnTo>
                <a:lnTo>
                  <a:pt x="63" y="96"/>
                </a:lnTo>
                <a:lnTo>
                  <a:pt x="62" y="103"/>
                </a:lnTo>
                <a:lnTo>
                  <a:pt x="62" y="105"/>
                </a:lnTo>
                <a:lnTo>
                  <a:pt x="62" y="108"/>
                </a:lnTo>
                <a:lnTo>
                  <a:pt x="62" y="108"/>
                </a:lnTo>
                <a:lnTo>
                  <a:pt x="60" y="110"/>
                </a:lnTo>
                <a:lnTo>
                  <a:pt x="60" y="110"/>
                </a:lnTo>
                <a:lnTo>
                  <a:pt x="60" y="109"/>
                </a:lnTo>
                <a:lnTo>
                  <a:pt x="60" y="108"/>
                </a:lnTo>
                <a:lnTo>
                  <a:pt x="60" y="106"/>
                </a:lnTo>
                <a:lnTo>
                  <a:pt x="59" y="106"/>
                </a:lnTo>
                <a:lnTo>
                  <a:pt x="59" y="106"/>
                </a:lnTo>
                <a:lnTo>
                  <a:pt x="62" y="111"/>
                </a:lnTo>
                <a:lnTo>
                  <a:pt x="62" y="111"/>
                </a:lnTo>
                <a:lnTo>
                  <a:pt x="60" y="114"/>
                </a:lnTo>
                <a:lnTo>
                  <a:pt x="60" y="118"/>
                </a:lnTo>
                <a:lnTo>
                  <a:pt x="60" y="124"/>
                </a:lnTo>
                <a:lnTo>
                  <a:pt x="60" y="124"/>
                </a:lnTo>
                <a:lnTo>
                  <a:pt x="59" y="125"/>
                </a:lnTo>
                <a:lnTo>
                  <a:pt x="58" y="126"/>
                </a:lnTo>
                <a:lnTo>
                  <a:pt x="58" y="126"/>
                </a:lnTo>
                <a:lnTo>
                  <a:pt x="58" y="129"/>
                </a:lnTo>
                <a:lnTo>
                  <a:pt x="57" y="129"/>
                </a:lnTo>
                <a:lnTo>
                  <a:pt x="57" y="130"/>
                </a:lnTo>
                <a:lnTo>
                  <a:pt x="57" y="130"/>
                </a:lnTo>
                <a:lnTo>
                  <a:pt x="56" y="129"/>
                </a:lnTo>
                <a:lnTo>
                  <a:pt x="56" y="128"/>
                </a:lnTo>
                <a:lnTo>
                  <a:pt x="56" y="125"/>
                </a:lnTo>
                <a:lnTo>
                  <a:pt x="56" y="125"/>
                </a:lnTo>
                <a:lnTo>
                  <a:pt x="56" y="120"/>
                </a:lnTo>
                <a:lnTo>
                  <a:pt x="56" y="120"/>
                </a:lnTo>
                <a:lnTo>
                  <a:pt x="56" y="119"/>
                </a:lnTo>
                <a:lnTo>
                  <a:pt x="56" y="119"/>
                </a:lnTo>
                <a:lnTo>
                  <a:pt x="57" y="116"/>
                </a:lnTo>
                <a:lnTo>
                  <a:pt x="57" y="116"/>
                </a:lnTo>
                <a:lnTo>
                  <a:pt x="57" y="114"/>
                </a:lnTo>
                <a:lnTo>
                  <a:pt x="57" y="114"/>
                </a:lnTo>
                <a:lnTo>
                  <a:pt x="57" y="111"/>
                </a:lnTo>
                <a:lnTo>
                  <a:pt x="56" y="109"/>
                </a:lnTo>
                <a:lnTo>
                  <a:pt x="56" y="109"/>
                </a:lnTo>
                <a:lnTo>
                  <a:pt x="58" y="110"/>
                </a:lnTo>
                <a:lnTo>
                  <a:pt x="58" y="110"/>
                </a:lnTo>
                <a:lnTo>
                  <a:pt x="58" y="109"/>
                </a:lnTo>
                <a:lnTo>
                  <a:pt x="58" y="109"/>
                </a:lnTo>
                <a:lnTo>
                  <a:pt x="58" y="109"/>
                </a:lnTo>
                <a:lnTo>
                  <a:pt x="57" y="109"/>
                </a:lnTo>
                <a:lnTo>
                  <a:pt x="57" y="109"/>
                </a:lnTo>
                <a:lnTo>
                  <a:pt x="56" y="106"/>
                </a:lnTo>
                <a:lnTo>
                  <a:pt x="54" y="105"/>
                </a:lnTo>
                <a:lnTo>
                  <a:pt x="54" y="105"/>
                </a:lnTo>
                <a:lnTo>
                  <a:pt x="56" y="99"/>
                </a:lnTo>
                <a:lnTo>
                  <a:pt x="57" y="94"/>
                </a:lnTo>
                <a:lnTo>
                  <a:pt x="57" y="94"/>
                </a:lnTo>
                <a:lnTo>
                  <a:pt x="56" y="91"/>
                </a:lnTo>
                <a:lnTo>
                  <a:pt x="53" y="89"/>
                </a:lnTo>
                <a:lnTo>
                  <a:pt x="53" y="89"/>
                </a:lnTo>
                <a:lnTo>
                  <a:pt x="54" y="84"/>
                </a:lnTo>
                <a:lnTo>
                  <a:pt x="56" y="84"/>
                </a:lnTo>
                <a:lnTo>
                  <a:pt x="56" y="84"/>
                </a:lnTo>
                <a:lnTo>
                  <a:pt x="56" y="83"/>
                </a:lnTo>
                <a:lnTo>
                  <a:pt x="54" y="81"/>
                </a:lnTo>
                <a:lnTo>
                  <a:pt x="54" y="81"/>
                </a:lnTo>
                <a:close/>
                <a:moveTo>
                  <a:pt x="56" y="103"/>
                </a:moveTo>
                <a:lnTo>
                  <a:pt x="56" y="103"/>
                </a:lnTo>
                <a:lnTo>
                  <a:pt x="57" y="101"/>
                </a:lnTo>
                <a:lnTo>
                  <a:pt x="57" y="101"/>
                </a:lnTo>
                <a:lnTo>
                  <a:pt x="56" y="103"/>
                </a:lnTo>
                <a:lnTo>
                  <a:pt x="56" y="103"/>
                </a:lnTo>
                <a:lnTo>
                  <a:pt x="56" y="105"/>
                </a:lnTo>
                <a:lnTo>
                  <a:pt x="56" y="105"/>
                </a:lnTo>
                <a:lnTo>
                  <a:pt x="58" y="105"/>
                </a:lnTo>
                <a:lnTo>
                  <a:pt x="59" y="104"/>
                </a:lnTo>
                <a:lnTo>
                  <a:pt x="59" y="104"/>
                </a:lnTo>
                <a:lnTo>
                  <a:pt x="58" y="104"/>
                </a:lnTo>
                <a:lnTo>
                  <a:pt x="57" y="104"/>
                </a:lnTo>
                <a:lnTo>
                  <a:pt x="57" y="104"/>
                </a:lnTo>
                <a:lnTo>
                  <a:pt x="56" y="103"/>
                </a:lnTo>
                <a:lnTo>
                  <a:pt x="56" y="103"/>
                </a:lnTo>
                <a:close/>
                <a:moveTo>
                  <a:pt x="57" y="99"/>
                </a:moveTo>
                <a:lnTo>
                  <a:pt x="57" y="99"/>
                </a:lnTo>
                <a:lnTo>
                  <a:pt x="57" y="100"/>
                </a:lnTo>
                <a:lnTo>
                  <a:pt x="58" y="100"/>
                </a:lnTo>
                <a:lnTo>
                  <a:pt x="59" y="101"/>
                </a:lnTo>
                <a:lnTo>
                  <a:pt x="59" y="101"/>
                </a:lnTo>
                <a:lnTo>
                  <a:pt x="58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1"/>
                </a:lnTo>
                <a:lnTo>
                  <a:pt x="60" y="101"/>
                </a:lnTo>
                <a:lnTo>
                  <a:pt x="60" y="100"/>
                </a:lnTo>
                <a:lnTo>
                  <a:pt x="60" y="100"/>
                </a:lnTo>
                <a:lnTo>
                  <a:pt x="59" y="100"/>
                </a:lnTo>
                <a:lnTo>
                  <a:pt x="59" y="100"/>
                </a:lnTo>
                <a:lnTo>
                  <a:pt x="58" y="99"/>
                </a:lnTo>
                <a:lnTo>
                  <a:pt x="57" y="99"/>
                </a:lnTo>
                <a:lnTo>
                  <a:pt x="57" y="99"/>
                </a:lnTo>
                <a:close/>
                <a:moveTo>
                  <a:pt x="58" y="95"/>
                </a:moveTo>
                <a:lnTo>
                  <a:pt x="58" y="95"/>
                </a:lnTo>
                <a:lnTo>
                  <a:pt x="57" y="96"/>
                </a:lnTo>
                <a:lnTo>
                  <a:pt x="56" y="99"/>
                </a:lnTo>
                <a:lnTo>
                  <a:pt x="56" y="99"/>
                </a:lnTo>
                <a:lnTo>
                  <a:pt x="58" y="98"/>
                </a:lnTo>
                <a:lnTo>
                  <a:pt x="59" y="98"/>
                </a:lnTo>
                <a:lnTo>
                  <a:pt x="59" y="98"/>
                </a:lnTo>
                <a:lnTo>
                  <a:pt x="58" y="96"/>
                </a:lnTo>
                <a:lnTo>
                  <a:pt x="58" y="95"/>
                </a:lnTo>
                <a:lnTo>
                  <a:pt x="58" y="95"/>
                </a:lnTo>
                <a:close/>
                <a:moveTo>
                  <a:pt x="62" y="69"/>
                </a:moveTo>
                <a:lnTo>
                  <a:pt x="62" y="69"/>
                </a:lnTo>
                <a:lnTo>
                  <a:pt x="63" y="69"/>
                </a:lnTo>
                <a:lnTo>
                  <a:pt x="63" y="69"/>
                </a:lnTo>
                <a:lnTo>
                  <a:pt x="63" y="66"/>
                </a:lnTo>
                <a:lnTo>
                  <a:pt x="62" y="65"/>
                </a:lnTo>
                <a:lnTo>
                  <a:pt x="62" y="65"/>
                </a:lnTo>
                <a:lnTo>
                  <a:pt x="62" y="68"/>
                </a:lnTo>
                <a:lnTo>
                  <a:pt x="62" y="69"/>
                </a:lnTo>
                <a:lnTo>
                  <a:pt x="62" y="69"/>
                </a:lnTo>
                <a:close/>
                <a:moveTo>
                  <a:pt x="60" y="86"/>
                </a:moveTo>
                <a:lnTo>
                  <a:pt x="60" y="86"/>
                </a:lnTo>
                <a:lnTo>
                  <a:pt x="59" y="90"/>
                </a:lnTo>
                <a:lnTo>
                  <a:pt x="59" y="91"/>
                </a:lnTo>
                <a:lnTo>
                  <a:pt x="60" y="91"/>
                </a:lnTo>
                <a:lnTo>
                  <a:pt x="60" y="91"/>
                </a:lnTo>
                <a:lnTo>
                  <a:pt x="60" y="89"/>
                </a:lnTo>
                <a:lnTo>
                  <a:pt x="60" y="88"/>
                </a:lnTo>
                <a:lnTo>
                  <a:pt x="60" y="86"/>
                </a:lnTo>
                <a:lnTo>
                  <a:pt x="60" y="86"/>
                </a:lnTo>
                <a:close/>
                <a:moveTo>
                  <a:pt x="56" y="85"/>
                </a:moveTo>
                <a:lnTo>
                  <a:pt x="56" y="85"/>
                </a:lnTo>
                <a:lnTo>
                  <a:pt x="54" y="86"/>
                </a:lnTo>
                <a:lnTo>
                  <a:pt x="54" y="89"/>
                </a:lnTo>
                <a:lnTo>
                  <a:pt x="57" y="90"/>
                </a:lnTo>
                <a:lnTo>
                  <a:pt x="58" y="91"/>
                </a:lnTo>
                <a:lnTo>
                  <a:pt x="58" y="91"/>
                </a:lnTo>
                <a:lnTo>
                  <a:pt x="58" y="90"/>
                </a:lnTo>
                <a:lnTo>
                  <a:pt x="57" y="89"/>
                </a:lnTo>
                <a:lnTo>
                  <a:pt x="56" y="88"/>
                </a:lnTo>
                <a:lnTo>
                  <a:pt x="56" y="85"/>
                </a:lnTo>
                <a:lnTo>
                  <a:pt x="56" y="85"/>
                </a:lnTo>
                <a:close/>
                <a:moveTo>
                  <a:pt x="34" y="339"/>
                </a:moveTo>
                <a:lnTo>
                  <a:pt x="34" y="339"/>
                </a:lnTo>
                <a:lnTo>
                  <a:pt x="34" y="338"/>
                </a:lnTo>
                <a:lnTo>
                  <a:pt x="34" y="338"/>
                </a:lnTo>
                <a:lnTo>
                  <a:pt x="33" y="337"/>
                </a:lnTo>
                <a:lnTo>
                  <a:pt x="33" y="335"/>
                </a:lnTo>
                <a:lnTo>
                  <a:pt x="33" y="335"/>
                </a:lnTo>
                <a:lnTo>
                  <a:pt x="34" y="337"/>
                </a:lnTo>
                <a:lnTo>
                  <a:pt x="35" y="338"/>
                </a:lnTo>
                <a:lnTo>
                  <a:pt x="36" y="338"/>
                </a:lnTo>
                <a:lnTo>
                  <a:pt x="36" y="338"/>
                </a:lnTo>
                <a:lnTo>
                  <a:pt x="36" y="339"/>
                </a:lnTo>
                <a:lnTo>
                  <a:pt x="34" y="339"/>
                </a:lnTo>
                <a:lnTo>
                  <a:pt x="34" y="339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51" y="1"/>
                </a:lnTo>
                <a:lnTo>
                  <a:pt x="51" y="3"/>
                </a:lnTo>
                <a:lnTo>
                  <a:pt x="51" y="5"/>
                </a:lnTo>
                <a:lnTo>
                  <a:pt x="51" y="5"/>
                </a:lnTo>
                <a:lnTo>
                  <a:pt x="50" y="5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48" y="110"/>
                </a:lnTo>
                <a:lnTo>
                  <a:pt x="50" y="109"/>
                </a:lnTo>
                <a:lnTo>
                  <a:pt x="50" y="109"/>
                </a:lnTo>
                <a:lnTo>
                  <a:pt x="50" y="108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0" y="110"/>
                </a:lnTo>
                <a:lnTo>
                  <a:pt x="51" y="111"/>
                </a:lnTo>
                <a:lnTo>
                  <a:pt x="51" y="111"/>
                </a:lnTo>
                <a:lnTo>
                  <a:pt x="50" y="113"/>
                </a:lnTo>
                <a:lnTo>
                  <a:pt x="50" y="111"/>
                </a:lnTo>
                <a:lnTo>
                  <a:pt x="50" y="110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54" y="106"/>
                </a:move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56" y="108"/>
                </a:lnTo>
                <a:lnTo>
                  <a:pt x="56" y="110"/>
                </a:lnTo>
                <a:lnTo>
                  <a:pt x="56" y="113"/>
                </a:lnTo>
                <a:lnTo>
                  <a:pt x="56" y="113"/>
                </a:lnTo>
                <a:lnTo>
                  <a:pt x="54" y="111"/>
                </a:lnTo>
                <a:lnTo>
                  <a:pt x="54" y="11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42" y="93"/>
                </a:moveTo>
                <a:lnTo>
                  <a:pt x="42" y="91"/>
                </a:lnTo>
                <a:lnTo>
                  <a:pt x="42" y="91"/>
                </a:lnTo>
                <a:lnTo>
                  <a:pt x="43" y="91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90"/>
                </a:lnTo>
                <a:lnTo>
                  <a:pt x="42" y="90"/>
                </a:lnTo>
                <a:lnTo>
                  <a:pt x="42" y="90"/>
                </a:lnTo>
                <a:lnTo>
                  <a:pt x="42" y="89"/>
                </a:lnTo>
                <a:lnTo>
                  <a:pt x="43" y="88"/>
                </a:lnTo>
                <a:lnTo>
                  <a:pt x="43" y="88"/>
                </a:lnTo>
                <a:lnTo>
                  <a:pt x="41" y="88"/>
                </a:lnTo>
                <a:lnTo>
                  <a:pt x="41" y="88"/>
                </a:lnTo>
                <a:lnTo>
                  <a:pt x="42" y="86"/>
                </a:lnTo>
                <a:lnTo>
                  <a:pt x="42" y="85"/>
                </a:lnTo>
                <a:lnTo>
                  <a:pt x="42" y="81"/>
                </a:lnTo>
                <a:lnTo>
                  <a:pt x="42" y="81"/>
                </a:lnTo>
                <a:lnTo>
                  <a:pt x="43" y="83"/>
                </a:lnTo>
                <a:lnTo>
                  <a:pt x="43" y="84"/>
                </a:lnTo>
                <a:lnTo>
                  <a:pt x="43" y="84"/>
                </a:lnTo>
                <a:lnTo>
                  <a:pt x="45" y="84"/>
                </a:lnTo>
                <a:lnTo>
                  <a:pt x="45" y="84"/>
                </a:lnTo>
                <a:lnTo>
                  <a:pt x="43" y="86"/>
                </a:lnTo>
                <a:lnTo>
                  <a:pt x="43" y="86"/>
                </a:lnTo>
                <a:lnTo>
                  <a:pt x="45" y="86"/>
                </a:lnTo>
                <a:lnTo>
                  <a:pt x="45" y="86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3"/>
                </a:lnTo>
                <a:lnTo>
                  <a:pt x="42" y="93"/>
                </a:lnTo>
                <a:lnTo>
                  <a:pt x="42" y="93"/>
                </a:lnTo>
                <a:close/>
                <a:moveTo>
                  <a:pt x="204" y="679"/>
                </a:moveTo>
                <a:lnTo>
                  <a:pt x="204" y="679"/>
                </a:lnTo>
                <a:lnTo>
                  <a:pt x="204" y="681"/>
                </a:lnTo>
                <a:lnTo>
                  <a:pt x="203" y="682"/>
                </a:lnTo>
                <a:lnTo>
                  <a:pt x="202" y="682"/>
                </a:lnTo>
                <a:lnTo>
                  <a:pt x="202" y="682"/>
                </a:lnTo>
                <a:lnTo>
                  <a:pt x="202" y="681"/>
                </a:lnTo>
                <a:lnTo>
                  <a:pt x="204" y="679"/>
                </a:lnTo>
                <a:lnTo>
                  <a:pt x="204" y="679"/>
                </a:lnTo>
                <a:close/>
                <a:moveTo>
                  <a:pt x="47" y="98"/>
                </a:moveTo>
                <a:lnTo>
                  <a:pt x="47" y="98"/>
                </a:lnTo>
                <a:lnTo>
                  <a:pt x="48" y="94"/>
                </a:lnTo>
                <a:lnTo>
                  <a:pt x="48" y="93"/>
                </a:lnTo>
                <a:lnTo>
                  <a:pt x="47" y="93"/>
                </a:lnTo>
                <a:lnTo>
                  <a:pt x="47" y="93"/>
                </a:lnTo>
                <a:lnTo>
                  <a:pt x="47" y="91"/>
                </a:lnTo>
                <a:lnTo>
                  <a:pt x="47" y="90"/>
                </a:lnTo>
                <a:lnTo>
                  <a:pt x="48" y="90"/>
                </a:lnTo>
                <a:lnTo>
                  <a:pt x="48" y="89"/>
                </a:lnTo>
                <a:lnTo>
                  <a:pt x="48" y="89"/>
                </a:lnTo>
                <a:lnTo>
                  <a:pt x="48" y="88"/>
                </a:lnTo>
                <a:lnTo>
                  <a:pt x="47" y="86"/>
                </a:lnTo>
                <a:lnTo>
                  <a:pt x="47" y="85"/>
                </a:lnTo>
                <a:lnTo>
                  <a:pt x="47" y="84"/>
                </a:lnTo>
                <a:lnTo>
                  <a:pt x="47" y="84"/>
                </a:lnTo>
                <a:lnTo>
                  <a:pt x="48" y="85"/>
                </a:lnTo>
                <a:lnTo>
                  <a:pt x="50" y="89"/>
                </a:lnTo>
                <a:lnTo>
                  <a:pt x="50" y="89"/>
                </a:lnTo>
                <a:lnTo>
                  <a:pt x="50" y="94"/>
                </a:lnTo>
                <a:lnTo>
                  <a:pt x="48" y="96"/>
                </a:lnTo>
                <a:lnTo>
                  <a:pt x="47" y="98"/>
                </a:lnTo>
                <a:lnTo>
                  <a:pt x="47" y="98"/>
                </a:lnTo>
                <a:close/>
                <a:moveTo>
                  <a:pt x="48" y="99"/>
                </a:moveTo>
                <a:lnTo>
                  <a:pt x="48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6"/>
                </a:lnTo>
                <a:lnTo>
                  <a:pt x="48" y="108"/>
                </a:lnTo>
                <a:lnTo>
                  <a:pt x="48" y="108"/>
                </a:lnTo>
                <a:lnTo>
                  <a:pt x="47" y="106"/>
                </a:lnTo>
                <a:lnTo>
                  <a:pt x="47" y="104"/>
                </a:lnTo>
                <a:lnTo>
                  <a:pt x="48" y="101"/>
                </a:lnTo>
                <a:lnTo>
                  <a:pt x="48" y="99"/>
                </a:lnTo>
                <a:lnTo>
                  <a:pt x="48" y="99"/>
                </a:lnTo>
                <a:close/>
                <a:moveTo>
                  <a:pt x="53" y="94"/>
                </a:moveTo>
                <a:lnTo>
                  <a:pt x="53" y="94"/>
                </a:lnTo>
                <a:lnTo>
                  <a:pt x="52" y="91"/>
                </a:lnTo>
                <a:lnTo>
                  <a:pt x="52" y="91"/>
                </a:lnTo>
                <a:lnTo>
                  <a:pt x="53" y="91"/>
                </a:lnTo>
                <a:lnTo>
                  <a:pt x="53" y="93"/>
                </a:lnTo>
                <a:lnTo>
                  <a:pt x="53" y="94"/>
                </a:lnTo>
                <a:lnTo>
                  <a:pt x="54" y="94"/>
                </a:lnTo>
                <a:lnTo>
                  <a:pt x="54" y="94"/>
                </a:lnTo>
                <a:lnTo>
                  <a:pt x="53" y="99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7" y="3"/>
                </a:moveTo>
                <a:lnTo>
                  <a:pt x="7" y="3"/>
                </a:lnTo>
                <a:lnTo>
                  <a:pt x="11" y="5"/>
                </a:lnTo>
                <a:lnTo>
                  <a:pt x="13" y="6"/>
                </a:lnTo>
                <a:lnTo>
                  <a:pt x="14" y="8"/>
                </a:lnTo>
                <a:lnTo>
                  <a:pt x="14" y="8"/>
                </a:lnTo>
                <a:lnTo>
                  <a:pt x="14" y="11"/>
                </a:lnTo>
                <a:lnTo>
                  <a:pt x="14" y="11"/>
                </a:lnTo>
                <a:lnTo>
                  <a:pt x="16" y="14"/>
                </a:lnTo>
                <a:lnTo>
                  <a:pt x="17" y="15"/>
                </a:lnTo>
                <a:lnTo>
                  <a:pt x="16" y="16"/>
                </a:lnTo>
                <a:lnTo>
                  <a:pt x="16" y="16"/>
                </a:lnTo>
                <a:lnTo>
                  <a:pt x="18" y="20"/>
                </a:lnTo>
                <a:lnTo>
                  <a:pt x="18" y="20"/>
                </a:lnTo>
                <a:lnTo>
                  <a:pt x="18" y="30"/>
                </a:lnTo>
                <a:lnTo>
                  <a:pt x="18" y="35"/>
                </a:lnTo>
                <a:lnTo>
                  <a:pt x="17" y="39"/>
                </a:lnTo>
                <a:lnTo>
                  <a:pt x="17" y="39"/>
                </a:lnTo>
                <a:lnTo>
                  <a:pt x="17" y="38"/>
                </a:lnTo>
                <a:lnTo>
                  <a:pt x="17" y="38"/>
                </a:lnTo>
                <a:lnTo>
                  <a:pt x="16" y="38"/>
                </a:lnTo>
                <a:lnTo>
                  <a:pt x="16" y="39"/>
                </a:lnTo>
                <a:lnTo>
                  <a:pt x="16" y="40"/>
                </a:lnTo>
                <a:lnTo>
                  <a:pt x="16" y="40"/>
                </a:lnTo>
                <a:lnTo>
                  <a:pt x="13" y="43"/>
                </a:lnTo>
                <a:lnTo>
                  <a:pt x="13" y="45"/>
                </a:lnTo>
                <a:lnTo>
                  <a:pt x="13" y="45"/>
                </a:lnTo>
                <a:lnTo>
                  <a:pt x="16" y="43"/>
                </a:lnTo>
                <a:lnTo>
                  <a:pt x="17" y="40"/>
                </a:lnTo>
                <a:lnTo>
                  <a:pt x="17" y="40"/>
                </a:lnTo>
                <a:lnTo>
                  <a:pt x="17" y="41"/>
                </a:lnTo>
                <a:lnTo>
                  <a:pt x="17" y="44"/>
                </a:lnTo>
                <a:lnTo>
                  <a:pt x="17" y="48"/>
                </a:lnTo>
                <a:lnTo>
                  <a:pt x="17" y="48"/>
                </a:lnTo>
                <a:lnTo>
                  <a:pt x="16" y="46"/>
                </a:lnTo>
                <a:lnTo>
                  <a:pt x="16" y="48"/>
                </a:lnTo>
                <a:lnTo>
                  <a:pt x="14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9"/>
                </a:lnTo>
                <a:lnTo>
                  <a:pt x="16" y="49"/>
                </a:lnTo>
                <a:lnTo>
                  <a:pt x="17" y="48"/>
                </a:lnTo>
                <a:lnTo>
                  <a:pt x="18" y="48"/>
                </a:lnTo>
                <a:lnTo>
                  <a:pt x="18" y="50"/>
                </a:lnTo>
                <a:lnTo>
                  <a:pt x="18" y="50"/>
                </a:lnTo>
                <a:lnTo>
                  <a:pt x="18" y="49"/>
                </a:lnTo>
                <a:lnTo>
                  <a:pt x="17" y="50"/>
                </a:lnTo>
                <a:lnTo>
                  <a:pt x="16" y="51"/>
                </a:lnTo>
                <a:lnTo>
                  <a:pt x="16" y="53"/>
                </a:lnTo>
                <a:lnTo>
                  <a:pt x="16" y="53"/>
                </a:lnTo>
                <a:lnTo>
                  <a:pt x="17" y="53"/>
                </a:lnTo>
                <a:lnTo>
                  <a:pt x="17" y="51"/>
                </a:lnTo>
                <a:lnTo>
                  <a:pt x="17" y="51"/>
                </a:lnTo>
                <a:lnTo>
                  <a:pt x="17" y="51"/>
                </a:lnTo>
                <a:lnTo>
                  <a:pt x="17" y="53"/>
                </a:lnTo>
                <a:lnTo>
                  <a:pt x="18" y="56"/>
                </a:lnTo>
                <a:lnTo>
                  <a:pt x="18" y="56"/>
                </a:lnTo>
                <a:lnTo>
                  <a:pt x="17" y="56"/>
                </a:lnTo>
                <a:lnTo>
                  <a:pt x="16" y="58"/>
                </a:lnTo>
                <a:lnTo>
                  <a:pt x="16" y="58"/>
                </a:lnTo>
                <a:lnTo>
                  <a:pt x="17" y="59"/>
                </a:lnTo>
                <a:lnTo>
                  <a:pt x="16" y="60"/>
                </a:lnTo>
                <a:lnTo>
                  <a:pt x="14" y="64"/>
                </a:lnTo>
                <a:lnTo>
                  <a:pt x="14" y="64"/>
                </a:lnTo>
                <a:lnTo>
                  <a:pt x="13" y="59"/>
                </a:lnTo>
                <a:lnTo>
                  <a:pt x="12" y="58"/>
                </a:lnTo>
                <a:lnTo>
                  <a:pt x="10" y="56"/>
                </a:lnTo>
                <a:lnTo>
                  <a:pt x="10" y="56"/>
                </a:lnTo>
                <a:lnTo>
                  <a:pt x="11" y="56"/>
                </a:lnTo>
                <a:lnTo>
                  <a:pt x="11" y="55"/>
                </a:lnTo>
                <a:lnTo>
                  <a:pt x="11" y="55"/>
                </a:lnTo>
                <a:lnTo>
                  <a:pt x="11" y="55"/>
                </a:lnTo>
                <a:lnTo>
                  <a:pt x="10" y="55"/>
                </a:lnTo>
                <a:lnTo>
                  <a:pt x="8" y="55"/>
                </a:lnTo>
                <a:lnTo>
                  <a:pt x="8" y="55"/>
                </a:lnTo>
                <a:lnTo>
                  <a:pt x="8" y="53"/>
                </a:lnTo>
                <a:lnTo>
                  <a:pt x="8" y="50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0" y="53"/>
                </a:lnTo>
                <a:lnTo>
                  <a:pt x="10" y="53"/>
                </a:lnTo>
                <a:lnTo>
                  <a:pt x="11" y="53"/>
                </a:lnTo>
                <a:lnTo>
                  <a:pt x="11" y="51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1" y="46"/>
                </a:lnTo>
                <a:lnTo>
                  <a:pt x="11" y="45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7" y="46"/>
                </a:lnTo>
                <a:lnTo>
                  <a:pt x="7" y="46"/>
                </a:lnTo>
                <a:lnTo>
                  <a:pt x="7" y="49"/>
                </a:lnTo>
                <a:lnTo>
                  <a:pt x="7" y="51"/>
                </a:lnTo>
                <a:lnTo>
                  <a:pt x="7" y="51"/>
                </a:lnTo>
                <a:lnTo>
                  <a:pt x="6" y="35"/>
                </a:lnTo>
                <a:lnTo>
                  <a:pt x="6" y="35"/>
                </a:lnTo>
                <a:lnTo>
                  <a:pt x="10" y="35"/>
                </a:lnTo>
                <a:lnTo>
                  <a:pt x="12" y="35"/>
                </a:lnTo>
                <a:lnTo>
                  <a:pt x="12" y="35"/>
                </a:lnTo>
                <a:lnTo>
                  <a:pt x="12" y="33"/>
                </a:lnTo>
                <a:lnTo>
                  <a:pt x="11" y="31"/>
                </a:lnTo>
                <a:lnTo>
                  <a:pt x="11" y="31"/>
                </a:lnTo>
                <a:lnTo>
                  <a:pt x="11" y="31"/>
                </a:lnTo>
                <a:lnTo>
                  <a:pt x="10" y="31"/>
                </a:lnTo>
                <a:lnTo>
                  <a:pt x="10" y="33"/>
                </a:lnTo>
                <a:lnTo>
                  <a:pt x="8" y="31"/>
                </a:lnTo>
                <a:lnTo>
                  <a:pt x="8" y="29"/>
                </a:lnTo>
                <a:lnTo>
                  <a:pt x="8" y="29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6" y="33"/>
                </a:lnTo>
                <a:lnTo>
                  <a:pt x="5" y="31"/>
                </a:lnTo>
                <a:lnTo>
                  <a:pt x="5" y="29"/>
                </a:lnTo>
                <a:lnTo>
                  <a:pt x="5" y="24"/>
                </a:lnTo>
                <a:lnTo>
                  <a:pt x="5" y="24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5" y="21"/>
                </a:lnTo>
                <a:lnTo>
                  <a:pt x="5" y="21"/>
                </a:lnTo>
                <a:lnTo>
                  <a:pt x="4" y="23"/>
                </a:lnTo>
                <a:lnTo>
                  <a:pt x="4" y="23"/>
                </a:lnTo>
                <a:lnTo>
                  <a:pt x="2" y="18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2" y="10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1" y="6"/>
                </a:lnTo>
                <a:lnTo>
                  <a:pt x="4" y="5"/>
                </a:lnTo>
                <a:lnTo>
                  <a:pt x="7" y="3"/>
                </a:lnTo>
                <a:lnTo>
                  <a:pt x="7" y="3"/>
                </a:lnTo>
                <a:close/>
                <a:moveTo>
                  <a:pt x="13" y="46"/>
                </a:moveTo>
                <a:lnTo>
                  <a:pt x="13" y="46"/>
                </a:lnTo>
                <a:lnTo>
                  <a:pt x="12" y="46"/>
                </a:lnTo>
                <a:lnTo>
                  <a:pt x="11" y="48"/>
                </a:lnTo>
                <a:lnTo>
                  <a:pt x="11" y="50"/>
                </a:lnTo>
                <a:lnTo>
                  <a:pt x="12" y="50"/>
                </a:lnTo>
                <a:lnTo>
                  <a:pt x="12" y="50"/>
                </a:lnTo>
                <a:lnTo>
                  <a:pt x="12" y="49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12" y="35"/>
                </a:moveTo>
                <a:lnTo>
                  <a:pt x="12" y="35"/>
                </a:lnTo>
                <a:lnTo>
                  <a:pt x="11" y="36"/>
                </a:lnTo>
                <a:lnTo>
                  <a:pt x="7" y="36"/>
                </a:lnTo>
                <a:lnTo>
                  <a:pt x="7" y="36"/>
                </a:lnTo>
                <a:lnTo>
                  <a:pt x="8" y="38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0" y="40"/>
                </a:lnTo>
                <a:lnTo>
                  <a:pt x="10" y="41"/>
                </a:lnTo>
                <a:lnTo>
                  <a:pt x="11" y="44"/>
                </a:lnTo>
                <a:lnTo>
                  <a:pt x="12" y="44"/>
                </a:lnTo>
                <a:lnTo>
                  <a:pt x="12" y="44"/>
                </a:lnTo>
                <a:lnTo>
                  <a:pt x="12" y="43"/>
                </a:lnTo>
                <a:lnTo>
                  <a:pt x="11" y="41"/>
                </a:lnTo>
                <a:lnTo>
                  <a:pt x="11" y="41"/>
                </a:lnTo>
                <a:lnTo>
                  <a:pt x="13" y="38"/>
                </a:lnTo>
                <a:lnTo>
                  <a:pt x="13" y="36"/>
                </a:lnTo>
                <a:lnTo>
                  <a:pt x="12" y="35"/>
                </a:lnTo>
                <a:lnTo>
                  <a:pt x="12" y="35"/>
                </a:lnTo>
                <a:close/>
                <a:moveTo>
                  <a:pt x="10" y="23"/>
                </a:moveTo>
                <a:lnTo>
                  <a:pt x="10" y="23"/>
                </a:lnTo>
                <a:lnTo>
                  <a:pt x="8" y="25"/>
                </a:lnTo>
                <a:lnTo>
                  <a:pt x="10" y="26"/>
                </a:lnTo>
                <a:lnTo>
                  <a:pt x="10" y="26"/>
                </a:lnTo>
                <a:lnTo>
                  <a:pt x="10" y="29"/>
                </a:lnTo>
                <a:lnTo>
                  <a:pt x="10" y="30"/>
                </a:lnTo>
                <a:lnTo>
                  <a:pt x="11" y="30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2" y="26"/>
                </a:lnTo>
                <a:lnTo>
                  <a:pt x="12" y="26"/>
                </a:lnTo>
                <a:lnTo>
                  <a:pt x="11" y="26"/>
                </a:lnTo>
                <a:lnTo>
                  <a:pt x="10" y="25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12" y="24"/>
                </a:moveTo>
                <a:lnTo>
                  <a:pt x="12" y="24"/>
                </a:lnTo>
                <a:lnTo>
                  <a:pt x="13" y="23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2" y="21"/>
                </a:lnTo>
                <a:lnTo>
                  <a:pt x="12" y="24"/>
                </a:lnTo>
                <a:lnTo>
                  <a:pt x="12" y="24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21"/>
                </a:lnTo>
                <a:lnTo>
                  <a:pt x="10" y="21"/>
                </a:lnTo>
                <a:lnTo>
                  <a:pt x="10" y="21"/>
                </a:lnTo>
                <a:lnTo>
                  <a:pt x="10" y="20"/>
                </a:lnTo>
                <a:lnTo>
                  <a:pt x="11" y="19"/>
                </a:lnTo>
                <a:lnTo>
                  <a:pt x="8" y="19"/>
                </a:lnTo>
                <a:close/>
                <a:moveTo>
                  <a:pt x="6" y="18"/>
                </a:moveTo>
                <a:lnTo>
                  <a:pt x="6" y="18"/>
                </a:lnTo>
                <a:lnTo>
                  <a:pt x="8" y="18"/>
                </a:lnTo>
                <a:lnTo>
                  <a:pt x="10" y="18"/>
                </a:lnTo>
                <a:lnTo>
                  <a:pt x="10" y="16"/>
                </a:lnTo>
                <a:lnTo>
                  <a:pt x="10" y="16"/>
                </a:lnTo>
                <a:lnTo>
                  <a:pt x="7" y="16"/>
                </a:lnTo>
                <a:lnTo>
                  <a:pt x="6" y="16"/>
                </a:lnTo>
                <a:lnTo>
                  <a:pt x="6" y="18"/>
                </a:lnTo>
                <a:lnTo>
                  <a:pt x="6" y="18"/>
                </a:lnTo>
                <a:close/>
                <a:moveTo>
                  <a:pt x="4" y="9"/>
                </a:moveTo>
                <a:lnTo>
                  <a:pt x="4" y="9"/>
                </a:lnTo>
                <a:lnTo>
                  <a:pt x="4" y="9"/>
                </a:lnTo>
                <a:lnTo>
                  <a:pt x="4" y="10"/>
                </a:lnTo>
                <a:lnTo>
                  <a:pt x="4" y="10"/>
                </a:lnTo>
                <a:lnTo>
                  <a:pt x="6" y="9"/>
                </a:lnTo>
                <a:lnTo>
                  <a:pt x="6" y="8"/>
                </a:lnTo>
                <a:lnTo>
                  <a:pt x="6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35" y="297"/>
                </a:lnTo>
                <a:lnTo>
                  <a:pt x="34" y="298"/>
                </a:lnTo>
                <a:lnTo>
                  <a:pt x="34" y="299"/>
                </a:lnTo>
                <a:lnTo>
                  <a:pt x="34" y="299"/>
                </a:lnTo>
                <a:lnTo>
                  <a:pt x="34" y="295"/>
                </a:lnTo>
                <a:lnTo>
                  <a:pt x="34" y="293"/>
                </a:lnTo>
                <a:lnTo>
                  <a:pt x="34" y="293"/>
                </a:lnTo>
                <a:lnTo>
                  <a:pt x="35" y="293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33" y="295"/>
                </a:moveTo>
                <a:lnTo>
                  <a:pt x="33" y="295"/>
                </a:lnTo>
                <a:lnTo>
                  <a:pt x="31" y="297"/>
                </a:lnTo>
                <a:lnTo>
                  <a:pt x="31" y="295"/>
                </a:lnTo>
                <a:lnTo>
                  <a:pt x="31" y="293"/>
                </a:lnTo>
                <a:lnTo>
                  <a:pt x="31" y="292"/>
                </a:lnTo>
                <a:lnTo>
                  <a:pt x="31" y="292"/>
                </a:lnTo>
                <a:lnTo>
                  <a:pt x="33" y="293"/>
                </a:lnTo>
                <a:lnTo>
                  <a:pt x="31" y="294"/>
                </a:lnTo>
                <a:lnTo>
                  <a:pt x="31" y="295"/>
                </a:lnTo>
                <a:lnTo>
                  <a:pt x="33" y="295"/>
                </a:lnTo>
                <a:lnTo>
                  <a:pt x="33" y="295"/>
                </a:lnTo>
                <a:close/>
                <a:moveTo>
                  <a:pt x="31" y="275"/>
                </a:moveTo>
                <a:lnTo>
                  <a:pt x="31" y="275"/>
                </a:lnTo>
                <a:lnTo>
                  <a:pt x="34" y="279"/>
                </a:lnTo>
                <a:lnTo>
                  <a:pt x="34" y="282"/>
                </a:lnTo>
                <a:lnTo>
                  <a:pt x="33" y="283"/>
                </a:lnTo>
                <a:lnTo>
                  <a:pt x="33" y="283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3" y="287"/>
                </a:lnTo>
                <a:lnTo>
                  <a:pt x="33" y="287"/>
                </a:lnTo>
                <a:lnTo>
                  <a:pt x="33" y="284"/>
                </a:lnTo>
                <a:lnTo>
                  <a:pt x="33" y="282"/>
                </a:lnTo>
                <a:lnTo>
                  <a:pt x="33" y="280"/>
                </a:lnTo>
                <a:lnTo>
                  <a:pt x="33" y="279"/>
                </a:lnTo>
                <a:lnTo>
                  <a:pt x="31" y="279"/>
                </a:lnTo>
                <a:lnTo>
                  <a:pt x="31" y="279"/>
                </a:lnTo>
                <a:lnTo>
                  <a:pt x="31" y="278"/>
                </a:lnTo>
                <a:lnTo>
                  <a:pt x="31" y="275"/>
                </a:lnTo>
                <a:lnTo>
                  <a:pt x="31" y="275"/>
                </a:lnTo>
                <a:close/>
                <a:moveTo>
                  <a:pt x="34" y="300"/>
                </a:moveTo>
                <a:lnTo>
                  <a:pt x="34" y="300"/>
                </a:lnTo>
                <a:lnTo>
                  <a:pt x="34" y="303"/>
                </a:lnTo>
                <a:lnTo>
                  <a:pt x="34" y="304"/>
                </a:lnTo>
                <a:lnTo>
                  <a:pt x="35" y="305"/>
                </a:lnTo>
                <a:lnTo>
                  <a:pt x="35" y="307"/>
                </a:lnTo>
                <a:lnTo>
                  <a:pt x="35" y="307"/>
                </a:lnTo>
                <a:lnTo>
                  <a:pt x="34" y="305"/>
                </a:lnTo>
                <a:lnTo>
                  <a:pt x="33" y="304"/>
                </a:lnTo>
                <a:lnTo>
                  <a:pt x="33" y="303"/>
                </a:lnTo>
                <a:lnTo>
                  <a:pt x="33" y="302"/>
                </a:lnTo>
                <a:lnTo>
                  <a:pt x="33" y="302"/>
                </a:lnTo>
                <a:lnTo>
                  <a:pt x="34" y="300"/>
                </a:lnTo>
                <a:lnTo>
                  <a:pt x="35" y="299"/>
                </a:lnTo>
                <a:lnTo>
                  <a:pt x="35" y="300"/>
                </a:lnTo>
                <a:lnTo>
                  <a:pt x="35" y="300"/>
                </a:lnTo>
                <a:lnTo>
                  <a:pt x="36" y="299"/>
                </a:lnTo>
                <a:lnTo>
                  <a:pt x="35" y="299"/>
                </a:lnTo>
                <a:lnTo>
                  <a:pt x="35" y="298"/>
                </a:lnTo>
                <a:lnTo>
                  <a:pt x="35" y="298"/>
                </a:lnTo>
                <a:lnTo>
                  <a:pt x="35" y="298"/>
                </a:lnTo>
                <a:lnTo>
                  <a:pt x="36" y="298"/>
                </a:lnTo>
                <a:lnTo>
                  <a:pt x="37" y="299"/>
                </a:lnTo>
                <a:lnTo>
                  <a:pt x="36" y="302"/>
                </a:lnTo>
                <a:lnTo>
                  <a:pt x="36" y="302"/>
                </a:lnTo>
                <a:lnTo>
                  <a:pt x="35" y="302"/>
                </a:lnTo>
                <a:lnTo>
                  <a:pt x="34" y="300"/>
                </a:lnTo>
                <a:lnTo>
                  <a:pt x="34" y="300"/>
                </a:lnTo>
                <a:close/>
                <a:moveTo>
                  <a:pt x="37" y="284"/>
                </a:moveTo>
                <a:lnTo>
                  <a:pt x="37" y="284"/>
                </a:lnTo>
                <a:lnTo>
                  <a:pt x="36" y="294"/>
                </a:lnTo>
                <a:lnTo>
                  <a:pt x="36" y="294"/>
                </a:lnTo>
                <a:lnTo>
                  <a:pt x="35" y="293"/>
                </a:lnTo>
                <a:lnTo>
                  <a:pt x="34" y="292"/>
                </a:lnTo>
                <a:lnTo>
                  <a:pt x="34" y="288"/>
                </a:lnTo>
                <a:lnTo>
                  <a:pt x="34" y="288"/>
                </a:lnTo>
                <a:lnTo>
                  <a:pt x="35" y="288"/>
                </a:lnTo>
                <a:lnTo>
                  <a:pt x="35" y="289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6" y="289"/>
                </a:lnTo>
                <a:lnTo>
                  <a:pt x="36" y="287"/>
                </a:lnTo>
                <a:lnTo>
                  <a:pt x="36" y="285"/>
                </a:lnTo>
                <a:lnTo>
                  <a:pt x="37" y="284"/>
                </a:lnTo>
                <a:lnTo>
                  <a:pt x="37" y="284"/>
                </a:lnTo>
                <a:close/>
                <a:moveTo>
                  <a:pt x="39" y="155"/>
                </a:moveTo>
                <a:lnTo>
                  <a:pt x="39" y="155"/>
                </a:lnTo>
                <a:lnTo>
                  <a:pt x="37" y="155"/>
                </a:lnTo>
                <a:lnTo>
                  <a:pt x="37" y="155"/>
                </a:lnTo>
                <a:lnTo>
                  <a:pt x="37" y="155"/>
                </a:lnTo>
                <a:lnTo>
                  <a:pt x="36" y="155"/>
                </a:lnTo>
                <a:lnTo>
                  <a:pt x="36" y="154"/>
                </a:lnTo>
                <a:lnTo>
                  <a:pt x="39" y="153"/>
                </a:lnTo>
                <a:lnTo>
                  <a:pt x="39" y="155"/>
                </a:lnTo>
                <a:close/>
                <a:moveTo>
                  <a:pt x="36" y="310"/>
                </a:moveTo>
                <a:lnTo>
                  <a:pt x="36" y="310"/>
                </a:lnTo>
                <a:lnTo>
                  <a:pt x="36" y="308"/>
                </a:lnTo>
                <a:lnTo>
                  <a:pt x="36" y="305"/>
                </a:lnTo>
                <a:lnTo>
                  <a:pt x="36" y="305"/>
                </a:lnTo>
                <a:lnTo>
                  <a:pt x="36" y="305"/>
                </a:lnTo>
                <a:lnTo>
                  <a:pt x="37" y="307"/>
                </a:lnTo>
                <a:lnTo>
                  <a:pt x="37" y="307"/>
                </a:lnTo>
                <a:lnTo>
                  <a:pt x="39" y="307"/>
                </a:lnTo>
                <a:lnTo>
                  <a:pt x="39" y="307"/>
                </a:lnTo>
                <a:lnTo>
                  <a:pt x="37" y="309"/>
                </a:lnTo>
                <a:lnTo>
                  <a:pt x="37" y="310"/>
                </a:lnTo>
                <a:lnTo>
                  <a:pt x="36" y="310"/>
                </a:lnTo>
                <a:lnTo>
                  <a:pt x="36" y="310"/>
                </a:lnTo>
                <a:close/>
                <a:moveTo>
                  <a:pt x="29" y="334"/>
                </a:moveTo>
                <a:lnTo>
                  <a:pt x="29" y="334"/>
                </a:lnTo>
                <a:lnTo>
                  <a:pt x="28" y="333"/>
                </a:lnTo>
                <a:lnTo>
                  <a:pt x="28" y="330"/>
                </a:lnTo>
                <a:lnTo>
                  <a:pt x="28" y="328"/>
                </a:lnTo>
                <a:lnTo>
                  <a:pt x="29" y="327"/>
                </a:lnTo>
                <a:lnTo>
                  <a:pt x="29" y="327"/>
                </a:lnTo>
                <a:lnTo>
                  <a:pt x="30" y="327"/>
                </a:lnTo>
                <a:lnTo>
                  <a:pt x="30" y="327"/>
                </a:lnTo>
                <a:lnTo>
                  <a:pt x="29" y="328"/>
                </a:lnTo>
                <a:lnTo>
                  <a:pt x="29" y="328"/>
                </a:lnTo>
                <a:lnTo>
                  <a:pt x="29" y="332"/>
                </a:lnTo>
                <a:lnTo>
                  <a:pt x="29" y="334"/>
                </a:lnTo>
                <a:lnTo>
                  <a:pt x="29" y="334"/>
                </a:lnTo>
                <a:close/>
                <a:moveTo>
                  <a:pt x="37" y="278"/>
                </a:moveTo>
                <a:lnTo>
                  <a:pt x="37" y="278"/>
                </a:lnTo>
                <a:lnTo>
                  <a:pt x="36" y="277"/>
                </a:lnTo>
                <a:lnTo>
                  <a:pt x="35" y="275"/>
                </a:lnTo>
                <a:lnTo>
                  <a:pt x="34" y="275"/>
                </a:lnTo>
                <a:lnTo>
                  <a:pt x="34" y="273"/>
                </a:lnTo>
                <a:lnTo>
                  <a:pt x="34" y="273"/>
                </a:lnTo>
                <a:lnTo>
                  <a:pt x="35" y="274"/>
                </a:lnTo>
                <a:lnTo>
                  <a:pt x="37" y="275"/>
                </a:lnTo>
                <a:lnTo>
                  <a:pt x="37" y="275"/>
                </a:lnTo>
                <a:lnTo>
                  <a:pt x="39" y="279"/>
                </a:lnTo>
                <a:lnTo>
                  <a:pt x="37" y="280"/>
                </a:lnTo>
                <a:lnTo>
                  <a:pt x="36" y="282"/>
                </a:lnTo>
                <a:lnTo>
                  <a:pt x="36" y="282"/>
                </a:lnTo>
                <a:lnTo>
                  <a:pt x="36" y="278"/>
                </a:lnTo>
                <a:lnTo>
                  <a:pt x="36" y="278"/>
                </a:lnTo>
                <a:lnTo>
                  <a:pt x="37" y="278"/>
                </a:lnTo>
                <a:lnTo>
                  <a:pt x="37" y="278"/>
                </a:lnTo>
                <a:close/>
                <a:moveTo>
                  <a:pt x="28" y="323"/>
                </a:moveTo>
                <a:lnTo>
                  <a:pt x="28" y="323"/>
                </a:lnTo>
                <a:lnTo>
                  <a:pt x="28" y="322"/>
                </a:lnTo>
                <a:lnTo>
                  <a:pt x="28" y="319"/>
                </a:lnTo>
                <a:lnTo>
                  <a:pt x="28" y="315"/>
                </a:lnTo>
                <a:lnTo>
                  <a:pt x="28" y="315"/>
                </a:lnTo>
                <a:lnTo>
                  <a:pt x="29" y="319"/>
                </a:lnTo>
                <a:lnTo>
                  <a:pt x="28" y="323"/>
                </a:lnTo>
                <a:lnTo>
                  <a:pt x="28" y="323"/>
                </a:lnTo>
                <a:close/>
                <a:moveTo>
                  <a:pt x="34" y="317"/>
                </a:moveTo>
                <a:lnTo>
                  <a:pt x="34" y="317"/>
                </a:lnTo>
                <a:lnTo>
                  <a:pt x="34" y="315"/>
                </a:lnTo>
                <a:lnTo>
                  <a:pt x="34" y="313"/>
                </a:lnTo>
                <a:lnTo>
                  <a:pt x="34" y="313"/>
                </a:lnTo>
                <a:lnTo>
                  <a:pt x="35" y="314"/>
                </a:lnTo>
                <a:lnTo>
                  <a:pt x="36" y="315"/>
                </a:lnTo>
                <a:lnTo>
                  <a:pt x="36" y="315"/>
                </a:lnTo>
                <a:lnTo>
                  <a:pt x="35" y="317"/>
                </a:lnTo>
                <a:lnTo>
                  <a:pt x="34" y="317"/>
                </a:lnTo>
                <a:lnTo>
                  <a:pt x="34" y="317"/>
                </a:lnTo>
                <a:close/>
                <a:moveTo>
                  <a:pt x="35" y="333"/>
                </a:moveTo>
                <a:lnTo>
                  <a:pt x="35" y="333"/>
                </a:lnTo>
                <a:lnTo>
                  <a:pt x="34" y="333"/>
                </a:lnTo>
                <a:lnTo>
                  <a:pt x="33" y="334"/>
                </a:lnTo>
                <a:lnTo>
                  <a:pt x="33" y="334"/>
                </a:lnTo>
                <a:lnTo>
                  <a:pt x="33" y="333"/>
                </a:lnTo>
                <a:lnTo>
                  <a:pt x="33" y="332"/>
                </a:lnTo>
                <a:lnTo>
                  <a:pt x="33" y="329"/>
                </a:lnTo>
                <a:lnTo>
                  <a:pt x="33" y="328"/>
                </a:lnTo>
                <a:lnTo>
                  <a:pt x="33" y="328"/>
                </a:lnTo>
                <a:lnTo>
                  <a:pt x="34" y="327"/>
                </a:lnTo>
                <a:lnTo>
                  <a:pt x="35" y="325"/>
                </a:lnTo>
                <a:lnTo>
                  <a:pt x="35" y="325"/>
                </a:lnTo>
                <a:lnTo>
                  <a:pt x="34" y="325"/>
                </a:lnTo>
                <a:lnTo>
                  <a:pt x="34" y="325"/>
                </a:lnTo>
                <a:lnTo>
                  <a:pt x="33" y="325"/>
                </a:lnTo>
                <a:lnTo>
                  <a:pt x="33" y="325"/>
                </a:lnTo>
                <a:lnTo>
                  <a:pt x="33" y="323"/>
                </a:lnTo>
                <a:lnTo>
                  <a:pt x="33" y="323"/>
                </a:lnTo>
                <a:lnTo>
                  <a:pt x="34" y="324"/>
                </a:lnTo>
                <a:lnTo>
                  <a:pt x="35" y="324"/>
                </a:lnTo>
                <a:lnTo>
                  <a:pt x="35" y="323"/>
                </a:lnTo>
                <a:lnTo>
                  <a:pt x="35" y="323"/>
                </a:lnTo>
                <a:lnTo>
                  <a:pt x="36" y="325"/>
                </a:lnTo>
                <a:lnTo>
                  <a:pt x="36" y="327"/>
                </a:lnTo>
                <a:lnTo>
                  <a:pt x="36" y="327"/>
                </a:lnTo>
                <a:lnTo>
                  <a:pt x="36" y="327"/>
                </a:lnTo>
                <a:lnTo>
                  <a:pt x="36" y="328"/>
                </a:lnTo>
                <a:lnTo>
                  <a:pt x="36" y="329"/>
                </a:lnTo>
                <a:lnTo>
                  <a:pt x="36" y="329"/>
                </a:lnTo>
                <a:lnTo>
                  <a:pt x="36" y="329"/>
                </a:lnTo>
                <a:lnTo>
                  <a:pt x="36" y="328"/>
                </a:lnTo>
                <a:lnTo>
                  <a:pt x="36" y="328"/>
                </a:lnTo>
                <a:lnTo>
                  <a:pt x="34" y="328"/>
                </a:lnTo>
                <a:lnTo>
                  <a:pt x="34" y="328"/>
                </a:lnTo>
                <a:lnTo>
                  <a:pt x="36" y="330"/>
                </a:lnTo>
                <a:lnTo>
                  <a:pt x="37" y="332"/>
                </a:lnTo>
                <a:lnTo>
                  <a:pt x="37" y="334"/>
                </a:lnTo>
                <a:lnTo>
                  <a:pt x="37" y="334"/>
                </a:lnTo>
                <a:lnTo>
                  <a:pt x="36" y="334"/>
                </a:lnTo>
                <a:lnTo>
                  <a:pt x="36" y="334"/>
                </a:lnTo>
                <a:lnTo>
                  <a:pt x="36" y="337"/>
                </a:lnTo>
                <a:lnTo>
                  <a:pt x="36" y="337"/>
                </a:lnTo>
                <a:lnTo>
                  <a:pt x="34" y="335"/>
                </a:lnTo>
                <a:lnTo>
                  <a:pt x="34" y="335"/>
                </a:lnTo>
                <a:lnTo>
                  <a:pt x="35" y="334"/>
                </a:lnTo>
                <a:lnTo>
                  <a:pt x="35" y="333"/>
                </a:lnTo>
                <a:lnTo>
                  <a:pt x="35" y="333"/>
                </a:lnTo>
                <a:close/>
                <a:moveTo>
                  <a:pt x="27" y="309"/>
                </a:moveTo>
                <a:lnTo>
                  <a:pt x="27" y="309"/>
                </a:lnTo>
                <a:lnTo>
                  <a:pt x="28" y="307"/>
                </a:lnTo>
                <a:lnTo>
                  <a:pt x="27" y="303"/>
                </a:lnTo>
                <a:lnTo>
                  <a:pt x="27" y="303"/>
                </a:lnTo>
                <a:lnTo>
                  <a:pt x="28" y="300"/>
                </a:lnTo>
                <a:lnTo>
                  <a:pt x="28" y="300"/>
                </a:lnTo>
                <a:lnTo>
                  <a:pt x="27" y="299"/>
                </a:lnTo>
                <a:lnTo>
                  <a:pt x="27" y="299"/>
                </a:lnTo>
                <a:lnTo>
                  <a:pt x="27" y="282"/>
                </a:lnTo>
                <a:lnTo>
                  <a:pt x="27" y="282"/>
                </a:lnTo>
                <a:lnTo>
                  <a:pt x="29" y="283"/>
                </a:lnTo>
                <a:lnTo>
                  <a:pt x="29" y="284"/>
                </a:lnTo>
                <a:lnTo>
                  <a:pt x="28" y="287"/>
                </a:lnTo>
                <a:lnTo>
                  <a:pt x="28" y="287"/>
                </a:lnTo>
                <a:lnTo>
                  <a:pt x="29" y="289"/>
                </a:lnTo>
                <a:lnTo>
                  <a:pt x="29" y="292"/>
                </a:lnTo>
                <a:lnTo>
                  <a:pt x="29" y="292"/>
                </a:lnTo>
                <a:lnTo>
                  <a:pt x="29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3"/>
                </a:lnTo>
                <a:lnTo>
                  <a:pt x="28" y="294"/>
                </a:lnTo>
                <a:lnTo>
                  <a:pt x="28" y="294"/>
                </a:lnTo>
                <a:lnTo>
                  <a:pt x="28" y="300"/>
                </a:lnTo>
                <a:lnTo>
                  <a:pt x="29" y="307"/>
                </a:lnTo>
                <a:lnTo>
                  <a:pt x="29" y="307"/>
                </a:lnTo>
                <a:lnTo>
                  <a:pt x="28" y="308"/>
                </a:lnTo>
                <a:lnTo>
                  <a:pt x="27" y="309"/>
                </a:lnTo>
                <a:lnTo>
                  <a:pt x="27" y="309"/>
                </a:lnTo>
                <a:close/>
                <a:moveTo>
                  <a:pt x="37" y="150"/>
                </a:moveTo>
                <a:lnTo>
                  <a:pt x="37" y="150"/>
                </a:lnTo>
                <a:lnTo>
                  <a:pt x="36" y="150"/>
                </a:lnTo>
                <a:lnTo>
                  <a:pt x="36" y="149"/>
                </a:lnTo>
                <a:lnTo>
                  <a:pt x="36" y="145"/>
                </a:lnTo>
                <a:lnTo>
                  <a:pt x="36" y="145"/>
                </a:lnTo>
                <a:lnTo>
                  <a:pt x="37" y="146"/>
                </a:lnTo>
                <a:lnTo>
                  <a:pt x="37" y="148"/>
                </a:lnTo>
                <a:lnTo>
                  <a:pt x="37" y="149"/>
                </a:lnTo>
                <a:lnTo>
                  <a:pt x="37" y="150"/>
                </a:lnTo>
                <a:lnTo>
                  <a:pt x="37" y="150"/>
                </a:lnTo>
                <a:close/>
                <a:moveTo>
                  <a:pt x="52" y="144"/>
                </a:moveTo>
                <a:lnTo>
                  <a:pt x="52" y="144"/>
                </a:lnTo>
                <a:lnTo>
                  <a:pt x="52" y="145"/>
                </a:lnTo>
                <a:lnTo>
                  <a:pt x="51" y="146"/>
                </a:lnTo>
                <a:lnTo>
                  <a:pt x="51" y="146"/>
                </a:lnTo>
                <a:lnTo>
                  <a:pt x="50" y="146"/>
                </a:lnTo>
                <a:lnTo>
                  <a:pt x="51" y="145"/>
                </a:lnTo>
                <a:lnTo>
                  <a:pt x="52" y="144"/>
                </a:lnTo>
                <a:lnTo>
                  <a:pt x="52" y="144"/>
                </a:lnTo>
                <a:lnTo>
                  <a:pt x="51" y="139"/>
                </a:lnTo>
                <a:lnTo>
                  <a:pt x="51" y="139"/>
                </a:lnTo>
                <a:lnTo>
                  <a:pt x="52" y="136"/>
                </a:lnTo>
                <a:lnTo>
                  <a:pt x="51" y="134"/>
                </a:lnTo>
                <a:lnTo>
                  <a:pt x="51" y="134"/>
                </a:lnTo>
                <a:lnTo>
                  <a:pt x="52" y="133"/>
                </a:lnTo>
                <a:lnTo>
                  <a:pt x="52" y="131"/>
                </a:lnTo>
                <a:lnTo>
                  <a:pt x="52" y="131"/>
                </a:lnTo>
                <a:lnTo>
                  <a:pt x="53" y="133"/>
                </a:lnTo>
                <a:lnTo>
                  <a:pt x="53" y="134"/>
                </a:lnTo>
                <a:lnTo>
                  <a:pt x="52" y="139"/>
                </a:lnTo>
                <a:lnTo>
                  <a:pt x="52" y="139"/>
                </a:lnTo>
                <a:lnTo>
                  <a:pt x="52" y="144"/>
                </a:lnTo>
                <a:lnTo>
                  <a:pt x="52" y="144"/>
                </a:lnTo>
                <a:close/>
                <a:moveTo>
                  <a:pt x="41" y="149"/>
                </a:moveTo>
                <a:lnTo>
                  <a:pt x="41" y="149"/>
                </a:lnTo>
                <a:lnTo>
                  <a:pt x="42" y="149"/>
                </a:lnTo>
                <a:lnTo>
                  <a:pt x="42" y="149"/>
                </a:lnTo>
                <a:lnTo>
                  <a:pt x="42" y="150"/>
                </a:lnTo>
                <a:lnTo>
                  <a:pt x="43" y="150"/>
                </a:lnTo>
                <a:lnTo>
                  <a:pt x="43" y="150"/>
                </a:lnTo>
                <a:lnTo>
                  <a:pt x="43" y="151"/>
                </a:lnTo>
                <a:lnTo>
                  <a:pt x="42" y="151"/>
                </a:lnTo>
                <a:lnTo>
                  <a:pt x="42" y="151"/>
                </a:lnTo>
                <a:lnTo>
                  <a:pt x="41" y="150"/>
                </a:lnTo>
                <a:lnTo>
                  <a:pt x="41" y="150"/>
                </a:lnTo>
                <a:lnTo>
                  <a:pt x="41" y="149"/>
                </a:lnTo>
                <a:lnTo>
                  <a:pt x="41" y="149"/>
                </a:lnTo>
                <a:close/>
                <a:moveTo>
                  <a:pt x="42" y="151"/>
                </a:moveTo>
                <a:lnTo>
                  <a:pt x="42" y="151"/>
                </a:lnTo>
                <a:lnTo>
                  <a:pt x="43" y="153"/>
                </a:lnTo>
                <a:lnTo>
                  <a:pt x="45" y="153"/>
                </a:lnTo>
                <a:lnTo>
                  <a:pt x="46" y="153"/>
                </a:lnTo>
                <a:lnTo>
                  <a:pt x="46" y="154"/>
                </a:lnTo>
                <a:lnTo>
                  <a:pt x="46" y="154"/>
                </a:lnTo>
                <a:lnTo>
                  <a:pt x="45" y="154"/>
                </a:lnTo>
                <a:lnTo>
                  <a:pt x="43" y="153"/>
                </a:lnTo>
                <a:lnTo>
                  <a:pt x="43" y="153"/>
                </a:lnTo>
                <a:lnTo>
                  <a:pt x="42" y="154"/>
                </a:lnTo>
                <a:lnTo>
                  <a:pt x="42" y="154"/>
                </a:lnTo>
                <a:lnTo>
                  <a:pt x="42" y="153"/>
                </a:lnTo>
                <a:lnTo>
                  <a:pt x="42" y="151"/>
                </a:lnTo>
                <a:lnTo>
                  <a:pt x="42" y="151"/>
                </a:lnTo>
                <a:close/>
                <a:moveTo>
                  <a:pt x="52" y="149"/>
                </a:moveTo>
                <a:lnTo>
                  <a:pt x="52" y="149"/>
                </a:lnTo>
                <a:lnTo>
                  <a:pt x="53" y="148"/>
                </a:lnTo>
                <a:lnTo>
                  <a:pt x="53" y="146"/>
                </a:lnTo>
                <a:lnTo>
                  <a:pt x="53" y="145"/>
                </a:lnTo>
                <a:lnTo>
                  <a:pt x="53" y="145"/>
                </a:lnTo>
                <a:lnTo>
                  <a:pt x="53" y="145"/>
                </a:lnTo>
                <a:lnTo>
                  <a:pt x="54" y="148"/>
                </a:lnTo>
                <a:lnTo>
                  <a:pt x="53" y="149"/>
                </a:lnTo>
                <a:lnTo>
                  <a:pt x="52" y="149"/>
                </a:lnTo>
                <a:lnTo>
                  <a:pt x="52" y="149"/>
                </a:lnTo>
                <a:close/>
                <a:moveTo>
                  <a:pt x="23" y="247"/>
                </a:moveTo>
                <a:lnTo>
                  <a:pt x="23" y="247"/>
                </a:lnTo>
                <a:lnTo>
                  <a:pt x="23" y="244"/>
                </a:lnTo>
                <a:lnTo>
                  <a:pt x="23" y="243"/>
                </a:lnTo>
                <a:lnTo>
                  <a:pt x="23" y="243"/>
                </a:lnTo>
                <a:lnTo>
                  <a:pt x="24" y="243"/>
                </a:lnTo>
                <a:lnTo>
                  <a:pt x="24" y="244"/>
                </a:lnTo>
                <a:lnTo>
                  <a:pt x="24" y="245"/>
                </a:lnTo>
                <a:lnTo>
                  <a:pt x="27" y="245"/>
                </a:lnTo>
                <a:lnTo>
                  <a:pt x="27" y="245"/>
                </a:lnTo>
                <a:lnTo>
                  <a:pt x="27" y="247"/>
                </a:lnTo>
                <a:lnTo>
                  <a:pt x="25" y="247"/>
                </a:lnTo>
                <a:lnTo>
                  <a:pt x="23" y="247"/>
                </a:lnTo>
                <a:lnTo>
                  <a:pt x="23" y="247"/>
                </a:lnTo>
                <a:close/>
                <a:moveTo>
                  <a:pt x="23" y="180"/>
                </a:moveTo>
                <a:lnTo>
                  <a:pt x="23" y="180"/>
                </a:lnTo>
                <a:lnTo>
                  <a:pt x="23" y="178"/>
                </a:lnTo>
                <a:lnTo>
                  <a:pt x="23" y="175"/>
                </a:lnTo>
                <a:lnTo>
                  <a:pt x="23" y="170"/>
                </a:lnTo>
                <a:lnTo>
                  <a:pt x="23" y="170"/>
                </a:lnTo>
                <a:lnTo>
                  <a:pt x="23" y="166"/>
                </a:lnTo>
                <a:lnTo>
                  <a:pt x="22" y="165"/>
                </a:lnTo>
                <a:lnTo>
                  <a:pt x="22" y="164"/>
                </a:lnTo>
                <a:lnTo>
                  <a:pt x="22" y="164"/>
                </a:lnTo>
                <a:lnTo>
                  <a:pt x="23" y="164"/>
                </a:lnTo>
                <a:lnTo>
                  <a:pt x="23" y="165"/>
                </a:lnTo>
                <a:lnTo>
                  <a:pt x="23" y="168"/>
                </a:lnTo>
                <a:lnTo>
                  <a:pt x="23" y="168"/>
                </a:lnTo>
                <a:lnTo>
                  <a:pt x="24" y="170"/>
                </a:lnTo>
                <a:lnTo>
                  <a:pt x="24" y="170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3"/>
                </a:lnTo>
                <a:lnTo>
                  <a:pt x="24" y="174"/>
                </a:lnTo>
                <a:lnTo>
                  <a:pt x="23" y="175"/>
                </a:lnTo>
                <a:lnTo>
                  <a:pt x="23" y="175"/>
                </a:lnTo>
                <a:lnTo>
                  <a:pt x="24" y="178"/>
                </a:lnTo>
                <a:lnTo>
                  <a:pt x="23" y="180"/>
                </a:lnTo>
                <a:lnTo>
                  <a:pt x="23" y="180"/>
                </a:lnTo>
                <a:close/>
                <a:moveTo>
                  <a:pt x="48" y="140"/>
                </a:moveTo>
                <a:lnTo>
                  <a:pt x="48" y="140"/>
                </a:lnTo>
                <a:lnTo>
                  <a:pt x="50" y="141"/>
                </a:lnTo>
                <a:lnTo>
                  <a:pt x="50" y="143"/>
                </a:lnTo>
                <a:lnTo>
                  <a:pt x="50" y="143"/>
                </a:lnTo>
                <a:lnTo>
                  <a:pt x="48" y="143"/>
                </a:lnTo>
                <a:lnTo>
                  <a:pt x="48" y="143"/>
                </a:lnTo>
                <a:lnTo>
                  <a:pt x="48" y="140"/>
                </a:lnTo>
                <a:lnTo>
                  <a:pt x="48" y="140"/>
                </a:lnTo>
                <a:close/>
                <a:moveTo>
                  <a:pt x="41" y="134"/>
                </a:moveTo>
                <a:lnTo>
                  <a:pt x="41" y="134"/>
                </a:lnTo>
                <a:lnTo>
                  <a:pt x="42" y="130"/>
                </a:lnTo>
                <a:lnTo>
                  <a:pt x="42" y="130"/>
                </a:lnTo>
                <a:lnTo>
                  <a:pt x="45" y="133"/>
                </a:lnTo>
                <a:lnTo>
                  <a:pt x="45" y="135"/>
                </a:lnTo>
                <a:lnTo>
                  <a:pt x="45" y="141"/>
                </a:lnTo>
                <a:lnTo>
                  <a:pt x="45" y="141"/>
                </a:lnTo>
                <a:lnTo>
                  <a:pt x="46" y="143"/>
                </a:lnTo>
                <a:lnTo>
                  <a:pt x="46" y="143"/>
                </a:lnTo>
                <a:lnTo>
                  <a:pt x="46" y="143"/>
                </a:lnTo>
                <a:lnTo>
                  <a:pt x="46" y="144"/>
                </a:lnTo>
                <a:lnTo>
                  <a:pt x="46" y="145"/>
                </a:lnTo>
                <a:lnTo>
                  <a:pt x="47" y="148"/>
                </a:lnTo>
                <a:lnTo>
                  <a:pt x="47" y="148"/>
                </a:lnTo>
                <a:lnTo>
                  <a:pt x="47" y="149"/>
                </a:lnTo>
                <a:lnTo>
                  <a:pt x="46" y="150"/>
                </a:lnTo>
                <a:lnTo>
                  <a:pt x="45" y="151"/>
                </a:lnTo>
                <a:lnTo>
                  <a:pt x="45" y="151"/>
                </a:lnTo>
                <a:lnTo>
                  <a:pt x="45" y="149"/>
                </a:lnTo>
                <a:lnTo>
                  <a:pt x="45" y="148"/>
                </a:lnTo>
                <a:lnTo>
                  <a:pt x="45" y="146"/>
                </a:lnTo>
                <a:lnTo>
                  <a:pt x="45" y="144"/>
                </a:lnTo>
                <a:lnTo>
                  <a:pt x="45" y="144"/>
                </a:lnTo>
                <a:lnTo>
                  <a:pt x="43" y="143"/>
                </a:lnTo>
                <a:lnTo>
                  <a:pt x="42" y="143"/>
                </a:lnTo>
                <a:lnTo>
                  <a:pt x="42" y="141"/>
                </a:lnTo>
                <a:lnTo>
                  <a:pt x="42" y="141"/>
                </a:lnTo>
                <a:lnTo>
                  <a:pt x="43" y="141"/>
                </a:lnTo>
                <a:lnTo>
                  <a:pt x="43" y="141"/>
                </a:lnTo>
                <a:lnTo>
                  <a:pt x="43" y="136"/>
                </a:lnTo>
                <a:lnTo>
                  <a:pt x="43" y="135"/>
                </a:lnTo>
                <a:lnTo>
                  <a:pt x="41" y="134"/>
                </a:lnTo>
                <a:lnTo>
                  <a:pt x="41" y="134"/>
                </a:lnTo>
                <a:close/>
                <a:moveTo>
                  <a:pt x="28" y="145"/>
                </a:moveTo>
                <a:lnTo>
                  <a:pt x="28" y="145"/>
                </a:lnTo>
                <a:lnTo>
                  <a:pt x="27" y="144"/>
                </a:lnTo>
                <a:lnTo>
                  <a:pt x="25" y="143"/>
                </a:lnTo>
                <a:lnTo>
                  <a:pt x="27" y="139"/>
                </a:lnTo>
                <a:lnTo>
                  <a:pt x="27" y="139"/>
                </a:lnTo>
                <a:lnTo>
                  <a:pt x="25" y="136"/>
                </a:lnTo>
                <a:lnTo>
                  <a:pt x="25" y="135"/>
                </a:lnTo>
                <a:lnTo>
                  <a:pt x="27" y="134"/>
                </a:lnTo>
                <a:lnTo>
                  <a:pt x="27" y="134"/>
                </a:lnTo>
                <a:lnTo>
                  <a:pt x="28" y="140"/>
                </a:lnTo>
                <a:lnTo>
                  <a:pt x="28" y="145"/>
                </a:lnTo>
                <a:lnTo>
                  <a:pt x="28" y="145"/>
                </a:lnTo>
                <a:close/>
                <a:moveTo>
                  <a:pt x="482" y="638"/>
                </a:moveTo>
                <a:lnTo>
                  <a:pt x="482" y="638"/>
                </a:lnTo>
                <a:lnTo>
                  <a:pt x="476" y="639"/>
                </a:lnTo>
                <a:lnTo>
                  <a:pt x="471" y="639"/>
                </a:lnTo>
                <a:lnTo>
                  <a:pt x="471" y="639"/>
                </a:lnTo>
                <a:lnTo>
                  <a:pt x="476" y="638"/>
                </a:lnTo>
                <a:lnTo>
                  <a:pt x="482" y="638"/>
                </a:lnTo>
                <a:lnTo>
                  <a:pt x="482" y="638"/>
                </a:lnTo>
                <a:close/>
                <a:moveTo>
                  <a:pt x="71" y="377"/>
                </a:moveTo>
                <a:lnTo>
                  <a:pt x="71" y="377"/>
                </a:lnTo>
                <a:lnTo>
                  <a:pt x="70" y="375"/>
                </a:lnTo>
                <a:lnTo>
                  <a:pt x="70" y="375"/>
                </a:lnTo>
                <a:lnTo>
                  <a:pt x="71" y="373"/>
                </a:lnTo>
                <a:lnTo>
                  <a:pt x="71" y="373"/>
                </a:lnTo>
                <a:lnTo>
                  <a:pt x="71" y="373"/>
                </a:lnTo>
                <a:lnTo>
                  <a:pt x="72" y="374"/>
                </a:lnTo>
                <a:lnTo>
                  <a:pt x="71" y="377"/>
                </a:lnTo>
                <a:lnTo>
                  <a:pt x="71" y="377"/>
                </a:lnTo>
                <a:close/>
                <a:moveTo>
                  <a:pt x="69" y="372"/>
                </a:moveTo>
                <a:lnTo>
                  <a:pt x="69" y="378"/>
                </a:lnTo>
                <a:lnTo>
                  <a:pt x="69" y="378"/>
                </a:lnTo>
                <a:lnTo>
                  <a:pt x="68" y="377"/>
                </a:lnTo>
                <a:lnTo>
                  <a:pt x="68" y="374"/>
                </a:lnTo>
                <a:lnTo>
                  <a:pt x="68" y="373"/>
                </a:lnTo>
                <a:lnTo>
                  <a:pt x="69" y="372"/>
                </a:lnTo>
                <a:lnTo>
                  <a:pt x="69" y="372"/>
                </a:lnTo>
                <a:close/>
                <a:moveTo>
                  <a:pt x="75" y="373"/>
                </a:moveTo>
                <a:lnTo>
                  <a:pt x="75" y="373"/>
                </a:lnTo>
                <a:lnTo>
                  <a:pt x="75" y="373"/>
                </a:lnTo>
                <a:lnTo>
                  <a:pt x="75" y="374"/>
                </a:lnTo>
                <a:lnTo>
                  <a:pt x="75" y="375"/>
                </a:lnTo>
                <a:lnTo>
                  <a:pt x="75" y="375"/>
                </a:lnTo>
                <a:lnTo>
                  <a:pt x="74" y="375"/>
                </a:lnTo>
                <a:lnTo>
                  <a:pt x="74" y="374"/>
                </a:lnTo>
                <a:lnTo>
                  <a:pt x="75" y="373"/>
                </a:lnTo>
                <a:lnTo>
                  <a:pt x="75" y="373"/>
                </a:lnTo>
                <a:close/>
                <a:moveTo>
                  <a:pt x="68" y="409"/>
                </a:moveTo>
                <a:lnTo>
                  <a:pt x="68" y="409"/>
                </a:lnTo>
                <a:lnTo>
                  <a:pt x="68" y="410"/>
                </a:lnTo>
                <a:lnTo>
                  <a:pt x="68" y="410"/>
                </a:lnTo>
                <a:lnTo>
                  <a:pt x="68" y="413"/>
                </a:lnTo>
                <a:lnTo>
                  <a:pt x="68" y="413"/>
                </a:lnTo>
                <a:lnTo>
                  <a:pt x="66" y="413"/>
                </a:lnTo>
                <a:lnTo>
                  <a:pt x="66" y="412"/>
                </a:lnTo>
                <a:lnTo>
                  <a:pt x="68" y="409"/>
                </a:lnTo>
                <a:lnTo>
                  <a:pt x="68" y="409"/>
                </a:lnTo>
                <a:close/>
                <a:moveTo>
                  <a:pt x="80" y="372"/>
                </a:moveTo>
                <a:lnTo>
                  <a:pt x="80" y="372"/>
                </a:lnTo>
                <a:lnTo>
                  <a:pt x="80" y="367"/>
                </a:lnTo>
                <a:lnTo>
                  <a:pt x="80" y="362"/>
                </a:lnTo>
                <a:lnTo>
                  <a:pt x="80" y="362"/>
                </a:lnTo>
                <a:lnTo>
                  <a:pt x="81" y="362"/>
                </a:lnTo>
                <a:lnTo>
                  <a:pt x="81" y="362"/>
                </a:lnTo>
                <a:lnTo>
                  <a:pt x="81" y="360"/>
                </a:lnTo>
                <a:lnTo>
                  <a:pt x="82" y="360"/>
                </a:lnTo>
                <a:lnTo>
                  <a:pt x="82" y="360"/>
                </a:lnTo>
                <a:lnTo>
                  <a:pt x="82" y="363"/>
                </a:lnTo>
                <a:lnTo>
                  <a:pt x="81" y="365"/>
                </a:lnTo>
                <a:lnTo>
                  <a:pt x="81" y="365"/>
                </a:lnTo>
                <a:lnTo>
                  <a:pt x="80" y="365"/>
                </a:lnTo>
                <a:lnTo>
                  <a:pt x="80" y="365"/>
                </a:lnTo>
                <a:lnTo>
                  <a:pt x="80" y="369"/>
                </a:lnTo>
                <a:lnTo>
                  <a:pt x="80" y="369"/>
                </a:lnTo>
                <a:lnTo>
                  <a:pt x="81" y="369"/>
                </a:lnTo>
                <a:lnTo>
                  <a:pt x="82" y="369"/>
                </a:lnTo>
                <a:lnTo>
                  <a:pt x="82" y="369"/>
                </a:lnTo>
                <a:lnTo>
                  <a:pt x="82" y="370"/>
                </a:lnTo>
                <a:lnTo>
                  <a:pt x="82" y="372"/>
                </a:lnTo>
                <a:lnTo>
                  <a:pt x="81" y="374"/>
                </a:lnTo>
                <a:lnTo>
                  <a:pt x="81" y="374"/>
                </a:lnTo>
                <a:lnTo>
                  <a:pt x="82" y="375"/>
                </a:lnTo>
                <a:lnTo>
                  <a:pt x="82" y="374"/>
                </a:lnTo>
                <a:lnTo>
                  <a:pt x="82" y="374"/>
                </a:lnTo>
                <a:lnTo>
                  <a:pt x="82" y="375"/>
                </a:lnTo>
                <a:lnTo>
                  <a:pt x="82" y="375"/>
                </a:lnTo>
                <a:lnTo>
                  <a:pt x="81" y="377"/>
                </a:lnTo>
                <a:lnTo>
                  <a:pt x="81" y="377"/>
                </a:lnTo>
                <a:lnTo>
                  <a:pt x="81" y="377"/>
                </a:lnTo>
                <a:lnTo>
                  <a:pt x="80" y="375"/>
                </a:lnTo>
                <a:lnTo>
                  <a:pt x="80" y="375"/>
                </a:lnTo>
                <a:lnTo>
                  <a:pt x="79" y="375"/>
                </a:lnTo>
                <a:lnTo>
                  <a:pt x="79" y="375"/>
                </a:lnTo>
                <a:lnTo>
                  <a:pt x="79" y="374"/>
                </a:lnTo>
                <a:lnTo>
                  <a:pt x="79" y="373"/>
                </a:lnTo>
                <a:lnTo>
                  <a:pt x="80" y="373"/>
                </a:lnTo>
                <a:lnTo>
                  <a:pt x="81" y="373"/>
                </a:lnTo>
                <a:lnTo>
                  <a:pt x="81" y="373"/>
                </a:lnTo>
                <a:lnTo>
                  <a:pt x="81" y="372"/>
                </a:lnTo>
                <a:lnTo>
                  <a:pt x="81" y="372"/>
                </a:lnTo>
                <a:lnTo>
                  <a:pt x="80" y="372"/>
                </a:lnTo>
                <a:lnTo>
                  <a:pt x="80" y="372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9" y="360"/>
                </a:lnTo>
                <a:lnTo>
                  <a:pt x="69" y="362"/>
                </a:lnTo>
                <a:lnTo>
                  <a:pt x="69" y="367"/>
                </a:lnTo>
                <a:lnTo>
                  <a:pt x="69" y="367"/>
                </a:lnTo>
                <a:lnTo>
                  <a:pt x="68" y="365"/>
                </a:lnTo>
                <a:lnTo>
                  <a:pt x="68" y="363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75" y="419"/>
                </a:moveTo>
                <a:lnTo>
                  <a:pt x="75" y="419"/>
                </a:lnTo>
                <a:lnTo>
                  <a:pt x="74" y="419"/>
                </a:lnTo>
                <a:lnTo>
                  <a:pt x="72" y="420"/>
                </a:lnTo>
                <a:lnTo>
                  <a:pt x="72" y="420"/>
                </a:lnTo>
                <a:lnTo>
                  <a:pt x="75" y="422"/>
                </a:lnTo>
                <a:lnTo>
                  <a:pt x="75" y="422"/>
                </a:lnTo>
                <a:lnTo>
                  <a:pt x="74" y="424"/>
                </a:lnTo>
                <a:lnTo>
                  <a:pt x="74" y="427"/>
                </a:lnTo>
                <a:lnTo>
                  <a:pt x="74" y="427"/>
                </a:lnTo>
                <a:lnTo>
                  <a:pt x="72" y="425"/>
                </a:lnTo>
                <a:lnTo>
                  <a:pt x="71" y="424"/>
                </a:lnTo>
                <a:lnTo>
                  <a:pt x="71" y="424"/>
                </a:lnTo>
                <a:lnTo>
                  <a:pt x="71" y="423"/>
                </a:lnTo>
                <a:lnTo>
                  <a:pt x="72" y="423"/>
                </a:lnTo>
                <a:lnTo>
                  <a:pt x="74" y="424"/>
                </a:lnTo>
                <a:lnTo>
                  <a:pt x="74" y="424"/>
                </a:lnTo>
                <a:lnTo>
                  <a:pt x="72" y="422"/>
                </a:lnTo>
                <a:lnTo>
                  <a:pt x="71" y="420"/>
                </a:lnTo>
                <a:lnTo>
                  <a:pt x="71" y="419"/>
                </a:lnTo>
                <a:lnTo>
                  <a:pt x="71" y="419"/>
                </a:lnTo>
                <a:lnTo>
                  <a:pt x="74" y="419"/>
                </a:lnTo>
                <a:lnTo>
                  <a:pt x="74" y="418"/>
                </a:lnTo>
                <a:lnTo>
                  <a:pt x="74" y="415"/>
                </a:lnTo>
                <a:lnTo>
                  <a:pt x="74" y="415"/>
                </a:lnTo>
                <a:lnTo>
                  <a:pt x="75" y="415"/>
                </a:lnTo>
                <a:lnTo>
                  <a:pt x="76" y="417"/>
                </a:lnTo>
                <a:lnTo>
                  <a:pt x="76" y="420"/>
                </a:lnTo>
                <a:lnTo>
                  <a:pt x="76" y="420"/>
                </a:lnTo>
                <a:lnTo>
                  <a:pt x="75" y="420"/>
                </a:lnTo>
                <a:lnTo>
                  <a:pt x="75" y="419"/>
                </a:lnTo>
                <a:lnTo>
                  <a:pt x="75" y="419"/>
                </a:lnTo>
                <a:close/>
                <a:moveTo>
                  <a:pt x="76" y="362"/>
                </a:moveTo>
                <a:lnTo>
                  <a:pt x="76" y="362"/>
                </a:lnTo>
                <a:lnTo>
                  <a:pt x="76" y="360"/>
                </a:lnTo>
                <a:lnTo>
                  <a:pt x="76" y="359"/>
                </a:lnTo>
                <a:lnTo>
                  <a:pt x="76" y="355"/>
                </a:lnTo>
                <a:lnTo>
                  <a:pt x="76" y="355"/>
                </a:lnTo>
                <a:lnTo>
                  <a:pt x="77" y="357"/>
                </a:lnTo>
                <a:lnTo>
                  <a:pt x="77" y="358"/>
                </a:lnTo>
                <a:lnTo>
                  <a:pt x="76" y="362"/>
                </a:lnTo>
                <a:lnTo>
                  <a:pt x="76" y="362"/>
                </a:lnTo>
                <a:close/>
                <a:moveTo>
                  <a:pt x="85" y="368"/>
                </a:moveTo>
                <a:lnTo>
                  <a:pt x="85" y="368"/>
                </a:lnTo>
                <a:lnTo>
                  <a:pt x="85" y="368"/>
                </a:lnTo>
                <a:lnTo>
                  <a:pt x="85" y="369"/>
                </a:lnTo>
                <a:lnTo>
                  <a:pt x="85" y="370"/>
                </a:lnTo>
                <a:lnTo>
                  <a:pt x="85" y="370"/>
                </a:lnTo>
                <a:lnTo>
                  <a:pt x="83" y="370"/>
                </a:lnTo>
                <a:lnTo>
                  <a:pt x="83" y="369"/>
                </a:lnTo>
                <a:lnTo>
                  <a:pt x="85" y="368"/>
                </a:lnTo>
                <a:lnTo>
                  <a:pt x="85" y="368"/>
                </a:lnTo>
                <a:close/>
                <a:moveTo>
                  <a:pt x="76" y="430"/>
                </a:moveTo>
                <a:lnTo>
                  <a:pt x="76" y="430"/>
                </a:lnTo>
                <a:lnTo>
                  <a:pt x="77" y="432"/>
                </a:lnTo>
                <a:lnTo>
                  <a:pt x="77" y="434"/>
                </a:lnTo>
                <a:lnTo>
                  <a:pt x="77" y="434"/>
                </a:lnTo>
                <a:lnTo>
                  <a:pt x="77" y="434"/>
                </a:lnTo>
                <a:lnTo>
                  <a:pt x="76" y="433"/>
                </a:lnTo>
                <a:lnTo>
                  <a:pt x="76" y="430"/>
                </a:lnTo>
                <a:lnTo>
                  <a:pt x="76" y="430"/>
                </a:lnTo>
                <a:close/>
                <a:moveTo>
                  <a:pt x="75" y="447"/>
                </a:moveTo>
                <a:lnTo>
                  <a:pt x="75" y="447"/>
                </a:lnTo>
                <a:lnTo>
                  <a:pt x="76" y="445"/>
                </a:lnTo>
                <a:lnTo>
                  <a:pt x="76" y="445"/>
                </a:lnTo>
                <a:lnTo>
                  <a:pt x="77" y="447"/>
                </a:lnTo>
                <a:lnTo>
                  <a:pt x="77" y="449"/>
                </a:lnTo>
                <a:lnTo>
                  <a:pt x="77" y="449"/>
                </a:lnTo>
                <a:lnTo>
                  <a:pt x="76" y="448"/>
                </a:lnTo>
                <a:lnTo>
                  <a:pt x="75" y="447"/>
                </a:lnTo>
                <a:lnTo>
                  <a:pt x="75" y="447"/>
                </a:lnTo>
                <a:close/>
                <a:moveTo>
                  <a:pt x="68" y="357"/>
                </a:moveTo>
                <a:lnTo>
                  <a:pt x="68" y="357"/>
                </a:lnTo>
                <a:lnTo>
                  <a:pt x="69" y="338"/>
                </a:lnTo>
                <a:lnTo>
                  <a:pt x="69" y="338"/>
                </a:lnTo>
                <a:lnTo>
                  <a:pt x="69" y="338"/>
                </a:lnTo>
                <a:lnTo>
                  <a:pt x="69" y="339"/>
                </a:lnTo>
                <a:lnTo>
                  <a:pt x="69" y="342"/>
                </a:lnTo>
                <a:lnTo>
                  <a:pt x="69" y="342"/>
                </a:lnTo>
                <a:lnTo>
                  <a:pt x="69" y="358"/>
                </a:lnTo>
                <a:lnTo>
                  <a:pt x="69" y="358"/>
                </a:lnTo>
                <a:lnTo>
                  <a:pt x="68" y="358"/>
                </a:lnTo>
                <a:lnTo>
                  <a:pt x="68" y="357"/>
                </a:lnTo>
                <a:lnTo>
                  <a:pt x="68" y="357"/>
                </a:lnTo>
                <a:close/>
                <a:moveTo>
                  <a:pt x="76" y="472"/>
                </a:moveTo>
                <a:lnTo>
                  <a:pt x="76" y="472"/>
                </a:lnTo>
                <a:lnTo>
                  <a:pt x="76" y="473"/>
                </a:lnTo>
                <a:lnTo>
                  <a:pt x="76" y="474"/>
                </a:lnTo>
                <a:lnTo>
                  <a:pt x="74" y="474"/>
                </a:lnTo>
                <a:lnTo>
                  <a:pt x="74" y="474"/>
                </a:lnTo>
                <a:lnTo>
                  <a:pt x="74" y="473"/>
                </a:lnTo>
                <a:lnTo>
                  <a:pt x="75" y="473"/>
                </a:lnTo>
                <a:lnTo>
                  <a:pt x="76" y="472"/>
                </a:lnTo>
                <a:lnTo>
                  <a:pt x="76" y="472"/>
                </a:lnTo>
                <a:close/>
                <a:moveTo>
                  <a:pt x="83" y="499"/>
                </a:moveTo>
                <a:lnTo>
                  <a:pt x="83" y="499"/>
                </a:lnTo>
                <a:lnTo>
                  <a:pt x="83" y="501"/>
                </a:lnTo>
                <a:lnTo>
                  <a:pt x="81" y="502"/>
                </a:lnTo>
                <a:lnTo>
                  <a:pt x="81" y="502"/>
                </a:lnTo>
                <a:lnTo>
                  <a:pt x="82" y="499"/>
                </a:lnTo>
                <a:lnTo>
                  <a:pt x="83" y="499"/>
                </a:lnTo>
                <a:lnTo>
                  <a:pt x="83" y="499"/>
                </a:lnTo>
                <a:close/>
                <a:moveTo>
                  <a:pt x="83" y="476"/>
                </a:moveTo>
                <a:lnTo>
                  <a:pt x="83" y="476"/>
                </a:lnTo>
                <a:lnTo>
                  <a:pt x="83" y="482"/>
                </a:lnTo>
                <a:lnTo>
                  <a:pt x="82" y="488"/>
                </a:lnTo>
                <a:lnTo>
                  <a:pt x="82" y="488"/>
                </a:lnTo>
                <a:lnTo>
                  <a:pt x="82" y="489"/>
                </a:lnTo>
                <a:lnTo>
                  <a:pt x="83" y="489"/>
                </a:lnTo>
                <a:lnTo>
                  <a:pt x="83" y="491"/>
                </a:lnTo>
                <a:lnTo>
                  <a:pt x="83" y="492"/>
                </a:lnTo>
                <a:lnTo>
                  <a:pt x="83" y="492"/>
                </a:lnTo>
                <a:lnTo>
                  <a:pt x="82" y="491"/>
                </a:lnTo>
                <a:lnTo>
                  <a:pt x="82" y="491"/>
                </a:lnTo>
                <a:lnTo>
                  <a:pt x="82" y="494"/>
                </a:lnTo>
                <a:lnTo>
                  <a:pt x="83" y="497"/>
                </a:lnTo>
                <a:lnTo>
                  <a:pt x="83" y="497"/>
                </a:lnTo>
                <a:lnTo>
                  <a:pt x="81" y="497"/>
                </a:lnTo>
                <a:lnTo>
                  <a:pt x="81" y="498"/>
                </a:lnTo>
                <a:lnTo>
                  <a:pt x="80" y="501"/>
                </a:lnTo>
                <a:lnTo>
                  <a:pt x="80" y="501"/>
                </a:lnTo>
                <a:lnTo>
                  <a:pt x="79" y="499"/>
                </a:lnTo>
                <a:lnTo>
                  <a:pt x="79" y="497"/>
                </a:lnTo>
                <a:lnTo>
                  <a:pt x="81" y="494"/>
                </a:lnTo>
                <a:lnTo>
                  <a:pt x="81" y="494"/>
                </a:lnTo>
                <a:lnTo>
                  <a:pt x="79" y="492"/>
                </a:lnTo>
                <a:lnTo>
                  <a:pt x="77" y="491"/>
                </a:lnTo>
                <a:lnTo>
                  <a:pt x="77" y="489"/>
                </a:lnTo>
                <a:lnTo>
                  <a:pt x="77" y="489"/>
                </a:lnTo>
                <a:lnTo>
                  <a:pt x="79" y="489"/>
                </a:lnTo>
                <a:lnTo>
                  <a:pt x="79" y="491"/>
                </a:lnTo>
                <a:lnTo>
                  <a:pt x="79" y="491"/>
                </a:lnTo>
                <a:lnTo>
                  <a:pt x="80" y="492"/>
                </a:lnTo>
                <a:lnTo>
                  <a:pt x="80" y="492"/>
                </a:lnTo>
                <a:lnTo>
                  <a:pt x="80" y="491"/>
                </a:lnTo>
                <a:lnTo>
                  <a:pt x="80" y="491"/>
                </a:lnTo>
                <a:lnTo>
                  <a:pt x="79" y="489"/>
                </a:lnTo>
                <a:lnTo>
                  <a:pt x="79" y="489"/>
                </a:lnTo>
                <a:lnTo>
                  <a:pt x="79" y="487"/>
                </a:lnTo>
                <a:lnTo>
                  <a:pt x="79" y="486"/>
                </a:lnTo>
                <a:lnTo>
                  <a:pt x="79" y="486"/>
                </a:lnTo>
                <a:lnTo>
                  <a:pt x="80" y="486"/>
                </a:lnTo>
                <a:lnTo>
                  <a:pt x="80" y="486"/>
                </a:lnTo>
                <a:lnTo>
                  <a:pt x="79" y="483"/>
                </a:lnTo>
                <a:lnTo>
                  <a:pt x="79" y="483"/>
                </a:lnTo>
                <a:lnTo>
                  <a:pt x="79" y="482"/>
                </a:lnTo>
                <a:lnTo>
                  <a:pt x="80" y="482"/>
                </a:lnTo>
                <a:lnTo>
                  <a:pt x="80" y="482"/>
                </a:lnTo>
                <a:lnTo>
                  <a:pt x="79" y="481"/>
                </a:lnTo>
                <a:lnTo>
                  <a:pt x="80" y="479"/>
                </a:lnTo>
                <a:lnTo>
                  <a:pt x="80" y="479"/>
                </a:lnTo>
                <a:lnTo>
                  <a:pt x="80" y="478"/>
                </a:lnTo>
                <a:lnTo>
                  <a:pt x="80" y="478"/>
                </a:lnTo>
                <a:lnTo>
                  <a:pt x="82" y="478"/>
                </a:lnTo>
                <a:lnTo>
                  <a:pt x="82" y="477"/>
                </a:lnTo>
                <a:lnTo>
                  <a:pt x="83" y="476"/>
                </a:lnTo>
                <a:lnTo>
                  <a:pt x="83" y="476"/>
                </a:lnTo>
                <a:close/>
                <a:moveTo>
                  <a:pt x="81" y="478"/>
                </a:moveTo>
                <a:lnTo>
                  <a:pt x="81" y="478"/>
                </a:lnTo>
                <a:lnTo>
                  <a:pt x="81" y="481"/>
                </a:lnTo>
                <a:lnTo>
                  <a:pt x="80" y="482"/>
                </a:lnTo>
                <a:lnTo>
                  <a:pt x="81" y="483"/>
                </a:lnTo>
                <a:lnTo>
                  <a:pt x="82" y="483"/>
                </a:lnTo>
                <a:lnTo>
                  <a:pt x="82" y="483"/>
                </a:lnTo>
                <a:lnTo>
                  <a:pt x="82" y="479"/>
                </a:lnTo>
                <a:lnTo>
                  <a:pt x="82" y="479"/>
                </a:lnTo>
                <a:lnTo>
                  <a:pt x="81" y="478"/>
                </a:lnTo>
                <a:lnTo>
                  <a:pt x="81" y="478"/>
                </a:lnTo>
                <a:close/>
                <a:moveTo>
                  <a:pt x="68" y="428"/>
                </a:moveTo>
                <a:lnTo>
                  <a:pt x="68" y="428"/>
                </a:lnTo>
                <a:lnTo>
                  <a:pt x="66" y="427"/>
                </a:lnTo>
                <a:lnTo>
                  <a:pt x="66" y="427"/>
                </a:lnTo>
                <a:lnTo>
                  <a:pt x="66" y="424"/>
                </a:lnTo>
                <a:lnTo>
                  <a:pt x="66" y="424"/>
                </a:lnTo>
                <a:lnTo>
                  <a:pt x="68" y="424"/>
                </a:lnTo>
                <a:lnTo>
                  <a:pt x="68" y="425"/>
                </a:lnTo>
                <a:lnTo>
                  <a:pt x="68" y="428"/>
                </a:lnTo>
                <a:lnTo>
                  <a:pt x="68" y="428"/>
                </a:lnTo>
                <a:close/>
                <a:moveTo>
                  <a:pt x="70" y="429"/>
                </a:moveTo>
                <a:lnTo>
                  <a:pt x="70" y="429"/>
                </a:lnTo>
                <a:lnTo>
                  <a:pt x="70" y="428"/>
                </a:lnTo>
                <a:lnTo>
                  <a:pt x="70" y="425"/>
                </a:lnTo>
                <a:lnTo>
                  <a:pt x="70" y="422"/>
                </a:lnTo>
                <a:lnTo>
                  <a:pt x="70" y="422"/>
                </a:lnTo>
                <a:lnTo>
                  <a:pt x="70" y="423"/>
                </a:lnTo>
                <a:lnTo>
                  <a:pt x="70" y="425"/>
                </a:lnTo>
                <a:lnTo>
                  <a:pt x="70" y="429"/>
                </a:lnTo>
                <a:lnTo>
                  <a:pt x="70" y="429"/>
                </a:lnTo>
                <a:close/>
                <a:moveTo>
                  <a:pt x="66" y="511"/>
                </a:moveTo>
                <a:lnTo>
                  <a:pt x="66" y="511"/>
                </a:lnTo>
                <a:lnTo>
                  <a:pt x="66" y="512"/>
                </a:lnTo>
                <a:lnTo>
                  <a:pt x="66" y="513"/>
                </a:lnTo>
                <a:lnTo>
                  <a:pt x="66" y="516"/>
                </a:lnTo>
                <a:lnTo>
                  <a:pt x="66" y="516"/>
                </a:lnTo>
                <a:lnTo>
                  <a:pt x="66" y="516"/>
                </a:lnTo>
                <a:lnTo>
                  <a:pt x="66" y="514"/>
                </a:lnTo>
                <a:lnTo>
                  <a:pt x="66" y="511"/>
                </a:lnTo>
                <a:lnTo>
                  <a:pt x="66" y="511"/>
                </a:lnTo>
                <a:close/>
                <a:moveTo>
                  <a:pt x="66" y="491"/>
                </a:moveTo>
                <a:lnTo>
                  <a:pt x="66" y="491"/>
                </a:lnTo>
                <a:lnTo>
                  <a:pt x="68" y="494"/>
                </a:lnTo>
                <a:lnTo>
                  <a:pt x="66" y="499"/>
                </a:lnTo>
                <a:lnTo>
                  <a:pt x="66" y="499"/>
                </a:lnTo>
                <a:lnTo>
                  <a:pt x="66" y="506"/>
                </a:lnTo>
                <a:lnTo>
                  <a:pt x="66" y="508"/>
                </a:lnTo>
                <a:lnTo>
                  <a:pt x="66" y="506"/>
                </a:lnTo>
                <a:lnTo>
                  <a:pt x="66" y="506"/>
                </a:lnTo>
                <a:lnTo>
                  <a:pt x="66" y="491"/>
                </a:lnTo>
                <a:lnTo>
                  <a:pt x="66" y="491"/>
                </a:lnTo>
                <a:close/>
                <a:moveTo>
                  <a:pt x="83" y="676"/>
                </a:moveTo>
                <a:lnTo>
                  <a:pt x="83" y="676"/>
                </a:lnTo>
                <a:lnTo>
                  <a:pt x="83" y="676"/>
                </a:lnTo>
                <a:lnTo>
                  <a:pt x="83" y="677"/>
                </a:lnTo>
                <a:lnTo>
                  <a:pt x="81" y="676"/>
                </a:lnTo>
                <a:lnTo>
                  <a:pt x="76" y="674"/>
                </a:lnTo>
                <a:lnTo>
                  <a:pt x="76" y="674"/>
                </a:lnTo>
                <a:lnTo>
                  <a:pt x="79" y="674"/>
                </a:lnTo>
                <a:lnTo>
                  <a:pt x="80" y="674"/>
                </a:lnTo>
                <a:lnTo>
                  <a:pt x="81" y="676"/>
                </a:lnTo>
                <a:lnTo>
                  <a:pt x="81" y="676"/>
                </a:lnTo>
                <a:lnTo>
                  <a:pt x="82" y="676"/>
                </a:lnTo>
                <a:lnTo>
                  <a:pt x="83" y="676"/>
                </a:lnTo>
                <a:lnTo>
                  <a:pt x="83" y="676"/>
                </a:lnTo>
                <a:close/>
                <a:moveTo>
                  <a:pt x="93" y="679"/>
                </a:moveTo>
                <a:lnTo>
                  <a:pt x="93" y="679"/>
                </a:lnTo>
                <a:lnTo>
                  <a:pt x="85" y="677"/>
                </a:lnTo>
                <a:lnTo>
                  <a:pt x="85" y="677"/>
                </a:lnTo>
                <a:lnTo>
                  <a:pt x="89" y="677"/>
                </a:lnTo>
                <a:lnTo>
                  <a:pt x="92" y="677"/>
                </a:lnTo>
                <a:lnTo>
                  <a:pt x="93" y="679"/>
                </a:lnTo>
                <a:lnTo>
                  <a:pt x="93" y="679"/>
                </a:lnTo>
                <a:close/>
                <a:moveTo>
                  <a:pt x="97" y="684"/>
                </a:moveTo>
                <a:lnTo>
                  <a:pt x="97" y="684"/>
                </a:lnTo>
                <a:lnTo>
                  <a:pt x="98" y="684"/>
                </a:lnTo>
                <a:lnTo>
                  <a:pt x="98" y="686"/>
                </a:lnTo>
                <a:lnTo>
                  <a:pt x="97" y="687"/>
                </a:lnTo>
                <a:lnTo>
                  <a:pt x="97" y="687"/>
                </a:lnTo>
                <a:lnTo>
                  <a:pt x="95" y="686"/>
                </a:lnTo>
                <a:lnTo>
                  <a:pt x="93" y="684"/>
                </a:lnTo>
                <a:lnTo>
                  <a:pt x="93" y="684"/>
                </a:lnTo>
                <a:lnTo>
                  <a:pt x="94" y="684"/>
                </a:lnTo>
                <a:lnTo>
                  <a:pt x="95" y="684"/>
                </a:lnTo>
                <a:lnTo>
                  <a:pt x="97" y="684"/>
                </a:lnTo>
                <a:lnTo>
                  <a:pt x="97" y="684"/>
                </a:lnTo>
                <a:lnTo>
                  <a:pt x="97" y="684"/>
                </a:lnTo>
                <a:close/>
                <a:moveTo>
                  <a:pt x="69" y="334"/>
                </a:moveTo>
                <a:lnTo>
                  <a:pt x="69" y="334"/>
                </a:lnTo>
                <a:lnTo>
                  <a:pt x="69" y="329"/>
                </a:lnTo>
                <a:lnTo>
                  <a:pt x="69" y="324"/>
                </a:lnTo>
                <a:lnTo>
                  <a:pt x="69" y="324"/>
                </a:lnTo>
                <a:lnTo>
                  <a:pt x="70" y="327"/>
                </a:lnTo>
                <a:lnTo>
                  <a:pt x="70" y="329"/>
                </a:lnTo>
                <a:lnTo>
                  <a:pt x="69" y="334"/>
                </a:lnTo>
                <a:lnTo>
                  <a:pt x="69" y="334"/>
                </a:lnTo>
                <a:close/>
                <a:moveTo>
                  <a:pt x="77" y="501"/>
                </a:moveTo>
                <a:lnTo>
                  <a:pt x="77" y="501"/>
                </a:lnTo>
                <a:lnTo>
                  <a:pt x="81" y="502"/>
                </a:lnTo>
                <a:lnTo>
                  <a:pt x="82" y="504"/>
                </a:lnTo>
                <a:lnTo>
                  <a:pt x="82" y="507"/>
                </a:lnTo>
                <a:lnTo>
                  <a:pt x="81" y="511"/>
                </a:lnTo>
                <a:lnTo>
                  <a:pt x="81" y="511"/>
                </a:lnTo>
                <a:lnTo>
                  <a:pt x="81" y="511"/>
                </a:lnTo>
                <a:lnTo>
                  <a:pt x="82" y="509"/>
                </a:lnTo>
                <a:lnTo>
                  <a:pt x="82" y="509"/>
                </a:lnTo>
                <a:lnTo>
                  <a:pt x="82" y="511"/>
                </a:lnTo>
                <a:lnTo>
                  <a:pt x="82" y="512"/>
                </a:lnTo>
                <a:lnTo>
                  <a:pt x="81" y="514"/>
                </a:lnTo>
                <a:lnTo>
                  <a:pt x="81" y="514"/>
                </a:lnTo>
                <a:lnTo>
                  <a:pt x="81" y="516"/>
                </a:lnTo>
                <a:lnTo>
                  <a:pt x="81" y="514"/>
                </a:lnTo>
                <a:lnTo>
                  <a:pt x="81" y="514"/>
                </a:lnTo>
                <a:lnTo>
                  <a:pt x="81" y="518"/>
                </a:lnTo>
                <a:lnTo>
                  <a:pt x="81" y="522"/>
                </a:lnTo>
                <a:lnTo>
                  <a:pt x="81" y="522"/>
                </a:lnTo>
                <a:lnTo>
                  <a:pt x="81" y="523"/>
                </a:lnTo>
                <a:lnTo>
                  <a:pt x="81" y="524"/>
                </a:lnTo>
                <a:lnTo>
                  <a:pt x="82" y="524"/>
                </a:lnTo>
                <a:lnTo>
                  <a:pt x="82" y="524"/>
                </a:lnTo>
                <a:lnTo>
                  <a:pt x="82" y="527"/>
                </a:lnTo>
                <a:lnTo>
                  <a:pt x="82" y="528"/>
                </a:lnTo>
                <a:lnTo>
                  <a:pt x="82" y="533"/>
                </a:lnTo>
                <a:lnTo>
                  <a:pt x="82" y="533"/>
                </a:lnTo>
                <a:lnTo>
                  <a:pt x="80" y="536"/>
                </a:lnTo>
                <a:lnTo>
                  <a:pt x="80" y="536"/>
                </a:lnTo>
                <a:lnTo>
                  <a:pt x="79" y="538"/>
                </a:lnTo>
                <a:lnTo>
                  <a:pt x="79" y="538"/>
                </a:lnTo>
                <a:lnTo>
                  <a:pt x="80" y="538"/>
                </a:lnTo>
                <a:lnTo>
                  <a:pt x="80" y="537"/>
                </a:lnTo>
                <a:lnTo>
                  <a:pt x="81" y="536"/>
                </a:lnTo>
                <a:lnTo>
                  <a:pt x="82" y="537"/>
                </a:lnTo>
                <a:lnTo>
                  <a:pt x="82" y="537"/>
                </a:lnTo>
                <a:lnTo>
                  <a:pt x="82" y="538"/>
                </a:lnTo>
                <a:lnTo>
                  <a:pt x="81" y="538"/>
                </a:lnTo>
                <a:lnTo>
                  <a:pt x="81" y="538"/>
                </a:lnTo>
                <a:lnTo>
                  <a:pt x="81" y="546"/>
                </a:lnTo>
                <a:lnTo>
                  <a:pt x="81" y="552"/>
                </a:lnTo>
                <a:lnTo>
                  <a:pt x="81" y="552"/>
                </a:lnTo>
                <a:lnTo>
                  <a:pt x="80" y="554"/>
                </a:lnTo>
                <a:lnTo>
                  <a:pt x="79" y="554"/>
                </a:lnTo>
                <a:lnTo>
                  <a:pt x="79" y="554"/>
                </a:lnTo>
                <a:lnTo>
                  <a:pt x="80" y="556"/>
                </a:lnTo>
                <a:lnTo>
                  <a:pt x="80" y="557"/>
                </a:lnTo>
                <a:lnTo>
                  <a:pt x="79" y="562"/>
                </a:lnTo>
                <a:lnTo>
                  <a:pt x="79" y="562"/>
                </a:lnTo>
                <a:lnTo>
                  <a:pt x="80" y="563"/>
                </a:lnTo>
                <a:lnTo>
                  <a:pt x="80" y="564"/>
                </a:lnTo>
                <a:lnTo>
                  <a:pt x="80" y="567"/>
                </a:lnTo>
                <a:lnTo>
                  <a:pt x="80" y="567"/>
                </a:lnTo>
                <a:lnTo>
                  <a:pt x="80" y="566"/>
                </a:lnTo>
                <a:lnTo>
                  <a:pt x="80" y="564"/>
                </a:lnTo>
                <a:lnTo>
                  <a:pt x="80" y="564"/>
                </a:lnTo>
                <a:lnTo>
                  <a:pt x="79" y="566"/>
                </a:lnTo>
                <a:lnTo>
                  <a:pt x="79" y="567"/>
                </a:lnTo>
                <a:lnTo>
                  <a:pt x="79" y="569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80" y="571"/>
                </a:lnTo>
                <a:lnTo>
                  <a:pt x="79" y="571"/>
                </a:lnTo>
                <a:lnTo>
                  <a:pt x="77" y="572"/>
                </a:lnTo>
                <a:lnTo>
                  <a:pt x="77" y="572"/>
                </a:lnTo>
                <a:lnTo>
                  <a:pt x="77" y="574"/>
                </a:lnTo>
                <a:lnTo>
                  <a:pt x="77" y="574"/>
                </a:lnTo>
                <a:lnTo>
                  <a:pt x="77" y="578"/>
                </a:lnTo>
                <a:lnTo>
                  <a:pt x="77" y="578"/>
                </a:lnTo>
                <a:lnTo>
                  <a:pt x="76" y="579"/>
                </a:lnTo>
                <a:lnTo>
                  <a:pt x="76" y="579"/>
                </a:lnTo>
                <a:lnTo>
                  <a:pt x="77" y="582"/>
                </a:lnTo>
                <a:lnTo>
                  <a:pt x="77" y="582"/>
                </a:lnTo>
                <a:lnTo>
                  <a:pt x="77" y="582"/>
                </a:lnTo>
                <a:lnTo>
                  <a:pt x="76" y="583"/>
                </a:lnTo>
                <a:lnTo>
                  <a:pt x="76" y="583"/>
                </a:lnTo>
                <a:lnTo>
                  <a:pt x="77" y="584"/>
                </a:lnTo>
                <a:lnTo>
                  <a:pt x="77" y="584"/>
                </a:lnTo>
                <a:lnTo>
                  <a:pt x="76" y="587"/>
                </a:lnTo>
                <a:lnTo>
                  <a:pt x="76" y="589"/>
                </a:lnTo>
                <a:lnTo>
                  <a:pt x="76" y="589"/>
                </a:lnTo>
                <a:lnTo>
                  <a:pt x="77" y="588"/>
                </a:lnTo>
                <a:lnTo>
                  <a:pt x="77" y="588"/>
                </a:lnTo>
                <a:lnTo>
                  <a:pt x="76" y="592"/>
                </a:lnTo>
                <a:lnTo>
                  <a:pt x="76" y="594"/>
                </a:lnTo>
                <a:lnTo>
                  <a:pt x="76" y="594"/>
                </a:lnTo>
                <a:lnTo>
                  <a:pt x="76" y="598"/>
                </a:lnTo>
                <a:lnTo>
                  <a:pt x="76" y="598"/>
                </a:lnTo>
                <a:lnTo>
                  <a:pt x="76" y="599"/>
                </a:lnTo>
                <a:lnTo>
                  <a:pt x="76" y="599"/>
                </a:lnTo>
                <a:lnTo>
                  <a:pt x="76" y="599"/>
                </a:lnTo>
                <a:lnTo>
                  <a:pt x="77" y="601"/>
                </a:lnTo>
                <a:lnTo>
                  <a:pt x="77" y="601"/>
                </a:lnTo>
                <a:lnTo>
                  <a:pt x="77" y="602"/>
                </a:lnTo>
                <a:lnTo>
                  <a:pt x="76" y="603"/>
                </a:lnTo>
                <a:lnTo>
                  <a:pt x="76" y="603"/>
                </a:lnTo>
                <a:lnTo>
                  <a:pt x="76" y="603"/>
                </a:lnTo>
                <a:lnTo>
                  <a:pt x="76" y="602"/>
                </a:lnTo>
                <a:lnTo>
                  <a:pt x="76" y="602"/>
                </a:lnTo>
                <a:lnTo>
                  <a:pt x="75" y="602"/>
                </a:lnTo>
                <a:lnTo>
                  <a:pt x="74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3"/>
                </a:lnTo>
                <a:lnTo>
                  <a:pt x="72" y="603"/>
                </a:lnTo>
                <a:lnTo>
                  <a:pt x="72" y="603"/>
                </a:lnTo>
                <a:lnTo>
                  <a:pt x="74" y="603"/>
                </a:lnTo>
                <a:lnTo>
                  <a:pt x="75" y="603"/>
                </a:lnTo>
                <a:lnTo>
                  <a:pt x="75" y="603"/>
                </a:lnTo>
                <a:lnTo>
                  <a:pt x="75" y="604"/>
                </a:lnTo>
                <a:lnTo>
                  <a:pt x="75" y="606"/>
                </a:lnTo>
                <a:lnTo>
                  <a:pt x="75" y="606"/>
                </a:lnTo>
                <a:lnTo>
                  <a:pt x="76" y="607"/>
                </a:lnTo>
                <a:lnTo>
                  <a:pt x="76" y="607"/>
                </a:lnTo>
                <a:lnTo>
                  <a:pt x="75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9"/>
                </a:lnTo>
                <a:lnTo>
                  <a:pt x="76" y="609"/>
                </a:lnTo>
                <a:lnTo>
                  <a:pt x="76" y="609"/>
                </a:lnTo>
                <a:lnTo>
                  <a:pt x="76" y="611"/>
                </a:lnTo>
                <a:lnTo>
                  <a:pt x="77" y="611"/>
                </a:lnTo>
                <a:lnTo>
                  <a:pt x="77" y="611"/>
                </a:lnTo>
                <a:lnTo>
                  <a:pt x="76" y="613"/>
                </a:lnTo>
                <a:lnTo>
                  <a:pt x="77" y="616"/>
                </a:lnTo>
                <a:lnTo>
                  <a:pt x="77" y="616"/>
                </a:lnTo>
                <a:lnTo>
                  <a:pt x="76" y="617"/>
                </a:lnTo>
                <a:lnTo>
                  <a:pt x="76" y="619"/>
                </a:lnTo>
                <a:lnTo>
                  <a:pt x="76" y="619"/>
                </a:lnTo>
                <a:lnTo>
                  <a:pt x="77" y="619"/>
                </a:lnTo>
                <a:lnTo>
                  <a:pt x="77" y="618"/>
                </a:lnTo>
                <a:lnTo>
                  <a:pt x="77" y="618"/>
                </a:lnTo>
                <a:lnTo>
                  <a:pt x="77" y="619"/>
                </a:lnTo>
                <a:lnTo>
                  <a:pt x="79" y="621"/>
                </a:lnTo>
                <a:lnTo>
                  <a:pt x="79" y="621"/>
                </a:lnTo>
                <a:lnTo>
                  <a:pt x="79" y="621"/>
                </a:lnTo>
                <a:lnTo>
                  <a:pt x="80" y="621"/>
                </a:lnTo>
                <a:lnTo>
                  <a:pt x="80" y="621"/>
                </a:lnTo>
                <a:lnTo>
                  <a:pt x="81" y="622"/>
                </a:lnTo>
                <a:lnTo>
                  <a:pt x="81" y="622"/>
                </a:lnTo>
                <a:lnTo>
                  <a:pt x="82" y="622"/>
                </a:lnTo>
                <a:lnTo>
                  <a:pt x="82" y="622"/>
                </a:lnTo>
                <a:lnTo>
                  <a:pt x="82" y="623"/>
                </a:lnTo>
                <a:lnTo>
                  <a:pt x="82" y="623"/>
                </a:lnTo>
                <a:lnTo>
                  <a:pt x="85" y="626"/>
                </a:lnTo>
                <a:lnTo>
                  <a:pt x="86" y="629"/>
                </a:lnTo>
                <a:lnTo>
                  <a:pt x="86" y="629"/>
                </a:lnTo>
                <a:lnTo>
                  <a:pt x="86" y="629"/>
                </a:lnTo>
                <a:lnTo>
                  <a:pt x="86" y="631"/>
                </a:lnTo>
                <a:lnTo>
                  <a:pt x="86" y="631"/>
                </a:lnTo>
                <a:lnTo>
                  <a:pt x="86" y="631"/>
                </a:lnTo>
                <a:lnTo>
                  <a:pt x="87" y="631"/>
                </a:lnTo>
                <a:lnTo>
                  <a:pt x="87" y="631"/>
                </a:lnTo>
                <a:lnTo>
                  <a:pt x="88" y="632"/>
                </a:lnTo>
                <a:lnTo>
                  <a:pt x="91" y="634"/>
                </a:lnTo>
                <a:lnTo>
                  <a:pt x="91" y="634"/>
                </a:lnTo>
                <a:lnTo>
                  <a:pt x="89" y="634"/>
                </a:lnTo>
                <a:lnTo>
                  <a:pt x="89" y="634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7" y="634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9" y="636"/>
                </a:lnTo>
                <a:lnTo>
                  <a:pt x="89" y="636"/>
                </a:lnTo>
                <a:lnTo>
                  <a:pt x="92" y="637"/>
                </a:lnTo>
                <a:lnTo>
                  <a:pt x="92" y="637"/>
                </a:lnTo>
                <a:lnTo>
                  <a:pt x="93" y="636"/>
                </a:lnTo>
                <a:lnTo>
                  <a:pt x="93" y="636"/>
                </a:lnTo>
                <a:lnTo>
                  <a:pt x="95" y="637"/>
                </a:lnTo>
                <a:lnTo>
                  <a:pt x="95" y="637"/>
                </a:lnTo>
                <a:lnTo>
                  <a:pt x="98" y="637"/>
                </a:lnTo>
                <a:lnTo>
                  <a:pt x="99" y="638"/>
                </a:lnTo>
                <a:lnTo>
                  <a:pt x="99" y="638"/>
                </a:lnTo>
                <a:lnTo>
                  <a:pt x="101" y="637"/>
                </a:lnTo>
                <a:lnTo>
                  <a:pt x="104" y="637"/>
                </a:lnTo>
                <a:lnTo>
                  <a:pt x="110" y="638"/>
                </a:lnTo>
                <a:lnTo>
                  <a:pt x="110" y="638"/>
                </a:lnTo>
                <a:lnTo>
                  <a:pt x="111" y="637"/>
                </a:lnTo>
                <a:lnTo>
                  <a:pt x="112" y="636"/>
                </a:lnTo>
                <a:lnTo>
                  <a:pt x="117" y="637"/>
                </a:lnTo>
                <a:lnTo>
                  <a:pt x="117" y="637"/>
                </a:lnTo>
                <a:lnTo>
                  <a:pt x="126" y="634"/>
                </a:lnTo>
                <a:lnTo>
                  <a:pt x="126" y="634"/>
                </a:lnTo>
                <a:lnTo>
                  <a:pt x="135" y="633"/>
                </a:lnTo>
                <a:lnTo>
                  <a:pt x="135" y="633"/>
                </a:lnTo>
                <a:lnTo>
                  <a:pt x="140" y="632"/>
                </a:lnTo>
                <a:lnTo>
                  <a:pt x="141" y="632"/>
                </a:lnTo>
                <a:lnTo>
                  <a:pt x="144" y="631"/>
                </a:lnTo>
                <a:lnTo>
                  <a:pt x="144" y="631"/>
                </a:lnTo>
                <a:lnTo>
                  <a:pt x="145" y="631"/>
                </a:lnTo>
                <a:lnTo>
                  <a:pt x="146" y="631"/>
                </a:lnTo>
                <a:lnTo>
                  <a:pt x="147" y="629"/>
                </a:lnTo>
                <a:lnTo>
                  <a:pt x="147" y="629"/>
                </a:lnTo>
                <a:lnTo>
                  <a:pt x="150" y="631"/>
                </a:lnTo>
                <a:lnTo>
                  <a:pt x="150" y="631"/>
                </a:lnTo>
                <a:lnTo>
                  <a:pt x="161" y="627"/>
                </a:lnTo>
                <a:lnTo>
                  <a:pt x="161" y="627"/>
                </a:lnTo>
                <a:lnTo>
                  <a:pt x="167" y="627"/>
                </a:lnTo>
                <a:lnTo>
                  <a:pt x="167" y="627"/>
                </a:lnTo>
                <a:lnTo>
                  <a:pt x="170" y="624"/>
                </a:lnTo>
                <a:lnTo>
                  <a:pt x="170" y="624"/>
                </a:lnTo>
                <a:lnTo>
                  <a:pt x="175" y="624"/>
                </a:lnTo>
                <a:lnTo>
                  <a:pt x="175" y="624"/>
                </a:lnTo>
                <a:lnTo>
                  <a:pt x="178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2"/>
                </a:lnTo>
                <a:lnTo>
                  <a:pt x="181" y="622"/>
                </a:lnTo>
                <a:lnTo>
                  <a:pt x="184" y="622"/>
                </a:lnTo>
                <a:lnTo>
                  <a:pt x="186" y="622"/>
                </a:lnTo>
                <a:lnTo>
                  <a:pt x="186" y="622"/>
                </a:lnTo>
                <a:lnTo>
                  <a:pt x="190" y="624"/>
                </a:lnTo>
                <a:lnTo>
                  <a:pt x="191" y="624"/>
                </a:lnTo>
                <a:lnTo>
                  <a:pt x="193" y="624"/>
                </a:lnTo>
                <a:lnTo>
                  <a:pt x="193" y="624"/>
                </a:lnTo>
                <a:lnTo>
                  <a:pt x="193" y="626"/>
                </a:lnTo>
                <a:lnTo>
                  <a:pt x="193" y="627"/>
                </a:lnTo>
                <a:lnTo>
                  <a:pt x="192" y="628"/>
                </a:lnTo>
                <a:lnTo>
                  <a:pt x="192" y="631"/>
                </a:lnTo>
                <a:lnTo>
                  <a:pt x="192" y="631"/>
                </a:lnTo>
                <a:lnTo>
                  <a:pt x="193" y="632"/>
                </a:lnTo>
                <a:lnTo>
                  <a:pt x="194" y="631"/>
                </a:lnTo>
                <a:lnTo>
                  <a:pt x="196" y="631"/>
                </a:lnTo>
                <a:lnTo>
                  <a:pt x="196" y="631"/>
                </a:lnTo>
                <a:lnTo>
                  <a:pt x="196" y="629"/>
                </a:lnTo>
                <a:lnTo>
                  <a:pt x="196" y="628"/>
                </a:lnTo>
                <a:lnTo>
                  <a:pt x="196" y="628"/>
                </a:lnTo>
                <a:lnTo>
                  <a:pt x="197" y="628"/>
                </a:lnTo>
                <a:lnTo>
                  <a:pt x="198" y="628"/>
                </a:lnTo>
                <a:lnTo>
                  <a:pt x="198" y="629"/>
                </a:lnTo>
                <a:lnTo>
                  <a:pt x="199" y="629"/>
                </a:lnTo>
                <a:lnTo>
                  <a:pt x="199" y="629"/>
                </a:lnTo>
                <a:lnTo>
                  <a:pt x="201" y="629"/>
                </a:lnTo>
                <a:lnTo>
                  <a:pt x="202" y="629"/>
                </a:lnTo>
                <a:lnTo>
                  <a:pt x="202" y="628"/>
                </a:lnTo>
                <a:lnTo>
                  <a:pt x="203" y="628"/>
                </a:lnTo>
                <a:lnTo>
                  <a:pt x="203" y="628"/>
                </a:lnTo>
                <a:lnTo>
                  <a:pt x="203" y="631"/>
                </a:lnTo>
                <a:lnTo>
                  <a:pt x="203" y="631"/>
                </a:lnTo>
                <a:lnTo>
                  <a:pt x="205" y="629"/>
                </a:lnTo>
                <a:lnTo>
                  <a:pt x="208" y="629"/>
                </a:lnTo>
                <a:lnTo>
                  <a:pt x="208" y="629"/>
                </a:lnTo>
                <a:lnTo>
                  <a:pt x="207" y="631"/>
                </a:lnTo>
                <a:lnTo>
                  <a:pt x="207" y="631"/>
                </a:lnTo>
                <a:lnTo>
                  <a:pt x="210" y="631"/>
                </a:lnTo>
                <a:lnTo>
                  <a:pt x="211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6" y="629"/>
                </a:lnTo>
                <a:lnTo>
                  <a:pt x="219" y="631"/>
                </a:lnTo>
                <a:lnTo>
                  <a:pt x="219" y="631"/>
                </a:lnTo>
                <a:lnTo>
                  <a:pt x="220" y="629"/>
                </a:lnTo>
                <a:lnTo>
                  <a:pt x="221" y="629"/>
                </a:lnTo>
                <a:lnTo>
                  <a:pt x="221" y="629"/>
                </a:lnTo>
                <a:lnTo>
                  <a:pt x="222" y="628"/>
                </a:lnTo>
                <a:lnTo>
                  <a:pt x="223" y="627"/>
                </a:lnTo>
                <a:lnTo>
                  <a:pt x="223" y="627"/>
                </a:lnTo>
                <a:lnTo>
                  <a:pt x="225" y="628"/>
                </a:lnTo>
                <a:lnTo>
                  <a:pt x="226" y="628"/>
                </a:lnTo>
                <a:lnTo>
                  <a:pt x="226" y="628"/>
                </a:lnTo>
                <a:lnTo>
                  <a:pt x="227" y="628"/>
                </a:lnTo>
                <a:lnTo>
                  <a:pt x="227" y="628"/>
                </a:lnTo>
                <a:lnTo>
                  <a:pt x="227" y="626"/>
                </a:lnTo>
                <a:lnTo>
                  <a:pt x="227" y="624"/>
                </a:lnTo>
                <a:lnTo>
                  <a:pt x="227" y="624"/>
                </a:lnTo>
                <a:lnTo>
                  <a:pt x="227" y="624"/>
                </a:lnTo>
                <a:lnTo>
                  <a:pt x="227" y="626"/>
                </a:lnTo>
                <a:lnTo>
                  <a:pt x="227" y="626"/>
                </a:lnTo>
                <a:lnTo>
                  <a:pt x="228" y="626"/>
                </a:lnTo>
                <a:lnTo>
                  <a:pt x="230" y="624"/>
                </a:lnTo>
                <a:lnTo>
                  <a:pt x="230" y="624"/>
                </a:lnTo>
                <a:lnTo>
                  <a:pt x="232" y="627"/>
                </a:lnTo>
                <a:lnTo>
                  <a:pt x="233" y="627"/>
                </a:lnTo>
                <a:lnTo>
                  <a:pt x="234" y="626"/>
                </a:lnTo>
                <a:lnTo>
                  <a:pt x="234" y="626"/>
                </a:lnTo>
                <a:lnTo>
                  <a:pt x="233" y="624"/>
                </a:lnTo>
                <a:lnTo>
                  <a:pt x="232" y="626"/>
                </a:lnTo>
                <a:lnTo>
                  <a:pt x="232" y="626"/>
                </a:lnTo>
                <a:lnTo>
                  <a:pt x="232" y="624"/>
                </a:lnTo>
                <a:lnTo>
                  <a:pt x="231" y="622"/>
                </a:lnTo>
                <a:lnTo>
                  <a:pt x="231" y="622"/>
                </a:lnTo>
                <a:lnTo>
                  <a:pt x="233" y="621"/>
                </a:lnTo>
                <a:lnTo>
                  <a:pt x="236" y="621"/>
                </a:lnTo>
                <a:lnTo>
                  <a:pt x="236" y="621"/>
                </a:lnTo>
                <a:lnTo>
                  <a:pt x="234" y="622"/>
                </a:lnTo>
                <a:lnTo>
                  <a:pt x="234" y="622"/>
                </a:lnTo>
                <a:lnTo>
                  <a:pt x="233" y="622"/>
                </a:lnTo>
                <a:lnTo>
                  <a:pt x="233" y="623"/>
                </a:lnTo>
                <a:lnTo>
                  <a:pt x="233" y="623"/>
                </a:lnTo>
                <a:lnTo>
                  <a:pt x="234" y="623"/>
                </a:lnTo>
                <a:lnTo>
                  <a:pt x="237" y="623"/>
                </a:lnTo>
                <a:lnTo>
                  <a:pt x="239" y="622"/>
                </a:lnTo>
                <a:lnTo>
                  <a:pt x="240" y="621"/>
                </a:lnTo>
                <a:lnTo>
                  <a:pt x="240" y="621"/>
                </a:lnTo>
                <a:lnTo>
                  <a:pt x="244" y="619"/>
                </a:lnTo>
                <a:lnTo>
                  <a:pt x="245" y="621"/>
                </a:lnTo>
                <a:lnTo>
                  <a:pt x="245" y="622"/>
                </a:lnTo>
                <a:lnTo>
                  <a:pt x="245" y="622"/>
                </a:lnTo>
                <a:lnTo>
                  <a:pt x="246" y="622"/>
                </a:lnTo>
                <a:lnTo>
                  <a:pt x="248" y="621"/>
                </a:lnTo>
                <a:lnTo>
                  <a:pt x="248" y="621"/>
                </a:lnTo>
                <a:lnTo>
                  <a:pt x="249" y="621"/>
                </a:lnTo>
                <a:lnTo>
                  <a:pt x="249" y="621"/>
                </a:lnTo>
                <a:lnTo>
                  <a:pt x="249" y="621"/>
                </a:lnTo>
                <a:lnTo>
                  <a:pt x="248" y="621"/>
                </a:lnTo>
                <a:lnTo>
                  <a:pt x="248" y="621"/>
                </a:lnTo>
                <a:lnTo>
                  <a:pt x="250" y="623"/>
                </a:lnTo>
                <a:lnTo>
                  <a:pt x="250" y="624"/>
                </a:lnTo>
                <a:lnTo>
                  <a:pt x="250" y="626"/>
                </a:lnTo>
                <a:lnTo>
                  <a:pt x="250" y="626"/>
                </a:lnTo>
                <a:lnTo>
                  <a:pt x="252" y="626"/>
                </a:lnTo>
                <a:lnTo>
                  <a:pt x="254" y="624"/>
                </a:lnTo>
                <a:lnTo>
                  <a:pt x="254" y="624"/>
                </a:lnTo>
                <a:lnTo>
                  <a:pt x="252" y="624"/>
                </a:lnTo>
                <a:lnTo>
                  <a:pt x="251" y="624"/>
                </a:lnTo>
                <a:lnTo>
                  <a:pt x="251" y="624"/>
                </a:lnTo>
                <a:lnTo>
                  <a:pt x="251" y="622"/>
                </a:lnTo>
                <a:lnTo>
                  <a:pt x="251" y="621"/>
                </a:lnTo>
                <a:lnTo>
                  <a:pt x="252" y="621"/>
                </a:lnTo>
                <a:lnTo>
                  <a:pt x="252" y="621"/>
                </a:lnTo>
                <a:lnTo>
                  <a:pt x="254" y="621"/>
                </a:lnTo>
                <a:lnTo>
                  <a:pt x="252" y="621"/>
                </a:lnTo>
                <a:lnTo>
                  <a:pt x="252" y="622"/>
                </a:lnTo>
                <a:lnTo>
                  <a:pt x="252" y="623"/>
                </a:lnTo>
                <a:lnTo>
                  <a:pt x="252" y="623"/>
                </a:lnTo>
                <a:lnTo>
                  <a:pt x="255" y="622"/>
                </a:lnTo>
                <a:lnTo>
                  <a:pt x="255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1"/>
                </a:lnTo>
                <a:lnTo>
                  <a:pt x="256" y="619"/>
                </a:lnTo>
                <a:lnTo>
                  <a:pt x="256" y="619"/>
                </a:lnTo>
                <a:lnTo>
                  <a:pt x="259" y="621"/>
                </a:lnTo>
                <a:lnTo>
                  <a:pt x="261" y="619"/>
                </a:lnTo>
                <a:lnTo>
                  <a:pt x="261" y="619"/>
                </a:lnTo>
                <a:lnTo>
                  <a:pt x="262" y="621"/>
                </a:lnTo>
                <a:lnTo>
                  <a:pt x="262" y="622"/>
                </a:lnTo>
                <a:lnTo>
                  <a:pt x="262" y="622"/>
                </a:lnTo>
                <a:lnTo>
                  <a:pt x="263" y="622"/>
                </a:lnTo>
                <a:lnTo>
                  <a:pt x="263" y="622"/>
                </a:lnTo>
                <a:lnTo>
                  <a:pt x="265" y="622"/>
                </a:lnTo>
                <a:lnTo>
                  <a:pt x="265" y="621"/>
                </a:lnTo>
                <a:lnTo>
                  <a:pt x="265" y="621"/>
                </a:lnTo>
                <a:lnTo>
                  <a:pt x="263" y="621"/>
                </a:lnTo>
                <a:lnTo>
                  <a:pt x="262" y="621"/>
                </a:lnTo>
                <a:lnTo>
                  <a:pt x="262" y="621"/>
                </a:lnTo>
                <a:lnTo>
                  <a:pt x="262" y="619"/>
                </a:lnTo>
                <a:lnTo>
                  <a:pt x="263" y="618"/>
                </a:lnTo>
                <a:lnTo>
                  <a:pt x="266" y="618"/>
                </a:lnTo>
                <a:lnTo>
                  <a:pt x="266" y="618"/>
                </a:lnTo>
                <a:lnTo>
                  <a:pt x="265" y="618"/>
                </a:lnTo>
                <a:lnTo>
                  <a:pt x="263" y="618"/>
                </a:lnTo>
                <a:lnTo>
                  <a:pt x="261" y="618"/>
                </a:lnTo>
                <a:lnTo>
                  <a:pt x="261" y="618"/>
                </a:lnTo>
                <a:lnTo>
                  <a:pt x="262" y="617"/>
                </a:lnTo>
                <a:lnTo>
                  <a:pt x="263" y="617"/>
                </a:lnTo>
                <a:lnTo>
                  <a:pt x="268" y="617"/>
                </a:lnTo>
                <a:lnTo>
                  <a:pt x="268" y="617"/>
                </a:lnTo>
                <a:lnTo>
                  <a:pt x="267" y="618"/>
                </a:lnTo>
                <a:lnTo>
                  <a:pt x="267" y="618"/>
                </a:lnTo>
                <a:lnTo>
                  <a:pt x="269" y="618"/>
                </a:lnTo>
                <a:lnTo>
                  <a:pt x="271" y="618"/>
                </a:lnTo>
                <a:lnTo>
                  <a:pt x="273" y="621"/>
                </a:lnTo>
                <a:lnTo>
                  <a:pt x="273" y="621"/>
                </a:lnTo>
                <a:lnTo>
                  <a:pt x="274" y="619"/>
                </a:lnTo>
                <a:lnTo>
                  <a:pt x="274" y="619"/>
                </a:lnTo>
                <a:lnTo>
                  <a:pt x="272" y="618"/>
                </a:lnTo>
                <a:lnTo>
                  <a:pt x="271" y="614"/>
                </a:lnTo>
                <a:lnTo>
                  <a:pt x="271" y="614"/>
                </a:lnTo>
                <a:lnTo>
                  <a:pt x="272" y="616"/>
                </a:lnTo>
                <a:lnTo>
                  <a:pt x="273" y="618"/>
                </a:lnTo>
                <a:lnTo>
                  <a:pt x="273" y="618"/>
                </a:lnTo>
                <a:lnTo>
                  <a:pt x="274" y="617"/>
                </a:lnTo>
                <a:lnTo>
                  <a:pt x="275" y="616"/>
                </a:lnTo>
                <a:lnTo>
                  <a:pt x="275" y="616"/>
                </a:lnTo>
                <a:lnTo>
                  <a:pt x="277" y="616"/>
                </a:lnTo>
                <a:lnTo>
                  <a:pt x="277" y="618"/>
                </a:lnTo>
                <a:lnTo>
                  <a:pt x="277" y="618"/>
                </a:lnTo>
                <a:lnTo>
                  <a:pt x="278" y="617"/>
                </a:lnTo>
                <a:lnTo>
                  <a:pt x="280" y="617"/>
                </a:lnTo>
                <a:lnTo>
                  <a:pt x="280" y="617"/>
                </a:lnTo>
                <a:lnTo>
                  <a:pt x="281" y="617"/>
                </a:lnTo>
                <a:lnTo>
                  <a:pt x="283" y="618"/>
                </a:lnTo>
                <a:lnTo>
                  <a:pt x="283" y="618"/>
                </a:lnTo>
                <a:lnTo>
                  <a:pt x="284" y="617"/>
                </a:lnTo>
                <a:lnTo>
                  <a:pt x="284" y="616"/>
                </a:lnTo>
                <a:lnTo>
                  <a:pt x="284" y="616"/>
                </a:lnTo>
                <a:lnTo>
                  <a:pt x="284" y="614"/>
                </a:lnTo>
                <a:lnTo>
                  <a:pt x="281" y="614"/>
                </a:lnTo>
                <a:lnTo>
                  <a:pt x="281" y="614"/>
                </a:lnTo>
                <a:lnTo>
                  <a:pt x="283" y="614"/>
                </a:lnTo>
                <a:lnTo>
                  <a:pt x="284" y="614"/>
                </a:lnTo>
                <a:lnTo>
                  <a:pt x="285" y="614"/>
                </a:lnTo>
                <a:lnTo>
                  <a:pt x="285" y="616"/>
                </a:lnTo>
                <a:lnTo>
                  <a:pt x="285" y="616"/>
                </a:lnTo>
                <a:lnTo>
                  <a:pt x="289" y="616"/>
                </a:lnTo>
                <a:lnTo>
                  <a:pt x="291" y="616"/>
                </a:lnTo>
                <a:lnTo>
                  <a:pt x="291" y="616"/>
                </a:lnTo>
                <a:lnTo>
                  <a:pt x="288" y="614"/>
                </a:lnTo>
                <a:lnTo>
                  <a:pt x="286" y="614"/>
                </a:lnTo>
                <a:lnTo>
                  <a:pt x="286" y="613"/>
                </a:lnTo>
                <a:lnTo>
                  <a:pt x="286" y="613"/>
                </a:lnTo>
                <a:lnTo>
                  <a:pt x="288" y="613"/>
                </a:lnTo>
                <a:lnTo>
                  <a:pt x="290" y="614"/>
                </a:lnTo>
                <a:lnTo>
                  <a:pt x="290" y="614"/>
                </a:lnTo>
                <a:lnTo>
                  <a:pt x="291" y="613"/>
                </a:lnTo>
                <a:lnTo>
                  <a:pt x="291" y="613"/>
                </a:lnTo>
                <a:lnTo>
                  <a:pt x="290" y="611"/>
                </a:lnTo>
                <a:lnTo>
                  <a:pt x="290" y="611"/>
                </a:lnTo>
                <a:lnTo>
                  <a:pt x="289" y="612"/>
                </a:lnTo>
                <a:lnTo>
                  <a:pt x="288" y="612"/>
                </a:lnTo>
                <a:lnTo>
                  <a:pt x="288" y="612"/>
                </a:lnTo>
                <a:lnTo>
                  <a:pt x="288" y="612"/>
                </a:lnTo>
                <a:lnTo>
                  <a:pt x="289" y="611"/>
                </a:lnTo>
                <a:lnTo>
                  <a:pt x="292" y="612"/>
                </a:lnTo>
                <a:lnTo>
                  <a:pt x="292" y="612"/>
                </a:lnTo>
                <a:lnTo>
                  <a:pt x="292" y="614"/>
                </a:lnTo>
                <a:lnTo>
                  <a:pt x="292" y="614"/>
                </a:lnTo>
                <a:lnTo>
                  <a:pt x="296" y="613"/>
                </a:lnTo>
                <a:lnTo>
                  <a:pt x="297" y="613"/>
                </a:lnTo>
                <a:lnTo>
                  <a:pt x="298" y="614"/>
                </a:lnTo>
                <a:lnTo>
                  <a:pt x="298" y="614"/>
                </a:lnTo>
                <a:lnTo>
                  <a:pt x="300" y="613"/>
                </a:lnTo>
                <a:lnTo>
                  <a:pt x="298" y="613"/>
                </a:lnTo>
                <a:lnTo>
                  <a:pt x="297" y="612"/>
                </a:lnTo>
                <a:lnTo>
                  <a:pt x="297" y="612"/>
                </a:lnTo>
                <a:lnTo>
                  <a:pt x="300" y="611"/>
                </a:lnTo>
                <a:lnTo>
                  <a:pt x="302" y="612"/>
                </a:lnTo>
                <a:lnTo>
                  <a:pt x="304" y="612"/>
                </a:lnTo>
                <a:lnTo>
                  <a:pt x="307" y="612"/>
                </a:lnTo>
                <a:lnTo>
                  <a:pt x="307" y="612"/>
                </a:lnTo>
                <a:lnTo>
                  <a:pt x="308" y="612"/>
                </a:lnTo>
                <a:lnTo>
                  <a:pt x="309" y="612"/>
                </a:lnTo>
                <a:lnTo>
                  <a:pt x="309" y="612"/>
                </a:lnTo>
                <a:lnTo>
                  <a:pt x="310" y="612"/>
                </a:lnTo>
                <a:lnTo>
                  <a:pt x="310" y="612"/>
                </a:lnTo>
                <a:lnTo>
                  <a:pt x="312" y="612"/>
                </a:lnTo>
                <a:lnTo>
                  <a:pt x="312" y="612"/>
                </a:lnTo>
                <a:lnTo>
                  <a:pt x="313" y="611"/>
                </a:lnTo>
                <a:lnTo>
                  <a:pt x="313" y="611"/>
                </a:lnTo>
                <a:lnTo>
                  <a:pt x="317" y="611"/>
                </a:lnTo>
                <a:lnTo>
                  <a:pt x="319" y="611"/>
                </a:lnTo>
                <a:lnTo>
                  <a:pt x="319" y="611"/>
                </a:lnTo>
                <a:lnTo>
                  <a:pt x="320" y="611"/>
                </a:lnTo>
                <a:lnTo>
                  <a:pt x="320" y="609"/>
                </a:lnTo>
                <a:lnTo>
                  <a:pt x="320" y="609"/>
                </a:lnTo>
                <a:lnTo>
                  <a:pt x="321" y="608"/>
                </a:lnTo>
                <a:lnTo>
                  <a:pt x="323" y="607"/>
                </a:lnTo>
                <a:lnTo>
                  <a:pt x="323" y="607"/>
                </a:lnTo>
                <a:lnTo>
                  <a:pt x="321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8"/>
                </a:lnTo>
                <a:lnTo>
                  <a:pt x="323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8"/>
                </a:lnTo>
                <a:lnTo>
                  <a:pt x="324" y="608"/>
                </a:lnTo>
                <a:lnTo>
                  <a:pt x="324" y="608"/>
                </a:lnTo>
                <a:lnTo>
                  <a:pt x="326" y="607"/>
                </a:lnTo>
                <a:lnTo>
                  <a:pt x="329" y="606"/>
                </a:lnTo>
                <a:lnTo>
                  <a:pt x="329" y="606"/>
                </a:lnTo>
                <a:lnTo>
                  <a:pt x="331" y="607"/>
                </a:lnTo>
                <a:lnTo>
                  <a:pt x="335" y="607"/>
                </a:lnTo>
                <a:lnTo>
                  <a:pt x="335" y="607"/>
                </a:lnTo>
                <a:lnTo>
                  <a:pt x="336" y="607"/>
                </a:lnTo>
                <a:lnTo>
                  <a:pt x="336" y="606"/>
                </a:lnTo>
                <a:lnTo>
                  <a:pt x="336" y="604"/>
                </a:lnTo>
                <a:lnTo>
                  <a:pt x="337" y="604"/>
                </a:lnTo>
                <a:lnTo>
                  <a:pt x="337" y="604"/>
                </a:lnTo>
                <a:lnTo>
                  <a:pt x="337" y="606"/>
                </a:lnTo>
                <a:lnTo>
                  <a:pt x="337" y="606"/>
                </a:lnTo>
                <a:lnTo>
                  <a:pt x="337" y="606"/>
                </a:lnTo>
                <a:lnTo>
                  <a:pt x="338" y="607"/>
                </a:lnTo>
                <a:lnTo>
                  <a:pt x="339" y="608"/>
                </a:lnTo>
                <a:lnTo>
                  <a:pt x="339" y="608"/>
                </a:lnTo>
                <a:lnTo>
                  <a:pt x="341" y="607"/>
                </a:lnTo>
                <a:lnTo>
                  <a:pt x="341" y="606"/>
                </a:lnTo>
                <a:lnTo>
                  <a:pt x="341" y="604"/>
                </a:lnTo>
                <a:lnTo>
                  <a:pt x="341" y="604"/>
                </a:lnTo>
                <a:lnTo>
                  <a:pt x="344" y="604"/>
                </a:lnTo>
                <a:lnTo>
                  <a:pt x="347" y="603"/>
                </a:lnTo>
                <a:lnTo>
                  <a:pt x="347" y="603"/>
                </a:lnTo>
                <a:lnTo>
                  <a:pt x="348" y="604"/>
                </a:lnTo>
                <a:lnTo>
                  <a:pt x="347" y="606"/>
                </a:lnTo>
                <a:lnTo>
                  <a:pt x="347" y="606"/>
                </a:lnTo>
                <a:lnTo>
                  <a:pt x="348" y="607"/>
                </a:lnTo>
                <a:lnTo>
                  <a:pt x="349" y="606"/>
                </a:lnTo>
                <a:lnTo>
                  <a:pt x="353" y="604"/>
                </a:lnTo>
                <a:lnTo>
                  <a:pt x="353" y="604"/>
                </a:lnTo>
                <a:lnTo>
                  <a:pt x="353" y="607"/>
                </a:lnTo>
                <a:lnTo>
                  <a:pt x="352" y="608"/>
                </a:lnTo>
                <a:lnTo>
                  <a:pt x="352" y="608"/>
                </a:lnTo>
                <a:lnTo>
                  <a:pt x="352" y="609"/>
                </a:lnTo>
                <a:lnTo>
                  <a:pt x="354" y="609"/>
                </a:lnTo>
                <a:lnTo>
                  <a:pt x="354" y="609"/>
                </a:lnTo>
                <a:lnTo>
                  <a:pt x="354" y="608"/>
                </a:lnTo>
                <a:lnTo>
                  <a:pt x="354" y="607"/>
                </a:lnTo>
                <a:lnTo>
                  <a:pt x="354" y="606"/>
                </a:lnTo>
                <a:lnTo>
                  <a:pt x="354" y="606"/>
                </a:lnTo>
                <a:lnTo>
                  <a:pt x="355" y="604"/>
                </a:lnTo>
                <a:lnTo>
                  <a:pt x="356" y="603"/>
                </a:lnTo>
                <a:lnTo>
                  <a:pt x="358" y="603"/>
                </a:lnTo>
                <a:lnTo>
                  <a:pt x="358" y="603"/>
                </a:lnTo>
                <a:lnTo>
                  <a:pt x="358" y="602"/>
                </a:lnTo>
                <a:lnTo>
                  <a:pt x="358" y="601"/>
                </a:lnTo>
                <a:lnTo>
                  <a:pt x="358" y="601"/>
                </a:lnTo>
                <a:lnTo>
                  <a:pt x="362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599"/>
                </a:lnTo>
                <a:lnTo>
                  <a:pt x="368" y="599"/>
                </a:lnTo>
                <a:lnTo>
                  <a:pt x="374" y="598"/>
                </a:lnTo>
                <a:lnTo>
                  <a:pt x="374" y="598"/>
                </a:lnTo>
                <a:lnTo>
                  <a:pt x="374" y="599"/>
                </a:lnTo>
                <a:lnTo>
                  <a:pt x="374" y="599"/>
                </a:lnTo>
                <a:lnTo>
                  <a:pt x="377" y="599"/>
                </a:lnTo>
                <a:lnTo>
                  <a:pt x="377" y="599"/>
                </a:lnTo>
                <a:lnTo>
                  <a:pt x="378" y="599"/>
                </a:lnTo>
                <a:lnTo>
                  <a:pt x="378" y="598"/>
                </a:lnTo>
                <a:lnTo>
                  <a:pt x="378" y="598"/>
                </a:lnTo>
                <a:lnTo>
                  <a:pt x="378" y="597"/>
                </a:lnTo>
                <a:lnTo>
                  <a:pt x="377" y="597"/>
                </a:lnTo>
                <a:lnTo>
                  <a:pt x="377" y="597"/>
                </a:lnTo>
                <a:lnTo>
                  <a:pt x="377" y="596"/>
                </a:lnTo>
                <a:lnTo>
                  <a:pt x="377" y="596"/>
                </a:lnTo>
                <a:lnTo>
                  <a:pt x="378" y="596"/>
                </a:lnTo>
                <a:lnTo>
                  <a:pt x="379" y="597"/>
                </a:lnTo>
                <a:lnTo>
                  <a:pt x="379" y="597"/>
                </a:lnTo>
                <a:lnTo>
                  <a:pt x="382" y="597"/>
                </a:lnTo>
                <a:lnTo>
                  <a:pt x="382" y="597"/>
                </a:lnTo>
                <a:lnTo>
                  <a:pt x="382" y="598"/>
                </a:lnTo>
                <a:lnTo>
                  <a:pt x="382" y="598"/>
                </a:lnTo>
                <a:lnTo>
                  <a:pt x="383" y="598"/>
                </a:lnTo>
                <a:lnTo>
                  <a:pt x="383" y="598"/>
                </a:lnTo>
                <a:lnTo>
                  <a:pt x="384" y="597"/>
                </a:lnTo>
                <a:lnTo>
                  <a:pt x="385" y="598"/>
                </a:lnTo>
                <a:lnTo>
                  <a:pt x="385" y="598"/>
                </a:lnTo>
                <a:lnTo>
                  <a:pt x="385" y="597"/>
                </a:lnTo>
                <a:lnTo>
                  <a:pt x="385" y="596"/>
                </a:lnTo>
                <a:lnTo>
                  <a:pt x="385" y="596"/>
                </a:lnTo>
                <a:lnTo>
                  <a:pt x="390" y="596"/>
                </a:lnTo>
                <a:lnTo>
                  <a:pt x="394" y="594"/>
                </a:lnTo>
                <a:lnTo>
                  <a:pt x="394" y="594"/>
                </a:lnTo>
                <a:lnTo>
                  <a:pt x="394" y="596"/>
                </a:lnTo>
                <a:lnTo>
                  <a:pt x="393" y="596"/>
                </a:lnTo>
                <a:lnTo>
                  <a:pt x="393" y="596"/>
                </a:lnTo>
                <a:lnTo>
                  <a:pt x="394" y="597"/>
                </a:lnTo>
                <a:lnTo>
                  <a:pt x="395" y="596"/>
                </a:lnTo>
                <a:lnTo>
                  <a:pt x="396" y="594"/>
                </a:lnTo>
                <a:lnTo>
                  <a:pt x="395" y="594"/>
                </a:lnTo>
                <a:lnTo>
                  <a:pt x="395" y="594"/>
                </a:lnTo>
                <a:lnTo>
                  <a:pt x="395" y="593"/>
                </a:lnTo>
                <a:lnTo>
                  <a:pt x="396" y="593"/>
                </a:lnTo>
                <a:lnTo>
                  <a:pt x="399" y="593"/>
                </a:lnTo>
                <a:lnTo>
                  <a:pt x="399" y="593"/>
                </a:lnTo>
                <a:lnTo>
                  <a:pt x="399" y="594"/>
                </a:lnTo>
                <a:lnTo>
                  <a:pt x="400" y="596"/>
                </a:lnTo>
                <a:lnTo>
                  <a:pt x="400" y="596"/>
                </a:lnTo>
                <a:lnTo>
                  <a:pt x="400" y="594"/>
                </a:lnTo>
                <a:lnTo>
                  <a:pt x="400" y="594"/>
                </a:lnTo>
                <a:lnTo>
                  <a:pt x="400" y="594"/>
                </a:lnTo>
                <a:lnTo>
                  <a:pt x="401" y="594"/>
                </a:lnTo>
                <a:lnTo>
                  <a:pt x="403" y="594"/>
                </a:lnTo>
                <a:lnTo>
                  <a:pt x="405" y="594"/>
                </a:lnTo>
                <a:lnTo>
                  <a:pt x="406" y="593"/>
                </a:lnTo>
                <a:lnTo>
                  <a:pt x="406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4"/>
                </a:lnTo>
                <a:lnTo>
                  <a:pt x="410" y="593"/>
                </a:lnTo>
                <a:lnTo>
                  <a:pt x="410" y="593"/>
                </a:lnTo>
                <a:lnTo>
                  <a:pt x="410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2"/>
                </a:lnTo>
                <a:lnTo>
                  <a:pt x="410" y="592"/>
                </a:lnTo>
                <a:lnTo>
                  <a:pt x="412" y="593"/>
                </a:lnTo>
                <a:lnTo>
                  <a:pt x="412" y="593"/>
                </a:lnTo>
                <a:lnTo>
                  <a:pt x="412" y="592"/>
                </a:lnTo>
                <a:lnTo>
                  <a:pt x="412" y="591"/>
                </a:lnTo>
                <a:lnTo>
                  <a:pt x="413" y="591"/>
                </a:lnTo>
                <a:lnTo>
                  <a:pt x="413" y="591"/>
                </a:lnTo>
                <a:lnTo>
                  <a:pt x="414" y="592"/>
                </a:lnTo>
                <a:lnTo>
                  <a:pt x="414" y="593"/>
                </a:lnTo>
                <a:lnTo>
                  <a:pt x="414" y="593"/>
                </a:lnTo>
                <a:lnTo>
                  <a:pt x="418" y="592"/>
                </a:lnTo>
                <a:lnTo>
                  <a:pt x="420" y="591"/>
                </a:lnTo>
                <a:lnTo>
                  <a:pt x="420" y="591"/>
                </a:lnTo>
                <a:lnTo>
                  <a:pt x="422" y="591"/>
                </a:lnTo>
                <a:lnTo>
                  <a:pt x="422" y="591"/>
                </a:lnTo>
                <a:lnTo>
                  <a:pt x="423" y="591"/>
                </a:lnTo>
                <a:lnTo>
                  <a:pt x="423" y="591"/>
                </a:lnTo>
                <a:lnTo>
                  <a:pt x="429" y="589"/>
                </a:lnTo>
                <a:lnTo>
                  <a:pt x="429" y="589"/>
                </a:lnTo>
                <a:lnTo>
                  <a:pt x="434" y="589"/>
                </a:lnTo>
                <a:lnTo>
                  <a:pt x="434" y="589"/>
                </a:lnTo>
                <a:lnTo>
                  <a:pt x="435" y="588"/>
                </a:lnTo>
                <a:lnTo>
                  <a:pt x="436" y="588"/>
                </a:lnTo>
                <a:lnTo>
                  <a:pt x="437" y="588"/>
                </a:lnTo>
                <a:lnTo>
                  <a:pt x="437" y="588"/>
                </a:lnTo>
                <a:lnTo>
                  <a:pt x="439" y="589"/>
                </a:lnTo>
                <a:lnTo>
                  <a:pt x="440" y="589"/>
                </a:lnTo>
                <a:lnTo>
                  <a:pt x="440" y="589"/>
                </a:lnTo>
                <a:lnTo>
                  <a:pt x="440" y="588"/>
                </a:lnTo>
                <a:lnTo>
                  <a:pt x="440" y="588"/>
                </a:lnTo>
                <a:lnTo>
                  <a:pt x="442" y="588"/>
                </a:lnTo>
                <a:lnTo>
                  <a:pt x="443" y="588"/>
                </a:lnTo>
                <a:lnTo>
                  <a:pt x="445" y="587"/>
                </a:lnTo>
                <a:lnTo>
                  <a:pt x="445" y="587"/>
                </a:lnTo>
                <a:lnTo>
                  <a:pt x="452" y="586"/>
                </a:lnTo>
                <a:lnTo>
                  <a:pt x="452" y="586"/>
                </a:lnTo>
                <a:lnTo>
                  <a:pt x="454" y="584"/>
                </a:lnTo>
                <a:lnTo>
                  <a:pt x="454" y="584"/>
                </a:lnTo>
                <a:lnTo>
                  <a:pt x="455" y="586"/>
                </a:lnTo>
                <a:lnTo>
                  <a:pt x="455" y="586"/>
                </a:lnTo>
                <a:lnTo>
                  <a:pt x="458" y="584"/>
                </a:lnTo>
                <a:lnTo>
                  <a:pt x="458" y="584"/>
                </a:lnTo>
                <a:lnTo>
                  <a:pt x="459" y="586"/>
                </a:lnTo>
                <a:lnTo>
                  <a:pt x="459" y="586"/>
                </a:lnTo>
                <a:lnTo>
                  <a:pt x="460" y="583"/>
                </a:lnTo>
                <a:lnTo>
                  <a:pt x="460" y="583"/>
                </a:lnTo>
                <a:lnTo>
                  <a:pt x="474" y="582"/>
                </a:lnTo>
                <a:lnTo>
                  <a:pt x="484" y="579"/>
                </a:lnTo>
                <a:lnTo>
                  <a:pt x="484" y="579"/>
                </a:lnTo>
                <a:lnTo>
                  <a:pt x="486" y="581"/>
                </a:lnTo>
                <a:lnTo>
                  <a:pt x="486" y="581"/>
                </a:lnTo>
                <a:lnTo>
                  <a:pt x="490" y="578"/>
                </a:lnTo>
                <a:lnTo>
                  <a:pt x="494" y="577"/>
                </a:lnTo>
                <a:lnTo>
                  <a:pt x="503" y="576"/>
                </a:lnTo>
                <a:lnTo>
                  <a:pt x="503" y="576"/>
                </a:lnTo>
                <a:lnTo>
                  <a:pt x="504" y="576"/>
                </a:lnTo>
                <a:lnTo>
                  <a:pt x="504" y="574"/>
                </a:lnTo>
                <a:lnTo>
                  <a:pt x="504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6"/>
                </a:lnTo>
                <a:lnTo>
                  <a:pt x="507" y="577"/>
                </a:lnTo>
                <a:lnTo>
                  <a:pt x="507" y="577"/>
                </a:lnTo>
                <a:lnTo>
                  <a:pt x="507" y="576"/>
                </a:lnTo>
                <a:lnTo>
                  <a:pt x="506" y="576"/>
                </a:lnTo>
                <a:lnTo>
                  <a:pt x="506" y="574"/>
                </a:lnTo>
                <a:lnTo>
                  <a:pt x="505" y="574"/>
                </a:lnTo>
                <a:lnTo>
                  <a:pt x="505" y="574"/>
                </a:lnTo>
                <a:lnTo>
                  <a:pt x="507" y="573"/>
                </a:lnTo>
                <a:lnTo>
                  <a:pt x="509" y="574"/>
                </a:lnTo>
                <a:lnTo>
                  <a:pt x="509" y="574"/>
                </a:lnTo>
                <a:lnTo>
                  <a:pt x="510" y="573"/>
                </a:lnTo>
                <a:lnTo>
                  <a:pt x="510" y="572"/>
                </a:lnTo>
                <a:lnTo>
                  <a:pt x="510" y="572"/>
                </a:lnTo>
                <a:lnTo>
                  <a:pt x="519" y="572"/>
                </a:lnTo>
                <a:lnTo>
                  <a:pt x="519" y="572"/>
                </a:lnTo>
                <a:lnTo>
                  <a:pt x="518" y="574"/>
                </a:lnTo>
                <a:lnTo>
                  <a:pt x="518" y="578"/>
                </a:lnTo>
                <a:lnTo>
                  <a:pt x="518" y="578"/>
                </a:lnTo>
                <a:lnTo>
                  <a:pt x="519" y="578"/>
                </a:lnTo>
                <a:lnTo>
                  <a:pt x="519" y="577"/>
                </a:lnTo>
                <a:lnTo>
                  <a:pt x="519" y="577"/>
                </a:lnTo>
                <a:lnTo>
                  <a:pt x="521" y="578"/>
                </a:lnTo>
                <a:lnTo>
                  <a:pt x="522" y="579"/>
                </a:lnTo>
                <a:lnTo>
                  <a:pt x="522" y="579"/>
                </a:lnTo>
                <a:lnTo>
                  <a:pt x="524" y="579"/>
                </a:lnTo>
                <a:lnTo>
                  <a:pt x="526" y="579"/>
                </a:lnTo>
                <a:lnTo>
                  <a:pt x="528" y="579"/>
                </a:lnTo>
                <a:lnTo>
                  <a:pt x="529" y="578"/>
                </a:lnTo>
                <a:lnTo>
                  <a:pt x="529" y="578"/>
                </a:lnTo>
                <a:lnTo>
                  <a:pt x="530" y="578"/>
                </a:lnTo>
                <a:lnTo>
                  <a:pt x="530" y="579"/>
                </a:lnTo>
                <a:lnTo>
                  <a:pt x="530" y="579"/>
                </a:lnTo>
                <a:lnTo>
                  <a:pt x="532" y="578"/>
                </a:lnTo>
                <a:lnTo>
                  <a:pt x="532" y="578"/>
                </a:lnTo>
                <a:lnTo>
                  <a:pt x="532" y="578"/>
                </a:lnTo>
                <a:lnTo>
                  <a:pt x="534" y="578"/>
                </a:lnTo>
                <a:lnTo>
                  <a:pt x="536" y="578"/>
                </a:lnTo>
                <a:lnTo>
                  <a:pt x="536" y="578"/>
                </a:lnTo>
                <a:lnTo>
                  <a:pt x="536" y="579"/>
                </a:lnTo>
                <a:lnTo>
                  <a:pt x="539" y="581"/>
                </a:lnTo>
                <a:lnTo>
                  <a:pt x="539" y="581"/>
                </a:lnTo>
                <a:lnTo>
                  <a:pt x="539" y="579"/>
                </a:lnTo>
                <a:lnTo>
                  <a:pt x="538" y="579"/>
                </a:lnTo>
                <a:lnTo>
                  <a:pt x="536" y="579"/>
                </a:lnTo>
                <a:lnTo>
                  <a:pt x="538" y="578"/>
                </a:lnTo>
                <a:lnTo>
                  <a:pt x="538" y="578"/>
                </a:lnTo>
                <a:lnTo>
                  <a:pt x="540" y="578"/>
                </a:lnTo>
                <a:lnTo>
                  <a:pt x="540" y="578"/>
                </a:lnTo>
                <a:lnTo>
                  <a:pt x="542" y="577"/>
                </a:lnTo>
                <a:lnTo>
                  <a:pt x="542" y="577"/>
                </a:lnTo>
                <a:lnTo>
                  <a:pt x="545" y="577"/>
                </a:lnTo>
                <a:lnTo>
                  <a:pt x="545" y="577"/>
                </a:lnTo>
                <a:lnTo>
                  <a:pt x="552" y="577"/>
                </a:lnTo>
                <a:lnTo>
                  <a:pt x="558" y="576"/>
                </a:lnTo>
                <a:lnTo>
                  <a:pt x="558" y="576"/>
                </a:lnTo>
                <a:lnTo>
                  <a:pt x="558" y="576"/>
                </a:lnTo>
                <a:lnTo>
                  <a:pt x="558" y="574"/>
                </a:lnTo>
                <a:lnTo>
                  <a:pt x="558" y="574"/>
                </a:lnTo>
                <a:lnTo>
                  <a:pt x="563" y="574"/>
                </a:lnTo>
                <a:lnTo>
                  <a:pt x="569" y="572"/>
                </a:lnTo>
                <a:lnTo>
                  <a:pt x="569" y="572"/>
                </a:lnTo>
                <a:lnTo>
                  <a:pt x="570" y="572"/>
                </a:lnTo>
                <a:lnTo>
                  <a:pt x="571" y="572"/>
                </a:lnTo>
                <a:lnTo>
                  <a:pt x="571" y="572"/>
                </a:lnTo>
                <a:lnTo>
                  <a:pt x="573" y="572"/>
                </a:lnTo>
                <a:lnTo>
                  <a:pt x="573" y="571"/>
                </a:lnTo>
                <a:lnTo>
                  <a:pt x="573" y="571"/>
                </a:lnTo>
                <a:lnTo>
                  <a:pt x="574" y="572"/>
                </a:lnTo>
                <a:lnTo>
                  <a:pt x="574" y="572"/>
                </a:lnTo>
                <a:lnTo>
                  <a:pt x="574" y="572"/>
                </a:lnTo>
                <a:lnTo>
                  <a:pt x="577" y="572"/>
                </a:lnTo>
                <a:lnTo>
                  <a:pt x="577" y="572"/>
                </a:lnTo>
                <a:lnTo>
                  <a:pt x="579" y="571"/>
                </a:lnTo>
                <a:lnTo>
                  <a:pt x="581" y="571"/>
                </a:lnTo>
                <a:lnTo>
                  <a:pt x="581" y="571"/>
                </a:lnTo>
                <a:lnTo>
                  <a:pt x="580" y="569"/>
                </a:lnTo>
                <a:lnTo>
                  <a:pt x="579" y="571"/>
                </a:lnTo>
                <a:lnTo>
                  <a:pt x="579" y="571"/>
                </a:lnTo>
                <a:lnTo>
                  <a:pt x="579" y="569"/>
                </a:lnTo>
                <a:lnTo>
                  <a:pt x="580" y="569"/>
                </a:lnTo>
                <a:lnTo>
                  <a:pt x="583" y="569"/>
                </a:lnTo>
                <a:lnTo>
                  <a:pt x="583" y="569"/>
                </a:lnTo>
                <a:lnTo>
                  <a:pt x="583" y="571"/>
                </a:lnTo>
                <a:lnTo>
                  <a:pt x="583" y="571"/>
                </a:lnTo>
                <a:lnTo>
                  <a:pt x="583" y="572"/>
                </a:lnTo>
                <a:lnTo>
                  <a:pt x="583" y="572"/>
                </a:lnTo>
                <a:lnTo>
                  <a:pt x="583" y="572"/>
                </a:lnTo>
                <a:lnTo>
                  <a:pt x="583" y="573"/>
                </a:lnTo>
                <a:lnTo>
                  <a:pt x="585" y="572"/>
                </a:lnTo>
                <a:lnTo>
                  <a:pt x="585" y="572"/>
                </a:lnTo>
                <a:lnTo>
                  <a:pt x="586" y="572"/>
                </a:lnTo>
                <a:lnTo>
                  <a:pt x="586" y="572"/>
                </a:lnTo>
                <a:lnTo>
                  <a:pt x="586" y="571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7" y="569"/>
                </a:lnTo>
                <a:lnTo>
                  <a:pt x="587" y="569"/>
                </a:lnTo>
                <a:lnTo>
                  <a:pt x="587" y="571"/>
                </a:lnTo>
                <a:lnTo>
                  <a:pt x="587" y="571"/>
                </a:lnTo>
                <a:lnTo>
                  <a:pt x="587" y="571"/>
                </a:lnTo>
                <a:lnTo>
                  <a:pt x="588" y="571"/>
                </a:lnTo>
                <a:lnTo>
                  <a:pt x="588" y="569"/>
                </a:lnTo>
                <a:lnTo>
                  <a:pt x="588" y="569"/>
                </a:lnTo>
                <a:lnTo>
                  <a:pt x="590" y="569"/>
                </a:lnTo>
                <a:lnTo>
                  <a:pt x="591" y="568"/>
                </a:lnTo>
                <a:lnTo>
                  <a:pt x="591" y="568"/>
                </a:lnTo>
                <a:lnTo>
                  <a:pt x="591" y="568"/>
                </a:lnTo>
                <a:lnTo>
                  <a:pt x="596" y="568"/>
                </a:lnTo>
                <a:lnTo>
                  <a:pt x="599" y="568"/>
                </a:lnTo>
                <a:lnTo>
                  <a:pt x="599" y="568"/>
                </a:lnTo>
                <a:lnTo>
                  <a:pt x="599" y="571"/>
                </a:lnTo>
                <a:lnTo>
                  <a:pt x="599" y="572"/>
                </a:lnTo>
                <a:lnTo>
                  <a:pt x="599" y="572"/>
                </a:lnTo>
                <a:lnTo>
                  <a:pt x="604" y="572"/>
                </a:lnTo>
                <a:lnTo>
                  <a:pt x="610" y="572"/>
                </a:lnTo>
                <a:lnTo>
                  <a:pt x="610" y="572"/>
                </a:lnTo>
                <a:lnTo>
                  <a:pt x="610" y="571"/>
                </a:lnTo>
                <a:lnTo>
                  <a:pt x="610" y="571"/>
                </a:lnTo>
                <a:lnTo>
                  <a:pt x="617" y="571"/>
                </a:lnTo>
                <a:lnTo>
                  <a:pt x="621" y="571"/>
                </a:lnTo>
                <a:lnTo>
                  <a:pt x="623" y="569"/>
                </a:lnTo>
                <a:lnTo>
                  <a:pt x="623" y="569"/>
                </a:lnTo>
                <a:lnTo>
                  <a:pt x="627" y="569"/>
                </a:lnTo>
                <a:lnTo>
                  <a:pt x="629" y="569"/>
                </a:lnTo>
                <a:lnTo>
                  <a:pt x="629" y="568"/>
                </a:lnTo>
                <a:lnTo>
                  <a:pt x="629" y="568"/>
                </a:lnTo>
                <a:lnTo>
                  <a:pt x="632" y="568"/>
                </a:lnTo>
                <a:lnTo>
                  <a:pt x="634" y="567"/>
                </a:lnTo>
                <a:lnTo>
                  <a:pt x="634" y="567"/>
                </a:lnTo>
                <a:lnTo>
                  <a:pt x="638" y="568"/>
                </a:lnTo>
                <a:lnTo>
                  <a:pt x="638" y="568"/>
                </a:lnTo>
                <a:lnTo>
                  <a:pt x="640" y="567"/>
                </a:lnTo>
                <a:lnTo>
                  <a:pt x="640" y="567"/>
                </a:lnTo>
                <a:lnTo>
                  <a:pt x="644" y="566"/>
                </a:lnTo>
                <a:lnTo>
                  <a:pt x="648" y="566"/>
                </a:lnTo>
                <a:lnTo>
                  <a:pt x="648" y="566"/>
                </a:lnTo>
                <a:lnTo>
                  <a:pt x="656" y="564"/>
                </a:lnTo>
                <a:lnTo>
                  <a:pt x="656" y="564"/>
                </a:lnTo>
                <a:lnTo>
                  <a:pt x="662" y="563"/>
                </a:lnTo>
                <a:lnTo>
                  <a:pt x="662" y="563"/>
                </a:lnTo>
                <a:lnTo>
                  <a:pt x="664" y="563"/>
                </a:lnTo>
                <a:lnTo>
                  <a:pt x="668" y="562"/>
                </a:lnTo>
                <a:lnTo>
                  <a:pt x="668" y="562"/>
                </a:lnTo>
                <a:lnTo>
                  <a:pt x="668" y="564"/>
                </a:lnTo>
                <a:lnTo>
                  <a:pt x="668" y="566"/>
                </a:lnTo>
                <a:lnTo>
                  <a:pt x="668" y="566"/>
                </a:lnTo>
                <a:lnTo>
                  <a:pt x="668" y="566"/>
                </a:lnTo>
                <a:lnTo>
                  <a:pt x="667" y="567"/>
                </a:lnTo>
                <a:lnTo>
                  <a:pt x="667" y="568"/>
                </a:lnTo>
                <a:lnTo>
                  <a:pt x="666" y="568"/>
                </a:lnTo>
                <a:lnTo>
                  <a:pt x="666" y="568"/>
                </a:lnTo>
                <a:lnTo>
                  <a:pt x="666" y="569"/>
                </a:lnTo>
                <a:lnTo>
                  <a:pt x="667" y="568"/>
                </a:lnTo>
                <a:lnTo>
                  <a:pt x="668" y="568"/>
                </a:lnTo>
                <a:lnTo>
                  <a:pt x="669" y="568"/>
                </a:lnTo>
                <a:lnTo>
                  <a:pt x="669" y="568"/>
                </a:lnTo>
                <a:lnTo>
                  <a:pt x="668" y="572"/>
                </a:lnTo>
                <a:lnTo>
                  <a:pt x="668" y="573"/>
                </a:lnTo>
                <a:lnTo>
                  <a:pt x="669" y="574"/>
                </a:lnTo>
                <a:lnTo>
                  <a:pt x="669" y="574"/>
                </a:lnTo>
                <a:lnTo>
                  <a:pt x="672" y="574"/>
                </a:lnTo>
                <a:lnTo>
                  <a:pt x="672" y="574"/>
                </a:lnTo>
                <a:lnTo>
                  <a:pt x="678" y="574"/>
                </a:lnTo>
                <a:lnTo>
                  <a:pt x="678" y="574"/>
                </a:lnTo>
                <a:lnTo>
                  <a:pt x="680" y="573"/>
                </a:lnTo>
                <a:lnTo>
                  <a:pt x="681" y="573"/>
                </a:lnTo>
                <a:lnTo>
                  <a:pt x="684" y="573"/>
                </a:lnTo>
                <a:lnTo>
                  <a:pt x="684" y="573"/>
                </a:lnTo>
                <a:lnTo>
                  <a:pt x="685" y="572"/>
                </a:lnTo>
                <a:lnTo>
                  <a:pt x="689" y="572"/>
                </a:lnTo>
                <a:lnTo>
                  <a:pt x="695" y="571"/>
                </a:lnTo>
                <a:lnTo>
                  <a:pt x="695" y="571"/>
                </a:lnTo>
                <a:lnTo>
                  <a:pt x="697" y="569"/>
                </a:lnTo>
                <a:lnTo>
                  <a:pt x="697" y="569"/>
                </a:lnTo>
                <a:lnTo>
                  <a:pt x="703" y="569"/>
                </a:lnTo>
                <a:lnTo>
                  <a:pt x="708" y="569"/>
                </a:lnTo>
                <a:lnTo>
                  <a:pt x="708" y="569"/>
                </a:lnTo>
                <a:lnTo>
                  <a:pt x="708" y="572"/>
                </a:lnTo>
                <a:lnTo>
                  <a:pt x="709" y="574"/>
                </a:lnTo>
                <a:lnTo>
                  <a:pt x="709" y="574"/>
                </a:lnTo>
                <a:lnTo>
                  <a:pt x="712" y="576"/>
                </a:lnTo>
                <a:lnTo>
                  <a:pt x="713" y="577"/>
                </a:lnTo>
                <a:lnTo>
                  <a:pt x="714" y="578"/>
                </a:lnTo>
                <a:lnTo>
                  <a:pt x="715" y="579"/>
                </a:lnTo>
                <a:lnTo>
                  <a:pt x="715" y="579"/>
                </a:lnTo>
                <a:lnTo>
                  <a:pt x="715" y="582"/>
                </a:lnTo>
                <a:lnTo>
                  <a:pt x="718" y="583"/>
                </a:lnTo>
                <a:lnTo>
                  <a:pt x="718" y="583"/>
                </a:lnTo>
                <a:lnTo>
                  <a:pt x="716" y="584"/>
                </a:lnTo>
                <a:lnTo>
                  <a:pt x="718" y="587"/>
                </a:lnTo>
                <a:lnTo>
                  <a:pt x="719" y="588"/>
                </a:lnTo>
                <a:lnTo>
                  <a:pt x="719" y="589"/>
                </a:lnTo>
                <a:lnTo>
                  <a:pt x="719" y="589"/>
                </a:lnTo>
                <a:lnTo>
                  <a:pt x="718" y="591"/>
                </a:lnTo>
                <a:lnTo>
                  <a:pt x="718" y="591"/>
                </a:lnTo>
                <a:lnTo>
                  <a:pt x="718" y="591"/>
                </a:lnTo>
                <a:lnTo>
                  <a:pt x="720" y="591"/>
                </a:lnTo>
                <a:lnTo>
                  <a:pt x="720" y="591"/>
                </a:lnTo>
                <a:lnTo>
                  <a:pt x="719" y="592"/>
                </a:lnTo>
                <a:lnTo>
                  <a:pt x="718" y="593"/>
                </a:lnTo>
                <a:lnTo>
                  <a:pt x="718" y="593"/>
                </a:lnTo>
                <a:lnTo>
                  <a:pt x="718" y="594"/>
                </a:lnTo>
                <a:lnTo>
                  <a:pt x="719" y="594"/>
                </a:lnTo>
                <a:lnTo>
                  <a:pt x="719" y="594"/>
                </a:lnTo>
                <a:lnTo>
                  <a:pt x="719" y="596"/>
                </a:lnTo>
                <a:lnTo>
                  <a:pt x="718" y="597"/>
                </a:lnTo>
                <a:lnTo>
                  <a:pt x="718" y="597"/>
                </a:lnTo>
                <a:lnTo>
                  <a:pt x="716" y="597"/>
                </a:lnTo>
                <a:lnTo>
                  <a:pt x="716" y="597"/>
                </a:lnTo>
                <a:lnTo>
                  <a:pt x="716" y="599"/>
                </a:lnTo>
                <a:lnTo>
                  <a:pt x="716" y="601"/>
                </a:lnTo>
                <a:lnTo>
                  <a:pt x="716" y="601"/>
                </a:lnTo>
                <a:lnTo>
                  <a:pt x="715" y="599"/>
                </a:lnTo>
                <a:lnTo>
                  <a:pt x="715" y="599"/>
                </a:lnTo>
                <a:lnTo>
                  <a:pt x="714" y="601"/>
                </a:lnTo>
                <a:lnTo>
                  <a:pt x="713" y="603"/>
                </a:lnTo>
                <a:lnTo>
                  <a:pt x="713" y="603"/>
                </a:lnTo>
                <a:lnTo>
                  <a:pt x="710" y="603"/>
                </a:lnTo>
                <a:lnTo>
                  <a:pt x="708" y="603"/>
                </a:lnTo>
                <a:lnTo>
                  <a:pt x="708" y="603"/>
                </a:lnTo>
                <a:lnTo>
                  <a:pt x="708" y="604"/>
                </a:lnTo>
                <a:lnTo>
                  <a:pt x="708" y="606"/>
                </a:lnTo>
                <a:lnTo>
                  <a:pt x="708" y="606"/>
                </a:lnTo>
                <a:lnTo>
                  <a:pt x="706" y="604"/>
                </a:lnTo>
                <a:lnTo>
                  <a:pt x="702" y="603"/>
                </a:lnTo>
                <a:lnTo>
                  <a:pt x="699" y="602"/>
                </a:lnTo>
                <a:lnTo>
                  <a:pt x="697" y="601"/>
                </a:lnTo>
                <a:lnTo>
                  <a:pt x="692" y="601"/>
                </a:lnTo>
                <a:lnTo>
                  <a:pt x="692" y="601"/>
                </a:lnTo>
                <a:lnTo>
                  <a:pt x="693" y="604"/>
                </a:lnTo>
                <a:lnTo>
                  <a:pt x="695" y="608"/>
                </a:lnTo>
                <a:lnTo>
                  <a:pt x="695" y="608"/>
                </a:lnTo>
                <a:lnTo>
                  <a:pt x="693" y="609"/>
                </a:lnTo>
                <a:lnTo>
                  <a:pt x="693" y="611"/>
                </a:lnTo>
                <a:lnTo>
                  <a:pt x="693" y="612"/>
                </a:lnTo>
                <a:lnTo>
                  <a:pt x="693" y="613"/>
                </a:lnTo>
                <a:lnTo>
                  <a:pt x="691" y="613"/>
                </a:lnTo>
                <a:lnTo>
                  <a:pt x="691" y="613"/>
                </a:lnTo>
                <a:lnTo>
                  <a:pt x="692" y="616"/>
                </a:lnTo>
                <a:lnTo>
                  <a:pt x="692" y="617"/>
                </a:lnTo>
                <a:lnTo>
                  <a:pt x="692" y="617"/>
                </a:lnTo>
                <a:lnTo>
                  <a:pt x="686" y="617"/>
                </a:lnTo>
                <a:lnTo>
                  <a:pt x="686" y="617"/>
                </a:lnTo>
                <a:lnTo>
                  <a:pt x="685" y="614"/>
                </a:lnTo>
                <a:lnTo>
                  <a:pt x="684" y="614"/>
                </a:lnTo>
                <a:lnTo>
                  <a:pt x="684" y="614"/>
                </a:lnTo>
                <a:lnTo>
                  <a:pt x="683" y="614"/>
                </a:lnTo>
                <a:lnTo>
                  <a:pt x="683" y="614"/>
                </a:lnTo>
                <a:lnTo>
                  <a:pt x="683" y="616"/>
                </a:lnTo>
                <a:lnTo>
                  <a:pt x="683" y="616"/>
                </a:lnTo>
                <a:lnTo>
                  <a:pt x="680" y="616"/>
                </a:lnTo>
                <a:lnTo>
                  <a:pt x="680" y="613"/>
                </a:lnTo>
                <a:lnTo>
                  <a:pt x="680" y="613"/>
                </a:lnTo>
                <a:lnTo>
                  <a:pt x="677" y="613"/>
                </a:lnTo>
                <a:lnTo>
                  <a:pt x="675" y="613"/>
                </a:lnTo>
                <a:lnTo>
                  <a:pt x="675" y="614"/>
                </a:lnTo>
                <a:lnTo>
                  <a:pt x="675" y="614"/>
                </a:lnTo>
                <a:lnTo>
                  <a:pt x="677" y="614"/>
                </a:lnTo>
                <a:lnTo>
                  <a:pt x="678" y="614"/>
                </a:lnTo>
                <a:lnTo>
                  <a:pt x="678" y="616"/>
                </a:lnTo>
                <a:lnTo>
                  <a:pt x="661" y="616"/>
                </a:lnTo>
                <a:lnTo>
                  <a:pt x="661" y="616"/>
                </a:lnTo>
                <a:lnTo>
                  <a:pt x="658" y="617"/>
                </a:lnTo>
                <a:lnTo>
                  <a:pt x="658" y="617"/>
                </a:lnTo>
                <a:lnTo>
                  <a:pt x="658" y="618"/>
                </a:lnTo>
                <a:lnTo>
                  <a:pt x="660" y="621"/>
                </a:lnTo>
                <a:lnTo>
                  <a:pt x="660" y="621"/>
                </a:lnTo>
                <a:lnTo>
                  <a:pt x="656" y="622"/>
                </a:lnTo>
                <a:lnTo>
                  <a:pt x="654" y="622"/>
                </a:lnTo>
                <a:lnTo>
                  <a:pt x="654" y="622"/>
                </a:lnTo>
                <a:lnTo>
                  <a:pt x="654" y="623"/>
                </a:lnTo>
                <a:lnTo>
                  <a:pt x="654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4" y="623"/>
                </a:lnTo>
                <a:lnTo>
                  <a:pt x="654" y="623"/>
                </a:lnTo>
                <a:lnTo>
                  <a:pt x="646" y="624"/>
                </a:lnTo>
                <a:lnTo>
                  <a:pt x="644" y="623"/>
                </a:lnTo>
                <a:lnTo>
                  <a:pt x="641" y="622"/>
                </a:lnTo>
                <a:lnTo>
                  <a:pt x="641" y="622"/>
                </a:lnTo>
                <a:lnTo>
                  <a:pt x="640" y="623"/>
                </a:lnTo>
                <a:lnTo>
                  <a:pt x="637" y="624"/>
                </a:lnTo>
                <a:lnTo>
                  <a:pt x="637" y="624"/>
                </a:lnTo>
                <a:lnTo>
                  <a:pt x="638" y="623"/>
                </a:lnTo>
                <a:lnTo>
                  <a:pt x="639" y="623"/>
                </a:lnTo>
                <a:lnTo>
                  <a:pt x="639" y="623"/>
                </a:lnTo>
                <a:lnTo>
                  <a:pt x="638" y="622"/>
                </a:lnTo>
                <a:lnTo>
                  <a:pt x="638" y="622"/>
                </a:lnTo>
                <a:lnTo>
                  <a:pt x="637" y="622"/>
                </a:lnTo>
                <a:lnTo>
                  <a:pt x="635" y="624"/>
                </a:lnTo>
                <a:lnTo>
                  <a:pt x="635" y="624"/>
                </a:lnTo>
                <a:lnTo>
                  <a:pt x="631" y="624"/>
                </a:lnTo>
                <a:lnTo>
                  <a:pt x="627" y="623"/>
                </a:lnTo>
                <a:lnTo>
                  <a:pt x="625" y="624"/>
                </a:lnTo>
                <a:lnTo>
                  <a:pt x="625" y="624"/>
                </a:lnTo>
                <a:lnTo>
                  <a:pt x="626" y="623"/>
                </a:lnTo>
                <a:lnTo>
                  <a:pt x="625" y="623"/>
                </a:lnTo>
                <a:lnTo>
                  <a:pt x="623" y="623"/>
                </a:lnTo>
                <a:lnTo>
                  <a:pt x="622" y="624"/>
                </a:lnTo>
                <a:lnTo>
                  <a:pt x="622" y="624"/>
                </a:lnTo>
                <a:lnTo>
                  <a:pt x="611" y="624"/>
                </a:lnTo>
                <a:lnTo>
                  <a:pt x="611" y="624"/>
                </a:lnTo>
                <a:lnTo>
                  <a:pt x="605" y="626"/>
                </a:lnTo>
                <a:lnTo>
                  <a:pt x="598" y="624"/>
                </a:lnTo>
                <a:lnTo>
                  <a:pt x="591" y="626"/>
                </a:lnTo>
                <a:lnTo>
                  <a:pt x="586" y="627"/>
                </a:lnTo>
                <a:lnTo>
                  <a:pt x="586" y="627"/>
                </a:lnTo>
                <a:lnTo>
                  <a:pt x="586" y="626"/>
                </a:lnTo>
                <a:lnTo>
                  <a:pt x="586" y="624"/>
                </a:lnTo>
                <a:lnTo>
                  <a:pt x="586" y="624"/>
                </a:lnTo>
                <a:lnTo>
                  <a:pt x="585" y="624"/>
                </a:lnTo>
                <a:lnTo>
                  <a:pt x="585" y="624"/>
                </a:lnTo>
                <a:lnTo>
                  <a:pt x="583" y="626"/>
                </a:lnTo>
                <a:lnTo>
                  <a:pt x="582" y="626"/>
                </a:lnTo>
                <a:lnTo>
                  <a:pt x="582" y="626"/>
                </a:lnTo>
                <a:lnTo>
                  <a:pt x="579" y="624"/>
                </a:lnTo>
                <a:lnTo>
                  <a:pt x="579" y="624"/>
                </a:lnTo>
                <a:lnTo>
                  <a:pt x="577" y="626"/>
                </a:lnTo>
                <a:lnTo>
                  <a:pt x="575" y="626"/>
                </a:lnTo>
                <a:lnTo>
                  <a:pt x="575" y="626"/>
                </a:lnTo>
                <a:lnTo>
                  <a:pt x="574" y="626"/>
                </a:lnTo>
                <a:lnTo>
                  <a:pt x="574" y="624"/>
                </a:lnTo>
                <a:lnTo>
                  <a:pt x="574" y="624"/>
                </a:lnTo>
                <a:lnTo>
                  <a:pt x="573" y="626"/>
                </a:lnTo>
                <a:lnTo>
                  <a:pt x="571" y="627"/>
                </a:lnTo>
                <a:lnTo>
                  <a:pt x="570" y="627"/>
                </a:lnTo>
                <a:lnTo>
                  <a:pt x="570" y="627"/>
                </a:lnTo>
                <a:lnTo>
                  <a:pt x="570" y="626"/>
                </a:lnTo>
                <a:lnTo>
                  <a:pt x="571" y="626"/>
                </a:lnTo>
                <a:lnTo>
                  <a:pt x="571" y="626"/>
                </a:lnTo>
                <a:lnTo>
                  <a:pt x="569" y="624"/>
                </a:lnTo>
                <a:lnTo>
                  <a:pt x="567" y="624"/>
                </a:lnTo>
                <a:lnTo>
                  <a:pt x="567" y="624"/>
                </a:lnTo>
                <a:lnTo>
                  <a:pt x="565" y="623"/>
                </a:lnTo>
                <a:lnTo>
                  <a:pt x="565" y="623"/>
                </a:lnTo>
                <a:lnTo>
                  <a:pt x="559" y="624"/>
                </a:lnTo>
                <a:lnTo>
                  <a:pt x="554" y="624"/>
                </a:lnTo>
                <a:lnTo>
                  <a:pt x="554" y="624"/>
                </a:lnTo>
                <a:lnTo>
                  <a:pt x="553" y="627"/>
                </a:lnTo>
                <a:lnTo>
                  <a:pt x="553" y="627"/>
                </a:lnTo>
                <a:lnTo>
                  <a:pt x="551" y="626"/>
                </a:lnTo>
                <a:lnTo>
                  <a:pt x="548" y="626"/>
                </a:lnTo>
                <a:lnTo>
                  <a:pt x="544" y="627"/>
                </a:lnTo>
                <a:lnTo>
                  <a:pt x="544" y="626"/>
                </a:lnTo>
                <a:lnTo>
                  <a:pt x="544" y="626"/>
                </a:lnTo>
                <a:lnTo>
                  <a:pt x="541" y="626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1" y="624"/>
                </a:lnTo>
                <a:lnTo>
                  <a:pt x="541" y="624"/>
                </a:lnTo>
                <a:lnTo>
                  <a:pt x="539" y="626"/>
                </a:lnTo>
                <a:lnTo>
                  <a:pt x="536" y="627"/>
                </a:lnTo>
                <a:lnTo>
                  <a:pt x="536" y="627"/>
                </a:lnTo>
                <a:lnTo>
                  <a:pt x="533" y="627"/>
                </a:lnTo>
                <a:lnTo>
                  <a:pt x="529" y="628"/>
                </a:lnTo>
                <a:lnTo>
                  <a:pt x="529" y="628"/>
                </a:lnTo>
                <a:lnTo>
                  <a:pt x="527" y="628"/>
                </a:lnTo>
                <a:lnTo>
                  <a:pt x="527" y="628"/>
                </a:lnTo>
                <a:lnTo>
                  <a:pt x="513" y="631"/>
                </a:lnTo>
                <a:lnTo>
                  <a:pt x="506" y="632"/>
                </a:lnTo>
                <a:lnTo>
                  <a:pt x="500" y="632"/>
                </a:lnTo>
                <a:lnTo>
                  <a:pt x="500" y="632"/>
                </a:lnTo>
                <a:lnTo>
                  <a:pt x="495" y="634"/>
                </a:lnTo>
                <a:lnTo>
                  <a:pt x="495" y="634"/>
                </a:lnTo>
                <a:lnTo>
                  <a:pt x="493" y="633"/>
                </a:lnTo>
                <a:lnTo>
                  <a:pt x="489" y="633"/>
                </a:lnTo>
                <a:lnTo>
                  <a:pt x="488" y="631"/>
                </a:lnTo>
                <a:lnTo>
                  <a:pt x="488" y="631"/>
                </a:lnTo>
                <a:lnTo>
                  <a:pt x="484" y="633"/>
                </a:lnTo>
                <a:lnTo>
                  <a:pt x="483" y="633"/>
                </a:lnTo>
                <a:lnTo>
                  <a:pt x="481" y="633"/>
                </a:lnTo>
                <a:lnTo>
                  <a:pt x="481" y="633"/>
                </a:lnTo>
                <a:lnTo>
                  <a:pt x="482" y="632"/>
                </a:lnTo>
                <a:lnTo>
                  <a:pt x="483" y="632"/>
                </a:lnTo>
                <a:lnTo>
                  <a:pt x="486" y="633"/>
                </a:lnTo>
                <a:lnTo>
                  <a:pt x="486" y="633"/>
                </a:lnTo>
                <a:lnTo>
                  <a:pt x="487" y="631"/>
                </a:lnTo>
                <a:lnTo>
                  <a:pt x="487" y="631"/>
                </a:lnTo>
                <a:lnTo>
                  <a:pt x="488" y="629"/>
                </a:lnTo>
                <a:lnTo>
                  <a:pt x="488" y="629"/>
                </a:lnTo>
                <a:lnTo>
                  <a:pt x="488" y="629"/>
                </a:lnTo>
                <a:lnTo>
                  <a:pt x="486" y="629"/>
                </a:lnTo>
                <a:lnTo>
                  <a:pt x="486" y="629"/>
                </a:lnTo>
                <a:lnTo>
                  <a:pt x="487" y="628"/>
                </a:lnTo>
                <a:lnTo>
                  <a:pt x="487" y="627"/>
                </a:lnTo>
                <a:lnTo>
                  <a:pt x="488" y="624"/>
                </a:lnTo>
                <a:lnTo>
                  <a:pt x="488" y="624"/>
                </a:lnTo>
                <a:lnTo>
                  <a:pt x="489" y="623"/>
                </a:lnTo>
                <a:lnTo>
                  <a:pt x="490" y="622"/>
                </a:lnTo>
                <a:lnTo>
                  <a:pt x="495" y="621"/>
                </a:lnTo>
                <a:lnTo>
                  <a:pt x="495" y="621"/>
                </a:lnTo>
                <a:lnTo>
                  <a:pt x="497" y="621"/>
                </a:lnTo>
                <a:lnTo>
                  <a:pt x="498" y="623"/>
                </a:lnTo>
                <a:lnTo>
                  <a:pt x="498" y="623"/>
                </a:lnTo>
                <a:lnTo>
                  <a:pt x="500" y="621"/>
                </a:lnTo>
                <a:lnTo>
                  <a:pt x="500" y="621"/>
                </a:lnTo>
                <a:lnTo>
                  <a:pt x="499" y="621"/>
                </a:lnTo>
                <a:lnTo>
                  <a:pt x="498" y="621"/>
                </a:lnTo>
                <a:lnTo>
                  <a:pt x="498" y="621"/>
                </a:lnTo>
                <a:lnTo>
                  <a:pt x="499" y="619"/>
                </a:lnTo>
                <a:lnTo>
                  <a:pt x="501" y="619"/>
                </a:lnTo>
                <a:lnTo>
                  <a:pt x="505" y="619"/>
                </a:lnTo>
                <a:lnTo>
                  <a:pt x="505" y="619"/>
                </a:lnTo>
                <a:lnTo>
                  <a:pt x="505" y="622"/>
                </a:lnTo>
                <a:lnTo>
                  <a:pt x="505" y="623"/>
                </a:lnTo>
                <a:lnTo>
                  <a:pt x="505" y="623"/>
                </a:lnTo>
                <a:lnTo>
                  <a:pt x="507" y="622"/>
                </a:lnTo>
                <a:lnTo>
                  <a:pt x="507" y="621"/>
                </a:lnTo>
                <a:lnTo>
                  <a:pt x="509" y="622"/>
                </a:lnTo>
                <a:lnTo>
                  <a:pt x="509" y="622"/>
                </a:lnTo>
                <a:lnTo>
                  <a:pt x="510" y="621"/>
                </a:lnTo>
                <a:lnTo>
                  <a:pt x="510" y="621"/>
                </a:lnTo>
                <a:lnTo>
                  <a:pt x="509" y="619"/>
                </a:lnTo>
                <a:lnTo>
                  <a:pt x="507" y="621"/>
                </a:lnTo>
                <a:lnTo>
                  <a:pt x="505" y="621"/>
                </a:lnTo>
                <a:lnTo>
                  <a:pt x="505" y="619"/>
                </a:lnTo>
                <a:lnTo>
                  <a:pt x="505" y="619"/>
                </a:lnTo>
                <a:lnTo>
                  <a:pt x="509" y="618"/>
                </a:lnTo>
                <a:lnTo>
                  <a:pt x="512" y="619"/>
                </a:lnTo>
                <a:lnTo>
                  <a:pt x="512" y="619"/>
                </a:lnTo>
                <a:lnTo>
                  <a:pt x="513" y="618"/>
                </a:lnTo>
                <a:lnTo>
                  <a:pt x="513" y="618"/>
                </a:lnTo>
                <a:lnTo>
                  <a:pt x="512" y="617"/>
                </a:lnTo>
                <a:lnTo>
                  <a:pt x="513" y="616"/>
                </a:lnTo>
                <a:lnTo>
                  <a:pt x="513" y="616"/>
                </a:lnTo>
                <a:lnTo>
                  <a:pt x="511" y="617"/>
                </a:lnTo>
                <a:lnTo>
                  <a:pt x="510" y="617"/>
                </a:lnTo>
                <a:lnTo>
                  <a:pt x="509" y="617"/>
                </a:lnTo>
                <a:lnTo>
                  <a:pt x="509" y="617"/>
                </a:lnTo>
                <a:lnTo>
                  <a:pt x="509" y="614"/>
                </a:lnTo>
                <a:lnTo>
                  <a:pt x="510" y="614"/>
                </a:lnTo>
                <a:lnTo>
                  <a:pt x="510" y="614"/>
                </a:lnTo>
                <a:lnTo>
                  <a:pt x="507" y="612"/>
                </a:lnTo>
                <a:lnTo>
                  <a:pt x="507" y="612"/>
                </a:lnTo>
                <a:lnTo>
                  <a:pt x="507" y="613"/>
                </a:lnTo>
                <a:lnTo>
                  <a:pt x="507" y="613"/>
                </a:lnTo>
                <a:lnTo>
                  <a:pt x="509" y="614"/>
                </a:lnTo>
                <a:lnTo>
                  <a:pt x="509" y="616"/>
                </a:lnTo>
                <a:lnTo>
                  <a:pt x="509" y="616"/>
                </a:lnTo>
                <a:lnTo>
                  <a:pt x="507" y="616"/>
                </a:lnTo>
                <a:lnTo>
                  <a:pt x="507" y="617"/>
                </a:lnTo>
                <a:lnTo>
                  <a:pt x="507" y="617"/>
                </a:lnTo>
                <a:lnTo>
                  <a:pt x="505" y="617"/>
                </a:lnTo>
                <a:lnTo>
                  <a:pt x="504" y="617"/>
                </a:lnTo>
                <a:lnTo>
                  <a:pt x="504" y="617"/>
                </a:lnTo>
                <a:lnTo>
                  <a:pt x="505" y="616"/>
                </a:lnTo>
                <a:lnTo>
                  <a:pt x="506" y="616"/>
                </a:lnTo>
                <a:lnTo>
                  <a:pt x="506" y="616"/>
                </a:lnTo>
                <a:lnTo>
                  <a:pt x="505" y="614"/>
                </a:lnTo>
                <a:lnTo>
                  <a:pt x="504" y="616"/>
                </a:lnTo>
                <a:lnTo>
                  <a:pt x="503" y="617"/>
                </a:lnTo>
                <a:lnTo>
                  <a:pt x="503" y="617"/>
                </a:lnTo>
                <a:lnTo>
                  <a:pt x="500" y="617"/>
                </a:lnTo>
                <a:lnTo>
                  <a:pt x="498" y="616"/>
                </a:lnTo>
                <a:lnTo>
                  <a:pt x="498" y="616"/>
                </a:lnTo>
                <a:lnTo>
                  <a:pt x="498" y="617"/>
                </a:lnTo>
                <a:lnTo>
                  <a:pt x="497" y="618"/>
                </a:lnTo>
                <a:lnTo>
                  <a:pt x="495" y="618"/>
                </a:lnTo>
                <a:lnTo>
                  <a:pt x="495" y="618"/>
                </a:lnTo>
                <a:lnTo>
                  <a:pt x="494" y="617"/>
                </a:lnTo>
                <a:lnTo>
                  <a:pt x="494" y="616"/>
                </a:lnTo>
                <a:lnTo>
                  <a:pt x="494" y="616"/>
                </a:lnTo>
                <a:lnTo>
                  <a:pt x="493" y="617"/>
                </a:lnTo>
                <a:lnTo>
                  <a:pt x="492" y="618"/>
                </a:lnTo>
                <a:lnTo>
                  <a:pt x="492" y="618"/>
                </a:lnTo>
                <a:lnTo>
                  <a:pt x="472" y="619"/>
                </a:lnTo>
                <a:lnTo>
                  <a:pt x="472" y="619"/>
                </a:lnTo>
                <a:lnTo>
                  <a:pt x="472" y="619"/>
                </a:lnTo>
                <a:lnTo>
                  <a:pt x="471" y="621"/>
                </a:lnTo>
                <a:lnTo>
                  <a:pt x="471" y="621"/>
                </a:lnTo>
                <a:lnTo>
                  <a:pt x="471" y="621"/>
                </a:lnTo>
                <a:lnTo>
                  <a:pt x="472" y="622"/>
                </a:lnTo>
                <a:lnTo>
                  <a:pt x="474" y="622"/>
                </a:lnTo>
                <a:lnTo>
                  <a:pt x="474" y="622"/>
                </a:lnTo>
                <a:lnTo>
                  <a:pt x="472" y="623"/>
                </a:lnTo>
                <a:lnTo>
                  <a:pt x="474" y="624"/>
                </a:lnTo>
                <a:lnTo>
                  <a:pt x="475" y="627"/>
                </a:lnTo>
                <a:lnTo>
                  <a:pt x="474" y="627"/>
                </a:lnTo>
                <a:lnTo>
                  <a:pt x="472" y="628"/>
                </a:lnTo>
                <a:lnTo>
                  <a:pt x="472" y="628"/>
                </a:lnTo>
                <a:lnTo>
                  <a:pt x="472" y="626"/>
                </a:lnTo>
                <a:lnTo>
                  <a:pt x="472" y="624"/>
                </a:lnTo>
                <a:lnTo>
                  <a:pt x="471" y="624"/>
                </a:lnTo>
                <a:lnTo>
                  <a:pt x="471" y="624"/>
                </a:lnTo>
                <a:lnTo>
                  <a:pt x="471" y="626"/>
                </a:lnTo>
                <a:lnTo>
                  <a:pt x="471" y="626"/>
                </a:lnTo>
                <a:lnTo>
                  <a:pt x="472" y="626"/>
                </a:lnTo>
                <a:lnTo>
                  <a:pt x="472" y="627"/>
                </a:lnTo>
                <a:lnTo>
                  <a:pt x="472" y="627"/>
                </a:lnTo>
                <a:lnTo>
                  <a:pt x="470" y="627"/>
                </a:lnTo>
                <a:lnTo>
                  <a:pt x="469" y="627"/>
                </a:lnTo>
                <a:lnTo>
                  <a:pt x="466" y="628"/>
                </a:lnTo>
                <a:lnTo>
                  <a:pt x="466" y="628"/>
                </a:lnTo>
                <a:lnTo>
                  <a:pt x="468" y="628"/>
                </a:lnTo>
                <a:lnTo>
                  <a:pt x="470" y="628"/>
                </a:lnTo>
                <a:lnTo>
                  <a:pt x="470" y="628"/>
                </a:lnTo>
                <a:lnTo>
                  <a:pt x="472" y="628"/>
                </a:lnTo>
                <a:lnTo>
                  <a:pt x="475" y="629"/>
                </a:lnTo>
                <a:lnTo>
                  <a:pt x="475" y="629"/>
                </a:lnTo>
                <a:lnTo>
                  <a:pt x="475" y="632"/>
                </a:lnTo>
                <a:lnTo>
                  <a:pt x="475" y="633"/>
                </a:lnTo>
                <a:lnTo>
                  <a:pt x="476" y="633"/>
                </a:lnTo>
                <a:lnTo>
                  <a:pt x="476" y="633"/>
                </a:lnTo>
                <a:lnTo>
                  <a:pt x="470" y="637"/>
                </a:lnTo>
                <a:lnTo>
                  <a:pt x="470" y="637"/>
                </a:lnTo>
                <a:lnTo>
                  <a:pt x="469" y="637"/>
                </a:lnTo>
                <a:lnTo>
                  <a:pt x="468" y="636"/>
                </a:lnTo>
                <a:lnTo>
                  <a:pt x="468" y="636"/>
                </a:lnTo>
                <a:lnTo>
                  <a:pt x="466" y="636"/>
                </a:lnTo>
                <a:lnTo>
                  <a:pt x="464" y="637"/>
                </a:lnTo>
                <a:lnTo>
                  <a:pt x="464" y="637"/>
                </a:lnTo>
                <a:lnTo>
                  <a:pt x="461" y="636"/>
                </a:lnTo>
                <a:lnTo>
                  <a:pt x="461" y="636"/>
                </a:lnTo>
                <a:lnTo>
                  <a:pt x="457" y="637"/>
                </a:lnTo>
                <a:lnTo>
                  <a:pt x="457" y="637"/>
                </a:lnTo>
                <a:lnTo>
                  <a:pt x="449" y="638"/>
                </a:lnTo>
                <a:lnTo>
                  <a:pt x="442" y="638"/>
                </a:lnTo>
                <a:lnTo>
                  <a:pt x="442" y="638"/>
                </a:lnTo>
                <a:lnTo>
                  <a:pt x="440" y="638"/>
                </a:lnTo>
                <a:lnTo>
                  <a:pt x="440" y="638"/>
                </a:lnTo>
                <a:lnTo>
                  <a:pt x="439" y="639"/>
                </a:lnTo>
                <a:lnTo>
                  <a:pt x="439" y="639"/>
                </a:lnTo>
                <a:lnTo>
                  <a:pt x="437" y="639"/>
                </a:lnTo>
                <a:lnTo>
                  <a:pt x="436" y="638"/>
                </a:lnTo>
                <a:lnTo>
                  <a:pt x="436" y="638"/>
                </a:lnTo>
                <a:lnTo>
                  <a:pt x="436" y="639"/>
                </a:lnTo>
                <a:lnTo>
                  <a:pt x="435" y="639"/>
                </a:lnTo>
                <a:lnTo>
                  <a:pt x="435" y="639"/>
                </a:lnTo>
                <a:lnTo>
                  <a:pt x="435" y="639"/>
                </a:lnTo>
                <a:lnTo>
                  <a:pt x="434" y="639"/>
                </a:lnTo>
                <a:lnTo>
                  <a:pt x="434" y="638"/>
                </a:lnTo>
                <a:lnTo>
                  <a:pt x="432" y="638"/>
                </a:lnTo>
                <a:lnTo>
                  <a:pt x="432" y="638"/>
                </a:lnTo>
                <a:lnTo>
                  <a:pt x="430" y="639"/>
                </a:lnTo>
                <a:lnTo>
                  <a:pt x="429" y="639"/>
                </a:lnTo>
                <a:lnTo>
                  <a:pt x="429" y="639"/>
                </a:lnTo>
                <a:lnTo>
                  <a:pt x="429" y="639"/>
                </a:lnTo>
                <a:lnTo>
                  <a:pt x="428" y="639"/>
                </a:lnTo>
                <a:lnTo>
                  <a:pt x="428" y="641"/>
                </a:lnTo>
                <a:lnTo>
                  <a:pt x="428" y="641"/>
                </a:lnTo>
                <a:lnTo>
                  <a:pt x="424" y="639"/>
                </a:lnTo>
                <a:lnTo>
                  <a:pt x="420" y="641"/>
                </a:lnTo>
                <a:lnTo>
                  <a:pt x="420" y="641"/>
                </a:lnTo>
                <a:lnTo>
                  <a:pt x="419" y="642"/>
                </a:lnTo>
                <a:lnTo>
                  <a:pt x="419" y="642"/>
                </a:lnTo>
                <a:lnTo>
                  <a:pt x="405" y="643"/>
                </a:lnTo>
                <a:lnTo>
                  <a:pt x="387" y="646"/>
                </a:lnTo>
                <a:lnTo>
                  <a:pt x="387" y="646"/>
                </a:lnTo>
                <a:lnTo>
                  <a:pt x="382" y="648"/>
                </a:lnTo>
                <a:lnTo>
                  <a:pt x="382" y="648"/>
                </a:lnTo>
                <a:lnTo>
                  <a:pt x="377" y="648"/>
                </a:lnTo>
                <a:lnTo>
                  <a:pt x="372" y="649"/>
                </a:lnTo>
                <a:lnTo>
                  <a:pt x="372" y="649"/>
                </a:lnTo>
                <a:lnTo>
                  <a:pt x="373" y="649"/>
                </a:lnTo>
                <a:lnTo>
                  <a:pt x="373" y="651"/>
                </a:lnTo>
                <a:lnTo>
                  <a:pt x="371" y="652"/>
                </a:lnTo>
                <a:lnTo>
                  <a:pt x="371" y="652"/>
                </a:lnTo>
                <a:lnTo>
                  <a:pt x="354" y="653"/>
                </a:lnTo>
                <a:lnTo>
                  <a:pt x="354" y="653"/>
                </a:lnTo>
                <a:lnTo>
                  <a:pt x="353" y="653"/>
                </a:lnTo>
                <a:lnTo>
                  <a:pt x="353" y="653"/>
                </a:lnTo>
                <a:lnTo>
                  <a:pt x="348" y="654"/>
                </a:lnTo>
                <a:lnTo>
                  <a:pt x="348" y="654"/>
                </a:lnTo>
                <a:lnTo>
                  <a:pt x="346" y="654"/>
                </a:lnTo>
                <a:lnTo>
                  <a:pt x="346" y="654"/>
                </a:lnTo>
                <a:lnTo>
                  <a:pt x="343" y="654"/>
                </a:lnTo>
                <a:lnTo>
                  <a:pt x="341" y="656"/>
                </a:lnTo>
                <a:lnTo>
                  <a:pt x="341" y="656"/>
                </a:lnTo>
                <a:lnTo>
                  <a:pt x="338" y="654"/>
                </a:lnTo>
                <a:lnTo>
                  <a:pt x="338" y="654"/>
                </a:lnTo>
                <a:lnTo>
                  <a:pt x="336" y="657"/>
                </a:lnTo>
                <a:lnTo>
                  <a:pt x="336" y="657"/>
                </a:lnTo>
                <a:lnTo>
                  <a:pt x="335" y="657"/>
                </a:lnTo>
                <a:lnTo>
                  <a:pt x="335" y="657"/>
                </a:lnTo>
                <a:lnTo>
                  <a:pt x="330" y="658"/>
                </a:lnTo>
                <a:lnTo>
                  <a:pt x="330" y="658"/>
                </a:lnTo>
                <a:lnTo>
                  <a:pt x="320" y="659"/>
                </a:lnTo>
                <a:lnTo>
                  <a:pt x="320" y="659"/>
                </a:lnTo>
                <a:lnTo>
                  <a:pt x="319" y="661"/>
                </a:lnTo>
                <a:lnTo>
                  <a:pt x="319" y="661"/>
                </a:lnTo>
                <a:lnTo>
                  <a:pt x="319" y="661"/>
                </a:lnTo>
                <a:lnTo>
                  <a:pt x="319" y="659"/>
                </a:lnTo>
                <a:lnTo>
                  <a:pt x="319" y="659"/>
                </a:lnTo>
                <a:lnTo>
                  <a:pt x="317" y="659"/>
                </a:lnTo>
                <a:lnTo>
                  <a:pt x="317" y="659"/>
                </a:lnTo>
                <a:lnTo>
                  <a:pt x="318" y="661"/>
                </a:lnTo>
                <a:lnTo>
                  <a:pt x="318" y="661"/>
                </a:lnTo>
                <a:lnTo>
                  <a:pt x="317" y="662"/>
                </a:lnTo>
                <a:lnTo>
                  <a:pt x="317" y="662"/>
                </a:lnTo>
                <a:lnTo>
                  <a:pt x="317" y="659"/>
                </a:lnTo>
                <a:lnTo>
                  <a:pt x="317" y="659"/>
                </a:lnTo>
                <a:lnTo>
                  <a:pt x="314" y="661"/>
                </a:lnTo>
                <a:lnTo>
                  <a:pt x="313" y="661"/>
                </a:lnTo>
                <a:lnTo>
                  <a:pt x="313" y="661"/>
                </a:lnTo>
                <a:lnTo>
                  <a:pt x="309" y="663"/>
                </a:lnTo>
                <a:lnTo>
                  <a:pt x="309" y="663"/>
                </a:lnTo>
                <a:lnTo>
                  <a:pt x="306" y="662"/>
                </a:lnTo>
                <a:lnTo>
                  <a:pt x="306" y="662"/>
                </a:lnTo>
                <a:lnTo>
                  <a:pt x="295" y="664"/>
                </a:lnTo>
                <a:lnTo>
                  <a:pt x="295" y="664"/>
                </a:lnTo>
                <a:lnTo>
                  <a:pt x="290" y="666"/>
                </a:lnTo>
                <a:lnTo>
                  <a:pt x="290" y="666"/>
                </a:lnTo>
                <a:lnTo>
                  <a:pt x="288" y="666"/>
                </a:lnTo>
                <a:lnTo>
                  <a:pt x="288" y="666"/>
                </a:lnTo>
                <a:lnTo>
                  <a:pt x="285" y="667"/>
                </a:lnTo>
                <a:lnTo>
                  <a:pt x="284" y="667"/>
                </a:lnTo>
                <a:lnTo>
                  <a:pt x="284" y="667"/>
                </a:lnTo>
                <a:lnTo>
                  <a:pt x="280" y="666"/>
                </a:lnTo>
                <a:lnTo>
                  <a:pt x="280" y="666"/>
                </a:lnTo>
                <a:lnTo>
                  <a:pt x="277" y="666"/>
                </a:lnTo>
                <a:lnTo>
                  <a:pt x="277" y="666"/>
                </a:lnTo>
                <a:lnTo>
                  <a:pt x="275" y="667"/>
                </a:lnTo>
                <a:lnTo>
                  <a:pt x="275" y="667"/>
                </a:lnTo>
                <a:lnTo>
                  <a:pt x="274" y="667"/>
                </a:lnTo>
                <a:lnTo>
                  <a:pt x="274" y="667"/>
                </a:lnTo>
                <a:lnTo>
                  <a:pt x="272" y="668"/>
                </a:lnTo>
                <a:lnTo>
                  <a:pt x="272" y="668"/>
                </a:lnTo>
                <a:lnTo>
                  <a:pt x="268" y="668"/>
                </a:lnTo>
                <a:lnTo>
                  <a:pt x="268" y="668"/>
                </a:lnTo>
                <a:lnTo>
                  <a:pt x="265" y="669"/>
                </a:lnTo>
                <a:lnTo>
                  <a:pt x="261" y="671"/>
                </a:lnTo>
                <a:lnTo>
                  <a:pt x="259" y="669"/>
                </a:lnTo>
                <a:lnTo>
                  <a:pt x="259" y="669"/>
                </a:lnTo>
                <a:lnTo>
                  <a:pt x="256" y="672"/>
                </a:lnTo>
                <a:lnTo>
                  <a:pt x="251" y="672"/>
                </a:lnTo>
                <a:lnTo>
                  <a:pt x="251" y="672"/>
                </a:lnTo>
                <a:lnTo>
                  <a:pt x="248" y="672"/>
                </a:lnTo>
                <a:lnTo>
                  <a:pt x="248" y="672"/>
                </a:lnTo>
                <a:lnTo>
                  <a:pt x="239" y="674"/>
                </a:lnTo>
                <a:lnTo>
                  <a:pt x="230" y="676"/>
                </a:lnTo>
                <a:lnTo>
                  <a:pt x="230" y="676"/>
                </a:lnTo>
                <a:lnTo>
                  <a:pt x="228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8" y="676"/>
                </a:lnTo>
                <a:lnTo>
                  <a:pt x="228" y="676"/>
                </a:lnTo>
                <a:lnTo>
                  <a:pt x="225" y="677"/>
                </a:lnTo>
                <a:lnTo>
                  <a:pt x="222" y="677"/>
                </a:lnTo>
                <a:lnTo>
                  <a:pt x="222" y="676"/>
                </a:lnTo>
                <a:lnTo>
                  <a:pt x="222" y="676"/>
                </a:lnTo>
                <a:lnTo>
                  <a:pt x="221" y="677"/>
                </a:lnTo>
                <a:lnTo>
                  <a:pt x="219" y="677"/>
                </a:lnTo>
                <a:lnTo>
                  <a:pt x="219" y="677"/>
                </a:lnTo>
                <a:lnTo>
                  <a:pt x="216" y="678"/>
                </a:lnTo>
                <a:lnTo>
                  <a:pt x="214" y="679"/>
                </a:lnTo>
                <a:lnTo>
                  <a:pt x="214" y="679"/>
                </a:lnTo>
                <a:lnTo>
                  <a:pt x="214" y="678"/>
                </a:lnTo>
                <a:lnTo>
                  <a:pt x="215" y="678"/>
                </a:lnTo>
                <a:lnTo>
                  <a:pt x="215" y="678"/>
                </a:lnTo>
                <a:lnTo>
                  <a:pt x="214" y="677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3" y="677"/>
                </a:lnTo>
                <a:lnTo>
                  <a:pt x="213" y="677"/>
                </a:lnTo>
                <a:lnTo>
                  <a:pt x="214" y="674"/>
                </a:lnTo>
                <a:lnTo>
                  <a:pt x="214" y="674"/>
                </a:lnTo>
                <a:lnTo>
                  <a:pt x="211" y="674"/>
                </a:lnTo>
                <a:lnTo>
                  <a:pt x="210" y="674"/>
                </a:lnTo>
                <a:lnTo>
                  <a:pt x="210" y="674"/>
                </a:lnTo>
                <a:lnTo>
                  <a:pt x="210" y="673"/>
                </a:lnTo>
                <a:lnTo>
                  <a:pt x="209" y="673"/>
                </a:lnTo>
                <a:lnTo>
                  <a:pt x="208" y="673"/>
                </a:lnTo>
                <a:lnTo>
                  <a:pt x="208" y="673"/>
                </a:lnTo>
                <a:lnTo>
                  <a:pt x="210" y="676"/>
                </a:lnTo>
                <a:lnTo>
                  <a:pt x="210" y="677"/>
                </a:lnTo>
                <a:lnTo>
                  <a:pt x="211" y="678"/>
                </a:lnTo>
                <a:lnTo>
                  <a:pt x="211" y="678"/>
                </a:lnTo>
                <a:lnTo>
                  <a:pt x="210" y="679"/>
                </a:lnTo>
                <a:lnTo>
                  <a:pt x="209" y="681"/>
                </a:lnTo>
                <a:lnTo>
                  <a:pt x="209" y="681"/>
                </a:lnTo>
                <a:lnTo>
                  <a:pt x="207" y="678"/>
                </a:lnTo>
                <a:lnTo>
                  <a:pt x="207" y="678"/>
                </a:lnTo>
                <a:lnTo>
                  <a:pt x="205" y="678"/>
                </a:lnTo>
                <a:lnTo>
                  <a:pt x="205" y="679"/>
                </a:lnTo>
                <a:lnTo>
                  <a:pt x="207" y="681"/>
                </a:lnTo>
                <a:lnTo>
                  <a:pt x="208" y="681"/>
                </a:lnTo>
                <a:lnTo>
                  <a:pt x="208" y="681"/>
                </a:lnTo>
                <a:lnTo>
                  <a:pt x="207" y="681"/>
                </a:lnTo>
                <a:lnTo>
                  <a:pt x="205" y="681"/>
                </a:lnTo>
                <a:lnTo>
                  <a:pt x="203" y="678"/>
                </a:lnTo>
                <a:lnTo>
                  <a:pt x="203" y="678"/>
                </a:lnTo>
                <a:lnTo>
                  <a:pt x="202" y="679"/>
                </a:lnTo>
                <a:lnTo>
                  <a:pt x="201" y="681"/>
                </a:lnTo>
                <a:lnTo>
                  <a:pt x="201" y="682"/>
                </a:lnTo>
                <a:lnTo>
                  <a:pt x="201" y="682"/>
                </a:lnTo>
                <a:lnTo>
                  <a:pt x="199" y="682"/>
                </a:lnTo>
                <a:lnTo>
                  <a:pt x="199" y="683"/>
                </a:lnTo>
                <a:lnTo>
                  <a:pt x="199" y="683"/>
                </a:lnTo>
                <a:lnTo>
                  <a:pt x="197" y="682"/>
                </a:lnTo>
                <a:lnTo>
                  <a:pt x="196" y="682"/>
                </a:lnTo>
                <a:lnTo>
                  <a:pt x="194" y="681"/>
                </a:lnTo>
                <a:lnTo>
                  <a:pt x="194" y="681"/>
                </a:lnTo>
                <a:lnTo>
                  <a:pt x="197" y="681"/>
                </a:lnTo>
                <a:lnTo>
                  <a:pt x="197" y="681"/>
                </a:lnTo>
                <a:lnTo>
                  <a:pt x="197" y="682"/>
                </a:lnTo>
                <a:lnTo>
                  <a:pt x="201" y="682"/>
                </a:lnTo>
                <a:lnTo>
                  <a:pt x="201" y="682"/>
                </a:lnTo>
                <a:lnTo>
                  <a:pt x="199" y="681"/>
                </a:lnTo>
                <a:lnTo>
                  <a:pt x="199" y="681"/>
                </a:lnTo>
                <a:lnTo>
                  <a:pt x="198" y="681"/>
                </a:lnTo>
                <a:lnTo>
                  <a:pt x="197" y="679"/>
                </a:lnTo>
                <a:lnTo>
                  <a:pt x="197" y="679"/>
                </a:lnTo>
                <a:lnTo>
                  <a:pt x="199" y="678"/>
                </a:lnTo>
                <a:lnTo>
                  <a:pt x="201" y="679"/>
                </a:lnTo>
                <a:lnTo>
                  <a:pt x="201" y="679"/>
                </a:lnTo>
                <a:lnTo>
                  <a:pt x="199" y="678"/>
                </a:lnTo>
                <a:lnTo>
                  <a:pt x="199" y="678"/>
                </a:lnTo>
                <a:lnTo>
                  <a:pt x="197" y="676"/>
                </a:lnTo>
                <a:lnTo>
                  <a:pt x="197" y="676"/>
                </a:lnTo>
                <a:lnTo>
                  <a:pt x="194" y="677"/>
                </a:lnTo>
                <a:lnTo>
                  <a:pt x="194" y="677"/>
                </a:lnTo>
                <a:lnTo>
                  <a:pt x="193" y="677"/>
                </a:lnTo>
                <a:lnTo>
                  <a:pt x="193" y="677"/>
                </a:lnTo>
                <a:lnTo>
                  <a:pt x="193" y="676"/>
                </a:lnTo>
                <a:lnTo>
                  <a:pt x="194" y="673"/>
                </a:lnTo>
                <a:lnTo>
                  <a:pt x="196" y="672"/>
                </a:lnTo>
                <a:lnTo>
                  <a:pt x="196" y="671"/>
                </a:lnTo>
                <a:lnTo>
                  <a:pt x="196" y="671"/>
                </a:lnTo>
                <a:lnTo>
                  <a:pt x="198" y="671"/>
                </a:lnTo>
                <a:lnTo>
                  <a:pt x="202" y="669"/>
                </a:lnTo>
                <a:lnTo>
                  <a:pt x="202" y="669"/>
                </a:lnTo>
                <a:lnTo>
                  <a:pt x="201" y="671"/>
                </a:lnTo>
                <a:lnTo>
                  <a:pt x="202" y="672"/>
                </a:lnTo>
                <a:lnTo>
                  <a:pt x="202" y="672"/>
                </a:lnTo>
                <a:lnTo>
                  <a:pt x="203" y="671"/>
                </a:lnTo>
                <a:lnTo>
                  <a:pt x="203" y="669"/>
                </a:lnTo>
                <a:lnTo>
                  <a:pt x="204" y="668"/>
                </a:lnTo>
                <a:lnTo>
                  <a:pt x="205" y="668"/>
                </a:lnTo>
                <a:lnTo>
                  <a:pt x="205" y="668"/>
                </a:lnTo>
                <a:lnTo>
                  <a:pt x="207" y="668"/>
                </a:lnTo>
                <a:lnTo>
                  <a:pt x="205" y="669"/>
                </a:lnTo>
                <a:lnTo>
                  <a:pt x="205" y="669"/>
                </a:lnTo>
                <a:lnTo>
                  <a:pt x="207" y="668"/>
                </a:lnTo>
                <a:lnTo>
                  <a:pt x="208" y="667"/>
                </a:lnTo>
                <a:lnTo>
                  <a:pt x="208" y="667"/>
                </a:lnTo>
                <a:lnTo>
                  <a:pt x="209" y="667"/>
                </a:lnTo>
                <a:lnTo>
                  <a:pt x="210" y="668"/>
                </a:lnTo>
                <a:lnTo>
                  <a:pt x="211" y="668"/>
                </a:lnTo>
                <a:lnTo>
                  <a:pt x="213" y="668"/>
                </a:lnTo>
                <a:lnTo>
                  <a:pt x="213" y="668"/>
                </a:lnTo>
                <a:lnTo>
                  <a:pt x="213" y="667"/>
                </a:lnTo>
                <a:lnTo>
                  <a:pt x="213" y="667"/>
                </a:lnTo>
                <a:lnTo>
                  <a:pt x="211" y="666"/>
                </a:lnTo>
                <a:lnTo>
                  <a:pt x="211" y="666"/>
                </a:lnTo>
                <a:lnTo>
                  <a:pt x="211" y="666"/>
                </a:lnTo>
                <a:lnTo>
                  <a:pt x="213" y="666"/>
                </a:lnTo>
                <a:lnTo>
                  <a:pt x="214" y="666"/>
                </a:lnTo>
                <a:lnTo>
                  <a:pt x="214" y="666"/>
                </a:lnTo>
                <a:lnTo>
                  <a:pt x="214" y="666"/>
                </a:lnTo>
                <a:lnTo>
                  <a:pt x="215" y="666"/>
                </a:lnTo>
                <a:lnTo>
                  <a:pt x="214" y="664"/>
                </a:lnTo>
                <a:lnTo>
                  <a:pt x="213" y="664"/>
                </a:lnTo>
                <a:lnTo>
                  <a:pt x="213" y="664"/>
                </a:lnTo>
                <a:lnTo>
                  <a:pt x="216" y="663"/>
                </a:lnTo>
                <a:lnTo>
                  <a:pt x="217" y="663"/>
                </a:lnTo>
                <a:lnTo>
                  <a:pt x="219" y="662"/>
                </a:lnTo>
                <a:lnTo>
                  <a:pt x="219" y="662"/>
                </a:lnTo>
                <a:lnTo>
                  <a:pt x="217" y="662"/>
                </a:lnTo>
                <a:lnTo>
                  <a:pt x="217" y="662"/>
                </a:lnTo>
                <a:lnTo>
                  <a:pt x="216" y="663"/>
                </a:lnTo>
                <a:lnTo>
                  <a:pt x="215" y="663"/>
                </a:lnTo>
                <a:lnTo>
                  <a:pt x="215" y="663"/>
                </a:lnTo>
                <a:lnTo>
                  <a:pt x="214" y="662"/>
                </a:lnTo>
                <a:lnTo>
                  <a:pt x="214" y="662"/>
                </a:lnTo>
                <a:lnTo>
                  <a:pt x="214" y="661"/>
                </a:lnTo>
                <a:lnTo>
                  <a:pt x="214" y="661"/>
                </a:lnTo>
                <a:lnTo>
                  <a:pt x="213" y="661"/>
                </a:lnTo>
                <a:lnTo>
                  <a:pt x="211" y="662"/>
                </a:lnTo>
                <a:lnTo>
                  <a:pt x="210" y="662"/>
                </a:lnTo>
                <a:lnTo>
                  <a:pt x="209" y="662"/>
                </a:lnTo>
                <a:lnTo>
                  <a:pt x="209" y="662"/>
                </a:lnTo>
                <a:lnTo>
                  <a:pt x="208" y="662"/>
                </a:lnTo>
                <a:lnTo>
                  <a:pt x="207" y="662"/>
                </a:lnTo>
                <a:lnTo>
                  <a:pt x="207" y="662"/>
                </a:lnTo>
                <a:lnTo>
                  <a:pt x="203" y="663"/>
                </a:lnTo>
                <a:lnTo>
                  <a:pt x="203" y="663"/>
                </a:lnTo>
                <a:lnTo>
                  <a:pt x="199" y="662"/>
                </a:lnTo>
                <a:lnTo>
                  <a:pt x="199" y="662"/>
                </a:lnTo>
                <a:lnTo>
                  <a:pt x="199" y="663"/>
                </a:lnTo>
                <a:lnTo>
                  <a:pt x="199" y="663"/>
                </a:lnTo>
                <a:lnTo>
                  <a:pt x="201" y="663"/>
                </a:lnTo>
                <a:lnTo>
                  <a:pt x="201" y="664"/>
                </a:lnTo>
                <a:lnTo>
                  <a:pt x="201" y="664"/>
                </a:lnTo>
                <a:lnTo>
                  <a:pt x="198" y="666"/>
                </a:lnTo>
                <a:lnTo>
                  <a:pt x="196" y="666"/>
                </a:lnTo>
                <a:lnTo>
                  <a:pt x="193" y="666"/>
                </a:lnTo>
                <a:lnTo>
                  <a:pt x="192" y="666"/>
                </a:lnTo>
                <a:lnTo>
                  <a:pt x="192" y="666"/>
                </a:lnTo>
                <a:lnTo>
                  <a:pt x="191" y="666"/>
                </a:lnTo>
                <a:lnTo>
                  <a:pt x="188" y="666"/>
                </a:lnTo>
                <a:lnTo>
                  <a:pt x="188" y="666"/>
                </a:lnTo>
                <a:lnTo>
                  <a:pt x="188" y="664"/>
                </a:lnTo>
                <a:lnTo>
                  <a:pt x="190" y="664"/>
                </a:lnTo>
                <a:lnTo>
                  <a:pt x="191" y="664"/>
                </a:lnTo>
                <a:lnTo>
                  <a:pt x="192" y="664"/>
                </a:lnTo>
                <a:lnTo>
                  <a:pt x="192" y="664"/>
                </a:lnTo>
                <a:lnTo>
                  <a:pt x="185" y="659"/>
                </a:lnTo>
                <a:lnTo>
                  <a:pt x="185" y="659"/>
                </a:lnTo>
                <a:lnTo>
                  <a:pt x="185" y="661"/>
                </a:lnTo>
                <a:lnTo>
                  <a:pt x="185" y="662"/>
                </a:lnTo>
                <a:lnTo>
                  <a:pt x="188" y="662"/>
                </a:lnTo>
                <a:lnTo>
                  <a:pt x="188" y="662"/>
                </a:lnTo>
                <a:lnTo>
                  <a:pt x="187" y="663"/>
                </a:lnTo>
                <a:lnTo>
                  <a:pt x="186" y="664"/>
                </a:lnTo>
                <a:lnTo>
                  <a:pt x="185" y="664"/>
                </a:lnTo>
                <a:lnTo>
                  <a:pt x="185" y="667"/>
                </a:lnTo>
                <a:lnTo>
                  <a:pt x="185" y="667"/>
                </a:lnTo>
                <a:lnTo>
                  <a:pt x="184" y="666"/>
                </a:lnTo>
                <a:lnTo>
                  <a:pt x="184" y="666"/>
                </a:lnTo>
                <a:lnTo>
                  <a:pt x="184" y="666"/>
                </a:lnTo>
                <a:lnTo>
                  <a:pt x="182" y="667"/>
                </a:lnTo>
                <a:lnTo>
                  <a:pt x="181" y="667"/>
                </a:lnTo>
                <a:lnTo>
                  <a:pt x="178" y="667"/>
                </a:lnTo>
                <a:lnTo>
                  <a:pt x="178" y="667"/>
                </a:lnTo>
                <a:lnTo>
                  <a:pt x="178" y="667"/>
                </a:lnTo>
                <a:lnTo>
                  <a:pt x="179" y="667"/>
                </a:lnTo>
                <a:lnTo>
                  <a:pt x="179" y="666"/>
                </a:lnTo>
                <a:lnTo>
                  <a:pt x="179" y="666"/>
                </a:lnTo>
                <a:lnTo>
                  <a:pt x="179" y="666"/>
                </a:lnTo>
                <a:lnTo>
                  <a:pt x="175" y="664"/>
                </a:lnTo>
                <a:lnTo>
                  <a:pt x="175" y="664"/>
                </a:lnTo>
                <a:lnTo>
                  <a:pt x="174" y="664"/>
                </a:lnTo>
                <a:lnTo>
                  <a:pt x="174" y="666"/>
                </a:lnTo>
                <a:lnTo>
                  <a:pt x="174" y="668"/>
                </a:lnTo>
                <a:lnTo>
                  <a:pt x="174" y="668"/>
                </a:lnTo>
                <a:lnTo>
                  <a:pt x="172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7"/>
                </a:lnTo>
                <a:lnTo>
                  <a:pt x="172" y="667"/>
                </a:lnTo>
                <a:lnTo>
                  <a:pt x="173" y="667"/>
                </a:lnTo>
                <a:lnTo>
                  <a:pt x="173" y="667"/>
                </a:lnTo>
                <a:lnTo>
                  <a:pt x="173" y="667"/>
                </a:lnTo>
                <a:lnTo>
                  <a:pt x="172" y="666"/>
                </a:lnTo>
                <a:lnTo>
                  <a:pt x="170" y="666"/>
                </a:lnTo>
                <a:lnTo>
                  <a:pt x="169" y="667"/>
                </a:lnTo>
                <a:lnTo>
                  <a:pt x="168" y="667"/>
                </a:lnTo>
                <a:lnTo>
                  <a:pt x="168" y="667"/>
                </a:lnTo>
                <a:lnTo>
                  <a:pt x="169" y="669"/>
                </a:lnTo>
                <a:lnTo>
                  <a:pt x="164" y="669"/>
                </a:lnTo>
                <a:lnTo>
                  <a:pt x="164" y="669"/>
                </a:lnTo>
                <a:lnTo>
                  <a:pt x="163" y="669"/>
                </a:lnTo>
                <a:lnTo>
                  <a:pt x="166" y="669"/>
                </a:lnTo>
                <a:lnTo>
                  <a:pt x="167" y="668"/>
                </a:lnTo>
                <a:lnTo>
                  <a:pt x="167" y="667"/>
                </a:lnTo>
                <a:lnTo>
                  <a:pt x="167" y="667"/>
                </a:lnTo>
                <a:lnTo>
                  <a:pt x="166" y="667"/>
                </a:lnTo>
                <a:lnTo>
                  <a:pt x="164" y="668"/>
                </a:lnTo>
                <a:lnTo>
                  <a:pt x="161" y="669"/>
                </a:lnTo>
                <a:lnTo>
                  <a:pt x="161" y="669"/>
                </a:lnTo>
                <a:lnTo>
                  <a:pt x="162" y="669"/>
                </a:lnTo>
                <a:lnTo>
                  <a:pt x="161" y="671"/>
                </a:lnTo>
                <a:lnTo>
                  <a:pt x="156" y="671"/>
                </a:lnTo>
                <a:lnTo>
                  <a:pt x="156" y="671"/>
                </a:lnTo>
                <a:lnTo>
                  <a:pt x="156" y="671"/>
                </a:lnTo>
                <a:lnTo>
                  <a:pt x="157" y="671"/>
                </a:lnTo>
                <a:lnTo>
                  <a:pt x="159" y="669"/>
                </a:lnTo>
                <a:lnTo>
                  <a:pt x="159" y="669"/>
                </a:lnTo>
                <a:lnTo>
                  <a:pt x="158" y="668"/>
                </a:lnTo>
                <a:lnTo>
                  <a:pt x="157" y="669"/>
                </a:lnTo>
                <a:lnTo>
                  <a:pt x="153" y="671"/>
                </a:lnTo>
                <a:lnTo>
                  <a:pt x="153" y="671"/>
                </a:lnTo>
                <a:lnTo>
                  <a:pt x="150" y="669"/>
                </a:lnTo>
                <a:lnTo>
                  <a:pt x="147" y="671"/>
                </a:lnTo>
                <a:lnTo>
                  <a:pt x="146" y="672"/>
                </a:lnTo>
                <a:lnTo>
                  <a:pt x="146" y="672"/>
                </a:lnTo>
                <a:lnTo>
                  <a:pt x="147" y="672"/>
                </a:lnTo>
                <a:lnTo>
                  <a:pt x="149" y="672"/>
                </a:lnTo>
                <a:lnTo>
                  <a:pt x="152" y="671"/>
                </a:lnTo>
                <a:lnTo>
                  <a:pt x="152" y="671"/>
                </a:lnTo>
                <a:lnTo>
                  <a:pt x="152" y="672"/>
                </a:lnTo>
                <a:lnTo>
                  <a:pt x="151" y="672"/>
                </a:lnTo>
                <a:lnTo>
                  <a:pt x="150" y="672"/>
                </a:lnTo>
                <a:lnTo>
                  <a:pt x="150" y="672"/>
                </a:lnTo>
                <a:lnTo>
                  <a:pt x="146" y="673"/>
                </a:lnTo>
                <a:lnTo>
                  <a:pt x="145" y="673"/>
                </a:lnTo>
                <a:lnTo>
                  <a:pt x="145" y="674"/>
                </a:lnTo>
                <a:lnTo>
                  <a:pt x="145" y="674"/>
                </a:lnTo>
                <a:lnTo>
                  <a:pt x="140" y="674"/>
                </a:lnTo>
                <a:lnTo>
                  <a:pt x="134" y="674"/>
                </a:lnTo>
                <a:lnTo>
                  <a:pt x="134" y="674"/>
                </a:lnTo>
                <a:lnTo>
                  <a:pt x="134" y="676"/>
                </a:lnTo>
                <a:lnTo>
                  <a:pt x="133" y="676"/>
                </a:lnTo>
                <a:lnTo>
                  <a:pt x="133" y="676"/>
                </a:lnTo>
                <a:lnTo>
                  <a:pt x="132" y="676"/>
                </a:lnTo>
                <a:lnTo>
                  <a:pt x="132" y="674"/>
                </a:lnTo>
                <a:lnTo>
                  <a:pt x="132" y="674"/>
                </a:lnTo>
                <a:lnTo>
                  <a:pt x="129" y="674"/>
                </a:lnTo>
                <a:lnTo>
                  <a:pt x="127" y="674"/>
                </a:lnTo>
                <a:lnTo>
                  <a:pt x="124" y="674"/>
                </a:lnTo>
                <a:lnTo>
                  <a:pt x="121" y="676"/>
                </a:lnTo>
                <a:lnTo>
                  <a:pt x="121" y="676"/>
                </a:lnTo>
                <a:lnTo>
                  <a:pt x="121" y="674"/>
                </a:lnTo>
                <a:lnTo>
                  <a:pt x="122" y="673"/>
                </a:lnTo>
                <a:lnTo>
                  <a:pt x="122" y="673"/>
                </a:lnTo>
                <a:lnTo>
                  <a:pt x="120" y="672"/>
                </a:lnTo>
                <a:lnTo>
                  <a:pt x="120" y="672"/>
                </a:lnTo>
                <a:lnTo>
                  <a:pt x="120" y="673"/>
                </a:lnTo>
                <a:lnTo>
                  <a:pt x="120" y="674"/>
                </a:lnTo>
                <a:lnTo>
                  <a:pt x="120" y="674"/>
                </a:lnTo>
                <a:lnTo>
                  <a:pt x="118" y="676"/>
                </a:lnTo>
                <a:lnTo>
                  <a:pt x="117" y="676"/>
                </a:lnTo>
                <a:lnTo>
                  <a:pt x="114" y="677"/>
                </a:lnTo>
                <a:lnTo>
                  <a:pt x="114" y="677"/>
                </a:lnTo>
                <a:lnTo>
                  <a:pt x="114" y="678"/>
                </a:lnTo>
                <a:lnTo>
                  <a:pt x="115" y="678"/>
                </a:lnTo>
                <a:lnTo>
                  <a:pt x="115" y="678"/>
                </a:lnTo>
                <a:lnTo>
                  <a:pt x="112" y="678"/>
                </a:lnTo>
                <a:lnTo>
                  <a:pt x="109" y="679"/>
                </a:lnTo>
                <a:lnTo>
                  <a:pt x="109" y="679"/>
                </a:lnTo>
                <a:lnTo>
                  <a:pt x="110" y="678"/>
                </a:lnTo>
                <a:lnTo>
                  <a:pt x="109" y="677"/>
                </a:lnTo>
                <a:lnTo>
                  <a:pt x="108" y="676"/>
                </a:lnTo>
                <a:lnTo>
                  <a:pt x="108" y="676"/>
                </a:lnTo>
                <a:lnTo>
                  <a:pt x="108" y="674"/>
                </a:lnTo>
                <a:lnTo>
                  <a:pt x="109" y="676"/>
                </a:lnTo>
                <a:lnTo>
                  <a:pt x="110" y="676"/>
                </a:lnTo>
                <a:lnTo>
                  <a:pt x="110" y="676"/>
                </a:lnTo>
                <a:lnTo>
                  <a:pt x="110" y="674"/>
                </a:lnTo>
                <a:lnTo>
                  <a:pt x="109" y="674"/>
                </a:lnTo>
                <a:lnTo>
                  <a:pt x="109" y="674"/>
                </a:lnTo>
                <a:lnTo>
                  <a:pt x="108" y="674"/>
                </a:lnTo>
                <a:lnTo>
                  <a:pt x="108" y="676"/>
                </a:lnTo>
                <a:lnTo>
                  <a:pt x="108" y="677"/>
                </a:lnTo>
                <a:lnTo>
                  <a:pt x="108" y="678"/>
                </a:lnTo>
                <a:lnTo>
                  <a:pt x="108" y="678"/>
                </a:lnTo>
                <a:lnTo>
                  <a:pt x="104" y="677"/>
                </a:lnTo>
                <a:lnTo>
                  <a:pt x="100" y="677"/>
                </a:lnTo>
                <a:lnTo>
                  <a:pt x="100" y="676"/>
                </a:lnTo>
                <a:lnTo>
                  <a:pt x="100" y="676"/>
                </a:lnTo>
                <a:lnTo>
                  <a:pt x="97" y="676"/>
                </a:lnTo>
                <a:lnTo>
                  <a:pt x="95" y="677"/>
                </a:lnTo>
                <a:lnTo>
                  <a:pt x="93" y="677"/>
                </a:lnTo>
                <a:lnTo>
                  <a:pt x="93" y="677"/>
                </a:lnTo>
                <a:lnTo>
                  <a:pt x="93" y="676"/>
                </a:lnTo>
                <a:lnTo>
                  <a:pt x="93" y="676"/>
                </a:lnTo>
                <a:lnTo>
                  <a:pt x="92" y="674"/>
                </a:lnTo>
                <a:lnTo>
                  <a:pt x="92" y="674"/>
                </a:lnTo>
                <a:lnTo>
                  <a:pt x="92" y="673"/>
                </a:lnTo>
                <a:lnTo>
                  <a:pt x="92" y="672"/>
                </a:lnTo>
                <a:lnTo>
                  <a:pt x="91" y="672"/>
                </a:lnTo>
                <a:lnTo>
                  <a:pt x="91" y="672"/>
                </a:lnTo>
                <a:lnTo>
                  <a:pt x="91" y="673"/>
                </a:lnTo>
                <a:lnTo>
                  <a:pt x="91" y="673"/>
                </a:lnTo>
                <a:lnTo>
                  <a:pt x="92" y="674"/>
                </a:lnTo>
                <a:lnTo>
                  <a:pt x="92" y="677"/>
                </a:lnTo>
                <a:lnTo>
                  <a:pt x="92" y="677"/>
                </a:lnTo>
                <a:lnTo>
                  <a:pt x="91" y="676"/>
                </a:lnTo>
                <a:lnTo>
                  <a:pt x="89" y="676"/>
                </a:lnTo>
                <a:lnTo>
                  <a:pt x="89" y="674"/>
                </a:lnTo>
                <a:lnTo>
                  <a:pt x="87" y="674"/>
                </a:lnTo>
                <a:lnTo>
                  <a:pt x="87" y="674"/>
                </a:lnTo>
                <a:lnTo>
                  <a:pt x="87" y="674"/>
                </a:lnTo>
                <a:lnTo>
                  <a:pt x="88" y="676"/>
                </a:lnTo>
                <a:lnTo>
                  <a:pt x="88" y="676"/>
                </a:lnTo>
                <a:lnTo>
                  <a:pt x="87" y="676"/>
                </a:lnTo>
                <a:lnTo>
                  <a:pt x="86" y="676"/>
                </a:lnTo>
                <a:lnTo>
                  <a:pt x="83" y="673"/>
                </a:lnTo>
                <a:lnTo>
                  <a:pt x="83" y="673"/>
                </a:lnTo>
                <a:lnTo>
                  <a:pt x="79" y="673"/>
                </a:lnTo>
                <a:lnTo>
                  <a:pt x="79" y="673"/>
                </a:lnTo>
                <a:lnTo>
                  <a:pt x="76" y="672"/>
                </a:lnTo>
                <a:lnTo>
                  <a:pt x="74" y="672"/>
                </a:lnTo>
                <a:lnTo>
                  <a:pt x="74" y="672"/>
                </a:lnTo>
                <a:lnTo>
                  <a:pt x="75" y="671"/>
                </a:lnTo>
                <a:lnTo>
                  <a:pt x="75" y="671"/>
                </a:lnTo>
                <a:lnTo>
                  <a:pt x="74" y="671"/>
                </a:lnTo>
                <a:lnTo>
                  <a:pt x="72" y="671"/>
                </a:lnTo>
                <a:lnTo>
                  <a:pt x="71" y="669"/>
                </a:lnTo>
                <a:lnTo>
                  <a:pt x="71" y="669"/>
                </a:lnTo>
                <a:lnTo>
                  <a:pt x="72" y="668"/>
                </a:lnTo>
                <a:lnTo>
                  <a:pt x="72" y="669"/>
                </a:lnTo>
                <a:lnTo>
                  <a:pt x="74" y="668"/>
                </a:lnTo>
                <a:lnTo>
                  <a:pt x="74" y="668"/>
                </a:lnTo>
                <a:lnTo>
                  <a:pt x="72" y="668"/>
                </a:lnTo>
                <a:lnTo>
                  <a:pt x="72" y="668"/>
                </a:lnTo>
                <a:lnTo>
                  <a:pt x="71" y="668"/>
                </a:lnTo>
                <a:lnTo>
                  <a:pt x="70" y="668"/>
                </a:lnTo>
                <a:lnTo>
                  <a:pt x="70" y="668"/>
                </a:lnTo>
                <a:lnTo>
                  <a:pt x="71" y="669"/>
                </a:lnTo>
                <a:lnTo>
                  <a:pt x="71" y="671"/>
                </a:lnTo>
                <a:lnTo>
                  <a:pt x="71" y="672"/>
                </a:lnTo>
                <a:lnTo>
                  <a:pt x="71" y="672"/>
                </a:lnTo>
                <a:lnTo>
                  <a:pt x="69" y="671"/>
                </a:lnTo>
                <a:lnTo>
                  <a:pt x="69" y="671"/>
                </a:lnTo>
                <a:lnTo>
                  <a:pt x="70" y="671"/>
                </a:lnTo>
                <a:lnTo>
                  <a:pt x="70" y="671"/>
                </a:lnTo>
                <a:lnTo>
                  <a:pt x="69" y="667"/>
                </a:lnTo>
                <a:lnTo>
                  <a:pt x="66" y="664"/>
                </a:lnTo>
                <a:lnTo>
                  <a:pt x="66" y="664"/>
                </a:lnTo>
                <a:lnTo>
                  <a:pt x="65" y="664"/>
                </a:lnTo>
                <a:lnTo>
                  <a:pt x="65" y="666"/>
                </a:lnTo>
                <a:lnTo>
                  <a:pt x="65" y="666"/>
                </a:lnTo>
                <a:lnTo>
                  <a:pt x="64" y="666"/>
                </a:lnTo>
                <a:lnTo>
                  <a:pt x="64" y="666"/>
                </a:lnTo>
                <a:lnTo>
                  <a:pt x="62" y="662"/>
                </a:lnTo>
                <a:lnTo>
                  <a:pt x="63" y="661"/>
                </a:lnTo>
                <a:lnTo>
                  <a:pt x="63" y="661"/>
                </a:lnTo>
                <a:lnTo>
                  <a:pt x="62" y="659"/>
                </a:lnTo>
                <a:lnTo>
                  <a:pt x="60" y="659"/>
                </a:lnTo>
                <a:lnTo>
                  <a:pt x="60" y="659"/>
                </a:lnTo>
                <a:lnTo>
                  <a:pt x="60" y="657"/>
                </a:lnTo>
                <a:lnTo>
                  <a:pt x="59" y="656"/>
                </a:lnTo>
                <a:lnTo>
                  <a:pt x="58" y="657"/>
                </a:lnTo>
                <a:lnTo>
                  <a:pt x="58" y="657"/>
                </a:lnTo>
                <a:lnTo>
                  <a:pt x="58" y="659"/>
                </a:lnTo>
                <a:lnTo>
                  <a:pt x="58" y="659"/>
                </a:lnTo>
                <a:lnTo>
                  <a:pt x="57" y="658"/>
                </a:lnTo>
                <a:lnTo>
                  <a:pt x="57" y="658"/>
                </a:lnTo>
                <a:lnTo>
                  <a:pt x="57" y="659"/>
                </a:lnTo>
                <a:lnTo>
                  <a:pt x="58" y="662"/>
                </a:lnTo>
                <a:lnTo>
                  <a:pt x="58" y="662"/>
                </a:lnTo>
                <a:lnTo>
                  <a:pt x="62" y="664"/>
                </a:lnTo>
                <a:lnTo>
                  <a:pt x="62" y="664"/>
                </a:lnTo>
                <a:lnTo>
                  <a:pt x="60" y="664"/>
                </a:lnTo>
                <a:lnTo>
                  <a:pt x="59" y="664"/>
                </a:lnTo>
                <a:lnTo>
                  <a:pt x="57" y="662"/>
                </a:lnTo>
                <a:lnTo>
                  <a:pt x="57" y="662"/>
                </a:lnTo>
                <a:lnTo>
                  <a:pt x="53" y="657"/>
                </a:lnTo>
                <a:lnTo>
                  <a:pt x="56" y="656"/>
                </a:lnTo>
                <a:lnTo>
                  <a:pt x="56" y="656"/>
                </a:lnTo>
                <a:lnTo>
                  <a:pt x="53" y="653"/>
                </a:lnTo>
                <a:lnTo>
                  <a:pt x="52" y="654"/>
                </a:lnTo>
                <a:lnTo>
                  <a:pt x="52" y="654"/>
                </a:lnTo>
                <a:lnTo>
                  <a:pt x="50" y="652"/>
                </a:lnTo>
                <a:lnTo>
                  <a:pt x="50" y="652"/>
                </a:lnTo>
                <a:lnTo>
                  <a:pt x="52" y="652"/>
                </a:lnTo>
                <a:lnTo>
                  <a:pt x="52" y="652"/>
                </a:lnTo>
                <a:lnTo>
                  <a:pt x="50" y="648"/>
                </a:lnTo>
                <a:lnTo>
                  <a:pt x="48" y="644"/>
                </a:lnTo>
                <a:lnTo>
                  <a:pt x="48" y="644"/>
                </a:lnTo>
                <a:lnTo>
                  <a:pt x="50" y="644"/>
                </a:lnTo>
                <a:lnTo>
                  <a:pt x="50" y="644"/>
                </a:lnTo>
                <a:lnTo>
                  <a:pt x="48" y="639"/>
                </a:lnTo>
                <a:lnTo>
                  <a:pt x="48" y="639"/>
                </a:lnTo>
                <a:lnTo>
                  <a:pt x="46" y="633"/>
                </a:lnTo>
                <a:lnTo>
                  <a:pt x="46" y="633"/>
                </a:lnTo>
                <a:lnTo>
                  <a:pt x="43" y="632"/>
                </a:lnTo>
                <a:lnTo>
                  <a:pt x="42" y="628"/>
                </a:lnTo>
                <a:lnTo>
                  <a:pt x="42" y="628"/>
                </a:lnTo>
                <a:lnTo>
                  <a:pt x="42" y="629"/>
                </a:lnTo>
                <a:lnTo>
                  <a:pt x="42" y="631"/>
                </a:lnTo>
                <a:lnTo>
                  <a:pt x="43" y="632"/>
                </a:lnTo>
                <a:lnTo>
                  <a:pt x="42" y="633"/>
                </a:lnTo>
                <a:lnTo>
                  <a:pt x="42" y="633"/>
                </a:lnTo>
                <a:lnTo>
                  <a:pt x="42" y="633"/>
                </a:lnTo>
                <a:lnTo>
                  <a:pt x="41" y="631"/>
                </a:lnTo>
                <a:lnTo>
                  <a:pt x="41" y="627"/>
                </a:lnTo>
                <a:lnTo>
                  <a:pt x="41" y="627"/>
                </a:lnTo>
                <a:lnTo>
                  <a:pt x="42" y="627"/>
                </a:lnTo>
                <a:lnTo>
                  <a:pt x="42" y="628"/>
                </a:lnTo>
                <a:lnTo>
                  <a:pt x="42" y="628"/>
                </a:lnTo>
                <a:lnTo>
                  <a:pt x="42" y="627"/>
                </a:lnTo>
                <a:lnTo>
                  <a:pt x="43" y="627"/>
                </a:lnTo>
                <a:lnTo>
                  <a:pt x="45" y="627"/>
                </a:lnTo>
                <a:lnTo>
                  <a:pt x="45" y="626"/>
                </a:lnTo>
                <a:lnTo>
                  <a:pt x="45" y="626"/>
                </a:lnTo>
                <a:lnTo>
                  <a:pt x="45" y="626"/>
                </a:lnTo>
                <a:lnTo>
                  <a:pt x="43" y="626"/>
                </a:lnTo>
                <a:lnTo>
                  <a:pt x="43" y="626"/>
                </a:lnTo>
                <a:lnTo>
                  <a:pt x="42" y="626"/>
                </a:lnTo>
                <a:lnTo>
                  <a:pt x="42" y="626"/>
                </a:lnTo>
                <a:lnTo>
                  <a:pt x="42" y="623"/>
                </a:lnTo>
                <a:lnTo>
                  <a:pt x="43" y="623"/>
                </a:lnTo>
                <a:lnTo>
                  <a:pt x="43" y="622"/>
                </a:lnTo>
                <a:lnTo>
                  <a:pt x="43" y="621"/>
                </a:lnTo>
                <a:lnTo>
                  <a:pt x="43" y="621"/>
                </a:lnTo>
                <a:lnTo>
                  <a:pt x="43" y="621"/>
                </a:lnTo>
                <a:lnTo>
                  <a:pt x="42" y="621"/>
                </a:lnTo>
                <a:lnTo>
                  <a:pt x="42" y="621"/>
                </a:lnTo>
                <a:lnTo>
                  <a:pt x="41" y="621"/>
                </a:lnTo>
                <a:lnTo>
                  <a:pt x="41" y="621"/>
                </a:lnTo>
                <a:lnTo>
                  <a:pt x="41" y="619"/>
                </a:lnTo>
                <a:lnTo>
                  <a:pt x="41" y="617"/>
                </a:lnTo>
                <a:lnTo>
                  <a:pt x="41" y="617"/>
                </a:lnTo>
                <a:lnTo>
                  <a:pt x="42" y="617"/>
                </a:lnTo>
                <a:lnTo>
                  <a:pt x="42" y="617"/>
                </a:lnTo>
                <a:lnTo>
                  <a:pt x="41" y="612"/>
                </a:lnTo>
                <a:lnTo>
                  <a:pt x="41" y="608"/>
                </a:lnTo>
                <a:lnTo>
                  <a:pt x="41" y="608"/>
                </a:lnTo>
                <a:lnTo>
                  <a:pt x="40" y="608"/>
                </a:lnTo>
                <a:lnTo>
                  <a:pt x="39" y="609"/>
                </a:lnTo>
                <a:lnTo>
                  <a:pt x="39" y="612"/>
                </a:lnTo>
                <a:lnTo>
                  <a:pt x="39" y="612"/>
                </a:lnTo>
                <a:lnTo>
                  <a:pt x="39" y="612"/>
                </a:lnTo>
                <a:lnTo>
                  <a:pt x="37" y="611"/>
                </a:lnTo>
                <a:lnTo>
                  <a:pt x="39" y="608"/>
                </a:lnTo>
                <a:lnTo>
                  <a:pt x="39" y="608"/>
                </a:lnTo>
                <a:lnTo>
                  <a:pt x="37" y="606"/>
                </a:lnTo>
                <a:lnTo>
                  <a:pt x="37" y="604"/>
                </a:lnTo>
                <a:lnTo>
                  <a:pt x="37" y="604"/>
                </a:lnTo>
                <a:lnTo>
                  <a:pt x="39" y="604"/>
                </a:lnTo>
                <a:lnTo>
                  <a:pt x="39" y="604"/>
                </a:lnTo>
                <a:lnTo>
                  <a:pt x="39" y="607"/>
                </a:lnTo>
                <a:lnTo>
                  <a:pt x="39" y="607"/>
                </a:lnTo>
                <a:lnTo>
                  <a:pt x="40" y="606"/>
                </a:lnTo>
                <a:lnTo>
                  <a:pt x="40" y="603"/>
                </a:lnTo>
                <a:lnTo>
                  <a:pt x="40" y="603"/>
                </a:lnTo>
                <a:lnTo>
                  <a:pt x="42" y="604"/>
                </a:lnTo>
                <a:lnTo>
                  <a:pt x="43" y="603"/>
                </a:lnTo>
                <a:lnTo>
                  <a:pt x="43" y="603"/>
                </a:lnTo>
                <a:lnTo>
                  <a:pt x="41" y="603"/>
                </a:lnTo>
                <a:lnTo>
                  <a:pt x="41" y="603"/>
                </a:lnTo>
                <a:lnTo>
                  <a:pt x="40" y="602"/>
                </a:lnTo>
                <a:lnTo>
                  <a:pt x="40" y="602"/>
                </a:lnTo>
                <a:lnTo>
                  <a:pt x="39" y="602"/>
                </a:lnTo>
                <a:lnTo>
                  <a:pt x="39" y="602"/>
                </a:lnTo>
                <a:lnTo>
                  <a:pt x="37" y="603"/>
                </a:lnTo>
                <a:lnTo>
                  <a:pt x="37" y="602"/>
                </a:lnTo>
                <a:lnTo>
                  <a:pt x="37" y="602"/>
                </a:lnTo>
                <a:lnTo>
                  <a:pt x="37" y="602"/>
                </a:lnTo>
                <a:lnTo>
                  <a:pt x="39" y="602"/>
                </a:lnTo>
                <a:lnTo>
                  <a:pt x="39" y="602"/>
                </a:lnTo>
                <a:lnTo>
                  <a:pt x="39" y="598"/>
                </a:lnTo>
                <a:lnTo>
                  <a:pt x="39" y="594"/>
                </a:lnTo>
                <a:lnTo>
                  <a:pt x="39" y="594"/>
                </a:lnTo>
                <a:lnTo>
                  <a:pt x="40" y="594"/>
                </a:lnTo>
                <a:lnTo>
                  <a:pt x="40" y="596"/>
                </a:lnTo>
                <a:lnTo>
                  <a:pt x="40" y="597"/>
                </a:lnTo>
                <a:lnTo>
                  <a:pt x="40" y="597"/>
                </a:lnTo>
                <a:lnTo>
                  <a:pt x="40" y="597"/>
                </a:lnTo>
                <a:lnTo>
                  <a:pt x="41" y="596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0" y="593"/>
                </a:lnTo>
                <a:lnTo>
                  <a:pt x="40" y="593"/>
                </a:lnTo>
                <a:lnTo>
                  <a:pt x="39" y="593"/>
                </a:lnTo>
                <a:lnTo>
                  <a:pt x="39" y="592"/>
                </a:lnTo>
                <a:lnTo>
                  <a:pt x="39" y="592"/>
                </a:lnTo>
                <a:lnTo>
                  <a:pt x="37" y="592"/>
                </a:lnTo>
                <a:lnTo>
                  <a:pt x="37" y="592"/>
                </a:lnTo>
                <a:lnTo>
                  <a:pt x="37" y="588"/>
                </a:lnTo>
                <a:lnTo>
                  <a:pt x="37" y="587"/>
                </a:lnTo>
                <a:lnTo>
                  <a:pt x="37" y="586"/>
                </a:lnTo>
                <a:lnTo>
                  <a:pt x="37" y="586"/>
                </a:lnTo>
                <a:lnTo>
                  <a:pt x="37" y="584"/>
                </a:lnTo>
                <a:lnTo>
                  <a:pt x="37" y="582"/>
                </a:lnTo>
                <a:lnTo>
                  <a:pt x="37" y="574"/>
                </a:lnTo>
                <a:lnTo>
                  <a:pt x="37" y="574"/>
                </a:lnTo>
                <a:lnTo>
                  <a:pt x="37" y="572"/>
                </a:lnTo>
                <a:lnTo>
                  <a:pt x="39" y="569"/>
                </a:lnTo>
                <a:lnTo>
                  <a:pt x="39" y="569"/>
                </a:lnTo>
                <a:lnTo>
                  <a:pt x="39" y="569"/>
                </a:lnTo>
                <a:lnTo>
                  <a:pt x="37" y="568"/>
                </a:lnTo>
                <a:lnTo>
                  <a:pt x="37" y="568"/>
                </a:lnTo>
                <a:lnTo>
                  <a:pt x="39" y="558"/>
                </a:lnTo>
                <a:lnTo>
                  <a:pt x="39" y="554"/>
                </a:lnTo>
                <a:lnTo>
                  <a:pt x="40" y="549"/>
                </a:lnTo>
                <a:lnTo>
                  <a:pt x="40" y="549"/>
                </a:lnTo>
                <a:lnTo>
                  <a:pt x="40" y="549"/>
                </a:lnTo>
                <a:lnTo>
                  <a:pt x="39" y="548"/>
                </a:lnTo>
                <a:lnTo>
                  <a:pt x="39" y="548"/>
                </a:lnTo>
                <a:lnTo>
                  <a:pt x="40" y="547"/>
                </a:lnTo>
                <a:lnTo>
                  <a:pt x="40" y="546"/>
                </a:lnTo>
                <a:lnTo>
                  <a:pt x="40" y="546"/>
                </a:lnTo>
                <a:lnTo>
                  <a:pt x="41" y="546"/>
                </a:lnTo>
                <a:lnTo>
                  <a:pt x="41" y="547"/>
                </a:lnTo>
                <a:lnTo>
                  <a:pt x="42" y="548"/>
                </a:lnTo>
                <a:lnTo>
                  <a:pt x="42" y="548"/>
                </a:lnTo>
                <a:lnTo>
                  <a:pt x="41" y="549"/>
                </a:lnTo>
                <a:lnTo>
                  <a:pt x="40" y="552"/>
                </a:lnTo>
                <a:lnTo>
                  <a:pt x="41" y="553"/>
                </a:lnTo>
                <a:lnTo>
                  <a:pt x="41" y="553"/>
                </a:lnTo>
                <a:lnTo>
                  <a:pt x="41" y="553"/>
                </a:lnTo>
                <a:lnTo>
                  <a:pt x="42" y="552"/>
                </a:lnTo>
                <a:lnTo>
                  <a:pt x="42" y="549"/>
                </a:lnTo>
                <a:lnTo>
                  <a:pt x="42" y="549"/>
                </a:lnTo>
                <a:lnTo>
                  <a:pt x="45" y="549"/>
                </a:lnTo>
                <a:lnTo>
                  <a:pt x="45" y="549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3" y="546"/>
                </a:lnTo>
                <a:lnTo>
                  <a:pt x="43" y="547"/>
                </a:lnTo>
                <a:lnTo>
                  <a:pt x="42" y="547"/>
                </a:lnTo>
                <a:lnTo>
                  <a:pt x="42" y="547"/>
                </a:lnTo>
                <a:lnTo>
                  <a:pt x="41" y="544"/>
                </a:lnTo>
                <a:lnTo>
                  <a:pt x="41" y="543"/>
                </a:lnTo>
                <a:lnTo>
                  <a:pt x="40" y="544"/>
                </a:lnTo>
                <a:lnTo>
                  <a:pt x="40" y="544"/>
                </a:lnTo>
                <a:lnTo>
                  <a:pt x="40" y="542"/>
                </a:lnTo>
                <a:lnTo>
                  <a:pt x="40" y="541"/>
                </a:lnTo>
                <a:lnTo>
                  <a:pt x="41" y="539"/>
                </a:lnTo>
                <a:lnTo>
                  <a:pt x="41" y="539"/>
                </a:lnTo>
                <a:lnTo>
                  <a:pt x="40" y="537"/>
                </a:lnTo>
                <a:lnTo>
                  <a:pt x="40" y="534"/>
                </a:lnTo>
                <a:lnTo>
                  <a:pt x="41" y="528"/>
                </a:lnTo>
                <a:lnTo>
                  <a:pt x="41" y="528"/>
                </a:lnTo>
                <a:lnTo>
                  <a:pt x="40" y="511"/>
                </a:lnTo>
                <a:lnTo>
                  <a:pt x="40" y="511"/>
                </a:lnTo>
                <a:lnTo>
                  <a:pt x="40" y="509"/>
                </a:lnTo>
                <a:lnTo>
                  <a:pt x="41" y="508"/>
                </a:lnTo>
                <a:lnTo>
                  <a:pt x="41" y="508"/>
                </a:lnTo>
                <a:lnTo>
                  <a:pt x="41" y="507"/>
                </a:lnTo>
                <a:lnTo>
                  <a:pt x="41" y="506"/>
                </a:lnTo>
                <a:lnTo>
                  <a:pt x="41" y="506"/>
                </a:lnTo>
                <a:lnTo>
                  <a:pt x="40" y="504"/>
                </a:lnTo>
                <a:lnTo>
                  <a:pt x="40" y="504"/>
                </a:lnTo>
                <a:lnTo>
                  <a:pt x="40" y="503"/>
                </a:lnTo>
                <a:lnTo>
                  <a:pt x="40" y="503"/>
                </a:lnTo>
                <a:lnTo>
                  <a:pt x="41" y="502"/>
                </a:lnTo>
                <a:lnTo>
                  <a:pt x="41" y="503"/>
                </a:lnTo>
                <a:lnTo>
                  <a:pt x="42" y="504"/>
                </a:lnTo>
                <a:lnTo>
                  <a:pt x="42" y="504"/>
                </a:lnTo>
                <a:lnTo>
                  <a:pt x="43" y="506"/>
                </a:lnTo>
                <a:lnTo>
                  <a:pt x="43" y="506"/>
                </a:lnTo>
                <a:lnTo>
                  <a:pt x="43" y="508"/>
                </a:lnTo>
                <a:lnTo>
                  <a:pt x="43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7"/>
                </a:lnTo>
                <a:lnTo>
                  <a:pt x="45" y="507"/>
                </a:lnTo>
                <a:lnTo>
                  <a:pt x="46" y="507"/>
                </a:lnTo>
                <a:lnTo>
                  <a:pt x="46" y="506"/>
                </a:lnTo>
                <a:lnTo>
                  <a:pt x="46" y="504"/>
                </a:lnTo>
                <a:lnTo>
                  <a:pt x="46" y="504"/>
                </a:lnTo>
                <a:lnTo>
                  <a:pt x="46" y="504"/>
                </a:lnTo>
                <a:lnTo>
                  <a:pt x="45" y="506"/>
                </a:lnTo>
                <a:lnTo>
                  <a:pt x="45" y="507"/>
                </a:lnTo>
                <a:lnTo>
                  <a:pt x="45" y="507"/>
                </a:lnTo>
                <a:lnTo>
                  <a:pt x="45" y="507"/>
                </a:lnTo>
                <a:lnTo>
                  <a:pt x="45" y="502"/>
                </a:lnTo>
                <a:lnTo>
                  <a:pt x="46" y="497"/>
                </a:lnTo>
                <a:lnTo>
                  <a:pt x="46" y="497"/>
                </a:lnTo>
                <a:lnTo>
                  <a:pt x="45" y="498"/>
                </a:lnTo>
                <a:lnTo>
                  <a:pt x="45" y="499"/>
                </a:lnTo>
                <a:lnTo>
                  <a:pt x="45" y="501"/>
                </a:lnTo>
                <a:lnTo>
                  <a:pt x="43" y="502"/>
                </a:lnTo>
                <a:lnTo>
                  <a:pt x="43" y="502"/>
                </a:lnTo>
                <a:lnTo>
                  <a:pt x="42" y="502"/>
                </a:lnTo>
                <a:lnTo>
                  <a:pt x="41" y="502"/>
                </a:lnTo>
                <a:lnTo>
                  <a:pt x="40" y="501"/>
                </a:lnTo>
                <a:lnTo>
                  <a:pt x="40" y="501"/>
                </a:lnTo>
                <a:lnTo>
                  <a:pt x="40" y="493"/>
                </a:lnTo>
                <a:lnTo>
                  <a:pt x="41" y="486"/>
                </a:lnTo>
                <a:lnTo>
                  <a:pt x="41" y="486"/>
                </a:lnTo>
                <a:lnTo>
                  <a:pt x="40" y="479"/>
                </a:lnTo>
                <a:lnTo>
                  <a:pt x="41" y="474"/>
                </a:lnTo>
                <a:lnTo>
                  <a:pt x="41" y="474"/>
                </a:lnTo>
                <a:lnTo>
                  <a:pt x="39" y="474"/>
                </a:lnTo>
                <a:lnTo>
                  <a:pt x="37" y="476"/>
                </a:lnTo>
                <a:lnTo>
                  <a:pt x="37" y="476"/>
                </a:lnTo>
                <a:lnTo>
                  <a:pt x="37" y="476"/>
                </a:lnTo>
                <a:lnTo>
                  <a:pt x="36" y="474"/>
                </a:lnTo>
                <a:lnTo>
                  <a:pt x="36" y="473"/>
                </a:lnTo>
                <a:lnTo>
                  <a:pt x="36" y="473"/>
                </a:lnTo>
                <a:lnTo>
                  <a:pt x="35" y="473"/>
                </a:lnTo>
                <a:lnTo>
                  <a:pt x="35" y="474"/>
                </a:lnTo>
                <a:lnTo>
                  <a:pt x="36" y="476"/>
                </a:lnTo>
                <a:lnTo>
                  <a:pt x="36" y="476"/>
                </a:lnTo>
                <a:lnTo>
                  <a:pt x="35" y="482"/>
                </a:lnTo>
                <a:lnTo>
                  <a:pt x="35" y="482"/>
                </a:ln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36" y="486"/>
                </a:lnTo>
                <a:lnTo>
                  <a:pt x="35" y="488"/>
                </a:lnTo>
                <a:lnTo>
                  <a:pt x="35" y="488"/>
                </a:lnTo>
                <a:lnTo>
                  <a:pt x="35" y="488"/>
                </a:lnTo>
                <a:lnTo>
                  <a:pt x="36" y="488"/>
                </a:lnTo>
                <a:lnTo>
                  <a:pt x="36" y="488"/>
                </a:lnTo>
                <a:lnTo>
                  <a:pt x="37" y="488"/>
                </a:lnTo>
                <a:lnTo>
                  <a:pt x="37" y="488"/>
                </a:lnTo>
                <a:lnTo>
                  <a:pt x="36" y="492"/>
                </a:lnTo>
                <a:lnTo>
                  <a:pt x="36" y="494"/>
                </a:lnTo>
                <a:lnTo>
                  <a:pt x="36" y="498"/>
                </a:lnTo>
                <a:lnTo>
                  <a:pt x="36" y="501"/>
                </a:lnTo>
                <a:lnTo>
                  <a:pt x="36" y="501"/>
                </a:lnTo>
                <a:lnTo>
                  <a:pt x="35" y="501"/>
                </a:lnTo>
                <a:lnTo>
                  <a:pt x="34" y="502"/>
                </a:lnTo>
                <a:lnTo>
                  <a:pt x="34" y="503"/>
                </a:lnTo>
                <a:lnTo>
                  <a:pt x="33" y="504"/>
                </a:lnTo>
                <a:lnTo>
                  <a:pt x="33" y="504"/>
                </a:lnTo>
                <a:lnTo>
                  <a:pt x="33" y="504"/>
                </a:lnTo>
                <a:lnTo>
                  <a:pt x="34" y="504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4"/>
                </a:lnTo>
                <a:lnTo>
                  <a:pt x="35" y="504"/>
                </a:lnTo>
                <a:lnTo>
                  <a:pt x="36" y="503"/>
                </a:lnTo>
                <a:lnTo>
                  <a:pt x="36" y="504"/>
                </a:lnTo>
                <a:lnTo>
                  <a:pt x="36" y="506"/>
                </a:lnTo>
                <a:lnTo>
                  <a:pt x="36" y="506"/>
                </a:lnTo>
                <a:lnTo>
                  <a:pt x="35" y="508"/>
                </a:lnTo>
                <a:lnTo>
                  <a:pt x="34" y="511"/>
                </a:lnTo>
                <a:lnTo>
                  <a:pt x="34" y="511"/>
                </a:lnTo>
                <a:lnTo>
                  <a:pt x="35" y="511"/>
                </a:lnTo>
                <a:lnTo>
                  <a:pt x="35" y="509"/>
                </a:lnTo>
                <a:lnTo>
                  <a:pt x="35" y="508"/>
                </a:lnTo>
                <a:lnTo>
                  <a:pt x="35" y="508"/>
                </a:lnTo>
                <a:lnTo>
                  <a:pt x="36" y="508"/>
                </a:lnTo>
                <a:lnTo>
                  <a:pt x="36" y="509"/>
                </a:lnTo>
                <a:lnTo>
                  <a:pt x="36" y="511"/>
                </a:lnTo>
                <a:lnTo>
                  <a:pt x="36" y="511"/>
                </a:lnTo>
                <a:lnTo>
                  <a:pt x="36" y="516"/>
                </a:lnTo>
                <a:lnTo>
                  <a:pt x="36" y="521"/>
                </a:lnTo>
                <a:lnTo>
                  <a:pt x="36" y="521"/>
                </a:lnTo>
                <a:lnTo>
                  <a:pt x="35" y="521"/>
                </a:lnTo>
                <a:lnTo>
                  <a:pt x="35" y="519"/>
                </a:lnTo>
                <a:lnTo>
                  <a:pt x="35" y="519"/>
                </a:lnTo>
                <a:lnTo>
                  <a:pt x="34" y="519"/>
                </a:lnTo>
                <a:lnTo>
                  <a:pt x="34" y="521"/>
                </a:lnTo>
                <a:lnTo>
                  <a:pt x="36" y="523"/>
                </a:lnTo>
                <a:lnTo>
                  <a:pt x="36" y="523"/>
                </a:lnTo>
                <a:lnTo>
                  <a:pt x="36" y="526"/>
                </a:lnTo>
                <a:lnTo>
                  <a:pt x="35" y="528"/>
                </a:lnTo>
                <a:lnTo>
                  <a:pt x="34" y="529"/>
                </a:lnTo>
                <a:lnTo>
                  <a:pt x="34" y="532"/>
                </a:lnTo>
                <a:lnTo>
                  <a:pt x="34" y="532"/>
                </a:lnTo>
                <a:lnTo>
                  <a:pt x="35" y="532"/>
                </a:lnTo>
                <a:lnTo>
                  <a:pt x="35" y="531"/>
                </a:lnTo>
                <a:lnTo>
                  <a:pt x="35" y="528"/>
                </a:lnTo>
                <a:lnTo>
                  <a:pt x="35" y="528"/>
                </a:lnTo>
                <a:lnTo>
                  <a:pt x="36" y="532"/>
                </a:lnTo>
                <a:lnTo>
                  <a:pt x="36" y="536"/>
                </a:lnTo>
                <a:lnTo>
                  <a:pt x="36" y="536"/>
                </a:lnTo>
                <a:lnTo>
                  <a:pt x="35" y="542"/>
                </a:lnTo>
                <a:lnTo>
                  <a:pt x="35" y="542"/>
                </a:lnTo>
                <a:lnTo>
                  <a:pt x="36" y="543"/>
                </a:lnTo>
                <a:lnTo>
                  <a:pt x="36" y="543"/>
                </a:lnTo>
                <a:lnTo>
                  <a:pt x="35" y="543"/>
                </a:lnTo>
                <a:lnTo>
                  <a:pt x="35" y="543"/>
                </a:lnTo>
                <a:lnTo>
                  <a:pt x="35" y="543"/>
                </a:lnTo>
                <a:lnTo>
                  <a:pt x="36" y="547"/>
                </a:lnTo>
                <a:lnTo>
                  <a:pt x="36" y="547"/>
                </a:lnTo>
                <a:lnTo>
                  <a:pt x="35" y="549"/>
                </a:lnTo>
                <a:lnTo>
                  <a:pt x="34" y="551"/>
                </a:lnTo>
                <a:lnTo>
                  <a:pt x="34" y="551"/>
                </a:lnTo>
                <a:lnTo>
                  <a:pt x="34" y="552"/>
                </a:lnTo>
                <a:lnTo>
                  <a:pt x="35" y="552"/>
                </a:lnTo>
                <a:lnTo>
                  <a:pt x="35" y="552"/>
                </a:lnTo>
                <a:lnTo>
                  <a:pt x="35" y="559"/>
                </a:lnTo>
                <a:lnTo>
                  <a:pt x="34" y="563"/>
                </a:lnTo>
                <a:lnTo>
                  <a:pt x="33" y="566"/>
                </a:lnTo>
                <a:lnTo>
                  <a:pt x="33" y="566"/>
                </a:lnTo>
                <a:lnTo>
                  <a:pt x="34" y="567"/>
                </a:lnTo>
                <a:lnTo>
                  <a:pt x="34" y="566"/>
                </a:lnTo>
                <a:lnTo>
                  <a:pt x="34" y="566"/>
                </a:lnTo>
                <a:lnTo>
                  <a:pt x="34" y="571"/>
                </a:lnTo>
                <a:lnTo>
                  <a:pt x="31" y="574"/>
                </a:lnTo>
                <a:lnTo>
                  <a:pt x="31" y="574"/>
                </a:lnTo>
                <a:lnTo>
                  <a:pt x="34" y="579"/>
                </a:lnTo>
                <a:lnTo>
                  <a:pt x="34" y="579"/>
                </a:lnTo>
                <a:lnTo>
                  <a:pt x="29" y="596"/>
                </a:lnTo>
                <a:lnTo>
                  <a:pt x="29" y="596"/>
                </a:lnTo>
                <a:lnTo>
                  <a:pt x="27" y="598"/>
                </a:lnTo>
                <a:lnTo>
                  <a:pt x="23" y="598"/>
                </a:lnTo>
                <a:lnTo>
                  <a:pt x="23" y="598"/>
                </a:lnTo>
                <a:lnTo>
                  <a:pt x="24" y="606"/>
                </a:lnTo>
                <a:lnTo>
                  <a:pt x="23" y="613"/>
                </a:lnTo>
                <a:lnTo>
                  <a:pt x="23" y="613"/>
                </a:lnTo>
                <a:lnTo>
                  <a:pt x="25" y="614"/>
                </a:lnTo>
                <a:lnTo>
                  <a:pt x="25" y="614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7" y="617"/>
                </a:lnTo>
                <a:lnTo>
                  <a:pt x="27" y="617"/>
                </a:lnTo>
                <a:lnTo>
                  <a:pt x="27" y="614"/>
                </a:lnTo>
                <a:lnTo>
                  <a:pt x="25" y="613"/>
                </a:lnTo>
                <a:lnTo>
                  <a:pt x="25" y="612"/>
                </a:lnTo>
                <a:lnTo>
                  <a:pt x="25" y="611"/>
                </a:lnTo>
                <a:lnTo>
                  <a:pt x="25" y="611"/>
                </a:lnTo>
                <a:lnTo>
                  <a:pt x="27" y="613"/>
                </a:lnTo>
                <a:lnTo>
                  <a:pt x="28" y="617"/>
                </a:lnTo>
                <a:lnTo>
                  <a:pt x="28" y="617"/>
                </a:lnTo>
                <a:lnTo>
                  <a:pt x="29" y="614"/>
                </a:lnTo>
                <a:lnTo>
                  <a:pt x="29" y="614"/>
                </a:lnTo>
                <a:lnTo>
                  <a:pt x="29" y="616"/>
                </a:lnTo>
                <a:lnTo>
                  <a:pt x="29" y="616"/>
                </a:lnTo>
                <a:lnTo>
                  <a:pt x="29" y="616"/>
                </a:lnTo>
                <a:lnTo>
                  <a:pt x="28" y="617"/>
                </a:lnTo>
                <a:lnTo>
                  <a:pt x="27" y="618"/>
                </a:lnTo>
                <a:lnTo>
                  <a:pt x="27" y="618"/>
                </a:lnTo>
                <a:lnTo>
                  <a:pt x="27" y="621"/>
                </a:lnTo>
                <a:lnTo>
                  <a:pt x="27" y="621"/>
                </a:lnTo>
                <a:lnTo>
                  <a:pt x="27" y="623"/>
                </a:lnTo>
                <a:lnTo>
                  <a:pt x="27" y="623"/>
                </a:lnTo>
                <a:lnTo>
                  <a:pt x="27" y="624"/>
                </a:lnTo>
                <a:lnTo>
                  <a:pt x="28" y="624"/>
                </a:lnTo>
                <a:lnTo>
                  <a:pt x="28" y="627"/>
                </a:lnTo>
                <a:lnTo>
                  <a:pt x="28" y="627"/>
                </a:lnTo>
                <a:lnTo>
                  <a:pt x="27" y="627"/>
                </a:lnTo>
                <a:lnTo>
                  <a:pt x="27" y="628"/>
                </a:lnTo>
                <a:lnTo>
                  <a:pt x="27" y="631"/>
                </a:lnTo>
                <a:lnTo>
                  <a:pt x="25" y="632"/>
                </a:lnTo>
                <a:lnTo>
                  <a:pt x="25" y="632"/>
                </a:lnTo>
                <a:lnTo>
                  <a:pt x="25" y="632"/>
                </a:lnTo>
                <a:lnTo>
                  <a:pt x="27" y="632"/>
                </a:lnTo>
                <a:lnTo>
                  <a:pt x="28" y="631"/>
                </a:lnTo>
                <a:lnTo>
                  <a:pt x="28" y="632"/>
                </a:lnTo>
                <a:lnTo>
                  <a:pt x="28" y="632"/>
                </a:lnTo>
                <a:lnTo>
                  <a:pt x="28" y="634"/>
                </a:lnTo>
                <a:lnTo>
                  <a:pt x="28" y="634"/>
                </a:lnTo>
                <a:lnTo>
                  <a:pt x="27" y="634"/>
                </a:lnTo>
                <a:lnTo>
                  <a:pt x="27" y="634"/>
                </a:lnTo>
                <a:lnTo>
                  <a:pt x="28" y="636"/>
                </a:lnTo>
                <a:lnTo>
                  <a:pt x="28" y="638"/>
                </a:lnTo>
                <a:lnTo>
                  <a:pt x="29" y="639"/>
                </a:lnTo>
                <a:lnTo>
                  <a:pt x="30" y="639"/>
                </a:lnTo>
                <a:lnTo>
                  <a:pt x="30" y="639"/>
                </a:lnTo>
                <a:lnTo>
                  <a:pt x="30" y="638"/>
                </a:lnTo>
                <a:lnTo>
                  <a:pt x="29" y="637"/>
                </a:lnTo>
                <a:lnTo>
                  <a:pt x="29" y="636"/>
                </a:lnTo>
                <a:lnTo>
                  <a:pt x="29" y="636"/>
                </a:lnTo>
                <a:lnTo>
                  <a:pt x="29" y="636"/>
                </a:lnTo>
                <a:lnTo>
                  <a:pt x="30" y="636"/>
                </a:lnTo>
                <a:lnTo>
                  <a:pt x="30" y="637"/>
                </a:lnTo>
                <a:lnTo>
                  <a:pt x="31" y="639"/>
                </a:lnTo>
                <a:lnTo>
                  <a:pt x="31" y="639"/>
                </a:lnTo>
                <a:lnTo>
                  <a:pt x="33" y="642"/>
                </a:lnTo>
                <a:lnTo>
                  <a:pt x="33" y="642"/>
                </a:lnTo>
                <a:lnTo>
                  <a:pt x="35" y="648"/>
                </a:lnTo>
                <a:lnTo>
                  <a:pt x="35" y="648"/>
                </a:lnTo>
                <a:lnTo>
                  <a:pt x="36" y="651"/>
                </a:lnTo>
                <a:lnTo>
                  <a:pt x="36" y="653"/>
                </a:lnTo>
                <a:lnTo>
                  <a:pt x="36" y="653"/>
                </a:lnTo>
                <a:lnTo>
                  <a:pt x="39" y="657"/>
                </a:lnTo>
                <a:lnTo>
                  <a:pt x="41" y="662"/>
                </a:lnTo>
                <a:lnTo>
                  <a:pt x="41" y="662"/>
                </a:lnTo>
                <a:lnTo>
                  <a:pt x="46" y="664"/>
                </a:lnTo>
                <a:lnTo>
                  <a:pt x="46" y="664"/>
                </a:lnTo>
                <a:lnTo>
                  <a:pt x="45" y="662"/>
                </a:lnTo>
                <a:lnTo>
                  <a:pt x="42" y="661"/>
                </a:lnTo>
                <a:lnTo>
                  <a:pt x="41" y="658"/>
                </a:lnTo>
                <a:lnTo>
                  <a:pt x="40" y="657"/>
                </a:lnTo>
                <a:lnTo>
                  <a:pt x="40" y="657"/>
                </a:lnTo>
                <a:lnTo>
                  <a:pt x="42" y="657"/>
                </a:lnTo>
                <a:lnTo>
                  <a:pt x="43" y="658"/>
                </a:lnTo>
                <a:lnTo>
                  <a:pt x="46" y="662"/>
                </a:lnTo>
                <a:lnTo>
                  <a:pt x="46" y="662"/>
                </a:lnTo>
                <a:lnTo>
                  <a:pt x="47" y="666"/>
                </a:lnTo>
                <a:lnTo>
                  <a:pt x="51" y="669"/>
                </a:lnTo>
                <a:lnTo>
                  <a:pt x="51" y="669"/>
                </a:lnTo>
                <a:lnTo>
                  <a:pt x="51" y="669"/>
                </a:lnTo>
                <a:lnTo>
                  <a:pt x="50" y="669"/>
                </a:lnTo>
                <a:lnTo>
                  <a:pt x="47" y="669"/>
                </a:lnTo>
                <a:lnTo>
                  <a:pt x="47" y="669"/>
                </a:lnTo>
                <a:lnTo>
                  <a:pt x="51" y="671"/>
                </a:lnTo>
                <a:lnTo>
                  <a:pt x="53" y="672"/>
                </a:lnTo>
                <a:lnTo>
                  <a:pt x="53" y="672"/>
                </a:lnTo>
                <a:lnTo>
                  <a:pt x="54" y="673"/>
                </a:lnTo>
                <a:lnTo>
                  <a:pt x="56" y="674"/>
                </a:lnTo>
                <a:lnTo>
                  <a:pt x="58" y="677"/>
                </a:lnTo>
                <a:lnTo>
                  <a:pt x="58" y="677"/>
                </a:lnTo>
                <a:lnTo>
                  <a:pt x="58" y="677"/>
                </a:lnTo>
                <a:lnTo>
                  <a:pt x="57" y="676"/>
                </a:lnTo>
                <a:lnTo>
                  <a:pt x="57" y="674"/>
                </a:lnTo>
                <a:lnTo>
                  <a:pt x="57" y="674"/>
                </a:lnTo>
                <a:lnTo>
                  <a:pt x="57" y="674"/>
                </a:lnTo>
                <a:lnTo>
                  <a:pt x="60" y="676"/>
                </a:lnTo>
                <a:lnTo>
                  <a:pt x="62" y="677"/>
                </a:lnTo>
                <a:lnTo>
                  <a:pt x="63" y="677"/>
                </a:lnTo>
                <a:lnTo>
                  <a:pt x="63" y="677"/>
                </a:lnTo>
                <a:lnTo>
                  <a:pt x="65" y="679"/>
                </a:lnTo>
                <a:lnTo>
                  <a:pt x="66" y="682"/>
                </a:lnTo>
                <a:lnTo>
                  <a:pt x="66" y="682"/>
                </a:lnTo>
                <a:lnTo>
                  <a:pt x="68" y="682"/>
                </a:lnTo>
                <a:lnTo>
                  <a:pt x="69" y="682"/>
                </a:lnTo>
                <a:lnTo>
                  <a:pt x="69" y="681"/>
                </a:lnTo>
                <a:lnTo>
                  <a:pt x="69" y="681"/>
                </a:lnTo>
                <a:lnTo>
                  <a:pt x="71" y="682"/>
                </a:lnTo>
                <a:lnTo>
                  <a:pt x="71" y="682"/>
                </a:lnTo>
                <a:lnTo>
                  <a:pt x="72" y="682"/>
                </a:lnTo>
                <a:lnTo>
                  <a:pt x="72" y="682"/>
                </a:lnTo>
                <a:lnTo>
                  <a:pt x="74" y="682"/>
                </a:lnTo>
                <a:lnTo>
                  <a:pt x="75" y="683"/>
                </a:lnTo>
                <a:lnTo>
                  <a:pt x="76" y="686"/>
                </a:lnTo>
                <a:lnTo>
                  <a:pt x="76" y="686"/>
                </a:lnTo>
                <a:lnTo>
                  <a:pt x="76" y="686"/>
                </a:lnTo>
                <a:lnTo>
                  <a:pt x="76" y="684"/>
                </a:lnTo>
                <a:lnTo>
                  <a:pt x="75" y="683"/>
                </a:lnTo>
                <a:lnTo>
                  <a:pt x="76" y="683"/>
                </a:lnTo>
                <a:lnTo>
                  <a:pt x="76" y="683"/>
                </a:lnTo>
                <a:lnTo>
                  <a:pt x="80" y="684"/>
                </a:lnTo>
                <a:lnTo>
                  <a:pt x="83" y="686"/>
                </a:lnTo>
                <a:lnTo>
                  <a:pt x="89" y="687"/>
                </a:lnTo>
                <a:lnTo>
                  <a:pt x="89" y="687"/>
                </a:lnTo>
                <a:lnTo>
                  <a:pt x="91" y="686"/>
                </a:lnTo>
                <a:lnTo>
                  <a:pt x="92" y="686"/>
                </a:lnTo>
                <a:lnTo>
                  <a:pt x="92" y="686"/>
                </a:lnTo>
                <a:lnTo>
                  <a:pt x="92" y="687"/>
                </a:lnTo>
                <a:lnTo>
                  <a:pt x="92" y="687"/>
                </a:lnTo>
                <a:lnTo>
                  <a:pt x="93" y="688"/>
                </a:lnTo>
                <a:lnTo>
                  <a:pt x="94" y="688"/>
                </a:lnTo>
                <a:lnTo>
                  <a:pt x="94" y="688"/>
                </a:lnTo>
                <a:lnTo>
                  <a:pt x="97" y="687"/>
                </a:lnTo>
                <a:lnTo>
                  <a:pt x="98" y="687"/>
                </a:lnTo>
                <a:lnTo>
                  <a:pt x="98" y="686"/>
                </a:lnTo>
                <a:lnTo>
                  <a:pt x="98" y="686"/>
                </a:lnTo>
                <a:lnTo>
                  <a:pt x="99" y="686"/>
                </a:lnTo>
                <a:lnTo>
                  <a:pt x="99" y="686"/>
                </a:lnTo>
                <a:lnTo>
                  <a:pt x="100" y="687"/>
                </a:lnTo>
                <a:lnTo>
                  <a:pt x="100" y="687"/>
                </a:lnTo>
                <a:lnTo>
                  <a:pt x="100" y="686"/>
                </a:lnTo>
                <a:lnTo>
                  <a:pt x="100" y="686"/>
                </a:lnTo>
                <a:lnTo>
                  <a:pt x="100" y="684"/>
                </a:lnTo>
                <a:lnTo>
                  <a:pt x="100" y="684"/>
                </a:lnTo>
                <a:lnTo>
                  <a:pt x="100" y="684"/>
                </a:lnTo>
                <a:lnTo>
                  <a:pt x="110" y="684"/>
                </a:lnTo>
                <a:lnTo>
                  <a:pt x="117" y="683"/>
                </a:lnTo>
                <a:lnTo>
                  <a:pt x="117" y="683"/>
                </a:lnTo>
                <a:lnTo>
                  <a:pt x="120" y="683"/>
                </a:lnTo>
                <a:lnTo>
                  <a:pt x="120" y="683"/>
                </a:lnTo>
                <a:lnTo>
                  <a:pt x="121" y="682"/>
                </a:lnTo>
                <a:lnTo>
                  <a:pt x="124" y="682"/>
                </a:lnTo>
                <a:lnTo>
                  <a:pt x="124" y="682"/>
                </a:lnTo>
                <a:lnTo>
                  <a:pt x="126" y="682"/>
                </a:lnTo>
                <a:lnTo>
                  <a:pt x="127" y="682"/>
                </a:lnTo>
                <a:lnTo>
                  <a:pt x="127" y="682"/>
                </a:lnTo>
                <a:lnTo>
                  <a:pt x="134" y="681"/>
                </a:lnTo>
                <a:lnTo>
                  <a:pt x="134" y="681"/>
                </a:lnTo>
                <a:lnTo>
                  <a:pt x="138" y="679"/>
                </a:lnTo>
                <a:lnTo>
                  <a:pt x="143" y="679"/>
                </a:lnTo>
                <a:lnTo>
                  <a:pt x="146" y="681"/>
                </a:lnTo>
                <a:lnTo>
                  <a:pt x="149" y="683"/>
                </a:lnTo>
                <a:lnTo>
                  <a:pt x="149" y="683"/>
                </a:lnTo>
                <a:lnTo>
                  <a:pt x="150" y="686"/>
                </a:lnTo>
                <a:lnTo>
                  <a:pt x="151" y="687"/>
                </a:lnTo>
                <a:lnTo>
                  <a:pt x="151" y="687"/>
                </a:lnTo>
                <a:lnTo>
                  <a:pt x="151" y="688"/>
                </a:lnTo>
                <a:lnTo>
                  <a:pt x="149" y="688"/>
                </a:lnTo>
                <a:lnTo>
                  <a:pt x="149" y="688"/>
                </a:lnTo>
                <a:lnTo>
                  <a:pt x="150" y="689"/>
                </a:lnTo>
                <a:lnTo>
                  <a:pt x="150" y="691"/>
                </a:lnTo>
                <a:lnTo>
                  <a:pt x="150" y="693"/>
                </a:lnTo>
                <a:lnTo>
                  <a:pt x="152" y="693"/>
                </a:lnTo>
                <a:lnTo>
                  <a:pt x="152" y="693"/>
                </a:lnTo>
                <a:lnTo>
                  <a:pt x="151" y="694"/>
                </a:lnTo>
                <a:lnTo>
                  <a:pt x="150" y="696"/>
                </a:lnTo>
                <a:lnTo>
                  <a:pt x="150" y="698"/>
                </a:lnTo>
                <a:lnTo>
                  <a:pt x="150" y="698"/>
                </a:lnTo>
                <a:lnTo>
                  <a:pt x="149" y="698"/>
                </a:lnTo>
                <a:lnTo>
                  <a:pt x="147" y="698"/>
                </a:lnTo>
                <a:lnTo>
                  <a:pt x="147" y="699"/>
                </a:lnTo>
                <a:lnTo>
                  <a:pt x="147" y="699"/>
                </a:lnTo>
                <a:lnTo>
                  <a:pt x="138" y="699"/>
                </a:lnTo>
                <a:lnTo>
                  <a:pt x="128" y="701"/>
                </a:lnTo>
                <a:lnTo>
                  <a:pt x="128" y="701"/>
                </a:lnTo>
                <a:lnTo>
                  <a:pt x="124" y="699"/>
                </a:lnTo>
                <a:lnTo>
                  <a:pt x="124" y="699"/>
                </a:lnTo>
                <a:lnTo>
                  <a:pt x="120" y="701"/>
                </a:lnTo>
                <a:lnTo>
                  <a:pt x="120" y="701"/>
                </a:lnTo>
                <a:lnTo>
                  <a:pt x="117" y="701"/>
                </a:lnTo>
                <a:lnTo>
                  <a:pt x="117" y="701"/>
                </a:lnTo>
                <a:lnTo>
                  <a:pt x="114" y="702"/>
                </a:lnTo>
                <a:lnTo>
                  <a:pt x="112" y="702"/>
                </a:lnTo>
                <a:lnTo>
                  <a:pt x="111" y="701"/>
                </a:lnTo>
                <a:lnTo>
                  <a:pt x="111" y="701"/>
                </a:lnTo>
                <a:lnTo>
                  <a:pt x="111" y="702"/>
                </a:lnTo>
                <a:lnTo>
                  <a:pt x="110" y="702"/>
                </a:lnTo>
                <a:lnTo>
                  <a:pt x="110" y="702"/>
                </a:lnTo>
                <a:lnTo>
                  <a:pt x="104" y="702"/>
                </a:lnTo>
                <a:lnTo>
                  <a:pt x="104" y="702"/>
                </a:lnTo>
                <a:lnTo>
                  <a:pt x="101" y="701"/>
                </a:lnTo>
                <a:lnTo>
                  <a:pt x="101" y="701"/>
                </a:lnTo>
                <a:lnTo>
                  <a:pt x="99" y="702"/>
                </a:lnTo>
                <a:lnTo>
                  <a:pt x="99" y="702"/>
                </a:lnTo>
                <a:lnTo>
                  <a:pt x="97" y="702"/>
                </a:lnTo>
                <a:lnTo>
                  <a:pt x="94" y="701"/>
                </a:lnTo>
                <a:lnTo>
                  <a:pt x="94" y="701"/>
                </a:lnTo>
                <a:lnTo>
                  <a:pt x="91" y="702"/>
                </a:lnTo>
                <a:lnTo>
                  <a:pt x="91" y="702"/>
                </a:lnTo>
                <a:lnTo>
                  <a:pt x="87" y="702"/>
                </a:lnTo>
                <a:lnTo>
                  <a:pt x="82" y="701"/>
                </a:lnTo>
                <a:lnTo>
                  <a:pt x="82" y="701"/>
                </a:lnTo>
                <a:lnTo>
                  <a:pt x="81" y="701"/>
                </a:lnTo>
                <a:lnTo>
                  <a:pt x="80" y="701"/>
                </a:lnTo>
                <a:lnTo>
                  <a:pt x="80" y="701"/>
                </a:lnTo>
                <a:lnTo>
                  <a:pt x="71" y="698"/>
                </a:lnTo>
                <a:lnTo>
                  <a:pt x="59" y="694"/>
                </a:lnTo>
                <a:lnTo>
                  <a:pt x="59" y="694"/>
                </a:lnTo>
                <a:lnTo>
                  <a:pt x="59" y="693"/>
                </a:lnTo>
                <a:lnTo>
                  <a:pt x="60" y="692"/>
                </a:lnTo>
                <a:lnTo>
                  <a:pt x="60" y="692"/>
                </a:lnTo>
                <a:lnTo>
                  <a:pt x="59" y="691"/>
                </a:lnTo>
                <a:lnTo>
                  <a:pt x="59" y="691"/>
                </a:lnTo>
                <a:lnTo>
                  <a:pt x="58" y="691"/>
                </a:lnTo>
                <a:lnTo>
                  <a:pt x="58" y="692"/>
                </a:lnTo>
                <a:lnTo>
                  <a:pt x="58" y="692"/>
                </a:lnTo>
                <a:lnTo>
                  <a:pt x="57" y="693"/>
                </a:lnTo>
                <a:lnTo>
                  <a:pt x="57" y="693"/>
                </a:lnTo>
                <a:lnTo>
                  <a:pt x="43" y="682"/>
                </a:lnTo>
                <a:lnTo>
                  <a:pt x="43" y="682"/>
                </a:lnTo>
                <a:lnTo>
                  <a:pt x="45" y="682"/>
                </a:lnTo>
                <a:lnTo>
                  <a:pt x="46" y="683"/>
                </a:lnTo>
                <a:lnTo>
                  <a:pt x="46" y="683"/>
                </a:lnTo>
                <a:lnTo>
                  <a:pt x="45" y="682"/>
                </a:lnTo>
                <a:lnTo>
                  <a:pt x="43" y="681"/>
                </a:lnTo>
                <a:lnTo>
                  <a:pt x="41" y="682"/>
                </a:lnTo>
                <a:lnTo>
                  <a:pt x="41" y="682"/>
                </a:lnTo>
                <a:lnTo>
                  <a:pt x="40" y="681"/>
                </a:lnTo>
                <a:lnTo>
                  <a:pt x="41" y="679"/>
                </a:lnTo>
                <a:lnTo>
                  <a:pt x="42" y="679"/>
                </a:lnTo>
                <a:lnTo>
                  <a:pt x="41" y="679"/>
                </a:lnTo>
                <a:lnTo>
                  <a:pt x="41" y="679"/>
                </a:lnTo>
                <a:lnTo>
                  <a:pt x="40" y="678"/>
                </a:lnTo>
                <a:lnTo>
                  <a:pt x="39" y="678"/>
                </a:lnTo>
                <a:lnTo>
                  <a:pt x="39" y="678"/>
                </a:lnTo>
                <a:lnTo>
                  <a:pt x="35" y="673"/>
                </a:lnTo>
                <a:lnTo>
                  <a:pt x="35" y="673"/>
                </a:lnTo>
                <a:lnTo>
                  <a:pt x="35" y="672"/>
                </a:lnTo>
                <a:lnTo>
                  <a:pt x="36" y="672"/>
                </a:lnTo>
                <a:lnTo>
                  <a:pt x="35" y="669"/>
                </a:lnTo>
                <a:lnTo>
                  <a:pt x="35" y="669"/>
                </a:lnTo>
                <a:lnTo>
                  <a:pt x="34" y="669"/>
                </a:lnTo>
                <a:lnTo>
                  <a:pt x="34" y="671"/>
                </a:lnTo>
                <a:lnTo>
                  <a:pt x="34" y="671"/>
                </a:lnTo>
                <a:lnTo>
                  <a:pt x="31" y="669"/>
                </a:lnTo>
                <a:lnTo>
                  <a:pt x="31" y="669"/>
                </a:lnTo>
                <a:lnTo>
                  <a:pt x="31" y="668"/>
                </a:lnTo>
                <a:lnTo>
                  <a:pt x="31" y="668"/>
                </a:lnTo>
                <a:lnTo>
                  <a:pt x="33" y="668"/>
                </a:lnTo>
                <a:lnTo>
                  <a:pt x="33" y="667"/>
                </a:lnTo>
                <a:lnTo>
                  <a:pt x="33" y="667"/>
                </a:lnTo>
                <a:lnTo>
                  <a:pt x="33" y="666"/>
                </a:lnTo>
                <a:lnTo>
                  <a:pt x="31" y="664"/>
                </a:lnTo>
                <a:lnTo>
                  <a:pt x="31" y="664"/>
                </a:lnTo>
                <a:lnTo>
                  <a:pt x="30" y="663"/>
                </a:lnTo>
                <a:lnTo>
                  <a:pt x="29" y="664"/>
                </a:lnTo>
                <a:lnTo>
                  <a:pt x="28" y="666"/>
                </a:lnTo>
                <a:lnTo>
                  <a:pt x="28" y="666"/>
                </a:lnTo>
                <a:lnTo>
                  <a:pt x="24" y="659"/>
                </a:lnTo>
                <a:lnTo>
                  <a:pt x="24" y="659"/>
                </a:lnTo>
                <a:lnTo>
                  <a:pt x="25" y="659"/>
                </a:lnTo>
                <a:lnTo>
                  <a:pt x="27" y="659"/>
                </a:lnTo>
                <a:lnTo>
                  <a:pt x="27" y="659"/>
                </a:lnTo>
                <a:lnTo>
                  <a:pt x="25" y="657"/>
                </a:lnTo>
                <a:lnTo>
                  <a:pt x="24" y="656"/>
                </a:lnTo>
                <a:lnTo>
                  <a:pt x="23" y="657"/>
                </a:lnTo>
                <a:lnTo>
                  <a:pt x="23" y="657"/>
                </a:lnTo>
                <a:lnTo>
                  <a:pt x="21" y="651"/>
                </a:lnTo>
                <a:lnTo>
                  <a:pt x="22" y="647"/>
                </a:lnTo>
                <a:lnTo>
                  <a:pt x="22" y="647"/>
                </a:lnTo>
                <a:lnTo>
                  <a:pt x="21" y="644"/>
                </a:lnTo>
                <a:lnTo>
                  <a:pt x="19" y="643"/>
                </a:lnTo>
                <a:lnTo>
                  <a:pt x="21" y="643"/>
                </a:lnTo>
                <a:lnTo>
                  <a:pt x="21" y="643"/>
                </a:lnTo>
                <a:lnTo>
                  <a:pt x="19" y="642"/>
                </a:lnTo>
                <a:lnTo>
                  <a:pt x="19" y="643"/>
                </a:lnTo>
                <a:lnTo>
                  <a:pt x="18" y="643"/>
                </a:lnTo>
                <a:lnTo>
                  <a:pt x="18" y="641"/>
                </a:lnTo>
                <a:lnTo>
                  <a:pt x="18" y="641"/>
                </a:lnTo>
                <a:lnTo>
                  <a:pt x="18" y="643"/>
                </a:lnTo>
                <a:lnTo>
                  <a:pt x="18" y="643"/>
                </a:lnTo>
                <a:lnTo>
                  <a:pt x="16" y="639"/>
                </a:lnTo>
                <a:lnTo>
                  <a:pt x="16" y="639"/>
                </a:lnTo>
                <a:lnTo>
                  <a:pt x="16" y="637"/>
                </a:lnTo>
                <a:lnTo>
                  <a:pt x="17" y="637"/>
                </a:lnTo>
                <a:lnTo>
                  <a:pt x="17" y="637"/>
                </a:lnTo>
                <a:lnTo>
                  <a:pt x="17" y="634"/>
                </a:lnTo>
                <a:lnTo>
                  <a:pt x="16" y="634"/>
                </a:lnTo>
                <a:lnTo>
                  <a:pt x="14" y="633"/>
                </a:lnTo>
                <a:lnTo>
                  <a:pt x="14" y="632"/>
                </a:lnTo>
                <a:lnTo>
                  <a:pt x="16" y="632"/>
                </a:lnTo>
                <a:lnTo>
                  <a:pt x="16" y="632"/>
                </a:lnTo>
                <a:lnTo>
                  <a:pt x="14" y="629"/>
                </a:lnTo>
                <a:lnTo>
                  <a:pt x="14" y="628"/>
                </a:lnTo>
                <a:lnTo>
                  <a:pt x="14" y="628"/>
                </a:lnTo>
                <a:lnTo>
                  <a:pt x="14" y="626"/>
                </a:lnTo>
                <a:lnTo>
                  <a:pt x="16" y="624"/>
                </a:lnTo>
                <a:lnTo>
                  <a:pt x="16" y="624"/>
                </a:lnTo>
                <a:lnTo>
                  <a:pt x="14" y="623"/>
                </a:lnTo>
                <a:lnTo>
                  <a:pt x="13" y="621"/>
                </a:lnTo>
                <a:lnTo>
                  <a:pt x="13" y="621"/>
                </a:lnTo>
                <a:lnTo>
                  <a:pt x="13" y="617"/>
                </a:lnTo>
                <a:lnTo>
                  <a:pt x="13" y="617"/>
                </a:lnTo>
                <a:lnTo>
                  <a:pt x="13" y="618"/>
                </a:lnTo>
                <a:lnTo>
                  <a:pt x="13" y="619"/>
                </a:lnTo>
                <a:lnTo>
                  <a:pt x="13" y="619"/>
                </a:lnTo>
                <a:lnTo>
                  <a:pt x="12" y="617"/>
                </a:lnTo>
                <a:lnTo>
                  <a:pt x="12" y="613"/>
                </a:lnTo>
                <a:lnTo>
                  <a:pt x="12" y="613"/>
                </a:lnTo>
                <a:lnTo>
                  <a:pt x="12" y="606"/>
                </a:lnTo>
                <a:lnTo>
                  <a:pt x="12" y="606"/>
                </a:lnTo>
                <a:lnTo>
                  <a:pt x="14" y="603"/>
                </a:lnTo>
                <a:lnTo>
                  <a:pt x="18" y="601"/>
                </a:lnTo>
                <a:lnTo>
                  <a:pt x="18" y="601"/>
                </a:lnTo>
                <a:lnTo>
                  <a:pt x="17" y="599"/>
                </a:lnTo>
                <a:lnTo>
                  <a:pt x="17" y="599"/>
                </a:lnTo>
                <a:lnTo>
                  <a:pt x="17" y="598"/>
                </a:lnTo>
                <a:lnTo>
                  <a:pt x="17" y="597"/>
                </a:lnTo>
                <a:lnTo>
                  <a:pt x="17" y="597"/>
                </a:lnTo>
                <a:lnTo>
                  <a:pt x="16" y="598"/>
                </a:lnTo>
                <a:lnTo>
                  <a:pt x="14" y="597"/>
                </a:lnTo>
                <a:lnTo>
                  <a:pt x="13" y="597"/>
                </a:lnTo>
                <a:lnTo>
                  <a:pt x="13" y="598"/>
                </a:lnTo>
                <a:lnTo>
                  <a:pt x="13" y="598"/>
                </a:lnTo>
                <a:lnTo>
                  <a:pt x="12" y="597"/>
                </a:lnTo>
                <a:lnTo>
                  <a:pt x="12" y="594"/>
                </a:lnTo>
                <a:lnTo>
                  <a:pt x="12" y="594"/>
                </a:lnTo>
                <a:lnTo>
                  <a:pt x="10" y="594"/>
                </a:lnTo>
                <a:lnTo>
                  <a:pt x="10" y="594"/>
                </a:lnTo>
                <a:lnTo>
                  <a:pt x="10" y="588"/>
                </a:lnTo>
                <a:lnTo>
                  <a:pt x="11" y="581"/>
                </a:lnTo>
                <a:lnTo>
                  <a:pt x="12" y="569"/>
                </a:lnTo>
                <a:lnTo>
                  <a:pt x="12" y="569"/>
                </a:lnTo>
                <a:lnTo>
                  <a:pt x="12" y="569"/>
                </a:lnTo>
                <a:lnTo>
                  <a:pt x="13" y="572"/>
                </a:lnTo>
                <a:lnTo>
                  <a:pt x="12" y="576"/>
                </a:lnTo>
                <a:lnTo>
                  <a:pt x="12" y="576"/>
                </a:lnTo>
                <a:lnTo>
                  <a:pt x="12" y="579"/>
                </a:lnTo>
                <a:lnTo>
                  <a:pt x="12" y="582"/>
                </a:lnTo>
                <a:lnTo>
                  <a:pt x="12" y="582"/>
                </a:lnTo>
                <a:lnTo>
                  <a:pt x="13" y="579"/>
                </a:lnTo>
                <a:lnTo>
                  <a:pt x="14" y="578"/>
                </a:lnTo>
                <a:lnTo>
                  <a:pt x="14" y="578"/>
                </a:lnTo>
                <a:lnTo>
                  <a:pt x="14" y="577"/>
                </a:lnTo>
                <a:lnTo>
                  <a:pt x="14" y="576"/>
                </a:lnTo>
                <a:lnTo>
                  <a:pt x="13" y="576"/>
                </a:lnTo>
                <a:lnTo>
                  <a:pt x="13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1"/>
                </a:lnTo>
                <a:lnTo>
                  <a:pt x="17" y="568"/>
                </a:lnTo>
                <a:lnTo>
                  <a:pt x="17" y="568"/>
                </a:lnTo>
                <a:lnTo>
                  <a:pt x="16" y="568"/>
                </a:lnTo>
                <a:lnTo>
                  <a:pt x="16" y="567"/>
                </a:lnTo>
                <a:lnTo>
                  <a:pt x="16" y="563"/>
                </a:lnTo>
                <a:lnTo>
                  <a:pt x="16" y="563"/>
                </a:lnTo>
                <a:lnTo>
                  <a:pt x="17" y="562"/>
                </a:lnTo>
                <a:lnTo>
                  <a:pt x="18" y="562"/>
                </a:lnTo>
                <a:lnTo>
                  <a:pt x="18" y="562"/>
                </a:lnTo>
                <a:lnTo>
                  <a:pt x="18" y="561"/>
                </a:lnTo>
                <a:lnTo>
                  <a:pt x="17" y="561"/>
                </a:lnTo>
                <a:lnTo>
                  <a:pt x="17" y="561"/>
                </a:lnTo>
                <a:lnTo>
                  <a:pt x="16" y="561"/>
                </a:lnTo>
                <a:lnTo>
                  <a:pt x="16" y="561"/>
                </a:lnTo>
                <a:lnTo>
                  <a:pt x="17" y="558"/>
                </a:lnTo>
                <a:lnTo>
                  <a:pt x="16" y="557"/>
                </a:lnTo>
                <a:lnTo>
                  <a:pt x="14" y="557"/>
                </a:lnTo>
                <a:lnTo>
                  <a:pt x="14" y="557"/>
                </a:lnTo>
                <a:lnTo>
                  <a:pt x="16" y="551"/>
                </a:lnTo>
                <a:lnTo>
                  <a:pt x="17" y="546"/>
                </a:lnTo>
                <a:lnTo>
                  <a:pt x="17" y="546"/>
                </a:lnTo>
                <a:lnTo>
                  <a:pt x="17" y="547"/>
                </a:lnTo>
                <a:lnTo>
                  <a:pt x="17" y="549"/>
                </a:lnTo>
                <a:lnTo>
                  <a:pt x="16" y="554"/>
                </a:lnTo>
                <a:lnTo>
                  <a:pt x="16" y="554"/>
                </a:lnTo>
                <a:lnTo>
                  <a:pt x="17" y="556"/>
                </a:lnTo>
                <a:lnTo>
                  <a:pt x="19" y="557"/>
                </a:lnTo>
                <a:lnTo>
                  <a:pt x="19" y="557"/>
                </a:lnTo>
                <a:lnTo>
                  <a:pt x="19" y="556"/>
                </a:lnTo>
                <a:lnTo>
                  <a:pt x="17" y="554"/>
                </a:lnTo>
                <a:lnTo>
                  <a:pt x="17" y="554"/>
                </a:lnTo>
                <a:lnTo>
                  <a:pt x="18" y="553"/>
                </a:lnTo>
                <a:lnTo>
                  <a:pt x="18" y="552"/>
                </a:lnTo>
                <a:lnTo>
                  <a:pt x="18" y="547"/>
                </a:lnTo>
                <a:lnTo>
                  <a:pt x="18" y="547"/>
                </a:lnTo>
                <a:lnTo>
                  <a:pt x="19" y="548"/>
                </a:lnTo>
                <a:lnTo>
                  <a:pt x="19" y="548"/>
                </a:lnTo>
                <a:lnTo>
                  <a:pt x="19" y="548"/>
                </a:lnTo>
                <a:lnTo>
                  <a:pt x="19" y="533"/>
                </a:lnTo>
                <a:lnTo>
                  <a:pt x="19" y="533"/>
                </a:lnTo>
                <a:lnTo>
                  <a:pt x="21" y="532"/>
                </a:lnTo>
                <a:lnTo>
                  <a:pt x="21" y="533"/>
                </a:lnTo>
                <a:lnTo>
                  <a:pt x="22" y="533"/>
                </a:lnTo>
                <a:lnTo>
                  <a:pt x="22" y="532"/>
                </a:lnTo>
                <a:lnTo>
                  <a:pt x="22" y="532"/>
                </a:lnTo>
                <a:lnTo>
                  <a:pt x="22" y="532"/>
                </a:lnTo>
                <a:lnTo>
                  <a:pt x="21" y="532"/>
                </a:lnTo>
                <a:lnTo>
                  <a:pt x="21" y="532"/>
                </a:lnTo>
                <a:lnTo>
                  <a:pt x="21" y="529"/>
                </a:lnTo>
                <a:lnTo>
                  <a:pt x="21" y="529"/>
                </a:lnTo>
                <a:lnTo>
                  <a:pt x="21" y="529"/>
                </a:lnTo>
                <a:lnTo>
                  <a:pt x="22" y="531"/>
                </a:lnTo>
                <a:lnTo>
                  <a:pt x="23" y="532"/>
                </a:lnTo>
                <a:lnTo>
                  <a:pt x="23" y="532"/>
                </a:lnTo>
                <a:lnTo>
                  <a:pt x="24" y="532"/>
                </a:lnTo>
                <a:lnTo>
                  <a:pt x="24" y="531"/>
                </a:lnTo>
                <a:lnTo>
                  <a:pt x="23" y="529"/>
                </a:lnTo>
                <a:lnTo>
                  <a:pt x="22" y="529"/>
                </a:lnTo>
                <a:lnTo>
                  <a:pt x="22" y="529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2" y="508"/>
                </a:lnTo>
                <a:lnTo>
                  <a:pt x="22" y="497"/>
                </a:lnTo>
                <a:lnTo>
                  <a:pt x="22" y="488"/>
                </a:lnTo>
                <a:lnTo>
                  <a:pt x="22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2"/>
                </a:lnTo>
                <a:lnTo>
                  <a:pt x="21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79"/>
                </a:lnTo>
                <a:lnTo>
                  <a:pt x="23" y="479"/>
                </a:lnTo>
                <a:lnTo>
                  <a:pt x="23" y="479"/>
                </a:lnTo>
                <a:lnTo>
                  <a:pt x="23" y="478"/>
                </a:lnTo>
                <a:lnTo>
                  <a:pt x="24" y="479"/>
                </a:lnTo>
                <a:lnTo>
                  <a:pt x="24" y="482"/>
                </a:lnTo>
                <a:lnTo>
                  <a:pt x="24" y="482"/>
                </a:lnTo>
                <a:lnTo>
                  <a:pt x="27" y="476"/>
                </a:lnTo>
                <a:lnTo>
                  <a:pt x="27" y="476"/>
                </a:lnTo>
                <a:lnTo>
                  <a:pt x="24" y="473"/>
                </a:lnTo>
                <a:lnTo>
                  <a:pt x="22" y="471"/>
                </a:lnTo>
                <a:lnTo>
                  <a:pt x="22" y="471"/>
                </a:lnTo>
                <a:lnTo>
                  <a:pt x="22" y="468"/>
                </a:lnTo>
                <a:lnTo>
                  <a:pt x="24" y="468"/>
                </a:lnTo>
                <a:lnTo>
                  <a:pt x="24" y="468"/>
                </a:lnTo>
                <a:lnTo>
                  <a:pt x="23" y="465"/>
                </a:lnTo>
                <a:lnTo>
                  <a:pt x="23" y="463"/>
                </a:lnTo>
                <a:lnTo>
                  <a:pt x="24" y="455"/>
                </a:lnTo>
                <a:lnTo>
                  <a:pt x="24" y="455"/>
                </a:lnTo>
                <a:lnTo>
                  <a:pt x="25" y="454"/>
                </a:lnTo>
                <a:lnTo>
                  <a:pt x="25" y="454"/>
                </a:lnTo>
                <a:lnTo>
                  <a:pt x="25" y="454"/>
                </a:lnTo>
                <a:lnTo>
                  <a:pt x="24" y="453"/>
                </a:lnTo>
                <a:lnTo>
                  <a:pt x="24" y="453"/>
                </a:lnTo>
                <a:lnTo>
                  <a:pt x="24" y="449"/>
                </a:lnTo>
                <a:lnTo>
                  <a:pt x="24" y="444"/>
                </a:lnTo>
                <a:lnTo>
                  <a:pt x="24" y="444"/>
                </a:lnTo>
                <a:lnTo>
                  <a:pt x="25" y="437"/>
                </a:lnTo>
                <a:lnTo>
                  <a:pt x="27" y="429"/>
                </a:lnTo>
                <a:lnTo>
                  <a:pt x="27" y="429"/>
                </a:lnTo>
                <a:lnTo>
                  <a:pt x="27" y="425"/>
                </a:lnTo>
                <a:lnTo>
                  <a:pt x="27" y="424"/>
                </a:lnTo>
                <a:lnTo>
                  <a:pt x="27" y="423"/>
                </a:lnTo>
                <a:lnTo>
                  <a:pt x="27" y="423"/>
                </a:lnTo>
                <a:lnTo>
                  <a:pt x="25" y="422"/>
                </a:lnTo>
                <a:lnTo>
                  <a:pt x="25" y="422"/>
                </a:lnTo>
                <a:lnTo>
                  <a:pt x="27" y="420"/>
                </a:lnTo>
                <a:lnTo>
                  <a:pt x="28" y="419"/>
                </a:lnTo>
                <a:lnTo>
                  <a:pt x="28" y="419"/>
                </a:lnTo>
                <a:lnTo>
                  <a:pt x="27" y="415"/>
                </a:lnTo>
                <a:lnTo>
                  <a:pt x="27" y="410"/>
                </a:lnTo>
                <a:lnTo>
                  <a:pt x="28" y="400"/>
                </a:lnTo>
                <a:lnTo>
                  <a:pt x="28" y="400"/>
                </a:lnTo>
                <a:lnTo>
                  <a:pt x="28" y="399"/>
                </a:lnTo>
                <a:lnTo>
                  <a:pt x="29" y="400"/>
                </a:lnTo>
                <a:lnTo>
                  <a:pt x="29" y="400"/>
                </a:lnTo>
                <a:lnTo>
                  <a:pt x="30" y="400"/>
                </a:lnTo>
                <a:lnTo>
                  <a:pt x="30" y="400"/>
                </a:lnTo>
                <a:lnTo>
                  <a:pt x="30" y="399"/>
                </a:lnTo>
                <a:lnTo>
                  <a:pt x="29" y="398"/>
                </a:lnTo>
                <a:lnTo>
                  <a:pt x="28" y="397"/>
                </a:lnTo>
                <a:lnTo>
                  <a:pt x="28" y="394"/>
                </a:lnTo>
                <a:lnTo>
                  <a:pt x="28" y="394"/>
                </a:lnTo>
                <a:lnTo>
                  <a:pt x="29" y="395"/>
                </a:lnTo>
                <a:lnTo>
                  <a:pt x="31" y="395"/>
                </a:lnTo>
                <a:lnTo>
                  <a:pt x="31" y="395"/>
                </a:lnTo>
                <a:lnTo>
                  <a:pt x="31" y="394"/>
                </a:lnTo>
                <a:lnTo>
                  <a:pt x="30" y="394"/>
                </a:lnTo>
                <a:lnTo>
                  <a:pt x="30" y="393"/>
                </a:lnTo>
                <a:lnTo>
                  <a:pt x="30" y="392"/>
                </a:lnTo>
                <a:lnTo>
                  <a:pt x="30" y="392"/>
                </a:lnTo>
                <a:lnTo>
                  <a:pt x="31" y="393"/>
                </a:lnTo>
                <a:lnTo>
                  <a:pt x="31" y="394"/>
                </a:lnTo>
                <a:lnTo>
                  <a:pt x="33" y="395"/>
                </a:lnTo>
                <a:lnTo>
                  <a:pt x="33" y="395"/>
                </a:lnTo>
                <a:lnTo>
                  <a:pt x="33" y="394"/>
                </a:lnTo>
                <a:lnTo>
                  <a:pt x="31" y="393"/>
                </a:lnTo>
                <a:lnTo>
                  <a:pt x="31" y="390"/>
                </a:lnTo>
                <a:lnTo>
                  <a:pt x="31" y="389"/>
                </a:lnTo>
                <a:lnTo>
                  <a:pt x="31" y="389"/>
                </a:lnTo>
                <a:lnTo>
                  <a:pt x="33" y="389"/>
                </a:lnTo>
                <a:lnTo>
                  <a:pt x="33" y="392"/>
                </a:lnTo>
                <a:lnTo>
                  <a:pt x="33" y="392"/>
                </a:lnTo>
                <a:lnTo>
                  <a:pt x="34" y="390"/>
                </a:lnTo>
                <a:lnTo>
                  <a:pt x="33" y="389"/>
                </a:lnTo>
                <a:lnTo>
                  <a:pt x="33" y="389"/>
                </a:lnTo>
                <a:lnTo>
                  <a:pt x="33" y="388"/>
                </a:lnTo>
                <a:lnTo>
                  <a:pt x="33" y="388"/>
                </a:lnTo>
                <a:lnTo>
                  <a:pt x="33" y="387"/>
                </a:lnTo>
                <a:lnTo>
                  <a:pt x="33" y="387"/>
                </a:lnTo>
                <a:lnTo>
                  <a:pt x="34" y="384"/>
                </a:lnTo>
                <a:lnTo>
                  <a:pt x="34" y="384"/>
                </a:lnTo>
                <a:lnTo>
                  <a:pt x="31" y="382"/>
                </a:lnTo>
                <a:lnTo>
                  <a:pt x="30" y="380"/>
                </a:lnTo>
                <a:lnTo>
                  <a:pt x="30" y="379"/>
                </a:lnTo>
                <a:lnTo>
                  <a:pt x="30" y="379"/>
                </a:lnTo>
                <a:lnTo>
                  <a:pt x="34" y="380"/>
                </a:lnTo>
                <a:lnTo>
                  <a:pt x="34" y="380"/>
                </a:lnTo>
                <a:lnTo>
                  <a:pt x="33" y="383"/>
                </a:lnTo>
                <a:lnTo>
                  <a:pt x="33" y="383"/>
                </a:lnTo>
                <a:lnTo>
                  <a:pt x="34" y="383"/>
                </a:lnTo>
                <a:lnTo>
                  <a:pt x="35" y="382"/>
                </a:lnTo>
                <a:lnTo>
                  <a:pt x="34" y="378"/>
                </a:lnTo>
                <a:lnTo>
                  <a:pt x="34" y="378"/>
                </a:lnTo>
                <a:lnTo>
                  <a:pt x="36" y="379"/>
                </a:lnTo>
                <a:lnTo>
                  <a:pt x="37" y="379"/>
                </a:lnTo>
                <a:lnTo>
                  <a:pt x="37" y="379"/>
                </a:lnTo>
                <a:lnTo>
                  <a:pt x="35" y="377"/>
                </a:lnTo>
                <a:lnTo>
                  <a:pt x="35" y="377"/>
                </a:lnTo>
                <a:lnTo>
                  <a:pt x="35" y="375"/>
                </a:lnTo>
                <a:lnTo>
                  <a:pt x="36" y="375"/>
                </a:lnTo>
                <a:lnTo>
                  <a:pt x="37" y="374"/>
                </a:lnTo>
                <a:lnTo>
                  <a:pt x="37" y="374"/>
                </a:lnTo>
                <a:lnTo>
                  <a:pt x="39" y="380"/>
                </a:lnTo>
                <a:lnTo>
                  <a:pt x="39" y="383"/>
                </a:lnTo>
                <a:lnTo>
                  <a:pt x="37" y="385"/>
                </a:lnTo>
                <a:lnTo>
                  <a:pt x="37" y="385"/>
                </a:lnTo>
                <a:lnTo>
                  <a:pt x="37" y="387"/>
                </a:lnTo>
                <a:lnTo>
                  <a:pt x="37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90"/>
                </a:lnTo>
                <a:lnTo>
                  <a:pt x="37" y="394"/>
                </a:lnTo>
                <a:lnTo>
                  <a:pt x="37" y="394"/>
                </a:lnTo>
                <a:lnTo>
                  <a:pt x="39" y="394"/>
                </a:lnTo>
                <a:lnTo>
                  <a:pt x="39" y="395"/>
                </a:lnTo>
                <a:lnTo>
                  <a:pt x="39" y="395"/>
                </a:lnTo>
                <a:lnTo>
                  <a:pt x="39" y="399"/>
                </a:lnTo>
                <a:lnTo>
                  <a:pt x="39" y="402"/>
                </a:lnTo>
                <a:lnTo>
                  <a:pt x="40" y="403"/>
                </a:lnTo>
                <a:lnTo>
                  <a:pt x="40" y="403"/>
                </a:lnTo>
                <a:lnTo>
                  <a:pt x="39" y="405"/>
                </a:lnTo>
                <a:lnTo>
                  <a:pt x="39" y="408"/>
                </a:lnTo>
                <a:lnTo>
                  <a:pt x="40" y="414"/>
                </a:lnTo>
                <a:lnTo>
                  <a:pt x="40" y="414"/>
                </a:lnTo>
                <a:lnTo>
                  <a:pt x="39" y="415"/>
                </a:lnTo>
                <a:lnTo>
                  <a:pt x="39" y="419"/>
                </a:lnTo>
                <a:lnTo>
                  <a:pt x="39" y="419"/>
                </a:lnTo>
                <a:lnTo>
                  <a:pt x="40" y="419"/>
                </a:lnTo>
                <a:lnTo>
                  <a:pt x="40" y="418"/>
                </a:lnTo>
                <a:lnTo>
                  <a:pt x="41" y="415"/>
                </a:lnTo>
                <a:lnTo>
                  <a:pt x="41" y="415"/>
                </a:lnTo>
                <a:lnTo>
                  <a:pt x="42" y="415"/>
                </a:lnTo>
                <a:lnTo>
                  <a:pt x="42" y="417"/>
                </a:lnTo>
                <a:lnTo>
                  <a:pt x="41" y="418"/>
                </a:lnTo>
                <a:lnTo>
                  <a:pt x="41" y="418"/>
                </a:lnTo>
                <a:lnTo>
                  <a:pt x="41" y="419"/>
                </a:lnTo>
                <a:lnTo>
                  <a:pt x="42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7"/>
                </a:lnTo>
                <a:lnTo>
                  <a:pt x="43" y="415"/>
                </a:lnTo>
                <a:lnTo>
                  <a:pt x="41" y="413"/>
                </a:lnTo>
                <a:lnTo>
                  <a:pt x="41" y="413"/>
                </a:lnTo>
                <a:lnTo>
                  <a:pt x="41" y="403"/>
                </a:lnTo>
                <a:lnTo>
                  <a:pt x="42" y="395"/>
                </a:lnTo>
                <a:lnTo>
                  <a:pt x="42" y="395"/>
                </a:lnTo>
                <a:lnTo>
                  <a:pt x="43" y="397"/>
                </a:lnTo>
                <a:lnTo>
                  <a:pt x="45" y="397"/>
                </a:lnTo>
                <a:lnTo>
                  <a:pt x="46" y="398"/>
                </a:lnTo>
                <a:lnTo>
                  <a:pt x="46" y="398"/>
                </a:lnTo>
                <a:lnTo>
                  <a:pt x="46" y="398"/>
                </a:lnTo>
                <a:lnTo>
                  <a:pt x="46" y="397"/>
                </a:lnTo>
                <a:lnTo>
                  <a:pt x="46" y="395"/>
                </a:lnTo>
                <a:lnTo>
                  <a:pt x="47" y="394"/>
                </a:lnTo>
                <a:lnTo>
                  <a:pt x="47" y="394"/>
                </a:lnTo>
                <a:lnTo>
                  <a:pt x="46" y="394"/>
                </a:lnTo>
                <a:lnTo>
                  <a:pt x="45" y="395"/>
                </a:lnTo>
                <a:lnTo>
                  <a:pt x="45" y="395"/>
                </a:lnTo>
                <a:lnTo>
                  <a:pt x="43" y="395"/>
                </a:lnTo>
                <a:lnTo>
                  <a:pt x="43" y="394"/>
                </a:lnTo>
                <a:lnTo>
                  <a:pt x="43" y="390"/>
                </a:lnTo>
                <a:lnTo>
                  <a:pt x="43" y="390"/>
                </a:lnTo>
                <a:lnTo>
                  <a:pt x="45" y="390"/>
                </a:lnTo>
                <a:lnTo>
                  <a:pt x="46" y="390"/>
                </a:lnTo>
                <a:lnTo>
                  <a:pt x="46" y="390"/>
                </a:lnTo>
                <a:lnTo>
                  <a:pt x="46" y="389"/>
                </a:lnTo>
                <a:lnTo>
                  <a:pt x="45" y="389"/>
                </a:lnTo>
                <a:lnTo>
                  <a:pt x="45" y="388"/>
                </a:lnTo>
                <a:lnTo>
                  <a:pt x="45" y="387"/>
                </a:lnTo>
                <a:lnTo>
                  <a:pt x="45" y="387"/>
                </a:lnTo>
                <a:lnTo>
                  <a:pt x="46" y="388"/>
                </a:lnTo>
                <a:lnTo>
                  <a:pt x="47" y="387"/>
                </a:lnTo>
                <a:lnTo>
                  <a:pt x="47" y="387"/>
                </a:lnTo>
                <a:lnTo>
                  <a:pt x="47" y="387"/>
                </a:lnTo>
                <a:lnTo>
                  <a:pt x="46" y="387"/>
                </a:lnTo>
                <a:lnTo>
                  <a:pt x="46" y="387"/>
                </a:lnTo>
                <a:lnTo>
                  <a:pt x="46" y="387"/>
                </a:lnTo>
                <a:lnTo>
                  <a:pt x="45" y="385"/>
                </a:lnTo>
                <a:lnTo>
                  <a:pt x="45" y="385"/>
                </a:lnTo>
                <a:lnTo>
                  <a:pt x="46" y="384"/>
                </a:lnTo>
                <a:lnTo>
                  <a:pt x="47" y="383"/>
                </a:lnTo>
                <a:lnTo>
                  <a:pt x="48" y="384"/>
                </a:lnTo>
                <a:lnTo>
                  <a:pt x="48" y="384"/>
                </a:lnTo>
                <a:lnTo>
                  <a:pt x="48" y="382"/>
                </a:lnTo>
                <a:lnTo>
                  <a:pt x="47" y="380"/>
                </a:lnTo>
                <a:lnTo>
                  <a:pt x="47" y="378"/>
                </a:lnTo>
                <a:lnTo>
                  <a:pt x="47" y="378"/>
                </a:lnTo>
                <a:lnTo>
                  <a:pt x="48" y="377"/>
                </a:lnTo>
                <a:lnTo>
                  <a:pt x="48" y="377"/>
                </a:lnTo>
                <a:lnTo>
                  <a:pt x="50" y="375"/>
                </a:lnTo>
                <a:lnTo>
                  <a:pt x="50" y="374"/>
                </a:lnTo>
                <a:lnTo>
                  <a:pt x="50" y="374"/>
                </a:lnTo>
                <a:lnTo>
                  <a:pt x="48" y="372"/>
                </a:lnTo>
                <a:lnTo>
                  <a:pt x="48" y="372"/>
                </a:lnTo>
                <a:lnTo>
                  <a:pt x="46" y="372"/>
                </a:lnTo>
                <a:lnTo>
                  <a:pt x="46" y="372"/>
                </a:lnTo>
                <a:lnTo>
                  <a:pt x="46" y="368"/>
                </a:lnTo>
                <a:lnTo>
                  <a:pt x="45" y="367"/>
                </a:lnTo>
                <a:lnTo>
                  <a:pt x="43" y="367"/>
                </a:lnTo>
                <a:lnTo>
                  <a:pt x="43" y="367"/>
                </a:lnTo>
                <a:lnTo>
                  <a:pt x="43" y="365"/>
                </a:lnTo>
                <a:lnTo>
                  <a:pt x="45" y="364"/>
                </a:lnTo>
                <a:lnTo>
                  <a:pt x="45" y="364"/>
                </a:lnTo>
                <a:lnTo>
                  <a:pt x="46" y="364"/>
                </a:lnTo>
                <a:lnTo>
                  <a:pt x="46" y="365"/>
                </a:lnTo>
                <a:lnTo>
                  <a:pt x="46" y="365"/>
                </a:lnTo>
                <a:lnTo>
                  <a:pt x="47" y="365"/>
                </a:lnTo>
                <a:lnTo>
                  <a:pt x="48" y="363"/>
                </a:lnTo>
                <a:lnTo>
                  <a:pt x="48" y="363"/>
                </a:lnTo>
                <a:lnTo>
                  <a:pt x="47" y="362"/>
                </a:lnTo>
                <a:lnTo>
                  <a:pt x="48" y="359"/>
                </a:lnTo>
                <a:lnTo>
                  <a:pt x="48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57"/>
                </a:lnTo>
                <a:lnTo>
                  <a:pt x="50" y="354"/>
                </a:lnTo>
                <a:lnTo>
                  <a:pt x="50" y="354"/>
                </a:lnTo>
                <a:lnTo>
                  <a:pt x="46" y="354"/>
                </a:lnTo>
                <a:lnTo>
                  <a:pt x="46" y="354"/>
                </a:lnTo>
                <a:lnTo>
                  <a:pt x="47" y="355"/>
                </a:lnTo>
                <a:lnTo>
                  <a:pt x="47" y="358"/>
                </a:lnTo>
                <a:lnTo>
                  <a:pt x="47" y="358"/>
                </a:lnTo>
                <a:lnTo>
                  <a:pt x="45" y="359"/>
                </a:lnTo>
                <a:lnTo>
                  <a:pt x="45" y="360"/>
                </a:lnTo>
                <a:lnTo>
                  <a:pt x="43" y="360"/>
                </a:lnTo>
                <a:lnTo>
                  <a:pt x="42" y="362"/>
                </a:lnTo>
                <a:lnTo>
                  <a:pt x="42" y="362"/>
                </a:lnTo>
                <a:lnTo>
                  <a:pt x="42" y="348"/>
                </a:lnTo>
                <a:lnTo>
                  <a:pt x="42" y="342"/>
                </a:lnTo>
                <a:lnTo>
                  <a:pt x="43" y="337"/>
                </a:lnTo>
                <a:lnTo>
                  <a:pt x="43" y="337"/>
                </a:lnTo>
                <a:lnTo>
                  <a:pt x="45" y="337"/>
                </a:lnTo>
                <a:lnTo>
                  <a:pt x="45" y="337"/>
                </a:lnTo>
                <a:lnTo>
                  <a:pt x="43" y="339"/>
                </a:lnTo>
                <a:lnTo>
                  <a:pt x="43" y="339"/>
                </a:lnTo>
                <a:lnTo>
                  <a:pt x="43" y="357"/>
                </a:lnTo>
                <a:lnTo>
                  <a:pt x="43" y="357"/>
                </a:lnTo>
                <a:lnTo>
                  <a:pt x="45" y="353"/>
                </a:lnTo>
                <a:lnTo>
                  <a:pt x="45" y="352"/>
                </a:lnTo>
                <a:lnTo>
                  <a:pt x="46" y="352"/>
                </a:lnTo>
                <a:lnTo>
                  <a:pt x="46" y="352"/>
                </a:lnTo>
                <a:lnTo>
                  <a:pt x="46" y="350"/>
                </a:lnTo>
                <a:lnTo>
                  <a:pt x="46" y="349"/>
                </a:lnTo>
                <a:lnTo>
                  <a:pt x="45" y="349"/>
                </a:lnTo>
                <a:lnTo>
                  <a:pt x="45" y="348"/>
                </a:lnTo>
                <a:lnTo>
                  <a:pt x="45" y="348"/>
                </a:lnTo>
                <a:lnTo>
                  <a:pt x="45" y="347"/>
                </a:lnTo>
                <a:lnTo>
                  <a:pt x="46" y="347"/>
                </a:lnTo>
                <a:lnTo>
                  <a:pt x="46" y="347"/>
                </a:lnTo>
                <a:lnTo>
                  <a:pt x="46" y="345"/>
                </a:lnTo>
                <a:lnTo>
                  <a:pt x="46" y="345"/>
                </a:lnTo>
                <a:lnTo>
                  <a:pt x="45" y="344"/>
                </a:lnTo>
                <a:lnTo>
                  <a:pt x="45" y="344"/>
                </a:lnTo>
                <a:lnTo>
                  <a:pt x="45" y="343"/>
                </a:lnTo>
                <a:lnTo>
                  <a:pt x="45" y="343"/>
                </a:lnTo>
                <a:lnTo>
                  <a:pt x="45" y="342"/>
                </a:lnTo>
                <a:lnTo>
                  <a:pt x="45" y="342"/>
                </a:lnTo>
                <a:lnTo>
                  <a:pt x="45" y="338"/>
                </a:lnTo>
                <a:lnTo>
                  <a:pt x="45" y="334"/>
                </a:lnTo>
                <a:lnTo>
                  <a:pt x="45" y="334"/>
                </a:lnTo>
                <a:lnTo>
                  <a:pt x="45" y="333"/>
                </a:lnTo>
                <a:lnTo>
                  <a:pt x="46" y="333"/>
                </a:lnTo>
                <a:lnTo>
                  <a:pt x="46" y="333"/>
                </a:lnTo>
                <a:lnTo>
                  <a:pt x="46" y="333"/>
                </a:lnTo>
                <a:lnTo>
                  <a:pt x="45" y="333"/>
                </a:lnTo>
                <a:lnTo>
                  <a:pt x="43" y="333"/>
                </a:lnTo>
                <a:lnTo>
                  <a:pt x="43" y="333"/>
                </a:lnTo>
                <a:lnTo>
                  <a:pt x="45" y="332"/>
                </a:lnTo>
                <a:lnTo>
                  <a:pt x="46" y="330"/>
                </a:lnTo>
                <a:lnTo>
                  <a:pt x="46" y="330"/>
                </a:lnTo>
                <a:lnTo>
                  <a:pt x="45" y="330"/>
                </a:lnTo>
                <a:lnTo>
                  <a:pt x="45" y="330"/>
                </a:lnTo>
                <a:lnTo>
                  <a:pt x="42" y="330"/>
                </a:lnTo>
                <a:lnTo>
                  <a:pt x="42" y="330"/>
                </a:lnTo>
                <a:lnTo>
                  <a:pt x="41" y="317"/>
                </a:lnTo>
                <a:lnTo>
                  <a:pt x="41" y="317"/>
                </a:lnTo>
                <a:lnTo>
                  <a:pt x="42" y="315"/>
                </a:lnTo>
                <a:lnTo>
                  <a:pt x="42" y="315"/>
                </a:lnTo>
                <a:lnTo>
                  <a:pt x="42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8"/>
                </a:lnTo>
                <a:lnTo>
                  <a:pt x="42" y="308"/>
                </a:lnTo>
                <a:lnTo>
                  <a:pt x="42" y="308"/>
                </a:lnTo>
                <a:lnTo>
                  <a:pt x="43" y="307"/>
                </a:lnTo>
                <a:lnTo>
                  <a:pt x="43" y="307"/>
                </a:lnTo>
                <a:lnTo>
                  <a:pt x="42" y="304"/>
                </a:lnTo>
                <a:lnTo>
                  <a:pt x="42" y="300"/>
                </a:lnTo>
                <a:lnTo>
                  <a:pt x="42" y="297"/>
                </a:lnTo>
                <a:lnTo>
                  <a:pt x="42" y="293"/>
                </a:lnTo>
                <a:lnTo>
                  <a:pt x="42" y="293"/>
                </a:lnTo>
                <a:lnTo>
                  <a:pt x="43" y="293"/>
                </a:lnTo>
                <a:lnTo>
                  <a:pt x="43" y="293"/>
                </a:lnTo>
                <a:lnTo>
                  <a:pt x="45" y="294"/>
                </a:lnTo>
                <a:lnTo>
                  <a:pt x="45" y="294"/>
                </a:lnTo>
                <a:lnTo>
                  <a:pt x="43" y="297"/>
                </a:lnTo>
                <a:lnTo>
                  <a:pt x="45" y="300"/>
                </a:lnTo>
                <a:lnTo>
                  <a:pt x="45" y="300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7" y="302"/>
                </a:lnTo>
                <a:lnTo>
                  <a:pt x="46" y="300"/>
                </a:lnTo>
                <a:lnTo>
                  <a:pt x="45" y="297"/>
                </a:lnTo>
                <a:lnTo>
                  <a:pt x="45" y="297"/>
                </a:lnTo>
                <a:lnTo>
                  <a:pt x="46" y="297"/>
                </a:lnTo>
                <a:lnTo>
                  <a:pt x="46" y="295"/>
                </a:lnTo>
                <a:lnTo>
                  <a:pt x="46" y="294"/>
                </a:lnTo>
                <a:lnTo>
                  <a:pt x="47" y="294"/>
                </a:lnTo>
                <a:lnTo>
                  <a:pt x="47" y="294"/>
                </a:lnTo>
                <a:lnTo>
                  <a:pt x="46" y="293"/>
                </a:lnTo>
                <a:lnTo>
                  <a:pt x="45" y="293"/>
                </a:lnTo>
                <a:lnTo>
                  <a:pt x="43" y="293"/>
                </a:lnTo>
                <a:lnTo>
                  <a:pt x="43" y="293"/>
                </a:lnTo>
                <a:lnTo>
                  <a:pt x="43" y="290"/>
                </a:lnTo>
                <a:lnTo>
                  <a:pt x="45" y="289"/>
                </a:lnTo>
                <a:lnTo>
                  <a:pt x="45" y="289"/>
                </a:lnTo>
                <a:lnTo>
                  <a:pt x="43" y="289"/>
                </a:lnTo>
                <a:lnTo>
                  <a:pt x="43" y="290"/>
                </a:lnTo>
                <a:lnTo>
                  <a:pt x="43" y="292"/>
                </a:lnTo>
                <a:lnTo>
                  <a:pt x="43" y="292"/>
                </a:lnTo>
                <a:lnTo>
                  <a:pt x="42" y="289"/>
                </a:lnTo>
                <a:lnTo>
                  <a:pt x="41" y="285"/>
                </a:lnTo>
                <a:lnTo>
                  <a:pt x="41" y="285"/>
                </a:lnTo>
                <a:lnTo>
                  <a:pt x="42" y="280"/>
                </a:lnTo>
                <a:lnTo>
                  <a:pt x="42" y="280"/>
                </a:lnTo>
                <a:lnTo>
                  <a:pt x="42" y="279"/>
                </a:lnTo>
                <a:lnTo>
                  <a:pt x="42" y="279"/>
                </a:lnTo>
                <a:lnTo>
                  <a:pt x="42" y="278"/>
                </a:lnTo>
                <a:lnTo>
                  <a:pt x="42" y="278"/>
                </a:lnTo>
                <a:lnTo>
                  <a:pt x="42" y="277"/>
                </a:lnTo>
                <a:lnTo>
                  <a:pt x="42" y="275"/>
                </a:lnTo>
                <a:lnTo>
                  <a:pt x="41" y="274"/>
                </a:lnTo>
                <a:lnTo>
                  <a:pt x="41" y="274"/>
                </a:lnTo>
                <a:lnTo>
                  <a:pt x="41" y="273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1" y="269"/>
                </a:lnTo>
                <a:lnTo>
                  <a:pt x="41" y="269"/>
                </a:lnTo>
                <a:lnTo>
                  <a:pt x="42" y="270"/>
                </a:lnTo>
                <a:lnTo>
                  <a:pt x="42" y="272"/>
                </a:lnTo>
                <a:lnTo>
                  <a:pt x="42" y="272"/>
                </a:lnTo>
                <a:lnTo>
                  <a:pt x="43" y="270"/>
                </a:lnTo>
                <a:lnTo>
                  <a:pt x="45" y="269"/>
                </a:lnTo>
                <a:lnTo>
                  <a:pt x="45" y="269"/>
                </a:lnTo>
                <a:lnTo>
                  <a:pt x="45" y="268"/>
                </a:lnTo>
                <a:lnTo>
                  <a:pt x="42" y="267"/>
                </a:lnTo>
                <a:lnTo>
                  <a:pt x="42" y="267"/>
                </a:lnTo>
                <a:lnTo>
                  <a:pt x="43" y="265"/>
                </a:lnTo>
                <a:lnTo>
                  <a:pt x="43" y="264"/>
                </a:lnTo>
                <a:lnTo>
                  <a:pt x="42" y="264"/>
                </a:lnTo>
                <a:lnTo>
                  <a:pt x="42" y="264"/>
                </a:lnTo>
                <a:lnTo>
                  <a:pt x="41" y="264"/>
                </a:lnTo>
                <a:lnTo>
                  <a:pt x="42" y="265"/>
                </a:lnTo>
                <a:lnTo>
                  <a:pt x="42" y="267"/>
                </a:lnTo>
                <a:lnTo>
                  <a:pt x="42" y="268"/>
                </a:lnTo>
                <a:lnTo>
                  <a:pt x="42" y="268"/>
                </a:lnTo>
                <a:lnTo>
                  <a:pt x="41" y="267"/>
                </a:lnTo>
                <a:lnTo>
                  <a:pt x="41" y="265"/>
                </a:lnTo>
                <a:lnTo>
                  <a:pt x="41" y="265"/>
                </a:lnTo>
                <a:lnTo>
                  <a:pt x="40" y="265"/>
                </a:lnTo>
                <a:lnTo>
                  <a:pt x="40" y="267"/>
                </a:lnTo>
                <a:lnTo>
                  <a:pt x="39" y="268"/>
                </a:lnTo>
                <a:lnTo>
                  <a:pt x="37" y="269"/>
                </a:lnTo>
                <a:lnTo>
                  <a:pt x="37" y="269"/>
                </a:lnTo>
                <a:lnTo>
                  <a:pt x="37" y="272"/>
                </a:lnTo>
                <a:lnTo>
                  <a:pt x="36" y="274"/>
                </a:lnTo>
                <a:lnTo>
                  <a:pt x="36" y="274"/>
                </a:lnTo>
                <a:lnTo>
                  <a:pt x="36" y="273"/>
                </a:lnTo>
                <a:lnTo>
                  <a:pt x="37" y="272"/>
                </a:lnTo>
                <a:lnTo>
                  <a:pt x="37" y="272"/>
                </a:lnTo>
                <a:lnTo>
                  <a:pt x="36" y="270"/>
                </a:lnTo>
                <a:lnTo>
                  <a:pt x="36" y="270"/>
                </a:lnTo>
                <a:lnTo>
                  <a:pt x="35" y="272"/>
                </a:lnTo>
                <a:lnTo>
                  <a:pt x="36" y="272"/>
                </a:lnTo>
                <a:lnTo>
                  <a:pt x="36" y="272"/>
                </a:lnTo>
                <a:lnTo>
                  <a:pt x="35" y="272"/>
                </a:lnTo>
                <a:lnTo>
                  <a:pt x="34" y="272"/>
                </a:lnTo>
                <a:lnTo>
                  <a:pt x="33" y="272"/>
                </a:lnTo>
                <a:lnTo>
                  <a:pt x="33" y="273"/>
                </a:lnTo>
                <a:lnTo>
                  <a:pt x="33" y="273"/>
                </a:lnTo>
                <a:lnTo>
                  <a:pt x="31" y="273"/>
                </a:lnTo>
                <a:lnTo>
                  <a:pt x="31" y="270"/>
                </a:lnTo>
                <a:lnTo>
                  <a:pt x="33" y="269"/>
                </a:lnTo>
                <a:lnTo>
                  <a:pt x="31" y="268"/>
                </a:lnTo>
                <a:lnTo>
                  <a:pt x="31" y="268"/>
                </a:lnTo>
                <a:lnTo>
                  <a:pt x="30" y="272"/>
                </a:lnTo>
                <a:lnTo>
                  <a:pt x="29" y="274"/>
                </a:lnTo>
                <a:lnTo>
                  <a:pt x="29" y="274"/>
                </a:lnTo>
                <a:lnTo>
                  <a:pt x="29" y="275"/>
                </a:lnTo>
                <a:lnTo>
                  <a:pt x="30" y="275"/>
                </a:lnTo>
                <a:lnTo>
                  <a:pt x="31" y="274"/>
                </a:lnTo>
                <a:lnTo>
                  <a:pt x="31" y="274"/>
                </a:lnTo>
                <a:lnTo>
                  <a:pt x="31" y="274"/>
                </a:lnTo>
                <a:lnTo>
                  <a:pt x="30" y="277"/>
                </a:lnTo>
                <a:lnTo>
                  <a:pt x="29" y="277"/>
                </a:lnTo>
                <a:lnTo>
                  <a:pt x="29" y="277"/>
                </a:lnTo>
                <a:lnTo>
                  <a:pt x="29" y="279"/>
                </a:lnTo>
                <a:lnTo>
                  <a:pt x="28" y="280"/>
                </a:lnTo>
                <a:lnTo>
                  <a:pt x="28" y="280"/>
                </a:lnTo>
                <a:lnTo>
                  <a:pt x="27" y="279"/>
                </a:lnTo>
                <a:lnTo>
                  <a:pt x="27" y="277"/>
                </a:lnTo>
                <a:lnTo>
                  <a:pt x="27" y="273"/>
                </a:lnTo>
                <a:lnTo>
                  <a:pt x="27" y="270"/>
                </a:lnTo>
                <a:lnTo>
                  <a:pt x="27" y="270"/>
                </a:lnTo>
                <a:lnTo>
                  <a:pt x="28" y="272"/>
                </a:lnTo>
                <a:lnTo>
                  <a:pt x="29" y="272"/>
                </a:lnTo>
                <a:lnTo>
                  <a:pt x="29" y="272"/>
                </a:lnTo>
                <a:lnTo>
                  <a:pt x="29" y="270"/>
                </a:lnTo>
                <a:lnTo>
                  <a:pt x="28" y="270"/>
                </a:lnTo>
                <a:lnTo>
                  <a:pt x="28" y="269"/>
                </a:lnTo>
                <a:lnTo>
                  <a:pt x="28" y="268"/>
                </a:lnTo>
                <a:lnTo>
                  <a:pt x="28" y="268"/>
                </a:lnTo>
                <a:lnTo>
                  <a:pt x="27" y="269"/>
                </a:lnTo>
                <a:lnTo>
                  <a:pt x="27" y="269"/>
                </a:lnTo>
                <a:lnTo>
                  <a:pt x="24" y="265"/>
                </a:lnTo>
                <a:lnTo>
                  <a:pt x="23" y="264"/>
                </a:lnTo>
                <a:lnTo>
                  <a:pt x="22" y="264"/>
                </a:lnTo>
                <a:lnTo>
                  <a:pt x="22" y="264"/>
                </a:lnTo>
                <a:lnTo>
                  <a:pt x="22" y="262"/>
                </a:lnTo>
                <a:lnTo>
                  <a:pt x="23" y="260"/>
                </a:lnTo>
                <a:lnTo>
                  <a:pt x="23" y="260"/>
                </a:lnTo>
                <a:lnTo>
                  <a:pt x="23" y="258"/>
                </a:lnTo>
                <a:lnTo>
                  <a:pt x="23" y="254"/>
                </a:lnTo>
                <a:lnTo>
                  <a:pt x="23" y="254"/>
                </a:lnTo>
                <a:lnTo>
                  <a:pt x="24" y="255"/>
                </a:lnTo>
                <a:lnTo>
                  <a:pt x="24" y="257"/>
                </a:lnTo>
                <a:lnTo>
                  <a:pt x="24" y="257"/>
                </a:lnTo>
                <a:lnTo>
                  <a:pt x="25" y="255"/>
                </a:lnTo>
                <a:lnTo>
                  <a:pt x="25" y="253"/>
                </a:lnTo>
                <a:lnTo>
                  <a:pt x="27" y="250"/>
                </a:lnTo>
                <a:lnTo>
                  <a:pt x="28" y="250"/>
                </a:lnTo>
                <a:lnTo>
                  <a:pt x="28" y="250"/>
                </a:lnTo>
                <a:lnTo>
                  <a:pt x="27" y="249"/>
                </a:lnTo>
                <a:lnTo>
                  <a:pt x="25" y="249"/>
                </a:lnTo>
                <a:lnTo>
                  <a:pt x="24" y="252"/>
                </a:lnTo>
                <a:lnTo>
                  <a:pt x="24" y="252"/>
                </a:lnTo>
                <a:lnTo>
                  <a:pt x="23" y="250"/>
                </a:lnTo>
                <a:lnTo>
                  <a:pt x="23" y="250"/>
                </a:lnTo>
                <a:lnTo>
                  <a:pt x="23" y="248"/>
                </a:lnTo>
                <a:lnTo>
                  <a:pt x="23" y="248"/>
                </a:lnTo>
                <a:lnTo>
                  <a:pt x="24" y="249"/>
                </a:lnTo>
                <a:lnTo>
                  <a:pt x="25" y="248"/>
                </a:lnTo>
                <a:lnTo>
                  <a:pt x="28" y="247"/>
                </a:lnTo>
                <a:lnTo>
                  <a:pt x="28" y="247"/>
                </a:lnTo>
                <a:lnTo>
                  <a:pt x="25" y="243"/>
                </a:lnTo>
                <a:lnTo>
                  <a:pt x="24" y="242"/>
                </a:lnTo>
                <a:lnTo>
                  <a:pt x="24" y="238"/>
                </a:lnTo>
                <a:lnTo>
                  <a:pt x="24" y="238"/>
                </a:lnTo>
                <a:lnTo>
                  <a:pt x="24" y="238"/>
                </a:lnTo>
                <a:lnTo>
                  <a:pt x="24" y="237"/>
                </a:lnTo>
                <a:lnTo>
                  <a:pt x="25" y="237"/>
                </a:lnTo>
                <a:lnTo>
                  <a:pt x="25" y="237"/>
                </a:lnTo>
                <a:lnTo>
                  <a:pt x="25" y="235"/>
                </a:lnTo>
                <a:lnTo>
                  <a:pt x="25" y="235"/>
                </a:lnTo>
                <a:lnTo>
                  <a:pt x="24" y="235"/>
                </a:lnTo>
                <a:lnTo>
                  <a:pt x="24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4"/>
                </a:lnTo>
                <a:lnTo>
                  <a:pt x="24" y="234"/>
                </a:lnTo>
                <a:lnTo>
                  <a:pt x="24" y="234"/>
                </a:lnTo>
                <a:lnTo>
                  <a:pt x="23" y="230"/>
                </a:lnTo>
                <a:lnTo>
                  <a:pt x="23" y="228"/>
                </a:lnTo>
                <a:lnTo>
                  <a:pt x="23" y="228"/>
                </a:lnTo>
                <a:lnTo>
                  <a:pt x="24" y="225"/>
                </a:lnTo>
                <a:lnTo>
                  <a:pt x="24" y="223"/>
                </a:lnTo>
                <a:lnTo>
                  <a:pt x="24" y="223"/>
                </a:lnTo>
                <a:lnTo>
                  <a:pt x="24" y="224"/>
                </a:lnTo>
                <a:lnTo>
                  <a:pt x="23" y="225"/>
                </a:lnTo>
                <a:lnTo>
                  <a:pt x="23" y="225"/>
                </a:lnTo>
                <a:lnTo>
                  <a:pt x="23" y="223"/>
                </a:lnTo>
                <a:lnTo>
                  <a:pt x="23" y="220"/>
                </a:lnTo>
                <a:lnTo>
                  <a:pt x="23" y="216"/>
                </a:lnTo>
                <a:lnTo>
                  <a:pt x="23" y="213"/>
                </a:lnTo>
                <a:lnTo>
                  <a:pt x="23" y="213"/>
                </a:lnTo>
                <a:lnTo>
                  <a:pt x="24" y="213"/>
                </a:lnTo>
                <a:lnTo>
                  <a:pt x="25" y="211"/>
                </a:lnTo>
                <a:lnTo>
                  <a:pt x="25" y="210"/>
                </a:lnTo>
                <a:lnTo>
                  <a:pt x="25" y="210"/>
                </a:lnTo>
                <a:lnTo>
                  <a:pt x="25" y="210"/>
                </a:lnTo>
                <a:lnTo>
                  <a:pt x="24" y="210"/>
                </a:lnTo>
                <a:lnTo>
                  <a:pt x="24" y="210"/>
                </a:lnTo>
                <a:lnTo>
                  <a:pt x="24" y="205"/>
                </a:lnTo>
                <a:lnTo>
                  <a:pt x="23" y="201"/>
                </a:lnTo>
                <a:lnTo>
                  <a:pt x="23" y="201"/>
                </a:lnTo>
                <a:lnTo>
                  <a:pt x="25" y="200"/>
                </a:lnTo>
                <a:lnTo>
                  <a:pt x="25" y="198"/>
                </a:lnTo>
                <a:lnTo>
                  <a:pt x="25" y="198"/>
                </a:lnTo>
                <a:lnTo>
                  <a:pt x="25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5" y="198"/>
                </a:lnTo>
                <a:lnTo>
                  <a:pt x="25" y="198"/>
                </a:lnTo>
                <a:lnTo>
                  <a:pt x="24" y="196"/>
                </a:lnTo>
                <a:lnTo>
                  <a:pt x="24" y="195"/>
                </a:lnTo>
                <a:lnTo>
                  <a:pt x="25" y="194"/>
                </a:lnTo>
                <a:lnTo>
                  <a:pt x="25" y="194"/>
                </a:lnTo>
                <a:lnTo>
                  <a:pt x="27" y="195"/>
                </a:lnTo>
                <a:lnTo>
                  <a:pt x="27" y="196"/>
                </a:lnTo>
                <a:lnTo>
                  <a:pt x="27" y="201"/>
                </a:lnTo>
                <a:lnTo>
                  <a:pt x="27" y="201"/>
                </a:lnTo>
                <a:lnTo>
                  <a:pt x="28" y="203"/>
                </a:lnTo>
                <a:lnTo>
                  <a:pt x="28" y="203"/>
                </a:lnTo>
                <a:lnTo>
                  <a:pt x="28" y="204"/>
                </a:lnTo>
                <a:lnTo>
                  <a:pt x="28" y="204"/>
                </a:lnTo>
                <a:lnTo>
                  <a:pt x="27" y="204"/>
                </a:lnTo>
                <a:lnTo>
                  <a:pt x="27" y="205"/>
                </a:lnTo>
                <a:lnTo>
                  <a:pt x="27" y="208"/>
                </a:lnTo>
                <a:lnTo>
                  <a:pt x="27" y="209"/>
                </a:lnTo>
                <a:lnTo>
                  <a:pt x="27" y="209"/>
                </a:lnTo>
                <a:lnTo>
                  <a:pt x="28" y="211"/>
                </a:lnTo>
                <a:lnTo>
                  <a:pt x="28" y="211"/>
                </a:lnTo>
                <a:lnTo>
                  <a:pt x="27" y="213"/>
                </a:lnTo>
                <a:lnTo>
                  <a:pt x="24" y="214"/>
                </a:lnTo>
                <a:lnTo>
                  <a:pt x="24" y="214"/>
                </a:lnTo>
                <a:lnTo>
                  <a:pt x="25" y="215"/>
                </a:lnTo>
                <a:lnTo>
                  <a:pt x="24" y="215"/>
                </a:lnTo>
                <a:lnTo>
                  <a:pt x="24" y="216"/>
                </a:lnTo>
                <a:lnTo>
                  <a:pt x="24" y="219"/>
                </a:lnTo>
                <a:lnTo>
                  <a:pt x="24" y="219"/>
                </a:lnTo>
                <a:lnTo>
                  <a:pt x="25" y="218"/>
                </a:lnTo>
                <a:lnTo>
                  <a:pt x="27" y="218"/>
                </a:lnTo>
                <a:lnTo>
                  <a:pt x="28" y="216"/>
                </a:lnTo>
                <a:lnTo>
                  <a:pt x="29" y="216"/>
                </a:lnTo>
                <a:lnTo>
                  <a:pt x="29" y="216"/>
                </a:lnTo>
                <a:lnTo>
                  <a:pt x="27" y="219"/>
                </a:lnTo>
                <a:lnTo>
                  <a:pt x="24" y="220"/>
                </a:lnTo>
                <a:lnTo>
                  <a:pt x="24" y="220"/>
                </a:lnTo>
                <a:lnTo>
                  <a:pt x="24" y="221"/>
                </a:lnTo>
                <a:lnTo>
                  <a:pt x="25" y="221"/>
                </a:lnTo>
                <a:lnTo>
                  <a:pt x="27" y="221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5" y="223"/>
                </a:lnTo>
                <a:lnTo>
                  <a:pt x="25" y="224"/>
                </a:lnTo>
                <a:lnTo>
                  <a:pt x="24" y="226"/>
                </a:lnTo>
                <a:lnTo>
                  <a:pt x="24" y="226"/>
                </a:lnTo>
                <a:lnTo>
                  <a:pt x="25" y="226"/>
                </a:lnTo>
                <a:lnTo>
                  <a:pt x="25" y="226"/>
                </a:lnTo>
                <a:lnTo>
                  <a:pt x="27" y="226"/>
                </a:lnTo>
                <a:lnTo>
                  <a:pt x="27" y="225"/>
                </a:lnTo>
                <a:lnTo>
                  <a:pt x="27" y="225"/>
                </a:lnTo>
                <a:lnTo>
                  <a:pt x="27" y="226"/>
                </a:lnTo>
                <a:lnTo>
                  <a:pt x="27" y="228"/>
                </a:lnTo>
                <a:lnTo>
                  <a:pt x="27" y="229"/>
                </a:lnTo>
                <a:lnTo>
                  <a:pt x="27" y="229"/>
                </a:lnTo>
                <a:lnTo>
                  <a:pt x="27" y="229"/>
                </a:lnTo>
                <a:lnTo>
                  <a:pt x="29" y="229"/>
                </a:lnTo>
                <a:lnTo>
                  <a:pt x="29" y="229"/>
                </a:lnTo>
                <a:lnTo>
                  <a:pt x="28" y="226"/>
                </a:lnTo>
                <a:lnTo>
                  <a:pt x="28" y="225"/>
                </a:lnTo>
                <a:lnTo>
                  <a:pt x="27" y="225"/>
                </a:lnTo>
                <a:lnTo>
                  <a:pt x="27" y="225"/>
                </a:lnTo>
                <a:lnTo>
                  <a:pt x="27" y="224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29" y="221"/>
                </a:lnTo>
                <a:lnTo>
                  <a:pt x="30" y="223"/>
                </a:lnTo>
                <a:lnTo>
                  <a:pt x="30" y="223"/>
                </a:lnTo>
                <a:lnTo>
                  <a:pt x="30" y="221"/>
                </a:lnTo>
                <a:lnTo>
                  <a:pt x="30" y="221"/>
                </a:lnTo>
                <a:lnTo>
                  <a:pt x="29" y="221"/>
                </a:lnTo>
                <a:lnTo>
                  <a:pt x="29" y="221"/>
                </a:lnTo>
                <a:lnTo>
                  <a:pt x="30" y="220"/>
                </a:lnTo>
                <a:lnTo>
                  <a:pt x="30" y="219"/>
                </a:lnTo>
                <a:lnTo>
                  <a:pt x="30" y="219"/>
                </a:lnTo>
                <a:lnTo>
                  <a:pt x="30" y="218"/>
                </a:lnTo>
                <a:lnTo>
                  <a:pt x="29" y="216"/>
                </a:lnTo>
                <a:lnTo>
                  <a:pt x="29" y="216"/>
                </a:lnTo>
                <a:lnTo>
                  <a:pt x="29" y="215"/>
                </a:lnTo>
                <a:lnTo>
                  <a:pt x="27" y="215"/>
                </a:lnTo>
                <a:lnTo>
                  <a:pt x="27" y="215"/>
                </a:lnTo>
                <a:lnTo>
                  <a:pt x="28" y="213"/>
                </a:lnTo>
                <a:lnTo>
                  <a:pt x="29" y="211"/>
                </a:lnTo>
                <a:lnTo>
                  <a:pt x="29" y="211"/>
                </a:lnTo>
                <a:lnTo>
                  <a:pt x="29" y="210"/>
                </a:lnTo>
                <a:lnTo>
                  <a:pt x="29" y="210"/>
                </a:lnTo>
                <a:lnTo>
                  <a:pt x="28" y="209"/>
                </a:lnTo>
                <a:lnTo>
                  <a:pt x="28" y="209"/>
                </a:lnTo>
                <a:lnTo>
                  <a:pt x="29" y="208"/>
                </a:lnTo>
                <a:lnTo>
                  <a:pt x="31" y="206"/>
                </a:lnTo>
                <a:lnTo>
                  <a:pt x="31" y="206"/>
                </a:lnTo>
                <a:lnTo>
                  <a:pt x="29" y="205"/>
                </a:lnTo>
                <a:lnTo>
                  <a:pt x="29" y="203"/>
                </a:lnTo>
                <a:lnTo>
                  <a:pt x="28" y="198"/>
                </a:lnTo>
                <a:lnTo>
                  <a:pt x="28" y="198"/>
                </a:lnTo>
                <a:lnTo>
                  <a:pt x="29" y="198"/>
                </a:lnTo>
                <a:lnTo>
                  <a:pt x="29" y="196"/>
                </a:lnTo>
                <a:lnTo>
                  <a:pt x="29" y="194"/>
                </a:lnTo>
                <a:lnTo>
                  <a:pt x="29" y="194"/>
                </a:lnTo>
                <a:lnTo>
                  <a:pt x="29" y="194"/>
                </a:lnTo>
                <a:lnTo>
                  <a:pt x="28" y="193"/>
                </a:lnTo>
                <a:lnTo>
                  <a:pt x="27" y="191"/>
                </a:lnTo>
                <a:lnTo>
                  <a:pt x="27" y="190"/>
                </a:lnTo>
                <a:lnTo>
                  <a:pt x="27" y="190"/>
                </a:lnTo>
                <a:lnTo>
                  <a:pt x="28" y="193"/>
                </a:lnTo>
                <a:lnTo>
                  <a:pt x="28" y="193"/>
                </a:lnTo>
                <a:lnTo>
                  <a:pt x="29" y="191"/>
                </a:lnTo>
                <a:lnTo>
                  <a:pt x="29" y="190"/>
                </a:lnTo>
                <a:lnTo>
                  <a:pt x="28" y="189"/>
                </a:lnTo>
                <a:lnTo>
                  <a:pt x="28" y="189"/>
                </a:lnTo>
                <a:lnTo>
                  <a:pt x="27" y="190"/>
                </a:lnTo>
                <a:lnTo>
                  <a:pt x="27" y="190"/>
                </a:lnTo>
                <a:lnTo>
                  <a:pt x="25" y="193"/>
                </a:lnTo>
                <a:lnTo>
                  <a:pt x="24" y="191"/>
                </a:lnTo>
                <a:lnTo>
                  <a:pt x="24" y="198"/>
                </a:lnTo>
                <a:lnTo>
                  <a:pt x="24" y="198"/>
                </a:lnTo>
                <a:lnTo>
                  <a:pt x="23" y="196"/>
                </a:lnTo>
                <a:lnTo>
                  <a:pt x="23" y="195"/>
                </a:lnTo>
                <a:lnTo>
                  <a:pt x="23" y="191"/>
                </a:lnTo>
                <a:lnTo>
                  <a:pt x="23" y="191"/>
                </a:lnTo>
                <a:lnTo>
                  <a:pt x="24" y="181"/>
                </a:lnTo>
                <a:lnTo>
                  <a:pt x="24" y="181"/>
                </a:lnTo>
                <a:lnTo>
                  <a:pt x="25" y="181"/>
                </a:lnTo>
                <a:lnTo>
                  <a:pt x="28" y="180"/>
                </a:lnTo>
                <a:lnTo>
                  <a:pt x="28" y="180"/>
                </a:lnTo>
                <a:lnTo>
                  <a:pt x="28" y="176"/>
                </a:lnTo>
                <a:lnTo>
                  <a:pt x="28" y="174"/>
                </a:lnTo>
                <a:lnTo>
                  <a:pt x="28" y="174"/>
                </a:lnTo>
                <a:lnTo>
                  <a:pt x="29" y="174"/>
                </a:lnTo>
                <a:lnTo>
                  <a:pt x="30" y="176"/>
                </a:lnTo>
                <a:lnTo>
                  <a:pt x="30" y="176"/>
                </a:lnTo>
                <a:lnTo>
                  <a:pt x="30" y="175"/>
                </a:lnTo>
                <a:lnTo>
                  <a:pt x="30" y="174"/>
                </a:lnTo>
                <a:lnTo>
                  <a:pt x="28" y="171"/>
                </a:lnTo>
                <a:lnTo>
                  <a:pt x="28" y="171"/>
                </a:lnTo>
                <a:lnTo>
                  <a:pt x="28" y="170"/>
                </a:lnTo>
                <a:lnTo>
                  <a:pt x="29" y="170"/>
                </a:lnTo>
                <a:lnTo>
                  <a:pt x="29" y="169"/>
                </a:lnTo>
                <a:lnTo>
                  <a:pt x="30" y="168"/>
                </a:lnTo>
                <a:lnTo>
                  <a:pt x="30" y="168"/>
                </a:lnTo>
                <a:lnTo>
                  <a:pt x="29" y="168"/>
                </a:lnTo>
                <a:lnTo>
                  <a:pt x="29" y="168"/>
                </a:lnTo>
                <a:lnTo>
                  <a:pt x="28" y="169"/>
                </a:lnTo>
                <a:lnTo>
                  <a:pt x="28" y="170"/>
                </a:lnTo>
                <a:lnTo>
                  <a:pt x="28" y="170"/>
                </a:lnTo>
                <a:lnTo>
                  <a:pt x="27" y="169"/>
                </a:lnTo>
                <a:lnTo>
                  <a:pt x="28" y="168"/>
                </a:lnTo>
                <a:lnTo>
                  <a:pt x="29" y="166"/>
                </a:lnTo>
                <a:lnTo>
                  <a:pt x="29" y="166"/>
                </a:lnTo>
                <a:lnTo>
                  <a:pt x="29" y="165"/>
                </a:lnTo>
                <a:lnTo>
                  <a:pt x="28" y="165"/>
                </a:lnTo>
                <a:lnTo>
                  <a:pt x="25" y="164"/>
                </a:lnTo>
                <a:lnTo>
                  <a:pt x="25" y="164"/>
                </a:lnTo>
                <a:lnTo>
                  <a:pt x="27" y="164"/>
                </a:lnTo>
                <a:lnTo>
                  <a:pt x="27" y="164"/>
                </a:lnTo>
                <a:lnTo>
                  <a:pt x="28" y="164"/>
                </a:lnTo>
                <a:lnTo>
                  <a:pt x="29" y="163"/>
                </a:lnTo>
                <a:lnTo>
                  <a:pt x="29" y="163"/>
                </a:lnTo>
                <a:lnTo>
                  <a:pt x="28" y="161"/>
                </a:lnTo>
                <a:lnTo>
                  <a:pt x="27" y="160"/>
                </a:lnTo>
                <a:lnTo>
                  <a:pt x="25" y="160"/>
                </a:lnTo>
                <a:lnTo>
                  <a:pt x="25" y="160"/>
                </a:lnTo>
                <a:lnTo>
                  <a:pt x="27" y="158"/>
                </a:lnTo>
                <a:lnTo>
                  <a:pt x="27" y="156"/>
                </a:lnTo>
                <a:lnTo>
                  <a:pt x="27" y="156"/>
                </a:lnTo>
                <a:lnTo>
                  <a:pt x="27" y="156"/>
                </a:lnTo>
                <a:lnTo>
                  <a:pt x="27" y="154"/>
                </a:lnTo>
                <a:lnTo>
                  <a:pt x="27" y="153"/>
                </a:lnTo>
                <a:lnTo>
                  <a:pt x="27" y="151"/>
                </a:lnTo>
                <a:lnTo>
                  <a:pt x="27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0"/>
                </a:lnTo>
                <a:lnTo>
                  <a:pt x="28" y="150"/>
                </a:lnTo>
                <a:lnTo>
                  <a:pt x="27" y="149"/>
                </a:lnTo>
                <a:lnTo>
                  <a:pt x="27" y="149"/>
                </a:lnTo>
                <a:lnTo>
                  <a:pt x="27" y="149"/>
                </a:lnTo>
                <a:lnTo>
                  <a:pt x="27" y="148"/>
                </a:lnTo>
                <a:lnTo>
                  <a:pt x="25" y="146"/>
                </a:lnTo>
                <a:lnTo>
                  <a:pt x="27" y="145"/>
                </a:lnTo>
                <a:lnTo>
                  <a:pt x="27" y="145"/>
                </a:lnTo>
                <a:lnTo>
                  <a:pt x="29" y="146"/>
                </a:lnTo>
                <a:lnTo>
                  <a:pt x="29" y="146"/>
                </a:lnTo>
                <a:lnTo>
                  <a:pt x="29" y="154"/>
                </a:lnTo>
                <a:lnTo>
                  <a:pt x="29" y="160"/>
                </a:lnTo>
                <a:lnTo>
                  <a:pt x="31" y="173"/>
                </a:lnTo>
                <a:lnTo>
                  <a:pt x="31" y="173"/>
                </a:lnTo>
                <a:lnTo>
                  <a:pt x="31" y="173"/>
                </a:lnTo>
                <a:lnTo>
                  <a:pt x="31" y="171"/>
                </a:lnTo>
                <a:lnTo>
                  <a:pt x="31" y="171"/>
                </a:lnTo>
                <a:lnTo>
                  <a:pt x="33" y="178"/>
                </a:lnTo>
                <a:lnTo>
                  <a:pt x="33" y="178"/>
                </a:lnTo>
                <a:lnTo>
                  <a:pt x="31" y="180"/>
                </a:lnTo>
                <a:lnTo>
                  <a:pt x="31" y="180"/>
                </a:lnTo>
                <a:lnTo>
                  <a:pt x="33" y="180"/>
                </a:lnTo>
                <a:lnTo>
                  <a:pt x="33" y="180"/>
                </a:lnTo>
                <a:lnTo>
                  <a:pt x="31" y="181"/>
                </a:lnTo>
                <a:lnTo>
                  <a:pt x="31" y="183"/>
                </a:lnTo>
                <a:lnTo>
                  <a:pt x="31" y="183"/>
                </a:lnTo>
                <a:lnTo>
                  <a:pt x="29" y="181"/>
                </a:lnTo>
                <a:lnTo>
                  <a:pt x="29" y="180"/>
                </a:lnTo>
                <a:lnTo>
                  <a:pt x="29" y="178"/>
                </a:lnTo>
                <a:lnTo>
                  <a:pt x="29" y="178"/>
                </a:lnTo>
                <a:lnTo>
                  <a:pt x="27" y="181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lnTo>
                  <a:pt x="24" y="188"/>
                </a:lnTo>
                <a:lnTo>
                  <a:pt x="25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6"/>
                </a:lnTo>
                <a:lnTo>
                  <a:pt x="28" y="185"/>
                </a:lnTo>
                <a:lnTo>
                  <a:pt x="28" y="185"/>
                </a:lnTo>
                <a:lnTo>
                  <a:pt x="27" y="184"/>
                </a:lnTo>
                <a:lnTo>
                  <a:pt x="27" y="184"/>
                </a:lnTo>
                <a:lnTo>
                  <a:pt x="31" y="185"/>
                </a:lnTo>
                <a:lnTo>
                  <a:pt x="33" y="184"/>
                </a:lnTo>
                <a:lnTo>
                  <a:pt x="33" y="183"/>
                </a:lnTo>
                <a:lnTo>
                  <a:pt x="33" y="183"/>
                </a:lnTo>
                <a:lnTo>
                  <a:pt x="34" y="191"/>
                </a:lnTo>
                <a:lnTo>
                  <a:pt x="34" y="195"/>
                </a:lnTo>
                <a:lnTo>
                  <a:pt x="34" y="200"/>
                </a:lnTo>
                <a:lnTo>
                  <a:pt x="34" y="200"/>
                </a:lnTo>
                <a:lnTo>
                  <a:pt x="34" y="201"/>
                </a:lnTo>
                <a:lnTo>
                  <a:pt x="34" y="204"/>
                </a:lnTo>
                <a:lnTo>
                  <a:pt x="34" y="210"/>
                </a:lnTo>
                <a:lnTo>
                  <a:pt x="34" y="210"/>
                </a:lnTo>
                <a:lnTo>
                  <a:pt x="35" y="210"/>
                </a:lnTo>
                <a:lnTo>
                  <a:pt x="36" y="211"/>
                </a:lnTo>
                <a:lnTo>
                  <a:pt x="36" y="213"/>
                </a:lnTo>
                <a:lnTo>
                  <a:pt x="36" y="213"/>
                </a:lnTo>
                <a:lnTo>
                  <a:pt x="34" y="214"/>
                </a:lnTo>
                <a:lnTo>
                  <a:pt x="31" y="214"/>
                </a:lnTo>
                <a:lnTo>
                  <a:pt x="31" y="214"/>
                </a:lnTo>
                <a:lnTo>
                  <a:pt x="33" y="220"/>
                </a:lnTo>
                <a:lnTo>
                  <a:pt x="33" y="220"/>
                </a:lnTo>
                <a:lnTo>
                  <a:pt x="34" y="220"/>
                </a:lnTo>
                <a:lnTo>
                  <a:pt x="35" y="219"/>
                </a:lnTo>
                <a:lnTo>
                  <a:pt x="35" y="219"/>
                </a:lnTo>
                <a:lnTo>
                  <a:pt x="34" y="218"/>
                </a:lnTo>
                <a:lnTo>
                  <a:pt x="33" y="215"/>
                </a:lnTo>
                <a:lnTo>
                  <a:pt x="33" y="215"/>
                </a:lnTo>
                <a:lnTo>
                  <a:pt x="35" y="214"/>
                </a:lnTo>
                <a:lnTo>
                  <a:pt x="36" y="215"/>
                </a:lnTo>
                <a:lnTo>
                  <a:pt x="36" y="218"/>
                </a:lnTo>
                <a:lnTo>
                  <a:pt x="36" y="220"/>
                </a:lnTo>
                <a:lnTo>
                  <a:pt x="36" y="220"/>
                </a:lnTo>
                <a:lnTo>
                  <a:pt x="35" y="220"/>
                </a:lnTo>
                <a:lnTo>
                  <a:pt x="35" y="220"/>
                </a:lnTo>
                <a:lnTo>
                  <a:pt x="35" y="221"/>
                </a:lnTo>
                <a:lnTo>
                  <a:pt x="36" y="223"/>
                </a:lnTo>
                <a:lnTo>
                  <a:pt x="36" y="223"/>
                </a:lnTo>
                <a:lnTo>
                  <a:pt x="36" y="223"/>
                </a:lnTo>
                <a:lnTo>
                  <a:pt x="37" y="239"/>
                </a:lnTo>
                <a:lnTo>
                  <a:pt x="37" y="239"/>
                </a:lnTo>
                <a:lnTo>
                  <a:pt x="37" y="245"/>
                </a:lnTo>
                <a:lnTo>
                  <a:pt x="37" y="250"/>
                </a:lnTo>
                <a:lnTo>
                  <a:pt x="37" y="250"/>
                </a:lnTo>
                <a:lnTo>
                  <a:pt x="39" y="255"/>
                </a:lnTo>
                <a:lnTo>
                  <a:pt x="39" y="255"/>
                </a:lnTo>
                <a:lnTo>
                  <a:pt x="39" y="259"/>
                </a:lnTo>
                <a:lnTo>
                  <a:pt x="40" y="262"/>
                </a:lnTo>
                <a:lnTo>
                  <a:pt x="40" y="262"/>
                </a:lnTo>
                <a:lnTo>
                  <a:pt x="41" y="260"/>
                </a:lnTo>
                <a:lnTo>
                  <a:pt x="42" y="259"/>
                </a:lnTo>
                <a:lnTo>
                  <a:pt x="42" y="259"/>
                </a:lnTo>
                <a:lnTo>
                  <a:pt x="43" y="258"/>
                </a:lnTo>
                <a:lnTo>
                  <a:pt x="43" y="258"/>
                </a:lnTo>
                <a:lnTo>
                  <a:pt x="43" y="253"/>
                </a:lnTo>
                <a:lnTo>
                  <a:pt x="45" y="252"/>
                </a:lnTo>
                <a:lnTo>
                  <a:pt x="46" y="250"/>
                </a:lnTo>
                <a:lnTo>
                  <a:pt x="46" y="250"/>
                </a:lnTo>
                <a:lnTo>
                  <a:pt x="43" y="248"/>
                </a:lnTo>
                <a:lnTo>
                  <a:pt x="42" y="245"/>
                </a:lnTo>
                <a:lnTo>
                  <a:pt x="42" y="245"/>
                </a:lnTo>
                <a:lnTo>
                  <a:pt x="41" y="245"/>
                </a:lnTo>
                <a:lnTo>
                  <a:pt x="40" y="245"/>
                </a:lnTo>
                <a:lnTo>
                  <a:pt x="40" y="245"/>
                </a:lnTo>
                <a:lnTo>
                  <a:pt x="40" y="244"/>
                </a:lnTo>
                <a:lnTo>
                  <a:pt x="41" y="244"/>
                </a:lnTo>
                <a:lnTo>
                  <a:pt x="43" y="245"/>
                </a:lnTo>
                <a:lnTo>
                  <a:pt x="43" y="245"/>
                </a:lnTo>
                <a:lnTo>
                  <a:pt x="45" y="240"/>
                </a:lnTo>
                <a:lnTo>
                  <a:pt x="45" y="240"/>
                </a:lnTo>
                <a:lnTo>
                  <a:pt x="45" y="239"/>
                </a:lnTo>
                <a:lnTo>
                  <a:pt x="43" y="240"/>
                </a:lnTo>
                <a:lnTo>
                  <a:pt x="42" y="240"/>
                </a:lnTo>
                <a:lnTo>
                  <a:pt x="42" y="239"/>
                </a:lnTo>
                <a:lnTo>
                  <a:pt x="42" y="239"/>
                </a:lnTo>
                <a:lnTo>
                  <a:pt x="41" y="240"/>
                </a:lnTo>
                <a:lnTo>
                  <a:pt x="42" y="242"/>
                </a:lnTo>
                <a:lnTo>
                  <a:pt x="42" y="243"/>
                </a:lnTo>
                <a:lnTo>
                  <a:pt x="42" y="244"/>
                </a:lnTo>
                <a:lnTo>
                  <a:pt x="42" y="244"/>
                </a:lnTo>
                <a:lnTo>
                  <a:pt x="41" y="243"/>
                </a:lnTo>
                <a:lnTo>
                  <a:pt x="40" y="242"/>
                </a:lnTo>
                <a:lnTo>
                  <a:pt x="40" y="242"/>
                </a:lnTo>
                <a:lnTo>
                  <a:pt x="40" y="234"/>
                </a:lnTo>
                <a:lnTo>
                  <a:pt x="40" y="225"/>
                </a:lnTo>
                <a:lnTo>
                  <a:pt x="40" y="225"/>
                </a:lnTo>
                <a:lnTo>
                  <a:pt x="40" y="225"/>
                </a:lnTo>
                <a:lnTo>
                  <a:pt x="40" y="226"/>
                </a:lnTo>
                <a:lnTo>
                  <a:pt x="41" y="228"/>
                </a:lnTo>
                <a:lnTo>
                  <a:pt x="41" y="229"/>
                </a:lnTo>
                <a:lnTo>
                  <a:pt x="41" y="229"/>
                </a:lnTo>
                <a:lnTo>
                  <a:pt x="42" y="228"/>
                </a:lnTo>
                <a:lnTo>
                  <a:pt x="42" y="228"/>
                </a:lnTo>
                <a:lnTo>
                  <a:pt x="42" y="225"/>
                </a:lnTo>
                <a:lnTo>
                  <a:pt x="42" y="225"/>
                </a:lnTo>
                <a:lnTo>
                  <a:pt x="42" y="224"/>
                </a:lnTo>
                <a:lnTo>
                  <a:pt x="42" y="224"/>
                </a:lnTo>
                <a:lnTo>
                  <a:pt x="41" y="224"/>
                </a:lnTo>
                <a:lnTo>
                  <a:pt x="41" y="223"/>
                </a:lnTo>
                <a:lnTo>
                  <a:pt x="41" y="223"/>
                </a:lnTo>
                <a:lnTo>
                  <a:pt x="42" y="223"/>
                </a:lnTo>
                <a:lnTo>
                  <a:pt x="42" y="223"/>
                </a:lnTo>
                <a:lnTo>
                  <a:pt x="42" y="220"/>
                </a:lnTo>
                <a:lnTo>
                  <a:pt x="42" y="220"/>
                </a:lnTo>
                <a:lnTo>
                  <a:pt x="41" y="220"/>
                </a:lnTo>
                <a:lnTo>
                  <a:pt x="42" y="219"/>
                </a:lnTo>
                <a:lnTo>
                  <a:pt x="42" y="219"/>
                </a:lnTo>
                <a:lnTo>
                  <a:pt x="43" y="218"/>
                </a:lnTo>
                <a:lnTo>
                  <a:pt x="43" y="215"/>
                </a:lnTo>
                <a:lnTo>
                  <a:pt x="43" y="215"/>
                </a:lnTo>
                <a:lnTo>
                  <a:pt x="42" y="216"/>
                </a:lnTo>
                <a:lnTo>
                  <a:pt x="41" y="218"/>
                </a:lnTo>
                <a:lnTo>
                  <a:pt x="40" y="218"/>
                </a:lnTo>
                <a:lnTo>
                  <a:pt x="40" y="218"/>
                </a:lnTo>
                <a:lnTo>
                  <a:pt x="41" y="216"/>
                </a:lnTo>
                <a:lnTo>
                  <a:pt x="41" y="216"/>
                </a:lnTo>
                <a:lnTo>
                  <a:pt x="42" y="215"/>
                </a:lnTo>
                <a:lnTo>
                  <a:pt x="42" y="215"/>
                </a:lnTo>
                <a:lnTo>
                  <a:pt x="42" y="214"/>
                </a:lnTo>
                <a:lnTo>
                  <a:pt x="42" y="214"/>
                </a:lnTo>
                <a:lnTo>
                  <a:pt x="41" y="214"/>
                </a:lnTo>
                <a:lnTo>
                  <a:pt x="40" y="214"/>
                </a:lnTo>
                <a:lnTo>
                  <a:pt x="40" y="215"/>
                </a:lnTo>
                <a:lnTo>
                  <a:pt x="40" y="215"/>
                </a:lnTo>
                <a:lnTo>
                  <a:pt x="40" y="215"/>
                </a:lnTo>
                <a:lnTo>
                  <a:pt x="39" y="214"/>
                </a:lnTo>
                <a:lnTo>
                  <a:pt x="40" y="214"/>
                </a:lnTo>
                <a:lnTo>
                  <a:pt x="40" y="214"/>
                </a:lnTo>
                <a:lnTo>
                  <a:pt x="39" y="211"/>
                </a:lnTo>
                <a:lnTo>
                  <a:pt x="39" y="211"/>
                </a:lnTo>
                <a:lnTo>
                  <a:pt x="39" y="201"/>
                </a:lnTo>
                <a:lnTo>
                  <a:pt x="39" y="201"/>
                </a:lnTo>
                <a:lnTo>
                  <a:pt x="39" y="204"/>
                </a:lnTo>
                <a:lnTo>
                  <a:pt x="39" y="206"/>
                </a:lnTo>
                <a:lnTo>
                  <a:pt x="39" y="206"/>
                </a:lnTo>
                <a:lnTo>
                  <a:pt x="40" y="205"/>
                </a:lnTo>
                <a:lnTo>
                  <a:pt x="40" y="205"/>
                </a:lnTo>
                <a:lnTo>
                  <a:pt x="40" y="203"/>
                </a:lnTo>
                <a:lnTo>
                  <a:pt x="40" y="203"/>
                </a:lnTo>
                <a:lnTo>
                  <a:pt x="42" y="201"/>
                </a:lnTo>
                <a:lnTo>
                  <a:pt x="43" y="200"/>
                </a:lnTo>
                <a:lnTo>
                  <a:pt x="43" y="200"/>
                </a:lnTo>
                <a:lnTo>
                  <a:pt x="42" y="200"/>
                </a:lnTo>
                <a:lnTo>
                  <a:pt x="42" y="200"/>
                </a:lnTo>
                <a:lnTo>
                  <a:pt x="41" y="200"/>
                </a:lnTo>
                <a:lnTo>
                  <a:pt x="40" y="200"/>
                </a:lnTo>
                <a:lnTo>
                  <a:pt x="40" y="200"/>
                </a:lnTo>
                <a:lnTo>
                  <a:pt x="40" y="199"/>
                </a:lnTo>
                <a:lnTo>
                  <a:pt x="41" y="198"/>
                </a:lnTo>
                <a:lnTo>
                  <a:pt x="43" y="198"/>
                </a:lnTo>
                <a:lnTo>
                  <a:pt x="45" y="196"/>
                </a:lnTo>
                <a:lnTo>
                  <a:pt x="45" y="196"/>
                </a:lnTo>
                <a:lnTo>
                  <a:pt x="45" y="194"/>
                </a:lnTo>
                <a:lnTo>
                  <a:pt x="46" y="191"/>
                </a:lnTo>
                <a:lnTo>
                  <a:pt x="46" y="191"/>
                </a:lnTo>
                <a:lnTo>
                  <a:pt x="45" y="190"/>
                </a:lnTo>
                <a:lnTo>
                  <a:pt x="43" y="190"/>
                </a:lnTo>
                <a:lnTo>
                  <a:pt x="43" y="190"/>
                </a:lnTo>
                <a:lnTo>
                  <a:pt x="43" y="188"/>
                </a:lnTo>
                <a:lnTo>
                  <a:pt x="45" y="188"/>
                </a:lnTo>
                <a:lnTo>
                  <a:pt x="45" y="186"/>
                </a:lnTo>
                <a:lnTo>
                  <a:pt x="45" y="184"/>
                </a:lnTo>
                <a:lnTo>
                  <a:pt x="45" y="184"/>
                </a:lnTo>
                <a:lnTo>
                  <a:pt x="47" y="184"/>
                </a:lnTo>
                <a:lnTo>
                  <a:pt x="47" y="183"/>
                </a:lnTo>
                <a:lnTo>
                  <a:pt x="48" y="183"/>
                </a:lnTo>
                <a:lnTo>
                  <a:pt x="51" y="183"/>
                </a:lnTo>
                <a:lnTo>
                  <a:pt x="51" y="183"/>
                </a:lnTo>
                <a:lnTo>
                  <a:pt x="50" y="184"/>
                </a:lnTo>
                <a:lnTo>
                  <a:pt x="51" y="185"/>
                </a:lnTo>
                <a:lnTo>
                  <a:pt x="52" y="188"/>
                </a:lnTo>
                <a:lnTo>
                  <a:pt x="52" y="188"/>
                </a:lnTo>
                <a:lnTo>
                  <a:pt x="53" y="186"/>
                </a:lnTo>
                <a:lnTo>
                  <a:pt x="53" y="185"/>
                </a:lnTo>
                <a:lnTo>
                  <a:pt x="53" y="185"/>
                </a:lnTo>
                <a:lnTo>
                  <a:pt x="54" y="186"/>
                </a:lnTo>
                <a:lnTo>
                  <a:pt x="54" y="186"/>
                </a:lnTo>
                <a:lnTo>
                  <a:pt x="54" y="188"/>
                </a:lnTo>
                <a:lnTo>
                  <a:pt x="53" y="188"/>
                </a:lnTo>
                <a:lnTo>
                  <a:pt x="53" y="188"/>
                </a:lnTo>
                <a:lnTo>
                  <a:pt x="54" y="189"/>
                </a:lnTo>
                <a:lnTo>
                  <a:pt x="54" y="189"/>
                </a:lnTo>
                <a:lnTo>
                  <a:pt x="53" y="190"/>
                </a:lnTo>
                <a:lnTo>
                  <a:pt x="53" y="190"/>
                </a:lnTo>
                <a:lnTo>
                  <a:pt x="53" y="190"/>
                </a:lnTo>
                <a:lnTo>
                  <a:pt x="53" y="189"/>
                </a:lnTo>
                <a:lnTo>
                  <a:pt x="53" y="189"/>
                </a:lnTo>
                <a:lnTo>
                  <a:pt x="51" y="189"/>
                </a:lnTo>
                <a:lnTo>
                  <a:pt x="50" y="188"/>
                </a:lnTo>
                <a:lnTo>
                  <a:pt x="50" y="188"/>
                </a:lnTo>
                <a:lnTo>
                  <a:pt x="48" y="189"/>
                </a:lnTo>
                <a:lnTo>
                  <a:pt x="48" y="189"/>
                </a:lnTo>
                <a:lnTo>
                  <a:pt x="50" y="191"/>
                </a:lnTo>
                <a:lnTo>
                  <a:pt x="50" y="191"/>
                </a:lnTo>
                <a:lnTo>
                  <a:pt x="48" y="191"/>
                </a:lnTo>
                <a:lnTo>
                  <a:pt x="46" y="191"/>
                </a:lnTo>
                <a:lnTo>
                  <a:pt x="46" y="191"/>
                </a:lnTo>
                <a:lnTo>
                  <a:pt x="46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4"/>
                </a:lnTo>
                <a:lnTo>
                  <a:pt x="48" y="194"/>
                </a:lnTo>
                <a:lnTo>
                  <a:pt x="50" y="194"/>
                </a:lnTo>
                <a:lnTo>
                  <a:pt x="50" y="193"/>
                </a:lnTo>
                <a:lnTo>
                  <a:pt x="50" y="193"/>
                </a:lnTo>
                <a:lnTo>
                  <a:pt x="51" y="193"/>
                </a:lnTo>
                <a:lnTo>
                  <a:pt x="51" y="193"/>
                </a:lnTo>
                <a:lnTo>
                  <a:pt x="51" y="194"/>
                </a:lnTo>
                <a:lnTo>
                  <a:pt x="51" y="195"/>
                </a:lnTo>
                <a:lnTo>
                  <a:pt x="50" y="195"/>
                </a:lnTo>
                <a:lnTo>
                  <a:pt x="50" y="195"/>
                </a:lnTo>
                <a:lnTo>
                  <a:pt x="52" y="196"/>
                </a:lnTo>
                <a:lnTo>
                  <a:pt x="52" y="199"/>
                </a:lnTo>
                <a:lnTo>
                  <a:pt x="52" y="199"/>
                </a:lnTo>
                <a:lnTo>
                  <a:pt x="50" y="199"/>
                </a:lnTo>
                <a:lnTo>
                  <a:pt x="48" y="200"/>
                </a:lnTo>
                <a:lnTo>
                  <a:pt x="48" y="201"/>
                </a:lnTo>
                <a:lnTo>
                  <a:pt x="48" y="201"/>
                </a:lnTo>
                <a:lnTo>
                  <a:pt x="48" y="201"/>
                </a:lnTo>
                <a:lnTo>
                  <a:pt x="47" y="201"/>
                </a:lnTo>
                <a:lnTo>
                  <a:pt x="47" y="201"/>
                </a:lnTo>
                <a:lnTo>
                  <a:pt x="46" y="201"/>
                </a:lnTo>
                <a:lnTo>
                  <a:pt x="46" y="201"/>
                </a:lnTo>
                <a:lnTo>
                  <a:pt x="47" y="203"/>
                </a:lnTo>
                <a:lnTo>
                  <a:pt x="47" y="204"/>
                </a:lnTo>
                <a:lnTo>
                  <a:pt x="47" y="204"/>
                </a:lnTo>
                <a:lnTo>
                  <a:pt x="46" y="205"/>
                </a:lnTo>
                <a:lnTo>
                  <a:pt x="46" y="205"/>
                </a:lnTo>
                <a:lnTo>
                  <a:pt x="46" y="205"/>
                </a:lnTo>
                <a:lnTo>
                  <a:pt x="43" y="205"/>
                </a:lnTo>
                <a:lnTo>
                  <a:pt x="41" y="205"/>
                </a:lnTo>
                <a:lnTo>
                  <a:pt x="41" y="205"/>
                </a:lnTo>
                <a:lnTo>
                  <a:pt x="42" y="206"/>
                </a:lnTo>
                <a:lnTo>
                  <a:pt x="43" y="208"/>
                </a:lnTo>
                <a:lnTo>
                  <a:pt x="43" y="209"/>
                </a:lnTo>
                <a:lnTo>
                  <a:pt x="43" y="209"/>
                </a:lnTo>
                <a:lnTo>
                  <a:pt x="42" y="209"/>
                </a:lnTo>
                <a:lnTo>
                  <a:pt x="41" y="208"/>
                </a:lnTo>
                <a:lnTo>
                  <a:pt x="41" y="208"/>
                </a:lnTo>
                <a:lnTo>
                  <a:pt x="40" y="208"/>
                </a:lnTo>
                <a:lnTo>
                  <a:pt x="40" y="208"/>
                </a:lnTo>
                <a:lnTo>
                  <a:pt x="40" y="209"/>
                </a:lnTo>
                <a:lnTo>
                  <a:pt x="40" y="209"/>
                </a:lnTo>
                <a:lnTo>
                  <a:pt x="42" y="210"/>
                </a:lnTo>
                <a:lnTo>
                  <a:pt x="42" y="210"/>
                </a:lnTo>
                <a:lnTo>
                  <a:pt x="40" y="210"/>
                </a:lnTo>
                <a:lnTo>
                  <a:pt x="40" y="211"/>
                </a:lnTo>
                <a:lnTo>
                  <a:pt x="40" y="213"/>
                </a:lnTo>
                <a:lnTo>
                  <a:pt x="40" y="213"/>
                </a:lnTo>
                <a:lnTo>
                  <a:pt x="41" y="213"/>
                </a:lnTo>
                <a:lnTo>
                  <a:pt x="42" y="214"/>
                </a:lnTo>
                <a:lnTo>
                  <a:pt x="42" y="214"/>
                </a:lnTo>
                <a:lnTo>
                  <a:pt x="43" y="214"/>
                </a:lnTo>
                <a:lnTo>
                  <a:pt x="42" y="213"/>
                </a:lnTo>
                <a:lnTo>
                  <a:pt x="42" y="211"/>
                </a:lnTo>
                <a:lnTo>
                  <a:pt x="42" y="210"/>
                </a:lnTo>
                <a:lnTo>
                  <a:pt x="42" y="210"/>
                </a:lnTo>
                <a:lnTo>
                  <a:pt x="43" y="210"/>
                </a:lnTo>
                <a:lnTo>
                  <a:pt x="43" y="210"/>
                </a:lnTo>
                <a:lnTo>
                  <a:pt x="45" y="209"/>
                </a:lnTo>
                <a:lnTo>
                  <a:pt x="45" y="209"/>
                </a:lnTo>
                <a:lnTo>
                  <a:pt x="46" y="209"/>
                </a:lnTo>
                <a:lnTo>
                  <a:pt x="46" y="209"/>
                </a:lnTo>
                <a:lnTo>
                  <a:pt x="47" y="208"/>
                </a:lnTo>
                <a:lnTo>
                  <a:pt x="47" y="208"/>
                </a:lnTo>
                <a:lnTo>
                  <a:pt x="47" y="208"/>
                </a:lnTo>
                <a:lnTo>
                  <a:pt x="48" y="210"/>
                </a:lnTo>
                <a:lnTo>
                  <a:pt x="48" y="210"/>
                </a:lnTo>
                <a:lnTo>
                  <a:pt x="46" y="209"/>
                </a:lnTo>
                <a:lnTo>
                  <a:pt x="46" y="209"/>
                </a:lnTo>
                <a:lnTo>
                  <a:pt x="47" y="211"/>
                </a:lnTo>
                <a:lnTo>
                  <a:pt x="47" y="213"/>
                </a:lnTo>
                <a:lnTo>
                  <a:pt x="47" y="213"/>
                </a:lnTo>
                <a:lnTo>
                  <a:pt x="50" y="211"/>
                </a:lnTo>
                <a:lnTo>
                  <a:pt x="50" y="210"/>
                </a:lnTo>
                <a:lnTo>
                  <a:pt x="50" y="206"/>
                </a:lnTo>
                <a:lnTo>
                  <a:pt x="50" y="206"/>
                </a:lnTo>
                <a:lnTo>
                  <a:pt x="51" y="206"/>
                </a:lnTo>
                <a:lnTo>
                  <a:pt x="51" y="208"/>
                </a:lnTo>
                <a:lnTo>
                  <a:pt x="51" y="209"/>
                </a:lnTo>
                <a:lnTo>
                  <a:pt x="51" y="209"/>
                </a:lnTo>
                <a:lnTo>
                  <a:pt x="53" y="209"/>
                </a:lnTo>
                <a:lnTo>
                  <a:pt x="54" y="209"/>
                </a:lnTo>
                <a:lnTo>
                  <a:pt x="54" y="209"/>
                </a:lnTo>
                <a:lnTo>
                  <a:pt x="56" y="209"/>
                </a:lnTo>
                <a:lnTo>
                  <a:pt x="56" y="208"/>
                </a:lnTo>
                <a:lnTo>
                  <a:pt x="56" y="208"/>
                </a:lnTo>
                <a:lnTo>
                  <a:pt x="54" y="206"/>
                </a:lnTo>
                <a:lnTo>
                  <a:pt x="54" y="205"/>
                </a:lnTo>
                <a:lnTo>
                  <a:pt x="56" y="205"/>
                </a:lnTo>
                <a:lnTo>
                  <a:pt x="56" y="205"/>
                </a:lnTo>
                <a:lnTo>
                  <a:pt x="57" y="205"/>
                </a:lnTo>
                <a:lnTo>
                  <a:pt x="57" y="208"/>
                </a:lnTo>
                <a:lnTo>
                  <a:pt x="57" y="214"/>
                </a:lnTo>
                <a:lnTo>
                  <a:pt x="57" y="214"/>
                </a:lnTo>
                <a:lnTo>
                  <a:pt x="57" y="216"/>
                </a:lnTo>
                <a:lnTo>
                  <a:pt x="57" y="219"/>
                </a:lnTo>
                <a:lnTo>
                  <a:pt x="57" y="219"/>
                </a:lnTo>
                <a:lnTo>
                  <a:pt x="57" y="218"/>
                </a:lnTo>
                <a:lnTo>
                  <a:pt x="57" y="216"/>
                </a:lnTo>
                <a:lnTo>
                  <a:pt x="57" y="216"/>
                </a:lnTo>
                <a:lnTo>
                  <a:pt x="57" y="218"/>
                </a:lnTo>
                <a:lnTo>
                  <a:pt x="57" y="219"/>
                </a:lnTo>
                <a:lnTo>
                  <a:pt x="57" y="220"/>
                </a:lnTo>
                <a:lnTo>
                  <a:pt x="57" y="220"/>
                </a:lnTo>
                <a:lnTo>
                  <a:pt x="57" y="221"/>
                </a:lnTo>
                <a:lnTo>
                  <a:pt x="56" y="223"/>
                </a:lnTo>
                <a:lnTo>
                  <a:pt x="56" y="223"/>
                </a:lnTo>
                <a:lnTo>
                  <a:pt x="58" y="225"/>
                </a:lnTo>
                <a:lnTo>
                  <a:pt x="58" y="225"/>
                </a:lnTo>
                <a:lnTo>
                  <a:pt x="57" y="228"/>
                </a:lnTo>
                <a:lnTo>
                  <a:pt x="57" y="228"/>
                </a:lnTo>
                <a:lnTo>
                  <a:pt x="58" y="230"/>
                </a:lnTo>
                <a:lnTo>
                  <a:pt x="58" y="233"/>
                </a:lnTo>
                <a:lnTo>
                  <a:pt x="57" y="234"/>
                </a:lnTo>
                <a:lnTo>
                  <a:pt x="57" y="234"/>
                </a:lnTo>
                <a:lnTo>
                  <a:pt x="56" y="233"/>
                </a:lnTo>
                <a:lnTo>
                  <a:pt x="54" y="231"/>
                </a:lnTo>
                <a:lnTo>
                  <a:pt x="53" y="230"/>
                </a:lnTo>
                <a:lnTo>
                  <a:pt x="54" y="228"/>
                </a:lnTo>
                <a:lnTo>
                  <a:pt x="54" y="228"/>
                </a:lnTo>
                <a:lnTo>
                  <a:pt x="53" y="228"/>
                </a:lnTo>
                <a:lnTo>
                  <a:pt x="53" y="229"/>
                </a:lnTo>
                <a:lnTo>
                  <a:pt x="52" y="233"/>
                </a:lnTo>
                <a:lnTo>
                  <a:pt x="52" y="233"/>
                </a:lnTo>
                <a:lnTo>
                  <a:pt x="53" y="233"/>
                </a:lnTo>
                <a:lnTo>
                  <a:pt x="54" y="233"/>
                </a:lnTo>
                <a:lnTo>
                  <a:pt x="54" y="233"/>
                </a:lnTo>
                <a:lnTo>
                  <a:pt x="54" y="234"/>
                </a:lnTo>
                <a:lnTo>
                  <a:pt x="56" y="235"/>
                </a:lnTo>
                <a:lnTo>
                  <a:pt x="56" y="235"/>
                </a:lnTo>
                <a:lnTo>
                  <a:pt x="56" y="237"/>
                </a:lnTo>
                <a:lnTo>
                  <a:pt x="56" y="238"/>
                </a:lnTo>
                <a:lnTo>
                  <a:pt x="57" y="238"/>
                </a:lnTo>
                <a:lnTo>
                  <a:pt x="57" y="238"/>
                </a:lnTo>
                <a:lnTo>
                  <a:pt x="57" y="237"/>
                </a:lnTo>
                <a:lnTo>
                  <a:pt x="57" y="237"/>
                </a:lnTo>
                <a:lnTo>
                  <a:pt x="57" y="235"/>
                </a:lnTo>
                <a:lnTo>
                  <a:pt x="58" y="234"/>
                </a:lnTo>
                <a:lnTo>
                  <a:pt x="58" y="234"/>
                </a:lnTo>
                <a:lnTo>
                  <a:pt x="58" y="237"/>
                </a:lnTo>
                <a:lnTo>
                  <a:pt x="58" y="239"/>
                </a:lnTo>
                <a:lnTo>
                  <a:pt x="58" y="244"/>
                </a:lnTo>
                <a:lnTo>
                  <a:pt x="58" y="244"/>
                </a:lnTo>
                <a:lnTo>
                  <a:pt x="59" y="247"/>
                </a:lnTo>
                <a:lnTo>
                  <a:pt x="59" y="247"/>
                </a:lnTo>
                <a:lnTo>
                  <a:pt x="59" y="255"/>
                </a:lnTo>
                <a:lnTo>
                  <a:pt x="59" y="255"/>
                </a:lnTo>
                <a:lnTo>
                  <a:pt x="59" y="262"/>
                </a:lnTo>
                <a:lnTo>
                  <a:pt x="59" y="268"/>
                </a:lnTo>
                <a:lnTo>
                  <a:pt x="59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9"/>
                </a:lnTo>
                <a:lnTo>
                  <a:pt x="59" y="270"/>
                </a:lnTo>
                <a:lnTo>
                  <a:pt x="59" y="270"/>
                </a:lnTo>
                <a:lnTo>
                  <a:pt x="57" y="270"/>
                </a:lnTo>
                <a:lnTo>
                  <a:pt x="58" y="270"/>
                </a:lnTo>
                <a:lnTo>
                  <a:pt x="58" y="273"/>
                </a:lnTo>
                <a:lnTo>
                  <a:pt x="59" y="274"/>
                </a:lnTo>
                <a:lnTo>
                  <a:pt x="59" y="274"/>
                </a:lnTo>
                <a:lnTo>
                  <a:pt x="59" y="275"/>
                </a:lnTo>
                <a:lnTo>
                  <a:pt x="60" y="275"/>
                </a:lnTo>
                <a:lnTo>
                  <a:pt x="60" y="275"/>
                </a:lnTo>
                <a:lnTo>
                  <a:pt x="60" y="279"/>
                </a:lnTo>
                <a:lnTo>
                  <a:pt x="60" y="280"/>
                </a:lnTo>
                <a:lnTo>
                  <a:pt x="59" y="282"/>
                </a:lnTo>
                <a:lnTo>
                  <a:pt x="59" y="282"/>
                </a:lnTo>
                <a:lnTo>
                  <a:pt x="59" y="283"/>
                </a:lnTo>
                <a:lnTo>
                  <a:pt x="59" y="283"/>
                </a:lnTo>
                <a:lnTo>
                  <a:pt x="60" y="284"/>
                </a:lnTo>
                <a:lnTo>
                  <a:pt x="60" y="285"/>
                </a:lnTo>
                <a:lnTo>
                  <a:pt x="60" y="285"/>
                </a:lnTo>
                <a:lnTo>
                  <a:pt x="58" y="285"/>
                </a:lnTo>
                <a:lnTo>
                  <a:pt x="58" y="283"/>
                </a:lnTo>
                <a:lnTo>
                  <a:pt x="58" y="283"/>
                </a:lnTo>
                <a:lnTo>
                  <a:pt x="57" y="283"/>
                </a:lnTo>
                <a:lnTo>
                  <a:pt x="57" y="284"/>
                </a:lnTo>
                <a:lnTo>
                  <a:pt x="56" y="287"/>
                </a:lnTo>
                <a:lnTo>
                  <a:pt x="56" y="287"/>
                </a:lnTo>
                <a:lnTo>
                  <a:pt x="58" y="287"/>
                </a:lnTo>
                <a:lnTo>
                  <a:pt x="59" y="285"/>
                </a:lnTo>
                <a:lnTo>
                  <a:pt x="59" y="285"/>
                </a:lnTo>
                <a:lnTo>
                  <a:pt x="60" y="308"/>
                </a:lnTo>
                <a:lnTo>
                  <a:pt x="60" y="329"/>
                </a:lnTo>
                <a:lnTo>
                  <a:pt x="59" y="372"/>
                </a:lnTo>
                <a:lnTo>
                  <a:pt x="59" y="372"/>
                </a:lnTo>
                <a:lnTo>
                  <a:pt x="59" y="384"/>
                </a:lnTo>
                <a:lnTo>
                  <a:pt x="59" y="384"/>
                </a:lnTo>
                <a:lnTo>
                  <a:pt x="59" y="387"/>
                </a:lnTo>
                <a:lnTo>
                  <a:pt x="59" y="387"/>
                </a:lnTo>
                <a:lnTo>
                  <a:pt x="59" y="395"/>
                </a:lnTo>
                <a:lnTo>
                  <a:pt x="59" y="395"/>
                </a:lnTo>
                <a:lnTo>
                  <a:pt x="59" y="402"/>
                </a:lnTo>
                <a:lnTo>
                  <a:pt x="59" y="402"/>
                </a:lnTo>
                <a:lnTo>
                  <a:pt x="59" y="409"/>
                </a:lnTo>
                <a:lnTo>
                  <a:pt x="59" y="418"/>
                </a:lnTo>
                <a:lnTo>
                  <a:pt x="59" y="418"/>
                </a:lnTo>
                <a:lnTo>
                  <a:pt x="60" y="423"/>
                </a:lnTo>
                <a:lnTo>
                  <a:pt x="60" y="425"/>
                </a:lnTo>
                <a:lnTo>
                  <a:pt x="59" y="428"/>
                </a:lnTo>
                <a:lnTo>
                  <a:pt x="59" y="428"/>
                </a:lnTo>
                <a:lnTo>
                  <a:pt x="59" y="433"/>
                </a:lnTo>
                <a:lnTo>
                  <a:pt x="59" y="437"/>
                </a:lnTo>
                <a:lnTo>
                  <a:pt x="59" y="437"/>
                </a:lnTo>
                <a:lnTo>
                  <a:pt x="59" y="435"/>
                </a:lnTo>
                <a:lnTo>
                  <a:pt x="60" y="435"/>
                </a:lnTo>
                <a:lnTo>
                  <a:pt x="60" y="435"/>
                </a:lnTo>
                <a:lnTo>
                  <a:pt x="60" y="442"/>
                </a:lnTo>
                <a:lnTo>
                  <a:pt x="60" y="448"/>
                </a:lnTo>
                <a:lnTo>
                  <a:pt x="60" y="448"/>
                </a:lnTo>
                <a:lnTo>
                  <a:pt x="58" y="447"/>
                </a:lnTo>
                <a:lnTo>
                  <a:pt x="58" y="447"/>
                </a:lnTo>
                <a:lnTo>
                  <a:pt x="58" y="448"/>
                </a:lnTo>
                <a:lnTo>
                  <a:pt x="59" y="449"/>
                </a:lnTo>
                <a:lnTo>
                  <a:pt x="60" y="450"/>
                </a:lnTo>
                <a:lnTo>
                  <a:pt x="60" y="450"/>
                </a:lnTo>
                <a:lnTo>
                  <a:pt x="60" y="450"/>
                </a:lnTo>
                <a:lnTo>
                  <a:pt x="59" y="450"/>
                </a:lnTo>
                <a:lnTo>
                  <a:pt x="58" y="450"/>
                </a:lnTo>
                <a:lnTo>
                  <a:pt x="58" y="450"/>
                </a:lnTo>
                <a:lnTo>
                  <a:pt x="59" y="454"/>
                </a:lnTo>
                <a:lnTo>
                  <a:pt x="59" y="454"/>
                </a:lnTo>
                <a:lnTo>
                  <a:pt x="59" y="457"/>
                </a:lnTo>
                <a:lnTo>
                  <a:pt x="59" y="459"/>
                </a:lnTo>
                <a:lnTo>
                  <a:pt x="59" y="459"/>
                </a:lnTo>
                <a:lnTo>
                  <a:pt x="59" y="463"/>
                </a:lnTo>
                <a:lnTo>
                  <a:pt x="59" y="463"/>
                </a:lnTo>
                <a:lnTo>
                  <a:pt x="59" y="465"/>
                </a:lnTo>
                <a:lnTo>
                  <a:pt x="60" y="469"/>
                </a:lnTo>
                <a:lnTo>
                  <a:pt x="60" y="469"/>
                </a:lnTo>
                <a:lnTo>
                  <a:pt x="59" y="472"/>
                </a:lnTo>
                <a:lnTo>
                  <a:pt x="59" y="472"/>
                </a:lnTo>
                <a:lnTo>
                  <a:pt x="59" y="473"/>
                </a:lnTo>
                <a:lnTo>
                  <a:pt x="59" y="474"/>
                </a:lnTo>
                <a:lnTo>
                  <a:pt x="59" y="474"/>
                </a:lnTo>
                <a:lnTo>
                  <a:pt x="59" y="474"/>
                </a:lnTo>
                <a:lnTo>
                  <a:pt x="60" y="484"/>
                </a:lnTo>
                <a:lnTo>
                  <a:pt x="60" y="484"/>
                </a:lnTo>
                <a:lnTo>
                  <a:pt x="60" y="487"/>
                </a:lnTo>
                <a:lnTo>
                  <a:pt x="60" y="487"/>
                </a:lnTo>
                <a:lnTo>
                  <a:pt x="60" y="489"/>
                </a:lnTo>
                <a:lnTo>
                  <a:pt x="60" y="489"/>
                </a:lnTo>
                <a:lnTo>
                  <a:pt x="60" y="491"/>
                </a:lnTo>
                <a:lnTo>
                  <a:pt x="59" y="491"/>
                </a:lnTo>
                <a:lnTo>
                  <a:pt x="59" y="491"/>
                </a:lnTo>
                <a:lnTo>
                  <a:pt x="60" y="493"/>
                </a:lnTo>
                <a:lnTo>
                  <a:pt x="60" y="493"/>
                </a:lnTo>
                <a:lnTo>
                  <a:pt x="59" y="497"/>
                </a:lnTo>
                <a:lnTo>
                  <a:pt x="59" y="502"/>
                </a:lnTo>
                <a:lnTo>
                  <a:pt x="59" y="502"/>
                </a:lnTo>
                <a:lnTo>
                  <a:pt x="60" y="504"/>
                </a:lnTo>
                <a:lnTo>
                  <a:pt x="60" y="504"/>
                </a:lnTo>
                <a:lnTo>
                  <a:pt x="59" y="507"/>
                </a:lnTo>
                <a:lnTo>
                  <a:pt x="59" y="507"/>
                </a:lnTo>
                <a:lnTo>
                  <a:pt x="60" y="509"/>
                </a:lnTo>
                <a:lnTo>
                  <a:pt x="59" y="512"/>
                </a:lnTo>
                <a:lnTo>
                  <a:pt x="59" y="512"/>
                </a:lnTo>
                <a:lnTo>
                  <a:pt x="60" y="517"/>
                </a:lnTo>
                <a:lnTo>
                  <a:pt x="60" y="517"/>
                </a:lnTo>
                <a:lnTo>
                  <a:pt x="60" y="518"/>
                </a:lnTo>
                <a:lnTo>
                  <a:pt x="60" y="518"/>
                </a:lnTo>
                <a:lnTo>
                  <a:pt x="62" y="533"/>
                </a:lnTo>
                <a:lnTo>
                  <a:pt x="62" y="533"/>
                </a:lnTo>
                <a:lnTo>
                  <a:pt x="60" y="534"/>
                </a:lnTo>
                <a:lnTo>
                  <a:pt x="60" y="534"/>
                </a:lnTo>
                <a:lnTo>
                  <a:pt x="60" y="541"/>
                </a:lnTo>
                <a:lnTo>
                  <a:pt x="60" y="546"/>
                </a:lnTo>
                <a:lnTo>
                  <a:pt x="60" y="546"/>
                </a:lnTo>
                <a:lnTo>
                  <a:pt x="60" y="547"/>
                </a:lnTo>
                <a:lnTo>
                  <a:pt x="59" y="547"/>
                </a:lnTo>
                <a:lnTo>
                  <a:pt x="59" y="547"/>
                </a:lnTo>
                <a:lnTo>
                  <a:pt x="59" y="557"/>
                </a:lnTo>
                <a:lnTo>
                  <a:pt x="59" y="557"/>
                </a:lnTo>
                <a:lnTo>
                  <a:pt x="59" y="558"/>
                </a:lnTo>
                <a:lnTo>
                  <a:pt x="58" y="558"/>
                </a:lnTo>
                <a:lnTo>
                  <a:pt x="58" y="558"/>
                </a:lnTo>
                <a:lnTo>
                  <a:pt x="58" y="558"/>
                </a:lnTo>
                <a:lnTo>
                  <a:pt x="59" y="559"/>
                </a:lnTo>
                <a:lnTo>
                  <a:pt x="59" y="559"/>
                </a:lnTo>
                <a:lnTo>
                  <a:pt x="59" y="564"/>
                </a:lnTo>
                <a:lnTo>
                  <a:pt x="59" y="567"/>
                </a:lnTo>
                <a:lnTo>
                  <a:pt x="58" y="568"/>
                </a:lnTo>
                <a:lnTo>
                  <a:pt x="58" y="568"/>
                </a:lnTo>
                <a:lnTo>
                  <a:pt x="58" y="573"/>
                </a:lnTo>
                <a:lnTo>
                  <a:pt x="58" y="573"/>
                </a:lnTo>
                <a:lnTo>
                  <a:pt x="57" y="574"/>
                </a:lnTo>
                <a:lnTo>
                  <a:pt x="56" y="574"/>
                </a:lnTo>
                <a:lnTo>
                  <a:pt x="56" y="574"/>
                </a:lnTo>
                <a:lnTo>
                  <a:pt x="56" y="576"/>
                </a:lnTo>
                <a:lnTo>
                  <a:pt x="56" y="576"/>
                </a:lnTo>
                <a:lnTo>
                  <a:pt x="58" y="576"/>
                </a:lnTo>
                <a:lnTo>
                  <a:pt x="58" y="576"/>
                </a:lnTo>
                <a:lnTo>
                  <a:pt x="58" y="578"/>
                </a:lnTo>
                <a:lnTo>
                  <a:pt x="57" y="578"/>
                </a:lnTo>
                <a:lnTo>
                  <a:pt x="56" y="581"/>
                </a:lnTo>
                <a:lnTo>
                  <a:pt x="56" y="581"/>
                </a:lnTo>
                <a:lnTo>
                  <a:pt x="57" y="582"/>
                </a:lnTo>
                <a:lnTo>
                  <a:pt x="58" y="582"/>
                </a:lnTo>
                <a:lnTo>
                  <a:pt x="58" y="582"/>
                </a:lnTo>
                <a:lnTo>
                  <a:pt x="58" y="588"/>
                </a:lnTo>
                <a:lnTo>
                  <a:pt x="57" y="593"/>
                </a:lnTo>
                <a:lnTo>
                  <a:pt x="57" y="593"/>
                </a:lnTo>
                <a:lnTo>
                  <a:pt x="56" y="597"/>
                </a:lnTo>
                <a:lnTo>
                  <a:pt x="56" y="597"/>
                </a:lnTo>
                <a:lnTo>
                  <a:pt x="57" y="604"/>
                </a:lnTo>
                <a:lnTo>
                  <a:pt x="57" y="604"/>
                </a:lnTo>
                <a:lnTo>
                  <a:pt x="57" y="607"/>
                </a:lnTo>
                <a:lnTo>
                  <a:pt x="56" y="609"/>
                </a:lnTo>
                <a:lnTo>
                  <a:pt x="56" y="609"/>
                </a:lnTo>
                <a:lnTo>
                  <a:pt x="57" y="611"/>
                </a:lnTo>
                <a:lnTo>
                  <a:pt x="57" y="611"/>
                </a:lnTo>
                <a:lnTo>
                  <a:pt x="57" y="613"/>
                </a:lnTo>
                <a:lnTo>
                  <a:pt x="57" y="614"/>
                </a:lnTo>
                <a:lnTo>
                  <a:pt x="58" y="617"/>
                </a:lnTo>
                <a:lnTo>
                  <a:pt x="58" y="619"/>
                </a:lnTo>
                <a:lnTo>
                  <a:pt x="58" y="619"/>
                </a:lnTo>
                <a:lnTo>
                  <a:pt x="59" y="621"/>
                </a:lnTo>
                <a:lnTo>
                  <a:pt x="59" y="621"/>
                </a:lnTo>
                <a:lnTo>
                  <a:pt x="60" y="623"/>
                </a:lnTo>
                <a:lnTo>
                  <a:pt x="60" y="623"/>
                </a:lnTo>
                <a:lnTo>
                  <a:pt x="62" y="622"/>
                </a:lnTo>
                <a:lnTo>
                  <a:pt x="62" y="622"/>
                </a:lnTo>
                <a:lnTo>
                  <a:pt x="60" y="621"/>
                </a:lnTo>
                <a:lnTo>
                  <a:pt x="60" y="621"/>
                </a:lnTo>
                <a:lnTo>
                  <a:pt x="60" y="619"/>
                </a:lnTo>
                <a:lnTo>
                  <a:pt x="60" y="619"/>
                </a:lnTo>
                <a:lnTo>
                  <a:pt x="59" y="618"/>
                </a:lnTo>
                <a:lnTo>
                  <a:pt x="59" y="618"/>
                </a:lnTo>
                <a:lnTo>
                  <a:pt x="59" y="614"/>
                </a:lnTo>
                <a:lnTo>
                  <a:pt x="59" y="614"/>
                </a:lnTo>
                <a:lnTo>
                  <a:pt x="59" y="612"/>
                </a:lnTo>
                <a:lnTo>
                  <a:pt x="59" y="609"/>
                </a:lnTo>
                <a:lnTo>
                  <a:pt x="59" y="609"/>
                </a:lnTo>
                <a:lnTo>
                  <a:pt x="60" y="607"/>
                </a:lnTo>
                <a:lnTo>
                  <a:pt x="60" y="607"/>
                </a:lnTo>
                <a:lnTo>
                  <a:pt x="60" y="603"/>
                </a:lnTo>
                <a:lnTo>
                  <a:pt x="60" y="603"/>
                </a:lnTo>
                <a:lnTo>
                  <a:pt x="60" y="599"/>
                </a:lnTo>
                <a:lnTo>
                  <a:pt x="60" y="599"/>
                </a:lnTo>
                <a:lnTo>
                  <a:pt x="60" y="592"/>
                </a:lnTo>
                <a:lnTo>
                  <a:pt x="60" y="592"/>
                </a:lnTo>
                <a:lnTo>
                  <a:pt x="62" y="592"/>
                </a:lnTo>
                <a:lnTo>
                  <a:pt x="62" y="592"/>
                </a:lnTo>
                <a:lnTo>
                  <a:pt x="63" y="589"/>
                </a:lnTo>
                <a:lnTo>
                  <a:pt x="63" y="589"/>
                </a:lnTo>
                <a:lnTo>
                  <a:pt x="64" y="589"/>
                </a:lnTo>
                <a:lnTo>
                  <a:pt x="64" y="589"/>
                </a:lnTo>
                <a:lnTo>
                  <a:pt x="63" y="588"/>
                </a:lnTo>
                <a:lnTo>
                  <a:pt x="63" y="588"/>
                </a:lnTo>
                <a:lnTo>
                  <a:pt x="63" y="588"/>
                </a:lnTo>
                <a:lnTo>
                  <a:pt x="62" y="588"/>
                </a:lnTo>
                <a:lnTo>
                  <a:pt x="62" y="589"/>
                </a:lnTo>
                <a:lnTo>
                  <a:pt x="62" y="591"/>
                </a:lnTo>
                <a:lnTo>
                  <a:pt x="62" y="591"/>
                </a:lnTo>
                <a:lnTo>
                  <a:pt x="60" y="589"/>
                </a:lnTo>
                <a:lnTo>
                  <a:pt x="60" y="587"/>
                </a:lnTo>
                <a:lnTo>
                  <a:pt x="62" y="582"/>
                </a:lnTo>
                <a:lnTo>
                  <a:pt x="62" y="582"/>
                </a:lnTo>
                <a:lnTo>
                  <a:pt x="62" y="582"/>
                </a:lnTo>
                <a:lnTo>
                  <a:pt x="62" y="581"/>
                </a:lnTo>
                <a:lnTo>
                  <a:pt x="60" y="581"/>
                </a:lnTo>
                <a:lnTo>
                  <a:pt x="62" y="579"/>
                </a:lnTo>
                <a:lnTo>
                  <a:pt x="62" y="579"/>
                </a:lnTo>
                <a:lnTo>
                  <a:pt x="63" y="579"/>
                </a:lnTo>
                <a:lnTo>
                  <a:pt x="63" y="581"/>
                </a:lnTo>
                <a:lnTo>
                  <a:pt x="63" y="581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3" y="583"/>
                </a:lnTo>
                <a:lnTo>
                  <a:pt x="63" y="583"/>
                </a:lnTo>
                <a:lnTo>
                  <a:pt x="63" y="583"/>
                </a:lnTo>
                <a:lnTo>
                  <a:pt x="63" y="582"/>
                </a:lnTo>
                <a:lnTo>
                  <a:pt x="63" y="582"/>
                </a:lnTo>
                <a:lnTo>
                  <a:pt x="62" y="583"/>
                </a:lnTo>
                <a:lnTo>
                  <a:pt x="62" y="584"/>
                </a:lnTo>
                <a:lnTo>
                  <a:pt x="62" y="587"/>
                </a:lnTo>
                <a:lnTo>
                  <a:pt x="62" y="587"/>
                </a:lnTo>
                <a:lnTo>
                  <a:pt x="63" y="587"/>
                </a:lnTo>
                <a:lnTo>
                  <a:pt x="64" y="586"/>
                </a:lnTo>
                <a:lnTo>
                  <a:pt x="64" y="584"/>
                </a:lnTo>
                <a:lnTo>
                  <a:pt x="65" y="584"/>
                </a:lnTo>
                <a:lnTo>
                  <a:pt x="65" y="584"/>
                </a:lnTo>
                <a:lnTo>
                  <a:pt x="64" y="581"/>
                </a:lnTo>
                <a:lnTo>
                  <a:pt x="63" y="578"/>
                </a:lnTo>
                <a:lnTo>
                  <a:pt x="64" y="576"/>
                </a:lnTo>
                <a:lnTo>
                  <a:pt x="64" y="576"/>
                </a:lnTo>
                <a:lnTo>
                  <a:pt x="63" y="576"/>
                </a:lnTo>
                <a:lnTo>
                  <a:pt x="63" y="577"/>
                </a:lnTo>
                <a:lnTo>
                  <a:pt x="62" y="578"/>
                </a:lnTo>
                <a:lnTo>
                  <a:pt x="60" y="578"/>
                </a:lnTo>
                <a:lnTo>
                  <a:pt x="60" y="578"/>
                </a:lnTo>
                <a:lnTo>
                  <a:pt x="62" y="574"/>
                </a:lnTo>
                <a:lnTo>
                  <a:pt x="63" y="572"/>
                </a:lnTo>
                <a:lnTo>
                  <a:pt x="63" y="572"/>
                </a:lnTo>
                <a:lnTo>
                  <a:pt x="63" y="574"/>
                </a:lnTo>
                <a:lnTo>
                  <a:pt x="64" y="574"/>
                </a:lnTo>
                <a:lnTo>
                  <a:pt x="65" y="574"/>
                </a:lnTo>
                <a:lnTo>
                  <a:pt x="65" y="574"/>
                </a:lnTo>
                <a:lnTo>
                  <a:pt x="64" y="573"/>
                </a:lnTo>
                <a:lnTo>
                  <a:pt x="64" y="573"/>
                </a:lnTo>
                <a:lnTo>
                  <a:pt x="64" y="572"/>
                </a:lnTo>
                <a:lnTo>
                  <a:pt x="64" y="572"/>
                </a:lnTo>
                <a:lnTo>
                  <a:pt x="65" y="572"/>
                </a:lnTo>
                <a:lnTo>
                  <a:pt x="66" y="571"/>
                </a:lnTo>
                <a:lnTo>
                  <a:pt x="65" y="567"/>
                </a:lnTo>
                <a:lnTo>
                  <a:pt x="65" y="567"/>
                </a:lnTo>
                <a:lnTo>
                  <a:pt x="64" y="568"/>
                </a:lnTo>
                <a:lnTo>
                  <a:pt x="63" y="571"/>
                </a:lnTo>
                <a:lnTo>
                  <a:pt x="63" y="571"/>
                </a:lnTo>
                <a:lnTo>
                  <a:pt x="63" y="569"/>
                </a:lnTo>
                <a:lnTo>
                  <a:pt x="63" y="568"/>
                </a:lnTo>
                <a:lnTo>
                  <a:pt x="63" y="566"/>
                </a:lnTo>
                <a:lnTo>
                  <a:pt x="63" y="566"/>
                </a:lnTo>
                <a:lnTo>
                  <a:pt x="64" y="567"/>
                </a:lnTo>
                <a:lnTo>
                  <a:pt x="65" y="566"/>
                </a:lnTo>
                <a:lnTo>
                  <a:pt x="66" y="564"/>
                </a:lnTo>
                <a:lnTo>
                  <a:pt x="66" y="564"/>
                </a:lnTo>
                <a:lnTo>
                  <a:pt x="65" y="564"/>
                </a:lnTo>
                <a:lnTo>
                  <a:pt x="65" y="564"/>
                </a:lnTo>
                <a:lnTo>
                  <a:pt x="64" y="564"/>
                </a:lnTo>
                <a:lnTo>
                  <a:pt x="64" y="564"/>
                </a:lnTo>
                <a:lnTo>
                  <a:pt x="64" y="564"/>
                </a:lnTo>
                <a:lnTo>
                  <a:pt x="65" y="563"/>
                </a:lnTo>
                <a:lnTo>
                  <a:pt x="65" y="562"/>
                </a:lnTo>
                <a:lnTo>
                  <a:pt x="66" y="561"/>
                </a:lnTo>
                <a:lnTo>
                  <a:pt x="66" y="561"/>
                </a:lnTo>
                <a:lnTo>
                  <a:pt x="66" y="561"/>
                </a:lnTo>
                <a:lnTo>
                  <a:pt x="65" y="561"/>
                </a:lnTo>
                <a:lnTo>
                  <a:pt x="65" y="562"/>
                </a:lnTo>
                <a:lnTo>
                  <a:pt x="65" y="562"/>
                </a:lnTo>
                <a:lnTo>
                  <a:pt x="65" y="551"/>
                </a:lnTo>
                <a:lnTo>
                  <a:pt x="66" y="539"/>
                </a:lnTo>
                <a:lnTo>
                  <a:pt x="66" y="539"/>
                </a:lnTo>
                <a:lnTo>
                  <a:pt x="66" y="537"/>
                </a:lnTo>
                <a:lnTo>
                  <a:pt x="66" y="536"/>
                </a:lnTo>
                <a:lnTo>
                  <a:pt x="65" y="534"/>
                </a:lnTo>
                <a:lnTo>
                  <a:pt x="65" y="534"/>
                </a:lnTo>
                <a:lnTo>
                  <a:pt x="66" y="527"/>
                </a:lnTo>
                <a:lnTo>
                  <a:pt x="66" y="521"/>
                </a:lnTo>
                <a:lnTo>
                  <a:pt x="66" y="521"/>
                </a:lnTo>
                <a:lnTo>
                  <a:pt x="68" y="522"/>
                </a:lnTo>
                <a:lnTo>
                  <a:pt x="68" y="524"/>
                </a:lnTo>
                <a:lnTo>
                  <a:pt x="68" y="528"/>
                </a:lnTo>
                <a:lnTo>
                  <a:pt x="68" y="528"/>
                </a:lnTo>
                <a:lnTo>
                  <a:pt x="68" y="533"/>
                </a:lnTo>
                <a:lnTo>
                  <a:pt x="68" y="538"/>
                </a:lnTo>
                <a:lnTo>
                  <a:pt x="68" y="538"/>
                </a:lnTo>
                <a:lnTo>
                  <a:pt x="70" y="538"/>
                </a:lnTo>
                <a:lnTo>
                  <a:pt x="71" y="538"/>
                </a:lnTo>
                <a:lnTo>
                  <a:pt x="71" y="538"/>
                </a:lnTo>
                <a:lnTo>
                  <a:pt x="71" y="534"/>
                </a:lnTo>
                <a:lnTo>
                  <a:pt x="71" y="533"/>
                </a:lnTo>
                <a:lnTo>
                  <a:pt x="71" y="533"/>
                </a:lnTo>
                <a:lnTo>
                  <a:pt x="70" y="537"/>
                </a:lnTo>
                <a:lnTo>
                  <a:pt x="70" y="537"/>
                </a:lnTo>
                <a:lnTo>
                  <a:pt x="69" y="536"/>
                </a:lnTo>
                <a:lnTo>
                  <a:pt x="69" y="533"/>
                </a:lnTo>
                <a:lnTo>
                  <a:pt x="70" y="532"/>
                </a:lnTo>
                <a:lnTo>
                  <a:pt x="70" y="529"/>
                </a:lnTo>
                <a:lnTo>
                  <a:pt x="70" y="529"/>
                </a:lnTo>
                <a:lnTo>
                  <a:pt x="70" y="529"/>
                </a:lnTo>
                <a:lnTo>
                  <a:pt x="70" y="531"/>
                </a:lnTo>
                <a:lnTo>
                  <a:pt x="70" y="532"/>
                </a:lnTo>
                <a:lnTo>
                  <a:pt x="69" y="532"/>
                </a:lnTo>
                <a:lnTo>
                  <a:pt x="69" y="532"/>
                </a:lnTo>
                <a:lnTo>
                  <a:pt x="70" y="483"/>
                </a:lnTo>
                <a:lnTo>
                  <a:pt x="70" y="483"/>
                </a:lnTo>
                <a:lnTo>
                  <a:pt x="70" y="481"/>
                </a:lnTo>
                <a:lnTo>
                  <a:pt x="70" y="481"/>
                </a:lnTo>
                <a:lnTo>
                  <a:pt x="70" y="477"/>
                </a:lnTo>
                <a:lnTo>
                  <a:pt x="70" y="477"/>
                </a:lnTo>
                <a:lnTo>
                  <a:pt x="71" y="473"/>
                </a:lnTo>
                <a:lnTo>
                  <a:pt x="71" y="472"/>
                </a:lnTo>
                <a:lnTo>
                  <a:pt x="70" y="471"/>
                </a:lnTo>
                <a:lnTo>
                  <a:pt x="70" y="471"/>
                </a:lnTo>
                <a:lnTo>
                  <a:pt x="71" y="469"/>
                </a:lnTo>
                <a:lnTo>
                  <a:pt x="72" y="468"/>
                </a:lnTo>
                <a:lnTo>
                  <a:pt x="72" y="468"/>
                </a:lnTo>
                <a:lnTo>
                  <a:pt x="71" y="467"/>
                </a:lnTo>
                <a:lnTo>
                  <a:pt x="71" y="468"/>
                </a:lnTo>
                <a:lnTo>
                  <a:pt x="71" y="468"/>
                </a:lnTo>
                <a:lnTo>
                  <a:pt x="70" y="459"/>
                </a:lnTo>
                <a:lnTo>
                  <a:pt x="70" y="452"/>
                </a:lnTo>
                <a:lnTo>
                  <a:pt x="70" y="444"/>
                </a:lnTo>
                <a:lnTo>
                  <a:pt x="70" y="437"/>
                </a:lnTo>
                <a:lnTo>
                  <a:pt x="70" y="437"/>
                </a:lnTo>
                <a:lnTo>
                  <a:pt x="70" y="437"/>
                </a:lnTo>
                <a:lnTo>
                  <a:pt x="71" y="437"/>
                </a:lnTo>
                <a:lnTo>
                  <a:pt x="71" y="437"/>
                </a:lnTo>
                <a:lnTo>
                  <a:pt x="70" y="434"/>
                </a:lnTo>
                <a:lnTo>
                  <a:pt x="70" y="429"/>
                </a:lnTo>
                <a:lnTo>
                  <a:pt x="70" y="429"/>
                </a:lnTo>
                <a:lnTo>
                  <a:pt x="70" y="430"/>
                </a:lnTo>
                <a:lnTo>
                  <a:pt x="71" y="430"/>
                </a:lnTo>
                <a:lnTo>
                  <a:pt x="71" y="432"/>
                </a:lnTo>
                <a:lnTo>
                  <a:pt x="72" y="432"/>
                </a:lnTo>
                <a:lnTo>
                  <a:pt x="72" y="432"/>
                </a:lnTo>
                <a:lnTo>
                  <a:pt x="71" y="429"/>
                </a:lnTo>
                <a:lnTo>
                  <a:pt x="71" y="428"/>
                </a:lnTo>
                <a:lnTo>
                  <a:pt x="71" y="427"/>
                </a:lnTo>
                <a:lnTo>
                  <a:pt x="71" y="427"/>
                </a:lnTo>
                <a:lnTo>
                  <a:pt x="72" y="427"/>
                </a:lnTo>
                <a:lnTo>
                  <a:pt x="72" y="428"/>
                </a:lnTo>
                <a:lnTo>
                  <a:pt x="72" y="428"/>
                </a:lnTo>
                <a:lnTo>
                  <a:pt x="74" y="429"/>
                </a:lnTo>
                <a:lnTo>
                  <a:pt x="74" y="429"/>
                </a:lnTo>
                <a:lnTo>
                  <a:pt x="72" y="432"/>
                </a:lnTo>
                <a:lnTo>
                  <a:pt x="72" y="433"/>
                </a:lnTo>
                <a:lnTo>
                  <a:pt x="72" y="433"/>
                </a:lnTo>
                <a:lnTo>
                  <a:pt x="74" y="434"/>
                </a:lnTo>
                <a:lnTo>
                  <a:pt x="74" y="434"/>
                </a:lnTo>
                <a:lnTo>
                  <a:pt x="75" y="434"/>
                </a:lnTo>
                <a:lnTo>
                  <a:pt x="76" y="433"/>
                </a:lnTo>
                <a:lnTo>
                  <a:pt x="76" y="433"/>
                </a:lnTo>
                <a:lnTo>
                  <a:pt x="77" y="435"/>
                </a:lnTo>
                <a:lnTo>
                  <a:pt x="80" y="435"/>
                </a:lnTo>
                <a:lnTo>
                  <a:pt x="80" y="435"/>
                </a:lnTo>
                <a:lnTo>
                  <a:pt x="81" y="435"/>
                </a:lnTo>
                <a:lnTo>
                  <a:pt x="81" y="434"/>
                </a:lnTo>
                <a:lnTo>
                  <a:pt x="81" y="432"/>
                </a:lnTo>
                <a:lnTo>
                  <a:pt x="81" y="432"/>
                </a:lnTo>
                <a:lnTo>
                  <a:pt x="81" y="432"/>
                </a:lnTo>
                <a:lnTo>
                  <a:pt x="82" y="432"/>
                </a:lnTo>
                <a:lnTo>
                  <a:pt x="82" y="432"/>
                </a:lnTo>
                <a:lnTo>
                  <a:pt x="81" y="434"/>
                </a:lnTo>
                <a:lnTo>
                  <a:pt x="81" y="434"/>
                </a:lnTo>
                <a:lnTo>
                  <a:pt x="82" y="434"/>
                </a:lnTo>
                <a:lnTo>
                  <a:pt x="82" y="434"/>
                </a:lnTo>
                <a:lnTo>
                  <a:pt x="82" y="434"/>
                </a:lnTo>
                <a:lnTo>
                  <a:pt x="83" y="440"/>
                </a:lnTo>
                <a:lnTo>
                  <a:pt x="83" y="440"/>
                </a:lnTo>
                <a:lnTo>
                  <a:pt x="81" y="442"/>
                </a:lnTo>
                <a:lnTo>
                  <a:pt x="79" y="440"/>
                </a:lnTo>
                <a:lnTo>
                  <a:pt x="79" y="440"/>
                </a:lnTo>
                <a:lnTo>
                  <a:pt x="79" y="440"/>
                </a:lnTo>
                <a:lnTo>
                  <a:pt x="77" y="440"/>
                </a:lnTo>
                <a:lnTo>
                  <a:pt x="77" y="442"/>
                </a:lnTo>
                <a:lnTo>
                  <a:pt x="76" y="442"/>
                </a:lnTo>
                <a:lnTo>
                  <a:pt x="77" y="443"/>
                </a:lnTo>
                <a:lnTo>
                  <a:pt x="77" y="443"/>
                </a:lnTo>
                <a:lnTo>
                  <a:pt x="76" y="443"/>
                </a:lnTo>
                <a:lnTo>
                  <a:pt x="76" y="443"/>
                </a:lnTo>
                <a:lnTo>
                  <a:pt x="74" y="442"/>
                </a:lnTo>
                <a:lnTo>
                  <a:pt x="74" y="442"/>
                </a:lnTo>
                <a:lnTo>
                  <a:pt x="75" y="443"/>
                </a:lnTo>
                <a:lnTo>
                  <a:pt x="76" y="443"/>
                </a:lnTo>
                <a:lnTo>
                  <a:pt x="76" y="443"/>
                </a:lnTo>
                <a:lnTo>
                  <a:pt x="76" y="444"/>
                </a:lnTo>
                <a:lnTo>
                  <a:pt x="75" y="444"/>
                </a:lnTo>
                <a:lnTo>
                  <a:pt x="75" y="445"/>
                </a:lnTo>
                <a:lnTo>
                  <a:pt x="75" y="447"/>
                </a:lnTo>
                <a:lnTo>
                  <a:pt x="75" y="447"/>
                </a:lnTo>
                <a:lnTo>
                  <a:pt x="74" y="445"/>
                </a:lnTo>
                <a:lnTo>
                  <a:pt x="74" y="444"/>
                </a:lnTo>
                <a:lnTo>
                  <a:pt x="74" y="443"/>
                </a:lnTo>
                <a:lnTo>
                  <a:pt x="74" y="442"/>
                </a:lnTo>
                <a:lnTo>
                  <a:pt x="74" y="442"/>
                </a:lnTo>
                <a:lnTo>
                  <a:pt x="74" y="438"/>
                </a:lnTo>
                <a:lnTo>
                  <a:pt x="75" y="437"/>
                </a:lnTo>
                <a:lnTo>
                  <a:pt x="74" y="435"/>
                </a:lnTo>
                <a:lnTo>
                  <a:pt x="74" y="435"/>
                </a:lnTo>
                <a:lnTo>
                  <a:pt x="72" y="435"/>
                </a:lnTo>
                <a:lnTo>
                  <a:pt x="72" y="437"/>
                </a:lnTo>
                <a:lnTo>
                  <a:pt x="72" y="438"/>
                </a:lnTo>
                <a:lnTo>
                  <a:pt x="71" y="438"/>
                </a:lnTo>
                <a:lnTo>
                  <a:pt x="71" y="438"/>
                </a:lnTo>
                <a:lnTo>
                  <a:pt x="72" y="440"/>
                </a:lnTo>
                <a:lnTo>
                  <a:pt x="72" y="444"/>
                </a:lnTo>
                <a:lnTo>
                  <a:pt x="72" y="444"/>
                </a:lnTo>
                <a:lnTo>
                  <a:pt x="72" y="445"/>
                </a:lnTo>
                <a:lnTo>
                  <a:pt x="71" y="445"/>
                </a:lnTo>
                <a:lnTo>
                  <a:pt x="71" y="445"/>
                </a:lnTo>
                <a:lnTo>
                  <a:pt x="72" y="448"/>
                </a:lnTo>
                <a:lnTo>
                  <a:pt x="72" y="452"/>
                </a:lnTo>
                <a:lnTo>
                  <a:pt x="71" y="458"/>
                </a:lnTo>
                <a:lnTo>
                  <a:pt x="71" y="458"/>
                </a:lnTo>
                <a:lnTo>
                  <a:pt x="72" y="462"/>
                </a:lnTo>
                <a:lnTo>
                  <a:pt x="72" y="465"/>
                </a:lnTo>
                <a:lnTo>
                  <a:pt x="72" y="465"/>
                </a:lnTo>
                <a:lnTo>
                  <a:pt x="74" y="468"/>
                </a:lnTo>
                <a:lnTo>
                  <a:pt x="74" y="471"/>
                </a:lnTo>
                <a:lnTo>
                  <a:pt x="74" y="471"/>
                </a:lnTo>
                <a:lnTo>
                  <a:pt x="71" y="471"/>
                </a:lnTo>
                <a:lnTo>
                  <a:pt x="71" y="471"/>
                </a:lnTo>
                <a:lnTo>
                  <a:pt x="72" y="472"/>
                </a:lnTo>
                <a:lnTo>
                  <a:pt x="74" y="473"/>
                </a:lnTo>
                <a:lnTo>
                  <a:pt x="74" y="473"/>
                </a:lnTo>
                <a:lnTo>
                  <a:pt x="72" y="476"/>
                </a:lnTo>
                <a:lnTo>
                  <a:pt x="74" y="478"/>
                </a:lnTo>
                <a:lnTo>
                  <a:pt x="74" y="478"/>
                </a:lnTo>
                <a:lnTo>
                  <a:pt x="75" y="478"/>
                </a:lnTo>
                <a:lnTo>
                  <a:pt x="75" y="477"/>
                </a:lnTo>
                <a:lnTo>
                  <a:pt x="75" y="477"/>
                </a:lnTo>
                <a:lnTo>
                  <a:pt x="76" y="479"/>
                </a:lnTo>
                <a:lnTo>
                  <a:pt x="76" y="481"/>
                </a:lnTo>
                <a:lnTo>
                  <a:pt x="76" y="481"/>
                </a:lnTo>
                <a:lnTo>
                  <a:pt x="75" y="484"/>
                </a:lnTo>
                <a:lnTo>
                  <a:pt x="74" y="487"/>
                </a:lnTo>
                <a:lnTo>
                  <a:pt x="74" y="487"/>
                </a:lnTo>
                <a:lnTo>
                  <a:pt x="75" y="487"/>
                </a:lnTo>
                <a:lnTo>
                  <a:pt x="76" y="487"/>
                </a:lnTo>
                <a:lnTo>
                  <a:pt x="76" y="487"/>
                </a:lnTo>
                <a:lnTo>
                  <a:pt x="75" y="491"/>
                </a:lnTo>
                <a:lnTo>
                  <a:pt x="75" y="493"/>
                </a:lnTo>
                <a:lnTo>
                  <a:pt x="75" y="493"/>
                </a:lnTo>
                <a:lnTo>
                  <a:pt x="75" y="494"/>
                </a:lnTo>
                <a:lnTo>
                  <a:pt x="76" y="494"/>
                </a:lnTo>
                <a:lnTo>
                  <a:pt x="76" y="494"/>
                </a:lnTo>
                <a:lnTo>
                  <a:pt x="76" y="494"/>
                </a:lnTo>
                <a:lnTo>
                  <a:pt x="77" y="493"/>
                </a:lnTo>
                <a:lnTo>
                  <a:pt x="77" y="493"/>
                </a:lnTo>
                <a:lnTo>
                  <a:pt x="77" y="497"/>
                </a:lnTo>
                <a:lnTo>
                  <a:pt x="76" y="498"/>
                </a:lnTo>
                <a:lnTo>
                  <a:pt x="76" y="498"/>
                </a:lnTo>
                <a:lnTo>
                  <a:pt x="76" y="499"/>
                </a:lnTo>
                <a:lnTo>
                  <a:pt x="77" y="499"/>
                </a:lnTo>
                <a:lnTo>
                  <a:pt x="77" y="498"/>
                </a:lnTo>
                <a:lnTo>
                  <a:pt x="77" y="499"/>
                </a:lnTo>
                <a:lnTo>
                  <a:pt x="77" y="499"/>
                </a:lnTo>
                <a:lnTo>
                  <a:pt x="77" y="501"/>
                </a:lnTo>
                <a:lnTo>
                  <a:pt x="76" y="501"/>
                </a:lnTo>
                <a:lnTo>
                  <a:pt x="75" y="502"/>
                </a:lnTo>
                <a:lnTo>
                  <a:pt x="75" y="503"/>
                </a:lnTo>
                <a:lnTo>
                  <a:pt x="75" y="503"/>
                </a:lnTo>
                <a:lnTo>
                  <a:pt x="76" y="503"/>
                </a:lnTo>
                <a:lnTo>
                  <a:pt x="76" y="502"/>
                </a:lnTo>
                <a:lnTo>
                  <a:pt x="76" y="502"/>
                </a:lnTo>
                <a:lnTo>
                  <a:pt x="76" y="503"/>
                </a:lnTo>
                <a:lnTo>
                  <a:pt x="77" y="504"/>
                </a:lnTo>
                <a:lnTo>
                  <a:pt x="77" y="504"/>
                </a:lnTo>
                <a:lnTo>
                  <a:pt x="77" y="506"/>
                </a:lnTo>
                <a:lnTo>
                  <a:pt x="77" y="506"/>
                </a:lnTo>
                <a:lnTo>
                  <a:pt x="76" y="506"/>
                </a:lnTo>
                <a:lnTo>
                  <a:pt x="75" y="506"/>
                </a:lnTo>
                <a:lnTo>
                  <a:pt x="75" y="506"/>
                </a:lnTo>
                <a:lnTo>
                  <a:pt x="76" y="507"/>
                </a:lnTo>
                <a:lnTo>
                  <a:pt x="76" y="507"/>
                </a:lnTo>
                <a:lnTo>
                  <a:pt x="76" y="507"/>
                </a:lnTo>
                <a:lnTo>
                  <a:pt x="77" y="507"/>
                </a:lnTo>
                <a:lnTo>
                  <a:pt x="77" y="508"/>
                </a:lnTo>
                <a:lnTo>
                  <a:pt x="77" y="509"/>
                </a:lnTo>
                <a:lnTo>
                  <a:pt x="77" y="509"/>
                </a:lnTo>
                <a:lnTo>
                  <a:pt x="77" y="509"/>
                </a:lnTo>
                <a:lnTo>
                  <a:pt x="79" y="508"/>
                </a:lnTo>
                <a:lnTo>
                  <a:pt x="79" y="507"/>
                </a:lnTo>
                <a:lnTo>
                  <a:pt x="79" y="504"/>
                </a:lnTo>
                <a:lnTo>
                  <a:pt x="80" y="504"/>
                </a:lnTo>
                <a:lnTo>
                  <a:pt x="80" y="504"/>
                </a:lnTo>
                <a:lnTo>
                  <a:pt x="80" y="504"/>
                </a:lnTo>
                <a:lnTo>
                  <a:pt x="77" y="504"/>
                </a:lnTo>
                <a:lnTo>
                  <a:pt x="77" y="501"/>
                </a:lnTo>
                <a:close/>
                <a:moveTo>
                  <a:pt x="82" y="438"/>
                </a:moveTo>
                <a:lnTo>
                  <a:pt x="82" y="438"/>
                </a:lnTo>
                <a:lnTo>
                  <a:pt x="80" y="438"/>
                </a:lnTo>
                <a:lnTo>
                  <a:pt x="79" y="440"/>
                </a:lnTo>
                <a:lnTo>
                  <a:pt x="82" y="440"/>
                </a:lnTo>
                <a:lnTo>
                  <a:pt x="82" y="438"/>
                </a:lnTo>
                <a:close/>
                <a:moveTo>
                  <a:pt x="75" y="438"/>
                </a:moveTo>
                <a:lnTo>
                  <a:pt x="75" y="440"/>
                </a:lnTo>
                <a:lnTo>
                  <a:pt x="75" y="440"/>
                </a:lnTo>
                <a:lnTo>
                  <a:pt x="77" y="439"/>
                </a:lnTo>
                <a:lnTo>
                  <a:pt x="79" y="438"/>
                </a:lnTo>
                <a:lnTo>
                  <a:pt x="79" y="437"/>
                </a:lnTo>
                <a:lnTo>
                  <a:pt x="79" y="437"/>
                </a:lnTo>
                <a:lnTo>
                  <a:pt x="77" y="437"/>
                </a:lnTo>
                <a:lnTo>
                  <a:pt x="76" y="438"/>
                </a:lnTo>
                <a:lnTo>
                  <a:pt x="76" y="438"/>
                </a:lnTo>
                <a:lnTo>
                  <a:pt x="75" y="438"/>
                </a:lnTo>
                <a:lnTo>
                  <a:pt x="75" y="438"/>
                </a:lnTo>
                <a:close/>
                <a:moveTo>
                  <a:pt x="72" y="484"/>
                </a:moveTo>
                <a:lnTo>
                  <a:pt x="72" y="484"/>
                </a:lnTo>
                <a:lnTo>
                  <a:pt x="74" y="483"/>
                </a:lnTo>
                <a:lnTo>
                  <a:pt x="75" y="483"/>
                </a:lnTo>
                <a:lnTo>
                  <a:pt x="75" y="482"/>
                </a:lnTo>
                <a:lnTo>
                  <a:pt x="75" y="481"/>
                </a:lnTo>
                <a:lnTo>
                  <a:pt x="75" y="481"/>
                </a:lnTo>
                <a:lnTo>
                  <a:pt x="74" y="481"/>
                </a:lnTo>
                <a:lnTo>
                  <a:pt x="72" y="482"/>
                </a:lnTo>
                <a:lnTo>
                  <a:pt x="72" y="482"/>
                </a:lnTo>
                <a:lnTo>
                  <a:pt x="72" y="482"/>
                </a:lnTo>
                <a:lnTo>
                  <a:pt x="72" y="483"/>
                </a:lnTo>
                <a:lnTo>
                  <a:pt x="72" y="484"/>
                </a:lnTo>
                <a:lnTo>
                  <a:pt x="72" y="484"/>
                </a:lnTo>
                <a:lnTo>
                  <a:pt x="72" y="484"/>
                </a:lnTo>
                <a:close/>
                <a:moveTo>
                  <a:pt x="48" y="198"/>
                </a:moveTo>
                <a:lnTo>
                  <a:pt x="48" y="198"/>
                </a:lnTo>
                <a:lnTo>
                  <a:pt x="48" y="195"/>
                </a:lnTo>
                <a:lnTo>
                  <a:pt x="47" y="194"/>
                </a:ln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7" y="195"/>
                </a:lnTo>
                <a:lnTo>
                  <a:pt x="48" y="196"/>
                </a:lnTo>
                <a:lnTo>
                  <a:pt x="48" y="196"/>
                </a:lnTo>
                <a:lnTo>
                  <a:pt x="46" y="196"/>
                </a:lnTo>
                <a:lnTo>
                  <a:pt x="45" y="198"/>
                </a:lnTo>
                <a:lnTo>
                  <a:pt x="48" y="198"/>
                </a:lnTo>
                <a:close/>
                <a:moveTo>
                  <a:pt x="47" y="226"/>
                </a:moveTo>
                <a:lnTo>
                  <a:pt x="47" y="228"/>
                </a:lnTo>
                <a:lnTo>
                  <a:pt x="47" y="228"/>
                </a:lnTo>
                <a:lnTo>
                  <a:pt x="50" y="228"/>
                </a:lnTo>
                <a:lnTo>
                  <a:pt x="51" y="229"/>
                </a:lnTo>
                <a:lnTo>
                  <a:pt x="51" y="229"/>
                </a:lnTo>
                <a:lnTo>
                  <a:pt x="51" y="228"/>
                </a:lnTo>
                <a:lnTo>
                  <a:pt x="50" y="226"/>
                </a:lnTo>
                <a:lnTo>
                  <a:pt x="47" y="226"/>
                </a:lnTo>
                <a:lnTo>
                  <a:pt x="47" y="226"/>
                </a:lnTo>
                <a:close/>
                <a:moveTo>
                  <a:pt x="52" y="225"/>
                </a:moveTo>
                <a:lnTo>
                  <a:pt x="52" y="225"/>
                </a:lnTo>
                <a:lnTo>
                  <a:pt x="54" y="226"/>
                </a:lnTo>
                <a:lnTo>
                  <a:pt x="57" y="228"/>
                </a:lnTo>
                <a:lnTo>
                  <a:pt x="57" y="228"/>
                </a:lnTo>
                <a:lnTo>
                  <a:pt x="54" y="225"/>
                </a:lnTo>
                <a:lnTo>
                  <a:pt x="53" y="224"/>
                </a:lnTo>
                <a:lnTo>
                  <a:pt x="52" y="225"/>
                </a:lnTo>
                <a:lnTo>
                  <a:pt x="52" y="225"/>
                </a:lnTo>
                <a:close/>
                <a:moveTo>
                  <a:pt x="50" y="214"/>
                </a:moveTo>
                <a:lnTo>
                  <a:pt x="50" y="214"/>
                </a:lnTo>
                <a:lnTo>
                  <a:pt x="52" y="215"/>
                </a:lnTo>
                <a:lnTo>
                  <a:pt x="53" y="215"/>
                </a:lnTo>
                <a:lnTo>
                  <a:pt x="53" y="214"/>
                </a:lnTo>
                <a:lnTo>
                  <a:pt x="53" y="214"/>
                </a:lnTo>
                <a:lnTo>
                  <a:pt x="52" y="214"/>
                </a:lnTo>
                <a:lnTo>
                  <a:pt x="52" y="213"/>
                </a:lnTo>
                <a:lnTo>
                  <a:pt x="51" y="211"/>
                </a:lnTo>
                <a:lnTo>
                  <a:pt x="51" y="211"/>
                </a:lnTo>
                <a:lnTo>
                  <a:pt x="50" y="214"/>
                </a:lnTo>
                <a:lnTo>
                  <a:pt x="50" y="214"/>
                </a:lnTo>
                <a:close/>
                <a:moveTo>
                  <a:pt x="46" y="215"/>
                </a:moveTo>
                <a:lnTo>
                  <a:pt x="46" y="215"/>
                </a:lnTo>
                <a:lnTo>
                  <a:pt x="45" y="214"/>
                </a:lnTo>
                <a:lnTo>
                  <a:pt x="45" y="214"/>
                </a:lnTo>
                <a:lnTo>
                  <a:pt x="45" y="214"/>
                </a:lnTo>
                <a:lnTo>
                  <a:pt x="43" y="216"/>
                </a:lnTo>
                <a:lnTo>
                  <a:pt x="43" y="216"/>
                </a:ln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lose/>
                <a:moveTo>
                  <a:pt x="53" y="218"/>
                </a:moveTo>
                <a:lnTo>
                  <a:pt x="53" y="218"/>
                </a:lnTo>
                <a:lnTo>
                  <a:pt x="53" y="218"/>
                </a:lnTo>
                <a:lnTo>
                  <a:pt x="54" y="219"/>
                </a:lnTo>
                <a:lnTo>
                  <a:pt x="54" y="219"/>
                </a:lnTo>
                <a:lnTo>
                  <a:pt x="56" y="216"/>
                </a:lnTo>
                <a:lnTo>
                  <a:pt x="56" y="216"/>
                </a:lnTo>
                <a:lnTo>
                  <a:pt x="53" y="216"/>
                </a:lnTo>
                <a:lnTo>
                  <a:pt x="53" y="216"/>
                </a:lnTo>
                <a:lnTo>
                  <a:pt x="53" y="218"/>
                </a:lnTo>
                <a:lnTo>
                  <a:pt x="53" y="218"/>
                </a:lnTo>
                <a:close/>
                <a:moveTo>
                  <a:pt x="45" y="229"/>
                </a:moveTo>
                <a:lnTo>
                  <a:pt x="45" y="229"/>
                </a:lnTo>
                <a:lnTo>
                  <a:pt x="46" y="228"/>
                </a:lnTo>
                <a:lnTo>
                  <a:pt x="45" y="226"/>
                </a:lnTo>
                <a:lnTo>
                  <a:pt x="45" y="223"/>
                </a:lnTo>
                <a:lnTo>
                  <a:pt x="45" y="223"/>
                </a:lnTo>
                <a:lnTo>
                  <a:pt x="47" y="221"/>
                </a:lnTo>
                <a:lnTo>
                  <a:pt x="47" y="221"/>
                </a:lnTo>
                <a:lnTo>
                  <a:pt x="47" y="221"/>
                </a:lnTo>
                <a:lnTo>
                  <a:pt x="48" y="223"/>
                </a:lnTo>
                <a:lnTo>
                  <a:pt x="48" y="223"/>
                </a:lnTo>
                <a:lnTo>
                  <a:pt x="50" y="221"/>
                </a:lnTo>
                <a:lnTo>
                  <a:pt x="50" y="220"/>
                </a:lnTo>
                <a:lnTo>
                  <a:pt x="51" y="219"/>
                </a:lnTo>
                <a:lnTo>
                  <a:pt x="51" y="219"/>
                </a:lnTo>
                <a:lnTo>
                  <a:pt x="50" y="218"/>
                </a:lnTo>
                <a:lnTo>
                  <a:pt x="48" y="216"/>
                </a:lnTo>
                <a:lnTo>
                  <a:pt x="48" y="216"/>
                </a:lnTo>
                <a:lnTo>
                  <a:pt x="45" y="218"/>
                </a:lnTo>
                <a:lnTo>
                  <a:pt x="43" y="219"/>
                </a:lnTo>
                <a:lnTo>
                  <a:pt x="43" y="220"/>
                </a:lnTo>
                <a:lnTo>
                  <a:pt x="43" y="220"/>
                </a:lnTo>
                <a:lnTo>
                  <a:pt x="45" y="220"/>
                </a:lnTo>
                <a:lnTo>
                  <a:pt x="45" y="219"/>
                </a:lnTo>
                <a:lnTo>
                  <a:pt x="45" y="219"/>
                </a:lnTo>
                <a:lnTo>
                  <a:pt x="46" y="219"/>
                </a:lnTo>
                <a:lnTo>
                  <a:pt x="47" y="219"/>
                </a:lnTo>
                <a:lnTo>
                  <a:pt x="47" y="219"/>
                </a:lnTo>
                <a:lnTo>
                  <a:pt x="47" y="219"/>
                </a:lnTo>
                <a:lnTo>
                  <a:pt x="46" y="220"/>
                </a:lnTo>
                <a:lnTo>
                  <a:pt x="43" y="221"/>
                </a:lnTo>
                <a:lnTo>
                  <a:pt x="43" y="221"/>
                </a:lnTo>
                <a:lnTo>
                  <a:pt x="43" y="225"/>
                </a:lnTo>
                <a:lnTo>
                  <a:pt x="45" y="229"/>
                </a:lnTo>
                <a:lnTo>
                  <a:pt x="45" y="229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34" y="228"/>
                </a:lnTo>
                <a:lnTo>
                  <a:pt x="33" y="226"/>
                </a:lnTo>
                <a:lnTo>
                  <a:pt x="33" y="226"/>
                </a:lnTo>
                <a:lnTo>
                  <a:pt x="33" y="229"/>
                </a:lnTo>
                <a:lnTo>
                  <a:pt x="33" y="230"/>
                </a:lnTo>
                <a:lnTo>
                  <a:pt x="34" y="230"/>
                </a:lnTo>
                <a:close/>
                <a:moveTo>
                  <a:pt x="27" y="243"/>
                </a:moveTo>
                <a:lnTo>
                  <a:pt x="27" y="243"/>
                </a:lnTo>
                <a:lnTo>
                  <a:pt x="28" y="240"/>
                </a:lnTo>
                <a:lnTo>
                  <a:pt x="28" y="239"/>
                </a:lnTo>
                <a:lnTo>
                  <a:pt x="27" y="239"/>
                </a:lnTo>
                <a:lnTo>
                  <a:pt x="27" y="239"/>
                </a:lnTo>
                <a:lnTo>
                  <a:pt x="25" y="240"/>
                </a:lnTo>
                <a:lnTo>
                  <a:pt x="25" y="242"/>
                </a:lnTo>
                <a:lnTo>
                  <a:pt x="27" y="243"/>
                </a:lnTo>
                <a:lnTo>
                  <a:pt x="27" y="243"/>
                </a:lnTo>
                <a:close/>
                <a:moveTo>
                  <a:pt x="33" y="249"/>
                </a:moveTo>
                <a:lnTo>
                  <a:pt x="33" y="249"/>
                </a:lnTo>
                <a:lnTo>
                  <a:pt x="34" y="245"/>
                </a:lnTo>
                <a:lnTo>
                  <a:pt x="34" y="243"/>
                </a:lnTo>
                <a:lnTo>
                  <a:pt x="34" y="242"/>
                </a:lnTo>
                <a:lnTo>
                  <a:pt x="34" y="242"/>
                </a:lnTo>
                <a:lnTo>
                  <a:pt x="31" y="242"/>
                </a:lnTo>
                <a:lnTo>
                  <a:pt x="31" y="242"/>
                </a:lnTo>
                <a:lnTo>
                  <a:pt x="33" y="244"/>
                </a:lnTo>
                <a:lnTo>
                  <a:pt x="33" y="244"/>
                </a:lnTo>
                <a:lnTo>
                  <a:pt x="33" y="247"/>
                </a:lnTo>
                <a:lnTo>
                  <a:pt x="33" y="248"/>
                </a:lnTo>
                <a:lnTo>
                  <a:pt x="33" y="249"/>
                </a:lnTo>
                <a:lnTo>
                  <a:pt x="33" y="249"/>
                </a:lnTo>
                <a:close/>
                <a:moveTo>
                  <a:pt x="33" y="258"/>
                </a:moveTo>
                <a:lnTo>
                  <a:pt x="33" y="258"/>
                </a:lnTo>
                <a:lnTo>
                  <a:pt x="34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0"/>
                </a:lnTo>
                <a:lnTo>
                  <a:pt x="33" y="250"/>
                </a:lnTo>
                <a:lnTo>
                  <a:pt x="31" y="252"/>
                </a:lnTo>
                <a:lnTo>
                  <a:pt x="31" y="254"/>
                </a:lnTo>
                <a:lnTo>
                  <a:pt x="33" y="258"/>
                </a:lnTo>
                <a:lnTo>
                  <a:pt x="33" y="258"/>
                </a:lnTo>
                <a:close/>
                <a:moveTo>
                  <a:pt x="27" y="259"/>
                </a:moveTo>
                <a:lnTo>
                  <a:pt x="27" y="259"/>
                </a:lnTo>
                <a:lnTo>
                  <a:pt x="28" y="255"/>
                </a:lnTo>
                <a:lnTo>
                  <a:pt x="28" y="253"/>
                </a:lnTo>
                <a:lnTo>
                  <a:pt x="27" y="252"/>
                </a:lnTo>
                <a:lnTo>
                  <a:pt x="27" y="252"/>
                </a:lnTo>
                <a:lnTo>
                  <a:pt x="27" y="254"/>
                </a:lnTo>
                <a:lnTo>
                  <a:pt x="27" y="257"/>
                </a:lnTo>
                <a:lnTo>
                  <a:pt x="25" y="258"/>
                </a:lnTo>
                <a:lnTo>
                  <a:pt x="27" y="259"/>
                </a:lnTo>
                <a:lnTo>
                  <a:pt x="27" y="259"/>
                </a:lnTo>
                <a:close/>
                <a:moveTo>
                  <a:pt x="52" y="237"/>
                </a:moveTo>
                <a:lnTo>
                  <a:pt x="52" y="237"/>
                </a:lnTo>
                <a:lnTo>
                  <a:pt x="53" y="238"/>
                </a:lnTo>
                <a:lnTo>
                  <a:pt x="53" y="238"/>
                </a:lnTo>
                <a:lnTo>
                  <a:pt x="54" y="238"/>
                </a:lnTo>
                <a:lnTo>
                  <a:pt x="54" y="235"/>
                </a:lnTo>
                <a:lnTo>
                  <a:pt x="54" y="235"/>
                </a:lnTo>
                <a:lnTo>
                  <a:pt x="53" y="235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42" y="238"/>
                </a:moveTo>
                <a:lnTo>
                  <a:pt x="42" y="238"/>
                </a:lnTo>
                <a:lnTo>
                  <a:pt x="43" y="237"/>
                </a:lnTo>
                <a:lnTo>
                  <a:pt x="43" y="235"/>
                </a:lnTo>
                <a:lnTo>
                  <a:pt x="43" y="233"/>
                </a:lnTo>
                <a:lnTo>
                  <a:pt x="43" y="233"/>
                </a:lnTo>
                <a:lnTo>
                  <a:pt x="45" y="233"/>
                </a:lnTo>
                <a:lnTo>
                  <a:pt x="46" y="230"/>
                </a:lnTo>
                <a:lnTo>
                  <a:pt x="46" y="230"/>
                </a:lnTo>
                <a:lnTo>
                  <a:pt x="43" y="231"/>
                </a:lnTo>
                <a:lnTo>
                  <a:pt x="42" y="233"/>
                </a:lnTo>
                <a:lnTo>
                  <a:pt x="42" y="238"/>
                </a:lnTo>
                <a:lnTo>
                  <a:pt x="42" y="238"/>
                </a:lnTo>
                <a:close/>
                <a:moveTo>
                  <a:pt x="46" y="238"/>
                </a:moveTo>
                <a:lnTo>
                  <a:pt x="46" y="238"/>
                </a:lnTo>
                <a:lnTo>
                  <a:pt x="46" y="235"/>
                </a:lnTo>
                <a:lnTo>
                  <a:pt x="47" y="235"/>
                </a:lnTo>
                <a:lnTo>
                  <a:pt x="47" y="235"/>
                </a:lnTo>
                <a:lnTo>
                  <a:pt x="47" y="234"/>
                </a:lnTo>
                <a:lnTo>
                  <a:pt x="47" y="233"/>
                </a:lnTo>
                <a:lnTo>
                  <a:pt x="47" y="233"/>
                </a:lnTo>
                <a:lnTo>
                  <a:pt x="46" y="235"/>
                </a:lnTo>
                <a:lnTo>
                  <a:pt x="45" y="234"/>
                </a:lnTo>
                <a:lnTo>
                  <a:pt x="45" y="234"/>
                </a:lnTo>
                <a:lnTo>
                  <a:pt x="45" y="237"/>
                </a:lnTo>
                <a:lnTo>
                  <a:pt x="46" y="238"/>
                </a:lnTo>
                <a:lnTo>
                  <a:pt x="46" y="238"/>
                </a:lnTo>
                <a:close/>
                <a:moveTo>
                  <a:pt x="54" y="238"/>
                </a:moveTo>
                <a:lnTo>
                  <a:pt x="54" y="238"/>
                </a:lnTo>
                <a:lnTo>
                  <a:pt x="53" y="240"/>
                </a:lnTo>
                <a:lnTo>
                  <a:pt x="52" y="240"/>
                </a:lnTo>
                <a:lnTo>
                  <a:pt x="52" y="243"/>
                </a:lnTo>
                <a:lnTo>
                  <a:pt x="52" y="243"/>
                </a:lnTo>
                <a:lnTo>
                  <a:pt x="53" y="243"/>
                </a:lnTo>
                <a:lnTo>
                  <a:pt x="54" y="242"/>
                </a:lnTo>
                <a:lnTo>
                  <a:pt x="54" y="242"/>
                </a:lnTo>
                <a:lnTo>
                  <a:pt x="54" y="242"/>
                </a:lnTo>
                <a:lnTo>
                  <a:pt x="56" y="243"/>
                </a:lnTo>
                <a:lnTo>
                  <a:pt x="56" y="243"/>
                </a:lnTo>
                <a:lnTo>
                  <a:pt x="57" y="243"/>
                </a:lnTo>
                <a:lnTo>
                  <a:pt x="57" y="240"/>
                </a:lnTo>
                <a:lnTo>
                  <a:pt x="57" y="240"/>
                </a:lnTo>
                <a:lnTo>
                  <a:pt x="56" y="240"/>
                </a:lnTo>
                <a:lnTo>
                  <a:pt x="54" y="240"/>
                </a:lnTo>
                <a:lnTo>
                  <a:pt x="54" y="238"/>
                </a:lnTo>
                <a:lnTo>
                  <a:pt x="54" y="238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0" y="252"/>
                </a:lnTo>
                <a:lnTo>
                  <a:pt x="50" y="250"/>
                </a:lnTo>
                <a:lnTo>
                  <a:pt x="50" y="249"/>
                </a:lnTo>
                <a:lnTo>
                  <a:pt x="48" y="249"/>
                </a:lnTo>
                <a:lnTo>
                  <a:pt x="48" y="249"/>
                </a:lnTo>
                <a:lnTo>
                  <a:pt x="48" y="247"/>
                </a:lnTo>
                <a:lnTo>
                  <a:pt x="47" y="245"/>
                </a:lnTo>
                <a:lnTo>
                  <a:pt x="47" y="245"/>
                </a:lnTo>
                <a:lnTo>
                  <a:pt x="48" y="243"/>
                </a:lnTo>
                <a:lnTo>
                  <a:pt x="50" y="239"/>
                </a:lnTo>
                <a:lnTo>
                  <a:pt x="47" y="239"/>
                </a:lnTo>
                <a:lnTo>
                  <a:pt x="47" y="239"/>
                </a:lnTo>
                <a:lnTo>
                  <a:pt x="47" y="242"/>
                </a:lnTo>
                <a:lnTo>
                  <a:pt x="47" y="243"/>
                </a:lnTo>
                <a:lnTo>
                  <a:pt x="45" y="242"/>
                </a:lnTo>
                <a:lnTo>
                  <a:pt x="45" y="242"/>
                </a:lnTo>
                <a:lnTo>
                  <a:pt x="47" y="250"/>
                </a:lnTo>
                <a:lnTo>
                  <a:pt x="47" y="250"/>
                </a:lnTo>
                <a:lnTo>
                  <a:pt x="48" y="250"/>
                </a:lnTo>
                <a:lnTo>
                  <a:pt x="50" y="253"/>
                </a:lnTo>
                <a:lnTo>
                  <a:pt x="50" y="253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59" y="259"/>
                </a:moveTo>
                <a:lnTo>
                  <a:pt x="59" y="259"/>
                </a:lnTo>
                <a:lnTo>
                  <a:pt x="58" y="255"/>
                </a:lnTo>
                <a:lnTo>
                  <a:pt x="57" y="253"/>
                </a:lnTo>
                <a:lnTo>
                  <a:pt x="57" y="253"/>
                </a:lnTo>
                <a:lnTo>
                  <a:pt x="58" y="249"/>
                </a:lnTo>
                <a:lnTo>
                  <a:pt x="58" y="244"/>
                </a:lnTo>
                <a:lnTo>
                  <a:pt x="58" y="244"/>
                </a:lnTo>
                <a:lnTo>
                  <a:pt x="56" y="245"/>
                </a:lnTo>
                <a:lnTo>
                  <a:pt x="56" y="245"/>
                </a:lnTo>
                <a:lnTo>
                  <a:pt x="56" y="248"/>
                </a:lnTo>
                <a:lnTo>
                  <a:pt x="56" y="249"/>
                </a:lnTo>
                <a:lnTo>
                  <a:pt x="56" y="249"/>
                </a:lnTo>
                <a:lnTo>
                  <a:pt x="57" y="248"/>
                </a:lnTo>
                <a:lnTo>
                  <a:pt x="57" y="247"/>
                </a:lnTo>
                <a:lnTo>
                  <a:pt x="57" y="247"/>
                </a:lnTo>
                <a:lnTo>
                  <a:pt x="57" y="248"/>
                </a:lnTo>
                <a:lnTo>
                  <a:pt x="57" y="249"/>
                </a:lnTo>
                <a:lnTo>
                  <a:pt x="56" y="252"/>
                </a:lnTo>
                <a:lnTo>
                  <a:pt x="56" y="252"/>
                </a:lnTo>
                <a:lnTo>
                  <a:pt x="54" y="249"/>
                </a:lnTo>
                <a:lnTo>
                  <a:pt x="54" y="249"/>
                </a:lnTo>
                <a:lnTo>
                  <a:pt x="53" y="249"/>
                </a:lnTo>
                <a:lnTo>
                  <a:pt x="52" y="248"/>
                </a:lnTo>
                <a:lnTo>
                  <a:pt x="52" y="248"/>
                </a:lnTo>
                <a:lnTo>
                  <a:pt x="53" y="245"/>
                </a:lnTo>
                <a:lnTo>
                  <a:pt x="53" y="245"/>
                </a:lnTo>
                <a:lnTo>
                  <a:pt x="51" y="247"/>
                </a:lnTo>
                <a:lnTo>
                  <a:pt x="50" y="248"/>
                </a:lnTo>
                <a:lnTo>
                  <a:pt x="50" y="248"/>
                </a:lnTo>
                <a:lnTo>
                  <a:pt x="50" y="247"/>
                </a:lnTo>
                <a:lnTo>
                  <a:pt x="50" y="245"/>
                </a:lnTo>
                <a:lnTo>
                  <a:pt x="48" y="247"/>
                </a:lnTo>
                <a:lnTo>
                  <a:pt x="48" y="247"/>
                </a:lnTo>
                <a:lnTo>
                  <a:pt x="51" y="248"/>
                </a:lnTo>
                <a:lnTo>
                  <a:pt x="51" y="249"/>
                </a:lnTo>
                <a:lnTo>
                  <a:pt x="52" y="250"/>
                </a:lnTo>
                <a:lnTo>
                  <a:pt x="52" y="250"/>
                </a:lnTo>
                <a:lnTo>
                  <a:pt x="53" y="250"/>
                </a:lnTo>
                <a:lnTo>
                  <a:pt x="54" y="250"/>
                </a:lnTo>
                <a:lnTo>
                  <a:pt x="54" y="253"/>
                </a:lnTo>
                <a:lnTo>
                  <a:pt x="54" y="253"/>
                </a:lnTo>
                <a:lnTo>
                  <a:pt x="54" y="253"/>
                </a:lnTo>
                <a:lnTo>
                  <a:pt x="56" y="253"/>
                </a:lnTo>
                <a:lnTo>
                  <a:pt x="57" y="254"/>
                </a:lnTo>
                <a:lnTo>
                  <a:pt x="57" y="254"/>
                </a:lnTo>
                <a:lnTo>
                  <a:pt x="56" y="254"/>
                </a:lnTo>
                <a:lnTo>
                  <a:pt x="54" y="257"/>
                </a:lnTo>
                <a:lnTo>
                  <a:pt x="54" y="258"/>
                </a:lnTo>
                <a:lnTo>
                  <a:pt x="53" y="259"/>
                </a:lnTo>
                <a:lnTo>
                  <a:pt x="56" y="259"/>
                </a:lnTo>
                <a:lnTo>
                  <a:pt x="56" y="259"/>
                </a:lnTo>
                <a:lnTo>
                  <a:pt x="56" y="257"/>
                </a:lnTo>
                <a:lnTo>
                  <a:pt x="57" y="255"/>
                </a:lnTo>
                <a:lnTo>
                  <a:pt x="57" y="255"/>
                </a:lnTo>
                <a:lnTo>
                  <a:pt x="57" y="255"/>
                </a:lnTo>
                <a:lnTo>
                  <a:pt x="57" y="258"/>
                </a:lnTo>
                <a:lnTo>
                  <a:pt x="58" y="259"/>
                </a:lnTo>
                <a:lnTo>
                  <a:pt x="59" y="259"/>
                </a:lnTo>
                <a:lnTo>
                  <a:pt x="59" y="259"/>
                </a:lnTo>
                <a:close/>
                <a:moveTo>
                  <a:pt x="48" y="262"/>
                </a:moveTo>
                <a:lnTo>
                  <a:pt x="48" y="262"/>
                </a:lnTo>
                <a:lnTo>
                  <a:pt x="48" y="263"/>
                </a:lnTo>
                <a:lnTo>
                  <a:pt x="48" y="264"/>
                </a:lnTo>
                <a:lnTo>
                  <a:pt x="48" y="264"/>
                </a:lnTo>
                <a:lnTo>
                  <a:pt x="50" y="264"/>
                </a:lnTo>
                <a:lnTo>
                  <a:pt x="50" y="264"/>
                </a:lnTo>
                <a:lnTo>
                  <a:pt x="50" y="263"/>
                </a:lnTo>
                <a:lnTo>
                  <a:pt x="48" y="262"/>
                </a:lnTo>
                <a:lnTo>
                  <a:pt x="48" y="262"/>
                </a:lnTo>
                <a:close/>
                <a:moveTo>
                  <a:pt x="54" y="265"/>
                </a:moveTo>
                <a:lnTo>
                  <a:pt x="54" y="265"/>
                </a:lnTo>
                <a:lnTo>
                  <a:pt x="54" y="264"/>
                </a:lnTo>
                <a:lnTo>
                  <a:pt x="53" y="264"/>
                </a:lnTo>
                <a:lnTo>
                  <a:pt x="52" y="264"/>
                </a:lnTo>
                <a:lnTo>
                  <a:pt x="52" y="264"/>
                </a:lnTo>
                <a:lnTo>
                  <a:pt x="52" y="262"/>
                </a:lnTo>
                <a:lnTo>
                  <a:pt x="52" y="260"/>
                </a:lnTo>
                <a:lnTo>
                  <a:pt x="51" y="260"/>
                </a:lnTo>
                <a:lnTo>
                  <a:pt x="51" y="260"/>
                </a:lnTo>
                <a:lnTo>
                  <a:pt x="52" y="263"/>
                </a:lnTo>
                <a:lnTo>
                  <a:pt x="51" y="265"/>
                </a:lnTo>
                <a:lnTo>
                  <a:pt x="51" y="265"/>
                </a:lnTo>
                <a:lnTo>
                  <a:pt x="53" y="265"/>
                </a:lnTo>
                <a:lnTo>
                  <a:pt x="54" y="265"/>
                </a:lnTo>
                <a:lnTo>
                  <a:pt x="54" y="265"/>
                </a:lnTo>
                <a:close/>
                <a:moveTo>
                  <a:pt x="57" y="269"/>
                </a:moveTo>
                <a:lnTo>
                  <a:pt x="57" y="269"/>
                </a:lnTo>
                <a:lnTo>
                  <a:pt x="58" y="267"/>
                </a:lnTo>
                <a:lnTo>
                  <a:pt x="58" y="267"/>
                </a:lnTo>
                <a:lnTo>
                  <a:pt x="57" y="265"/>
                </a:lnTo>
                <a:lnTo>
                  <a:pt x="57" y="265"/>
                </a:lnTo>
                <a:lnTo>
                  <a:pt x="56" y="267"/>
                </a:lnTo>
                <a:lnTo>
                  <a:pt x="56" y="267"/>
                </a:lnTo>
                <a:lnTo>
                  <a:pt x="56" y="268"/>
                </a:lnTo>
                <a:lnTo>
                  <a:pt x="57" y="269"/>
                </a:lnTo>
                <a:lnTo>
                  <a:pt x="57" y="269"/>
                </a:lnTo>
                <a:close/>
                <a:moveTo>
                  <a:pt x="56" y="273"/>
                </a:moveTo>
                <a:lnTo>
                  <a:pt x="56" y="273"/>
                </a:lnTo>
                <a:lnTo>
                  <a:pt x="56" y="274"/>
                </a:lnTo>
                <a:lnTo>
                  <a:pt x="56" y="274"/>
                </a:lnTo>
                <a:lnTo>
                  <a:pt x="54" y="275"/>
                </a:lnTo>
                <a:lnTo>
                  <a:pt x="54" y="275"/>
                </a:lnTo>
                <a:lnTo>
                  <a:pt x="54" y="275"/>
                </a:lnTo>
                <a:lnTo>
                  <a:pt x="56" y="277"/>
                </a:lnTo>
                <a:lnTo>
                  <a:pt x="56" y="278"/>
                </a:lnTo>
                <a:lnTo>
                  <a:pt x="56" y="278"/>
                </a:lnTo>
                <a:lnTo>
                  <a:pt x="57" y="278"/>
                </a:lnTo>
                <a:lnTo>
                  <a:pt x="57" y="278"/>
                </a:lnTo>
                <a:lnTo>
                  <a:pt x="57" y="277"/>
                </a:lnTo>
                <a:lnTo>
                  <a:pt x="58" y="277"/>
                </a:lnTo>
                <a:lnTo>
                  <a:pt x="58" y="277"/>
                </a:lnTo>
                <a:lnTo>
                  <a:pt x="57" y="279"/>
                </a:lnTo>
                <a:lnTo>
                  <a:pt x="57" y="280"/>
                </a:lnTo>
                <a:lnTo>
                  <a:pt x="58" y="280"/>
                </a:lnTo>
                <a:lnTo>
                  <a:pt x="58" y="280"/>
                </a:lnTo>
                <a:lnTo>
                  <a:pt x="58" y="279"/>
                </a:lnTo>
                <a:lnTo>
                  <a:pt x="59" y="277"/>
                </a:lnTo>
                <a:lnTo>
                  <a:pt x="59" y="277"/>
                </a:lnTo>
                <a:lnTo>
                  <a:pt x="58" y="274"/>
                </a:lnTo>
                <a:lnTo>
                  <a:pt x="57" y="270"/>
                </a:lnTo>
                <a:lnTo>
                  <a:pt x="57" y="270"/>
                </a:lnTo>
                <a:lnTo>
                  <a:pt x="56" y="270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70"/>
                </a:lnTo>
                <a:lnTo>
                  <a:pt x="56" y="272"/>
                </a:lnTo>
                <a:lnTo>
                  <a:pt x="56" y="272"/>
                </a:lnTo>
                <a:lnTo>
                  <a:pt x="54" y="273"/>
                </a:lnTo>
                <a:lnTo>
                  <a:pt x="54" y="273"/>
                </a:lnTo>
                <a:lnTo>
                  <a:pt x="54" y="274"/>
                </a:lnTo>
                <a:lnTo>
                  <a:pt x="54" y="274"/>
                </a:lnTo>
                <a:lnTo>
                  <a:pt x="56" y="273"/>
                </a:lnTo>
                <a:lnTo>
                  <a:pt x="56" y="273"/>
                </a:lnTo>
                <a:lnTo>
                  <a:pt x="56" y="273"/>
                </a:lnTo>
                <a:close/>
                <a:moveTo>
                  <a:pt x="52" y="280"/>
                </a:moveTo>
                <a:lnTo>
                  <a:pt x="52" y="280"/>
                </a:lnTo>
                <a:lnTo>
                  <a:pt x="52" y="279"/>
                </a:lnTo>
                <a:lnTo>
                  <a:pt x="52" y="277"/>
                </a:lnTo>
                <a:lnTo>
                  <a:pt x="52" y="277"/>
                </a:lnTo>
                <a:lnTo>
                  <a:pt x="51" y="277"/>
                </a:lnTo>
                <a:lnTo>
                  <a:pt x="51" y="278"/>
                </a:lnTo>
                <a:lnTo>
                  <a:pt x="51" y="278"/>
                </a:lnTo>
                <a:lnTo>
                  <a:pt x="50" y="278"/>
                </a:lnTo>
                <a:lnTo>
                  <a:pt x="50" y="278"/>
                </a:lnTo>
                <a:lnTo>
                  <a:pt x="50" y="277"/>
                </a:lnTo>
                <a:lnTo>
                  <a:pt x="51" y="274"/>
                </a:lnTo>
                <a:lnTo>
                  <a:pt x="51" y="274"/>
                </a:lnTo>
                <a:lnTo>
                  <a:pt x="50" y="274"/>
                </a:lnTo>
                <a:lnTo>
                  <a:pt x="48" y="274"/>
                </a:lnTo>
                <a:lnTo>
                  <a:pt x="48" y="274"/>
                </a:lnTo>
                <a:lnTo>
                  <a:pt x="48" y="278"/>
                </a:lnTo>
                <a:lnTo>
                  <a:pt x="48" y="279"/>
                </a:lnTo>
                <a:lnTo>
                  <a:pt x="50" y="280"/>
                </a:lnTo>
                <a:lnTo>
                  <a:pt x="50" y="280"/>
                </a:lnTo>
                <a:lnTo>
                  <a:pt x="50" y="279"/>
                </a:lnTo>
                <a:lnTo>
                  <a:pt x="51" y="279"/>
                </a:lnTo>
                <a:lnTo>
                  <a:pt x="52" y="280"/>
                </a:lnTo>
                <a:lnTo>
                  <a:pt x="52" y="280"/>
                </a:lnTo>
                <a:close/>
                <a:moveTo>
                  <a:pt x="56" y="283"/>
                </a:moveTo>
                <a:lnTo>
                  <a:pt x="56" y="283"/>
                </a:lnTo>
                <a:lnTo>
                  <a:pt x="52" y="284"/>
                </a:lnTo>
                <a:lnTo>
                  <a:pt x="51" y="284"/>
                </a:lnTo>
                <a:lnTo>
                  <a:pt x="52" y="285"/>
                </a:lnTo>
                <a:lnTo>
                  <a:pt x="52" y="285"/>
                </a:lnTo>
                <a:lnTo>
                  <a:pt x="52" y="285"/>
                </a:lnTo>
                <a:lnTo>
                  <a:pt x="54" y="284"/>
                </a:lnTo>
                <a:lnTo>
                  <a:pt x="54" y="284"/>
                </a:lnTo>
                <a:lnTo>
                  <a:pt x="53" y="287"/>
                </a:lnTo>
                <a:lnTo>
                  <a:pt x="54" y="287"/>
                </a:lnTo>
                <a:lnTo>
                  <a:pt x="54" y="287"/>
                </a:lnTo>
                <a:lnTo>
                  <a:pt x="54" y="287"/>
                </a:lnTo>
                <a:lnTo>
                  <a:pt x="56" y="284"/>
                </a:lnTo>
                <a:lnTo>
                  <a:pt x="56" y="283"/>
                </a:lnTo>
                <a:lnTo>
                  <a:pt x="56" y="283"/>
                </a:lnTo>
                <a:lnTo>
                  <a:pt x="56" y="280"/>
                </a:lnTo>
                <a:lnTo>
                  <a:pt x="56" y="279"/>
                </a:lnTo>
                <a:lnTo>
                  <a:pt x="56" y="280"/>
                </a:lnTo>
                <a:lnTo>
                  <a:pt x="56" y="283"/>
                </a:lnTo>
                <a:close/>
                <a:moveTo>
                  <a:pt x="47" y="280"/>
                </a:moveTo>
                <a:lnTo>
                  <a:pt x="47" y="280"/>
                </a:lnTo>
                <a:lnTo>
                  <a:pt x="47" y="284"/>
                </a:lnTo>
                <a:lnTo>
                  <a:pt x="46" y="285"/>
                </a:lnTo>
                <a:lnTo>
                  <a:pt x="47" y="285"/>
                </a:lnTo>
                <a:lnTo>
                  <a:pt x="47" y="285"/>
                </a:lnTo>
                <a:lnTo>
                  <a:pt x="48" y="283"/>
                </a:lnTo>
                <a:lnTo>
                  <a:pt x="48" y="282"/>
                </a:lnTo>
                <a:lnTo>
                  <a:pt x="47" y="280"/>
                </a:lnTo>
                <a:lnTo>
                  <a:pt x="47" y="280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5" y="285"/>
                </a:lnTo>
                <a:lnTo>
                  <a:pt x="45" y="284"/>
                </a:lnTo>
                <a:lnTo>
                  <a:pt x="43" y="284"/>
                </a:lnTo>
                <a:lnTo>
                  <a:pt x="43" y="283"/>
                </a:lnTo>
                <a:lnTo>
                  <a:pt x="43" y="283"/>
                </a:lnTo>
                <a:lnTo>
                  <a:pt x="45" y="283"/>
                </a:lnTo>
                <a:lnTo>
                  <a:pt x="45" y="282"/>
                </a:lnTo>
                <a:lnTo>
                  <a:pt x="42" y="282"/>
                </a:lnTo>
                <a:lnTo>
                  <a:pt x="42" y="282"/>
                </a:lnTo>
                <a:lnTo>
                  <a:pt x="42" y="284"/>
                </a:lnTo>
                <a:lnTo>
                  <a:pt x="42" y="287"/>
                </a:lnTo>
                <a:lnTo>
                  <a:pt x="42" y="287"/>
                </a:lnTo>
                <a:lnTo>
                  <a:pt x="43" y="287"/>
                </a:lnTo>
                <a:lnTo>
                  <a:pt x="43" y="285"/>
                </a:lnTo>
                <a:lnTo>
                  <a:pt x="45" y="285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51" y="290"/>
                </a:moveTo>
                <a:lnTo>
                  <a:pt x="51" y="290"/>
                </a:lnTo>
                <a:lnTo>
                  <a:pt x="52" y="290"/>
                </a:lnTo>
                <a:lnTo>
                  <a:pt x="52" y="289"/>
                </a:lnTo>
                <a:lnTo>
                  <a:pt x="52" y="287"/>
                </a:lnTo>
                <a:lnTo>
                  <a:pt x="52" y="287"/>
                </a:lnTo>
                <a:lnTo>
                  <a:pt x="52" y="287"/>
                </a:lnTo>
                <a:lnTo>
                  <a:pt x="52" y="288"/>
                </a:lnTo>
                <a:lnTo>
                  <a:pt x="52" y="289"/>
                </a:lnTo>
                <a:lnTo>
                  <a:pt x="51" y="289"/>
                </a:lnTo>
                <a:lnTo>
                  <a:pt x="51" y="290"/>
                </a:lnTo>
                <a:lnTo>
                  <a:pt x="51" y="290"/>
                </a:lnTo>
                <a:close/>
                <a:moveTo>
                  <a:pt x="46" y="293"/>
                </a:moveTo>
                <a:lnTo>
                  <a:pt x="46" y="293"/>
                </a:lnTo>
                <a:lnTo>
                  <a:pt x="47" y="290"/>
                </a:lnTo>
                <a:lnTo>
                  <a:pt x="47" y="288"/>
                </a:lnTo>
                <a:lnTo>
                  <a:pt x="47" y="288"/>
                </a:lnTo>
                <a:lnTo>
                  <a:pt x="46" y="289"/>
                </a:lnTo>
                <a:lnTo>
                  <a:pt x="45" y="290"/>
                </a:lnTo>
                <a:lnTo>
                  <a:pt x="45" y="292"/>
                </a:lnTo>
                <a:lnTo>
                  <a:pt x="46" y="293"/>
                </a:lnTo>
                <a:lnTo>
                  <a:pt x="46" y="293"/>
                </a:lnTo>
                <a:close/>
                <a:moveTo>
                  <a:pt x="47" y="299"/>
                </a:moveTo>
                <a:lnTo>
                  <a:pt x="47" y="299"/>
                </a:lnTo>
                <a:lnTo>
                  <a:pt x="48" y="297"/>
                </a:lnTo>
                <a:lnTo>
                  <a:pt x="48" y="295"/>
                </a:lnTo>
                <a:lnTo>
                  <a:pt x="47" y="294"/>
                </a:lnTo>
                <a:lnTo>
                  <a:pt x="47" y="294"/>
                </a:lnTo>
                <a:lnTo>
                  <a:pt x="46" y="298"/>
                </a:lnTo>
                <a:lnTo>
                  <a:pt x="46" y="299"/>
                </a:lnTo>
                <a:lnTo>
                  <a:pt x="47" y="299"/>
                </a:lnTo>
                <a:lnTo>
                  <a:pt x="47" y="299"/>
                </a:lnTo>
                <a:close/>
                <a:moveTo>
                  <a:pt x="53" y="302"/>
                </a:moveTo>
                <a:lnTo>
                  <a:pt x="53" y="302"/>
                </a:lnTo>
                <a:lnTo>
                  <a:pt x="54" y="300"/>
                </a:lnTo>
                <a:lnTo>
                  <a:pt x="54" y="299"/>
                </a:lnTo>
                <a:lnTo>
                  <a:pt x="54" y="298"/>
                </a:lnTo>
                <a:lnTo>
                  <a:pt x="54" y="298"/>
                </a:lnTo>
                <a:lnTo>
                  <a:pt x="52" y="300"/>
                </a:lnTo>
                <a:lnTo>
                  <a:pt x="52" y="302"/>
                </a:lnTo>
                <a:lnTo>
                  <a:pt x="53" y="302"/>
                </a:lnTo>
                <a:lnTo>
                  <a:pt x="53" y="302"/>
                </a:lnTo>
                <a:close/>
                <a:moveTo>
                  <a:pt x="58" y="302"/>
                </a:moveTo>
                <a:lnTo>
                  <a:pt x="58" y="302"/>
                </a:lnTo>
                <a:lnTo>
                  <a:pt x="59" y="299"/>
                </a:lnTo>
                <a:lnTo>
                  <a:pt x="59" y="295"/>
                </a:lnTo>
                <a:lnTo>
                  <a:pt x="59" y="295"/>
                </a:lnTo>
                <a:lnTo>
                  <a:pt x="58" y="295"/>
                </a:lnTo>
                <a:lnTo>
                  <a:pt x="58" y="297"/>
                </a:lnTo>
                <a:lnTo>
                  <a:pt x="58" y="298"/>
                </a:lnTo>
                <a:lnTo>
                  <a:pt x="57" y="298"/>
                </a:lnTo>
                <a:lnTo>
                  <a:pt x="57" y="298"/>
                </a:lnTo>
                <a:lnTo>
                  <a:pt x="56" y="298"/>
                </a:lnTo>
                <a:lnTo>
                  <a:pt x="56" y="299"/>
                </a:lnTo>
                <a:lnTo>
                  <a:pt x="56" y="299"/>
                </a:lnTo>
                <a:lnTo>
                  <a:pt x="57" y="298"/>
                </a:lnTo>
                <a:lnTo>
                  <a:pt x="58" y="299"/>
                </a:lnTo>
                <a:lnTo>
                  <a:pt x="58" y="299"/>
                </a:lnTo>
                <a:lnTo>
                  <a:pt x="58" y="299"/>
                </a:lnTo>
                <a:lnTo>
                  <a:pt x="57" y="300"/>
                </a:lnTo>
                <a:lnTo>
                  <a:pt x="58" y="302"/>
                </a:lnTo>
                <a:lnTo>
                  <a:pt x="58" y="302"/>
                </a:lnTo>
                <a:close/>
                <a:moveTo>
                  <a:pt x="57" y="324"/>
                </a:moveTo>
                <a:lnTo>
                  <a:pt x="57" y="324"/>
                </a:lnTo>
                <a:lnTo>
                  <a:pt x="57" y="327"/>
                </a:lnTo>
                <a:lnTo>
                  <a:pt x="57" y="328"/>
                </a:lnTo>
                <a:lnTo>
                  <a:pt x="57" y="328"/>
                </a:lnTo>
                <a:lnTo>
                  <a:pt x="58" y="328"/>
                </a:lnTo>
                <a:lnTo>
                  <a:pt x="58" y="327"/>
                </a:lnTo>
                <a:lnTo>
                  <a:pt x="57" y="324"/>
                </a:lnTo>
                <a:lnTo>
                  <a:pt x="57" y="324"/>
                </a:lnTo>
                <a:close/>
                <a:moveTo>
                  <a:pt x="46" y="304"/>
                </a:moveTo>
                <a:lnTo>
                  <a:pt x="46" y="304"/>
                </a:lnTo>
                <a:lnTo>
                  <a:pt x="46" y="304"/>
                </a:lnTo>
                <a:lnTo>
                  <a:pt x="46" y="305"/>
                </a:lnTo>
                <a:lnTo>
                  <a:pt x="46" y="305"/>
                </a:lnTo>
                <a:lnTo>
                  <a:pt x="46" y="304"/>
                </a:lnTo>
                <a:lnTo>
                  <a:pt x="46" y="303"/>
                </a:lnTo>
                <a:lnTo>
                  <a:pt x="43" y="303"/>
                </a:lnTo>
                <a:lnTo>
                  <a:pt x="43" y="305"/>
                </a:lnTo>
                <a:lnTo>
                  <a:pt x="43" y="305"/>
                </a:lnTo>
                <a:lnTo>
                  <a:pt x="45" y="304"/>
                </a:lnTo>
                <a:lnTo>
                  <a:pt x="46" y="304"/>
                </a:lnTo>
                <a:lnTo>
                  <a:pt x="46" y="304"/>
                </a:lnTo>
                <a:close/>
                <a:moveTo>
                  <a:pt x="57" y="305"/>
                </a:moveTo>
                <a:lnTo>
                  <a:pt x="57" y="305"/>
                </a:lnTo>
                <a:lnTo>
                  <a:pt x="58" y="305"/>
                </a:lnTo>
                <a:lnTo>
                  <a:pt x="59" y="304"/>
                </a:lnTo>
                <a:lnTo>
                  <a:pt x="59" y="304"/>
                </a:lnTo>
                <a:lnTo>
                  <a:pt x="58" y="304"/>
                </a:lnTo>
                <a:lnTo>
                  <a:pt x="57" y="303"/>
                </a:lnTo>
                <a:lnTo>
                  <a:pt x="57" y="305"/>
                </a:lnTo>
                <a:close/>
                <a:moveTo>
                  <a:pt x="46" y="314"/>
                </a:moveTo>
                <a:lnTo>
                  <a:pt x="46" y="314"/>
                </a:lnTo>
                <a:lnTo>
                  <a:pt x="46" y="310"/>
                </a:lnTo>
                <a:lnTo>
                  <a:pt x="45" y="308"/>
                </a:lnTo>
                <a:lnTo>
                  <a:pt x="45" y="308"/>
                </a:lnTo>
                <a:lnTo>
                  <a:pt x="46" y="309"/>
                </a:lnTo>
                <a:lnTo>
                  <a:pt x="47" y="310"/>
                </a:lnTo>
                <a:lnTo>
                  <a:pt x="47" y="310"/>
                </a:lnTo>
                <a:lnTo>
                  <a:pt x="47" y="309"/>
                </a:lnTo>
                <a:lnTo>
                  <a:pt x="47" y="308"/>
                </a:lnTo>
                <a:lnTo>
                  <a:pt x="45" y="307"/>
                </a:lnTo>
                <a:lnTo>
                  <a:pt x="45" y="307"/>
                </a:lnTo>
                <a:lnTo>
                  <a:pt x="45" y="310"/>
                </a:lnTo>
                <a:lnTo>
                  <a:pt x="43" y="312"/>
                </a:lnTo>
                <a:lnTo>
                  <a:pt x="42" y="313"/>
                </a:lnTo>
                <a:lnTo>
                  <a:pt x="42" y="313"/>
                </a:lnTo>
                <a:lnTo>
                  <a:pt x="45" y="314"/>
                </a:lnTo>
                <a:lnTo>
                  <a:pt x="46" y="314"/>
                </a:lnTo>
                <a:lnTo>
                  <a:pt x="46" y="314"/>
                </a:lnTo>
                <a:close/>
                <a:moveTo>
                  <a:pt x="54" y="313"/>
                </a:moveTo>
                <a:lnTo>
                  <a:pt x="54" y="313"/>
                </a:lnTo>
                <a:lnTo>
                  <a:pt x="54" y="314"/>
                </a:lnTo>
                <a:lnTo>
                  <a:pt x="56" y="313"/>
                </a:lnTo>
                <a:lnTo>
                  <a:pt x="56" y="312"/>
                </a:lnTo>
                <a:lnTo>
                  <a:pt x="54" y="310"/>
                </a:lnTo>
                <a:lnTo>
                  <a:pt x="54" y="310"/>
                </a:lnTo>
                <a:lnTo>
                  <a:pt x="54" y="313"/>
                </a:lnTo>
                <a:lnTo>
                  <a:pt x="54" y="313"/>
                </a:lnTo>
                <a:close/>
                <a:moveTo>
                  <a:pt x="53" y="320"/>
                </a:moveTo>
                <a:lnTo>
                  <a:pt x="57" y="320"/>
                </a:lnTo>
                <a:lnTo>
                  <a:pt x="57" y="320"/>
                </a:lnTo>
                <a:lnTo>
                  <a:pt x="57" y="322"/>
                </a:lnTo>
                <a:lnTo>
                  <a:pt x="57" y="323"/>
                </a:lnTo>
                <a:lnTo>
                  <a:pt x="58" y="323"/>
                </a:lnTo>
                <a:lnTo>
                  <a:pt x="58" y="323"/>
                </a:lnTo>
                <a:lnTo>
                  <a:pt x="58" y="317"/>
                </a:lnTo>
                <a:lnTo>
                  <a:pt x="58" y="317"/>
                </a:lnTo>
                <a:lnTo>
                  <a:pt x="57" y="317"/>
                </a:lnTo>
                <a:lnTo>
                  <a:pt x="57" y="318"/>
                </a:lnTo>
                <a:lnTo>
                  <a:pt x="57" y="319"/>
                </a:lnTo>
                <a:lnTo>
                  <a:pt x="54" y="319"/>
                </a:lnTo>
                <a:lnTo>
                  <a:pt x="54" y="319"/>
                </a:lnTo>
                <a:lnTo>
                  <a:pt x="54" y="317"/>
                </a:lnTo>
                <a:lnTo>
                  <a:pt x="54" y="317"/>
                </a:lnTo>
                <a:lnTo>
                  <a:pt x="57" y="315"/>
                </a:lnTo>
                <a:lnTo>
                  <a:pt x="58" y="314"/>
                </a:lnTo>
                <a:lnTo>
                  <a:pt x="58" y="312"/>
                </a:lnTo>
                <a:lnTo>
                  <a:pt x="57" y="310"/>
                </a:lnTo>
                <a:lnTo>
                  <a:pt x="57" y="310"/>
                </a:lnTo>
                <a:lnTo>
                  <a:pt x="56" y="315"/>
                </a:lnTo>
                <a:lnTo>
                  <a:pt x="56" y="315"/>
                </a:lnTo>
                <a:lnTo>
                  <a:pt x="54" y="315"/>
                </a:lnTo>
                <a:lnTo>
                  <a:pt x="53" y="314"/>
                </a:lnTo>
                <a:lnTo>
                  <a:pt x="53" y="314"/>
                </a:lnTo>
                <a:lnTo>
                  <a:pt x="52" y="313"/>
                </a:lnTo>
                <a:lnTo>
                  <a:pt x="52" y="313"/>
                </a:lnTo>
                <a:lnTo>
                  <a:pt x="53" y="317"/>
                </a:lnTo>
                <a:lnTo>
                  <a:pt x="53" y="318"/>
                </a:lnTo>
                <a:lnTo>
                  <a:pt x="53" y="320"/>
                </a:lnTo>
                <a:lnTo>
                  <a:pt x="53" y="320"/>
                </a:lnTo>
                <a:close/>
                <a:moveTo>
                  <a:pt x="46" y="329"/>
                </a:moveTo>
                <a:lnTo>
                  <a:pt x="46" y="329"/>
                </a:lnTo>
                <a:lnTo>
                  <a:pt x="46" y="328"/>
                </a:lnTo>
                <a:lnTo>
                  <a:pt x="47" y="327"/>
                </a:lnTo>
                <a:lnTo>
                  <a:pt x="47" y="327"/>
                </a:lnTo>
                <a:lnTo>
                  <a:pt x="46" y="327"/>
                </a:lnTo>
                <a:lnTo>
                  <a:pt x="46" y="327"/>
                </a:lnTo>
                <a:lnTo>
                  <a:pt x="45" y="327"/>
                </a:lnTo>
                <a:lnTo>
                  <a:pt x="45" y="325"/>
                </a:lnTo>
                <a:lnTo>
                  <a:pt x="45" y="325"/>
                </a:lnTo>
                <a:lnTo>
                  <a:pt x="45" y="325"/>
                </a:lnTo>
                <a:lnTo>
                  <a:pt x="45" y="324"/>
                </a:lnTo>
                <a:lnTo>
                  <a:pt x="45" y="324"/>
                </a:lnTo>
                <a:lnTo>
                  <a:pt x="47" y="324"/>
                </a:lnTo>
                <a:lnTo>
                  <a:pt x="48" y="324"/>
                </a:lnTo>
                <a:lnTo>
                  <a:pt x="48" y="324"/>
                </a:lnTo>
                <a:lnTo>
                  <a:pt x="48" y="323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0"/>
                </a:lnTo>
                <a:lnTo>
                  <a:pt x="47" y="319"/>
                </a:lnTo>
                <a:lnTo>
                  <a:pt x="50" y="318"/>
                </a:lnTo>
                <a:lnTo>
                  <a:pt x="50" y="318"/>
                </a:lnTo>
                <a:lnTo>
                  <a:pt x="46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9"/>
                </a:lnTo>
                <a:lnTo>
                  <a:pt x="42" y="323"/>
                </a:lnTo>
                <a:lnTo>
                  <a:pt x="42" y="323"/>
                </a:lnTo>
                <a:lnTo>
                  <a:pt x="43" y="323"/>
                </a:lnTo>
                <a:lnTo>
                  <a:pt x="43" y="324"/>
                </a:lnTo>
                <a:lnTo>
                  <a:pt x="43" y="324"/>
                </a:lnTo>
                <a:lnTo>
                  <a:pt x="43" y="325"/>
                </a:lnTo>
                <a:lnTo>
                  <a:pt x="42" y="327"/>
                </a:lnTo>
                <a:lnTo>
                  <a:pt x="42" y="328"/>
                </a:lnTo>
                <a:lnTo>
                  <a:pt x="42" y="328"/>
                </a:lnTo>
                <a:lnTo>
                  <a:pt x="43" y="329"/>
                </a:lnTo>
                <a:lnTo>
                  <a:pt x="46" y="329"/>
                </a:lnTo>
                <a:lnTo>
                  <a:pt x="46" y="329"/>
                </a:lnTo>
                <a:close/>
                <a:moveTo>
                  <a:pt x="50" y="328"/>
                </a:moveTo>
                <a:lnTo>
                  <a:pt x="50" y="328"/>
                </a:lnTo>
                <a:lnTo>
                  <a:pt x="51" y="327"/>
                </a:lnTo>
                <a:lnTo>
                  <a:pt x="50" y="325"/>
                </a:lnTo>
                <a:lnTo>
                  <a:pt x="50" y="325"/>
                </a:lnTo>
                <a:lnTo>
                  <a:pt x="51" y="325"/>
                </a:lnTo>
                <a:lnTo>
                  <a:pt x="52" y="325"/>
                </a:lnTo>
                <a:lnTo>
                  <a:pt x="52" y="324"/>
                </a:lnTo>
                <a:lnTo>
                  <a:pt x="53" y="324"/>
                </a:lnTo>
                <a:lnTo>
                  <a:pt x="53" y="324"/>
                </a:lnTo>
                <a:lnTo>
                  <a:pt x="53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4"/>
                </a:lnTo>
                <a:lnTo>
                  <a:pt x="52" y="324"/>
                </a:lnTo>
                <a:lnTo>
                  <a:pt x="51" y="324"/>
                </a:lnTo>
                <a:lnTo>
                  <a:pt x="51" y="324"/>
                </a:lnTo>
                <a:lnTo>
                  <a:pt x="51" y="322"/>
                </a:lnTo>
                <a:lnTo>
                  <a:pt x="51" y="320"/>
                </a:lnTo>
                <a:lnTo>
                  <a:pt x="50" y="320"/>
                </a:lnTo>
                <a:lnTo>
                  <a:pt x="50" y="320"/>
                </a:lnTo>
                <a:lnTo>
                  <a:pt x="50" y="322"/>
                </a:lnTo>
                <a:lnTo>
                  <a:pt x="50" y="324"/>
                </a:lnTo>
                <a:lnTo>
                  <a:pt x="50" y="324"/>
                </a:lnTo>
                <a:lnTo>
                  <a:pt x="48" y="325"/>
                </a:lnTo>
                <a:lnTo>
                  <a:pt x="48" y="327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50" y="328"/>
                </a:lnTo>
                <a:lnTo>
                  <a:pt x="50" y="328"/>
                </a:lnTo>
                <a:close/>
                <a:moveTo>
                  <a:pt x="53" y="335"/>
                </a:moveTo>
                <a:lnTo>
                  <a:pt x="53" y="335"/>
                </a:lnTo>
                <a:lnTo>
                  <a:pt x="54" y="333"/>
                </a:lnTo>
                <a:lnTo>
                  <a:pt x="54" y="332"/>
                </a:lnTo>
                <a:lnTo>
                  <a:pt x="54" y="337"/>
                </a:lnTo>
                <a:lnTo>
                  <a:pt x="54" y="337"/>
                </a:lnTo>
                <a:lnTo>
                  <a:pt x="58" y="337"/>
                </a:lnTo>
                <a:lnTo>
                  <a:pt x="58" y="337"/>
                </a:lnTo>
                <a:lnTo>
                  <a:pt x="58" y="335"/>
                </a:lnTo>
                <a:lnTo>
                  <a:pt x="57" y="333"/>
                </a:lnTo>
                <a:lnTo>
                  <a:pt x="57" y="332"/>
                </a:lnTo>
                <a:lnTo>
                  <a:pt x="56" y="330"/>
                </a:lnTo>
                <a:lnTo>
                  <a:pt x="56" y="330"/>
                </a:lnTo>
                <a:lnTo>
                  <a:pt x="54" y="330"/>
                </a:lnTo>
                <a:lnTo>
                  <a:pt x="54" y="332"/>
                </a:lnTo>
                <a:lnTo>
                  <a:pt x="54" y="332"/>
                </a:lnTo>
                <a:lnTo>
                  <a:pt x="53" y="330"/>
                </a:lnTo>
                <a:lnTo>
                  <a:pt x="53" y="330"/>
                </a:lnTo>
                <a:lnTo>
                  <a:pt x="52" y="332"/>
                </a:lnTo>
                <a:lnTo>
                  <a:pt x="52" y="332"/>
                </a:lnTo>
                <a:lnTo>
                  <a:pt x="52" y="332"/>
                </a:lnTo>
                <a:lnTo>
                  <a:pt x="51" y="332"/>
                </a:lnTo>
                <a:lnTo>
                  <a:pt x="51" y="332"/>
                </a:lnTo>
                <a:lnTo>
                  <a:pt x="53" y="332"/>
                </a:lnTo>
                <a:lnTo>
                  <a:pt x="53" y="333"/>
                </a:lnTo>
                <a:lnTo>
                  <a:pt x="53" y="334"/>
                </a:lnTo>
                <a:lnTo>
                  <a:pt x="53" y="335"/>
                </a:lnTo>
                <a:lnTo>
                  <a:pt x="53" y="335"/>
                </a:lnTo>
                <a:close/>
                <a:moveTo>
                  <a:pt x="48" y="340"/>
                </a:moveTo>
                <a:lnTo>
                  <a:pt x="48" y="340"/>
                </a:lnTo>
                <a:lnTo>
                  <a:pt x="50" y="338"/>
                </a:lnTo>
                <a:lnTo>
                  <a:pt x="50" y="334"/>
                </a:lnTo>
                <a:lnTo>
                  <a:pt x="50" y="334"/>
                </a:lnTo>
                <a:lnTo>
                  <a:pt x="47" y="335"/>
                </a:lnTo>
                <a:lnTo>
                  <a:pt x="47" y="337"/>
                </a:lnTo>
                <a:lnTo>
                  <a:pt x="48" y="340"/>
                </a:lnTo>
                <a:lnTo>
                  <a:pt x="48" y="340"/>
                </a:lnTo>
                <a:close/>
                <a:moveTo>
                  <a:pt x="52" y="343"/>
                </a:moveTo>
                <a:lnTo>
                  <a:pt x="52" y="343"/>
                </a:lnTo>
                <a:lnTo>
                  <a:pt x="51" y="343"/>
                </a:lnTo>
                <a:lnTo>
                  <a:pt x="51" y="343"/>
                </a:lnTo>
                <a:lnTo>
                  <a:pt x="51" y="344"/>
                </a:lnTo>
                <a:lnTo>
                  <a:pt x="50" y="345"/>
                </a:lnTo>
                <a:lnTo>
                  <a:pt x="50" y="345"/>
                </a:lnTo>
                <a:lnTo>
                  <a:pt x="50" y="347"/>
                </a:lnTo>
                <a:lnTo>
                  <a:pt x="51" y="348"/>
                </a:lnTo>
                <a:lnTo>
                  <a:pt x="51" y="348"/>
                </a:lnTo>
                <a:lnTo>
                  <a:pt x="51" y="345"/>
                </a:lnTo>
                <a:lnTo>
                  <a:pt x="51" y="344"/>
                </a:lnTo>
                <a:lnTo>
                  <a:pt x="52" y="344"/>
                </a:lnTo>
                <a:lnTo>
                  <a:pt x="52" y="344"/>
                </a:lnTo>
                <a:lnTo>
                  <a:pt x="52" y="345"/>
                </a:lnTo>
                <a:lnTo>
                  <a:pt x="52" y="347"/>
                </a:lnTo>
                <a:lnTo>
                  <a:pt x="53" y="347"/>
                </a:lnTo>
                <a:lnTo>
                  <a:pt x="53" y="347"/>
                </a:lnTo>
                <a:lnTo>
                  <a:pt x="53" y="348"/>
                </a:lnTo>
                <a:lnTo>
                  <a:pt x="53" y="350"/>
                </a:lnTo>
                <a:lnTo>
                  <a:pt x="53" y="350"/>
                </a:lnTo>
                <a:lnTo>
                  <a:pt x="54" y="349"/>
                </a:lnTo>
                <a:lnTo>
                  <a:pt x="54" y="348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lnTo>
                  <a:pt x="54" y="343"/>
                </a:lnTo>
                <a:lnTo>
                  <a:pt x="54" y="343"/>
                </a:lnTo>
                <a:lnTo>
                  <a:pt x="54" y="340"/>
                </a:lnTo>
                <a:lnTo>
                  <a:pt x="54" y="340"/>
                </a:lnTo>
                <a:lnTo>
                  <a:pt x="53" y="340"/>
                </a:lnTo>
                <a:lnTo>
                  <a:pt x="53" y="342"/>
                </a:lnTo>
                <a:lnTo>
                  <a:pt x="53" y="342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2"/>
                </a:lnTo>
                <a:lnTo>
                  <a:pt x="52" y="343"/>
                </a:lnTo>
                <a:lnTo>
                  <a:pt x="52" y="343"/>
                </a:lnTo>
                <a:close/>
                <a:moveTo>
                  <a:pt x="50" y="352"/>
                </a:moveTo>
                <a:lnTo>
                  <a:pt x="50" y="352"/>
                </a:lnTo>
                <a:lnTo>
                  <a:pt x="50" y="350"/>
                </a:lnTo>
                <a:lnTo>
                  <a:pt x="48" y="350"/>
                </a:lnTo>
                <a:lnTo>
                  <a:pt x="48" y="349"/>
                </a:lnTo>
                <a:lnTo>
                  <a:pt x="48" y="349"/>
                </a:lnTo>
                <a:lnTo>
                  <a:pt x="48" y="345"/>
                </a:lnTo>
                <a:lnTo>
                  <a:pt x="48" y="342"/>
                </a:lnTo>
                <a:lnTo>
                  <a:pt x="48" y="342"/>
                </a:lnTo>
                <a:lnTo>
                  <a:pt x="48" y="343"/>
                </a:lnTo>
                <a:lnTo>
                  <a:pt x="46" y="343"/>
                </a:lnTo>
                <a:lnTo>
                  <a:pt x="46" y="343"/>
                </a:lnTo>
                <a:lnTo>
                  <a:pt x="47" y="345"/>
                </a:lnTo>
                <a:lnTo>
                  <a:pt x="47" y="347"/>
                </a:lnTo>
                <a:lnTo>
                  <a:pt x="47" y="352"/>
                </a:lnTo>
                <a:lnTo>
                  <a:pt x="50" y="352"/>
                </a:lnTo>
                <a:close/>
                <a:moveTo>
                  <a:pt x="47" y="368"/>
                </a:moveTo>
                <a:lnTo>
                  <a:pt x="47" y="368"/>
                </a:lnTo>
                <a:lnTo>
                  <a:pt x="50" y="368"/>
                </a:lnTo>
                <a:lnTo>
                  <a:pt x="50" y="368"/>
                </a:lnTo>
                <a:lnTo>
                  <a:pt x="50" y="365"/>
                </a:lnTo>
                <a:lnTo>
                  <a:pt x="48" y="365"/>
                </a:lnTo>
                <a:lnTo>
                  <a:pt x="48" y="365"/>
                </a:lnTo>
                <a:lnTo>
                  <a:pt x="47" y="367"/>
                </a:lnTo>
                <a:lnTo>
                  <a:pt x="47" y="368"/>
                </a:lnTo>
                <a:lnTo>
                  <a:pt x="47" y="368"/>
                </a:lnTo>
                <a:close/>
                <a:moveTo>
                  <a:pt x="53" y="374"/>
                </a:moveTo>
                <a:lnTo>
                  <a:pt x="53" y="374"/>
                </a:lnTo>
                <a:lnTo>
                  <a:pt x="53" y="373"/>
                </a:lnTo>
                <a:lnTo>
                  <a:pt x="53" y="372"/>
                </a:lnTo>
                <a:lnTo>
                  <a:pt x="52" y="372"/>
                </a:lnTo>
                <a:lnTo>
                  <a:pt x="52" y="372"/>
                </a:lnTo>
                <a:lnTo>
                  <a:pt x="52" y="373"/>
                </a:lnTo>
                <a:lnTo>
                  <a:pt x="52" y="374"/>
                </a:lnTo>
                <a:lnTo>
                  <a:pt x="53" y="374"/>
                </a:lnTo>
                <a:lnTo>
                  <a:pt x="53" y="374"/>
                </a:lnTo>
                <a:close/>
                <a:moveTo>
                  <a:pt x="57" y="388"/>
                </a:moveTo>
                <a:lnTo>
                  <a:pt x="57" y="388"/>
                </a:lnTo>
                <a:lnTo>
                  <a:pt x="57" y="387"/>
                </a:lnTo>
                <a:lnTo>
                  <a:pt x="57" y="385"/>
                </a:lnTo>
                <a:lnTo>
                  <a:pt x="57" y="385"/>
                </a:lnTo>
                <a:lnTo>
                  <a:pt x="56" y="385"/>
                </a:lnTo>
                <a:lnTo>
                  <a:pt x="56" y="387"/>
                </a:lnTo>
                <a:lnTo>
                  <a:pt x="56" y="388"/>
                </a:lnTo>
                <a:lnTo>
                  <a:pt x="57" y="388"/>
                </a:lnTo>
                <a:lnTo>
                  <a:pt x="57" y="388"/>
                </a:lnTo>
                <a:close/>
                <a:moveTo>
                  <a:pt x="51" y="389"/>
                </a:moveTo>
                <a:lnTo>
                  <a:pt x="51" y="389"/>
                </a:lnTo>
                <a:lnTo>
                  <a:pt x="52" y="385"/>
                </a:lnTo>
                <a:lnTo>
                  <a:pt x="52" y="384"/>
                </a:lnTo>
                <a:lnTo>
                  <a:pt x="52" y="383"/>
                </a:lnTo>
                <a:lnTo>
                  <a:pt x="52" y="383"/>
                </a:lnTo>
                <a:lnTo>
                  <a:pt x="51" y="385"/>
                </a:lnTo>
                <a:lnTo>
                  <a:pt x="51" y="388"/>
                </a:lnTo>
                <a:lnTo>
                  <a:pt x="51" y="389"/>
                </a:lnTo>
                <a:lnTo>
                  <a:pt x="51" y="389"/>
                </a:lnTo>
                <a:close/>
                <a:moveTo>
                  <a:pt x="43" y="400"/>
                </a:moveTo>
                <a:lnTo>
                  <a:pt x="43" y="400"/>
                </a:lnTo>
                <a:lnTo>
                  <a:pt x="43" y="399"/>
                </a:lnTo>
                <a:lnTo>
                  <a:pt x="45" y="398"/>
                </a:lnTo>
                <a:lnTo>
                  <a:pt x="42" y="398"/>
                </a:lnTo>
                <a:lnTo>
                  <a:pt x="42" y="398"/>
                </a:lnTo>
                <a:lnTo>
                  <a:pt x="42" y="399"/>
                </a:lnTo>
                <a:lnTo>
                  <a:pt x="43" y="400"/>
                </a:lnTo>
                <a:lnTo>
                  <a:pt x="43" y="400"/>
                </a:lnTo>
                <a:close/>
                <a:moveTo>
                  <a:pt x="46" y="404"/>
                </a:moveTo>
                <a:lnTo>
                  <a:pt x="46" y="404"/>
                </a:lnTo>
                <a:lnTo>
                  <a:pt x="46" y="402"/>
                </a:lnTo>
                <a:lnTo>
                  <a:pt x="45" y="400"/>
                </a:lnTo>
                <a:lnTo>
                  <a:pt x="43" y="400"/>
                </a:lnTo>
                <a:lnTo>
                  <a:pt x="43" y="400"/>
                </a:lnTo>
                <a:lnTo>
                  <a:pt x="42" y="402"/>
                </a:lnTo>
                <a:lnTo>
                  <a:pt x="42" y="403"/>
                </a:lnTo>
                <a:lnTo>
                  <a:pt x="43" y="403"/>
                </a:lnTo>
                <a:lnTo>
                  <a:pt x="43" y="403"/>
                </a:lnTo>
                <a:lnTo>
                  <a:pt x="43" y="402"/>
                </a:lnTo>
                <a:lnTo>
                  <a:pt x="43" y="402"/>
                </a:lnTo>
                <a:lnTo>
                  <a:pt x="43" y="404"/>
                </a:lnTo>
                <a:lnTo>
                  <a:pt x="46" y="404"/>
                </a:lnTo>
                <a:lnTo>
                  <a:pt x="46" y="404"/>
                </a:lnTo>
                <a:close/>
                <a:moveTo>
                  <a:pt x="42" y="413"/>
                </a:moveTo>
                <a:lnTo>
                  <a:pt x="42" y="413"/>
                </a:lnTo>
                <a:lnTo>
                  <a:pt x="43" y="413"/>
                </a:lnTo>
                <a:lnTo>
                  <a:pt x="43" y="412"/>
                </a:lnTo>
                <a:lnTo>
                  <a:pt x="43" y="409"/>
                </a:lnTo>
                <a:lnTo>
                  <a:pt x="43" y="409"/>
                </a:lnTo>
                <a:lnTo>
                  <a:pt x="43" y="407"/>
                </a:lnTo>
                <a:lnTo>
                  <a:pt x="43" y="405"/>
                </a:lnTo>
                <a:lnTo>
                  <a:pt x="42" y="404"/>
                </a:lnTo>
                <a:lnTo>
                  <a:pt x="42" y="404"/>
                </a:lnTo>
                <a:lnTo>
                  <a:pt x="42" y="409"/>
                </a:lnTo>
                <a:lnTo>
                  <a:pt x="42" y="413"/>
                </a:lnTo>
                <a:lnTo>
                  <a:pt x="42" y="413"/>
                </a:lnTo>
                <a:close/>
                <a:moveTo>
                  <a:pt x="50" y="418"/>
                </a:moveTo>
                <a:lnTo>
                  <a:pt x="50" y="418"/>
                </a:lnTo>
                <a:lnTo>
                  <a:pt x="50" y="415"/>
                </a:lnTo>
                <a:lnTo>
                  <a:pt x="50" y="415"/>
                </a:lnTo>
                <a:lnTo>
                  <a:pt x="48" y="414"/>
                </a:lnTo>
                <a:lnTo>
                  <a:pt x="48" y="414"/>
                </a:lnTo>
                <a:lnTo>
                  <a:pt x="48" y="417"/>
                </a:lnTo>
                <a:lnTo>
                  <a:pt x="48" y="418"/>
                </a:lnTo>
                <a:lnTo>
                  <a:pt x="50" y="418"/>
                </a:lnTo>
                <a:lnTo>
                  <a:pt x="50" y="418"/>
                </a:lnTo>
                <a:close/>
                <a:moveTo>
                  <a:pt x="36" y="384"/>
                </a:moveTo>
                <a:lnTo>
                  <a:pt x="36" y="384"/>
                </a:lnTo>
                <a:lnTo>
                  <a:pt x="37" y="383"/>
                </a:lnTo>
                <a:lnTo>
                  <a:pt x="37" y="380"/>
                </a:lnTo>
                <a:lnTo>
                  <a:pt x="37" y="380"/>
                </a:lnTo>
                <a:lnTo>
                  <a:pt x="36" y="380"/>
                </a:lnTo>
                <a:lnTo>
                  <a:pt x="35" y="382"/>
                </a:lnTo>
                <a:lnTo>
                  <a:pt x="36" y="384"/>
                </a:lnTo>
                <a:lnTo>
                  <a:pt x="36" y="384"/>
                </a:lnTo>
                <a:close/>
                <a:moveTo>
                  <a:pt x="36" y="392"/>
                </a:moveTo>
                <a:lnTo>
                  <a:pt x="36" y="392"/>
                </a:lnTo>
                <a:lnTo>
                  <a:pt x="36" y="390"/>
                </a:lnTo>
                <a:lnTo>
                  <a:pt x="36" y="389"/>
                </a:lnTo>
                <a:lnTo>
                  <a:pt x="37" y="388"/>
                </a:lnTo>
                <a:lnTo>
                  <a:pt x="36" y="387"/>
                </a:lnTo>
                <a:lnTo>
                  <a:pt x="36" y="387"/>
                </a:lnTo>
                <a:lnTo>
                  <a:pt x="35" y="388"/>
                </a:lnTo>
                <a:lnTo>
                  <a:pt x="34" y="387"/>
                </a:lnTo>
                <a:lnTo>
                  <a:pt x="34" y="387"/>
                </a:lnTo>
                <a:lnTo>
                  <a:pt x="34" y="389"/>
                </a:lnTo>
                <a:lnTo>
                  <a:pt x="36" y="392"/>
                </a:lnTo>
                <a:lnTo>
                  <a:pt x="36" y="392"/>
                </a:lnTo>
                <a:close/>
                <a:moveTo>
                  <a:pt x="30" y="398"/>
                </a:moveTo>
                <a:lnTo>
                  <a:pt x="30" y="398"/>
                </a:lnTo>
                <a:lnTo>
                  <a:pt x="33" y="398"/>
                </a:lnTo>
                <a:lnTo>
                  <a:pt x="34" y="397"/>
                </a:lnTo>
                <a:lnTo>
                  <a:pt x="34" y="395"/>
                </a:lnTo>
                <a:lnTo>
                  <a:pt x="34" y="395"/>
                </a:lnTo>
                <a:lnTo>
                  <a:pt x="31" y="397"/>
                </a:lnTo>
                <a:lnTo>
                  <a:pt x="30" y="398"/>
                </a:lnTo>
                <a:lnTo>
                  <a:pt x="30" y="398"/>
                </a:lnTo>
                <a:close/>
                <a:moveTo>
                  <a:pt x="34" y="400"/>
                </a:moveTo>
                <a:lnTo>
                  <a:pt x="34" y="400"/>
                </a:lnTo>
                <a:lnTo>
                  <a:pt x="34" y="399"/>
                </a:lnTo>
                <a:lnTo>
                  <a:pt x="35" y="399"/>
                </a:lnTo>
                <a:lnTo>
                  <a:pt x="36" y="400"/>
                </a:lnTo>
                <a:lnTo>
                  <a:pt x="36" y="398"/>
                </a:lnTo>
                <a:lnTo>
                  <a:pt x="36" y="398"/>
                </a:lnTo>
                <a:lnTo>
                  <a:pt x="34" y="398"/>
                </a:lnTo>
                <a:lnTo>
                  <a:pt x="33" y="399"/>
                </a:lnTo>
                <a:lnTo>
                  <a:pt x="34" y="400"/>
                </a:lnTo>
                <a:lnTo>
                  <a:pt x="34" y="400"/>
                </a:lnTo>
                <a:close/>
                <a:moveTo>
                  <a:pt x="35" y="417"/>
                </a:moveTo>
                <a:lnTo>
                  <a:pt x="35" y="417"/>
                </a:lnTo>
                <a:lnTo>
                  <a:pt x="35" y="417"/>
                </a:lnTo>
                <a:lnTo>
                  <a:pt x="34" y="417"/>
                </a:lnTo>
                <a:lnTo>
                  <a:pt x="34" y="417"/>
                </a:lnTo>
                <a:lnTo>
                  <a:pt x="34" y="419"/>
                </a:lnTo>
                <a:lnTo>
                  <a:pt x="34" y="419"/>
                </a:lnTo>
                <a:lnTo>
                  <a:pt x="35" y="419"/>
                </a:lnTo>
                <a:lnTo>
                  <a:pt x="36" y="418"/>
                </a:lnTo>
                <a:lnTo>
                  <a:pt x="36" y="417"/>
                </a:lnTo>
                <a:lnTo>
                  <a:pt x="35" y="417"/>
                </a:lnTo>
                <a:lnTo>
                  <a:pt x="35" y="417"/>
                </a:lnTo>
                <a:close/>
                <a:moveTo>
                  <a:pt x="28" y="422"/>
                </a:moveTo>
                <a:lnTo>
                  <a:pt x="28" y="422"/>
                </a:lnTo>
                <a:lnTo>
                  <a:pt x="29" y="422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lnTo>
                  <a:pt x="31" y="419"/>
                </a:lnTo>
                <a:lnTo>
                  <a:pt x="33" y="420"/>
                </a:lnTo>
                <a:lnTo>
                  <a:pt x="33" y="420"/>
                </a:lnTo>
                <a:lnTo>
                  <a:pt x="31" y="415"/>
                </a:lnTo>
                <a:lnTo>
                  <a:pt x="31" y="410"/>
                </a:lnTo>
                <a:lnTo>
                  <a:pt x="31" y="410"/>
                </a:lnTo>
                <a:lnTo>
                  <a:pt x="33" y="409"/>
                </a:lnTo>
                <a:lnTo>
                  <a:pt x="34" y="408"/>
                </a:lnTo>
                <a:lnTo>
                  <a:pt x="34" y="408"/>
                </a:lnTo>
                <a:lnTo>
                  <a:pt x="35" y="410"/>
                </a:lnTo>
                <a:lnTo>
                  <a:pt x="36" y="412"/>
                </a:lnTo>
                <a:lnTo>
                  <a:pt x="37" y="412"/>
                </a:lnTo>
                <a:lnTo>
                  <a:pt x="37" y="412"/>
                </a:lnTo>
                <a:lnTo>
                  <a:pt x="36" y="410"/>
                </a:lnTo>
                <a:lnTo>
                  <a:pt x="35" y="408"/>
                </a:lnTo>
                <a:lnTo>
                  <a:pt x="35" y="407"/>
                </a:lnTo>
                <a:lnTo>
                  <a:pt x="34" y="405"/>
                </a:lnTo>
                <a:lnTo>
                  <a:pt x="34" y="405"/>
                </a:lnTo>
                <a:lnTo>
                  <a:pt x="34" y="407"/>
                </a:lnTo>
                <a:lnTo>
                  <a:pt x="33" y="407"/>
                </a:lnTo>
                <a:lnTo>
                  <a:pt x="33" y="407"/>
                </a:lnTo>
                <a:lnTo>
                  <a:pt x="33" y="405"/>
                </a:lnTo>
                <a:lnTo>
                  <a:pt x="31" y="404"/>
                </a:lnTo>
                <a:lnTo>
                  <a:pt x="33" y="404"/>
                </a:lnTo>
                <a:lnTo>
                  <a:pt x="33" y="404"/>
                </a:lnTo>
                <a:lnTo>
                  <a:pt x="33" y="405"/>
                </a:lnTo>
                <a:lnTo>
                  <a:pt x="33" y="405"/>
                </a:lnTo>
                <a:lnTo>
                  <a:pt x="33" y="405"/>
                </a:lnTo>
                <a:lnTo>
                  <a:pt x="34" y="404"/>
                </a:lnTo>
                <a:lnTo>
                  <a:pt x="35" y="403"/>
                </a:lnTo>
                <a:lnTo>
                  <a:pt x="35" y="403"/>
                </a:lnTo>
                <a:lnTo>
                  <a:pt x="36" y="403"/>
                </a:lnTo>
                <a:lnTo>
                  <a:pt x="36" y="402"/>
                </a:lnTo>
                <a:lnTo>
                  <a:pt x="36" y="402"/>
                </a:lnTo>
                <a:lnTo>
                  <a:pt x="36" y="402"/>
                </a:lnTo>
                <a:lnTo>
                  <a:pt x="35" y="402"/>
                </a:lnTo>
                <a:lnTo>
                  <a:pt x="35" y="400"/>
                </a:lnTo>
                <a:lnTo>
                  <a:pt x="34" y="400"/>
                </a:lnTo>
                <a:lnTo>
                  <a:pt x="34" y="400"/>
                </a:lnTo>
                <a:lnTo>
                  <a:pt x="34" y="403"/>
                </a:lnTo>
                <a:lnTo>
                  <a:pt x="33" y="403"/>
                </a:lnTo>
                <a:lnTo>
                  <a:pt x="33" y="403"/>
                </a:lnTo>
                <a:lnTo>
                  <a:pt x="28" y="402"/>
                </a:lnTo>
                <a:lnTo>
                  <a:pt x="28" y="404"/>
                </a:lnTo>
                <a:lnTo>
                  <a:pt x="28" y="404"/>
                </a:lnTo>
                <a:lnTo>
                  <a:pt x="29" y="404"/>
                </a:lnTo>
                <a:lnTo>
                  <a:pt x="29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4"/>
                </a:lnTo>
                <a:lnTo>
                  <a:pt x="30" y="405"/>
                </a:lnTo>
                <a:lnTo>
                  <a:pt x="30" y="405"/>
                </a:lnTo>
                <a:lnTo>
                  <a:pt x="29" y="404"/>
                </a:lnTo>
                <a:lnTo>
                  <a:pt x="29" y="404"/>
                </a:lnTo>
                <a:lnTo>
                  <a:pt x="29" y="407"/>
                </a:lnTo>
                <a:lnTo>
                  <a:pt x="29" y="409"/>
                </a:lnTo>
                <a:lnTo>
                  <a:pt x="29" y="409"/>
                </a:lnTo>
                <a:lnTo>
                  <a:pt x="29" y="412"/>
                </a:lnTo>
                <a:lnTo>
                  <a:pt x="29" y="413"/>
                </a:lnTo>
                <a:lnTo>
                  <a:pt x="29" y="413"/>
                </a:lnTo>
                <a:lnTo>
                  <a:pt x="29" y="413"/>
                </a:lnTo>
                <a:lnTo>
                  <a:pt x="30" y="410"/>
                </a:lnTo>
                <a:lnTo>
                  <a:pt x="31" y="408"/>
                </a:lnTo>
                <a:lnTo>
                  <a:pt x="31" y="408"/>
                </a:lnTo>
                <a:lnTo>
                  <a:pt x="33" y="409"/>
                </a:lnTo>
                <a:lnTo>
                  <a:pt x="31" y="410"/>
                </a:lnTo>
                <a:lnTo>
                  <a:pt x="30" y="412"/>
                </a:lnTo>
                <a:lnTo>
                  <a:pt x="30" y="412"/>
                </a:lnTo>
                <a:lnTo>
                  <a:pt x="30" y="415"/>
                </a:lnTo>
                <a:lnTo>
                  <a:pt x="30" y="417"/>
                </a:lnTo>
                <a:lnTo>
                  <a:pt x="30" y="418"/>
                </a:lnTo>
                <a:lnTo>
                  <a:pt x="30" y="418"/>
                </a:lnTo>
                <a:lnTo>
                  <a:pt x="29" y="417"/>
                </a:lnTo>
                <a:lnTo>
                  <a:pt x="29" y="415"/>
                </a:lnTo>
                <a:lnTo>
                  <a:pt x="29" y="414"/>
                </a:lnTo>
                <a:lnTo>
                  <a:pt x="28" y="414"/>
                </a:lnTo>
                <a:lnTo>
                  <a:pt x="28" y="414"/>
                </a:lnTo>
                <a:lnTo>
                  <a:pt x="29" y="418"/>
                </a:lnTo>
                <a:lnTo>
                  <a:pt x="28" y="422"/>
                </a:lnTo>
                <a:lnTo>
                  <a:pt x="28" y="422"/>
                </a:lnTo>
                <a:close/>
                <a:moveTo>
                  <a:pt x="41" y="433"/>
                </a:moveTo>
                <a:lnTo>
                  <a:pt x="41" y="433"/>
                </a:lnTo>
                <a:lnTo>
                  <a:pt x="43" y="432"/>
                </a:lnTo>
                <a:lnTo>
                  <a:pt x="45" y="430"/>
                </a:lnTo>
                <a:lnTo>
                  <a:pt x="43" y="429"/>
                </a:lnTo>
                <a:lnTo>
                  <a:pt x="43" y="429"/>
                </a:lnTo>
                <a:lnTo>
                  <a:pt x="42" y="430"/>
                </a:lnTo>
                <a:lnTo>
                  <a:pt x="42" y="430"/>
                </a:lnTo>
                <a:lnTo>
                  <a:pt x="42" y="428"/>
                </a:lnTo>
                <a:lnTo>
                  <a:pt x="42" y="425"/>
                </a:lnTo>
                <a:lnTo>
                  <a:pt x="42" y="425"/>
                </a:lnTo>
                <a:lnTo>
                  <a:pt x="43" y="425"/>
                </a:lnTo>
                <a:lnTo>
                  <a:pt x="45" y="424"/>
                </a:lnTo>
                <a:lnTo>
                  <a:pt x="45" y="424"/>
                </a:lnTo>
                <a:lnTo>
                  <a:pt x="45" y="422"/>
                </a:lnTo>
                <a:lnTo>
                  <a:pt x="43" y="420"/>
                </a:lnTo>
                <a:lnTo>
                  <a:pt x="43" y="420"/>
                </a:lnTo>
                <a:lnTo>
                  <a:pt x="41" y="420"/>
                </a:lnTo>
                <a:lnTo>
                  <a:pt x="41" y="433"/>
                </a:lnTo>
                <a:close/>
                <a:moveTo>
                  <a:pt x="42" y="449"/>
                </a:moveTo>
                <a:lnTo>
                  <a:pt x="42" y="449"/>
                </a:lnTo>
                <a:lnTo>
                  <a:pt x="42" y="444"/>
                </a:lnTo>
                <a:lnTo>
                  <a:pt x="42" y="444"/>
                </a:lnTo>
                <a:lnTo>
                  <a:pt x="43" y="444"/>
                </a:lnTo>
                <a:lnTo>
                  <a:pt x="43" y="445"/>
                </a:lnTo>
                <a:lnTo>
                  <a:pt x="43" y="447"/>
                </a:lnTo>
                <a:lnTo>
                  <a:pt x="43" y="447"/>
                </a:lnTo>
                <a:lnTo>
                  <a:pt x="45" y="445"/>
                </a:lnTo>
                <a:lnTo>
                  <a:pt x="45" y="445"/>
                </a:lnTo>
                <a:lnTo>
                  <a:pt x="45" y="444"/>
                </a:lnTo>
                <a:lnTo>
                  <a:pt x="45" y="444"/>
                </a:lnTo>
                <a:lnTo>
                  <a:pt x="43" y="444"/>
                </a:lnTo>
                <a:lnTo>
                  <a:pt x="42" y="443"/>
                </a:lnTo>
                <a:lnTo>
                  <a:pt x="42" y="443"/>
                </a:lnTo>
                <a:lnTo>
                  <a:pt x="43" y="442"/>
                </a:lnTo>
                <a:lnTo>
                  <a:pt x="43" y="440"/>
                </a:lnTo>
                <a:lnTo>
                  <a:pt x="42" y="438"/>
                </a:lnTo>
                <a:lnTo>
                  <a:pt x="45" y="438"/>
                </a:lnTo>
                <a:lnTo>
                  <a:pt x="45" y="438"/>
                </a:lnTo>
                <a:lnTo>
                  <a:pt x="43" y="437"/>
                </a:lnTo>
                <a:lnTo>
                  <a:pt x="45" y="434"/>
                </a:lnTo>
                <a:lnTo>
                  <a:pt x="45" y="433"/>
                </a:lnTo>
                <a:lnTo>
                  <a:pt x="43" y="432"/>
                </a:lnTo>
                <a:lnTo>
                  <a:pt x="43" y="432"/>
                </a:lnTo>
                <a:lnTo>
                  <a:pt x="43" y="433"/>
                </a:lnTo>
                <a:lnTo>
                  <a:pt x="43" y="434"/>
                </a:lnTo>
                <a:lnTo>
                  <a:pt x="42" y="435"/>
                </a:lnTo>
                <a:lnTo>
                  <a:pt x="41" y="434"/>
                </a:lnTo>
                <a:lnTo>
                  <a:pt x="41" y="434"/>
                </a:lnTo>
                <a:lnTo>
                  <a:pt x="41" y="438"/>
                </a:lnTo>
                <a:lnTo>
                  <a:pt x="42" y="440"/>
                </a:lnTo>
                <a:lnTo>
                  <a:pt x="42" y="440"/>
                </a:lnTo>
                <a:lnTo>
                  <a:pt x="42" y="443"/>
                </a:lnTo>
                <a:lnTo>
                  <a:pt x="41" y="445"/>
                </a:lnTo>
                <a:lnTo>
                  <a:pt x="41" y="448"/>
                </a:lnTo>
                <a:lnTo>
                  <a:pt x="42" y="449"/>
                </a:lnTo>
                <a:lnTo>
                  <a:pt x="42" y="449"/>
                </a:lnTo>
                <a:close/>
                <a:moveTo>
                  <a:pt x="25" y="462"/>
                </a:moveTo>
                <a:lnTo>
                  <a:pt x="25" y="462"/>
                </a:lnTo>
                <a:lnTo>
                  <a:pt x="25" y="460"/>
                </a:lnTo>
                <a:lnTo>
                  <a:pt x="24" y="459"/>
                </a:lnTo>
                <a:lnTo>
                  <a:pt x="24" y="459"/>
                </a:lnTo>
                <a:lnTo>
                  <a:pt x="24" y="462"/>
                </a:lnTo>
                <a:lnTo>
                  <a:pt x="25" y="462"/>
                </a:lnTo>
                <a:close/>
                <a:moveTo>
                  <a:pt x="36" y="465"/>
                </a:moveTo>
                <a:lnTo>
                  <a:pt x="36" y="465"/>
                </a:lnTo>
                <a:lnTo>
                  <a:pt x="37" y="464"/>
                </a:lnTo>
                <a:lnTo>
                  <a:pt x="37" y="462"/>
                </a:lnTo>
                <a:lnTo>
                  <a:pt x="37" y="462"/>
                </a:lnTo>
                <a:lnTo>
                  <a:pt x="36" y="463"/>
                </a:lnTo>
                <a:lnTo>
                  <a:pt x="36" y="464"/>
                </a:lnTo>
                <a:lnTo>
                  <a:pt x="36" y="465"/>
                </a:lnTo>
                <a:lnTo>
                  <a:pt x="36" y="465"/>
                </a:lnTo>
                <a:close/>
                <a:moveTo>
                  <a:pt x="42" y="467"/>
                </a:moveTo>
                <a:lnTo>
                  <a:pt x="42" y="467"/>
                </a:lnTo>
                <a:lnTo>
                  <a:pt x="42" y="465"/>
                </a:lnTo>
                <a:lnTo>
                  <a:pt x="43" y="465"/>
                </a:lnTo>
                <a:lnTo>
                  <a:pt x="43" y="465"/>
                </a:lnTo>
                <a:lnTo>
                  <a:pt x="45" y="465"/>
                </a:lnTo>
                <a:lnTo>
                  <a:pt x="45" y="465"/>
                </a:lnTo>
                <a:lnTo>
                  <a:pt x="45" y="462"/>
                </a:lnTo>
                <a:lnTo>
                  <a:pt x="45" y="459"/>
                </a:lnTo>
                <a:lnTo>
                  <a:pt x="45" y="459"/>
                </a:lnTo>
                <a:lnTo>
                  <a:pt x="43" y="458"/>
                </a:lnTo>
                <a:lnTo>
                  <a:pt x="43" y="458"/>
                </a:lnTo>
                <a:lnTo>
                  <a:pt x="42" y="459"/>
                </a:lnTo>
                <a:lnTo>
                  <a:pt x="42" y="458"/>
                </a:lnTo>
                <a:lnTo>
                  <a:pt x="42" y="458"/>
                </a:lnTo>
                <a:lnTo>
                  <a:pt x="43" y="455"/>
                </a:lnTo>
                <a:lnTo>
                  <a:pt x="45" y="453"/>
                </a:lnTo>
                <a:lnTo>
                  <a:pt x="45" y="453"/>
                </a:lnTo>
                <a:lnTo>
                  <a:pt x="43" y="452"/>
                </a:lnTo>
                <a:lnTo>
                  <a:pt x="41" y="452"/>
                </a:lnTo>
                <a:lnTo>
                  <a:pt x="41" y="452"/>
                </a:lnTo>
                <a:lnTo>
                  <a:pt x="41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7"/>
                </a:lnTo>
                <a:lnTo>
                  <a:pt x="41" y="459"/>
                </a:lnTo>
                <a:lnTo>
                  <a:pt x="41" y="459"/>
                </a:lnTo>
                <a:lnTo>
                  <a:pt x="42" y="460"/>
                </a:lnTo>
                <a:lnTo>
                  <a:pt x="42" y="463"/>
                </a:lnTo>
                <a:lnTo>
                  <a:pt x="41" y="464"/>
                </a:lnTo>
                <a:lnTo>
                  <a:pt x="42" y="467"/>
                </a:lnTo>
                <a:lnTo>
                  <a:pt x="42" y="467"/>
                </a:lnTo>
                <a:close/>
                <a:moveTo>
                  <a:pt x="45" y="467"/>
                </a:moveTo>
                <a:lnTo>
                  <a:pt x="45" y="467"/>
                </a:lnTo>
                <a:lnTo>
                  <a:pt x="45" y="468"/>
                </a:lnTo>
                <a:lnTo>
                  <a:pt x="43" y="467"/>
                </a:lnTo>
                <a:lnTo>
                  <a:pt x="43" y="467"/>
                </a:lnTo>
                <a:lnTo>
                  <a:pt x="42" y="468"/>
                </a:lnTo>
                <a:lnTo>
                  <a:pt x="42" y="471"/>
                </a:lnTo>
                <a:lnTo>
                  <a:pt x="42" y="471"/>
                </a:lnTo>
                <a:lnTo>
                  <a:pt x="43" y="471"/>
                </a:lnTo>
                <a:lnTo>
                  <a:pt x="45" y="469"/>
                </a:lnTo>
                <a:lnTo>
                  <a:pt x="45" y="468"/>
                </a:lnTo>
                <a:lnTo>
                  <a:pt x="45" y="467"/>
                </a:lnTo>
                <a:lnTo>
                  <a:pt x="45" y="467"/>
                </a:lnTo>
                <a:close/>
                <a:moveTo>
                  <a:pt x="135" y="698"/>
                </a:moveTo>
                <a:lnTo>
                  <a:pt x="135" y="698"/>
                </a:lnTo>
                <a:lnTo>
                  <a:pt x="137" y="698"/>
                </a:lnTo>
                <a:lnTo>
                  <a:pt x="137" y="697"/>
                </a:lnTo>
                <a:lnTo>
                  <a:pt x="137" y="697"/>
                </a:lnTo>
                <a:lnTo>
                  <a:pt x="137" y="697"/>
                </a:lnTo>
                <a:lnTo>
                  <a:pt x="137" y="696"/>
                </a:lnTo>
                <a:lnTo>
                  <a:pt x="137" y="694"/>
                </a:lnTo>
                <a:lnTo>
                  <a:pt x="135" y="696"/>
                </a:lnTo>
                <a:lnTo>
                  <a:pt x="135" y="696"/>
                </a:lnTo>
                <a:lnTo>
                  <a:pt x="135" y="696"/>
                </a:lnTo>
                <a:lnTo>
                  <a:pt x="135" y="698"/>
                </a:lnTo>
                <a:lnTo>
                  <a:pt x="135" y="698"/>
                </a:lnTo>
                <a:close/>
                <a:moveTo>
                  <a:pt x="103" y="686"/>
                </a:moveTo>
                <a:lnTo>
                  <a:pt x="103" y="686"/>
                </a:lnTo>
                <a:lnTo>
                  <a:pt x="105" y="686"/>
                </a:lnTo>
                <a:lnTo>
                  <a:pt x="109" y="686"/>
                </a:lnTo>
                <a:lnTo>
                  <a:pt x="109" y="686"/>
                </a:lnTo>
                <a:lnTo>
                  <a:pt x="105" y="686"/>
                </a:lnTo>
                <a:lnTo>
                  <a:pt x="103" y="686"/>
                </a:lnTo>
                <a:lnTo>
                  <a:pt x="103" y="686"/>
                </a:lnTo>
                <a:close/>
                <a:moveTo>
                  <a:pt x="62" y="693"/>
                </a:moveTo>
                <a:lnTo>
                  <a:pt x="62" y="693"/>
                </a:lnTo>
                <a:lnTo>
                  <a:pt x="65" y="694"/>
                </a:lnTo>
                <a:lnTo>
                  <a:pt x="66" y="696"/>
                </a:lnTo>
                <a:lnTo>
                  <a:pt x="66" y="696"/>
                </a:lnTo>
                <a:lnTo>
                  <a:pt x="66" y="694"/>
                </a:lnTo>
                <a:lnTo>
                  <a:pt x="65" y="693"/>
                </a:lnTo>
                <a:lnTo>
                  <a:pt x="63" y="693"/>
                </a:lnTo>
                <a:lnTo>
                  <a:pt x="62" y="693"/>
                </a:lnTo>
                <a:lnTo>
                  <a:pt x="62" y="693"/>
                </a:lnTo>
                <a:close/>
                <a:moveTo>
                  <a:pt x="50" y="687"/>
                </a:moveTo>
                <a:lnTo>
                  <a:pt x="50" y="687"/>
                </a:lnTo>
                <a:lnTo>
                  <a:pt x="52" y="687"/>
                </a:lnTo>
                <a:lnTo>
                  <a:pt x="53" y="688"/>
                </a:lnTo>
                <a:lnTo>
                  <a:pt x="54" y="689"/>
                </a:lnTo>
                <a:lnTo>
                  <a:pt x="57" y="691"/>
                </a:lnTo>
                <a:lnTo>
                  <a:pt x="57" y="691"/>
                </a:lnTo>
                <a:lnTo>
                  <a:pt x="53" y="687"/>
                </a:lnTo>
                <a:lnTo>
                  <a:pt x="53" y="687"/>
                </a:lnTo>
                <a:lnTo>
                  <a:pt x="51" y="686"/>
                </a:lnTo>
                <a:lnTo>
                  <a:pt x="50" y="687"/>
                </a:lnTo>
                <a:lnTo>
                  <a:pt x="50" y="687"/>
                </a:lnTo>
                <a:close/>
                <a:moveTo>
                  <a:pt x="17" y="612"/>
                </a:moveTo>
                <a:lnTo>
                  <a:pt x="17" y="612"/>
                </a:lnTo>
                <a:lnTo>
                  <a:pt x="19" y="613"/>
                </a:lnTo>
                <a:lnTo>
                  <a:pt x="19" y="613"/>
                </a:lnTo>
                <a:lnTo>
                  <a:pt x="19" y="611"/>
                </a:lnTo>
                <a:lnTo>
                  <a:pt x="19" y="611"/>
                </a:lnTo>
                <a:lnTo>
                  <a:pt x="17" y="611"/>
                </a:lnTo>
                <a:lnTo>
                  <a:pt x="17" y="612"/>
                </a:lnTo>
                <a:lnTo>
                  <a:pt x="17" y="612"/>
                </a:lnTo>
                <a:close/>
                <a:moveTo>
                  <a:pt x="30" y="582"/>
                </a:moveTo>
                <a:lnTo>
                  <a:pt x="30" y="582"/>
                </a:lnTo>
                <a:lnTo>
                  <a:pt x="29" y="583"/>
                </a:lnTo>
                <a:lnTo>
                  <a:pt x="28" y="583"/>
                </a:lnTo>
                <a:lnTo>
                  <a:pt x="28" y="584"/>
                </a:lnTo>
                <a:lnTo>
                  <a:pt x="28" y="586"/>
                </a:lnTo>
                <a:lnTo>
                  <a:pt x="28" y="586"/>
                </a:lnTo>
                <a:lnTo>
                  <a:pt x="29" y="586"/>
                </a:lnTo>
                <a:lnTo>
                  <a:pt x="29" y="586"/>
                </a:lnTo>
                <a:lnTo>
                  <a:pt x="30" y="584"/>
                </a:lnTo>
                <a:lnTo>
                  <a:pt x="30" y="586"/>
                </a:lnTo>
                <a:lnTo>
                  <a:pt x="30" y="586"/>
                </a:lnTo>
                <a:lnTo>
                  <a:pt x="30" y="583"/>
                </a:lnTo>
                <a:lnTo>
                  <a:pt x="30" y="582"/>
                </a:lnTo>
                <a:lnTo>
                  <a:pt x="30" y="582"/>
                </a:lnTo>
                <a:close/>
                <a:moveTo>
                  <a:pt x="16" y="571"/>
                </a:moveTo>
                <a:lnTo>
                  <a:pt x="16" y="571"/>
                </a:lnTo>
                <a:lnTo>
                  <a:pt x="16" y="572"/>
                </a:lnTo>
                <a:lnTo>
                  <a:pt x="14" y="572"/>
                </a:lnTo>
                <a:lnTo>
                  <a:pt x="14" y="572"/>
                </a:lnTo>
                <a:lnTo>
                  <a:pt x="17" y="572"/>
                </a:lnTo>
                <a:lnTo>
                  <a:pt x="18" y="571"/>
                </a:lnTo>
                <a:lnTo>
                  <a:pt x="18" y="571"/>
                </a:lnTo>
                <a:lnTo>
                  <a:pt x="19" y="572"/>
                </a:lnTo>
                <a:lnTo>
                  <a:pt x="21" y="572"/>
                </a:lnTo>
                <a:lnTo>
                  <a:pt x="21" y="572"/>
                </a:lnTo>
                <a:lnTo>
                  <a:pt x="21" y="571"/>
                </a:lnTo>
                <a:lnTo>
                  <a:pt x="19" y="571"/>
                </a:lnTo>
                <a:lnTo>
                  <a:pt x="16" y="571"/>
                </a:lnTo>
                <a:lnTo>
                  <a:pt x="16" y="571"/>
                </a:lnTo>
                <a:close/>
                <a:moveTo>
                  <a:pt x="22" y="537"/>
                </a:moveTo>
                <a:lnTo>
                  <a:pt x="22" y="537"/>
                </a:lnTo>
                <a:lnTo>
                  <a:pt x="22" y="539"/>
                </a:lnTo>
                <a:lnTo>
                  <a:pt x="22" y="541"/>
                </a:lnTo>
                <a:lnTo>
                  <a:pt x="22" y="541"/>
                </a:lnTo>
                <a:lnTo>
                  <a:pt x="23" y="538"/>
                </a:lnTo>
                <a:lnTo>
                  <a:pt x="23" y="538"/>
                </a:lnTo>
                <a:lnTo>
                  <a:pt x="22" y="537"/>
                </a:lnTo>
                <a:lnTo>
                  <a:pt x="22" y="537"/>
                </a:lnTo>
                <a:close/>
                <a:moveTo>
                  <a:pt x="34" y="523"/>
                </a:moveTo>
                <a:lnTo>
                  <a:pt x="34" y="527"/>
                </a:lnTo>
                <a:lnTo>
                  <a:pt x="34" y="527"/>
                </a:lnTo>
                <a:lnTo>
                  <a:pt x="35" y="527"/>
                </a:lnTo>
                <a:lnTo>
                  <a:pt x="35" y="526"/>
                </a:lnTo>
                <a:lnTo>
                  <a:pt x="35" y="524"/>
                </a:lnTo>
                <a:lnTo>
                  <a:pt x="34" y="523"/>
                </a:lnTo>
                <a:lnTo>
                  <a:pt x="34" y="523"/>
                </a:lnTo>
                <a:close/>
                <a:moveTo>
                  <a:pt x="25" y="518"/>
                </a:moveTo>
                <a:lnTo>
                  <a:pt x="25" y="518"/>
                </a:lnTo>
                <a:lnTo>
                  <a:pt x="25" y="521"/>
                </a:lnTo>
                <a:lnTo>
                  <a:pt x="25" y="522"/>
                </a:lnTo>
                <a:lnTo>
                  <a:pt x="25" y="522"/>
                </a:lnTo>
                <a:lnTo>
                  <a:pt x="25" y="522"/>
                </a:lnTo>
                <a:lnTo>
                  <a:pt x="27" y="519"/>
                </a:lnTo>
                <a:lnTo>
                  <a:pt x="25" y="519"/>
                </a:lnTo>
                <a:lnTo>
                  <a:pt x="25" y="518"/>
                </a:lnTo>
                <a:lnTo>
                  <a:pt x="25" y="518"/>
                </a:lnTo>
                <a:close/>
                <a:moveTo>
                  <a:pt x="27" y="509"/>
                </a:moveTo>
                <a:lnTo>
                  <a:pt x="27" y="509"/>
                </a:lnTo>
                <a:lnTo>
                  <a:pt x="28" y="512"/>
                </a:lnTo>
                <a:lnTo>
                  <a:pt x="28" y="513"/>
                </a:lnTo>
                <a:lnTo>
                  <a:pt x="29" y="513"/>
                </a:lnTo>
                <a:lnTo>
                  <a:pt x="29" y="513"/>
                </a:lnTo>
                <a:lnTo>
                  <a:pt x="29" y="511"/>
                </a:lnTo>
                <a:lnTo>
                  <a:pt x="29" y="509"/>
                </a:lnTo>
                <a:lnTo>
                  <a:pt x="27" y="509"/>
                </a:lnTo>
                <a:lnTo>
                  <a:pt x="27" y="509"/>
                </a:lnTo>
                <a:close/>
                <a:moveTo>
                  <a:pt x="35" y="496"/>
                </a:moveTo>
                <a:lnTo>
                  <a:pt x="35" y="496"/>
                </a:lnTo>
                <a:lnTo>
                  <a:pt x="34" y="497"/>
                </a:lnTo>
                <a:lnTo>
                  <a:pt x="34" y="499"/>
                </a:lnTo>
                <a:lnTo>
                  <a:pt x="34" y="499"/>
                </a:lnTo>
                <a:lnTo>
                  <a:pt x="35" y="499"/>
                </a:lnTo>
                <a:lnTo>
                  <a:pt x="35" y="498"/>
                </a:lnTo>
                <a:lnTo>
                  <a:pt x="35" y="496"/>
                </a:lnTo>
                <a:lnTo>
                  <a:pt x="35" y="496"/>
                </a:lnTo>
                <a:close/>
                <a:moveTo>
                  <a:pt x="24" y="483"/>
                </a:moveTo>
                <a:lnTo>
                  <a:pt x="24" y="483"/>
                </a:lnTo>
                <a:lnTo>
                  <a:pt x="23" y="486"/>
                </a:lnTo>
                <a:lnTo>
                  <a:pt x="23" y="487"/>
                </a:lnTo>
                <a:lnTo>
                  <a:pt x="23" y="488"/>
                </a:lnTo>
                <a:lnTo>
                  <a:pt x="23" y="489"/>
                </a:lnTo>
                <a:lnTo>
                  <a:pt x="23" y="489"/>
                </a:lnTo>
                <a:lnTo>
                  <a:pt x="23" y="489"/>
                </a:lnTo>
                <a:lnTo>
                  <a:pt x="24" y="488"/>
                </a:lnTo>
                <a:lnTo>
                  <a:pt x="24" y="488"/>
                </a:lnTo>
                <a:lnTo>
                  <a:pt x="25" y="486"/>
                </a:lnTo>
                <a:lnTo>
                  <a:pt x="25" y="484"/>
                </a:lnTo>
                <a:lnTo>
                  <a:pt x="24" y="483"/>
                </a:lnTo>
                <a:lnTo>
                  <a:pt x="24" y="483"/>
                </a:lnTo>
                <a:close/>
                <a:moveTo>
                  <a:pt x="41" y="474"/>
                </a:moveTo>
                <a:lnTo>
                  <a:pt x="41" y="474"/>
                </a:lnTo>
                <a:lnTo>
                  <a:pt x="42" y="478"/>
                </a:lnTo>
                <a:lnTo>
                  <a:pt x="45" y="479"/>
                </a:lnTo>
                <a:lnTo>
                  <a:pt x="45" y="479"/>
                </a:lnTo>
                <a:lnTo>
                  <a:pt x="45" y="477"/>
                </a:lnTo>
                <a:lnTo>
                  <a:pt x="46" y="476"/>
                </a:lnTo>
                <a:lnTo>
                  <a:pt x="45" y="474"/>
                </a:lnTo>
                <a:lnTo>
                  <a:pt x="45" y="474"/>
                </a:lnTo>
                <a:lnTo>
                  <a:pt x="43" y="476"/>
                </a:lnTo>
                <a:lnTo>
                  <a:pt x="43" y="476"/>
                </a:lnTo>
                <a:lnTo>
                  <a:pt x="41" y="474"/>
                </a:lnTo>
                <a:lnTo>
                  <a:pt x="41" y="474"/>
                </a:lnTo>
                <a:close/>
                <a:moveTo>
                  <a:pt x="43" y="489"/>
                </a:moveTo>
                <a:lnTo>
                  <a:pt x="43" y="489"/>
                </a:lnTo>
                <a:lnTo>
                  <a:pt x="45" y="489"/>
                </a:lnTo>
                <a:lnTo>
                  <a:pt x="45" y="488"/>
                </a:lnTo>
                <a:lnTo>
                  <a:pt x="45" y="484"/>
                </a:lnTo>
                <a:lnTo>
                  <a:pt x="45" y="484"/>
                </a:lnTo>
                <a:lnTo>
                  <a:pt x="43" y="483"/>
                </a:lnTo>
                <a:lnTo>
                  <a:pt x="43" y="482"/>
                </a:lnTo>
                <a:lnTo>
                  <a:pt x="43" y="482"/>
                </a:lnTo>
                <a:lnTo>
                  <a:pt x="46" y="482"/>
                </a:lnTo>
                <a:lnTo>
                  <a:pt x="46" y="481"/>
                </a:lnTo>
                <a:lnTo>
                  <a:pt x="46" y="481"/>
                </a:lnTo>
                <a:lnTo>
                  <a:pt x="45" y="481"/>
                </a:lnTo>
                <a:lnTo>
                  <a:pt x="45" y="481"/>
                </a:lnTo>
                <a:lnTo>
                  <a:pt x="43" y="482"/>
                </a:lnTo>
                <a:lnTo>
                  <a:pt x="42" y="482"/>
                </a:lnTo>
                <a:lnTo>
                  <a:pt x="42" y="482"/>
                </a:lnTo>
                <a:lnTo>
                  <a:pt x="42" y="479"/>
                </a:lnTo>
                <a:lnTo>
                  <a:pt x="41" y="478"/>
                </a:lnTo>
                <a:lnTo>
                  <a:pt x="41" y="478"/>
                </a:lnTo>
                <a:lnTo>
                  <a:pt x="42" y="484"/>
                </a:lnTo>
                <a:lnTo>
                  <a:pt x="43" y="487"/>
                </a:lnTo>
                <a:lnTo>
                  <a:pt x="43" y="489"/>
                </a:lnTo>
                <a:lnTo>
                  <a:pt x="43" y="489"/>
                </a:lnTo>
                <a:close/>
                <a:moveTo>
                  <a:pt x="42" y="522"/>
                </a:moveTo>
                <a:lnTo>
                  <a:pt x="42" y="522"/>
                </a:lnTo>
                <a:lnTo>
                  <a:pt x="43" y="521"/>
                </a:lnTo>
                <a:lnTo>
                  <a:pt x="43" y="521"/>
                </a:lnTo>
                <a:lnTo>
                  <a:pt x="43" y="518"/>
                </a:lnTo>
                <a:lnTo>
                  <a:pt x="43" y="518"/>
                </a:lnTo>
                <a:lnTo>
                  <a:pt x="42" y="518"/>
                </a:lnTo>
                <a:lnTo>
                  <a:pt x="42" y="519"/>
                </a:lnTo>
                <a:lnTo>
                  <a:pt x="42" y="522"/>
                </a:lnTo>
                <a:lnTo>
                  <a:pt x="42" y="522"/>
                </a:lnTo>
                <a:close/>
                <a:moveTo>
                  <a:pt x="43" y="533"/>
                </a:moveTo>
                <a:lnTo>
                  <a:pt x="43" y="533"/>
                </a:lnTo>
                <a:lnTo>
                  <a:pt x="43" y="531"/>
                </a:lnTo>
                <a:lnTo>
                  <a:pt x="42" y="531"/>
                </a:lnTo>
                <a:lnTo>
                  <a:pt x="42" y="531"/>
                </a:lnTo>
                <a:lnTo>
                  <a:pt x="41" y="532"/>
                </a:lnTo>
                <a:lnTo>
                  <a:pt x="41" y="533"/>
                </a:lnTo>
                <a:lnTo>
                  <a:pt x="43" y="533"/>
                </a:lnTo>
                <a:close/>
                <a:moveTo>
                  <a:pt x="42" y="537"/>
                </a:moveTo>
                <a:lnTo>
                  <a:pt x="42" y="537"/>
                </a:lnTo>
                <a:lnTo>
                  <a:pt x="45" y="536"/>
                </a:lnTo>
                <a:lnTo>
                  <a:pt x="46" y="534"/>
                </a:lnTo>
                <a:lnTo>
                  <a:pt x="46" y="533"/>
                </a:lnTo>
                <a:lnTo>
                  <a:pt x="46" y="533"/>
                </a:lnTo>
                <a:lnTo>
                  <a:pt x="45" y="533"/>
                </a:lnTo>
                <a:lnTo>
                  <a:pt x="43" y="534"/>
                </a:lnTo>
                <a:lnTo>
                  <a:pt x="43" y="534"/>
                </a:lnTo>
                <a:lnTo>
                  <a:pt x="43" y="534"/>
                </a:lnTo>
                <a:lnTo>
                  <a:pt x="42" y="534"/>
                </a:lnTo>
                <a:lnTo>
                  <a:pt x="42" y="534"/>
                </a:lnTo>
                <a:lnTo>
                  <a:pt x="42" y="537"/>
                </a:lnTo>
                <a:lnTo>
                  <a:pt x="42" y="537"/>
                </a:lnTo>
                <a:close/>
                <a:moveTo>
                  <a:pt x="42" y="577"/>
                </a:moveTo>
                <a:lnTo>
                  <a:pt x="42" y="577"/>
                </a:lnTo>
                <a:lnTo>
                  <a:pt x="42" y="574"/>
                </a:lnTo>
                <a:lnTo>
                  <a:pt x="41" y="573"/>
                </a:lnTo>
                <a:lnTo>
                  <a:pt x="41" y="573"/>
                </a:lnTo>
                <a:lnTo>
                  <a:pt x="40" y="574"/>
                </a:lnTo>
                <a:lnTo>
                  <a:pt x="40" y="577"/>
                </a:lnTo>
                <a:lnTo>
                  <a:pt x="42" y="577"/>
                </a:lnTo>
                <a:close/>
                <a:moveTo>
                  <a:pt x="198" y="672"/>
                </a:moveTo>
                <a:lnTo>
                  <a:pt x="198" y="672"/>
                </a:lnTo>
                <a:lnTo>
                  <a:pt x="197" y="673"/>
                </a:lnTo>
                <a:lnTo>
                  <a:pt x="196" y="674"/>
                </a:lnTo>
                <a:lnTo>
                  <a:pt x="196" y="674"/>
                </a:lnTo>
                <a:lnTo>
                  <a:pt x="197" y="676"/>
                </a:lnTo>
                <a:lnTo>
                  <a:pt x="198" y="676"/>
                </a:lnTo>
                <a:lnTo>
                  <a:pt x="198" y="676"/>
                </a:lnTo>
                <a:lnTo>
                  <a:pt x="199" y="673"/>
                </a:lnTo>
                <a:lnTo>
                  <a:pt x="199" y="672"/>
                </a:lnTo>
                <a:lnTo>
                  <a:pt x="198" y="672"/>
                </a:lnTo>
                <a:lnTo>
                  <a:pt x="198" y="672"/>
                </a:lnTo>
                <a:close/>
                <a:moveTo>
                  <a:pt x="210" y="669"/>
                </a:moveTo>
                <a:lnTo>
                  <a:pt x="210" y="669"/>
                </a:lnTo>
                <a:lnTo>
                  <a:pt x="210" y="668"/>
                </a:lnTo>
                <a:lnTo>
                  <a:pt x="210" y="668"/>
                </a:lnTo>
                <a:lnTo>
                  <a:pt x="208" y="668"/>
                </a:lnTo>
                <a:lnTo>
                  <a:pt x="207" y="669"/>
                </a:lnTo>
                <a:lnTo>
                  <a:pt x="207" y="669"/>
                </a:lnTo>
                <a:lnTo>
                  <a:pt x="209" y="669"/>
                </a:lnTo>
                <a:lnTo>
                  <a:pt x="210" y="669"/>
                </a:lnTo>
                <a:lnTo>
                  <a:pt x="210" y="669"/>
                </a:lnTo>
                <a:lnTo>
                  <a:pt x="210" y="669"/>
                </a:lnTo>
                <a:close/>
                <a:moveTo>
                  <a:pt x="494" y="624"/>
                </a:moveTo>
                <a:lnTo>
                  <a:pt x="494" y="624"/>
                </a:lnTo>
                <a:lnTo>
                  <a:pt x="493" y="624"/>
                </a:lnTo>
                <a:lnTo>
                  <a:pt x="493" y="623"/>
                </a:lnTo>
                <a:lnTo>
                  <a:pt x="492" y="623"/>
                </a:lnTo>
                <a:lnTo>
                  <a:pt x="490" y="623"/>
                </a:lnTo>
                <a:lnTo>
                  <a:pt x="490" y="623"/>
                </a:lnTo>
                <a:lnTo>
                  <a:pt x="493" y="624"/>
                </a:lnTo>
                <a:lnTo>
                  <a:pt x="494" y="624"/>
                </a:lnTo>
                <a:lnTo>
                  <a:pt x="494" y="624"/>
                </a:lnTo>
                <a:lnTo>
                  <a:pt x="494" y="624"/>
                </a:lnTo>
                <a:close/>
                <a:moveTo>
                  <a:pt x="504" y="628"/>
                </a:moveTo>
                <a:lnTo>
                  <a:pt x="504" y="628"/>
                </a:lnTo>
                <a:lnTo>
                  <a:pt x="503" y="627"/>
                </a:lnTo>
                <a:lnTo>
                  <a:pt x="503" y="626"/>
                </a:lnTo>
                <a:lnTo>
                  <a:pt x="503" y="626"/>
                </a:lnTo>
                <a:lnTo>
                  <a:pt x="500" y="627"/>
                </a:lnTo>
                <a:lnTo>
                  <a:pt x="498" y="627"/>
                </a:lnTo>
                <a:lnTo>
                  <a:pt x="498" y="627"/>
                </a:lnTo>
                <a:lnTo>
                  <a:pt x="500" y="628"/>
                </a:lnTo>
                <a:lnTo>
                  <a:pt x="501" y="629"/>
                </a:lnTo>
                <a:lnTo>
                  <a:pt x="501" y="629"/>
                </a:lnTo>
                <a:lnTo>
                  <a:pt x="501" y="628"/>
                </a:lnTo>
                <a:lnTo>
                  <a:pt x="503" y="628"/>
                </a:lnTo>
                <a:lnTo>
                  <a:pt x="503" y="628"/>
                </a:lnTo>
                <a:lnTo>
                  <a:pt x="503" y="628"/>
                </a:lnTo>
                <a:lnTo>
                  <a:pt x="504" y="628"/>
                </a:lnTo>
                <a:lnTo>
                  <a:pt x="504" y="628"/>
                </a:lnTo>
                <a:lnTo>
                  <a:pt x="504" y="628"/>
                </a:lnTo>
                <a:close/>
                <a:moveTo>
                  <a:pt x="513" y="623"/>
                </a:moveTo>
                <a:lnTo>
                  <a:pt x="513" y="623"/>
                </a:lnTo>
                <a:lnTo>
                  <a:pt x="512" y="622"/>
                </a:lnTo>
                <a:lnTo>
                  <a:pt x="511" y="622"/>
                </a:lnTo>
                <a:lnTo>
                  <a:pt x="510" y="622"/>
                </a:lnTo>
                <a:lnTo>
                  <a:pt x="510" y="622"/>
                </a:lnTo>
                <a:lnTo>
                  <a:pt x="510" y="622"/>
                </a:lnTo>
                <a:lnTo>
                  <a:pt x="513" y="623"/>
                </a:lnTo>
                <a:lnTo>
                  <a:pt x="513" y="623"/>
                </a:lnTo>
                <a:close/>
                <a:moveTo>
                  <a:pt x="684" y="612"/>
                </a:moveTo>
                <a:lnTo>
                  <a:pt x="684" y="612"/>
                </a:lnTo>
                <a:lnTo>
                  <a:pt x="685" y="612"/>
                </a:lnTo>
                <a:lnTo>
                  <a:pt x="685" y="611"/>
                </a:lnTo>
                <a:lnTo>
                  <a:pt x="685" y="609"/>
                </a:lnTo>
                <a:lnTo>
                  <a:pt x="684" y="609"/>
                </a:lnTo>
                <a:lnTo>
                  <a:pt x="684" y="612"/>
                </a:lnTo>
                <a:close/>
                <a:moveTo>
                  <a:pt x="668" y="613"/>
                </a:moveTo>
                <a:lnTo>
                  <a:pt x="668" y="613"/>
                </a:lnTo>
                <a:lnTo>
                  <a:pt x="668" y="614"/>
                </a:lnTo>
                <a:lnTo>
                  <a:pt x="669" y="614"/>
                </a:lnTo>
                <a:lnTo>
                  <a:pt x="672" y="614"/>
                </a:lnTo>
                <a:lnTo>
                  <a:pt x="672" y="614"/>
                </a:lnTo>
                <a:lnTo>
                  <a:pt x="670" y="613"/>
                </a:lnTo>
                <a:lnTo>
                  <a:pt x="670" y="613"/>
                </a:lnTo>
                <a:lnTo>
                  <a:pt x="668" y="613"/>
                </a:lnTo>
                <a:lnTo>
                  <a:pt x="668" y="613"/>
                </a:lnTo>
                <a:close/>
                <a:moveTo>
                  <a:pt x="661" y="567"/>
                </a:moveTo>
                <a:lnTo>
                  <a:pt x="661" y="567"/>
                </a:lnTo>
                <a:lnTo>
                  <a:pt x="661" y="569"/>
                </a:lnTo>
                <a:lnTo>
                  <a:pt x="661" y="571"/>
                </a:lnTo>
                <a:lnTo>
                  <a:pt x="662" y="571"/>
                </a:lnTo>
                <a:lnTo>
                  <a:pt x="662" y="571"/>
                </a:lnTo>
                <a:lnTo>
                  <a:pt x="663" y="568"/>
                </a:lnTo>
                <a:lnTo>
                  <a:pt x="663" y="568"/>
                </a:lnTo>
                <a:lnTo>
                  <a:pt x="661" y="567"/>
                </a:lnTo>
                <a:lnTo>
                  <a:pt x="661" y="567"/>
                </a:lnTo>
                <a:close/>
                <a:moveTo>
                  <a:pt x="645" y="566"/>
                </a:moveTo>
                <a:lnTo>
                  <a:pt x="645" y="566"/>
                </a:lnTo>
                <a:lnTo>
                  <a:pt x="645" y="567"/>
                </a:lnTo>
                <a:lnTo>
                  <a:pt x="646" y="568"/>
                </a:lnTo>
                <a:lnTo>
                  <a:pt x="646" y="568"/>
                </a:lnTo>
                <a:lnTo>
                  <a:pt x="646" y="569"/>
                </a:lnTo>
                <a:lnTo>
                  <a:pt x="646" y="571"/>
                </a:lnTo>
                <a:lnTo>
                  <a:pt x="648" y="571"/>
                </a:lnTo>
                <a:lnTo>
                  <a:pt x="648" y="571"/>
                </a:lnTo>
                <a:lnTo>
                  <a:pt x="646" y="569"/>
                </a:lnTo>
                <a:lnTo>
                  <a:pt x="646" y="569"/>
                </a:lnTo>
                <a:lnTo>
                  <a:pt x="649" y="568"/>
                </a:lnTo>
                <a:lnTo>
                  <a:pt x="649" y="567"/>
                </a:lnTo>
                <a:lnTo>
                  <a:pt x="649" y="567"/>
                </a:lnTo>
                <a:lnTo>
                  <a:pt x="646" y="567"/>
                </a:lnTo>
                <a:lnTo>
                  <a:pt x="645" y="566"/>
                </a:lnTo>
                <a:lnTo>
                  <a:pt x="645" y="566"/>
                </a:lnTo>
                <a:close/>
                <a:moveTo>
                  <a:pt x="644" y="622"/>
                </a:moveTo>
                <a:lnTo>
                  <a:pt x="644" y="622"/>
                </a:lnTo>
                <a:lnTo>
                  <a:pt x="648" y="622"/>
                </a:lnTo>
                <a:lnTo>
                  <a:pt x="649" y="622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8" y="622"/>
                </a:lnTo>
                <a:lnTo>
                  <a:pt x="648" y="622"/>
                </a:lnTo>
                <a:lnTo>
                  <a:pt x="648" y="622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5" y="622"/>
                </a:lnTo>
                <a:lnTo>
                  <a:pt x="644" y="622"/>
                </a:lnTo>
                <a:lnTo>
                  <a:pt x="644" y="622"/>
                </a:lnTo>
                <a:lnTo>
                  <a:pt x="644" y="622"/>
                </a:lnTo>
                <a:close/>
                <a:moveTo>
                  <a:pt x="640" y="571"/>
                </a:moveTo>
                <a:lnTo>
                  <a:pt x="640" y="571"/>
                </a:lnTo>
                <a:lnTo>
                  <a:pt x="641" y="571"/>
                </a:lnTo>
                <a:lnTo>
                  <a:pt x="643" y="569"/>
                </a:lnTo>
                <a:lnTo>
                  <a:pt x="643" y="568"/>
                </a:lnTo>
                <a:lnTo>
                  <a:pt x="643" y="568"/>
                </a:lnTo>
                <a:lnTo>
                  <a:pt x="640" y="569"/>
                </a:lnTo>
                <a:lnTo>
                  <a:pt x="639" y="571"/>
                </a:lnTo>
                <a:lnTo>
                  <a:pt x="637" y="569"/>
                </a:lnTo>
                <a:lnTo>
                  <a:pt x="637" y="569"/>
                </a:lnTo>
                <a:lnTo>
                  <a:pt x="637" y="571"/>
                </a:lnTo>
                <a:lnTo>
                  <a:pt x="638" y="571"/>
                </a:lnTo>
                <a:lnTo>
                  <a:pt x="640" y="571"/>
                </a:lnTo>
                <a:lnTo>
                  <a:pt x="640" y="571"/>
                </a:lnTo>
                <a:close/>
                <a:moveTo>
                  <a:pt x="633" y="574"/>
                </a:moveTo>
                <a:lnTo>
                  <a:pt x="633" y="574"/>
                </a:lnTo>
                <a:lnTo>
                  <a:pt x="634" y="573"/>
                </a:lnTo>
                <a:lnTo>
                  <a:pt x="635" y="572"/>
                </a:lnTo>
                <a:lnTo>
                  <a:pt x="635" y="571"/>
                </a:lnTo>
                <a:lnTo>
                  <a:pt x="635" y="571"/>
                </a:lnTo>
                <a:lnTo>
                  <a:pt x="634" y="571"/>
                </a:lnTo>
                <a:lnTo>
                  <a:pt x="632" y="572"/>
                </a:lnTo>
                <a:lnTo>
                  <a:pt x="632" y="573"/>
                </a:lnTo>
                <a:lnTo>
                  <a:pt x="633" y="574"/>
                </a:lnTo>
                <a:lnTo>
                  <a:pt x="633" y="574"/>
                </a:lnTo>
                <a:close/>
                <a:moveTo>
                  <a:pt x="599" y="623"/>
                </a:moveTo>
                <a:lnTo>
                  <a:pt x="599" y="623"/>
                </a:lnTo>
                <a:lnTo>
                  <a:pt x="598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3"/>
                </a:lnTo>
                <a:lnTo>
                  <a:pt x="598" y="623"/>
                </a:lnTo>
                <a:lnTo>
                  <a:pt x="598" y="623"/>
                </a:lnTo>
                <a:lnTo>
                  <a:pt x="599" y="623"/>
                </a:lnTo>
                <a:lnTo>
                  <a:pt x="599" y="623"/>
                </a:lnTo>
                <a:close/>
                <a:moveTo>
                  <a:pt x="554" y="609"/>
                </a:moveTo>
                <a:lnTo>
                  <a:pt x="554" y="607"/>
                </a:lnTo>
                <a:lnTo>
                  <a:pt x="553" y="607"/>
                </a:lnTo>
                <a:lnTo>
                  <a:pt x="553" y="607"/>
                </a:lnTo>
                <a:lnTo>
                  <a:pt x="553" y="608"/>
                </a:lnTo>
                <a:lnTo>
                  <a:pt x="554" y="609"/>
                </a:lnTo>
                <a:lnTo>
                  <a:pt x="554" y="609"/>
                </a:lnTo>
                <a:close/>
                <a:moveTo>
                  <a:pt x="482" y="617"/>
                </a:moveTo>
                <a:lnTo>
                  <a:pt x="482" y="617"/>
                </a:lnTo>
                <a:lnTo>
                  <a:pt x="486" y="617"/>
                </a:lnTo>
                <a:lnTo>
                  <a:pt x="487" y="616"/>
                </a:lnTo>
                <a:lnTo>
                  <a:pt x="487" y="616"/>
                </a:lnTo>
                <a:lnTo>
                  <a:pt x="487" y="616"/>
                </a:lnTo>
                <a:lnTo>
                  <a:pt x="483" y="617"/>
                </a:lnTo>
                <a:lnTo>
                  <a:pt x="482" y="617"/>
                </a:lnTo>
                <a:lnTo>
                  <a:pt x="482" y="617"/>
                </a:lnTo>
                <a:lnTo>
                  <a:pt x="482" y="617"/>
                </a:lnTo>
                <a:close/>
                <a:moveTo>
                  <a:pt x="475" y="613"/>
                </a:moveTo>
                <a:lnTo>
                  <a:pt x="475" y="613"/>
                </a:lnTo>
                <a:lnTo>
                  <a:pt x="476" y="614"/>
                </a:lnTo>
                <a:lnTo>
                  <a:pt x="477" y="616"/>
                </a:lnTo>
                <a:lnTo>
                  <a:pt x="478" y="616"/>
                </a:lnTo>
                <a:lnTo>
                  <a:pt x="478" y="616"/>
                </a:lnTo>
                <a:lnTo>
                  <a:pt x="476" y="613"/>
                </a:lnTo>
                <a:lnTo>
                  <a:pt x="475" y="613"/>
                </a:lnTo>
                <a:lnTo>
                  <a:pt x="475" y="613"/>
                </a:lnTo>
                <a:lnTo>
                  <a:pt x="475" y="613"/>
                </a:lnTo>
                <a:close/>
                <a:moveTo>
                  <a:pt x="470" y="622"/>
                </a:moveTo>
                <a:lnTo>
                  <a:pt x="470" y="622"/>
                </a:lnTo>
                <a:lnTo>
                  <a:pt x="470" y="622"/>
                </a:lnTo>
                <a:lnTo>
                  <a:pt x="468" y="622"/>
                </a:lnTo>
                <a:lnTo>
                  <a:pt x="466" y="623"/>
                </a:lnTo>
                <a:lnTo>
                  <a:pt x="466" y="623"/>
                </a:lnTo>
                <a:lnTo>
                  <a:pt x="468" y="623"/>
                </a:lnTo>
                <a:lnTo>
                  <a:pt x="470" y="622"/>
                </a:lnTo>
                <a:lnTo>
                  <a:pt x="470" y="622"/>
                </a:lnTo>
                <a:close/>
                <a:moveTo>
                  <a:pt x="448" y="618"/>
                </a:moveTo>
                <a:lnTo>
                  <a:pt x="448" y="618"/>
                </a:lnTo>
                <a:lnTo>
                  <a:pt x="449" y="618"/>
                </a:lnTo>
                <a:lnTo>
                  <a:pt x="449" y="618"/>
                </a:lnTo>
                <a:lnTo>
                  <a:pt x="449" y="619"/>
                </a:lnTo>
                <a:lnTo>
                  <a:pt x="449" y="619"/>
                </a:lnTo>
                <a:lnTo>
                  <a:pt x="453" y="619"/>
                </a:lnTo>
                <a:lnTo>
                  <a:pt x="455" y="618"/>
                </a:lnTo>
                <a:lnTo>
                  <a:pt x="455" y="618"/>
                </a:lnTo>
                <a:lnTo>
                  <a:pt x="455" y="619"/>
                </a:lnTo>
                <a:lnTo>
                  <a:pt x="457" y="619"/>
                </a:lnTo>
                <a:lnTo>
                  <a:pt x="457" y="619"/>
                </a:lnTo>
                <a:lnTo>
                  <a:pt x="459" y="618"/>
                </a:lnTo>
                <a:lnTo>
                  <a:pt x="463" y="617"/>
                </a:lnTo>
                <a:lnTo>
                  <a:pt x="468" y="618"/>
                </a:lnTo>
                <a:lnTo>
                  <a:pt x="468" y="618"/>
                </a:lnTo>
                <a:lnTo>
                  <a:pt x="468" y="617"/>
                </a:lnTo>
                <a:lnTo>
                  <a:pt x="469" y="617"/>
                </a:lnTo>
                <a:lnTo>
                  <a:pt x="470" y="617"/>
                </a:lnTo>
                <a:lnTo>
                  <a:pt x="469" y="617"/>
                </a:lnTo>
                <a:lnTo>
                  <a:pt x="469" y="617"/>
                </a:lnTo>
                <a:lnTo>
                  <a:pt x="466" y="617"/>
                </a:lnTo>
                <a:lnTo>
                  <a:pt x="466" y="617"/>
                </a:lnTo>
                <a:lnTo>
                  <a:pt x="465" y="616"/>
                </a:lnTo>
                <a:lnTo>
                  <a:pt x="463" y="616"/>
                </a:lnTo>
                <a:lnTo>
                  <a:pt x="463" y="616"/>
                </a:lnTo>
                <a:lnTo>
                  <a:pt x="460" y="616"/>
                </a:lnTo>
                <a:lnTo>
                  <a:pt x="460" y="616"/>
                </a:lnTo>
                <a:lnTo>
                  <a:pt x="455" y="616"/>
                </a:lnTo>
                <a:lnTo>
                  <a:pt x="455" y="616"/>
                </a:lnTo>
                <a:lnTo>
                  <a:pt x="454" y="616"/>
                </a:lnTo>
                <a:lnTo>
                  <a:pt x="454" y="616"/>
                </a:lnTo>
                <a:lnTo>
                  <a:pt x="451" y="616"/>
                </a:lnTo>
                <a:lnTo>
                  <a:pt x="448" y="617"/>
                </a:lnTo>
                <a:lnTo>
                  <a:pt x="448" y="618"/>
                </a:lnTo>
                <a:lnTo>
                  <a:pt x="448" y="618"/>
                </a:lnTo>
                <a:close/>
                <a:moveTo>
                  <a:pt x="378" y="628"/>
                </a:moveTo>
                <a:lnTo>
                  <a:pt x="378" y="628"/>
                </a:lnTo>
                <a:lnTo>
                  <a:pt x="383" y="629"/>
                </a:lnTo>
                <a:lnTo>
                  <a:pt x="383" y="629"/>
                </a:lnTo>
                <a:lnTo>
                  <a:pt x="384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7" y="627"/>
                </a:lnTo>
                <a:lnTo>
                  <a:pt x="387" y="627"/>
                </a:lnTo>
                <a:lnTo>
                  <a:pt x="390" y="627"/>
                </a:lnTo>
                <a:lnTo>
                  <a:pt x="391" y="624"/>
                </a:lnTo>
                <a:lnTo>
                  <a:pt x="391" y="624"/>
                </a:lnTo>
                <a:lnTo>
                  <a:pt x="388" y="626"/>
                </a:lnTo>
                <a:lnTo>
                  <a:pt x="383" y="627"/>
                </a:lnTo>
                <a:lnTo>
                  <a:pt x="383" y="627"/>
                </a:lnTo>
                <a:lnTo>
                  <a:pt x="381" y="627"/>
                </a:lnTo>
                <a:lnTo>
                  <a:pt x="379" y="627"/>
                </a:lnTo>
                <a:lnTo>
                  <a:pt x="378" y="628"/>
                </a:lnTo>
                <a:lnTo>
                  <a:pt x="378" y="628"/>
                </a:lnTo>
                <a:close/>
                <a:moveTo>
                  <a:pt x="301" y="662"/>
                </a:moveTo>
                <a:lnTo>
                  <a:pt x="301" y="662"/>
                </a:lnTo>
                <a:lnTo>
                  <a:pt x="303" y="662"/>
                </a:lnTo>
                <a:lnTo>
                  <a:pt x="304" y="662"/>
                </a:lnTo>
                <a:lnTo>
                  <a:pt x="304" y="662"/>
                </a:lnTo>
                <a:lnTo>
                  <a:pt x="304" y="661"/>
                </a:lnTo>
                <a:lnTo>
                  <a:pt x="303" y="661"/>
                </a:lnTo>
                <a:lnTo>
                  <a:pt x="301" y="661"/>
                </a:lnTo>
                <a:lnTo>
                  <a:pt x="301" y="662"/>
                </a:lnTo>
                <a:lnTo>
                  <a:pt x="301" y="662"/>
                </a:lnTo>
                <a:close/>
                <a:moveTo>
                  <a:pt x="310" y="657"/>
                </a:moveTo>
                <a:lnTo>
                  <a:pt x="310" y="657"/>
                </a:lnTo>
                <a:lnTo>
                  <a:pt x="309" y="657"/>
                </a:lnTo>
                <a:lnTo>
                  <a:pt x="309" y="657"/>
                </a:lnTo>
                <a:lnTo>
                  <a:pt x="309" y="658"/>
                </a:lnTo>
                <a:lnTo>
                  <a:pt x="310" y="659"/>
                </a:lnTo>
                <a:lnTo>
                  <a:pt x="310" y="659"/>
                </a:lnTo>
                <a:lnTo>
                  <a:pt x="310" y="658"/>
                </a:lnTo>
                <a:lnTo>
                  <a:pt x="310" y="658"/>
                </a:lnTo>
                <a:lnTo>
                  <a:pt x="312" y="657"/>
                </a:lnTo>
                <a:lnTo>
                  <a:pt x="310" y="657"/>
                </a:lnTo>
                <a:lnTo>
                  <a:pt x="310" y="657"/>
                </a:lnTo>
                <a:close/>
                <a:moveTo>
                  <a:pt x="308" y="653"/>
                </a:moveTo>
                <a:lnTo>
                  <a:pt x="308" y="653"/>
                </a:lnTo>
                <a:lnTo>
                  <a:pt x="309" y="654"/>
                </a:lnTo>
                <a:lnTo>
                  <a:pt x="309" y="656"/>
                </a:lnTo>
                <a:lnTo>
                  <a:pt x="310" y="656"/>
                </a:lnTo>
                <a:lnTo>
                  <a:pt x="310" y="656"/>
                </a:lnTo>
                <a:lnTo>
                  <a:pt x="312" y="653"/>
                </a:lnTo>
                <a:lnTo>
                  <a:pt x="310" y="653"/>
                </a:lnTo>
                <a:lnTo>
                  <a:pt x="309" y="652"/>
                </a:lnTo>
                <a:lnTo>
                  <a:pt x="308" y="653"/>
                </a:lnTo>
                <a:lnTo>
                  <a:pt x="308" y="653"/>
                </a:lnTo>
                <a:close/>
                <a:moveTo>
                  <a:pt x="377" y="631"/>
                </a:moveTo>
                <a:lnTo>
                  <a:pt x="377" y="631"/>
                </a:lnTo>
                <a:lnTo>
                  <a:pt x="377" y="628"/>
                </a:lnTo>
                <a:lnTo>
                  <a:pt x="376" y="627"/>
                </a:lnTo>
                <a:lnTo>
                  <a:pt x="376" y="627"/>
                </a:lnTo>
                <a:lnTo>
                  <a:pt x="377" y="627"/>
                </a:lnTo>
                <a:lnTo>
                  <a:pt x="377" y="626"/>
                </a:lnTo>
                <a:lnTo>
                  <a:pt x="377" y="626"/>
                </a:lnTo>
                <a:lnTo>
                  <a:pt x="376" y="627"/>
                </a:lnTo>
                <a:lnTo>
                  <a:pt x="374" y="628"/>
                </a:lnTo>
                <a:lnTo>
                  <a:pt x="376" y="629"/>
                </a:lnTo>
                <a:lnTo>
                  <a:pt x="377" y="631"/>
                </a:lnTo>
                <a:lnTo>
                  <a:pt x="377" y="631"/>
                </a:lnTo>
                <a:close/>
                <a:moveTo>
                  <a:pt x="342" y="606"/>
                </a:moveTo>
                <a:lnTo>
                  <a:pt x="342" y="606"/>
                </a:lnTo>
                <a:lnTo>
                  <a:pt x="344" y="606"/>
                </a:lnTo>
                <a:lnTo>
                  <a:pt x="346" y="604"/>
                </a:lnTo>
                <a:lnTo>
                  <a:pt x="346" y="604"/>
                </a:lnTo>
                <a:lnTo>
                  <a:pt x="343" y="604"/>
                </a:lnTo>
                <a:lnTo>
                  <a:pt x="342" y="606"/>
                </a:lnTo>
                <a:lnTo>
                  <a:pt x="342" y="606"/>
                </a:lnTo>
                <a:lnTo>
                  <a:pt x="342" y="606"/>
                </a:lnTo>
                <a:close/>
                <a:moveTo>
                  <a:pt x="326" y="609"/>
                </a:moveTo>
                <a:lnTo>
                  <a:pt x="326" y="609"/>
                </a:lnTo>
                <a:lnTo>
                  <a:pt x="327" y="608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8"/>
                </a:lnTo>
                <a:lnTo>
                  <a:pt x="330" y="607"/>
                </a:lnTo>
                <a:lnTo>
                  <a:pt x="330" y="607"/>
                </a:lnTo>
                <a:lnTo>
                  <a:pt x="327" y="608"/>
                </a:lnTo>
                <a:lnTo>
                  <a:pt x="326" y="608"/>
                </a:lnTo>
                <a:lnTo>
                  <a:pt x="326" y="609"/>
                </a:lnTo>
                <a:lnTo>
                  <a:pt x="326" y="609"/>
                </a:lnTo>
                <a:close/>
                <a:moveTo>
                  <a:pt x="294" y="616"/>
                </a:moveTo>
                <a:lnTo>
                  <a:pt x="294" y="616"/>
                </a:lnTo>
                <a:lnTo>
                  <a:pt x="295" y="616"/>
                </a:lnTo>
                <a:lnTo>
                  <a:pt x="296" y="614"/>
                </a:lnTo>
                <a:lnTo>
                  <a:pt x="296" y="614"/>
                </a:lnTo>
                <a:lnTo>
                  <a:pt x="296" y="614"/>
                </a:lnTo>
                <a:lnTo>
                  <a:pt x="295" y="613"/>
                </a:lnTo>
                <a:lnTo>
                  <a:pt x="294" y="614"/>
                </a:lnTo>
                <a:lnTo>
                  <a:pt x="294" y="616"/>
                </a:lnTo>
                <a:lnTo>
                  <a:pt x="294" y="616"/>
                </a:lnTo>
                <a:close/>
                <a:moveTo>
                  <a:pt x="300" y="646"/>
                </a:moveTo>
                <a:lnTo>
                  <a:pt x="300" y="646"/>
                </a:lnTo>
                <a:lnTo>
                  <a:pt x="302" y="646"/>
                </a:lnTo>
                <a:lnTo>
                  <a:pt x="304" y="646"/>
                </a:lnTo>
                <a:lnTo>
                  <a:pt x="304" y="646"/>
                </a:lnTo>
                <a:lnTo>
                  <a:pt x="304" y="646"/>
                </a:lnTo>
                <a:lnTo>
                  <a:pt x="306" y="646"/>
                </a:lnTo>
                <a:lnTo>
                  <a:pt x="307" y="646"/>
                </a:lnTo>
                <a:lnTo>
                  <a:pt x="307" y="646"/>
                </a:lnTo>
                <a:lnTo>
                  <a:pt x="308" y="646"/>
                </a:lnTo>
                <a:lnTo>
                  <a:pt x="309" y="647"/>
                </a:lnTo>
                <a:lnTo>
                  <a:pt x="309" y="647"/>
                </a:lnTo>
                <a:lnTo>
                  <a:pt x="310" y="646"/>
                </a:lnTo>
                <a:lnTo>
                  <a:pt x="310" y="644"/>
                </a:lnTo>
                <a:lnTo>
                  <a:pt x="312" y="644"/>
                </a:lnTo>
                <a:lnTo>
                  <a:pt x="313" y="643"/>
                </a:lnTo>
                <a:lnTo>
                  <a:pt x="313" y="643"/>
                </a:lnTo>
                <a:lnTo>
                  <a:pt x="314" y="643"/>
                </a:lnTo>
                <a:lnTo>
                  <a:pt x="315" y="643"/>
                </a:lnTo>
                <a:lnTo>
                  <a:pt x="315" y="644"/>
                </a:lnTo>
                <a:lnTo>
                  <a:pt x="315" y="644"/>
                </a:lnTo>
                <a:lnTo>
                  <a:pt x="313" y="644"/>
                </a:lnTo>
                <a:lnTo>
                  <a:pt x="313" y="644"/>
                </a:lnTo>
                <a:lnTo>
                  <a:pt x="313" y="646"/>
                </a:lnTo>
                <a:lnTo>
                  <a:pt x="313" y="646"/>
                </a:lnTo>
                <a:lnTo>
                  <a:pt x="315" y="646"/>
                </a:lnTo>
                <a:lnTo>
                  <a:pt x="315" y="646"/>
                </a:lnTo>
                <a:lnTo>
                  <a:pt x="318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4"/>
                </a:lnTo>
                <a:lnTo>
                  <a:pt x="320" y="644"/>
                </a:lnTo>
                <a:lnTo>
                  <a:pt x="320" y="644"/>
                </a:lnTo>
                <a:lnTo>
                  <a:pt x="321" y="643"/>
                </a:lnTo>
                <a:lnTo>
                  <a:pt x="323" y="644"/>
                </a:lnTo>
                <a:lnTo>
                  <a:pt x="324" y="644"/>
                </a:lnTo>
                <a:lnTo>
                  <a:pt x="325" y="643"/>
                </a:lnTo>
                <a:lnTo>
                  <a:pt x="325" y="643"/>
                </a:lnTo>
                <a:lnTo>
                  <a:pt x="324" y="643"/>
                </a:lnTo>
                <a:lnTo>
                  <a:pt x="323" y="642"/>
                </a:lnTo>
                <a:lnTo>
                  <a:pt x="323" y="642"/>
                </a:lnTo>
                <a:lnTo>
                  <a:pt x="326" y="642"/>
                </a:lnTo>
                <a:lnTo>
                  <a:pt x="327" y="642"/>
                </a:lnTo>
                <a:lnTo>
                  <a:pt x="329" y="641"/>
                </a:lnTo>
                <a:lnTo>
                  <a:pt x="329" y="641"/>
                </a:lnTo>
                <a:lnTo>
                  <a:pt x="330" y="642"/>
                </a:lnTo>
                <a:lnTo>
                  <a:pt x="330" y="642"/>
                </a:lnTo>
                <a:lnTo>
                  <a:pt x="333" y="642"/>
                </a:lnTo>
                <a:lnTo>
                  <a:pt x="333" y="642"/>
                </a:lnTo>
                <a:lnTo>
                  <a:pt x="333" y="643"/>
                </a:lnTo>
                <a:lnTo>
                  <a:pt x="333" y="643"/>
                </a:lnTo>
                <a:lnTo>
                  <a:pt x="336" y="642"/>
                </a:lnTo>
                <a:lnTo>
                  <a:pt x="337" y="642"/>
                </a:lnTo>
                <a:lnTo>
                  <a:pt x="337" y="642"/>
                </a:lnTo>
                <a:lnTo>
                  <a:pt x="337" y="643"/>
                </a:lnTo>
                <a:lnTo>
                  <a:pt x="338" y="644"/>
                </a:lnTo>
                <a:lnTo>
                  <a:pt x="338" y="644"/>
                </a:lnTo>
                <a:lnTo>
                  <a:pt x="338" y="642"/>
                </a:lnTo>
                <a:lnTo>
                  <a:pt x="337" y="641"/>
                </a:lnTo>
                <a:lnTo>
                  <a:pt x="337" y="641"/>
                </a:lnTo>
                <a:lnTo>
                  <a:pt x="338" y="641"/>
                </a:lnTo>
                <a:lnTo>
                  <a:pt x="338" y="639"/>
                </a:lnTo>
                <a:lnTo>
                  <a:pt x="339" y="638"/>
                </a:lnTo>
                <a:lnTo>
                  <a:pt x="341" y="638"/>
                </a:lnTo>
                <a:lnTo>
                  <a:pt x="341" y="638"/>
                </a:lnTo>
                <a:lnTo>
                  <a:pt x="342" y="638"/>
                </a:lnTo>
                <a:lnTo>
                  <a:pt x="343" y="638"/>
                </a:lnTo>
                <a:lnTo>
                  <a:pt x="343" y="638"/>
                </a:lnTo>
                <a:lnTo>
                  <a:pt x="343" y="637"/>
                </a:lnTo>
                <a:lnTo>
                  <a:pt x="344" y="637"/>
                </a:lnTo>
                <a:lnTo>
                  <a:pt x="344" y="637"/>
                </a:lnTo>
                <a:lnTo>
                  <a:pt x="350" y="636"/>
                </a:lnTo>
                <a:lnTo>
                  <a:pt x="356" y="636"/>
                </a:lnTo>
                <a:lnTo>
                  <a:pt x="356" y="636"/>
                </a:lnTo>
                <a:lnTo>
                  <a:pt x="358" y="634"/>
                </a:lnTo>
                <a:lnTo>
                  <a:pt x="359" y="633"/>
                </a:lnTo>
                <a:lnTo>
                  <a:pt x="359" y="633"/>
                </a:lnTo>
                <a:lnTo>
                  <a:pt x="374" y="631"/>
                </a:lnTo>
                <a:lnTo>
                  <a:pt x="374" y="631"/>
                </a:lnTo>
                <a:lnTo>
                  <a:pt x="373" y="629"/>
                </a:lnTo>
                <a:lnTo>
                  <a:pt x="372" y="629"/>
                </a:lnTo>
                <a:lnTo>
                  <a:pt x="367" y="631"/>
                </a:lnTo>
                <a:lnTo>
                  <a:pt x="367" y="631"/>
                </a:lnTo>
                <a:lnTo>
                  <a:pt x="358" y="631"/>
                </a:lnTo>
                <a:lnTo>
                  <a:pt x="358" y="631"/>
                </a:lnTo>
                <a:lnTo>
                  <a:pt x="358" y="632"/>
                </a:lnTo>
                <a:lnTo>
                  <a:pt x="356" y="632"/>
                </a:lnTo>
                <a:lnTo>
                  <a:pt x="356" y="632"/>
                </a:lnTo>
                <a:lnTo>
                  <a:pt x="353" y="632"/>
                </a:lnTo>
                <a:lnTo>
                  <a:pt x="350" y="633"/>
                </a:lnTo>
                <a:lnTo>
                  <a:pt x="344" y="634"/>
                </a:lnTo>
                <a:lnTo>
                  <a:pt x="344" y="634"/>
                </a:lnTo>
                <a:lnTo>
                  <a:pt x="344" y="633"/>
                </a:lnTo>
                <a:lnTo>
                  <a:pt x="344" y="633"/>
                </a:lnTo>
                <a:lnTo>
                  <a:pt x="344" y="633"/>
                </a:lnTo>
                <a:lnTo>
                  <a:pt x="341" y="636"/>
                </a:lnTo>
                <a:lnTo>
                  <a:pt x="341" y="636"/>
                </a:lnTo>
                <a:lnTo>
                  <a:pt x="335" y="637"/>
                </a:lnTo>
                <a:lnTo>
                  <a:pt x="332" y="637"/>
                </a:lnTo>
                <a:lnTo>
                  <a:pt x="331" y="637"/>
                </a:lnTo>
                <a:lnTo>
                  <a:pt x="331" y="637"/>
                </a:lnTo>
                <a:lnTo>
                  <a:pt x="327" y="637"/>
                </a:lnTo>
                <a:lnTo>
                  <a:pt x="325" y="637"/>
                </a:lnTo>
                <a:lnTo>
                  <a:pt x="325" y="637"/>
                </a:lnTo>
                <a:lnTo>
                  <a:pt x="325" y="638"/>
                </a:lnTo>
                <a:lnTo>
                  <a:pt x="324" y="639"/>
                </a:lnTo>
                <a:lnTo>
                  <a:pt x="320" y="639"/>
                </a:lnTo>
                <a:lnTo>
                  <a:pt x="320" y="639"/>
                </a:lnTo>
                <a:lnTo>
                  <a:pt x="321" y="638"/>
                </a:lnTo>
                <a:lnTo>
                  <a:pt x="323" y="637"/>
                </a:lnTo>
                <a:lnTo>
                  <a:pt x="323" y="637"/>
                </a:lnTo>
                <a:lnTo>
                  <a:pt x="320" y="638"/>
                </a:lnTo>
                <a:lnTo>
                  <a:pt x="317" y="638"/>
                </a:lnTo>
                <a:lnTo>
                  <a:pt x="317" y="638"/>
                </a:lnTo>
                <a:lnTo>
                  <a:pt x="317" y="639"/>
                </a:lnTo>
                <a:lnTo>
                  <a:pt x="318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41"/>
                </a:lnTo>
                <a:lnTo>
                  <a:pt x="318" y="641"/>
                </a:lnTo>
                <a:lnTo>
                  <a:pt x="314" y="641"/>
                </a:lnTo>
                <a:lnTo>
                  <a:pt x="314" y="641"/>
                </a:lnTo>
                <a:lnTo>
                  <a:pt x="314" y="642"/>
                </a:lnTo>
                <a:lnTo>
                  <a:pt x="313" y="642"/>
                </a:lnTo>
                <a:lnTo>
                  <a:pt x="313" y="642"/>
                </a:lnTo>
                <a:lnTo>
                  <a:pt x="313" y="641"/>
                </a:lnTo>
                <a:lnTo>
                  <a:pt x="312" y="642"/>
                </a:lnTo>
                <a:lnTo>
                  <a:pt x="312" y="642"/>
                </a:lnTo>
                <a:lnTo>
                  <a:pt x="308" y="642"/>
                </a:lnTo>
                <a:lnTo>
                  <a:pt x="307" y="643"/>
                </a:lnTo>
                <a:lnTo>
                  <a:pt x="307" y="643"/>
                </a:lnTo>
                <a:lnTo>
                  <a:pt x="307" y="641"/>
                </a:lnTo>
                <a:lnTo>
                  <a:pt x="307" y="641"/>
                </a:lnTo>
                <a:lnTo>
                  <a:pt x="306" y="641"/>
                </a:lnTo>
                <a:lnTo>
                  <a:pt x="304" y="642"/>
                </a:lnTo>
                <a:lnTo>
                  <a:pt x="304" y="643"/>
                </a:lnTo>
                <a:lnTo>
                  <a:pt x="304" y="643"/>
                </a:lnTo>
                <a:lnTo>
                  <a:pt x="298" y="643"/>
                </a:lnTo>
                <a:lnTo>
                  <a:pt x="297" y="643"/>
                </a:lnTo>
                <a:lnTo>
                  <a:pt x="296" y="642"/>
                </a:lnTo>
                <a:lnTo>
                  <a:pt x="296" y="642"/>
                </a:lnTo>
                <a:lnTo>
                  <a:pt x="296" y="642"/>
                </a:lnTo>
                <a:lnTo>
                  <a:pt x="296" y="641"/>
                </a:lnTo>
                <a:lnTo>
                  <a:pt x="296" y="641"/>
                </a:lnTo>
                <a:lnTo>
                  <a:pt x="295" y="644"/>
                </a:lnTo>
                <a:lnTo>
                  <a:pt x="295" y="644"/>
                </a:lnTo>
                <a:lnTo>
                  <a:pt x="292" y="643"/>
                </a:lnTo>
                <a:lnTo>
                  <a:pt x="291" y="643"/>
                </a:lnTo>
                <a:lnTo>
                  <a:pt x="291" y="644"/>
                </a:lnTo>
                <a:lnTo>
                  <a:pt x="291" y="644"/>
                </a:lnTo>
                <a:lnTo>
                  <a:pt x="294" y="644"/>
                </a:lnTo>
                <a:lnTo>
                  <a:pt x="295" y="644"/>
                </a:lnTo>
                <a:lnTo>
                  <a:pt x="296" y="644"/>
                </a:lnTo>
                <a:lnTo>
                  <a:pt x="296" y="644"/>
                </a:lnTo>
                <a:lnTo>
                  <a:pt x="292" y="647"/>
                </a:lnTo>
                <a:lnTo>
                  <a:pt x="292" y="647"/>
                </a:lnTo>
                <a:lnTo>
                  <a:pt x="291" y="647"/>
                </a:lnTo>
                <a:lnTo>
                  <a:pt x="289" y="647"/>
                </a:lnTo>
                <a:lnTo>
                  <a:pt x="289" y="647"/>
                </a:lnTo>
                <a:lnTo>
                  <a:pt x="289" y="648"/>
                </a:lnTo>
                <a:lnTo>
                  <a:pt x="290" y="648"/>
                </a:lnTo>
                <a:lnTo>
                  <a:pt x="294" y="648"/>
                </a:lnTo>
                <a:lnTo>
                  <a:pt x="298" y="647"/>
                </a:lnTo>
                <a:lnTo>
                  <a:pt x="300" y="646"/>
                </a:lnTo>
                <a:lnTo>
                  <a:pt x="300" y="646"/>
                </a:lnTo>
                <a:close/>
                <a:moveTo>
                  <a:pt x="273" y="653"/>
                </a:moveTo>
                <a:lnTo>
                  <a:pt x="273" y="653"/>
                </a:lnTo>
                <a:lnTo>
                  <a:pt x="273" y="652"/>
                </a:lnTo>
                <a:lnTo>
                  <a:pt x="272" y="651"/>
                </a:lnTo>
                <a:lnTo>
                  <a:pt x="271" y="652"/>
                </a:lnTo>
                <a:lnTo>
                  <a:pt x="271" y="652"/>
                </a:lnTo>
                <a:lnTo>
                  <a:pt x="271" y="653"/>
                </a:lnTo>
                <a:lnTo>
                  <a:pt x="272" y="653"/>
                </a:lnTo>
                <a:lnTo>
                  <a:pt x="273" y="653"/>
                </a:lnTo>
                <a:lnTo>
                  <a:pt x="273" y="653"/>
                </a:lnTo>
                <a:close/>
                <a:moveTo>
                  <a:pt x="257" y="667"/>
                </a:moveTo>
                <a:lnTo>
                  <a:pt x="257" y="667"/>
                </a:lnTo>
                <a:lnTo>
                  <a:pt x="260" y="667"/>
                </a:lnTo>
                <a:lnTo>
                  <a:pt x="262" y="667"/>
                </a:lnTo>
                <a:lnTo>
                  <a:pt x="262" y="667"/>
                </a:lnTo>
                <a:lnTo>
                  <a:pt x="261" y="666"/>
                </a:lnTo>
                <a:lnTo>
                  <a:pt x="260" y="664"/>
                </a:lnTo>
                <a:lnTo>
                  <a:pt x="259" y="666"/>
                </a:lnTo>
                <a:lnTo>
                  <a:pt x="259" y="666"/>
                </a:lnTo>
                <a:lnTo>
                  <a:pt x="260" y="666"/>
                </a:lnTo>
                <a:lnTo>
                  <a:pt x="260" y="666"/>
                </a:lnTo>
                <a:lnTo>
                  <a:pt x="259" y="667"/>
                </a:lnTo>
                <a:lnTo>
                  <a:pt x="257" y="667"/>
                </a:lnTo>
                <a:lnTo>
                  <a:pt x="257" y="667"/>
                </a:lnTo>
                <a:close/>
                <a:moveTo>
                  <a:pt x="252" y="662"/>
                </a:moveTo>
                <a:lnTo>
                  <a:pt x="252" y="662"/>
                </a:lnTo>
                <a:lnTo>
                  <a:pt x="255" y="662"/>
                </a:lnTo>
                <a:lnTo>
                  <a:pt x="256" y="661"/>
                </a:lnTo>
                <a:lnTo>
                  <a:pt x="256" y="661"/>
                </a:lnTo>
                <a:lnTo>
                  <a:pt x="254" y="661"/>
                </a:lnTo>
                <a:lnTo>
                  <a:pt x="252" y="662"/>
                </a:lnTo>
                <a:lnTo>
                  <a:pt x="252" y="662"/>
                </a:lnTo>
                <a:close/>
                <a:moveTo>
                  <a:pt x="250" y="659"/>
                </a:moveTo>
                <a:lnTo>
                  <a:pt x="250" y="659"/>
                </a:lnTo>
                <a:lnTo>
                  <a:pt x="251" y="661"/>
                </a:lnTo>
                <a:lnTo>
                  <a:pt x="251" y="661"/>
                </a:lnTo>
                <a:lnTo>
                  <a:pt x="254" y="661"/>
                </a:lnTo>
                <a:lnTo>
                  <a:pt x="254" y="661"/>
                </a:lnTo>
                <a:lnTo>
                  <a:pt x="254" y="659"/>
                </a:lnTo>
                <a:lnTo>
                  <a:pt x="252" y="659"/>
                </a:lnTo>
                <a:lnTo>
                  <a:pt x="250" y="659"/>
                </a:lnTo>
                <a:lnTo>
                  <a:pt x="250" y="659"/>
                </a:lnTo>
                <a:close/>
                <a:moveTo>
                  <a:pt x="245" y="626"/>
                </a:moveTo>
                <a:lnTo>
                  <a:pt x="245" y="626"/>
                </a:lnTo>
                <a:lnTo>
                  <a:pt x="246" y="626"/>
                </a:lnTo>
                <a:lnTo>
                  <a:pt x="246" y="626"/>
                </a:lnTo>
                <a:lnTo>
                  <a:pt x="249" y="623"/>
                </a:lnTo>
                <a:lnTo>
                  <a:pt x="249" y="623"/>
                </a:lnTo>
                <a:lnTo>
                  <a:pt x="246" y="624"/>
                </a:lnTo>
                <a:lnTo>
                  <a:pt x="245" y="626"/>
                </a:lnTo>
                <a:lnTo>
                  <a:pt x="245" y="626"/>
                </a:lnTo>
                <a:close/>
                <a:moveTo>
                  <a:pt x="243" y="622"/>
                </a:moveTo>
                <a:lnTo>
                  <a:pt x="243" y="622"/>
                </a:lnTo>
                <a:lnTo>
                  <a:pt x="243" y="621"/>
                </a:lnTo>
                <a:lnTo>
                  <a:pt x="243" y="621"/>
                </a:lnTo>
                <a:lnTo>
                  <a:pt x="240" y="621"/>
                </a:lnTo>
                <a:lnTo>
                  <a:pt x="240" y="621"/>
                </a:lnTo>
                <a:lnTo>
                  <a:pt x="240" y="622"/>
                </a:lnTo>
                <a:lnTo>
                  <a:pt x="240" y="622"/>
                </a:lnTo>
                <a:lnTo>
                  <a:pt x="243" y="622"/>
                </a:lnTo>
                <a:lnTo>
                  <a:pt x="243" y="622"/>
                </a:lnTo>
                <a:close/>
                <a:moveTo>
                  <a:pt x="236" y="627"/>
                </a:moveTo>
                <a:lnTo>
                  <a:pt x="236" y="627"/>
                </a:lnTo>
                <a:lnTo>
                  <a:pt x="238" y="627"/>
                </a:lnTo>
                <a:lnTo>
                  <a:pt x="238" y="626"/>
                </a:lnTo>
                <a:lnTo>
                  <a:pt x="238" y="626"/>
                </a:lnTo>
                <a:lnTo>
                  <a:pt x="237" y="624"/>
                </a:lnTo>
                <a:lnTo>
                  <a:pt x="236" y="626"/>
                </a:lnTo>
                <a:lnTo>
                  <a:pt x="236" y="627"/>
                </a:lnTo>
                <a:lnTo>
                  <a:pt x="236" y="627"/>
                </a:lnTo>
                <a:close/>
                <a:moveTo>
                  <a:pt x="233" y="657"/>
                </a:moveTo>
                <a:lnTo>
                  <a:pt x="233" y="657"/>
                </a:lnTo>
                <a:lnTo>
                  <a:pt x="233" y="657"/>
                </a:lnTo>
                <a:lnTo>
                  <a:pt x="234" y="656"/>
                </a:lnTo>
                <a:lnTo>
                  <a:pt x="234" y="656"/>
                </a:lnTo>
                <a:lnTo>
                  <a:pt x="236" y="656"/>
                </a:lnTo>
                <a:lnTo>
                  <a:pt x="236" y="656"/>
                </a:lnTo>
                <a:lnTo>
                  <a:pt x="239" y="656"/>
                </a:lnTo>
                <a:lnTo>
                  <a:pt x="240" y="656"/>
                </a:lnTo>
                <a:lnTo>
                  <a:pt x="242" y="654"/>
                </a:lnTo>
                <a:lnTo>
                  <a:pt x="242" y="654"/>
                </a:lnTo>
                <a:lnTo>
                  <a:pt x="239" y="654"/>
                </a:lnTo>
                <a:lnTo>
                  <a:pt x="237" y="656"/>
                </a:lnTo>
                <a:lnTo>
                  <a:pt x="237" y="654"/>
                </a:lnTo>
                <a:lnTo>
                  <a:pt x="237" y="654"/>
                </a:lnTo>
                <a:lnTo>
                  <a:pt x="237" y="654"/>
                </a:lnTo>
                <a:lnTo>
                  <a:pt x="238" y="654"/>
                </a:lnTo>
                <a:lnTo>
                  <a:pt x="237" y="654"/>
                </a:lnTo>
                <a:lnTo>
                  <a:pt x="237" y="654"/>
                </a:lnTo>
                <a:lnTo>
                  <a:pt x="236" y="654"/>
                </a:lnTo>
                <a:lnTo>
                  <a:pt x="234" y="654"/>
                </a:lnTo>
                <a:lnTo>
                  <a:pt x="233" y="656"/>
                </a:lnTo>
                <a:lnTo>
                  <a:pt x="233" y="657"/>
                </a:lnTo>
                <a:lnTo>
                  <a:pt x="233" y="657"/>
                </a:lnTo>
                <a:close/>
                <a:moveTo>
                  <a:pt x="228" y="628"/>
                </a:moveTo>
                <a:lnTo>
                  <a:pt x="228" y="628"/>
                </a:lnTo>
                <a:lnTo>
                  <a:pt x="230" y="628"/>
                </a:lnTo>
                <a:lnTo>
                  <a:pt x="231" y="628"/>
                </a:lnTo>
                <a:lnTo>
                  <a:pt x="231" y="628"/>
                </a:lnTo>
                <a:lnTo>
                  <a:pt x="231" y="626"/>
                </a:lnTo>
                <a:lnTo>
                  <a:pt x="231" y="626"/>
                </a:lnTo>
                <a:lnTo>
                  <a:pt x="228" y="627"/>
                </a:lnTo>
                <a:lnTo>
                  <a:pt x="228" y="628"/>
                </a:lnTo>
                <a:lnTo>
                  <a:pt x="228" y="628"/>
                </a:lnTo>
                <a:close/>
                <a:moveTo>
                  <a:pt x="215" y="661"/>
                </a:moveTo>
                <a:lnTo>
                  <a:pt x="215" y="661"/>
                </a:lnTo>
                <a:lnTo>
                  <a:pt x="217" y="661"/>
                </a:lnTo>
                <a:lnTo>
                  <a:pt x="219" y="661"/>
                </a:lnTo>
                <a:lnTo>
                  <a:pt x="220" y="661"/>
                </a:lnTo>
                <a:lnTo>
                  <a:pt x="221" y="659"/>
                </a:lnTo>
                <a:lnTo>
                  <a:pt x="221" y="659"/>
                </a:lnTo>
                <a:lnTo>
                  <a:pt x="219" y="658"/>
                </a:lnTo>
                <a:lnTo>
                  <a:pt x="217" y="657"/>
                </a:lnTo>
                <a:lnTo>
                  <a:pt x="216" y="657"/>
                </a:lnTo>
                <a:lnTo>
                  <a:pt x="216" y="657"/>
                </a:lnTo>
                <a:lnTo>
                  <a:pt x="216" y="658"/>
                </a:lnTo>
                <a:lnTo>
                  <a:pt x="216" y="659"/>
                </a:lnTo>
                <a:lnTo>
                  <a:pt x="216" y="659"/>
                </a:lnTo>
                <a:lnTo>
                  <a:pt x="215" y="661"/>
                </a:lnTo>
                <a:lnTo>
                  <a:pt x="215" y="661"/>
                </a:lnTo>
                <a:lnTo>
                  <a:pt x="215" y="661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210" y="657"/>
                </a:lnTo>
                <a:lnTo>
                  <a:pt x="210" y="654"/>
                </a:lnTo>
                <a:lnTo>
                  <a:pt x="210" y="654"/>
                </a:lnTo>
                <a:lnTo>
                  <a:pt x="209" y="656"/>
                </a:lnTo>
                <a:lnTo>
                  <a:pt x="208" y="657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178" y="661"/>
                </a:moveTo>
                <a:lnTo>
                  <a:pt x="178" y="661"/>
                </a:lnTo>
                <a:lnTo>
                  <a:pt x="178" y="662"/>
                </a:lnTo>
                <a:lnTo>
                  <a:pt x="178" y="662"/>
                </a:lnTo>
                <a:lnTo>
                  <a:pt x="180" y="662"/>
                </a:lnTo>
                <a:lnTo>
                  <a:pt x="181" y="662"/>
                </a:lnTo>
                <a:lnTo>
                  <a:pt x="181" y="662"/>
                </a:lnTo>
                <a:lnTo>
                  <a:pt x="181" y="662"/>
                </a:lnTo>
                <a:lnTo>
                  <a:pt x="180" y="662"/>
                </a:lnTo>
                <a:lnTo>
                  <a:pt x="180" y="663"/>
                </a:lnTo>
                <a:lnTo>
                  <a:pt x="180" y="663"/>
                </a:lnTo>
                <a:lnTo>
                  <a:pt x="180" y="663"/>
                </a:lnTo>
                <a:lnTo>
                  <a:pt x="181" y="663"/>
                </a:lnTo>
                <a:lnTo>
                  <a:pt x="184" y="662"/>
                </a:lnTo>
                <a:lnTo>
                  <a:pt x="184" y="662"/>
                </a:lnTo>
                <a:lnTo>
                  <a:pt x="184" y="661"/>
                </a:lnTo>
                <a:lnTo>
                  <a:pt x="182" y="659"/>
                </a:lnTo>
                <a:lnTo>
                  <a:pt x="182" y="659"/>
                </a:lnTo>
                <a:lnTo>
                  <a:pt x="178" y="661"/>
                </a:lnTo>
                <a:lnTo>
                  <a:pt x="178" y="661"/>
                </a:lnTo>
                <a:close/>
                <a:moveTo>
                  <a:pt x="144" y="672"/>
                </a:moveTo>
                <a:lnTo>
                  <a:pt x="144" y="672"/>
                </a:lnTo>
                <a:lnTo>
                  <a:pt x="146" y="672"/>
                </a:lnTo>
                <a:lnTo>
                  <a:pt x="146" y="672"/>
                </a:lnTo>
                <a:lnTo>
                  <a:pt x="146" y="669"/>
                </a:lnTo>
                <a:lnTo>
                  <a:pt x="146" y="668"/>
                </a:lnTo>
                <a:lnTo>
                  <a:pt x="146" y="668"/>
                </a:lnTo>
                <a:lnTo>
                  <a:pt x="144" y="669"/>
                </a:lnTo>
                <a:lnTo>
                  <a:pt x="144" y="672"/>
                </a:lnTo>
                <a:lnTo>
                  <a:pt x="144" y="672"/>
                </a:lnTo>
                <a:close/>
                <a:moveTo>
                  <a:pt x="135" y="673"/>
                </a:moveTo>
                <a:lnTo>
                  <a:pt x="135" y="673"/>
                </a:lnTo>
                <a:lnTo>
                  <a:pt x="138" y="673"/>
                </a:lnTo>
                <a:lnTo>
                  <a:pt x="139" y="673"/>
                </a:lnTo>
                <a:lnTo>
                  <a:pt x="139" y="673"/>
                </a:lnTo>
                <a:lnTo>
                  <a:pt x="138" y="672"/>
                </a:lnTo>
                <a:lnTo>
                  <a:pt x="138" y="672"/>
                </a:lnTo>
                <a:lnTo>
                  <a:pt x="139" y="671"/>
                </a:lnTo>
                <a:lnTo>
                  <a:pt x="141" y="671"/>
                </a:lnTo>
                <a:lnTo>
                  <a:pt x="141" y="671"/>
                </a:lnTo>
                <a:lnTo>
                  <a:pt x="143" y="671"/>
                </a:lnTo>
                <a:lnTo>
                  <a:pt x="143" y="671"/>
                </a:lnTo>
                <a:lnTo>
                  <a:pt x="141" y="671"/>
                </a:lnTo>
                <a:lnTo>
                  <a:pt x="140" y="669"/>
                </a:lnTo>
                <a:lnTo>
                  <a:pt x="138" y="669"/>
                </a:lnTo>
                <a:lnTo>
                  <a:pt x="138" y="669"/>
                </a:lnTo>
                <a:lnTo>
                  <a:pt x="138" y="672"/>
                </a:lnTo>
                <a:lnTo>
                  <a:pt x="137" y="672"/>
                </a:lnTo>
                <a:lnTo>
                  <a:pt x="137" y="672"/>
                </a:lnTo>
                <a:lnTo>
                  <a:pt x="137" y="672"/>
                </a:lnTo>
                <a:lnTo>
                  <a:pt x="134" y="672"/>
                </a:lnTo>
                <a:lnTo>
                  <a:pt x="134" y="672"/>
                </a:lnTo>
                <a:lnTo>
                  <a:pt x="133" y="673"/>
                </a:lnTo>
                <a:lnTo>
                  <a:pt x="135" y="673"/>
                </a:lnTo>
                <a:lnTo>
                  <a:pt x="135" y="673"/>
                </a:lnTo>
                <a:close/>
                <a:moveTo>
                  <a:pt x="85" y="632"/>
                </a:moveTo>
                <a:lnTo>
                  <a:pt x="85" y="632"/>
                </a:lnTo>
                <a:lnTo>
                  <a:pt x="85" y="633"/>
                </a:lnTo>
                <a:lnTo>
                  <a:pt x="86" y="633"/>
                </a:lnTo>
                <a:lnTo>
                  <a:pt x="86" y="633"/>
                </a:lnTo>
                <a:lnTo>
                  <a:pt x="87" y="632"/>
                </a:lnTo>
                <a:lnTo>
                  <a:pt x="87" y="632"/>
                </a:lnTo>
                <a:lnTo>
                  <a:pt x="87" y="632"/>
                </a:lnTo>
                <a:lnTo>
                  <a:pt x="86" y="631"/>
                </a:lnTo>
                <a:lnTo>
                  <a:pt x="85" y="632"/>
                </a:lnTo>
                <a:lnTo>
                  <a:pt x="85" y="632"/>
                </a:lnTo>
                <a:close/>
                <a:moveTo>
                  <a:pt x="83" y="633"/>
                </a:move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5" y="631"/>
                </a:lnTo>
                <a:lnTo>
                  <a:pt x="85" y="631"/>
                </a:lnTo>
                <a:lnTo>
                  <a:pt x="83" y="632"/>
                </a:lnTo>
                <a:lnTo>
                  <a:pt x="83" y="633"/>
                </a:lnTo>
                <a:lnTo>
                  <a:pt x="83" y="633"/>
                </a:lnTo>
                <a:close/>
                <a:moveTo>
                  <a:pt x="82" y="629"/>
                </a:moveTo>
                <a:lnTo>
                  <a:pt x="82" y="629"/>
                </a:lnTo>
                <a:lnTo>
                  <a:pt x="83" y="631"/>
                </a:lnTo>
                <a:lnTo>
                  <a:pt x="85" y="629"/>
                </a:lnTo>
                <a:lnTo>
                  <a:pt x="85" y="629"/>
                </a:lnTo>
                <a:lnTo>
                  <a:pt x="83" y="629"/>
                </a:lnTo>
                <a:lnTo>
                  <a:pt x="82" y="629"/>
                </a:lnTo>
                <a:lnTo>
                  <a:pt x="82" y="629"/>
                </a:lnTo>
                <a:close/>
                <a:moveTo>
                  <a:pt x="63" y="633"/>
                </a:moveTo>
                <a:lnTo>
                  <a:pt x="63" y="633"/>
                </a:lnTo>
                <a:lnTo>
                  <a:pt x="64" y="636"/>
                </a:lnTo>
                <a:lnTo>
                  <a:pt x="65" y="636"/>
                </a:lnTo>
                <a:lnTo>
                  <a:pt x="65" y="636"/>
                </a:lnTo>
                <a:lnTo>
                  <a:pt x="64" y="634"/>
                </a:lnTo>
                <a:lnTo>
                  <a:pt x="63" y="633"/>
                </a:lnTo>
                <a:lnTo>
                  <a:pt x="63" y="633"/>
                </a:lnTo>
                <a:close/>
                <a:moveTo>
                  <a:pt x="80" y="624"/>
                </a:moveTo>
                <a:lnTo>
                  <a:pt x="80" y="624"/>
                </a:lnTo>
                <a:lnTo>
                  <a:pt x="80" y="626"/>
                </a:lnTo>
                <a:lnTo>
                  <a:pt x="82" y="626"/>
                </a:lnTo>
                <a:lnTo>
                  <a:pt x="82" y="626"/>
                </a:lnTo>
                <a:lnTo>
                  <a:pt x="82" y="624"/>
                </a:lnTo>
                <a:lnTo>
                  <a:pt x="80" y="624"/>
                </a:lnTo>
                <a:lnTo>
                  <a:pt x="80" y="624"/>
                </a:lnTo>
                <a:close/>
                <a:moveTo>
                  <a:pt x="62" y="596"/>
                </a:moveTo>
                <a:lnTo>
                  <a:pt x="62" y="596"/>
                </a:lnTo>
                <a:lnTo>
                  <a:pt x="62" y="598"/>
                </a:lnTo>
                <a:lnTo>
                  <a:pt x="62" y="599"/>
                </a:lnTo>
                <a:lnTo>
                  <a:pt x="62" y="599"/>
                </a:lnTo>
                <a:lnTo>
                  <a:pt x="64" y="598"/>
                </a:lnTo>
                <a:lnTo>
                  <a:pt x="64" y="598"/>
                </a:lnTo>
                <a:lnTo>
                  <a:pt x="63" y="598"/>
                </a:lnTo>
                <a:lnTo>
                  <a:pt x="62" y="598"/>
                </a:lnTo>
                <a:lnTo>
                  <a:pt x="62" y="596"/>
                </a:lnTo>
                <a:lnTo>
                  <a:pt x="62" y="596"/>
                </a:lnTo>
                <a:close/>
                <a:moveTo>
                  <a:pt x="63" y="593"/>
                </a:moveTo>
                <a:lnTo>
                  <a:pt x="63" y="593"/>
                </a:lnTo>
                <a:lnTo>
                  <a:pt x="62" y="593"/>
                </a:lnTo>
                <a:lnTo>
                  <a:pt x="62" y="594"/>
                </a:lnTo>
                <a:lnTo>
                  <a:pt x="62" y="594"/>
                </a:lnTo>
                <a:lnTo>
                  <a:pt x="62" y="594"/>
                </a:lnTo>
                <a:lnTo>
                  <a:pt x="63" y="594"/>
                </a:lnTo>
                <a:lnTo>
                  <a:pt x="63" y="596"/>
                </a:lnTo>
                <a:lnTo>
                  <a:pt x="63" y="597"/>
                </a:lnTo>
                <a:lnTo>
                  <a:pt x="63" y="597"/>
                </a:lnTo>
                <a:lnTo>
                  <a:pt x="64" y="597"/>
                </a:lnTo>
                <a:lnTo>
                  <a:pt x="64" y="596"/>
                </a:lnTo>
                <a:lnTo>
                  <a:pt x="63" y="593"/>
                </a:lnTo>
                <a:lnTo>
                  <a:pt x="63" y="593"/>
                </a:lnTo>
                <a:close/>
                <a:moveTo>
                  <a:pt x="74" y="569"/>
                </a:moveTo>
                <a:lnTo>
                  <a:pt x="74" y="569"/>
                </a:lnTo>
                <a:lnTo>
                  <a:pt x="74" y="572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2"/>
                </a:lnTo>
                <a:lnTo>
                  <a:pt x="75" y="571"/>
                </a:lnTo>
                <a:lnTo>
                  <a:pt x="74" y="569"/>
                </a:lnTo>
                <a:lnTo>
                  <a:pt x="74" y="569"/>
                </a:lnTo>
                <a:close/>
                <a:moveTo>
                  <a:pt x="76" y="546"/>
                </a:moveTo>
                <a:lnTo>
                  <a:pt x="76" y="546"/>
                </a:lnTo>
                <a:lnTo>
                  <a:pt x="76" y="547"/>
                </a:lnTo>
                <a:lnTo>
                  <a:pt x="77" y="548"/>
                </a:lnTo>
                <a:lnTo>
                  <a:pt x="77" y="548"/>
                </a:lnTo>
                <a:lnTo>
                  <a:pt x="79" y="548"/>
                </a:lnTo>
                <a:lnTo>
                  <a:pt x="80" y="547"/>
                </a:lnTo>
                <a:lnTo>
                  <a:pt x="80" y="547"/>
                </a:lnTo>
                <a:lnTo>
                  <a:pt x="79" y="546"/>
                </a:lnTo>
                <a:lnTo>
                  <a:pt x="79" y="544"/>
                </a:lnTo>
                <a:lnTo>
                  <a:pt x="79" y="544"/>
                </a:lnTo>
                <a:lnTo>
                  <a:pt x="77" y="544"/>
                </a:lnTo>
                <a:lnTo>
                  <a:pt x="76" y="546"/>
                </a:lnTo>
                <a:lnTo>
                  <a:pt x="76" y="546"/>
                </a:lnTo>
                <a:close/>
                <a:moveTo>
                  <a:pt x="80" y="541"/>
                </a:moveTo>
                <a:lnTo>
                  <a:pt x="80" y="541"/>
                </a:lnTo>
                <a:lnTo>
                  <a:pt x="76" y="542"/>
                </a:lnTo>
                <a:lnTo>
                  <a:pt x="76" y="542"/>
                </a:lnTo>
                <a:lnTo>
                  <a:pt x="79" y="542"/>
                </a:lnTo>
                <a:lnTo>
                  <a:pt x="80" y="542"/>
                </a:lnTo>
                <a:lnTo>
                  <a:pt x="80" y="541"/>
                </a:lnTo>
                <a:lnTo>
                  <a:pt x="80" y="541"/>
                </a:lnTo>
                <a:close/>
                <a:moveTo>
                  <a:pt x="68" y="539"/>
                </a:moveTo>
                <a:lnTo>
                  <a:pt x="68" y="539"/>
                </a:lnTo>
                <a:lnTo>
                  <a:pt x="68" y="544"/>
                </a:lnTo>
                <a:lnTo>
                  <a:pt x="68" y="546"/>
                </a:lnTo>
                <a:lnTo>
                  <a:pt x="69" y="547"/>
                </a:lnTo>
                <a:lnTo>
                  <a:pt x="69" y="547"/>
                </a:lnTo>
                <a:lnTo>
                  <a:pt x="70" y="547"/>
                </a:lnTo>
                <a:lnTo>
                  <a:pt x="69" y="546"/>
                </a:lnTo>
                <a:lnTo>
                  <a:pt x="69" y="546"/>
                </a:lnTo>
                <a:lnTo>
                  <a:pt x="69" y="542"/>
                </a:lnTo>
                <a:lnTo>
                  <a:pt x="69" y="541"/>
                </a:lnTo>
                <a:lnTo>
                  <a:pt x="68" y="539"/>
                </a:lnTo>
                <a:lnTo>
                  <a:pt x="68" y="539"/>
                </a:lnTo>
                <a:close/>
                <a:moveTo>
                  <a:pt x="72" y="518"/>
                </a:moveTo>
                <a:lnTo>
                  <a:pt x="72" y="518"/>
                </a:lnTo>
                <a:lnTo>
                  <a:pt x="72" y="517"/>
                </a:lnTo>
                <a:lnTo>
                  <a:pt x="70" y="516"/>
                </a:lnTo>
                <a:lnTo>
                  <a:pt x="70" y="516"/>
                </a:lnTo>
                <a:lnTo>
                  <a:pt x="70" y="517"/>
                </a:lnTo>
                <a:lnTo>
                  <a:pt x="70" y="518"/>
                </a:lnTo>
                <a:lnTo>
                  <a:pt x="72" y="518"/>
                </a:lnTo>
                <a:close/>
                <a:moveTo>
                  <a:pt x="76" y="522"/>
                </a:moveTo>
                <a:lnTo>
                  <a:pt x="76" y="522"/>
                </a:lnTo>
                <a:lnTo>
                  <a:pt x="77" y="524"/>
                </a:lnTo>
                <a:lnTo>
                  <a:pt x="77" y="524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23"/>
                </a:lnTo>
                <a:lnTo>
                  <a:pt x="79" y="523"/>
                </a:lnTo>
                <a:lnTo>
                  <a:pt x="77" y="523"/>
                </a:lnTo>
                <a:lnTo>
                  <a:pt x="76" y="522"/>
                </a:lnTo>
                <a:lnTo>
                  <a:pt x="76" y="522"/>
                </a:lnTo>
                <a:close/>
                <a:moveTo>
                  <a:pt x="79" y="512"/>
                </a:moveTo>
                <a:lnTo>
                  <a:pt x="79" y="512"/>
                </a:lnTo>
                <a:lnTo>
                  <a:pt x="79" y="514"/>
                </a:lnTo>
                <a:lnTo>
                  <a:pt x="79" y="516"/>
                </a:lnTo>
                <a:lnTo>
                  <a:pt x="80" y="517"/>
                </a:lnTo>
                <a:lnTo>
                  <a:pt x="80" y="517"/>
                </a:lnTo>
                <a:lnTo>
                  <a:pt x="80" y="513"/>
                </a:lnTo>
                <a:lnTo>
                  <a:pt x="80" y="512"/>
                </a:lnTo>
                <a:lnTo>
                  <a:pt x="79" y="512"/>
                </a:lnTo>
                <a:lnTo>
                  <a:pt x="79" y="512"/>
                </a:lnTo>
                <a:close/>
                <a:moveTo>
                  <a:pt x="77" y="512"/>
                </a:moveTo>
                <a:lnTo>
                  <a:pt x="77" y="512"/>
                </a:lnTo>
                <a:lnTo>
                  <a:pt x="76" y="513"/>
                </a:lnTo>
                <a:lnTo>
                  <a:pt x="76" y="514"/>
                </a:lnTo>
                <a:lnTo>
                  <a:pt x="76" y="519"/>
                </a:lnTo>
                <a:lnTo>
                  <a:pt x="76" y="519"/>
                </a:lnTo>
                <a:lnTo>
                  <a:pt x="77" y="519"/>
                </a:lnTo>
                <a:lnTo>
                  <a:pt x="77" y="521"/>
                </a:lnTo>
                <a:lnTo>
                  <a:pt x="79" y="521"/>
                </a:lnTo>
                <a:lnTo>
                  <a:pt x="79" y="521"/>
                </a:lnTo>
                <a:lnTo>
                  <a:pt x="77" y="517"/>
                </a:lnTo>
                <a:lnTo>
                  <a:pt x="77" y="512"/>
                </a:lnTo>
                <a:lnTo>
                  <a:pt x="77" y="512"/>
                </a:lnTo>
                <a:close/>
                <a:moveTo>
                  <a:pt x="333" y="642"/>
                </a:moveTo>
                <a:lnTo>
                  <a:pt x="333" y="642"/>
                </a:lnTo>
                <a:lnTo>
                  <a:pt x="335" y="639"/>
                </a:lnTo>
                <a:lnTo>
                  <a:pt x="337" y="638"/>
                </a:lnTo>
                <a:lnTo>
                  <a:pt x="337" y="638"/>
                </a:lnTo>
                <a:lnTo>
                  <a:pt x="336" y="639"/>
                </a:lnTo>
                <a:lnTo>
                  <a:pt x="336" y="639"/>
                </a:lnTo>
                <a:lnTo>
                  <a:pt x="336" y="639"/>
                </a:lnTo>
                <a:lnTo>
                  <a:pt x="336" y="641"/>
                </a:lnTo>
                <a:lnTo>
                  <a:pt x="336" y="641"/>
                </a:lnTo>
                <a:lnTo>
                  <a:pt x="335" y="641"/>
                </a:lnTo>
                <a:lnTo>
                  <a:pt x="333" y="642"/>
                </a:lnTo>
                <a:lnTo>
                  <a:pt x="333" y="642"/>
                </a:lnTo>
                <a:close/>
                <a:moveTo>
                  <a:pt x="40" y="220"/>
                </a:moveTo>
                <a:lnTo>
                  <a:pt x="40" y="220"/>
                </a:lnTo>
                <a:lnTo>
                  <a:pt x="40" y="220"/>
                </a:lnTo>
                <a:lnTo>
                  <a:pt x="40" y="221"/>
                </a:lnTo>
                <a:lnTo>
                  <a:pt x="40" y="224"/>
                </a:lnTo>
                <a:lnTo>
                  <a:pt x="40" y="224"/>
                </a:lnTo>
                <a:lnTo>
                  <a:pt x="39" y="223"/>
                </a:lnTo>
                <a:lnTo>
                  <a:pt x="39" y="221"/>
                </a:lnTo>
                <a:lnTo>
                  <a:pt x="40" y="220"/>
                </a:lnTo>
                <a:lnTo>
                  <a:pt x="40" y="220"/>
                </a:lnTo>
                <a:close/>
                <a:moveTo>
                  <a:pt x="126" y="677"/>
                </a:moveTo>
                <a:lnTo>
                  <a:pt x="126" y="677"/>
                </a:lnTo>
                <a:lnTo>
                  <a:pt x="122" y="678"/>
                </a:lnTo>
                <a:lnTo>
                  <a:pt x="120" y="678"/>
                </a:lnTo>
                <a:lnTo>
                  <a:pt x="117" y="678"/>
                </a:lnTo>
                <a:lnTo>
                  <a:pt x="117" y="678"/>
                </a:lnTo>
                <a:lnTo>
                  <a:pt x="117" y="677"/>
                </a:lnTo>
                <a:lnTo>
                  <a:pt x="118" y="677"/>
                </a:lnTo>
                <a:lnTo>
                  <a:pt x="120" y="678"/>
                </a:lnTo>
                <a:lnTo>
                  <a:pt x="120" y="678"/>
                </a:lnTo>
                <a:lnTo>
                  <a:pt x="122" y="677"/>
                </a:lnTo>
                <a:lnTo>
                  <a:pt x="126" y="677"/>
                </a:lnTo>
                <a:lnTo>
                  <a:pt x="126" y="677"/>
                </a:lnTo>
                <a:close/>
                <a:moveTo>
                  <a:pt x="47" y="646"/>
                </a:moveTo>
                <a:lnTo>
                  <a:pt x="47" y="646"/>
                </a:lnTo>
                <a:lnTo>
                  <a:pt x="46" y="643"/>
                </a:lnTo>
                <a:lnTo>
                  <a:pt x="43" y="638"/>
                </a:lnTo>
                <a:lnTo>
                  <a:pt x="43" y="638"/>
                </a:lnTo>
                <a:lnTo>
                  <a:pt x="46" y="642"/>
                </a:lnTo>
                <a:lnTo>
                  <a:pt x="47" y="646"/>
                </a:lnTo>
                <a:lnTo>
                  <a:pt x="47" y="646"/>
                </a:lnTo>
                <a:close/>
                <a:moveTo>
                  <a:pt x="71" y="274"/>
                </a:moveTo>
                <a:lnTo>
                  <a:pt x="71" y="274"/>
                </a:lnTo>
                <a:lnTo>
                  <a:pt x="72" y="275"/>
                </a:lnTo>
                <a:lnTo>
                  <a:pt x="72" y="277"/>
                </a:lnTo>
                <a:lnTo>
                  <a:pt x="71" y="282"/>
                </a:lnTo>
                <a:lnTo>
                  <a:pt x="71" y="282"/>
                </a:lnTo>
                <a:lnTo>
                  <a:pt x="72" y="284"/>
                </a:lnTo>
                <a:lnTo>
                  <a:pt x="71" y="285"/>
                </a:lnTo>
                <a:lnTo>
                  <a:pt x="70" y="287"/>
                </a:lnTo>
                <a:lnTo>
                  <a:pt x="70" y="287"/>
                </a:lnTo>
                <a:lnTo>
                  <a:pt x="71" y="279"/>
                </a:lnTo>
                <a:lnTo>
                  <a:pt x="71" y="274"/>
                </a:lnTo>
                <a:lnTo>
                  <a:pt x="71" y="274"/>
                </a:lnTo>
                <a:close/>
                <a:moveTo>
                  <a:pt x="53" y="201"/>
                </a:moveTo>
                <a:lnTo>
                  <a:pt x="53" y="201"/>
                </a:lnTo>
                <a:lnTo>
                  <a:pt x="53" y="204"/>
                </a:lnTo>
                <a:lnTo>
                  <a:pt x="53" y="204"/>
                </a:lnTo>
                <a:lnTo>
                  <a:pt x="48" y="205"/>
                </a:lnTo>
                <a:lnTo>
                  <a:pt x="48" y="205"/>
                </a:lnTo>
                <a:lnTo>
                  <a:pt x="51" y="203"/>
                </a:lnTo>
                <a:lnTo>
                  <a:pt x="53" y="201"/>
                </a:lnTo>
                <a:lnTo>
                  <a:pt x="53" y="201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74" y="263"/>
                </a:lnTo>
                <a:lnTo>
                  <a:pt x="74" y="265"/>
                </a:lnTo>
                <a:lnTo>
                  <a:pt x="74" y="269"/>
                </a:lnTo>
                <a:lnTo>
                  <a:pt x="74" y="269"/>
                </a:lnTo>
                <a:lnTo>
                  <a:pt x="72" y="268"/>
                </a:lnTo>
                <a:lnTo>
                  <a:pt x="72" y="265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70" y="315"/>
                </a:moveTo>
                <a:lnTo>
                  <a:pt x="70" y="315"/>
                </a:lnTo>
                <a:lnTo>
                  <a:pt x="70" y="305"/>
                </a:lnTo>
                <a:lnTo>
                  <a:pt x="70" y="305"/>
                </a:lnTo>
                <a:lnTo>
                  <a:pt x="71" y="309"/>
                </a:lnTo>
                <a:lnTo>
                  <a:pt x="70" y="313"/>
                </a:lnTo>
                <a:lnTo>
                  <a:pt x="70" y="318"/>
                </a:lnTo>
                <a:lnTo>
                  <a:pt x="70" y="323"/>
                </a:lnTo>
                <a:lnTo>
                  <a:pt x="70" y="323"/>
                </a:lnTo>
                <a:lnTo>
                  <a:pt x="69" y="323"/>
                </a:lnTo>
                <a:lnTo>
                  <a:pt x="69" y="320"/>
                </a:lnTo>
                <a:lnTo>
                  <a:pt x="70" y="315"/>
                </a:lnTo>
                <a:lnTo>
                  <a:pt x="70" y="315"/>
                </a:lnTo>
                <a:close/>
                <a:moveTo>
                  <a:pt x="56" y="198"/>
                </a:moveTo>
                <a:lnTo>
                  <a:pt x="56" y="204"/>
                </a:lnTo>
                <a:lnTo>
                  <a:pt x="56" y="204"/>
                </a:lnTo>
                <a:lnTo>
                  <a:pt x="54" y="200"/>
                </a:lnTo>
                <a:lnTo>
                  <a:pt x="54" y="199"/>
                </a:lnTo>
                <a:lnTo>
                  <a:pt x="56" y="198"/>
                </a:lnTo>
                <a:lnTo>
                  <a:pt x="56" y="198"/>
                </a:lnTo>
                <a:close/>
                <a:moveTo>
                  <a:pt x="54" y="181"/>
                </a:moveTo>
                <a:lnTo>
                  <a:pt x="54" y="181"/>
                </a:lnTo>
                <a:lnTo>
                  <a:pt x="56" y="183"/>
                </a:lnTo>
                <a:lnTo>
                  <a:pt x="54" y="185"/>
                </a:lnTo>
                <a:lnTo>
                  <a:pt x="54" y="185"/>
                </a:lnTo>
                <a:lnTo>
                  <a:pt x="54" y="183"/>
                </a:lnTo>
                <a:lnTo>
                  <a:pt x="54" y="181"/>
                </a:lnTo>
                <a:lnTo>
                  <a:pt x="54" y="181"/>
                </a:lnTo>
                <a:close/>
                <a:moveTo>
                  <a:pt x="56" y="191"/>
                </a:moveTo>
                <a:lnTo>
                  <a:pt x="56" y="191"/>
                </a:lnTo>
                <a:lnTo>
                  <a:pt x="56" y="194"/>
                </a:lnTo>
                <a:lnTo>
                  <a:pt x="54" y="196"/>
                </a:lnTo>
                <a:lnTo>
                  <a:pt x="54" y="196"/>
                </a:lnTo>
                <a:lnTo>
                  <a:pt x="54" y="195"/>
                </a:lnTo>
                <a:lnTo>
                  <a:pt x="53" y="191"/>
                </a:lnTo>
                <a:lnTo>
                  <a:pt x="53" y="191"/>
                </a:lnTo>
                <a:lnTo>
                  <a:pt x="54" y="191"/>
                </a:lnTo>
                <a:lnTo>
                  <a:pt x="56" y="191"/>
                </a:lnTo>
                <a:lnTo>
                  <a:pt x="56" y="191"/>
                </a:lnTo>
                <a:close/>
                <a:moveTo>
                  <a:pt x="42" y="248"/>
                </a:moveTo>
                <a:lnTo>
                  <a:pt x="42" y="248"/>
                </a:lnTo>
                <a:lnTo>
                  <a:pt x="41" y="249"/>
                </a:lnTo>
                <a:lnTo>
                  <a:pt x="42" y="250"/>
                </a:lnTo>
                <a:lnTo>
                  <a:pt x="42" y="252"/>
                </a:lnTo>
                <a:lnTo>
                  <a:pt x="42" y="252"/>
                </a:lnTo>
                <a:lnTo>
                  <a:pt x="41" y="253"/>
                </a:lnTo>
                <a:lnTo>
                  <a:pt x="41" y="254"/>
                </a:lnTo>
                <a:lnTo>
                  <a:pt x="42" y="257"/>
                </a:lnTo>
                <a:lnTo>
                  <a:pt x="42" y="258"/>
                </a:lnTo>
                <a:lnTo>
                  <a:pt x="42" y="258"/>
                </a:lnTo>
                <a:lnTo>
                  <a:pt x="40" y="257"/>
                </a:lnTo>
                <a:lnTo>
                  <a:pt x="40" y="257"/>
                </a:lnTo>
                <a:lnTo>
                  <a:pt x="40" y="254"/>
                </a:lnTo>
                <a:lnTo>
                  <a:pt x="40" y="253"/>
                </a:lnTo>
                <a:lnTo>
                  <a:pt x="41" y="253"/>
                </a:lnTo>
                <a:lnTo>
                  <a:pt x="41" y="253"/>
                </a:lnTo>
                <a:lnTo>
                  <a:pt x="40" y="249"/>
                </a:lnTo>
                <a:lnTo>
                  <a:pt x="40" y="248"/>
                </a:lnTo>
                <a:lnTo>
                  <a:pt x="42" y="248"/>
                </a:lnTo>
                <a:lnTo>
                  <a:pt x="42" y="248"/>
                </a:lnTo>
                <a:close/>
                <a:moveTo>
                  <a:pt x="435" y="644"/>
                </a:moveTo>
                <a:lnTo>
                  <a:pt x="435" y="644"/>
                </a:lnTo>
                <a:lnTo>
                  <a:pt x="429" y="646"/>
                </a:lnTo>
                <a:lnTo>
                  <a:pt x="423" y="646"/>
                </a:lnTo>
                <a:lnTo>
                  <a:pt x="423" y="646"/>
                </a:lnTo>
                <a:lnTo>
                  <a:pt x="428" y="644"/>
                </a:lnTo>
                <a:lnTo>
                  <a:pt x="434" y="643"/>
                </a:lnTo>
                <a:lnTo>
                  <a:pt x="434" y="643"/>
                </a:lnTo>
                <a:lnTo>
                  <a:pt x="434" y="643"/>
                </a:lnTo>
                <a:lnTo>
                  <a:pt x="435" y="644"/>
                </a:lnTo>
                <a:lnTo>
                  <a:pt x="435" y="644"/>
                </a:lnTo>
                <a:close/>
                <a:moveTo>
                  <a:pt x="188" y="621"/>
                </a:moveTo>
                <a:lnTo>
                  <a:pt x="192" y="621"/>
                </a:lnTo>
                <a:lnTo>
                  <a:pt x="192" y="621"/>
                </a:lnTo>
                <a:lnTo>
                  <a:pt x="190" y="622"/>
                </a:lnTo>
                <a:lnTo>
                  <a:pt x="188" y="622"/>
                </a:lnTo>
                <a:lnTo>
                  <a:pt x="188" y="621"/>
                </a:lnTo>
                <a:lnTo>
                  <a:pt x="188" y="621"/>
                </a:lnTo>
                <a:close/>
                <a:moveTo>
                  <a:pt x="534" y="576"/>
                </a:moveTo>
                <a:lnTo>
                  <a:pt x="534" y="576"/>
                </a:lnTo>
                <a:lnTo>
                  <a:pt x="535" y="574"/>
                </a:lnTo>
                <a:lnTo>
                  <a:pt x="538" y="573"/>
                </a:lnTo>
                <a:lnTo>
                  <a:pt x="538" y="573"/>
                </a:lnTo>
                <a:lnTo>
                  <a:pt x="539" y="574"/>
                </a:lnTo>
                <a:lnTo>
                  <a:pt x="540" y="574"/>
                </a:lnTo>
                <a:lnTo>
                  <a:pt x="540" y="576"/>
                </a:lnTo>
                <a:lnTo>
                  <a:pt x="540" y="576"/>
                </a:lnTo>
                <a:lnTo>
                  <a:pt x="538" y="576"/>
                </a:lnTo>
                <a:lnTo>
                  <a:pt x="534" y="576"/>
                </a:lnTo>
                <a:lnTo>
                  <a:pt x="534" y="576"/>
                </a:lnTo>
                <a:close/>
                <a:moveTo>
                  <a:pt x="216" y="617"/>
                </a:moveTo>
                <a:lnTo>
                  <a:pt x="216" y="617"/>
                </a:lnTo>
                <a:lnTo>
                  <a:pt x="219" y="617"/>
                </a:lnTo>
                <a:lnTo>
                  <a:pt x="222" y="617"/>
                </a:lnTo>
                <a:lnTo>
                  <a:pt x="222" y="617"/>
                </a:lnTo>
                <a:lnTo>
                  <a:pt x="226" y="616"/>
                </a:lnTo>
                <a:lnTo>
                  <a:pt x="227" y="616"/>
                </a:lnTo>
                <a:lnTo>
                  <a:pt x="228" y="617"/>
                </a:lnTo>
                <a:lnTo>
                  <a:pt x="228" y="617"/>
                </a:lnTo>
                <a:lnTo>
                  <a:pt x="221" y="618"/>
                </a:lnTo>
                <a:lnTo>
                  <a:pt x="217" y="618"/>
                </a:lnTo>
                <a:lnTo>
                  <a:pt x="216" y="618"/>
                </a:lnTo>
                <a:lnTo>
                  <a:pt x="216" y="617"/>
                </a:lnTo>
                <a:lnTo>
                  <a:pt x="216" y="617"/>
                </a:lnTo>
                <a:close/>
                <a:moveTo>
                  <a:pt x="360" y="599"/>
                </a:moveTo>
                <a:lnTo>
                  <a:pt x="360" y="599"/>
                </a:lnTo>
                <a:lnTo>
                  <a:pt x="360" y="598"/>
                </a:lnTo>
                <a:lnTo>
                  <a:pt x="361" y="598"/>
                </a:lnTo>
                <a:lnTo>
                  <a:pt x="364" y="597"/>
                </a:lnTo>
                <a:lnTo>
                  <a:pt x="365" y="597"/>
                </a:lnTo>
                <a:lnTo>
                  <a:pt x="365" y="597"/>
                </a:lnTo>
                <a:lnTo>
                  <a:pt x="366" y="597"/>
                </a:lnTo>
                <a:lnTo>
                  <a:pt x="367" y="597"/>
                </a:lnTo>
                <a:lnTo>
                  <a:pt x="367" y="597"/>
                </a:lnTo>
                <a:lnTo>
                  <a:pt x="366" y="598"/>
                </a:lnTo>
                <a:lnTo>
                  <a:pt x="364" y="598"/>
                </a:lnTo>
                <a:lnTo>
                  <a:pt x="361" y="598"/>
                </a:lnTo>
                <a:lnTo>
                  <a:pt x="360" y="599"/>
                </a:lnTo>
                <a:lnTo>
                  <a:pt x="360" y="599"/>
                </a:lnTo>
                <a:close/>
                <a:moveTo>
                  <a:pt x="252" y="618"/>
                </a:moveTo>
                <a:lnTo>
                  <a:pt x="252" y="618"/>
                </a:lnTo>
                <a:lnTo>
                  <a:pt x="254" y="618"/>
                </a:lnTo>
                <a:lnTo>
                  <a:pt x="255" y="619"/>
                </a:lnTo>
                <a:lnTo>
                  <a:pt x="255" y="619"/>
                </a:lnTo>
                <a:lnTo>
                  <a:pt x="252" y="619"/>
                </a:lnTo>
                <a:lnTo>
                  <a:pt x="252" y="619"/>
                </a:lnTo>
                <a:lnTo>
                  <a:pt x="252" y="618"/>
                </a:lnTo>
                <a:lnTo>
                  <a:pt x="252" y="618"/>
                </a:lnTo>
                <a:close/>
                <a:moveTo>
                  <a:pt x="213" y="623"/>
                </a:moveTo>
                <a:lnTo>
                  <a:pt x="213" y="623"/>
                </a:lnTo>
                <a:lnTo>
                  <a:pt x="213" y="622"/>
                </a:lnTo>
                <a:lnTo>
                  <a:pt x="214" y="622"/>
                </a:lnTo>
                <a:lnTo>
                  <a:pt x="215" y="622"/>
                </a:lnTo>
                <a:lnTo>
                  <a:pt x="215" y="621"/>
                </a:lnTo>
                <a:lnTo>
                  <a:pt x="215" y="621"/>
                </a:lnTo>
                <a:lnTo>
                  <a:pt x="216" y="622"/>
                </a:lnTo>
                <a:lnTo>
                  <a:pt x="217" y="621"/>
                </a:lnTo>
                <a:lnTo>
                  <a:pt x="219" y="621"/>
                </a:lnTo>
                <a:lnTo>
                  <a:pt x="220" y="622"/>
                </a:lnTo>
                <a:lnTo>
                  <a:pt x="220" y="622"/>
                </a:lnTo>
                <a:lnTo>
                  <a:pt x="216" y="622"/>
                </a:lnTo>
                <a:lnTo>
                  <a:pt x="213" y="623"/>
                </a:lnTo>
                <a:lnTo>
                  <a:pt x="213" y="623"/>
                </a:lnTo>
                <a:close/>
                <a:moveTo>
                  <a:pt x="194" y="626"/>
                </a:moveTo>
                <a:lnTo>
                  <a:pt x="194" y="626"/>
                </a:lnTo>
                <a:lnTo>
                  <a:pt x="197" y="626"/>
                </a:lnTo>
                <a:lnTo>
                  <a:pt x="199" y="626"/>
                </a:lnTo>
                <a:lnTo>
                  <a:pt x="199" y="626"/>
                </a:lnTo>
                <a:lnTo>
                  <a:pt x="197" y="627"/>
                </a:lnTo>
                <a:lnTo>
                  <a:pt x="194" y="627"/>
                </a:lnTo>
                <a:lnTo>
                  <a:pt x="194" y="626"/>
                </a:lnTo>
                <a:lnTo>
                  <a:pt x="194" y="626"/>
                </a:lnTo>
                <a:close/>
                <a:moveTo>
                  <a:pt x="215" y="624"/>
                </a:moveTo>
                <a:lnTo>
                  <a:pt x="215" y="624"/>
                </a:lnTo>
                <a:lnTo>
                  <a:pt x="217" y="624"/>
                </a:lnTo>
                <a:lnTo>
                  <a:pt x="219" y="624"/>
                </a:lnTo>
                <a:lnTo>
                  <a:pt x="219" y="626"/>
                </a:lnTo>
                <a:lnTo>
                  <a:pt x="219" y="626"/>
                </a:lnTo>
                <a:lnTo>
                  <a:pt x="216" y="626"/>
                </a:lnTo>
                <a:lnTo>
                  <a:pt x="215" y="626"/>
                </a:lnTo>
                <a:lnTo>
                  <a:pt x="215" y="624"/>
                </a:lnTo>
                <a:lnTo>
                  <a:pt x="215" y="624"/>
                </a:lnTo>
                <a:close/>
                <a:moveTo>
                  <a:pt x="222" y="626"/>
                </a:moveTo>
                <a:lnTo>
                  <a:pt x="222" y="626"/>
                </a:lnTo>
                <a:lnTo>
                  <a:pt x="222" y="624"/>
                </a:lnTo>
                <a:lnTo>
                  <a:pt x="221" y="624"/>
                </a:lnTo>
                <a:lnTo>
                  <a:pt x="220" y="624"/>
                </a:lnTo>
                <a:lnTo>
                  <a:pt x="220" y="623"/>
                </a:lnTo>
                <a:lnTo>
                  <a:pt x="220" y="623"/>
                </a:lnTo>
                <a:lnTo>
                  <a:pt x="222" y="623"/>
                </a:lnTo>
                <a:lnTo>
                  <a:pt x="225" y="624"/>
                </a:lnTo>
                <a:lnTo>
                  <a:pt x="225" y="624"/>
                </a:lnTo>
                <a:lnTo>
                  <a:pt x="223" y="626"/>
                </a:lnTo>
                <a:lnTo>
                  <a:pt x="222" y="626"/>
                </a:lnTo>
                <a:lnTo>
                  <a:pt x="222" y="626"/>
                </a:lnTo>
                <a:close/>
                <a:moveTo>
                  <a:pt x="463" y="639"/>
                </a:moveTo>
                <a:lnTo>
                  <a:pt x="463" y="639"/>
                </a:lnTo>
                <a:lnTo>
                  <a:pt x="461" y="641"/>
                </a:lnTo>
                <a:lnTo>
                  <a:pt x="460" y="642"/>
                </a:lnTo>
                <a:lnTo>
                  <a:pt x="457" y="642"/>
                </a:lnTo>
                <a:lnTo>
                  <a:pt x="457" y="642"/>
                </a:lnTo>
                <a:lnTo>
                  <a:pt x="442" y="643"/>
                </a:lnTo>
                <a:lnTo>
                  <a:pt x="442" y="643"/>
                </a:lnTo>
                <a:lnTo>
                  <a:pt x="439" y="644"/>
                </a:lnTo>
                <a:lnTo>
                  <a:pt x="437" y="644"/>
                </a:lnTo>
                <a:lnTo>
                  <a:pt x="436" y="643"/>
                </a:lnTo>
                <a:lnTo>
                  <a:pt x="436" y="643"/>
                </a:lnTo>
                <a:lnTo>
                  <a:pt x="440" y="643"/>
                </a:lnTo>
                <a:lnTo>
                  <a:pt x="442" y="642"/>
                </a:lnTo>
                <a:lnTo>
                  <a:pt x="449" y="641"/>
                </a:lnTo>
                <a:lnTo>
                  <a:pt x="449" y="641"/>
                </a:lnTo>
                <a:lnTo>
                  <a:pt x="463" y="639"/>
                </a:lnTo>
                <a:lnTo>
                  <a:pt x="463" y="639"/>
                </a:lnTo>
                <a:close/>
                <a:moveTo>
                  <a:pt x="413" y="647"/>
                </a:moveTo>
                <a:lnTo>
                  <a:pt x="413" y="647"/>
                </a:lnTo>
                <a:lnTo>
                  <a:pt x="410" y="647"/>
                </a:lnTo>
                <a:lnTo>
                  <a:pt x="407" y="647"/>
                </a:lnTo>
                <a:lnTo>
                  <a:pt x="407" y="647"/>
                </a:lnTo>
                <a:lnTo>
                  <a:pt x="408" y="646"/>
                </a:lnTo>
                <a:lnTo>
                  <a:pt x="410" y="646"/>
                </a:lnTo>
                <a:lnTo>
                  <a:pt x="413" y="647"/>
                </a:lnTo>
                <a:lnTo>
                  <a:pt x="413" y="647"/>
                </a:lnTo>
                <a:close/>
                <a:moveTo>
                  <a:pt x="379" y="649"/>
                </a:moveTo>
                <a:lnTo>
                  <a:pt x="379" y="649"/>
                </a:lnTo>
                <a:lnTo>
                  <a:pt x="378" y="651"/>
                </a:lnTo>
                <a:lnTo>
                  <a:pt x="376" y="651"/>
                </a:lnTo>
                <a:lnTo>
                  <a:pt x="376" y="651"/>
                </a:lnTo>
                <a:lnTo>
                  <a:pt x="376" y="649"/>
                </a:lnTo>
                <a:lnTo>
                  <a:pt x="377" y="649"/>
                </a:lnTo>
                <a:lnTo>
                  <a:pt x="379" y="649"/>
                </a:lnTo>
                <a:lnTo>
                  <a:pt x="379" y="649"/>
                </a:lnTo>
                <a:close/>
                <a:moveTo>
                  <a:pt x="406" y="647"/>
                </a:moveTo>
                <a:lnTo>
                  <a:pt x="406" y="647"/>
                </a:lnTo>
                <a:lnTo>
                  <a:pt x="405" y="648"/>
                </a:lnTo>
                <a:lnTo>
                  <a:pt x="402" y="648"/>
                </a:lnTo>
                <a:lnTo>
                  <a:pt x="399" y="648"/>
                </a:lnTo>
                <a:lnTo>
                  <a:pt x="399" y="648"/>
                </a:lnTo>
                <a:lnTo>
                  <a:pt x="400" y="647"/>
                </a:lnTo>
                <a:lnTo>
                  <a:pt x="402" y="647"/>
                </a:lnTo>
                <a:lnTo>
                  <a:pt x="406" y="647"/>
                </a:lnTo>
                <a:lnTo>
                  <a:pt x="406" y="647"/>
                </a:lnTo>
                <a:close/>
                <a:moveTo>
                  <a:pt x="506" y="634"/>
                </a:moveTo>
                <a:lnTo>
                  <a:pt x="506" y="634"/>
                </a:lnTo>
                <a:lnTo>
                  <a:pt x="503" y="636"/>
                </a:lnTo>
                <a:lnTo>
                  <a:pt x="500" y="636"/>
                </a:lnTo>
                <a:lnTo>
                  <a:pt x="500" y="636"/>
                </a:lnTo>
                <a:lnTo>
                  <a:pt x="501" y="634"/>
                </a:lnTo>
                <a:lnTo>
                  <a:pt x="503" y="634"/>
                </a:lnTo>
                <a:lnTo>
                  <a:pt x="506" y="634"/>
                </a:lnTo>
                <a:lnTo>
                  <a:pt x="506" y="634"/>
                </a:lnTo>
                <a:close/>
                <a:moveTo>
                  <a:pt x="551" y="628"/>
                </a:moveTo>
                <a:lnTo>
                  <a:pt x="551" y="628"/>
                </a:lnTo>
                <a:lnTo>
                  <a:pt x="551" y="629"/>
                </a:lnTo>
                <a:lnTo>
                  <a:pt x="550" y="629"/>
                </a:lnTo>
                <a:lnTo>
                  <a:pt x="548" y="629"/>
                </a:lnTo>
                <a:lnTo>
                  <a:pt x="548" y="629"/>
                </a:lnTo>
                <a:lnTo>
                  <a:pt x="532" y="632"/>
                </a:lnTo>
                <a:lnTo>
                  <a:pt x="532" y="632"/>
                </a:lnTo>
                <a:lnTo>
                  <a:pt x="533" y="629"/>
                </a:lnTo>
                <a:lnTo>
                  <a:pt x="534" y="629"/>
                </a:lnTo>
                <a:lnTo>
                  <a:pt x="536" y="631"/>
                </a:lnTo>
                <a:lnTo>
                  <a:pt x="536" y="631"/>
                </a:lnTo>
                <a:lnTo>
                  <a:pt x="551" y="628"/>
                </a:lnTo>
                <a:lnTo>
                  <a:pt x="551" y="628"/>
                </a:lnTo>
                <a:close/>
                <a:moveTo>
                  <a:pt x="470" y="639"/>
                </a:moveTo>
                <a:lnTo>
                  <a:pt x="470" y="639"/>
                </a:lnTo>
                <a:lnTo>
                  <a:pt x="469" y="641"/>
                </a:lnTo>
                <a:lnTo>
                  <a:pt x="466" y="641"/>
                </a:lnTo>
                <a:lnTo>
                  <a:pt x="464" y="641"/>
                </a:lnTo>
                <a:lnTo>
                  <a:pt x="464" y="639"/>
                </a:lnTo>
                <a:lnTo>
                  <a:pt x="464" y="639"/>
                </a:lnTo>
                <a:lnTo>
                  <a:pt x="466" y="639"/>
                </a:lnTo>
                <a:lnTo>
                  <a:pt x="470" y="639"/>
                </a:lnTo>
                <a:lnTo>
                  <a:pt x="470" y="639"/>
                </a:lnTo>
                <a:close/>
                <a:moveTo>
                  <a:pt x="499" y="636"/>
                </a:moveTo>
                <a:lnTo>
                  <a:pt x="499" y="636"/>
                </a:lnTo>
                <a:lnTo>
                  <a:pt x="499" y="636"/>
                </a:lnTo>
                <a:lnTo>
                  <a:pt x="498" y="637"/>
                </a:lnTo>
                <a:lnTo>
                  <a:pt x="495" y="636"/>
                </a:lnTo>
                <a:lnTo>
                  <a:pt x="495" y="636"/>
                </a:lnTo>
                <a:lnTo>
                  <a:pt x="495" y="636"/>
                </a:lnTo>
                <a:lnTo>
                  <a:pt x="497" y="636"/>
                </a:lnTo>
                <a:lnTo>
                  <a:pt x="499" y="636"/>
                </a:lnTo>
                <a:lnTo>
                  <a:pt x="499" y="636"/>
                </a:lnTo>
                <a:close/>
                <a:moveTo>
                  <a:pt x="134" y="631"/>
                </a:moveTo>
                <a:lnTo>
                  <a:pt x="134" y="631"/>
                </a:lnTo>
                <a:lnTo>
                  <a:pt x="135" y="631"/>
                </a:lnTo>
                <a:lnTo>
                  <a:pt x="137" y="629"/>
                </a:lnTo>
                <a:lnTo>
                  <a:pt x="141" y="629"/>
                </a:lnTo>
                <a:lnTo>
                  <a:pt x="141" y="629"/>
                </a:lnTo>
                <a:lnTo>
                  <a:pt x="140" y="629"/>
                </a:lnTo>
                <a:lnTo>
                  <a:pt x="138" y="631"/>
                </a:lnTo>
                <a:lnTo>
                  <a:pt x="134" y="631"/>
                </a:lnTo>
                <a:lnTo>
                  <a:pt x="134" y="631"/>
                </a:lnTo>
                <a:close/>
                <a:moveTo>
                  <a:pt x="77" y="418"/>
                </a:moveTo>
                <a:lnTo>
                  <a:pt x="77" y="418"/>
                </a:lnTo>
                <a:lnTo>
                  <a:pt x="79" y="419"/>
                </a:lnTo>
                <a:lnTo>
                  <a:pt x="80" y="422"/>
                </a:lnTo>
                <a:lnTo>
                  <a:pt x="80" y="422"/>
                </a:lnTo>
                <a:lnTo>
                  <a:pt x="81" y="420"/>
                </a:lnTo>
                <a:lnTo>
                  <a:pt x="81" y="420"/>
                </a:lnTo>
                <a:lnTo>
                  <a:pt x="81" y="420"/>
                </a:lnTo>
                <a:lnTo>
                  <a:pt x="81" y="422"/>
                </a:lnTo>
                <a:lnTo>
                  <a:pt x="80" y="422"/>
                </a:lnTo>
                <a:lnTo>
                  <a:pt x="80" y="423"/>
                </a:lnTo>
                <a:lnTo>
                  <a:pt x="80" y="423"/>
                </a:lnTo>
                <a:lnTo>
                  <a:pt x="79" y="420"/>
                </a:lnTo>
                <a:lnTo>
                  <a:pt x="77" y="419"/>
                </a:lnTo>
                <a:lnTo>
                  <a:pt x="77" y="418"/>
                </a:lnTo>
                <a:lnTo>
                  <a:pt x="77" y="418"/>
                </a:lnTo>
                <a:close/>
                <a:moveTo>
                  <a:pt x="79" y="403"/>
                </a:moveTo>
                <a:lnTo>
                  <a:pt x="79" y="403"/>
                </a:lnTo>
                <a:lnTo>
                  <a:pt x="81" y="404"/>
                </a:lnTo>
                <a:lnTo>
                  <a:pt x="81" y="405"/>
                </a:lnTo>
                <a:lnTo>
                  <a:pt x="80" y="408"/>
                </a:lnTo>
                <a:lnTo>
                  <a:pt x="80" y="408"/>
                </a:lnTo>
                <a:lnTo>
                  <a:pt x="79" y="408"/>
                </a:lnTo>
                <a:lnTo>
                  <a:pt x="79" y="407"/>
                </a:lnTo>
                <a:lnTo>
                  <a:pt x="79" y="403"/>
                </a:lnTo>
                <a:lnTo>
                  <a:pt x="79" y="403"/>
                </a:lnTo>
                <a:close/>
                <a:moveTo>
                  <a:pt x="86" y="423"/>
                </a:moveTo>
                <a:lnTo>
                  <a:pt x="86" y="423"/>
                </a:lnTo>
                <a:lnTo>
                  <a:pt x="86" y="425"/>
                </a:lnTo>
                <a:lnTo>
                  <a:pt x="85" y="427"/>
                </a:lnTo>
                <a:lnTo>
                  <a:pt x="83" y="427"/>
                </a:lnTo>
                <a:lnTo>
                  <a:pt x="83" y="427"/>
                </a:lnTo>
                <a:lnTo>
                  <a:pt x="85" y="427"/>
                </a:lnTo>
                <a:lnTo>
                  <a:pt x="85" y="425"/>
                </a:lnTo>
                <a:lnTo>
                  <a:pt x="85" y="424"/>
                </a:lnTo>
                <a:lnTo>
                  <a:pt x="86" y="423"/>
                </a:lnTo>
                <a:lnTo>
                  <a:pt x="86" y="423"/>
                </a:lnTo>
                <a:close/>
                <a:moveTo>
                  <a:pt x="85" y="409"/>
                </a:moveTo>
                <a:lnTo>
                  <a:pt x="85" y="409"/>
                </a:lnTo>
                <a:lnTo>
                  <a:pt x="85" y="410"/>
                </a:lnTo>
                <a:lnTo>
                  <a:pt x="85" y="412"/>
                </a:lnTo>
                <a:lnTo>
                  <a:pt x="83" y="414"/>
                </a:lnTo>
                <a:lnTo>
                  <a:pt x="83" y="414"/>
                </a:lnTo>
                <a:lnTo>
                  <a:pt x="83" y="415"/>
                </a:lnTo>
                <a:lnTo>
                  <a:pt x="83" y="417"/>
                </a:lnTo>
                <a:lnTo>
                  <a:pt x="83" y="417"/>
                </a:lnTo>
                <a:lnTo>
                  <a:pt x="82" y="415"/>
                </a:lnTo>
                <a:lnTo>
                  <a:pt x="83" y="413"/>
                </a:lnTo>
                <a:lnTo>
                  <a:pt x="85" y="409"/>
                </a:lnTo>
                <a:lnTo>
                  <a:pt x="85" y="409"/>
                </a:lnTo>
                <a:close/>
                <a:moveTo>
                  <a:pt x="81" y="423"/>
                </a:moveTo>
                <a:lnTo>
                  <a:pt x="81" y="423"/>
                </a:lnTo>
                <a:lnTo>
                  <a:pt x="82" y="424"/>
                </a:lnTo>
                <a:lnTo>
                  <a:pt x="81" y="425"/>
                </a:lnTo>
                <a:lnTo>
                  <a:pt x="81" y="425"/>
                </a:lnTo>
                <a:lnTo>
                  <a:pt x="82" y="427"/>
                </a:lnTo>
                <a:lnTo>
                  <a:pt x="82" y="427"/>
                </a:lnTo>
                <a:lnTo>
                  <a:pt x="82" y="428"/>
                </a:lnTo>
                <a:lnTo>
                  <a:pt x="82" y="428"/>
                </a:lnTo>
                <a:lnTo>
                  <a:pt x="82" y="428"/>
                </a:lnTo>
                <a:lnTo>
                  <a:pt x="83" y="429"/>
                </a:lnTo>
                <a:lnTo>
                  <a:pt x="83" y="430"/>
                </a:lnTo>
                <a:lnTo>
                  <a:pt x="83" y="432"/>
                </a:lnTo>
                <a:lnTo>
                  <a:pt x="83" y="432"/>
                </a:lnTo>
                <a:lnTo>
                  <a:pt x="83" y="432"/>
                </a:lnTo>
                <a:lnTo>
                  <a:pt x="82" y="432"/>
                </a:lnTo>
                <a:lnTo>
                  <a:pt x="82" y="429"/>
                </a:lnTo>
                <a:lnTo>
                  <a:pt x="82" y="429"/>
                </a:lnTo>
                <a:lnTo>
                  <a:pt x="81" y="429"/>
                </a:lnTo>
                <a:lnTo>
                  <a:pt x="80" y="429"/>
                </a:lnTo>
                <a:lnTo>
                  <a:pt x="80" y="430"/>
                </a:lnTo>
                <a:lnTo>
                  <a:pt x="80" y="430"/>
                </a:lnTo>
                <a:lnTo>
                  <a:pt x="79" y="429"/>
                </a:lnTo>
                <a:lnTo>
                  <a:pt x="80" y="429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5"/>
                </a:lnTo>
                <a:lnTo>
                  <a:pt x="80" y="423"/>
                </a:lnTo>
                <a:lnTo>
                  <a:pt x="80" y="423"/>
                </a:lnTo>
                <a:lnTo>
                  <a:pt x="81" y="423"/>
                </a:lnTo>
                <a:lnTo>
                  <a:pt x="81" y="423"/>
                </a:lnTo>
                <a:close/>
                <a:moveTo>
                  <a:pt x="81" y="457"/>
                </a:moveTo>
                <a:lnTo>
                  <a:pt x="81" y="457"/>
                </a:lnTo>
                <a:lnTo>
                  <a:pt x="82" y="459"/>
                </a:lnTo>
                <a:lnTo>
                  <a:pt x="82" y="462"/>
                </a:lnTo>
                <a:lnTo>
                  <a:pt x="82" y="464"/>
                </a:lnTo>
                <a:lnTo>
                  <a:pt x="82" y="464"/>
                </a:lnTo>
                <a:lnTo>
                  <a:pt x="81" y="464"/>
                </a:lnTo>
                <a:lnTo>
                  <a:pt x="81" y="465"/>
                </a:lnTo>
                <a:lnTo>
                  <a:pt x="81" y="465"/>
                </a:lnTo>
                <a:lnTo>
                  <a:pt x="80" y="464"/>
                </a:lnTo>
                <a:lnTo>
                  <a:pt x="79" y="462"/>
                </a:lnTo>
                <a:lnTo>
                  <a:pt x="80" y="460"/>
                </a:lnTo>
                <a:lnTo>
                  <a:pt x="81" y="458"/>
                </a:lnTo>
                <a:lnTo>
                  <a:pt x="81" y="458"/>
                </a:lnTo>
                <a:lnTo>
                  <a:pt x="79" y="459"/>
                </a:lnTo>
                <a:lnTo>
                  <a:pt x="77" y="458"/>
                </a:lnTo>
                <a:lnTo>
                  <a:pt x="77" y="458"/>
                </a:lnTo>
                <a:lnTo>
                  <a:pt x="77" y="464"/>
                </a:lnTo>
                <a:lnTo>
                  <a:pt x="76" y="467"/>
                </a:lnTo>
                <a:lnTo>
                  <a:pt x="75" y="468"/>
                </a:lnTo>
                <a:lnTo>
                  <a:pt x="75" y="468"/>
                </a:lnTo>
                <a:lnTo>
                  <a:pt x="75" y="465"/>
                </a:lnTo>
                <a:lnTo>
                  <a:pt x="76" y="462"/>
                </a:lnTo>
                <a:lnTo>
                  <a:pt x="76" y="462"/>
                </a:lnTo>
                <a:lnTo>
                  <a:pt x="75" y="462"/>
                </a:lnTo>
                <a:lnTo>
                  <a:pt x="75" y="460"/>
                </a:lnTo>
                <a:lnTo>
                  <a:pt x="75" y="462"/>
                </a:lnTo>
                <a:lnTo>
                  <a:pt x="75" y="462"/>
                </a:lnTo>
                <a:lnTo>
                  <a:pt x="74" y="458"/>
                </a:lnTo>
                <a:lnTo>
                  <a:pt x="74" y="454"/>
                </a:lnTo>
                <a:lnTo>
                  <a:pt x="75" y="450"/>
                </a:lnTo>
                <a:lnTo>
                  <a:pt x="74" y="448"/>
                </a:lnTo>
                <a:lnTo>
                  <a:pt x="74" y="448"/>
                </a:lnTo>
                <a:lnTo>
                  <a:pt x="75" y="449"/>
                </a:lnTo>
                <a:lnTo>
                  <a:pt x="76" y="450"/>
                </a:lnTo>
                <a:lnTo>
                  <a:pt x="76" y="453"/>
                </a:lnTo>
                <a:lnTo>
                  <a:pt x="76" y="453"/>
                </a:lnTo>
                <a:lnTo>
                  <a:pt x="77" y="453"/>
                </a:lnTo>
                <a:lnTo>
                  <a:pt x="77" y="453"/>
                </a:lnTo>
                <a:lnTo>
                  <a:pt x="79" y="452"/>
                </a:lnTo>
                <a:lnTo>
                  <a:pt x="77" y="450"/>
                </a:lnTo>
                <a:lnTo>
                  <a:pt x="77" y="450"/>
                </a:lnTo>
                <a:lnTo>
                  <a:pt x="79" y="450"/>
                </a:lnTo>
                <a:lnTo>
                  <a:pt x="79" y="452"/>
                </a:lnTo>
                <a:lnTo>
                  <a:pt x="79" y="454"/>
                </a:lnTo>
                <a:lnTo>
                  <a:pt x="79" y="454"/>
                </a:lnTo>
                <a:lnTo>
                  <a:pt x="77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7"/>
                </a:lnTo>
                <a:lnTo>
                  <a:pt x="75" y="459"/>
                </a:lnTo>
                <a:lnTo>
                  <a:pt x="75" y="459"/>
                </a:lnTo>
                <a:lnTo>
                  <a:pt x="76" y="459"/>
                </a:lnTo>
                <a:lnTo>
                  <a:pt x="76" y="458"/>
                </a:lnTo>
                <a:lnTo>
                  <a:pt x="77" y="457"/>
                </a:lnTo>
                <a:lnTo>
                  <a:pt x="77" y="457"/>
                </a:lnTo>
                <a:lnTo>
                  <a:pt x="79" y="458"/>
                </a:lnTo>
                <a:lnTo>
                  <a:pt x="79" y="458"/>
                </a:lnTo>
                <a:lnTo>
                  <a:pt x="79" y="457"/>
                </a:lnTo>
                <a:lnTo>
                  <a:pt x="79" y="455"/>
                </a:lnTo>
                <a:lnTo>
                  <a:pt x="80" y="455"/>
                </a:lnTo>
                <a:lnTo>
                  <a:pt x="80" y="455"/>
                </a:lnTo>
                <a:lnTo>
                  <a:pt x="80" y="457"/>
                </a:lnTo>
                <a:lnTo>
                  <a:pt x="81" y="457"/>
                </a:lnTo>
                <a:lnTo>
                  <a:pt x="81" y="457"/>
                </a:lnTo>
                <a:close/>
                <a:moveTo>
                  <a:pt x="89" y="423"/>
                </a:moveTo>
                <a:lnTo>
                  <a:pt x="89" y="423"/>
                </a:lnTo>
                <a:lnTo>
                  <a:pt x="91" y="427"/>
                </a:lnTo>
                <a:lnTo>
                  <a:pt x="93" y="429"/>
                </a:lnTo>
                <a:lnTo>
                  <a:pt x="93" y="429"/>
                </a:lnTo>
                <a:lnTo>
                  <a:pt x="92" y="430"/>
                </a:lnTo>
                <a:lnTo>
                  <a:pt x="92" y="432"/>
                </a:lnTo>
                <a:lnTo>
                  <a:pt x="92" y="432"/>
                </a:lnTo>
                <a:lnTo>
                  <a:pt x="94" y="438"/>
                </a:lnTo>
                <a:lnTo>
                  <a:pt x="95" y="447"/>
                </a:lnTo>
                <a:lnTo>
                  <a:pt x="95" y="447"/>
                </a:lnTo>
                <a:lnTo>
                  <a:pt x="94" y="448"/>
                </a:lnTo>
                <a:lnTo>
                  <a:pt x="93" y="449"/>
                </a:lnTo>
                <a:lnTo>
                  <a:pt x="93" y="449"/>
                </a:lnTo>
                <a:lnTo>
                  <a:pt x="92" y="449"/>
                </a:lnTo>
                <a:lnTo>
                  <a:pt x="92" y="448"/>
                </a:lnTo>
                <a:lnTo>
                  <a:pt x="91" y="447"/>
                </a:lnTo>
                <a:lnTo>
                  <a:pt x="89" y="448"/>
                </a:lnTo>
                <a:lnTo>
                  <a:pt x="89" y="448"/>
                </a:lnTo>
                <a:lnTo>
                  <a:pt x="89" y="445"/>
                </a:lnTo>
                <a:lnTo>
                  <a:pt x="88" y="443"/>
                </a:lnTo>
                <a:lnTo>
                  <a:pt x="88" y="443"/>
                </a:lnTo>
                <a:lnTo>
                  <a:pt x="87" y="443"/>
                </a:lnTo>
                <a:lnTo>
                  <a:pt x="87" y="444"/>
                </a:lnTo>
                <a:lnTo>
                  <a:pt x="87" y="449"/>
                </a:lnTo>
                <a:lnTo>
                  <a:pt x="87" y="449"/>
                </a:lnTo>
                <a:lnTo>
                  <a:pt x="85" y="448"/>
                </a:lnTo>
                <a:lnTo>
                  <a:pt x="85" y="448"/>
                </a:lnTo>
                <a:lnTo>
                  <a:pt x="86" y="445"/>
                </a:lnTo>
                <a:lnTo>
                  <a:pt x="86" y="443"/>
                </a:lnTo>
                <a:lnTo>
                  <a:pt x="86" y="437"/>
                </a:lnTo>
                <a:lnTo>
                  <a:pt x="86" y="437"/>
                </a:lnTo>
                <a:lnTo>
                  <a:pt x="87" y="437"/>
                </a:lnTo>
                <a:lnTo>
                  <a:pt x="87" y="438"/>
                </a:lnTo>
                <a:lnTo>
                  <a:pt x="87" y="438"/>
                </a:lnTo>
                <a:lnTo>
                  <a:pt x="88" y="440"/>
                </a:lnTo>
                <a:lnTo>
                  <a:pt x="89" y="440"/>
                </a:lnTo>
                <a:lnTo>
                  <a:pt x="89" y="440"/>
                </a:lnTo>
                <a:lnTo>
                  <a:pt x="91" y="439"/>
                </a:lnTo>
                <a:lnTo>
                  <a:pt x="89" y="439"/>
                </a:lnTo>
                <a:lnTo>
                  <a:pt x="88" y="438"/>
                </a:lnTo>
                <a:lnTo>
                  <a:pt x="88" y="438"/>
                </a:lnTo>
                <a:lnTo>
                  <a:pt x="89" y="432"/>
                </a:lnTo>
                <a:lnTo>
                  <a:pt x="89" y="428"/>
                </a:lnTo>
                <a:lnTo>
                  <a:pt x="88" y="425"/>
                </a:lnTo>
                <a:lnTo>
                  <a:pt x="88" y="425"/>
                </a:lnTo>
                <a:lnTo>
                  <a:pt x="89" y="424"/>
                </a:lnTo>
                <a:lnTo>
                  <a:pt x="89" y="423"/>
                </a:lnTo>
                <a:lnTo>
                  <a:pt x="89" y="423"/>
                </a:lnTo>
                <a:close/>
                <a:moveTo>
                  <a:pt x="91" y="434"/>
                </a:moveTo>
                <a:lnTo>
                  <a:pt x="91" y="434"/>
                </a:lnTo>
                <a:lnTo>
                  <a:pt x="89" y="435"/>
                </a:lnTo>
                <a:lnTo>
                  <a:pt x="89" y="437"/>
                </a:lnTo>
                <a:lnTo>
                  <a:pt x="89" y="437"/>
                </a:lnTo>
                <a:lnTo>
                  <a:pt x="91" y="435"/>
                </a:lnTo>
                <a:lnTo>
                  <a:pt x="91" y="435"/>
                </a:lnTo>
                <a:lnTo>
                  <a:pt x="92" y="432"/>
                </a:lnTo>
                <a:lnTo>
                  <a:pt x="92" y="432"/>
                </a:lnTo>
                <a:lnTo>
                  <a:pt x="91" y="430"/>
                </a:lnTo>
                <a:lnTo>
                  <a:pt x="91" y="430"/>
                </a:lnTo>
                <a:lnTo>
                  <a:pt x="91" y="434"/>
                </a:lnTo>
                <a:lnTo>
                  <a:pt x="91" y="434"/>
                </a:lnTo>
                <a:close/>
                <a:moveTo>
                  <a:pt x="82" y="450"/>
                </a:moveTo>
                <a:lnTo>
                  <a:pt x="82" y="450"/>
                </a:lnTo>
                <a:lnTo>
                  <a:pt x="82" y="450"/>
                </a:lnTo>
                <a:lnTo>
                  <a:pt x="81" y="449"/>
                </a:lnTo>
                <a:lnTo>
                  <a:pt x="81" y="449"/>
                </a:lnTo>
                <a:lnTo>
                  <a:pt x="81" y="450"/>
                </a:lnTo>
                <a:lnTo>
                  <a:pt x="81" y="452"/>
                </a:lnTo>
                <a:lnTo>
                  <a:pt x="81" y="453"/>
                </a:lnTo>
                <a:lnTo>
                  <a:pt x="81" y="453"/>
                </a:lnTo>
                <a:lnTo>
                  <a:pt x="81" y="453"/>
                </a:lnTo>
                <a:lnTo>
                  <a:pt x="81" y="452"/>
                </a:lnTo>
                <a:lnTo>
                  <a:pt x="81" y="452"/>
                </a:lnTo>
                <a:lnTo>
                  <a:pt x="83" y="453"/>
                </a:lnTo>
                <a:lnTo>
                  <a:pt x="83" y="450"/>
                </a:lnTo>
                <a:lnTo>
                  <a:pt x="83" y="450"/>
                </a:lnTo>
                <a:lnTo>
                  <a:pt x="85" y="453"/>
                </a:lnTo>
                <a:lnTo>
                  <a:pt x="83" y="454"/>
                </a:lnTo>
                <a:lnTo>
                  <a:pt x="83" y="454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3" y="458"/>
                </a:lnTo>
                <a:lnTo>
                  <a:pt x="83" y="458"/>
                </a:lnTo>
                <a:lnTo>
                  <a:pt x="82" y="457"/>
                </a:lnTo>
                <a:lnTo>
                  <a:pt x="82" y="455"/>
                </a:lnTo>
                <a:lnTo>
                  <a:pt x="82" y="455"/>
                </a:lnTo>
                <a:lnTo>
                  <a:pt x="80" y="453"/>
                </a:lnTo>
                <a:lnTo>
                  <a:pt x="79" y="448"/>
                </a:lnTo>
                <a:lnTo>
                  <a:pt x="79" y="448"/>
                </a:lnTo>
                <a:lnTo>
                  <a:pt x="81" y="448"/>
                </a:lnTo>
                <a:lnTo>
                  <a:pt x="81" y="448"/>
                </a:lnTo>
                <a:lnTo>
                  <a:pt x="79" y="447"/>
                </a:lnTo>
                <a:lnTo>
                  <a:pt x="79" y="445"/>
                </a:lnTo>
                <a:lnTo>
                  <a:pt x="79" y="444"/>
                </a:lnTo>
                <a:lnTo>
                  <a:pt x="79" y="444"/>
                </a:lnTo>
                <a:lnTo>
                  <a:pt x="80" y="444"/>
                </a:lnTo>
                <a:lnTo>
                  <a:pt x="81" y="443"/>
                </a:lnTo>
                <a:lnTo>
                  <a:pt x="81" y="443"/>
                </a:lnTo>
                <a:lnTo>
                  <a:pt x="82" y="443"/>
                </a:lnTo>
                <a:lnTo>
                  <a:pt x="83" y="445"/>
                </a:lnTo>
                <a:lnTo>
                  <a:pt x="83" y="449"/>
                </a:lnTo>
                <a:lnTo>
                  <a:pt x="83" y="449"/>
                </a:lnTo>
                <a:lnTo>
                  <a:pt x="82" y="448"/>
                </a:lnTo>
                <a:lnTo>
                  <a:pt x="81" y="449"/>
                </a:lnTo>
                <a:lnTo>
                  <a:pt x="81" y="449"/>
                </a:lnTo>
                <a:lnTo>
                  <a:pt x="82" y="449"/>
                </a:lnTo>
                <a:lnTo>
                  <a:pt x="82" y="450"/>
                </a:lnTo>
                <a:lnTo>
                  <a:pt x="82" y="450"/>
                </a:lnTo>
                <a:close/>
                <a:moveTo>
                  <a:pt x="75" y="402"/>
                </a:moveTo>
                <a:lnTo>
                  <a:pt x="75" y="402"/>
                </a:lnTo>
                <a:lnTo>
                  <a:pt x="75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8"/>
                </a:lnTo>
                <a:lnTo>
                  <a:pt x="76" y="408"/>
                </a:lnTo>
                <a:lnTo>
                  <a:pt x="76" y="412"/>
                </a:lnTo>
                <a:lnTo>
                  <a:pt x="75" y="413"/>
                </a:lnTo>
                <a:lnTo>
                  <a:pt x="74" y="413"/>
                </a:lnTo>
                <a:lnTo>
                  <a:pt x="74" y="413"/>
                </a:lnTo>
                <a:lnTo>
                  <a:pt x="75" y="412"/>
                </a:lnTo>
                <a:lnTo>
                  <a:pt x="75" y="410"/>
                </a:lnTo>
                <a:lnTo>
                  <a:pt x="72" y="410"/>
                </a:lnTo>
                <a:lnTo>
                  <a:pt x="72" y="410"/>
                </a:lnTo>
                <a:lnTo>
                  <a:pt x="72" y="412"/>
                </a:lnTo>
                <a:lnTo>
                  <a:pt x="72" y="413"/>
                </a:lnTo>
                <a:lnTo>
                  <a:pt x="72" y="417"/>
                </a:lnTo>
                <a:lnTo>
                  <a:pt x="72" y="417"/>
                </a:lnTo>
                <a:lnTo>
                  <a:pt x="71" y="417"/>
                </a:lnTo>
                <a:lnTo>
                  <a:pt x="71" y="415"/>
                </a:lnTo>
                <a:lnTo>
                  <a:pt x="71" y="414"/>
                </a:lnTo>
                <a:lnTo>
                  <a:pt x="71" y="414"/>
                </a:lnTo>
                <a:lnTo>
                  <a:pt x="70" y="410"/>
                </a:lnTo>
                <a:lnTo>
                  <a:pt x="70" y="410"/>
                </a:lnTo>
                <a:lnTo>
                  <a:pt x="70" y="405"/>
                </a:lnTo>
                <a:lnTo>
                  <a:pt x="70" y="402"/>
                </a:lnTo>
                <a:lnTo>
                  <a:pt x="70" y="402"/>
                </a:lnTo>
                <a:lnTo>
                  <a:pt x="70" y="402"/>
                </a:lnTo>
                <a:lnTo>
                  <a:pt x="71" y="402"/>
                </a:lnTo>
                <a:lnTo>
                  <a:pt x="71" y="403"/>
                </a:lnTo>
                <a:lnTo>
                  <a:pt x="72" y="403"/>
                </a:lnTo>
                <a:lnTo>
                  <a:pt x="72" y="403"/>
                </a:lnTo>
                <a:lnTo>
                  <a:pt x="71" y="404"/>
                </a:lnTo>
                <a:lnTo>
                  <a:pt x="71" y="405"/>
                </a:lnTo>
                <a:lnTo>
                  <a:pt x="71" y="410"/>
                </a:lnTo>
                <a:lnTo>
                  <a:pt x="71" y="410"/>
                </a:lnTo>
                <a:lnTo>
                  <a:pt x="74" y="409"/>
                </a:lnTo>
                <a:lnTo>
                  <a:pt x="74" y="407"/>
                </a:lnTo>
                <a:lnTo>
                  <a:pt x="74" y="407"/>
                </a:lnTo>
                <a:lnTo>
                  <a:pt x="72" y="407"/>
                </a:lnTo>
                <a:lnTo>
                  <a:pt x="72" y="408"/>
                </a:lnTo>
                <a:lnTo>
                  <a:pt x="72" y="408"/>
                </a:lnTo>
                <a:lnTo>
                  <a:pt x="72" y="407"/>
                </a:lnTo>
                <a:lnTo>
                  <a:pt x="72" y="405"/>
                </a:lnTo>
                <a:lnTo>
                  <a:pt x="75" y="402"/>
                </a:lnTo>
                <a:lnTo>
                  <a:pt x="75" y="402"/>
                </a:lnTo>
                <a:close/>
                <a:moveTo>
                  <a:pt x="82" y="465"/>
                </a:moveTo>
                <a:lnTo>
                  <a:pt x="82" y="465"/>
                </a:lnTo>
                <a:lnTo>
                  <a:pt x="83" y="467"/>
                </a:lnTo>
                <a:lnTo>
                  <a:pt x="82" y="468"/>
                </a:lnTo>
                <a:lnTo>
                  <a:pt x="81" y="471"/>
                </a:lnTo>
                <a:lnTo>
                  <a:pt x="81" y="472"/>
                </a:lnTo>
                <a:lnTo>
                  <a:pt x="81" y="472"/>
                </a:lnTo>
                <a:lnTo>
                  <a:pt x="82" y="471"/>
                </a:lnTo>
                <a:lnTo>
                  <a:pt x="82" y="471"/>
                </a:lnTo>
                <a:lnTo>
                  <a:pt x="83" y="473"/>
                </a:lnTo>
                <a:lnTo>
                  <a:pt x="83" y="473"/>
                </a:lnTo>
                <a:lnTo>
                  <a:pt x="82" y="473"/>
                </a:lnTo>
                <a:lnTo>
                  <a:pt x="82" y="474"/>
                </a:lnTo>
                <a:lnTo>
                  <a:pt x="82" y="476"/>
                </a:lnTo>
                <a:lnTo>
                  <a:pt x="81" y="477"/>
                </a:lnTo>
                <a:lnTo>
                  <a:pt x="81" y="477"/>
                </a:lnTo>
                <a:lnTo>
                  <a:pt x="80" y="476"/>
                </a:lnTo>
                <a:lnTo>
                  <a:pt x="79" y="476"/>
                </a:lnTo>
                <a:lnTo>
                  <a:pt x="79" y="477"/>
                </a:lnTo>
                <a:lnTo>
                  <a:pt x="79" y="477"/>
                </a:lnTo>
                <a:lnTo>
                  <a:pt x="77" y="476"/>
                </a:lnTo>
                <a:lnTo>
                  <a:pt x="77" y="474"/>
                </a:lnTo>
                <a:lnTo>
                  <a:pt x="79" y="472"/>
                </a:lnTo>
                <a:lnTo>
                  <a:pt x="79" y="472"/>
                </a:lnTo>
                <a:lnTo>
                  <a:pt x="80" y="474"/>
                </a:lnTo>
                <a:lnTo>
                  <a:pt x="80" y="474"/>
                </a:lnTo>
                <a:lnTo>
                  <a:pt x="81" y="474"/>
                </a:lnTo>
                <a:lnTo>
                  <a:pt x="81" y="474"/>
                </a:lnTo>
                <a:lnTo>
                  <a:pt x="81" y="474"/>
                </a:lnTo>
                <a:lnTo>
                  <a:pt x="80" y="474"/>
                </a:lnTo>
                <a:lnTo>
                  <a:pt x="80" y="469"/>
                </a:lnTo>
                <a:lnTo>
                  <a:pt x="80" y="469"/>
                </a:lnTo>
                <a:lnTo>
                  <a:pt x="79" y="469"/>
                </a:lnTo>
                <a:lnTo>
                  <a:pt x="79" y="469"/>
                </a:lnTo>
                <a:lnTo>
                  <a:pt x="77" y="468"/>
                </a:lnTo>
                <a:lnTo>
                  <a:pt x="77" y="468"/>
                </a:lnTo>
                <a:lnTo>
                  <a:pt x="80" y="468"/>
                </a:lnTo>
                <a:lnTo>
                  <a:pt x="81" y="468"/>
                </a:lnTo>
                <a:lnTo>
                  <a:pt x="82" y="468"/>
                </a:lnTo>
                <a:lnTo>
                  <a:pt x="82" y="465"/>
                </a:lnTo>
                <a:lnTo>
                  <a:pt x="82" y="46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81" y="382"/>
                </a:lnTo>
                <a:lnTo>
                  <a:pt x="81" y="380"/>
                </a:lnTo>
                <a:lnTo>
                  <a:pt x="81" y="380"/>
                </a:lnTo>
                <a:lnTo>
                  <a:pt x="82" y="380"/>
                </a:lnTo>
                <a:lnTo>
                  <a:pt x="82" y="382"/>
                </a:lnTo>
                <a:lnTo>
                  <a:pt x="81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50" y="24"/>
                </a:moveTo>
                <a:lnTo>
                  <a:pt x="50" y="24"/>
                </a:lnTo>
                <a:lnTo>
                  <a:pt x="50" y="23"/>
                </a:lnTo>
                <a:lnTo>
                  <a:pt x="50" y="20"/>
                </a:lnTo>
                <a:lnTo>
                  <a:pt x="50" y="16"/>
                </a:lnTo>
                <a:lnTo>
                  <a:pt x="50" y="16"/>
                </a:lnTo>
                <a:lnTo>
                  <a:pt x="50" y="18"/>
                </a:lnTo>
                <a:lnTo>
                  <a:pt x="50" y="19"/>
                </a:lnTo>
                <a:lnTo>
                  <a:pt x="50" y="24"/>
                </a:lnTo>
                <a:lnTo>
                  <a:pt x="50" y="24"/>
                </a:lnTo>
                <a:close/>
                <a:moveTo>
                  <a:pt x="80" y="383"/>
                </a:moveTo>
                <a:lnTo>
                  <a:pt x="80" y="383"/>
                </a:lnTo>
                <a:lnTo>
                  <a:pt x="81" y="385"/>
                </a:lnTo>
                <a:lnTo>
                  <a:pt x="82" y="387"/>
                </a:lnTo>
                <a:lnTo>
                  <a:pt x="82" y="387"/>
                </a:lnTo>
                <a:lnTo>
                  <a:pt x="82" y="389"/>
                </a:lnTo>
                <a:lnTo>
                  <a:pt x="81" y="390"/>
                </a:lnTo>
                <a:lnTo>
                  <a:pt x="81" y="390"/>
                </a:lnTo>
                <a:lnTo>
                  <a:pt x="81" y="390"/>
                </a:lnTo>
                <a:lnTo>
                  <a:pt x="81" y="388"/>
                </a:lnTo>
                <a:lnTo>
                  <a:pt x="81" y="385"/>
                </a:lnTo>
                <a:lnTo>
                  <a:pt x="81" y="385"/>
                </a:lnTo>
                <a:lnTo>
                  <a:pt x="80" y="385"/>
                </a:lnTo>
                <a:lnTo>
                  <a:pt x="80" y="387"/>
                </a:lnTo>
                <a:lnTo>
                  <a:pt x="80" y="387"/>
                </a:lnTo>
                <a:lnTo>
                  <a:pt x="79" y="385"/>
                </a:lnTo>
                <a:lnTo>
                  <a:pt x="80" y="383"/>
                </a:lnTo>
                <a:lnTo>
                  <a:pt x="80" y="383"/>
                </a:lnTo>
                <a:close/>
                <a:moveTo>
                  <a:pt x="79" y="15"/>
                </a:moveTo>
                <a:lnTo>
                  <a:pt x="79" y="15"/>
                </a:lnTo>
                <a:lnTo>
                  <a:pt x="80" y="15"/>
                </a:lnTo>
                <a:lnTo>
                  <a:pt x="80" y="18"/>
                </a:lnTo>
                <a:lnTo>
                  <a:pt x="80" y="18"/>
                </a:lnTo>
                <a:lnTo>
                  <a:pt x="81" y="16"/>
                </a:lnTo>
                <a:lnTo>
                  <a:pt x="82" y="18"/>
                </a:lnTo>
                <a:lnTo>
                  <a:pt x="82" y="18"/>
                </a:lnTo>
                <a:lnTo>
                  <a:pt x="83" y="20"/>
                </a:lnTo>
                <a:lnTo>
                  <a:pt x="83" y="24"/>
                </a:lnTo>
                <a:lnTo>
                  <a:pt x="83" y="24"/>
                </a:lnTo>
                <a:lnTo>
                  <a:pt x="85" y="36"/>
                </a:lnTo>
                <a:lnTo>
                  <a:pt x="85" y="36"/>
                </a:lnTo>
                <a:lnTo>
                  <a:pt x="85" y="38"/>
                </a:lnTo>
                <a:lnTo>
                  <a:pt x="85" y="38"/>
                </a:lnTo>
                <a:lnTo>
                  <a:pt x="85" y="48"/>
                </a:lnTo>
                <a:lnTo>
                  <a:pt x="86" y="56"/>
                </a:lnTo>
                <a:lnTo>
                  <a:pt x="86" y="56"/>
                </a:lnTo>
                <a:lnTo>
                  <a:pt x="86" y="60"/>
                </a:lnTo>
                <a:lnTo>
                  <a:pt x="86" y="60"/>
                </a:lnTo>
                <a:lnTo>
                  <a:pt x="87" y="63"/>
                </a:lnTo>
                <a:lnTo>
                  <a:pt x="87" y="63"/>
                </a:lnTo>
                <a:lnTo>
                  <a:pt x="86" y="65"/>
                </a:lnTo>
                <a:lnTo>
                  <a:pt x="86" y="65"/>
                </a:lnTo>
                <a:lnTo>
                  <a:pt x="87" y="73"/>
                </a:lnTo>
                <a:lnTo>
                  <a:pt x="86" y="79"/>
                </a:lnTo>
                <a:lnTo>
                  <a:pt x="86" y="79"/>
                </a:lnTo>
                <a:lnTo>
                  <a:pt x="85" y="79"/>
                </a:lnTo>
                <a:lnTo>
                  <a:pt x="83" y="80"/>
                </a:lnTo>
                <a:lnTo>
                  <a:pt x="83" y="80"/>
                </a:lnTo>
                <a:lnTo>
                  <a:pt x="85" y="80"/>
                </a:lnTo>
                <a:lnTo>
                  <a:pt x="85" y="80"/>
                </a:lnTo>
                <a:lnTo>
                  <a:pt x="86" y="80"/>
                </a:lnTo>
                <a:lnTo>
                  <a:pt x="86" y="80"/>
                </a:lnTo>
                <a:lnTo>
                  <a:pt x="87" y="85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7" y="90"/>
                </a:lnTo>
                <a:lnTo>
                  <a:pt x="87" y="90"/>
                </a:lnTo>
                <a:lnTo>
                  <a:pt x="88" y="93"/>
                </a:lnTo>
                <a:lnTo>
                  <a:pt x="88" y="94"/>
                </a:lnTo>
                <a:lnTo>
                  <a:pt x="87" y="95"/>
                </a:lnTo>
                <a:lnTo>
                  <a:pt x="87" y="95"/>
                </a:lnTo>
                <a:lnTo>
                  <a:pt x="89" y="95"/>
                </a:lnTo>
                <a:lnTo>
                  <a:pt x="89" y="95"/>
                </a:lnTo>
                <a:lnTo>
                  <a:pt x="89" y="96"/>
                </a:lnTo>
                <a:lnTo>
                  <a:pt x="89" y="98"/>
                </a:lnTo>
                <a:lnTo>
                  <a:pt x="89" y="98"/>
                </a:lnTo>
                <a:lnTo>
                  <a:pt x="91" y="96"/>
                </a:lnTo>
                <a:lnTo>
                  <a:pt x="93" y="95"/>
                </a:lnTo>
                <a:lnTo>
                  <a:pt x="93" y="95"/>
                </a:lnTo>
                <a:lnTo>
                  <a:pt x="91" y="95"/>
                </a:lnTo>
                <a:lnTo>
                  <a:pt x="89" y="94"/>
                </a:lnTo>
                <a:lnTo>
                  <a:pt x="89" y="94"/>
                </a:lnTo>
                <a:lnTo>
                  <a:pt x="89" y="93"/>
                </a:lnTo>
                <a:lnTo>
                  <a:pt x="89" y="90"/>
                </a:lnTo>
                <a:lnTo>
                  <a:pt x="92" y="90"/>
                </a:lnTo>
                <a:lnTo>
                  <a:pt x="92" y="90"/>
                </a:lnTo>
                <a:lnTo>
                  <a:pt x="92" y="89"/>
                </a:lnTo>
                <a:lnTo>
                  <a:pt x="91" y="89"/>
                </a:lnTo>
                <a:lnTo>
                  <a:pt x="89" y="88"/>
                </a:lnTo>
                <a:lnTo>
                  <a:pt x="88" y="86"/>
                </a:lnTo>
                <a:lnTo>
                  <a:pt x="88" y="86"/>
                </a:lnTo>
                <a:lnTo>
                  <a:pt x="91" y="88"/>
                </a:lnTo>
                <a:lnTo>
                  <a:pt x="91" y="88"/>
                </a:lnTo>
                <a:lnTo>
                  <a:pt x="91" y="86"/>
                </a:lnTo>
                <a:lnTo>
                  <a:pt x="91" y="85"/>
                </a:lnTo>
                <a:lnTo>
                  <a:pt x="89" y="84"/>
                </a:lnTo>
                <a:lnTo>
                  <a:pt x="91" y="83"/>
                </a:lnTo>
                <a:lnTo>
                  <a:pt x="91" y="83"/>
                </a:lnTo>
                <a:lnTo>
                  <a:pt x="88" y="80"/>
                </a:lnTo>
                <a:lnTo>
                  <a:pt x="88" y="76"/>
                </a:lnTo>
                <a:lnTo>
                  <a:pt x="88" y="76"/>
                </a:lnTo>
                <a:lnTo>
                  <a:pt x="89" y="80"/>
                </a:lnTo>
                <a:lnTo>
                  <a:pt x="89" y="80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89" y="76"/>
                </a:lnTo>
                <a:lnTo>
                  <a:pt x="89" y="76"/>
                </a:lnTo>
                <a:lnTo>
                  <a:pt x="88" y="75"/>
                </a:lnTo>
                <a:lnTo>
                  <a:pt x="88" y="74"/>
                </a:lnTo>
                <a:lnTo>
                  <a:pt x="89" y="73"/>
                </a:lnTo>
                <a:lnTo>
                  <a:pt x="89" y="73"/>
                </a:lnTo>
                <a:lnTo>
                  <a:pt x="89" y="73"/>
                </a:lnTo>
                <a:lnTo>
                  <a:pt x="89" y="74"/>
                </a:lnTo>
                <a:lnTo>
                  <a:pt x="89" y="75"/>
                </a:lnTo>
                <a:lnTo>
                  <a:pt x="89" y="75"/>
                </a:lnTo>
                <a:lnTo>
                  <a:pt x="91" y="75"/>
                </a:lnTo>
                <a:lnTo>
                  <a:pt x="92" y="76"/>
                </a:lnTo>
                <a:lnTo>
                  <a:pt x="92" y="76"/>
                </a:lnTo>
                <a:lnTo>
                  <a:pt x="93" y="75"/>
                </a:lnTo>
                <a:lnTo>
                  <a:pt x="93" y="73"/>
                </a:lnTo>
                <a:lnTo>
                  <a:pt x="93" y="70"/>
                </a:lnTo>
                <a:lnTo>
                  <a:pt x="93" y="70"/>
                </a:lnTo>
                <a:lnTo>
                  <a:pt x="92" y="70"/>
                </a:lnTo>
                <a:lnTo>
                  <a:pt x="92" y="71"/>
                </a:lnTo>
                <a:lnTo>
                  <a:pt x="92" y="73"/>
                </a:lnTo>
                <a:lnTo>
                  <a:pt x="92" y="73"/>
                </a:lnTo>
                <a:lnTo>
                  <a:pt x="92" y="73"/>
                </a:lnTo>
                <a:lnTo>
                  <a:pt x="91" y="73"/>
                </a:lnTo>
                <a:lnTo>
                  <a:pt x="89" y="73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92" y="70"/>
                </a:lnTo>
                <a:lnTo>
                  <a:pt x="92" y="70"/>
                </a:lnTo>
                <a:lnTo>
                  <a:pt x="93" y="69"/>
                </a:lnTo>
                <a:lnTo>
                  <a:pt x="94" y="66"/>
                </a:lnTo>
                <a:lnTo>
                  <a:pt x="94" y="66"/>
                </a:lnTo>
                <a:lnTo>
                  <a:pt x="97" y="68"/>
                </a:lnTo>
                <a:lnTo>
                  <a:pt x="97" y="68"/>
                </a:lnTo>
                <a:lnTo>
                  <a:pt x="95" y="69"/>
                </a:lnTo>
                <a:lnTo>
                  <a:pt x="95" y="69"/>
                </a:lnTo>
                <a:lnTo>
                  <a:pt x="97" y="69"/>
                </a:lnTo>
                <a:lnTo>
                  <a:pt x="97" y="69"/>
                </a:lnTo>
                <a:lnTo>
                  <a:pt x="98" y="69"/>
                </a:lnTo>
                <a:lnTo>
                  <a:pt x="99" y="69"/>
                </a:lnTo>
                <a:lnTo>
                  <a:pt x="99" y="69"/>
                </a:lnTo>
                <a:lnTo>
                  <a:pt x="99" y="69"/>
                </a:lnTo>
                <a:lnTo>
                  <a:pt x="99" y="70"/>
                </a:lnTo>
                <a:lnTo>
                  <a:pt x="99" y="73"/>
                </a:lnTo>
                <a:lnTo>
                  <a:pt x="99" y="73"/>
                </a:lnTo>
                <a:lnTo>
                  <a:pt x="99" y="75"/>
                </a:lnTo>
                <a:lnTo>
                  <a:pt x="99" y="75"/>
                </a:lnTo>
                <a:lnTo>
                  <a:pt x="98" y="84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98" y="94"/>
                </a:lnTo>
                <a:lnTo>
                  <a:pt x="98" y="100"/>
                </a:lnTo>
                <a:lnTo>
                  <a:pt x="98" y="100"/>
                </a:lnTo>
                <a:lnTo>
                  <a:pt x="97" y="105"/>
                </a:lnTo>
                <a:lnTo>
                  <a:pt x="97" y="105"/>
                </a:lnTo>
                <a:lnTo>
                  <a:pt x="95" y="120"/>
                </a:lnTo>
                <a:lnTo>
                  <a:pt x="93" y="135"/>
                </a:lnTo>
                <a:lnTo>
                  <a:pt x="93" y="135"/>
                </a:lnTo>
                <a:lnTo>
                  <a:pt x="92" y="138"/>
                </a:lnTo>
                <a:lnTo>
                  <a:pt x="92" y="138"/>
                </a:lnTo>
                <a:lnTo>
                  <a:pt x="92" y="141"/>
                </a:lnTo>
                <a:lnTo>
                  <a:pt x="92" y="145"/>
                </a:lnTo>
                <a:lnTo>
                  <a:pt x="92" y="145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2" y="150"/>
                </a:lnTo>
                <a:lnTo>
                  <a:pt x="92" y="151"/>
                </a:lnTo>
                <a:lnTo>
                  <a:pt x="91" y="153"/>
                </a:lnTo>
                <a:lnTo>
                  <a:pt x="91" y="153"/>
                </a:lnTo>
                <a:lnTo>
                  <a:pt x="91" y="155"/>
                </a:lnTo>
                <a:lnTo>
                  <a:pt x="91" y="158"/>
                </a:lnTo>
                <a:lnTo>
                  <a:pt x="91" y="160"/>
                </a:lnTo>
                <a:lnTo>
                  <a:pt x="91" y="163"/>
                </a:lnTo>
                <a:lnTo>
                  <a:pt x="91" y="163"/>
                </a:lnTo>
                <a:lnTo>
                  <a:pt x="91" y="163"/>
                </a:lnTo>
                <a:lnTo>
                  <a:pt x="89" y="163"/>
                </a:lnTo>
                <a:lnTo>
                  <a:pt x="89" y="161"/>
                </a:lnTo>
                <a:lnTo>
                  <a:pt x="89" y="161"/>
                </a:lnTo>
                <a:lnTo>
                  <a:pt x="89" y="161"/>
                </a:lnTo>
                <a:lnTo>
                  <a:pt x="88" y="163"/>
                </a:lnTo>
                <a:lnTo>
                  <a:pt x="88" y="164"/>
                </a:lnTo>
                <a:lnTo>
                  <a:pt x="89" y="165"/>
                </a:lnTo>
                <a:lnTo>
                  <a:pt x="91" y="165"/>
                </a:lnTo>
                <a:lnTo>
                  <a:pt x="91" y="165"/>
                </a:lnTo>
                <a:lnTo>
                  <a:pt x="89" y="169"/>
                </a:lnTo>
                <a:lnTo>
                  <a:pt x="89" y="170"/>
                </a:lnTo>
                <a:lnTo>
                  <a:pt x="88" y="171"/>
                </a:lnTo>
                <a:lnTo>
                  <a:pt x="88" y="171"/>
                </a:lnTo>
                <a:lnTo>
                  <a:pt x="88" y="174"/>
                </a:lnTo>
                <a:lnTo>
                  <a:pt x="88" y="176"/>
                </a:lnTo>
                <a:lnTo>
                  <a:pt x="88" y="179"/>
                </a:lnTo>
                <a:lnTo>
                  <a:pt x="88" y="181"/>
                </a:lnTo>
                <a:lnTo>
                  <a:pt x="88" y="181"/>
                </a:lnTo>
                <a:lnTo>
                  <a:pt x="88" y="183"/>
                </a:lnTo>
                <a:lnTo>
                  <a:pt x="87" y="183"/>
                </a:lnTo>
                <a:lnTo>
                  <a:pt x="87" y="183"/>
                </a:lnTo>
                <a:lnTo>
                  <a:pt x="88" y="185"/>
                </a:lnTo>
                <a:lnTo>
                  <a:pt x="88" y="185"/>
                </a:lnTo>
                <a:lnTo>
                  <a:pt x="87" y="190"/>
                </a:lnTo>
                <a:lnTo>
                  <a:pt x="86" y="195"/>
                </a:lnTo>
                <a:lnTo>
                  <a:pt x="86" y="195"/>
                </a:lnTo>
                <a:lnTo>
                  <a:pt x="86" y="198"/>
                </a:lnTo>
                <a:lnTo>
                  <a:pt x="87" y="199"/>
                </a:lnTo>
                <a:lnTo>
                  <a:pt x="87" y="199"/>
                </a:lnTo>
                <a:lnTo>
                  <a:pt x="87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204"/>
                </a:lnTo>
                <a:lnTo>
                  <a:pt x="86" y="208"/>
                </a:lnTo>
                <a:lnTo>
                  <a:pt x="86" y="208"/>
                </a:lnTo>
                <a:lnTo>
                  <a:pt x="86" y="208"/>
                </a:lnTo>
                <a:lnTo>
                  <a:pt x="87" y="208"/>
                </a:lnTo>
                <a:lnTo>
                  <a:pt x="87" y="208"/>
                </a:lnTo>
                <a:lnTo>
                  <a:pt x="86" y="211"/>
                </a:lnTo>
                <a:lnTo>
                  <a:pt x="86" y="211"/>
                </a:lnTo>
                <a:lnTo>
                  <a:pt x="86" y="213"/>
                </a:lnTo>
                <a:lnTo>
                  <a:pt x="86" y="213"/>
                </a:lnTo>
                <a:lnTo>
                  <a:pt x="86" y="214"/>
                </a:lnTo>
                <a:lnTo>
                  <a:pt x="86" y="215"/>
                </a:lnTo>
                <a:lnTo>
                  <a:pt x="86" y="215"/>
                </a:lnTo>
                <a:lnTo>
                  <a:pt x="85" y="221"/>
                </a:lnTo>
                <a:lnTo>
                  <a:pt x="85" y="221"/>
                </a:lnTo>
                <a:lnTo>
                  <a:pt x="86" y="226"/>
                </a:lnTo>
                <a:lnTo>
                  <a:pt x="86" y="226"/>
                </a:lnTo>
                <a:lnTo>
                  <a:pt x="87" y="230"/>
                </a:lnTo>
                <a:lnTo>
                  <a:pt x="87" y="230"/>
                </a:lnTo>
                <a:lnTo>
                  <a:pt x="87" y="243"/>
                </a:lnTo>
                <a:lnTo>
                  <a:pt x="87" y="243"/>
                </a:lnTo>
                <a:lnTo>
                  <a:pt x="87" y="248"/>
                </a:lnTo>
                <a:lnTo>
                  <a:pt x="87" y="250"/>
                </a:lnTo>
                <a:lnTo>
                  <a:pt x="86" y="253"/>
                </a:lnTo>
                <a:lnTo>
                  <a:pt x="86" y="253"/>
                </a:lnTo>
                <a:lnTo>
                  <a:pt x="87" y="255"/>
                </a:lnTo>
                <a:lnTo>
                  <a:pt x="87" y="255"/>
                </a:lnTo>
                <a:lnTo>
                  <a:pt x="87" y="257"/>
                </a:lnTo>
                <a:lnTo>
                  <a:pt x="87" y="257"/>
                </a:lnTo>
                <a:lnTo>
                  <a:pt x="88" y="262"/>
                </a:lnTo>
                <a:lnTo>
                  <a:pt x="88" y="262"/>
                </a:lnTo>
                <a:lnTo>
                  <a:pt x="87" y="267"/>
                </a:lnTo>
                <a:lnTo>
                  <a:pt x="87" y="272"/>
                </a:lnTo>
                <a:lnTo>
                  <a:pt x="87" y="272"/>
                </a:lnTo>
                <a:lnTo>
                  <a:pt x="88" y="274"/>
                </a:lnTo>
                <a:lnTo>
                  <a:pt x="88" y="274"/>
                </a:lnTo>
                <a:lnTo>
                  <a:pt x="87" y="277"/>
                </a:lnTo>
                <a:lnTo>
                  <a:pt x="87" y="277"/>
                </a:lnTo>
                <a:lnTo>
                  <a:pt x="88" y="279"/>
                </a:lnTo>
                <a:lnTo>
                  <a:pt x="88" y="279"/>
                </a:lnTo>
                <a:lnTo>
                  <a:pt x="87" y="282"/>
                </a:lnTo>
                <a:lnTo>
                  <a:pt x="87" y="282"/>
                </a:lnTo>
                <a:lnTo>
                  <a:pt x="88" y="284"/>
                </a:lnTo>
                <a:lnTo>
                  <a:pt x="88" y="284"/>
                </a:lnTo>
                <a:lnTo>
                  <a:pt x="88" y="290"/>
                </a:lnTo>
                <a:lnTo>
                  <a:pt x="88" y="298"/>
                </a:lnTo>
                <a:lnTo>
                  <a:pt x="88" y="298"/>
                </a:lnTo>
                <a:lnTo>
                  <a:pt x="87" y="299"/>
                </a:lnTo>
                <a:lnTo>
                  <a:pt x="87" y="299"/>
                </a:lnTo>
                <a:lnTo>
                  <a:pt x="88" y="303"/>
                </a:lnTo>
                <a:lnTo>
                  <a:pt x="88" y="305"/>
                </a:lnTo>
                <a:lnTo>
                  <a:pt x="88" y="308"/>
                </a:lnTo>
                <a:lnTo>
                  <a:pt x="88" y="308"/>
                </a:lnTo>
                <a:lnTo>
                  <a:pt x="88" y="309"/>
                </a:lnTo>
                <a:lnTo>
                  <a:pt x="88" y="312"/>
                </a:lnTo>
                <a:lnTo>
                  <a:pt x="88" y="318"/>
                </a:lnTo>
                <a:lnTo>
                  <a:pt x="88" y="318"/>
                </a:lnTo>
                <a:lnTo>
                  <a:pt x="87" y="317"/>
                </a:lnTo>
                <a:lnTo>
                  <a:pt x="87" y="317"/>
                </a:lnTo>
                <a:lnTo>
                  <a:pt x="86" y="315"/>
                </a:lnTo>
                <a:lnTo>
                  <a:pt x="86" y="315"/>
                </a:lnTo>
                <a:lnTo>
                  <a:pt x="87" y="318"/>
                </a:lnTo>
                <a:lnTo>
                  <a:pt x="88" y="318"/>
                </a:lnTo>
                <a:lnTo>
                  <a:pt x="88" y="318"/>
                </a:lnTo>
                <a:lnTo>
                  <a:pt x="87" y="320"/>
                </a:lnTo>
                <a:lnTo>
                  <a:pt x="87" y="324"/>
                </a:lnTo>
                <a:lnTo>
                  <a:pt x="87" y="324"/>
                </a:lnTo>
                <a:lnTo>
                  <a:pt x="87" y="325"/>
                </a:lnTo>
                <a:lnTo>
                  <a:pt x="88" y="325"/>
                </a:lnTo>
                <a:lnTo>
                  <a:pt x="89" y="327"/>
                </a:lnTo>
                <a:lnTo>
                  <a:pt x="89" y="327"/>
                </a:lnTo>
                <a:lnTo>
                  <a:pt x="89" y="335"/>
                </a:lnTo>
                <a:lnTo>
                  <a:pt x="88" y="343"/>
                </a:lnTo>
                <a:lnTo>
                  <a:pt x="88" y="343"/>
                </a:lnTo>
                <a:lnTo>
                  <a:pt x="89" y="347"/>
                </a:lnTo>
                <a:lnTo>
                  <a:pt x="89" y="347"/>
                </a:lnTo>
                <a:lnTo>
                  <a:pt x="89" y="353"/>
                </a:lnTo>
                <a:lnTo>
                  <a:pt x="89" y="358"/>
                </a:lnTo>
                <a:lnTo>
                  <a:pt x="89" y="358"/>
                </a:lnTo>
                <a:lnTo>
                  <a:pt x="89" y="362"/>
                </a:lnTo>
                <a:lnTo>
                  <a:pt x="89" y="362"/>
                </a:lnTo>
                <a:lnTo>
                  <a:pt x="88" y="364"/>
                </a:lnTo>
                <a:lnTo>
                  <a:pt x="88" y="364"/>
                </a:lnTo>
                <a:lnTo>
                  <a:pt x="89" y="368"/>
                </a:lnTo>
                <a:lnTo>
                  <a:pt x="89" y="368"/>
                </a:lnTo>
                <a:lnTo>
                  <a:pt x="87" y="382"/>
                </a:lnTo>
                <a:lnTo>
                  <a:pt x="87" y="382"/>
                </a:lnTo>
                <a:lnTo>
                  <a:pt x="87" y="382"/>
                </a:lnTo>
                <a:lnTo>
                  <a:pt x="87" y="380"/>
                </a:lnTo>
                <a:lnTo>
                  <a:pt x="87" y="378"/>
                </a:lnTo>
                <a:lnTo>
                  <a:pt x="87" y="378"/>
                </a:lnTo>
                <a:lnTo>
                  <a:pt x="86" y="375"/>
                </a:lnTo>
                <a:lnTo>
                  <a:pt x="86" y="374"/>
                </a:lnTo>
                <a:lnTo>
                  <a:pt x="87" y="374"/>
                </a:lnTo>
                <a:lnTo>
                  <a:pt x="87" y="374"/>
                </a:lnTo>
                <a:lnTo>
                  <a:pt x="87" y="373"/>
                </a:lnTo>
                <a:lnTo>
                  <a:pt x="86" y="372"/>
                </a:lnTo>
                <a:lnTo>
                  <a:pt x="86" y="372"/>
                </a:lnTo>
                <a:lnTo>
                  <a:pt x="86" y="370"/>
                </a:lnTo>
                <a:lnTo>
                  <a:pt x="86" y="370"/>
                </a:lnTo>
                <a:lnTo>
                  <a:pt x="87" y="369"/>
                </a:lnTo>
                <a:lnTo>
                  <a:pt x="87" y="369"/>
                </a:lnTo>
                <a:lnTo>
                  <a:pt x="87" y="369"/>
                </a:lnTo>
                <a:lnTo>
                  <a:pt x="86" y="369"/>
                </a:lnTo>
                <a:lnTo>
                  <a:pt x="86" y="368"/>
                </a:lnTo>
                <a:lnTo>
                  <a:pt x="86" y="367"/>
                </a:lnTo>
                <a:lnTo>
                  <a:pt x="87" y="365"/>
                </a:lnTo>
                <a:lnTo>
                  <a:pt x="87" y="365"/>
                </a:lnTo>
                <a:lnTo>
                  <a:pt x="86" y="365"/>
                </a:lnTo>
                <a:lnTo>
                  <a:pt x="85" y="365"/>
                </a:lnTo>
                <a:lnTo>
                  <a:pt x="85" y="367"/>
                </a:lnTo>
                <a:lnTo>
                  <a:pt x="83" y="367"/>
                </a:lnTo>
                <a:lnTo>
                  <a:pt x="83" y="367"/>
                </a:lnTo>
                <a:lnTo>
                  <a:pt x="83" y="358"/>
                </a:lnTo>
                <a:lnTo>
                  <a:pt x="83" y="358"/>
                </a:lnTo>
                <a:lnTo>
                  <a:pt x="82" y="358"/>
                </a:lnTo>
                <a:lnTo>
                  <a:pt x="82" y="359"/>
                </a:lnTo>
                <a:lnTo>
                  <a:pt x="81" y="359"/>
                </a:lnTo>
                <a:lnTo>
                  <a:pt x="80" y="359"/>
                </a:lnTo>
                <a:lnTo>
                  <a:pt x="80" y="359"/>
                </a:lnTo>
                <a:lnTo>
                  <a:pt x="80" y="357"/>
                </a:lnTo>
                <a:lnTo>
                  <a:pt x="80" y="354"/>
                </a:lnTo>
                <a:lnTo>
                  <a:pt x="80" y="352"/>
                </a:lnTo>
                <a:lnTo>
                  <a:pt x="81" y="349"/>
                </a:lnTo>
                <a:lnTo>
                  <a:pt x="81" y="349"/>
                </a:lnTo>
                <a:lnTo>
                  <a:pt x="80" y="348"/>
                </a:lnTo>
                <a:lnTo>
                  <a:pt x="79" y="349"/>
                </a:lnTo>
                <a:lnTo>
                  <a:pt x="79" y="349"/>
                </a:lnTo>
                <a:lnTo>
                  <a:pt x="79" y="348"/>
                </a:lnTo>
                <a:lnTo>
                  <a:pt x="79" y="347"/>
                </a:lnTo>
                <a:lnTo>
                  <a:pt x="80" y="347"/>
                </a:lnTo>
                <a:lnTo>
                  <a:pt x="79" y="347"/>
                </a:lnTo>
                <a:lnTo>
                  <a:pt x="79" y="347"/>
                </a:lnTo>
                <a:lnTo>
                  <a:pt x="80" y="345"/>
                </a:lnTo>
                <a:lnTo>
                  <a:pt x="80" y="347"/>
                </a:lnTo>
                <a:lnTo>
                  <a:pt x="81" y="347"/>
                </a:lnTo>
                <a:lnTo>
                  <a:pt x="81" y="347"/>
                </a:lnTo>
                <a:lnTo>
                  <a:pt x="80" y="342"/>
                </a:lnTo>
                <a:lnTo>
                  <a:pt x="80" y="335"/>
                </a:lnTo>
                <a:lnTo>
                  <a:pt x="80" y="335"/>
                </a:lnTo>
                <a:lnTo>
                  <a:pt x="80" y="337"/>
                </a:lnTo>
                <a:lnTo>
                  <a:pt x="80" y="337"/>
                </a:lnTo>
                <a:lnTo>
                  <a:pt x="80" y="337"/>
                </a:lnTo>
                <a:lnTo>
                  <a:pt x="80" y="332"/>
                </a:lnTo>
                <a:lnTo>
                  <a:pt x="80" y="329"/>
                </a:lnTo>
                <a:lnTo>
                  <a:pt x="80" y="325"/>
                </a:lnTo>
                <a:lnTo>
                  <a:pt x="80" y="325"/>
                </a:lnTo>
                <a:lnTo>
                  <a:pt x="80" y="325"/>
                </a:lnTo>
                <a:lnTo>
                  <a:pt x="79" y="324"/>
                </a:lnTo>
                <a:lnTo>
                  <a:pt x="79" y="324"/>
                </a:lnTo>
                <a:lnTo>
                  <a:pt x="79" y="323"/>
                </a:lnTo>
                <a:lnTo>
                  <a:pt x="79" y="323"/>
                </a:lnTo>
                <a:lnTo>
                  <a:pt x="79" y="320"/>
                </a:lnTo>
                <a:lnTo>
                  <a:pt x="80" y="319"/>
                </a:lnTo>
                <a:lnTo>
                  <a:pt x="80" y="319"/>
                </a:lnTo>
                <a:lnTo>
                  <a:pt x="79" y="318"/>
                </a:lnTo>
                <a:lnTo>
                  <a:pt x="79" y="318"/>
                </a:lnTo>
                <a:lnTo>
                  <a:pt x="79" y="318"/>
                </a:lnTo>
                <a:lnTo>
                  <a:pt x="79" y="315"/>
                </a:lnTo>
                <a:lnTo>
                  <a:pt x="79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5"/>
                </a:lnTo>
                <a:lnTo>
                  <a:pt x="77" y="319"/>
                </a:lnTo>
                <a:lnTo>
                  <a:pt x="77" y="319"/>
                </a:lnTo>
                <a:lnTo>
                  <a:pt x="75" y="319"/>
                </a:lnTo>
                <a:lnTo>
                  <a:pt x="75" y="320"/>
                </a:lnTo>
                <a:lnTo>
                  <a:pt x="75" y="320"/>
                </a:lnTo>
                <a:lnTo>
                  <a:pt x="75" y="322"/>
                </a:lnTo>
                <a:lnTo>
                  <a:pt x="75" y="322"/>
                </a:lnTo>
                <a:lnTo>
                  <a:pt x="76" y="320"/>
                </a:lnTo>
                <a:lnTo>
                  <a:pt x="77" y="320"/>
                </a:lnTo>
                <a:lnTo>
                  <a:pt x="77" y="320"/>
                </a:lnTo>
                <a:lnTo>
                  <a:pt x="76" y="330"/>
                </a:lnTo>
                <a:lnTo>
                  <a:pt x="76" y="339"/>
                </a:lnTo>
                <a:lnTo>
                  <a:pt x="76" y="355"/>
                </a:lnTo>
                <a:lnTo>
                  <a:pt x="76" y="355"/>
                </a:lnTo>
                <a:lnTo>
                  <a:pt x="75" y="357"/>
                </a:lnTo>
                <a:lnTo>
                  <a:pt x="74" y="355"/>
                </a:lnTo>
                <a:lnTo>
                  <a:pt x="74" y="355"/>
                </a:lnTo>
                <a:lnTo>
                  <a:pt x="74" y="362"/>
                </a:lnTo>
                <a:lnTo>
                  <a:pt x="74" y="367"/>
                </a:lnTo>
                <a:lnTo>
                  <a:pt x="74" y="367"/>
                </a:lnTo>
                <a:lnTo>
                  <a:pt x="75" y="367"/>
                </a:lnTo>
                <a:lnTo>
                  <a:pt x="75" y="368"/>
                </a:lnTo>
                <a:lnTo>
                  <a:pt x="75" y="368"/>
                </a:lnTo>
                <a:lnTo>
                  <a:pt x="74" y="369"/>
                </a:lnTo>
                <a:lnTo>
                  <a:pt x="74" y="370"/>
                </a:lnTo>
                <a:lnTo>
                  <a:pt x="72" y="370"/>
                </a:lnTo>
                <a:lnTo>
                  <a:pt x="72" y="370"/>
                </a:lnTo>
                <a:lnTo>
                  <a:pt x="72" y="372"/>
                </a:lnTo>
                <a:lnTo>
                  <a:pt x="75" y="372"/>
                </a:lnTo>
                <a:lnTo>
                  <a:pt x="75" y="372"/>
                </a:lnTo>
                <a:lnTo>
                  <a:pt x="74" y="372"/>
                </a:lnTo>
                <a:lnTo>
                  <a:pt x="74" y="373"/>
                </a:lnTo>
                <a:lnTo>
                  <a:pt x="74" y="373"/>
                </a:lnTo>
                <a:lnTo>
                  <a:pt x="72" y="373"/>
                </a:lnTo>
                <a:lnTo>
                  <a:pt x="71" y="372"/>
                </a:lnTo>
                <a:lnTo>
                  <a:pt x="70" y="369"/>
                </a:lnTo>
                <a:lnTo>
                  <a:pt x="70" y="369"/>
                </a:lnTo>
                <a:lnTo>
                  <a:pt x="70" y="368"/>
                </a:lnTo>
                <a:lnTo>
                  <a:pt x="70" y="364"/>
                </a:lnTo>
                <a:lnTo>
                  <a:pt x="70" y="364"/>
                </a:lnTo>
                <a:lnTo>
                  <a:pt x="71" y="364"/>
                </a:lnTo>
                <a:lnTo>
                  <a:pt x="71" y="365"/>
                </a:lnTo>
                <a:lnTo>
                  <a:pt x="71" y="365"/>
                </a:lnTo>
                <a:lnTo>
                  <a:pt x="72" y="367"/>
                </a:lnTo>
                <a:lnTo>
                  <a:pt x="72" y="367"/>
                </a:lnTo>
                <a:lnTo>
                  <a:pt x="72" y="365"/>
                </a:lnTo>
                <a:lnTo>
                  <a:pt x="72" y="363"/>
                </a:lnTo>
                <a:lnTo>
                  <a:pt x="71" y="363"/>
                </a:lnTo>
                <a:lnTo>
                  <a:pt x="70" y="363"/>
                </a:lnTo>
                <a:lnTo>
                  <a:pt x="70" y="363"/>
                </a:lnTo>
                <a:lnTo>
                  <a:pt x="70" y="360"/>
                </a:lnTo>
                <a:lnTo>
                  <a:pt x="70" y="359"/>
                </a:lnTo>
                <a:lnTo>
                  <a:pt x="70" y="358"/>
                </a:lnTo>
                <a:lnTo>
                  <a:pt x="70" y="358"/>
                </a:lnTo>
                <a:lnTo>
                  <a:pt x="71" y="359"/>
                </a:lnTo>
                <a:lnTo>
                  <a:pt x="71" y="360"/>
                </a:lnTo>
                <a:lnTo>
                  <a:pt x="71" y="360"/>
                </a:lnTo>
                <a:lnTo>
                  <a:pt x="72" y="359"/>
                </a:lnTo>
                <a:lnTo>
                  <a:pt x="72" y="358"/>
                </a:lnTo>
                <a:lnTo>
                  <a:pt x="71" y="357"/>
                </a:lnTo>
                <a:lnTo>
                  <a:pt x="70" y="357"/>
                </a:lnTo>
                <a:lnTo>
                  <a:pt x="70" y="357"/>
                </a:lnTo>
                <a:lnTo>
                  <a:pt x="71" y="352"/>
                </a:lnTo>
                <a:lnTo>
                  <a:pt x="71" y="347"/>
                </a:lnTo>
                <a:lnTo>
                  <a:pt x="71" y="347"/>
                </a:lnTo>
                <a:lnTo>
                  <a:pt x="72" y="342"/>
                </a:lnTo>
                <a:lnTo>
                  <a:pt x="72" y="342"/>
                </a:lnTo>
                <a:lnTo>
                  <a:pt x="72" y="342"/>
                </a:lnTo>
                <a:lnTo>
                  <a:pt x="71" y="340"/>
                </a:lnTo>
                <a:lnTo>
                  <a:pt x="71" y="340"/>
                </a:lnTo>
                <a:lnTo>
                  <a:pt x="71" y="332"/>
                </a:lnTo>
                <a:lnTo>
                  <a:pt x="71" y="328"/>
                </a:lnTo>
                <a:lnTo>
                  <a:pt x="72" y="323"/>
                </a:lnTo>
                <a:lnTo>
                  <a:pt x="72" y="323"/>
                </a:lnTo>
                <a:lnTo>
                  <a:pt x="74" y="324"/>
                </a:lnTo>
                <a:lnTo>
                  <a:pt x="74" y="324"/>
                </a:lnTo>
                <a:lnTo>
                  <a:pt x="74" y="327"/>
                </a:lnTo>
                <a:lnTo>
                  <a:pt x="74" y="327"/>
                </a:lnTo>
                <a:lnTo>
                  <a:pt x="74" y="325"/>
                </a:lnTo>
                <a:lnTo>
                  <a:pt x="74" y="323"/>
                </a:lnTo>
                <a:lnTo>
                  <a:pt x="71" y="322"/>
                </a:lnTo>
                <a:lnTo>
                  <a:pt x="71" y="322"/>
                </a:lnTo>
                <a:lnTo>
                  <a:pt x="72" y="310"/>
                </a:lnTo>
                <a:lnTo>
                  <a:pt x="72" y="300"/>
                </a:lnTo>
                <a:lnTo>
                  <a:pt x="72" y="300"/>
                </a:lnTo>
                <a:lnTo>
                  <a:pt x="74" y="299"/>
                </a:lnTo>
                <a:lnTo>
                  <a:pt x="75" y="300"/>
                </a:lnTo>
                <a:lnTo>
                  <a:pt x="75" y="300"/>
                </a:lnTo>
                <a:lnTo>
                  <a:pt x="74" y="299"/>
                </a:lnTo>
                <a:lnTo>
                  <a:pt x="74" y="298"/>
                </a:lnTo>
                <a:lnTo>
                  <a:pt x="74" y="298"/>
                </a:lnTo>
                <a:lnTo>
                  <a:pt x="74" y="290"/>
                </a:lnTo>
                <a:lnTo>
                  <a:pt x="74" y="283"/>
                </a:lnTo>
                <a:lnTo>
                  <a:pt x="74" y="283"/>
                </a:lnTo>
                <a:lnTo>
                  <a:pt x="74" y="277"/>
                </a:lnTo>
                <a:lnTo>
                  <a:pt x="74" y="277"/>
                </a:lnTo>
                <a:lnTo>
                  <a:pt x="75" y="272"/>
                </a:lnTo>
                <a:lnTo>
                  <a:pt x="75" y="272"/>
                </a:lnTo>
                <a:lnTo>
                  <a:pt x="74" y="268"/>
                </a:lnTo>
                <a:lnTo>
                  <a:pt x="74" y="268"/>
                </a:lnTo>
                <a:lnTo>
                  <a:pt x="75" y="265"/>
                </a:lnTo>
                <a:lnTo>
                  <a:pt x="75" y="265"/>
                </a:lnTo>
                <a:lnTo>
                  <a:pt x="74" y="259"/>
                </a:lnTo>
                <a:lnTo>
                  <a:pt x="74" y="259"/>
                </a:lnTo>
                <a:lnTo>
                  <a:pt x="74" y="258"/>
                </a:lnTo>
                <a:lnTo>
                  <a:pt x="72" y="258"/>
                </a:lnTo>
                <a:lnTo>
                  <a:pt x="72" y="258"/>
                </a:lnTo>
                <a:lnTo>
                  <a:pt x="74" y="255"/>
                </a:lnTo>
                <a:lnTo>
                  <a:pt x="74" y="253"/>
                </a:lnTo>
                <a:lnTo>
                  <a:pt x="74" y="253"/>
                </a:lnTo>
                <a:lnTo>
                  <a:pt x="74" y="252"/>
                </a:lnTo>
                <a:lnTo>
                  <a:pt x="74" y="250"/>
                </a:lnTo>
                <a:lnTo>
                  <a:pt x="72" y="249"/>
                </a:lnTo>
                <a:lnTo>
                  <a:pt x="72" y="249"/>
                </a:lnTo>
                <a:lnTo>
                  <a:pt x="74" y="248"/>
                </a:lnTo>
                <a:lnTo>
                  <a:pt x="74" y="245"/>
                </a:lnTo>
                <a:lnTo>
                  <a:pt x="74" y="245"/>
                </a:lnTo>
                <a:lnTo>
                  <a:pt x="74" y="247"/>
                </a:lnTo>
                <a:lnTo>
                  <a:pt x="74" y="247"/>
                </a:lnTo>
                <a:lnTo>
                  <a:pt x="74" y="247"/>
                </a:lnTo>
                <a:lnTo>
                  <a:pt x="72" y="247"/>
                </a:lnTo>
                <a:lnTo>
                  <a:pt x="72" y="245"/>
                </a:lnTo>
                <a:lnTo>
                  <a:pt x="72" y="244"/>
                </a:lnTo>
                <a:lnTo>
                  <a:pt x="72" y="244"/>
                </a:lnTo>
                <a:lnTo>
                  <a:pt x="72" y="233"/>
                </a:lnTo>
                <a:lnTo>
                  <a:pt x="74" y="220"/>
                </a:lnTo>
                <a:lnTo>
                  <a:pt x="74" y="220"/>
                </a:lnTo>
                <a:lnTo>
                  <a:pt x="74" y="208"/>
                </a:lnTo>
                <a:lnTo>
                  <a:pt x="74" y="208"/>
                </a:lnTo>
                <a:lnTo>
                  <a:pt x="75" y="205"/>
                </a:lnTo>
                <a:lnTo>
                  <a:pt x="75" y="205"/>
                </a:lnTo>
                <a:lnTo>
                  <a:pt x="74" y="201"/>
                </a:lnTo>
                <a:lnTo>
                  <a:pt x="74" y="200"/>
                </a:lnTo>
                <a:lnTo>
                  <a:pt x="75" y="199"/>
                </a:lnTo>
                <a:lnTo>
                  <a:pt x="75" y="199"/>
                </a:lnTo>
                <a:lnTo>
                  <a:pt x="74" y="198"/>
                </a:lnTo>
                <a:lnTo>
                  <a:pt x="74" y="195"/>
                </a:lnTo>
                <a:lnTo>
                  <a:pt x="74" y="191"/>
                </a:lnTo>
                <a:lnTo>
                  <a:pt x="74" y="191"/>
                </a:lnTo>
                <a:lnTo>
                  <a:pt x="75" y="194"/>
                </a:lnTo>
                <a:lnTo>
                  <a:pt x="75" y="194"/>
                </a:lnTo>
                <a:lnTo>
                  <a:pt x="75" y="193"/>
                </a:lnTo>
                <a:lnTo>
                  <a:pt x="75" y="193"/>
                </a:lnTo>
                <a:lnTo>
                  <a:pt x="75" y="191"/>
                </a:lnTo>
                <a:lnTo>
                  <a:pt x="74" y="191"/>
                </a:lnTo>
                <a:lnTo>
                  <a:pt x="74" y="191"/>
                </a:lnTo>
                <a:lnTo>
                  <a:pt x="75" y="189"/>
                </a:lnTo>
                <a:lnTo>
                  <a:pt x="75" y="186"/>
                </a:lnTo>
                <a:lnTo>
                  <a:pt x="75" y="186"/>
                </a:lnTo>
                <a:lnTo>
                  <a:pt x="75" y="186"/>
                </a:lnTo>
                <a:lnTo>
                  <a:pt x="75" y="188"/>
                </a:lnTo>
                <a:lnTo>
                  <a:pt x="75" y="188"/>
                </a:lnTo>
                <a:lnTo>
                  <a:pt x="74" y="185"/>
                </a:lnTo>
                <a:lnTo>
                  <a:pt x="74" y="183"/>
                </a:lnTo>
                <a:lnTo>
                  <a:pt x="74" y="176"/>
                </a:lnTo>
                <a:lnTo>
                  <a:pt x="74" y="176"/>
                </a:lnTo>
                <a:lnTo>
                  <a:pt x="76" y="173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5" y="170"/>
                </a:lnTo>
                <a:lnTo>
                  <a:pt x="75" y="170"/>
                </a:lnTo>
                <a:lnTo>
                  <a:pt x="75" y="170"/>
                </a:lnTo>
                <a:lnTo>
                  <a:pt x="75" y="168"/>
                </a:lnTo>
                <a:lnTo>
                  <a:pt x="74" y="166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5" y="155"/>
                </a:lnTo>
                <a:lnTo>
                  <a:pt x="75" y="155"/>
                </a:lnTo>
                <a:lnTo>
                  <a:pt x="75" y="156"/>
                </a:lnTo>
                <a:lnTo>
                  <a:pt x="75" y="156"/>
                </a:lnTo>
                <a:lnTo>
                  <a:pt x="75" y="156"/>
                </a:lnTo>
                <a:lnTo>
                  <a:pt x="76" y="156"/>
                </a:lnTo>
                <a:lnTo>
                  <a:pt x="76" y="155"/>
                </a:lnTo>
                <a:lnTo>
                  <a:pt x="75" y="154"/>
                </a:lnTo>
                <a:lnTo>
                  <a:pt x="74" y="154"/>
                </a:lnTo>
                <a:lnTo>
                  <a:pt x="74" y="154"/>
                </a:lnTo>
                <a:lnTo>
                  <a:pt x="74" y="153"/>
                </a:lnTo>
                <a:lnTo>
                  <a:pt x="75" y="153"/>
                </a:lnTo>
                <a:lnTo>
                  <a:pt x="75" y="153"/>
                </a:lnTo>
                <a:lnTo>
                  <a:pt x="74" y="149"/>
                </a:lnTo>
                <a:lnTo>
                  <a:pt x="74" y="145"/>
                </a:lnTo>
                <a:lnTo>
                  <a:pt x="74" y="139"/>
                </a:lnTo>
                <a:lnTo>
                  <a:pt x="74" y="139"/>
                </a:lnTo>
                <a:lnTo>
                  <a:pt x="75" y="139"/>
                </a:lnTo>
                <a:lnTo>
                  <a:pt x="75" y="138"/>
                </a:lnTo>
                <a:lnTo>
                  <a:pt x="76" y="136"/>
                </a:lnTo>
                <a:lnTo>
                  <a:pt x="75" y="135"/>
                </a:lnTo>
                <a:lnTo>
                  <a:pt x="75" y="135"/>
                </a:lnTo>
                <a:lnTo>
                  <a:pt x="74" y="135"/>
                </a:lnTo>
                <a:lnTo>
                  <a:pt x="75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8"/>
                </a:lnTo>
                <a:lnTo>
                  <a:pt x="74" y="120"/>
                </a:lnTo>
                <a:lnTo>
                  <a:pt x="74" y="120"/>
                </a:lnTo>
                <a:lnTo>
                  <a:pt x="76" y="120"/>
                </a:lnTo>
                <a:lnTo>
                  <a:pt x="74" y="118"/>
                </a:lnTo>
                <a:lnTo>
                  <a:pt x="74" y="118"/>
                </a:lnTo>
                <a:lnTo>
                  <a:pt x="74" y="110"/>
                </a:lnTo>
                <a:lnTo>
                  <a:pt x="74" y="110"/>
                </a:lnTo>
                <a:lnTo>
                  <a:pt x="75" y="104"/>
                </a:lnTo>
                <a:lnTo>
                  <a:pt x="75" y="96"/>
                </a:lnTo>
                <a:lnTo>
                  <a:pt x="75" y="96"/>
                </a:lnTo>
                <a:lnTo>
                  <a:pt x="75" y="93"/>
                </a:lnTo>
                <a:lnTo>
                  <a:pt x="75" y="93"/>
                </a:lnTo>
                <a:lnTo>
                  <a:pt x="75" y="83"/>
                </a:lnTo>
                <a:lnTo>
                  <a:pt x="75" y="73"/>
                </a:lnTo>
                <a:lnTo>
                  <a:pt x="75" y="73"/>
                </a:lnTo>
                <a:lnTo>
                  <a:pt x="74" y="66"/>
                </a:lnTo>
                <a:lnTo>
                  <a:pt x="74" y="66"/>
                </a:lnTo>
                <a:lnTo>
                  <a:pt x="74" y="55"/>
                </a:lnTo>
                <a:lnTo>
                  <a:pt x="74" y="55"/>
                </a:lnTo>
                <a:lnTo>
                  <a:pt x="74" y="41"/>
                </a:lnTo>
                <a:lnTo>
                  <a:pt x="74" y="41"/>
                </a:lnTo>
                <a:lnTo>
                  <a:pt x="74" y="39"/>
                </a:lnTo>
                <a:lnTo>
                  <a:pt x="74" y="39"/>
                </a:lnTo>
                <a:lnTo>
                  <a:pt x="74" y="36"/>
                </a:lnTo>
                <a:lnTo>
                  <a:pt x="74" y="36"/>
                </a:lnTo>
                <a:lnTo>
                  <a:pt x="74" y="34"/>
                </a:lnTo>
                <a:lnTo>
                  <a:pt x="74" y="33"/>
                </a:lnTo>
                <a:lnTo>
                  <a:pt x="72" y="31"/>
                </a:lnTo>
                <a:lnTo>
                  <a:pt x="72" y="31"/>
                </a:lnTo>
                <a:lnTo>
                  <a:pt x="72" y="16"/>
                </a:lnTo>
                <a:lnTo>
                  <a:pt x="72" y="16"/>
                </a:lnTo>
                <a:lnTo>
                  <a:pt x="75" y="16"/>
                </a:lnTo>
                <a:lnTo>
                  <a:pt x="75" y="21"/>
                </a:lnTo>
                <a:lnTo>
                  <a:pt x="75" y="21"/>
                </a:lnTo>
                <a:lnTo>
                  <a:pt x="75" y="23"/>
                </a:lnTo>
                <a:lnTo>
                  <a:pt x="76" y="23"/>
                </a:lnTo>
                <a:lnTo>
                  <a:pt x="79" y="23"/>
                </a:lnTo>
                <a:lnTo>
                  <a:pt x="79" y="23"/>
                </a:lnTo>
                <a:lnTo>
                  <a:pt x="77" y="21"/>
                </a:lnTo>
                <a:lnTo>
                  <a:pt x="77" y="20"/>
                </a:lnTo>
                <a:lnTo>
                  <a:pt x="77" y="20"/>
                </a:lnTo>
                <a:lnTo>
                  <a:pt x="77" y="20"/>
                </a:lnTo>
                <a:lnTo>
                  <a:pt x="79" y="19"/>
                </a:lnTo>
                <a:lnTo>
                  <a:pt x="79" y="19"/>
                </a:lnTo>
                <a:lnTo>
                  <a:pt x="79" y="18"/>
                </a:lnTo>
                <a:lnTo>
                  <a:pt x="77" y="18"/>
                </a:lnTo>
                <a:lnTo>
                  <a:pt x="77" y="18"/>
                </a:lnTo>
                <a:lnTo>
                  <a:pt x="79" y="16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close/>
                <a:moveTo>
                  <a:pt x="74" y="328"/>
                </a:moveTo>
                <a:lnTo>
                  <a:pt x="74" y="328"/>
                </a:lnTo>
                <a:lnTo>
                  <a:pt x="72" y="329"/>
                </a:lnTo>
                <a:lnTo>
                  <a:pt x="72" y="330"/>
                </a:lnTo>
                <a:lnTo>
                  <a:pt x="74" y="332"/>
                </a:lnTo>
                <a:lnTo>
                  <a:pt x="74" y="332"/>
                </a:lnTo>
                <a:lnTo>
                  <a:pt x="75" y="329"/>
                </a:lnTo>
                <a:lnTo>
                  <a:pt x="75" y="329"/>
                </a:lnTo>
                <a:lnTo>
                  <a:pt x="74" y="328"/>
                </a:lnTo>
                <a:lnTo>
                  <a:pt x="74" y="328"/>
                </a:lnTo>
                <a:close/>
                <a:moveTo>
                  <a:pt x="82" y="353"/>
                </a:moveTo>
                <a:lnTo>
                  <a:pt x="82" y="353"/>
                </a:lnTo>
                <a:lnTo>
                  <a:pt x="81" y="357"/>
                </a:lnTo>
                <a:lnTo>
                  <a:pt x="81" y="357"/>
                </a:lnTo>
                <a:lnTo>
                  <a:pt x="82" y="357"/>
                </a:lnTo>
                <a:lnTo>
                  <a:pt x="83" y="355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2" y="353"/>
                </a:lnTo>
                <a:lnTo>
                  <a:pt x="82" y="353"/>
                </a:lnTo>
                <a:close/>
                <a:moveTo>
                  <a:pt x="88" y="347"/>
                </a:moveTo>
                <a:lnTo>
                  <a:pt x="88" y="347"/>
                </a:lnTo>
                <a:lnTo>
                  <a:pt x="88" y="348"/>
                </a:lnTo>
                <a:lnTo>
                  <a:pt x="87" y="349"/>
                </a:lnTo>
                <a:lnTo>
                  <a:pt x="87" y="352"/>
                </a:lnTo>
                <a:lnTo>
                  <a:pt x="87" y="352"/>
                </a:lnTo>
                <a:lnTo>
                  <a:pt x="88" y="350"/>
                </a:lnTo>
                <a:lnTo>
                  <a:pt x="88" y="347"/>
                </a:lnTo>
                <a:lnTo>
                  <a:pt x="88" y="347"/>
                </a:lnTo>
                <a:close/>
                <a:moveTo>
                  <a:pt x="87" y="327"/>
                </a:moveTo>
                <a:lnTo>
                  <a:pt x="87" y="327"/>
                </a:lnTo>
                <a:lnTo>
                  <a:pt x="87" y="330"/>
                </a:lnTo>
                <a:lnTo>
                  <a:pt x="87" y="332"/>
                </a:lnTo>
                <a:lnTo>
                  <a:pt x="88" y="332"/>
                </a:lnTo>
                <a:lnTo>
                  <a:pt x="88" y="332"/>
                </a:lnTo>
                <a:lnTo>
                  <a:pt x="88" y="329"/>
                </a:lnTo>
                <a:lnTo>
                  <a:pt x="88" y="328"/>
                </a:lnTo>
                <a:lnTo>
                  <a:pt x="87" y="327"/>
                </a:lnTo>
                <a:lnTo>
                  <a:pt x="87" y="327"/>
                </a:lnTo>
                <a:close/>
                <a:moveTo>
                  <a:pt x="75" y="312"/>
                </a:moveTo>
                <a:lnTo>
                  <a:pt x="75" y="312"/>
                </a:lnTo>
                <a:lnTo>
                  <a:pt x="75" y="313"/>
                </a:lnTo>
                <a:lnTo>
                  <a:pt x="75" y="314"/>
                </a:lnTo>
                <a:lnTo>
                  <a:pt x="75" y="315"/>
                </a:lnTo>
                <a:lnTo>
                  <a:pt x="76" y="315"/>
                </a:lnTo>
                <a:lnTo>
                  <a:pt x="76" y="315"/>
                </a:lnTo>
                <a:lnTo>
                  <a:pt x="75" y="315"/>
                </a:lnTo>
                <a:lnTo>
                  <a:pt x="75" y="314"/>
                </a:lnTo>
                <a:lnTo>
                  <a:pt x="75" y="312"/>
                </a:lnTo>
                <a:lnTo>
                  <a:pt x="75" y="312"/>
                </a:lnTo>
                <a:lnTo>
                  <a:pt x="75" y="312"/>
                </a:lnTo>
                <a:close/>
                <a:moveTo>
                  <a:pt x="86" y="270"/>
                </a:moveTo>
                <a:lnTo>
                  <a:pt x="86" y="270"/>
                </a:lnTo>
                <a:lnTo>
                  <a:pt x="85" y="273"/>
                </a:lnTo>
                <a:lnTo>
                  <a:pt x="86" y="275"/>
                </a:lnTo>
                <a:lnTo>
                  <a:pt x="86" y="275"/>
                </a:lnTo>
                <a:lnTo>
                  <a:pt x="87" y="273"/>
                </a:lnTo>
                <a:lnTo>
                  <a:pt x="86" y="272"/>
                </a:lnTo>
                <a:lnTo>
                  <a:pt x="86" y="270"/>
                </a:lnTo>
                <a:lnTo>
                  <a:pt x="86" y="270"/>
                </a:lnTo>
                <a:close/>
                <a:moveTo>
                  <a:pt x="85" y="253"/>
                </a:moveTo>
                <a:lnTo>
                  <a:pt x="85" y="253"/>
                </a:lnTo>
                <a:lnTo>
                  <a:pt x="85" y="253"/>
                </a:lnTo>
                <a:lnTo>
                  <a:pt x="85" y="254"/>
                </a:lnTo>
                <a:lnTo>
                  <a:pt x="86" y="254"/>
                </a:lnTo>
                <a:lnTo>
                  <a:pt x="86" y="249"/>
                </a:lnTo>
                <a:lnTo>
                  <a:pt x="86" y="249"/>
                </a:lnTo>
                <a:lnTo>
                  <a:pt x="85" y="249"/>
                </a:lnTo>
                <a:lnTo>
                  <a:pt x="85" y="250"/>
                </a:lnTo>
                <a:lnTo>
                  <a:pt x="85" y="253"/>
                </a:lnTo>
                <a:lnTo>
                  <a:pt x="85" y="253"/>
                </a:lnTo>
                <a:close/>
                <a:moveTo>
                  <a:pt x="81" y="180"/>
                </a:moveTo>
                <a:lnTo>
                  <a:pt x="81" y="180"/>
                </a:lnTo>
                <a:lnTo>
                  <a:pt x="81" y="181"/>
                </a:lnTo>
                <a:lnTo>
                  <a:pt x="82" y="183"/>
                </a:lnTo>
                <a:lnTo>
                  <a:pt x="82" y="183"/>
                </a:lnTo>
                <a:lnTo>
                  <a:pt x="82" y="180"/>
                </a:lnTo>
                <a:lnTo>
                  <a:pt x="81" y="180"/>
                </a:lnTo>
                <a:lnTo>
                  <a:pt x="81" y="180"/>
                </a:lnTo>
                <a:close/>
                <a:moveTo>
                  <a:pt x="75" y="176"/>
                </a:moveTo>
                <a:lnTo>
                  <a:pt x="75" y="176"/>
                </a:lnTo>
                <a:lnTo>
                  <a:pt x="75" y="181"/>
                </a:lnTo>
                <a:lnTo>
                  <a:pt x="75" y="184"/>
                </a:lnTo>
                <a:lnTo>
                  <a:pt x="76" y="185"/>
                </a:lnTo>
                <a:lnTo>
                  <a:pt x="76" y="185"/>
                </a:lnTo>
                <a:lnTo>
                  <a:pt x="76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1"/>
                </a:lnTo>
                <a:lnTo>
                  <a:pt x="76" y="179"/>
                </a:lnTo>
                <a:lnTo>
                  <a:pt x="77" y="178"/>
                </a:lnTo>
                <a:lnTo>
                  <a:pt x="75" y="176"/>
                </a:lnTo>
                <a:lnTo>
                  <a:pt x="75" y="176"/>
                </a:lnTo>
                <a:close/>
                <a:moveTo>
                  <a:pt x="75" y="164"/>
                </a:moveTo>
                <a:lnTo>
                  <a:pt x="75" y="164"/>
                </a:lnTo>
                <a:lnTo>
                  <a:pt x="74" y="166"/>
                </a:lnTo>
                <a:lnTo>
                  <a:pt x="75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5"/>
                </a:lnTo>
                <a:lnTo>
                  <a:pt x="75" y="164"/>
                </a:lnTo>
                <a:lnTo>
                  <a:pt x="75" y="164"/>
                </a:lnTo>
                <a:close/>
                <a:moveTo>
                  <a:pt x="76" y="163"/>
                </a:moveTo>
                <a:lnTo>
                  <a:pt x="76" y="163"/>
                </a:lnTo>
                <a:lnTo>
                  <a:pt x="76" y="160"/>
                </a:lnTo>
                <a:lnTo>
                  <a:pt x="77" y="159"/>
                </a:lnTo>
                <a:lnTo>
                  <a:pt x="77" y="159"/>
                </a:lnTo>
                <a:lnTo>
                  <a:pt x="76" y="159"/>
                </a:lnTo>
                <a:lnTo>
                  <a:pt x="75" y="160"/>
                </a:lnTo>
                <a:lnTo>
                  <a:pt x="75" y="161"/>
                </a:lnTo>
                <a:lnTo>
                  <a:pt x="76" y="163"/>
                </a:lnTo>
                <a:lnTo>
                  <a:pt x="76" y="163"/>
                </a:lnTo>
                <a:close/>
                <a:moveTo>
                  <a:pt x="89" y="136"/>
                </a:moveTo>
                <a:lnTo>
                  <a:pt x="89" y="139"/>
                </a:lnTo>
                <a:lnTo>
                  <a:pt x="89" y="139"/>
                </a:lnTo>
                <a:lnTo>
                  <a:pt x="91" y="139"/>
                </a:lnTo>
                <a:lnTo>
                  <a:pt x="91" y="138"/>
                </a:lnTo>
                <a:lnTo>
                  <a:pt x="91" y="136"/>
                </a:lnTo>
                <a:lnTo>
                  <a:pt x="89" y="136"/>
                </a:lnTo>
                <a:lnTo>
                  <a:pt x="89" y="136"/>
                </a:lnTo>
                <a:close/>
                <a:moveTo>
                  <a:pt x="89" y="128"/>
                </a:moveTo>
                <a:lnTo>
                  <a:pt x="89" y="128"/>
                </a:lnTo>
                <a:lnTo>
                  <a:pt x="89" y="129"/>
                </a:lnTo>
                <a:lnTo>
                  <a:pt x="88" y="130"/>
                </a:lnTo>
                <a:lnTo>
                  <a:pt x="87" y="131"/>
                </a:lnTo>
                <a:lnTo>
                  <a:pt x="87" y="133"/>
                </a:lnTo>
                <a:lnTo>
                  <a:pt x="87" y="133"/>
                </a:lnTo>
                <a:lnTo>
                  <a:pt x="88" y="133"/>
                </a:lnTo>
                <a:lnTo>
                  <a:pt x="88" y="131"/>
                </a:lnTo>
                <a:lnTo>
                  <a:pt x="89" y="130"/>
                </a:lnTo>
                <a:lnTo>
                  <a:pt x="89" y="130"/>
                </a:lnTo>
                <a:lnTo>
                  <a:pt x="91" y="130"/>
                </a:lnTo>
                <a:lnTo>
                  <a:pt x="91" y="130"/>
                </a:lnTo>
                <a:lnTo>
                  <a:pt x="91" y="131"/>
                </a:lnTo>
                <a:lnTo>
                  <a:pt x="92" y="131"/>
                </a:lnTo>
                <a:lnTo>
                  <a:pt x="92" y="131"/>
                </a:lnTo>
                <a:lnTo>
                  <a:pt x="91" y="129"/>
                </a:lnTo>
                <a:lnTo>
                  <a:pt x="89" y="128"/>
                </a:lnTo>
                <a:lnTo>
                  <a:pt x="89" y="128"/>
                </a:lnTo>
                <a:close/>
                <a:moveTo>
                  <a:pt x="95" y="109"/>
                </a:moveTo>
                <a:lnTo>
                  <a:pt x="95" y="106"/>
                </a:lnTo>
                <a:lnTo>
                  <a:pt x="95" y="106"/>
                </a:lnTo>
                <a:lnTo>
                  <a:pt x="94" y="106"/>
                </a:lnTo>
                <a:lnTo>
                  <a:pt x="93" y="108"/>
                </a:lnTo>
                <a:lnTo>
                  <a:pt x="94" y="109"/>
                </a:lnTo>
                <a:lnTo>
                  <a:pt x="95" y="109"/>
                </a:lnTo>
                <a:lnTo>
                  <a:pt x="95" y="109"/>
                </a:lnTo>
                <a:close/>
                <a:moveTo>
                  <a:pt x="89" y="105"/>
                </a:moveTo>
                <a:lnTo>
                  <a:pt x="89" y="105"/>
                </a:lnTo>
                <a:lnTo>
                  <a:pt x="89" y="108"/>
                </a:lnTo>
                <a:lnTo>
                  <a:pt x="91" y="109"/>
                </a:lnTo>
                <a:lnTo>
                  <a:pt x="91" y="109"/>
                </a:lnTo>
                <a:lnTo>
                  <a:pt x="92" y="108"/>
                </a:lnTo>
                <a:lnTo>
                  <a:pt x="92" y="108"/>
                </a:lnTo>
                <a:lnTo>
                  <a:pt x="91" y="105"/>
                </a:lnTo>
                <a:lnTo>
                  <a:pt x="89" y="105"/>
                </a:lnTo>
                <a:lnTo>
                  <a:pt x="89" y="105"/>
                </a:lnTo>
                <a:close/>
                <a:moveTo>
                  <a:pt x="94" y="74"/>
                </a:moveTo>
                <a:lnTo>
                  <a:pt x="94" y="74"/>
                </a:lnTo>
                <a:lnTo>
                  <a:pt x="97" y="73"/>
                </a:lnTo>
                <a:lnTo>
                  <a:pt x="98" y="70"/>
                </a:lnTo>
                <a:lnTo>
                  <a:pt x="98" y="70"/>
                </a:lnTo>
                <a:lnTo>
                  <a:pt x="97" y="70"/>
                </a:lnTo>
                <a:lnTo>
                  <a:pt x="97" y="71"/>
                </a:lnTo>
                <a:lnTo>
                  <a:pt x="95" y="73"/>
                </a:lnTo>
                <a:lnTo>
                  <a:pt x="95" y="73"/>
                </a:lnTo>
                <a:lnTo>
                  <a:pt x="94" y="73"/>
                </a:lnTo>
                <a:lnTo>
                  <a:pt x="94" y="73"/>
                </a:lnTo>
                <a:lnTo>
                  <a:pt x="94" y="74"/>
                </a:lnTo>
                <a:lnTo>
                  <a:pt x="94" y="74"/>
                </a:lnTo>
                <a:lnTo>
                  <a:pt x="93" y="76"/>
                </a:lnTo>
                <a:lnTo>
                  <a:pt x="93" y="76"/>
                </a:lnTo>
                <a:lnTo>
                  <a:pt x="94" y="76"/>
                </a:lnTo>
                <a:lnTo>
                  <a:pt x="94" y="75"/>
                </a:lnTo>
                <a:lnTo>
                  <a:pt x="94" y="74"/>
                </a:lnTo>
                <a:lnTo>
                  <a:pt x="94" y="74"/>
                </a:lnTo>
                <a:close/>
                <a:moveTo>
                  <a:pt x="97" y="78"/>
                </a:moveTo>
                <a:lnTo>
                  <a:pt x="97" y="81"/>
                </a:lnTo>
                <a:lnTo>
                  <a:pt x="97" y="81"/>
                </a:lnTo>
                <a:lnTo>
                  <a:pt x="97" y="81"/>
                </a:lnTo>
                <a:lnTo>
                  <a:pt x="98" y="80"/>
                </a:lnTo>
                <a:lnTo>
                  <a:pt x="97" y="79"/>
                </a:lnTo>
                <a:lnTo>
                  <a:pt x="97" y="78"/>
                </a:lnTo>
                <a:lnTo>
                  <a:pt x="97" y="78"/>
                </a:lnTo>
                <a:close/>
                <a:moveTo>
                  <a:pt x="92" y="84"/>
                </a:moveTo>
                <a:lnTo>
                  <a:pt x="92" y="84"/>
                </a:lnTo>
                <a:lnTo>
                  <a:pt x="93" y="83"/>
                </a:lnTo>
                <a:lnTo>
                  <a:pt x="94" y="81"/>
                </a:lnTo>
                <a:lnTo>
                  <a:pt x="94" y="80"/>
                </a:lnTo>
                <a:lnTo>
                  <a:pt x="94" y="79"/>
                </a:lnTo>
                <a:lnTo>
                  <a:pt x="94" y="79"/>
                </a:lnTo>
                <a:lnTo>
                  <a:pt x="94" y="79"/>
                </a:lnTo>
                <a:lnTo>
                  <a:pt x="93" y="79"/>
                </a:lnTo>
                <a:lnTo>
                  <a:pt x="93" y="78"/>
                </a:lnTo>
                <a:lnTo>
                  <a:pt x="93" y="78"/>
                </a:lnTo>
                <a:lnTo>
                  <a:pt x="93" y="80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97" y="89"/>
                </a:moveTo>
                <a:lnTo>
                  <a:pt x="97" y="89"/>
                </a:lnTo>
                <a:lnTo>
                  <a:pt x="97" y="86"/>
                </a:lnTo>
                <a:lnTo>
                  <a:pt x="97" y="85"/>
                </a:lnTo>
                <a:lnTo>
                  <a:pt x="97" y="85"/>
                </a:lnTo>
                <a:lnTo>
                  <a:pt x="97" y="84"/>
                </a:lnTo>
                <a:lnTo>
                  <a:pt x="97" y="83"/>
                </a:lnTo>
                <a:lnTo>
                  <a:pt x="95" y="83"/>
                </a:lnTo>
                <a:lnTo>
                  <a:pt x="95" y="83"/>
                </a:lnTo>
                <a:lnTo>
                  <a:pt x="95" y="85"/>
                </a:lnTo>
                <a:lnTo>
                  <a:pt x="95" y="88"/>
                </a:lnTo>
                <a:lnTo>
                  <a:pt x="97" y="89"/>
                </a:lnTo>
                <a:lnTo>
                  <a:pt x="97" y="89"/>
                </a:lnTo>
                <a:close/>
                <a:moveTo>
                  <a:pt x="95" y="98"/>
                </a:moveTo>
                <a:lnTo>
                  <a:pt x="95" y="98"/>
                </a:lnTo>
                <a:lnTo>
                  <a:pt x="95" y="95"/>
                </a:lnTo>
                <a:lnTo>
                  <a:pt x="94" y="95"/>
                </a:lnTo>
                <a:lnTo>
                  <a:pt x="94" y="95"/>
                </a:lnTo>
                <a:lnTo>
                  <a:pt x="94" y="96"/>
                </a:lnTo>
                <a:lnTo>
                  <a:pt x="95" y="98"/>
                </a:lnTo>
                <a:lnTo>
                  <a:pt x="95" y="98"/>
                </a:lnTo>
                <a:close/>
                <a:moveTo>
                  <a:pt x="79" y="36"/>
                </a:moveTo>
                <a:lnTo>
                  <a:pt x="79" y="36"/>
                </a:lnTo>
                <a:lnTo>
                  <a:pt x="77" y="36"/>
                </a:lnTo>
                <a:lnTo>
                  <a:pt x="76" y="38"/>
                </a:lnTo>
                <a:lnTo>
                  <a:pt x="76" y="38"/>
                </a:lnTo>
                <a:lnTo>
                  <a:pt x="79" y="39"/>
                </a:lnTo>
                <a:lnTo>
                  <a:pt x="80" y="39"/>
                </a:lnTo>
                <a:lnTo>
                  <a:pt x="80" y="39"/>
                </a:lnTo>
                <a:lnTo>
                  <a:pt x="80" y="38"/>
                </a:lnTo>
                <a:lnTo>
                  <a:pt x="79" y="36"/>
                </a:lnTo>
                <a:lnTo>
                  <a:pt x="79" y="36"/>
                </a:lnTo>
                <a:close/>
                <a:moveTo>
                  <a:pt x="76" y="28"/>
                </a:moveTo>
                <a:lnTo>
                  <a:pt x="76" y="28"/>
                </a:lnTo>
                <a:lnTo>
                  <a:pt x="75" y="29"/>
                </a:lnTo>
                <a:lnTo>
                  <a:pt x="75" y="29"/>
                </a:lnTo>
                <a:lnTo>
                  <a:pt x="75" y="28"/>
                </a:lnTo>
                <a:lnTo>
                  <a:pt x="74" y="29"/>
                </a:lnTo>
                <a:lnTo>
                  <a:pt x="74" y="29"/>
                </a:lnTo>
                <a:lnTo>
                  <a:pt x="75" y="29"/>
                </a:lnTo>
                <a:lnTo>
                  <a:pt x="74" y="30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6" y="31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8"/>
                </a:lnTo>
                <a:lnTo>
                  <a:pt x="76" y="28"/>
                </a:lnTo>
                <a:close/>
                <a:moveTo>
                  <a:pt x="75" y="392"/>
                </a:moveTo>
                <a:lnTo>
                  <a:pt x="75" y="392"/>
                </a:lnTo>
                <a:lnTo>
                  <a:pt x="75" y="395"/>
                </a:lnTo>
                <a:lnTo>
                  <a:pt x="77" y="398"/>
                </a:lnTo>
                <a:lnTo>
                  <a:pt x="77" y="398"/>
                </a:lnTo>
                <a:lnTo>
                  <a:pt x="74" y="402"/>
                </a:lnTo>
                <a:lnTo>
                  <a:pt x="74" y="402"/>
                </a:lnTo>
                <a:lnTo>
                  <a:pt x="71" y="399"/>
                </a:lnTo>
                <a:lnTo>
                  <a:pt x="70" y="395"/>
                </a:lnTo>
                <a:lnTo>
                  <a:pt x="70" y="395"/>
                </a:lnTo>
                <a:lnTo>
                  <a:pt x="71" y="397"/>
                </a:lnTo>
                <a:lnTo>
                  <a:pt x="72" y="399"/>
                </a:lnTo>
                <a:lnTo>
                  <a:pt x="72" y="399"/>
                </a:lnTo>
                <a:lnTo>
                  <a:pt x="74" y="399"/>
                </a:lnTo>
                <a:lnTo>
                  <a:pt x="74" y="398"/>
                </a:lnTo>
                <a:lnTo>
                  <a:pt x="74" y="398"/>
                </a:lnTo>
                <a:lnTo>
                  <a:pt x="71" y="395"/>
                </a:lnTo>
                <a:lnTo>
                  <a:pt x="70" y="393"/>
                </a:lnTo>
                <a:lnTo>
                  <a:pt x="70" y="390"/>
                </a:lnTo>
                <a:lnTo>
                  <a:pt x="71" y="389"/>
                </a:lnTo>
                <a:lnTo>
                  <a:pt x="72" y="389"/>
                </a:lnTo>
                <a:lnTo>
                  <a:pt x="72" y="389"/>
                </a:lnTo>
                <a:lnTo>
                  <a:pt x="71" y="390"/>
                </a:lnTo>
                <a:lnTo>
                  <a:pt x="72" y="392"/>
                </a:lnTo>
                <a:lnTo>
                  <a:pt x="72" y="392"/>
                </a:lnTo>
                <a:lnTo>
                  <a:pt x="74" y="389"/>
                </a:lnTo>
                <a:lnTo>
                  <a:pt x="72" y="387"/>
                </a:lnTo>
                <a:lnTo>
                  <a:pt x="72" y="384"/>
                </a:lnTo>
                <a:lnTo>
                  <a:pt x="74" y="383"/>
                </a:lnTo>
                <a:lnTo>
                  <a:pt x="71" y="383"/>
                </a:lnTo>
                <a:lnTo>
                  <a:pt x="71" y="383"/>
                </a:lnTo>
                <a:lnTo>
                  <a:pt x="71" y="385"/>
                </a:lnTo>
                <a:lnTo>
                  <a:pt x="71" y="388"/>
                </a:lnTo>
                <a:lnTo>
                  <a:pt x="71" y="388"/>
                </a:lnTo>
                <a:lnTo>
                  <a:pt x="70" y="388"/>
                </a:lnTo>
                <a:lnTo>
                  <a:pt x="69" y="385"/>
                </a:lnTo>
                <a:lnTo>
                  <a:pt x="70" y="383"/>
                </a:lnTo>
                <a:lnTo>
                  <a:pt x="70" y="382"/>
                </a:lnTo>
                <a:lnTo>
                  <a:pt x="70" y="382"/>
                </a:lnTo>
                <a:lnTo>
                  <a:pt x="70" y="379"/>
                </a:lnTo>
                <a:lnTo>
                  <a:pt x="71" y="377"/>
                </a:lnTo>
                <a:lnTo>
                  <a:pt x="71" y="377"/>
                </a:lnTo>
                <a:lnTo>
                  <a:pt x="71" y="378"/>
                </a:lnTo>
                <a:lnTo>
                  <a:pt x="72" y="379"/>
                </a:lnTo>
                <a:lnTo>
                  <a:pt x="72" y="379"/>
                </a:lnTo>
                <a:lnTo>
                  <a:pt x="72" y="380"/>
                </a:lnTo>
                <a:lnTo>
                  <a:pt x="71" y="380"/>
                </a:lnTo>
                <a:lnTo>
                  <a:pt x="71" y="382"/>
                </a:lnTo>
                <a:lnTo>
                  <a:pt x="71" y="382"/>
                </a:lnTo>
                <a:lnTo>
                  <a:pt x="72" y="382"/>
                </a:lnTo>
                <a:lnTo>
                  <a:pt x="72" y="383"/>
                </a:lnTo>
                <a:lnTo>
                  <a:pt x="72" y="383"/>
                </a:lnTo>
                <a:lnTo>
                  <a:pt x="74" y="382"/>
                </a:lnTo>
                <a:lnTo>
                  <a:pt x="74" y="380"/>
                </a:lnTo>
                <a:lnTo>
                  <a:pt x="74" y="380"/>
                </a:lnTo>
                <a:lnTo>
                  <a:pt x="75" y="380"/>
                </a:lnTo>
                <a:lnTo>
                  <a:pt x="76" y="382"/>
                </a:lnTo>
                <a:lnTo>
                  <a:pt x="76" y="385"/>
                </a:lnTo>
                <a:lnTo>
                  <a:pt x="76" y="385"/>
                </a:lnTo>
                <a:lnTo>
                  <a:pt x="75" y="389"/>
                </a:lnTo>
                <a:lnTo>
                  <a:pt x="75" y="392"/>
                </a:lnTo>
                <a:lnTo>
                  <a:pt x="75" y="392"/>
                </a:lnTo>
                <a:close/>
                <a:moveTo>
                  <a:pt x="82" y="392"/>
                </a:moveTo>
                <a:lnTo>
                  <a:pt x="82" y="393"/>
                </a:lnTo>
                <a:lnTo>
                  <a:pt x="82" y="393"/>
                </a:lnTo>
                <a:lnTo>
                  <a:pt x="81" y="393"/>
                </a:lnTo>
                <a:lnTo>
                  <a:pt x="81" y="393"/>
                </a:lnTo>
                <a:lnTo>
                  <a:pt x="80" y="394"/>
                </a:lnTo>
                <a:lnTo>
                  <a:pt x="80" y="394"/>
                </a:lnTo>
                <a:lnTo>
                  <a:pt x="80" y="394"/>
                </a:lnTo>
                <a:lnTo>
                  <a:pt x="80" y="392"/>
                </a:lnTo>
                <a:lnTo>
                  <a:pt x="82" y="392"/>
                </a:lnTo>
                <a:lnTo>
                  <a:pt x="82" y="392"/>
                </a:lnTo>
                <a:close/>
                <a:moveTo>
                  <a:pt x="79" y="382"/>
                </a:moveTo>
                <a:lnTo>
                  <a:pt x="79" y="382"/>
                </a:lnTo>
                <a:lnTo>
                  <a:pt x="80" y="378"/>
                </a:lnTo>
                <a:lnTo>
                  <a:pt x="80" y="378"/>
                </a:lnTo>
                <a:lnTo>
                  <a:pt x="80" y="380"/>
                </a:lnTo>
                <a:lnTo>
                  <a:pt x="80" y="382"/>
                </a:lnTo>
                <a:lnTo>
                  <a:pt x="79" y="382"/>
                </a:lnTo>
                <a:lnTo>
                  <a:pt x="79" y="3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2" name="Freeform 13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5400000" flipV="1">
            <a:off x="7106444" y="3350419"/>
            <a:ext cx="381000" cy="557212"/>
          </a:xfrm>
          <a:custGeom>
            <a:avLst/>
            <a:gdLst>
              <a:gd name="T0" fmla="*/ 166 w 720"/>
              <a:gd name="T1" fmla="*/ 681 h 702"/>
              <a:gd name="T2" fmla="*/ 163 w 720"/>
              <a:gd name="T3" fmla="*/ 678 h 702"/>
              <a:gd name="T4" fmla="*/ 45 w 720"/>
              <a:gd name="T5" fmla="*/ 164 h 702"/>
              <a:gd name="T6" fmla="*/ 53 w 720"/>
              <a:gd name="T7" fmla="*/ 173 h 702"/>
              <a:gd name="T8" fmla="*/ 42 w 720"/>
              <a:gd name="T9" fmla="*/ 55 h 702"/>
              <a:gd name="T10" fmla="*/ 57 w 720"/>
              <a:gd name="T11" fmla="*/ 104 h 702"/>
              <a:gd name="T12" fmla="*/ 202 w 720"/>
              <a:gd name="T13" fmla="*/ 681 h 702"/>
              <a:gd name="T14" fmla="*/ 7 w 720"/>
              <a:gd name="T15" fmla="*/ 51 h 702"/>
              <a:gd name="T16" fmla="*/ 33 w 720"/>
              <a:gd name="T17" fmla="*/ 295 h 702"/>
              <a:gd name="T18" fmla="*/ 34 w 720"/>
              <a:gd name="T19" fmla="*/ 325 h 702"/>
              <a:gd name="T20" fmla="*/ 23 w 720"/>
              <a:gd name="T21" fmla="*/ 170 h 702"/>
              <a:gd name="T22" fmla="*/ 79 w 720"/>
              <a:gd name="T23" fmla="*/ 375 h 702"/>
              <a:gd name="T24" fmla="*/ 79 w 720"/>
              <a:gd name="T25" fmla="*/ 489 h 702"/>
              <a:gd name="T26" fmla="*/ 81 w 720"/>
              <a:gd name="T27" fmla="*/ 552 h 702"/>
              <a:gd name="T28" fmla="*/ 145 w 720"/>
              <a:gd name="T29" fmla="*/ 631 h 702"/>
              <a:gd name="T30" fmla="*/ 265 w 720"/>
              <a:gd name="T31" fmla="*/ 621 h 702"/>
              <a:gd name="T32" fmla="*/ 354 w 720"/>
              <a:gd name="T33" fmla="*/ 606 h 702"/>
              <a:gd name="T34" fmla="*/ 519 w 720"/>
              <a:gd name="T35" fmla="*/ 578 h 702"/>
              <a:gd name="T36" fmla="*/ 703 w 720"/>
              <a:gd name="T37" fmla="*/ 569 h 702"/>
              <a:gd name="T38" fmla="*/ 569 w 720"/>
              <a:gd name="T39" fmla="*/ 624 h 702"/>
              <a:gd name="T40" fmla="*/ 472 w 720"/>
              <a:gd name="T41" fmla="*/ 626 h 702"/>
              <a:gd name="T42" fmla="*/ 219 w 720"/>
              <a:gd name="T43" fmla="*/ 677 h 702"/>
              <a:gd name="T44" fmla="*/ 185 w 720"/>
              <a:gd name="T45" fmla="*/ 659 h 702"/>
              <a:gd name="T46" fmla="*/ 88 w 720"/>
              <a:gd name="T47" fmla="*/ 676 h 702"/>
              <a:gd name="T48" fmla="*/ 39 w 720"/>
              <a:gd name="T49" fmla="*/ 602 h 702"/>
              <a:gd name="T50" fmla="*/ 36 w 720"/>
              <a:gd name="T51" fmla="*/ 501 h 702"/>
              <a:gd name="T52" fmla="*/ 45 w 720"/>
              <a:gd name="T53" fmla="*/ 662 h 702"/>
              <a:gd name="T54" fmla="*/ 57 w 720"/>
              <a:gd name="T55" fmla="*/ 693 h 702"/>
              <a:gd name="T56" fmla="*/ 16 w 720"/>
              <a:gd name="T57" fmla="*/ 554 h 702"/>
              <a:gd name="T58" fmla="*/ 37 w 720"/>
              <a:gd name="T59" fmla="*/ 385 h 702"/>
              <a:gd name="T60" fmla="*/ 45 w 720"/>
              <a:gd name="T61" fmla="*/ 342 h 702"/>
              <a:gd name="T62" fmla="*/ 28 w 720"/>
              <a:gd name="T63" fmla="*/ 268 h 702"/>
              <a:gd name="T64" fmla="*/ 29 w 720"/>
              <a:gd name="T65" fmla="*/ 221 h 702"/>
              <a:gd name="T66" fmla="*/ 34 w 720"/>
              <a:gd name="T67" fmla="*/ 210 h 702"/>
              <a:gd name="T68" fmla="*/ 52 w 720"/>
              <a:gd name="T69" fmla="*/ 188 h 702"/>
              <a:gd name="T70" fmla="*/ 54 w 720"/>
              <a:gd name="T71" fmla="*/ 234 h 702"/>
              <a:gd name="T72" fmla="*/ 57 w 720"/>
              <a:gd name="T73" fmla="*/ 574 h 702"/>
              <a:gd name="T74" fmla="*/ 68 w 720"/>
              <a:gd name="T75" fmla="*/ 528 h 702"/>
              <a:gd name="T76" fmla="*/ 76 w 720"/>
              <a:gd name="T77" fmla="*/ 487 h 702"/>
              <a:gd name="T78" fmla="*/ 48 w 720"/>
              <a:gd name="T79" fmla="*/ 223 h 702"/>
              <a:gd name="T80" fmla="*/ 50 w 720"/>
              <a:gd name="T81" fmla="*/ 253 h 702"/>
              <a:gd name="T82" fmla="*/ 50 w 720"/>
              <a:gd name="T83" fmla="*/ 280 h 702"/>
              <a:gd name="T84" fmla="*/ 45 w 720"/>
              <a:gd name="T85" fmla="*/ 307 h 702"/>
              <a:gd name="T86" fmla="*/ 47 w 720"/>
              <a:gd name="T87" fmla="*/ 335 h 702"/>
              <a:gd name="T88" fmla="*/ 35 w 720"/>
              <a:gd name="T89" fmla="*/ 382 h 702"/>
              <a:gd name="T90" fmla="*/ 42 w 720"/>
              <a:gd name="T91" fmla="*/ 449 h 702"/>
              <a:gd name="T92" fmla="*/ 29 w 720"/>
              <a:gd name="T93" fmla="*/ 586 h 702"/>
              <a:gd name="T94" fmla="*/ 40 w 720"/>
              <a:gd name="T95" fmla="*/ 577 h 702"/>
              <a:gd name="T96" fmla="*/ 598 w 720"/>
              <a:gd name="T97" fmla="*/ 623 h 702"/>
              <a:gd name="T98" fmla="*/ 330 w 720"/>
              <a:gd name="T99" fmla="*/ 608 h 702"/>
              <a:gd name="T100" fmla="*/ 296 w 720"/>
              <a:gd name="T101" fmla="*/ 642 h 702"/>
              <a:gd name="T102" fmla="*/ 178 w 720"/>
              <a:gd name="T103" fmla="*/ 662 h 702"/>
              <a:gd name="T104" fmla="*/ 68 w 720"/>
              <a:gd name="T105" fmla="*/ 544 h 702"/>
              <a:gd name="T106" fmla="*/ 56 w 720"/>
              <a:gd name="T107" fmla="*/ 191 h 702"/>
              <a:gd name="T108" fmla="*/ 436 w 720"/>
              <a:gd name="T109" fmla="*/ 643 h 702"/>
              <a:gd name="T110" fmla="*/ 80 w 720"/>
              <a:gd name="T111" fmla="*/ 430 h 702"/>
              <a:gd name="T112" fmla="*/ 83 w 720"/>
              <a:gd name="T113" fmla="*/ 454 h 702"/>
              <a:gd name="T114" fmla="*/ 79 w 720"/>
              <a:gd name="T115" fmla="*/ 15 h 702"/>
              <a:gd name="T116" fmla="*/ 91 w 720"/>
              <a:gd name="T117" fmla="*/ 163 h 702"/>
              <a:gd name="T118" fmla="*/ 81 w 720"/>
              <a:gd name="T119" fmla="*/ 349 h 702"/>
              <a:gd name="T120" fmla="*/ 74 w 720"/>
              <a:gd name="T121" fmla="*/ 247 h 702"/>
              <a:gd name="T122" fmla="*/ 88 w 720"/>
              <a:gd name="T123" fmla="*/ 347 h 702"/>
              <a:gd name="T124" fmla="*/ 92 w 720"/>
              <a:gd name="T125" fmla="*/ 8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702">
                <a:moveTo>
                  <a:pt x="157" y="689"/>
                </a:moveTo>
                <a:lnTo>
                  <a:pt x="157" y="689"/>
                </a:lnTo>
                <a:lnTo>
                  <a:pt x="157" y="691"/>
                </a:lnTo>
                <a:lnTo>
                  <a:pt x="156" y="692"/>
                </a:lnTo>
                <a:lnTo>
                  <a:pt x="155" y="692"/>
                </a:lnTo>
                <a:lnTo>
                  <a:pt x="155" y="692"/>
                </a:lnTo>
                <a:lnTo>
                  <a:pt x="155" y="692"/>
                </a:lnTo>
                <a:lnTo>
                  <a:pt x="156" y="691"/>
                </a:lnTo>
                <a:lnTo>
                  <a:pt x="155" y="691"/>
                </a:lnTo>
                <a:lnTo>
                  <a:pt x="155" y="691"/>
                </a:lnTo>
                <a:lnTo>
                  <a:pt x="156" y="689"/>
                </a:lnTo>
                <a:lnTo>
                  <a:pt x="157" y="689"/>
                </a:lnTo>
                <a:lnTo>
                  <a:pt x="157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3" y="684"/>
                </a:lnTo>
                <a:lnTo>
                  <a:pt x="163" y="686"/>
                </a:lnTo>
                <a:lnTo>
                  <a:pt x="163" y="686"/>
                </a:lnTo>
                <a:lnTo>
                  <a:pt x="162" y="686"/>
                </a:lnTo>
                <a:lnTo>
                  <a:pt x="162" y="684"/>
                </a:lnTo>
                <a:lnTo>
                  <a:pt x="162" y="684"/>
                </a:lnTo>
                <a:lnTo>
                  <a:pt x="159" y="684"/>
                </a:lnTo>
                <a:lnTo>
                  <a:pt x="158" y="684"/>
                </a:lnTo>
                <a:lnTo>
                  <a:pt x="158" y="684"/>
                </a:lnTo>
                <a:lnTo>
                  <a:pt x="158" y="684"/>
                </a:lnTo>
                <a:lnTo>
                  <a:pt x="162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7" y="691"/>
                </a:moveTo>
                <a:lnTo>
                  <a:pt x="159" y="691"/>
                </a:lnTo>
                <a:lnTo>
                  <a:pt x="159" y="691"/>
                </a:lnTo>
                <a:lnTo>
                  <a:pt x="159" y="692"/>
                </a:lnTo>
                <a:lnTo>
                  <a:pt x="158" y="692"/>
                </a:lnTo>
                <a:lnTo>
                  <a:pt x="157" y="692"/>
                </a:lnTo>
                <a:lnTo>
                  <a:pt x="157" y="691"/>
                </a:lnTo>
                <a:lnTo>
                  <a:pt x="157" y="691"/>
                </a:lnTo>
                <a:close/>
                <a:moveTo>
                  <a:pt x="187" y="677"/>
                </a:moveTo>
                <a:lnTo>
                  <a:pt x="187" y="677"/>
                </a:lnTo>
                <a:lnTo>
                  <a:pt x="186" y="678"/>
                </a:lnTo>
                <a:lnTo>
                  <a:pt x="185" y="678"/>
                </a:lnTo>
                <a:lnTo>
                  <a:pt x="185" y="678"/>
                </a:lnTo>
                <a:lnTo>
                  <a:pt x="184" y="679"/>
                </a:lnTo>
                <a:lnTo>
                  <a:pt x="184" y="681"/>
                </a:lnTo>
                <a:lnTo>
                  <a:pt x="178" y="682"/>
                </a:lnTo>
                <a:lnTo>
                  <a:pt x="178" y="682"/>
                </a:lnTo>
                <a:lnTo>
                  <a:pt x="178" y="681"/>
                </a:lnTo>
                <a:lnTo>
                  <a:pt x="178" y="681"/>
                </a:lnTo>
                <a:lnTo>
                  <a:pt x="180" y="681"/>
                </a:lnTo>
                <a:lnTo>
                  <a:pt x="180" y="681"/>
                </a:lnTo>
                <a:lnTo>
                  <a:pt x="179" y="679"/>
                </a:lnTo>
                <a:lnTo>
                  <a:pt x="178" y="678"/>
                </a:lnTo>
                <a:lnTo>
                  <a:pt x="178" y="678"/>
                </a:lnTo>
                <a:lnTo>
                  <a:pt x="178" y="679"/>
                </a:lnTo>
                <a:lnTo>
                  <a:pt x="176" y="681"/>
                </a:lnTo>
                <a:lnTo>
                  <a:pt x="176" y="681"/>
                </a:lnTo>
                <a:lnTo>
                  <a:pt x="175" y="681"/>
                </a:lnTo>
                <a:lnTo>
                  <a:pt x="174" y="679"/>
                </a:lnTo>
                <a:lnTo>
                  <a:pt x="172" y="678"/>
                </a:lnTo>
                <a:lnTo>
                  <a:pt x="172" y="678"/>
                </a:lnTo>
                <a:lnTo>
                  <a:pt x="169" y="678"/>
                </a:lnTo>
                <a:lnTo>
                  <a:pt x="167" y="678"/>
                </a:lnTo>
                <a:lnTo>
                  <a:pt x="167" y="678"/>
                </a:lnTo>
                <a:lnTo>
                  <a:pt x="169" y="677"/>
                </a:lnTo>
                <a:lnTo>
                  <a:pt x="172" y="677"/>
                </a:lnTo>
                <a:lnTo>
                  <a:pt x="176" y="678"/>
                </a:lnTo>
                <a:lnTo>
                  <a:pt x="176" y="678"/>
                </a:lnTo>
                <a:lnTo>
                  <a:pt x="175" y="677"/>
                </a:lnTo>
                <a:lnTo>
                  <a:pt x="175" y="677"/>
                </a:lnTo>
                <a:lnTo>
                  <a:pt x="175" y="677"/>
                </a:lnTo>
                <a:lnTo>
                  <a:pt x="178" y="677"/>
                </a:lnTo>
                <a:lnTo>
                  <a:pt x="179" y="677"/>
                </a:lnTo>
                <a:lnTo>
                  <a:pt x="179" y="678"/>
                </a:lnTo>
                <a:lnTo>
                  <a:pt x="179" y="678"/>
                </a:lnTo>
                <a:lnTo>
                  <a:pt x="181" y="678"/>
                </a:lnTo>
                <a:lnTo>
                  <a:pt x="184" y="677"/>
                </a:lnTo>
                <a:lnTo>
                  <a:pt x="185" y="676"/>
                </a:lnTo>
                <a:lnTo>
                  <a:pt x="187" y="676"/>
                </a:lnTo>
                <a:lnTo>
                  <a:pt x="187" y="676"/>
                </a:lnTo>
                <a:lnTo>
                  <a:pt x="187" y="676"/>
                </a:lnTo>
                <a:lnTo>
                  <a:pt x="188" y="677"/>
                </a:lnTo>
                <a:lnTo>
                  <a:pt x="188" y="677"/>
                </a:lnTo>
                <a:lnTo>
                  <a:pt x="187" y="674"/>
                </a:lnTo>
                <a:lnTo>
                  <a:pt x="186" y="674"/>
                </a:lnTo>
                <a:lnTo>
                  <a:pt x="186" y="673"/>
                </a:lnTo>
                <a:lnTo>
                  <a:pt x="186" y="673"/>
                </a:lnTo>
                <a:lnTo>
                  <a:pt x="187" y="673"/>
                </a:lnTo>
                <a:lnTo>
                  <a:pt x="188" y="673"/>
                </a:lnTo>
                <a:lnTo>
                  <a:pt x="191" y="672"/>
                </a:lnTo>
                <a:lnTo>
                  <a:pt x="191" y="672"/>
                </a:lnTo>
                <a:lnTo>
                  <a:pt x="192" y="672"/>
                </a:lnTo>
                <a:lnTo>
                  <a:pt x="193" y="672"/>
                </a:lnTo>
                <a:lnTo>
                  <a:pt x="193" y="672"/>
                </a:lnTo>
                <a:lnTo>
                  <a:pt x="193" y="673"/>
                </a:lnTo>
                <a:lnTo>
                  <a:pt x="193" y="673"/>
                </a:lnTo>
                <a:lnTo>
                  <a:pt x="193" y="673"/>
                </a:lnTo>
                <a:lnTo>
                  <a:pt x="191" y="677"/>
                </a:lnTo>
                <a:lnTo>
                  <a:pt x="191" y="678"/>
                </a:lnTo>
                <a:lnTo>
                  <a:pt x="188" y="679"/>
                </a:lnTo>
                <a:lnTo>
                  <a:pt x="188" y="679"/>
                </a:lnTo>
                <a:lnTo>
                  <a:pt x="190" y="677"/>
                </a:lnTo>
                <a:lnTo>
                  <a:pt x="191" y="674"/>
                </a:lnTo>
                <a:lnTo>
                  <a:pt x="191" y="674"/>
                </a:lnTo>
                <a:lnTo>
                  <a:pt x="190" y="674"/>
                </a:lnTo>
                <a:lnTo>
                  <a:pt x="188" y="674"/>
                </a:lnTo>
                <a:lnTo>
                  <a:pt x="188" y="674"/>
                </a:lnTo>
                <a:lnTo>
                  <a:pt x="188" y="678"/>
                </a:lnTo>
                <a:lnTo>
                  <a:pt x="188" y="678"/>
                </a:lnTo>
                <a:lnTo>
                  <a:pt x="187" y="678"/>
                </a:lnTo>
                <a:lnTo>
                  <a:pt x="187" y="677"/>
                </a:lnTo>
                <a:lnTo>
                  <a:pt x="187" y="677"/>
                </a:lnTo>
                <a:close/>
                <a:moveTo>
                  <a:pt x="168" y="688"/>
                </a:moveTo>
                <a:lnTo>
                  <a:pt x="168" y="688"/>
                </a:lnTo>
                <a:lnTo>
                  <a:pt x="168" y="689"/>
                </a:lnTo>
                <a:lnTo>
                  <a:pt x="168" y="691"/>
                </a:lnTo>
                <a:lnTo>
                  <a:pt x="166" y="689"/>
                </a:lnTo>
                <a:lnTo>
                  <a:pt x="166" y="689"/>
                </a:lnTo>
                <a:lnTo>
                  <a:pt x="167" y="688"/>
                </a:lnTo>
                <a:lnTo>
                  <a:pt x="168" y="688"/>
                </a:lnTo>
                <a:lnTo>
                  <a:pt x="168" y="688"/>
                </a:lnTo>
                <a:close/>
                <a:moveTo>
                  <a:pt x="180" y="687"/>
                </a:moveTo>
                <a:lnTo>
                  <a:pt x="180" y="687"/>
                </a:lnTo>
                <a:lnTo>
                  <a:pt x="180" y="687"/>
                </a:lnTo>
                <a:lnTo>
                  <a:pt x="178" y="687"/>
                </a:lnTo>
                <a:lnTo>
                  <a:pt x="176" y="686"/>
                </a:lnTo>
                <a:lnTo>
                  <a:pt x="176" y="686"/>
                </a:lnTo>
                <a:lnTo>
                  <a:pt x="174" y="686"/>
                </a:lnTo>
                <a:lnTo>
                  <a:pt x="175" y="686"/>
                </a:lnTo>
                <a:lnTo>
                  <a:pt x="178" y="684"/>
                </a:lnTo>
                <a:lnTo>
                  <a:pt x="178" y="684"/>
                </a:lnTo>
                <a:lnTo>
                  <a:pt x="180" y="686"/>
                </a:lnTo>
                <a:lnTo>
                  <a:pt x="180" y="687"/>
                </a:lnTo>
                <a:lnTo>
                  <a:pt x="180" y="687"/>
                </a:lnTo>
                <a:close/>
                <a:moveTo>
                  <a:pt x="173" y="689"/>
                </a:moveTo>
                <a:lnTo>
                  <a:pt x="173" y="689"/>
                </a:lnTo>
                <a:lnTo>
                  <a:pt x="172" y="689"/>
                </a:lnTo>
                <a:lnTo>
                  <a:pt x="170" y="688"/>
                </a:lnTo>
                <a:lnTo>
                  <a:pt x="170" y="688"/>
                </a:lnTo>
                <a:lnTo>
                  <a:pt x="172" y="687"/>
                </a:lnTo>
                <a:lnTo>
                  <a:pt x="173" y="687"/>
                </a:lnTo>
                <a:lnTo>
                  <a:pt x="172" y="686"/>
                </a:lnTo>
                <a:lnTo>
                  <a:pt x="172" y="686"/>
                </a:lnTo>
                <a:lnTo>
                  <a:pt x="173" y="686"/>
                </a:lnTo>
                <a:lnTo>
                  <a:pt x="173" y="687"/>
                </a:lnTo>
                <a:lnTo>
                  <a:pt x="173" y="689"/>
                </a:lnTo>
                <a:lnTo>
                  <a:pt x="173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4" y="683"/>
                </a:lnTo>
                <a:lnTo>
                  <a:pt x="164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2"/>
                </a:lnTo>
                <a:lnTo>
                  <a:pt x="163" y="682"/>
                </a:lnTo>
                <a:lnTo>
                  <a:pt x="162" y="683"/>
                </a:lnTo>
                <a:lnTo>
                  <a:pt x="161" y="682"/>
                </a:lnTo>
                <a:lnTo>
                  <a:pt x="161" y="682"/>
                </a:lnTo>
                <a:lnTo>
                  <a:pt x="163" y="682"/>
                </a:lnTo>
                <a:lnTo>
                  <a:pt x="166" y="681"/>
                </a:lnTo>
                <a:lnTo>
                  <a:pt x="166" y="681"/>
                </a:lnTo>
                <a:lnTo>
                  <a:pt x="167" y="682"/>
                </a:lnTo>
                <a:lnTo>
                  <a:pt x="167" y="683"/>
                </a:lnTo>
                <a:lnTo>
                  <a:pt x="167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3" y="687"/>
                </a:moveTo>
                <a:lnTo>
                  <a:pt x="153" y="687"/>
                </a:lnTo>
                <a:lnTo>
                  <a:pt x="153" y="686"/>
                </a:lnTo>
                <a:lnTo>
                  <a:pt x="155" y="686"/>
                </a:lnTo>
                <a:lnTo>
                  <a:pt x="156" y="686"/>
                </a:lnTo>
                <a:lnTo>
                  <a:pt x="157" y="687"/>
                </a:lnTo>
                <a:lnTo>
                  <a:pt x="157" y="687"/>
                </a:lnTo>
                <a:lnTo>
                  <a:pt x="155" y="687"/>
                </a:lnTo>
                <a:lnTo>
                  <a:pt x="153" y="687"/>
                </a:lnTo>
                <a:lnTo>
                  <a:pt x="153" y="687"/>
                </a:lnTo>
                <a:close/>
                <a:moveTo>
                  <a:pt x="43" y="374"/>
                </a:moveTo>
                <a:lnTo>
                  <a:pt x="43" y="374"/>
                </a:lnTo>
                <a:lnTo>
                  <a:pt x="45" y="374"/>
                </a:lnTo>
                <a:lnTo>
                  <a:pt x="45" y="374"/>
                </a:lnTo>
                <a:lnTo>
                  <a:pt x="45" y="372"/>
                </a:lnTo>
                <a:lnTo>
                  <a:pt x="45" y="372"/>
                </a:lnTo>
                <a:lnTo>
                  <a:pt x="46" y="373"/>
                </a:lnTo>
                <a:lnTo>
                  <a:pt x="46" y="374"/>
                </a:lnTo>
                <a:lnTo>
                  <a:pt x="45" y="374"/>
                </a:lnTo>
                <a:lnTo>
                  <a:pt x="45" y="374"/>
                </a:lnTo>
                <a:lnTo>
                  <a:pt x="46" y="375"/>
                </a:lnTo>
                <a:lnTo>
                  <a:pt x="47" y="375"/>
                </a:lnTo>
                <a:lnTo>
                  <a:pt x="47" y="375"/>
                </a:lnTo>
                <a:lnTo>
                  <a:pt x="46" y="378"/>
                </a:lnTo>
                <a:lnTo>
                  <a:pt x="46" y="380"/>
                </a:lnTo>
                <a:lnTo>
                  <a:pt x="46" y="380"/>
                </a:lnTo>
                <a:lnTo>
                  <a:pt x="45" y="380"/>
                </a:lnTo>
                <a:lnTo>
                  <a:pt x="45" y="380"/>
                </a:lnTo>
                <a:lnTo>
                  <a:pt x="45" y="383"/>
                </a:lnTo>
                <a:lnTo>
                  <a:pt x="45" y="383"/>
                </a:lnTo>
                <a:lnTo>
                  <a:pt x="43" y="383"/>
                </a:lnTo>
                <a:lnTo>
                  <a:pt x="43" y="383"/>
                </a:lnTo>
                <a:lnTo>
                  <a:pt x="43" y="380"/>
                </a:lnTo>
                <a:lnTo>
                  <a:pt x="45" y="379"/>
                </a:lnTo>
                <a:lnTo>
                  <a:pt x="45" y="379"/>
                </a:lnTo>
                <a:lnTo>
                  <a:pt x="45" y="378"/>
                </a:lnTo>
                <a:lnTo>
                  <a:pt x="43" y="375"/>
                </a:lnTo>
                <a:lnTo>
                  <a:pt x="43" y="375"/>
                </a:lnTo>
                <a:lnTo>
                  <a:pt x="43" y="377"/>
                </a:lnTo>
                <a:lnTo>
                  <a:pt x="43" y="377"/>
                </a:lnTo>
                <a:lnTo>
                  <a:pt x="43" y="379"/>
                </a:lnTo>
                <a:lnTo>
                  <a:pt x="43" y="379"/>
                </a:lnTo>
                <a:lnTo>
                  <a:pt x="42" y="382"/>
                </a:lnTo>
                <a:lnTo>
                  <a:pt x="42" y="387"/>
                </a:lnTo>
                <a:lnTo>
                  <a:pt x="42" y="390"/>
                </a:lnTo>
                <a:lnTo>
                  <a:pt x="42" y="394"/>
                </a:lnTo>
                <a:lnTo>
                  <a:pt x="42" y="394"/>
                </a:lnTo>
                <a:lnTo>
                  <a:pt x="42" y="380"/>
                </a:lnTo>
                <a:lnTo>
                  <a:pt x="42" y="367"/>
                </a:lnTo>
                <a:lnTo>
                  <a:pt x="42" y="367"/>
                </a:lnTo>
                <a:lnTo>
                  <a:pt x="43" y="368"/>
                </a:lnTo>
                <a:lnTo>
                  <a:pt x="43" y="370"/>
                </a:lnTo>
                <a:lnTo>
                  <a:pt x="43" y="373"/>
                </a:lnTo>
                <a:lnTo>
                  <a:pt x="43" y="374"/>
                </a:lnTo>
                <a:lnTo>
                  <a:pt x="43" y="374"/>
                </a:lnTo>
                <a:close/>
                <a:moveTo>
                  <a:pt x="36" y="355"/>
                </a:moveTo>
                <a:lnTo>
                  <a:pt x="36" y="355"/>
                </a:lnTo>
                <a:lnTo>
                  <a:pt x="35" y="354"/>
                </a:lnTo>
                <a:lnTo>
                  <a:pt x="35" y="353"/>
                </a:lnTo>
                <a:lnTo>
                  <a:pt x="35" y="350"/>
                </a:lnTo>
                <a:lnTo>
                  <a:pt x="35" y="350"/>
                </a:lnTo>
                <a:lnTo>
                  <a:pt x="34" y="349"/>
                </a:lnTo>
                <a:lnTo>
                  <a:pt x="35" y="348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7" y="350"/>
                </a:lnTo>
                <a:lnTo>
                  <a:pt x="36" y="355"/>
                </a:lnTo>
                <a:lnTo>
                  <a:pt x="36" y="355"/>
                </a:lnTo>
                <a:close/>
                <a:moveTo>
                  <a:pt x="35" y="360"/>
                </a:moveTo>
                <a:lnTo>
                  <a:pt x="35" y="360"/>
                </a:lnTo>
                <a:lnTo>
                  <a:pt x="35" y="362"/>
                </a:lnTo>
                <a:lnTo>
                  <a:pt x="36" y="360"/>
                </a:lnTo>
                <a:lnTo>
                  <a:pt x="36" y="360"/>
                </a:lnTo>
                <a:lnTo>
                  <a:pt x="36" y="359"/>
                </a:lnTo>
                <a:lnTo>
                  <a:pt x="35" y="360"/>
                </a:lnTo>
                <a:lnTo>
                  <a:pt x="35" y="360"/>
                </a:lnTo>
                <a:lnTo>
                  <a:pt x="35" y="359"/>
                </a:lnTo>
                <a:lnTo>
                  <a:pt x="35" y="358"/>
                </a:lnTo>
                <a:lnTo>
                  <a:pt x="35" y="355"/>
                </a:lnTo>
                <a:lnTo>
                  <a:pt x="36" y="355"/>
                </a:lnTo>
                <a:lnTo>
                  <a:pt x="36" y="355"/>
                </a:lnTo>
                <a:lnTo>
                  <a:pt x="37" y="362"/>
                </a:lnTo>
                <a:lnTo>
                  <a:pt x="39" y="368"/>
                </a:lnTo>
                <a:lnTo>
                  <a:pt x="39" y="368"/>
                </a:lnTo>
                <a:lnTo>
                  <a:pt x="37" y="370"/>
                </a:lnTo>
                <a:lnTo>
                  <a:pt x="37" y="372"/>
                </a:lnTo>
                <a:lnTo>
                  <a:pt x="37" y="373"/>
                </a:lnTo>
                <a:lnTo>
                  <a:pt x="37" y="373"/>
                </a:lnTo>
                <a:lnTo>
                  <a:pt x="37" y="373"/>
                </a:lnTo>
                <a:lnTo>
                  <a:pt x="36" y="373"/>
                </a:lnTo>
                <a:lnTo>
                  <a:pt x="36" y="373"/>
                </a:lnTo>
                <a:lnTo>
                  <a:pt x="35" y="373"/>
                </a:lnTo>
                <a:lnTo>
                  <a:pt x="35" y="374"/>
                </a:lnTo>
                <a:lnTo>
                  <a:pt x="34" y="378"/>
                </a:lnTo>
                <a:lnTo>
                  <a:pt x="34" y="378"/>
                </a:lnTo>
                <a:lnTo>
                  <a:pt x="34" y="377"/>
                </a:lnTo>
                <a:lnTo>
                  <a:pt x="34" y="375"/>
                </a:lnTo>
                <a:lnTo>
                  <a:pt x="34" y="374"/>
                </a:lnTo>
                <a:lnTo>
                  <a:pt x="33" y="374"/>
                </a:lnTo>
                <a:lnTo>
                  <a:pt x="33" y="374"/>
                </a:lnTo>
                <a:lnTo>
                  <a:pt x="33" y="373"/>
                </a:lnTo>
                <a:lnTo>
                  <a:pt x="34" y="373"/>
                </a:lnTo>
                <a:lnTo>
                  <a:pt x="35" y="372"/>
                </a:lnTo>
                <a:lnTo>
                  <a:pt x="35" y="372"/>
                </a:lnTo>
                <a:lnTo>
                  <a:pt x="35" y="370"/>
                </a:lnTo>
                <a:lnTo>
                  <a:pt x="36" y="370"/>
                </a:lnTo>
                <a:lnTo>
                  <a:pt x="36" y="369"/>
                </a:lnTo>
                <a:lnTo>
                  <a:pt x="36" y="369"/>
                </a:lnTo>
                <a:lnTo>
                  <a:pt x="36" y="367"/>
                </a:lnTo>
                <a:lnTo>
                  <a:pt x="36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5"/>
                </a:lnTo>
                <a:lnTo>
                  <a:pt x="36" y="367"/>
                </a:lnTo>
                <a:lnTo>
                  <a:pt x="36" y="367"/>
                </a:lnTo>
                <a:lnTo>
                  <a:pt x="36" y="367"/>
                </a:lnTo>
                <a:lnTo>
                  <a:pt x="35" y="369"/>
                </a:lnTo>
                <a:lnTo>
                  <a:pt x="35" y="369"/>
                </a:lnTo>
                <a:lnTo>
                  <a:pt x="34" y="368"/>
                </a:lnTo>
                <a:lnTo>
                  <a:pt x="34" y="368"/>
                </a:lnTo>
                <a:lnTo>
                  <a:pt x="34" y="370"/>
                </a:lnTo>
                <a:lnTo>
                  <a:pt x="34" y="372"/>
                </a:lnTo>
                <a:lnTo>
                  <a:pt x="33" y="372"/>
                </a:lnTo>
                <a:lnTo>
                  <a:pt x="33" y="372"/>
                </a:lnTo>
                <a:lnTo>
                  <a:pt x="35" y="360"/>
                </a:lnTo>
                <a:lnTo>
                  <a:pt x="35" y="360"/>
                </a:lnTo>
                <a:close/>
                <a:moveTo>
                  <a:pt x="36" y="362"/>
                </a:moveTo>
                <a:lnTo>
                  <a:pt x="36" y="362"/>
                </a:lnTo>
                <a:lnTo>
                  <a:pt x="35" y="363"/>
                </a:lnTo>
                <a:lnTo>
                  <a:pt x="35" y="365"/>
                </a:lnTo>
                <a:lnTo>
                  <a:pt x="35" y="365"/>
                </a:lnTo>
                <a:lnTo>
                  <a:pt x="36" y="364"/>
                </a:lnTo>
                <a:lnTo>
                  <a:pt x="36" y="364"/>
                </a:lnTo>
                <a:lnTo>
                  <a:pt x="36" y="363"/>
                </a:lnTo>
                <a:lnTo>
                  <a:pt x="36" y="362"/>
                </a:lnTo>
                <a:lnTo>
                  <a:pt x="36" y="362"/>
                </a:lnTo>
                <a:close/>
                <a:moveTo>
                  <a:pt x="159" y="682"/>
                </a:moveTo>
                <a:lnTo>
                  <a:pt x="159" y="682"/>
                </a:lnTo>
                <a:lnTo>
                  <a:pt x="158" y="682"/>
                </a:lnTo>
                <a:lnTo>
                  <a:pt x="157" y="682"/>
                </a:lnTo>
                <a:lnTo>
                  <a:pt x="156" y="682"/>
                </a:lnTo>
                <a:lnTo>
                  <a:pt x="155" y="682"/>
                </a:lnTo>
                <a:lnTo>
                  <a:pt x="155" y="682"/>
                </a:lnTo>
                <a:lnTo>
                  <a:pt x="157" y="679"/>
                </a:lnTo>
                <a:lnTo>
                  <a:pt x="159" y="681"/>
                </a:lnTo>
                <a:lnTo>
                  <a:pt x="159" y="681"/>
                </a:lnTo>
                <a:lnTo>
                  <a:pt x="162" y="678"/>
                </a:lnTo>
                <a:lnTo>
                  <a:pt x="163" y="678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1" y="679"/>
                </a:lnTo>
                <a:lnTo>
                  <a:pt x="161" y="679"/>
                </a:lnTo>
                <a:lnTo>
                  <a:pt x="161" y="681"/>
                </a:lnTo>
                <a:lnTo>
                  <a:pt x="159" y="682"/>
                </a:lnTo>
                <a:lnTo>
                  <a:pt x="159" y="682"/>
                </a:lnTo>
                <a:close/>
                <a:moveTo>
                  <a:pt x="33" y="343"/>
                </a:moveTo>
                <a:lnTo>
                  <a:pt x="33" y="343"/>
                </a:lnTo>
                <a:lnTo>
                  <a:pt x="34" y="342"/>
                </a:lnTo>
                <a:lnTo>
                  <a:pt x="34" y="340"/>
                </a:lnTo>
                <a:lnTo>
                  <a:pt x="35" y="340"/>
                </a:lnTo>
                <a:lnTo>
                  <a:pt x="36" y="342"/>
                </a:lnTo>
                <a:lnTo>
                  <a:pt x="36" y="342"/>
                </a:lnTo>
                <a:lnTo>
                  <a:pt x="35" y="340"/>
                </a:lnTo>
                <a:lnTo>
                  <a:pt x="35" y="342"/>
                </a:lnTo>
                <a:lnTo>
                  <a:pt x="34" y="343"/>
                </a:lnTo>
                <a:lnTo>
                  <a:pt x="33" y="343"/>
                </a:lnTo>
                <a:lnTo>
                  <a:pt x="33" y="343"/>
                </a:lnTo>
                <a:close/>
                <a:moveTo>
                  <a:pt x="37" y="348"/>
                </a:moveTo>
                <a:lnTo>
                  <a:pt x="37" y="345"/>
                </a:lnTo>
                <a:lnTo>
                  <a:pt x="37" y="345"/>
                </a:lnTo>
                <a:lnTo>
                  <a:pt x="39" y="345"/>
                </a:lnTo>
                <a:lnTo>
                  <a:pt x="39" y="347"/>
                </a:lnTo>
                <a:lnTo>
                  <a:pt x="37" y="348"/>
                </a:lnTo>
                <a:lnTo>
                  <a:pt x="37" y="348"/>
                </a:lnTo>
                <a:lnTo>
                  <a:pt x="37" y="348"/>
                </a:lnTo>
                <a:close/>
                <a:moveTo>
                  <a:pt x="152" y="691"/>
                </a:moveTo>
                <a:lnTo>
                  <a:pt x="153" y="691"/>
                </a:lnTo>
                <a:lnTo>
                  <a:pt x="155" y="693"/>
                </a:lnTo>
                <a:lnTo>
                  <a:pt x="152" y="693"/>
                </a:lnTo>
                <a:lnTo>
                  <a:pt x="152" y="693"/>
                </a:lnTo>
                <a:lnTo>
                  <a:pt x="152" y="692"/>
                </a:lnTo>
                <a:lnTo>
                  <a:pt x="152" y="691"/>
                </a:lnTo>
                <a:lnTo>
                  <a:pt x="152" y="691"/>
                </a:lnTo>
                <a:close/>
                <a:moveTo>
                  <a:pt x="33" y="379"/>
                </a:moveTo>
                <a:lnTo>
                  <a:pt x="33" y="379"/>
                </a:lnTo>
                <a:lnTo>
                  <a:pt x="31" y="378"/>
                </a:lnTo>
                <a:lnTo>
                  <a:pt x="29" y="377"/>
                </a:lnTo>
                <a:lnTo>
                  <a:pt x="29" y="377"/>
                </a:lnTo>
                <a:lnTo>
                  <a:pt x="30" y="369"/>
                </a:lnTo>
                <a:lnTo>
                  <a:pt x="30" y="364"/>
                </a:lnTo>
                <a:lnTo>
                  <a:pt x="30" y="364"/>
                </a:lnTo>
                <a:lnTo>
                  <a:pt x="31" y="367"/>
                </a:lnTo>
                <a:lnTo>
                  <a:pt x="31" y="369"/>
                </a:lnTo>
                <a:lnTo>
                  <a:pt x="30" y="375"/>
                </a:lnTo>
                <a:lnTo>
                  <a:pt x="30" y="375"/>
                </a:lnTo>
                <a:lnTo>
                  <a:pt x="31" y="377"/>
                </a:lnTo>
                <a:lnTo>
                  <a:pt x="33" y="379"/>
                </a:lnTo>
                <a:lnTo>
                  <a:pt x="33" y="379"/>
                </a:lnTo>
                <a:close/>
                <a:moveTo>
                  <a:pt x="14" y="569"/>
                </a:moveTo>
                <a:lnTo>
                  <a:pt x="14" y="569"/>
                </a:lnTo>
                <a:lnTo>
                  <a:pt x="13" y="567"/>
                </a:lnTo>
                <a:lnTo>
                  <a:pt x="13" y="566"/>
                </a:lnTo>
                <a:lnTo>
                  <a:pt x="13" y="559"/>
                </a:lnTo>
                <a:lnTo>
                  <a:pt x="13" y="559"/>
                </a:lnTo>
                <a:lnTo>
                  <a:pt x="14" y="561"/>
                </a:lnTo>
                <a:lnTo>
                  <a:pt x="14" y="562"/>
                </a:lnTo>
                <a:lnTo>
                  <a:pt x="13" y="564"/>
                </a:lnTo>
                <a:lnTo>
                  <a:pt x="13" y="564"/>
                </a:lnTo>
                <a:lnTo>
                  <a:pt x="14" y="567"/>
                </a:lnTo>
                <a:lnTo>
                  <a:pt x="14" y="569"/>
                </a:lnTo>
                <a:lnTo>
                  <a:pt x="14" y="569"/>
                </a:lnTo>
                <a:close/>
                <a:moveTo>
                  <a:pt x="193" y="679"/>
                </a:moveTo>
                <a:lnTo>
                  <a:pt x="193" y="679"/>
                </a:lnTo>
                <a:lnTo>
                  <a:pt x="192" y="679"/>
                </a:lnTo>
                <a:lnTo>
                  <a:pt x="193" y="681"/>
                </a:lnTo>
                <a:lnTo>
                  <a:pt x="193" y="682"/>
                </a:lnTo>
                <a:lnTo>
                  <a:pt x="192" y="682"/>
                </a:lnTo>
                <a:lnTo>
                  <a:pt x="192" y="682"/>
                </a:lnTo>
                <a:lnTo>
                  <a:pt x="193" y="683"/>
                </a:lnTo>
                <a:lnTo>
                  <a:pt x="193" y="683"/>
                </a:lnTo>
                <a:lnTo>
                  <a:pt x="193" y="683"/>
                </a:lnTo>
                <a:lnTo>
                  <a:pt x="192" y="683"/>
                </a:lnTo>
                <a:lnTo>
                  <a:pt x="191" y="683"/>
                </a:lnTo>
                <a:lnTo>
                  <a:pt x="191" y="683"/>
                </a:lnTo>
                <a:lnTo>
                  <a:pt x="188" y="683"/>
                </a:lnTo>
                <a:lnTo>
                  <a:pt x="188" y="683"/>
                </a:lnTo>
                <a:lnTo>
                  <a:pt x="187" y="682"/>
                </a:lnTo>
                <a:lnTo>
                  <a:pt x="187" y="682"/>
                </a:lnTo>
                <a:lnTo>
                  <a:pt x="191" y="683"/>
                </a:lnTo>
                <a:lnTo>
                  <a:pt x="191" y="683"/>
                </a:lnTo>
                <a:lnTo>
                  <a:pt x="191" y="682"/>
                </a:lnTo>
                <a:lnTo>
                  <a:pt x="191" y="682"/>
                </a:lnTo>
                <a:lnTo>
                  <a:pt x="190" y="681"/>
                </a:lnTo>
                <a:lnTo>
                  <a:pt x="190" y="681"/>
                </a:lnTo>
                <a:lnTo>
                  <a:pt x="191" y="681"/>
                </a:lnTo>
                <a:lnTo>
                  <a:pt x="192" y="679"/>
                </a:lnTo>
                <a:lnTo>
                  <a:pt x="192" y="678"/>
                </a:lnTo>
                <a:lnTo>
                  <a:pt x="192" y="678"/>
                </a:lnTo>
                <a:lnTo>
                  <a:pt x="193" y="678"/>
                </a:lnTo>
                <a:lnTo>
                  <a:pt x="194" y="678"/>
                </a:lnTo>
                <a:lnTo>
                  <a:pt x="196" y="678"/>
                </a:lnTo>
                <a:lnTo>
                  <a:pt x="197" y="678"/>
                </a:lnTo>
                <a:lnTo>
                  <a:pt x="197" y="678"/>
                </a:lnTo>
                <a:lnTo>
                  <a:pt x="197" y="679"/>
                </a:lnTo>
                <a:lnTo>
                  <a:pt x="197" y="679"/>
                </a:lnTo>
                <a:lnTo>
                  <a:pt x="194" y="679"/>
                </a:lnTo>
                <a:lnTo>
                  <a:pt x="193" y="679"/>
                </a:lnTo>
                <a:lnTo>
                  <a:pt x="193" y="679"/>
                </a:lnTo>
                <a:lnTo>
                  <a:pt x="193" y="679"/>
                </a:lnTo>
                <a:close/>
                <a:moveTo>
                  <a:pt x="30" y="390"/>
                </a:moveTo>
                <a:lnTo>
                  <a:pt x="30" y="390"/>
                </a:lnTo>
                <a:lnTo>
                  <a:pt x="29" y="389"/>
                </a:lnTo>
                <a:lnTo>
                  <a:pt x="30" y="387"/>
                </a:lnTo>
                <a:lnTo>
                  <a:pt x="30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5"/>
                </a:lnTo>
                <a:lnTo>
                  <a:pt x="29" y="384"/>
                </a:lnTo>
                <a:lnTo>
                  <a:pt x="28" y="382"/>
                </a:lnTo>
                <a:lnTo>
                  <a:pt x="28" y="382"/>
                </a:lnTo>
                <a:lnTo>
                  <a:pt x="28" y="380"/>
                </a:lnTo>
                <a:lnTo>
                  <a:pt x="29" y="380"/>
                </a:lnTo>
                <a:lnTo>
                  <a:pt x="29" y="379"/>
                </a:lnTo>
                <a:lnTo>
                  <a:pt x="29" y="379"/>
                </a:lnTo>
                <a:lnTo>
                  <a:pt x="29" y="382"/>
                </a:lnTo>
                <a:lnTo>
                  <a:pt x="30" y="383"/>
                </a:lnTo>
                <a:lnTo>
                  <a:pt x="31" y="385"/>
                </a:lnTo>
                <a:lnTo>
                  <a:pt x="31" y="385"/>
                </a:lnTo>
                <a:lnTo>
                  <a:pt x="30" y="388"/>
                </a:lnTo>
                <a:lnTo>
                  <a:pt x="30" y="390"/>
                </a:lnTo>
                <a:lnTo>
                  <a:pt x="30" y="39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50" y="113"/>
                </a:lnTo>
                <a:lnTo>
                  <a:pt x="51" y="114"/>
                </a:lnTo>
                <a:lnTo>
                  <a:pt x="51" y="116"/>
                </a:lnTo>
                <a:lnTo>
                  <a:pt x="48" y="116"/>
                </a:lnTo>
                <a:lnTo>
                  <a:pt x="48" y="116"/>
                </a:lnTo>
                <a:lnTo>
                  <a:pt x="50" y="116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48" y="115"/>
                </a:lnTo>
                <a:lnTo>
                  <a:pt x="48" y="115"/>
                </a:lnTo>
                <a:lnTo>
                  <a:pt x="48" y="116"/>
                </a:lnTo>
                <a:lnTo>
                  <a:pt x="50" y="118"/>
                </a:lnTo>
                <a:lnTo>
                  <a:pt x="51" y="119"/>
                </a:lnTo>
                <a:lnTo>
                  <a:pt x="51" y="120"/>
                </a:lnTo>
                <a:lnTo>
                  <a:pt x="51" y="120"/>
                </a:lnTo>
                <a:lnTo>
                  <a:pt x="48" y="118"/>
                </a:lnTo>
                <a:lnTo>
                  <a:pt x="47" y="115"/>
                </a:lnTo>
                <a:lnTo>
                  <a:pt x="47" y="115"/>
                </a:lnTo>
                <a:lnTo>
                  <a:pt x="47" y="114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46" y="161"/>
                </a:moveTo>
                <a:lnTo>
                  <a:pt x="46" y="161"/>
                </a:lnTo>
                <a:lnTo>
                  <a:pt x="46" y="164"/>
                </a:lnTo>
                <a:lnTo>
                  <a:pt x="46" y="165"/>
                </a:lnTo>
                <a:lnTo>
                  <a:pt x="45" y="165"/>
                </a:lnTo>
                <a:lnTo>
                  <a:pt x="45" y="165"/>
                </a:lnTo>
                <a:lnTo>
                  <a:pt x="45" y="164"/>
                </a:lnTo>
                <a:lnTo>
                  <a:pt x="46" y="163"/>
                </a:lnTo>
                <a:lnTo>
                  <a:pt x="46" y="163"/>
                </a:lnTo>
                <a:lnTo>
                  <a:pt x="45" y="163"/>
                </a:lnTo>
                <a:lnTo>
                  <a:pt x="43" y="164"/>
                </a:lnTo>
                <a:lnTo>
                  <a:pt x="43" y="164"/>
                </a:lnTo>
                <a:lnTo>
                  <a:pt x="42" y="164"/>
                </a:lnTo>
                <a:lnTo>
                  <a:pt x="42" y="164"/>
                </a:lnTo>
                <a:lnTo>
                  <a:pt x="43" y="160"/>
                </a:lnTo>
                <a:lnTo>
                  <a:pt x="43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8"/>
                </a:lnTo>
                <a:lnTo>
                  <a:pt x="45" y="156"/>
                </a:lnTo>
                <a:lnTo>
                  <a:pt x="45" y="156"/>
                </a:lnTo>
                <a:lnTo>
                  <a:pt x="45" y="159"/>
                </a:lnTo>
                <a:lnTo>
                  <a:pt x="45" y="159"/>
                </a:lnTo>
                <a:lnTo>
                  <a:pt x="46" y="159"/>
                </a:lnTo>
                <a:lnTo>
                  <a:pt x="46" y="159"/>
                </a:lnTo>
                <a:lnTo>
                  <a:pt x="46" y="161"/>
                </a:lnTo>
                <a:lnTo>
                  <a:pt x="46" y="161"/>
                </a:lnTo>
                <a:close/>
                <a:moveTo>
                  <a:pt x="53" y="153"/>
                </a:moveTo>
                <a:lnTo>
                  <a:pt x="53" y="153"/>
                </a:lnTo>
                <a:lnTo>
                  <a:pt x="54" y="155"/>
                </a:lnTo>
                <a:lnTo>
                  <a:pt x="54" y="158"/>
                </a:lnTo>
                <a:lnTo>
                  <a:pt x="53" y="161"/>
                </a:lnTo>
                <a:lnTo>
                  <a:pt x="53" y="161"/>
                </a:lnTo>
                <a:lnTo>
                  <a:pt x="52" y="161"/>
                </a:lnTo>
                <a:lnTo>
                  <a:pt x="50" y="160"/>
                </a:lnTo>
                <a:lnTo>
                  <a:pt x="50" y="160"/>
                </a:lnTo>
                <a:lnTo>
                  <a:pt x="50" y="160"/>
                </a:lnTo>
                <a:lnTo>
                  <a:pt x="51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1" y="159"/>
                </a:lnTo>
                <a:lnTo>
                  <a:pt x="51" y="159"/>
                </a:lnTo>
                <a:lnTo>
                  <a:pt x="51" y="158"/>
                </a:lnTo>
                <a:lnTo>
                  <a:pt x="51" y="158"/>
                </a:lnTo>
                <a:lnTo>
                  <a:pt x="51" y="158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50" y="158"/>
                </a:lnTo>
                <a:lnTo>
                  <a:pt x="50" y="158"/>
                </a:lnTo>
                <a:lnTo>
                  <a:pt x="47" y="160"/>
                </a:lnTo>
                <a:lnTo>
                  <a:pt x="47" y="161"/>
                </a:lnTo>
                <a:lnTo>
                  <a:pt x="47" y="161"/>
                </a:lnTo>
                <a:lnTo>
                  <a:pt x="47" y="161"/>
                </a:lnTo>
                <a:lnTo>
                  <a:pt x="46" y="160"/>
                </a:lnTo>
                <a:lnTo>
                  <a:pt x="46" y="159"/>
                </a:lnTo>
                <a:lnTo>
                  <a:pt x="47" y="158"/>
                </a:lnTo>
                <a:lnTo>
                  <a:pt x="47" y="158"/>
                </a:lnTo>
                <a:lnTo>
                  <a:pt x="47" y="155"/>
                </a:lnTo>
                <a:lnTo>
                  <a:pt x="46" y="154"/>
                </a:lnTo>
                <a:lnTo>
                  <a:pt x="47" y="153"/>
                </a:lnTo>
                <a:lnTo>
                  <a:pt x="47" y="153"/>
                </a:lnTo>
                <a:lnTo>
                  <a:pt x="47" y="153"/>
                </a:lnTo>
                <a:lnTo>
                  <a:pt x="48" y="154"/>
                </a:lnTo>
                <a:lnTo>
                  <a:pt x="48" y="156"/>
                </a:lnTo>
                <a:lnTo>
                  <a:pt x="50" y="156"/>
                </a:lnTo>
                <a:lnTo>
                  <a:pt x="50" y="156"/>
                </a:lnTo>
                <a:lnTo>
                  <a:pt x="48" y="154"/>
                </a:lnTo>
                <a:lnTo>
                  <a:pt x="48" y="153"/>
                </a:lnTo>
                <a:lnTo>
                  <a:pt x="50" y="151"/>
                </a:lnTo>
                <a:lnTo>
                  <a:pt x="50" y="151"/>
                </a:lnTo>
                <a:lnTo>
                  <a:pt x="48" y="150"/>
                </a:lnTo>
                <a:lnTo>
                  <a:pt x="47" y="150"/>
                </a:lnTo>
                <a:lnTo>
                  <a:pt x="47" y="150"/>
                </a:lnTo>
                <a:lnTo>
                  <a:pt x="48" y="149"/>
                </a:lnTo>
                <a:lnTo>
                  <a:pt x="48" y="148"/>
                </a:lnTo>
                <a:lnTo>
                  <a:pt x="48" y="148"/>
                </a:lnTo>
                <a:lnTo>
                  <a:pt x="48" y="146"/>
                </a:lnTo>
                <a:lnTo>
                  <a:pt x="47" y="145"/>
                </a:lnTo>
                <a:lnTo>
                  <a:pt x="47" y="144"/>
                </a:lnTo>
                <a:lnTo>
                  <a:pt x="47" y="144"/>
                </a:lnTo>
                <a:lnTo>
                  <a:pt x="50" y="145"/>
                </a:lnTo>
                <a:lnTo>
                  <a:pt x="50" y="148"/>
                </a:lnTo>
                <a:lnTo>
                  <a:pt x="50" y="148"/>
                </a:lnTo>
                <a:lnTo>
                  <a:pt x="52" y="150"/>
                </a:lnTo>
                <a:lnTo>
                  <a:pt x="54" y="150"/>
                </a:lnTo>
                <a:lnTo>
                  <a:pt x="54" y="150"/>
                </a:lnTo>
                <a:lnTo>
                  <a:pt x="54" y="151"/>
                </a:lnTo>
                <a:lnTo>
                  <a:pt x="53" y="151"/>
                </a:lnTo>
                <a:lnTo>
                  <a:pt x="52" y="151"/>
                </a:lnTo>
                <a:lnTo>
                  <a:pt x="52" y="153"/>
                </a:lnTo>
                <a:lnTo>
                  <a:pt x="52" y="153"/>
                </a:lnTo>
                <a:lnTo>
                  <a:pt x="53" y="154"/>
                </a:lnTo>
                <a:lnTo>
                  <a:pt x="53" y="153"/>
                </a:lnTo>
                <a:lnTo>
                  <a:pt x="53" y="153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41" y="119"/>
                </a:lnTo>
                <a:lnTo>
                  <a:pt x="42" y="118"/>
                </a:lnTo>
                <a:lnTo>
                  <a:pt x="42" y="118"/>
                </a:lnTo>
                <a:lnTo>
                  <a:pt x="41" y="115"/>
                </a:lnTo>
                <a:lnTo>
                  <a:pt x="41" y="115"/>
                </a:lnTo>
                <a:lnTo>
                  <a:pt x="42" y="113"/>
                </a:lnTo>
                <a:lnTo>
                  <a:pt x="43" y="110"/>
                </a:lnTo>
                <a:lnTo>
                  <a:pt x="43" y="110"/>
                </a:lnTo>
                <a:lnTo>
                  <a:pt x="45" y="113"/>
                </a:lnTo>
                <a:lnTo>
                  <a:pt x="45" y="114"/>
                </a:lnTo>
                <a:lnTo>
                  <a:pt x="43" y="115"/>
                </a:lnTo>
                <a:lnTo>
                  <a:pt x="43" y="118"/>
                </a:lnTo>
                <a:lnTo>
                  <a:pt x="43" y="118"/>
                </a:lnTo>
                <a:lnTo>
                  <a:pt x="41" y="120"/>
                </a:lnTo>
                <a:lnTo>
                  <a:pt x="41" y="120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42" y="128"/>
                </a:lnTo>
                <a:lnTo>
                  <a:pt x="42" y="126"/>
                </a:lnTo>
                <a:lnTo>
                  <a:pt x="42" y="125"/>
                </a:lnTo>
                <a:lnTo>
                  <a:pt x="42" y="125"/>
                </a:lnTo>
                <a:lnTo>
                  <a:pt x="42" y="125"/>
                </a:lnTo>
                <a:lnTo>
                  <a:pt x="41" y="123"/>
                </a:lnTo>
                <a:lnTo>
                  <a:pt x="41" y="120"/>
                </a:lnTo>
                <a:lnTo>
                  <a:pt x="41" y="120"/>
                </a:lnTo>
                <a:lnTo>
                  <a:pt x="42" y="121"/>
                </a:lnTo>
                <a:lnTo>
                  <a:pt x="42" y="121"/>
                </a:lnTo>
                <a:lnTo>
                  <a:pt x="43" y="119"/>
                </a:lnTo>
                <a:lnTo>
                  <a:pt x="43" y="119"/>
                </a:lnTo>
                <a:lnTo>
                  <a:pt x="45" y="121"/>
                </a:lnTo>
                <a:lnTo>
                  <a:pt x="45" y="123"/>
                </a:lnTo>
                <a:lnTo>
                  <a:pt x="43" y="125"/>
                </a:lnTo>
                <a:lnTo>
                  <a:pt x="45" y="128"/>
                </a:lnTo>
                <a:lnTo>
                  <a:pt x="45" y="128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45" y="181"/>
                </a:moveTo>
                <a:lnTo>
                  <a:pt x="45" y="180"/>
                </a:lnTo>
                <a:lnTo>
                  <a:pt x="45" y="180"/>
                </a:lnTo>
                <a:lnTo>
                  <a:pt x="47" y="180"/>
                </a:lnTo>
                <a:lnTo>
                  <a:pt x="48" y="183"/>
                </a:lnTo>
                <a:lnTo>
                  <a:pt x="48" y="183"/>
                </a:lnTo>
                <a:lnTo>
                  <a:pt x="46" y="181"/>
                </a:lnTo>
                <a:lnTo>
                  <a:pt x="45" y="181"/>
                </a:lnTo>
                <a:lnTo>
                  <a:pt x="45" y="181"/>
                </a:lnTo>
                <a:close/>
                <a:moveTo>
                  <a:pt x="53" y="181"/>
                </a:moveTo>
                <a:lnTo>
                  <a:pt x="53" y="181"/>
                </a:lnTo>
                <a:lnTo>
                  <a:pt x="53" y="180"/>
                </a:lnTo>
                <a:lnTo>
                  <a:pt x="54" y="178"/>
                </a:lnTo>
                <a:lnTo>
                  <a:pt x="54" y="178"/>
                </a:lnTo>
                <a:lnTo>
                  <a:pt x="53" y="178"/>
                </a:lnTo>
                <a:lnTo>
                  <a:pt x="53" y="176"/>
                </a:lnTo>
                <a:lnTo>
                  <a:pt x="53" y="176"/>
                </a:lnTo>
                <a:lnTo>
                  <a:pt x="54" y="176"/>
                </a:lnTo>
                <a:lnTo>
                  <a:pt x="54" y="175"/>
                </a:lnTo>
                <a:lnTo>
                  <a:pt x="54" y="175"/>
                </a:lnTo>
                <a:lnTo>
                  <a:pt x="56" y="179"/>
                </a:lnTo>
                <a:lnTo>
                  <a:pt x="54" y="180"/>
                </a:lnTo>
                <a:lnTo>
                  <a:pt x="53" y="181"/>
                </a:lnTo>
                <a:lnTo>
                  <a:pt x="53" y="181"/>
                </a:lnTo>
                <a:close/>
                <a:moveTo>
                  <a:pt x="54" y="175"/>
                </a:moveTo>
                <a:lnTo>
                  <a:pt x="54" y="175"/>
                </a:lnTo>
                <a:lnTo>
                  <a:pt x="53" y="174"/>
                </a:lnTo>
                <a:lnTo>
                  <a:pt x="53" y="173"/>
                </a:lnTo>
                <a:lnTo>
                  <a:pt x="53" y="171"/>
                </a:lnTo>
                <a:lnTo>
                  <a:pt x="53" y="170"/>
                </a:lnTo>
                <a:lnTo>
                  <a:pt x="53" y="170"/>
                </a:lnTo>
                <a:lnTo>
                  <a:pt x="52" y="170"/>
                </a:lnTo>
                <a:lnTo>
                  <a:pt x="53" y="168"/>
                </a:lnTo>
                <a:lnTo>
                  <a:pt x="53" y="165"/>
                </a:lnTo>
                <a:lnTo>
                  <a:pt x="52" y="164"/>
                </a:lnTo>
                <a:lnTo>
                  <a:pt x="52" y="164"/>
                </a:lnTo>
                <a:lnTo>
                  <a:pt x="53" y="164"/>
                </a:lnTo>
                <a:lnTo>
                  <a:pt x="54" y="165"/>
                </a:lnTo>
                <a:lnTo>
                  <a:pt x="54" y="169"/>
                </a:lnTo>
                <a:lnTo>
                  <a:pt x="54" y="169"/>
                </a:lnTo>
                <a:lnTo>
                  <a:pt x="54" y="173"/>
                </a:lnTo>
                <a:lnTo>
                  <a:pt x="54" y="175"/>
                </a:lnTo>
                <a:lnTo>
                  <a:pt x="54" y="175"/>
                </a:lnTo>
                <a:close/>
                <a:moveTo>
                  <a:pt x="51" y="176"/>
                </a:moveTo>
                <a:lnTo>
                  <a:pt x="51" y="176"/>
                </a:lnTo>
                <a:lnTo>
                  <a:pt x="51" y="176"/>
                </a:lnTo>
                <a:lnTo>
                  <a:pt x="51" y="175"/>
                </a:lnTo>
                <a:lnTo>
                  <a:pt x="51" y="175"/>
                </a:lnTo>
                <a:lnTo>
                  <a:pt x="50" y="175"/>
                </a:lnTo>
                <a:lnTo>
                  <a:pt x="48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4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4"/>
                </a:lnTo>
                <a:lnTo>
                  <a:pt x="47" y="173"/>
                </a:lnTo>
                <a:lnTo>
                  <a:pt x="47" y="173"/>
                </a:lnTo>
                <a:lnTo>
                  <a:pt x="47" y="170"/>
                </a:lnTo>
                <a:lnTo>
                  <a:pt x="47" y="170"/>
                </a:lnTo>
                <a:lnTo>
                  <a:pt x="48" y="170"/>
                </a:lnTo>
                <a:lnTo>
                  <a:pt x="48" y="170"/>
                </a:lnTo>
                <a:lnTo>
                  <a:pt x="50" y="169"/>
                </a:lnTo>
                <a:lnTo>
                  <a:pt x="50" y="168"/>
                </a:lnTo>
                <a:lnTo>
                  <a:pt x="50" y="168"/>
                </a:lnTo>
                <a:lnTo>
                  <a:pt x="50" y="166"/>
                </a:lnTo>
                <a:lnTo>
                  <a:pt x="51" y="165"/>
                </a:lnTo>
                <a:lnTo>
                  <a:pt x="51" y="165"/>
                </a:lnTo>
                <a:lnTo>
                  <a:pt x="51" y="165"/>
                </a:lnTo>
                <a:lnTo>
                  <a:pt x="50" y="171"/>
                </a:lnTo>
                <a:lnTo>
                  <a:pt x="50" y="171"/>
                </a:lnTo>
                <a:lnTo>
                  <a:pt x="48" y="173"/>
                </a:lnTo>
                <a:lnTo>
                  <a:pt x="48" y="174"/>
                </a:lnTo>
                <a:lnTo>
                  <a:pt x="48" y="174"/>
                </a:lnTo>
                <a:lnTo>
                  <a:pt x="48" y="174"/>
                </a:lnTo>
                <a:lnTo>
                  <a:pt x="50" y="173"/>
                </a:lnTo>
                <a:lnTo>
                  <a:pt x="51" y="171"/>
                </a:lnTo>
                <a:lnTo>
                  <a:pt x="52" y="171"/>
                </a:lnTo>
                <a:lnTo>
                  <a:pt x="52" y="171"/>
                </a:lnTo>
                <a:lnTo>
                  <a:pt x="52" y="173"/>
                </a:lnTo>
                <a:lnTo>
                  <a:pt x="51" y="174"/>
                </a:lnTo>
                <a:lnTo>
                  <a:pt x="51" y="175"/>
                </a:lnTo>
                <a:lnTo>
                  <a:pt x="51" y="176"/>
                </a:lnTo>
                <a:lnTo>
                  <a:pt x="51" y="176"/>
                </a:lnTo>
                <a:close/>
                <a:moveTo>
                  <a:pt x="42" y="111"/>
                </a:moveTo>
                <a:lnTo>
                  <a:pt x="42" y="111"/>
                </a:lnTo>
                <a:lnTo>
                  <a:pt x="42" y="113"/>
                </a:lnTo>
                <a:lnTo>
                  <a:pt x="42" y="111"/>
                </a:lnTo>
                <a:lnTo>
                  <a:pt x="42" y="111"/>
                </a:lnTo>
                <a:lnTo>
                  <a:pt x="42" y="106"/>
                </a:lnTo>
                <a:lnTo>
                  <a:pt x="42" y="99"/>
                </a:lnTo>
                <a:lnTo>
                  <a:pt x="42" y="99"/>
                </a:lnTo>
                <a:lnTo>
                  <a:pt x="42" y="98"/>
                </a:lnTo>
                <a:lnTo>
                  <a:pt x="42" y="99"/>
                </a:lnTo>
                <a:lnTo>
                  <a:pt x="42" y="99"/>
                </a:lnTo>
                <a:lnTo>
                  <a:pt x="43" y="105"/>
                </a:lnTo>
                <a:lnTo>
                  <a:pt x="42" y="111"/>
                </a:lnTo>
                <a:lnTo>
                  <a:pt x="42" y="111"/>
                </a:lnTo>
                <a:close/>
                <a:moveTo>
                  <a:pt x="43" y="173"/>
                </a:moveTo>
                <a:lnTo>
                  <a:pt x="43" y="173"/>
                </a:lnTo>
                <a:lnTo>
                  <a:pt x="42" y="171"/>
                </a:lnTo>
                <a:lnTo>
                  <a:pt x="41" y="171"/>
                </a:lnTo>
                <a:lnTo>
                  <a:pt x="41" y="169"/>
                </a:lnTo>
                <a:lnTo>
                  <a:pt x="41" y="169"/>
                </a:lnTo>
                <a:lnTo>
                  <a:pt x="41" y="170"/>
                </a:lnTo>
                <a:lnTo>
                  <a:pt x="42" y="170"/>
                </a:lnTo>
                <a:lnTo>
                  <a:pt x="43" y="170"/>
                </a:lnTo>
                <a:lnTo>
                  <a:pt x="43" y="170"/>
                </a:lnTo>
                <a:lnTo>
                  <a:pt x="43" y="170"/>
                </a:lnTo>
                <a:lnTo>
                  <a:pt x="45" y="169"/>
                </a:lnTo>
                <a:lnTo>
                  <a:pt x="45" y="169"/>
                </a:lnTo>
                <a:lnTo>
                  <a:pt x="46" y="169"/>
                </a:lnTo>
                <a:lnTo>
                  <a:pt x="46" y="169"/>
                </a:lnTo>
                <a:lnTo>
                  <a:pt x="45" y="170"/>
                </a:lnTo>
                <a:lnTo>
                  <a:pt x="45" y="173"/>
                </a:lnTo>
                <a:lnTo>
                  <a:pt x="45" y="176"/>
                </a:lnTo>
                <a:lnTo>
                  <a:pt x="45" y="176"/>
                </a:lnTo>
                <a:lnTo>
                  <a:pt x="43" y="176"/>
                </a:lnTo>
                <a:lnTo>
                  <a:pt x="43" y="176"/>
                </a:lnTo>
                <a:lnTo>
                  <a:pt x="43" y="178"/>
                </a:lnTo>
                <a:lnTo>
                  <a:pt x="42" y="178"/>
                </a:lnTo>
                <a:lnTo>
                  <a:pt x="42" y="178"/>
                </a:lnTo>
                <a:lnTo>
                  <a:pt x="42" y="175"/>
                </a:lnTo>
                <a:lnTo>
                  <a:pt x="42" y="175"/>
                </a:lnTo>
                <a:lnTo>
                  <a:pt x="43" y="174"/>
                </a:lnTo>
                <a:lnTo>
                  <a:pt x="43" y="173"/>
                </a:lnTo>
                <a:lnTo>
                  <a:pt x="43" y="173"/>
                </a:lnTo>
                <a:close/>
                <a:moveTo>
                  <a:pt x="37" y="171"/>
                </a:moveTo>
                <a:lnTo>
                  <a:pt x="37" y="171"/>
                </a:lnTo>
                <a:lnTo>
                  <a:pt x="37" y="171"/>
                </a:lnTo>
                <a:lnTo>
                  <a:pt x="37" y="170"/>
                </a:lnTo>
                <a:lnTo>
                  <a:pt x="37" y="168"/>
                </a:lnTo>
                <a:lnTo>
                  <a:pt x="36" y="166"/>
                </a:lnTo>
                <a:lnTo>
                  <a:pt x="36" y="166"/>
                </a:lnTo>
                <a:lnTo>
                  <a:pt x="37" y="165"/>
                </a:lnTo>
                <a:lnTo>
                  <a:pt x="37" y="163"/>
                </a:lnTo>
                <a:lnTo>
                  <a:pt x="37" y="163"/>
                </a:lnTo>
                <a:lnTo>
                  <a:pt x="39" y="166"/>
                </a:lnTo>
                <a:lnTo>
                  <a:pt x="39" y="169"/>
                </a:lnTo>
                <a:lnTo>
                  <a:pt x="39" y="169"/>
                </a:lnTo>
                <a:lnTo>
                  <a:pt x="39" y="169"/>
                </a:lnTo>
                <a:lnTo>
                  <a:pt x="37" y="169"/>
                </a:lnTo>
                <a:lnTo>
                  <a:pt x="37" y="171"/>
                </a:lnTo>
                <a:lnTo>
                  <a:pt x="37" y="171"/>
                </a:lnTo>
                <a:close/>
                <a:moveTo>
                  <a:pt x="48" y="129"/>
                </a:moveTo>
                <a:lnTo>
                  <a:pt x="48" y="129"/>
                </a:lnTo>
                <a:lnTo>
                  <a:pt x="47" y="128"/>
                </a:lnTo>
                <a:lnTo>
                  <a:pt x="47" y="128"/>
                </a:lnTo>
                <a:lnTo>
                  <a:pt x="47" y="128"/>
                </a:lnTo>
                <a:lnTo>
                  <a:pt x="47" y="126"/>
                </a:lnTo>
                <a:lnTo>
                  <a:pt x="48" y="125"/>
                </a:lnTo>
                <a:lnTo>
                  <a:pt x="48" y="125"/>
                </a:lnTo>
                <a:lnTo>
                  <a:pt x="51" y="126"/>
                </a:lnTo>
                <a:lnTo>
                  <a:pt x="52" y="126"/>
                </a:lnTo>
                <a:lnTo>
                  <a:pt x="52" y="128"/>
                </a:lnTo>
                <a:lnTo>
                  <a:pt x="52" y="128"/>
                </a:lnTo>
                <a:lnTo>
                  <a:pt x="51" y="128"/>
                </a:lnTo>
                <a:lnTo>
                  <a:pt x="48" y="126"/>
                </a:lnTo>
                <a:lnTo>
                  <a:pt x="48" y="126"/>
                </a:lnTo>
                <a:lnTo>
                  <a:pt x="50" y="129"/>
                </a:lnTo>
                <a:lnTo>
                  <a:pt x="51" y="129"/>
                </a:lnTo>
                <a:lnTo>
                  <a:pt x="51" y="129"/>
                </a:lnTo>
                <a:lnTo>
                  <a:pt x="51" y="129"/>
                </a:lnTo>
                <a:lnTo>
                  <a:pt x="52" y="129"/>
                </a:lnTo>
                <a:lnTo>
                  <a:pt x="51" y="129"/>
                </a:lnTo>
                <a:lnTo>
                  <a:pt x="51" y="130"/>
                </a:lnTo>
                <a:lnTo>
                  <a:pt x="51" y="130"/>
                </a:lnTo>
                <a:lnTo>
                  <a:pt x="51" y="130"/>
                </a:lnTo>
                <a:lnTo>
                  <a:pt x="50" y="130"/>
                </a:lnTo>
                <a:lnTo>
                  <a:pt x="50" y="129"/>
                </a:lnTo>
                <a:lnTo>
                  <a:pt x="48" y="129"/>
                </a:lnTo>
                <a:lnTo>
                  <a:pt x="48" y="129"/>
                </a:lnTo>
                <a:lnTo>
                  <a:pt x="50" y="133"/>
                </a:lnTo>
                <a:lnTo>
                  <a:pt x="48" y="135"/>
                </a:lnTo>
                <a:lnTo>
                  <a:pt x="48" y="135"/>
                </a:lnTo>
                <a:lnTo>
                  <a:pt x="47" y="134"/>
                </a:lnTo>
                <a:lnTo>
                  <a:pt x="46" y="133"/>
                </a:lnTo>
                <a:lnTo>
                  <a:pt x="46" y="133"/>
                </a:lnTo>
                <a:lnTo>
                  <a:pt x="47" y="130"/>
                </a:lnTo>
                <a:lnTo>
                  <a:pt x="48" y="129"/>
                </a:lnTo>
                <a:lnTo>
                  <a:pt x="48" y="129"/>
                </a:lnTo>
                <a:close/>
                <a:moveTo>
                  <a:pt x="43" y="58"/>
                </a:moveTo>
                <a:lnTo>
                  <a:pt x="43" y="58"/>
                </a:lnTo>
                <a:lnTo>
                  <a:pt x="42" y="58"/>
                </a:lnTo>
                <a:lnTo>
                  <a:pt x="42" y="55"/>
                </a:lnTo>
                <a:lnTo>
                  <a:pt x="42" y="51"/>
                </a:lnTo>
                <a:lnTo>
                  <a:pt x="42" y="51"/>
                </a:lnTo>
                <a:lnTo>
                  <a:pt x="43" y="53"/>
                </a:lnTo>
                <a:lnTo>
                  <a:pt x="43" y="54"/>
                </a:lnTo>
                <a:lnTo>
                  <a:pt x="43" y="58"/>
                </a:lnTo>
                <a:lnTo>
                  <a:pt x="43" y="58"/>
                </a:lnTo>
                <a:close/>
                <a:moveTo>
                  <a:pt x="54" y="81"/>
                </a:moveTo>
                <a:lnTo>
                  <a:pt x="54" y="81"/>
                </a:lnTo>
                <a:lnTo>
                  <a:pt x="56" y="80"/>
                </a:lnTo>
                <a:lnTo>
                  <a:pt x="56" y="76"/>
                </a:lnTo>
                <a:lnTo>
                  <a:pt x="56" y="76"/>
                </a:lnTo>
                <a:lnTo>
                  <a:pt x="57" y="78"/>
                </a:lnTo>
                <a:lnTo>
                  <a:pt x="57" y="79"/>
                </a:lnTo>
                <a:lnTo>
                  <a:pt x="57" y="80"/>
                </a:lnTo>
                <a:lnTo>
                  <a:pt x="57" y="81"/>
                </a:lnTo>
                <a:lnTo>
                  <a:pt x="57" y="81"/>
                </a:lnTo>
                <a:lnTo>
                  <a:pt x="57" y="83"/>
                </a:lnTo>
                <a:lnTo>
                  <a:pt x="58" y="84"/>
                </a:lnTo>
                <a:lnTo>
                  <a:pt x="58" y="84"/>
                </a:lnTo>
                <a:lnTo>
                  <a:pt x="59" y="83"/>
                </a:lnTo>
                <a:lnTo>
                  <a:pt x="58" y="80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6"/>
                </a:lnTo>
                <a:lnTo>
                  <a:pt x="57" y="75"/>
                </a:lnTo>
                <a:lnTo>
                  <a:pt x="57" y="75"/>
                </a:lnTo>
                <a:lnTo>
                  <a:pt x="57" y="74"/>
                </a:lnTo>
                <a:lnTo>
                  <a:pt x="58" y="73"/>
                </a:lnTo>
                <a:lnTo>
                  <a:pt x="58" y="73"/>
                </a:lnTo>
                <a:lnTo>
                  <a:pt x="57" y="69"/>
                </a:lnTo>
                <a:lnTo>
                  <a:pt x="57" y="69"/>
                </a:lnTo>
                <a:lnTo>
                  <a:pt x="57" y="68"/>
                </a:lnTo>
                <a:lnTo>
                  <a:pt x="58" y="68"/>
                </a:lnTo>
                <a:lnTo>
                  <a:pt x="59" y="68"/>
                </a:lnTo>
                <a:lnTo>
                  <a:pt x="59" y="66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8" y="68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9" y="65"/>
                </a:lnTo>
                <a:lnTo>
                  <a:pt x="59" y="65"/>
                </a:lnTo>
                <a:lnTo>
                  <a:pt x="60" y="65"/>
                </a:lnTo>
                <a:lnTo>
                  <a:pt x="60" y="65"/>
                </a:lnTo>
                <a:lnTo>
                  <a:pt x="58" y="61"/>
                </a:lnTo>
                <a:lnTo>
                  <a:pt x="58" y="61"/>
                </a:lnTo>
                <a:lnTo>
                  <a:pt x="59" y="61"/>
                </a:lnTo>
                <a:lnTo>
                  <a:pt x="59" y="59"/>
                </a:lnTo>
                <a:lnTo>
                  <a:pt x="60" y="55"/>
                </a:lnTo>
                <a:lnTo>
                  <a:pt x="60" y="55"/>
                </a:lnTo>
                <a:lnTo>
                  <a:pt x="62" y="59"/>
                </a:lnTo>
                <a:lnTo>
                  <a:pt x="62" y="59"/>
                </a:lnTo>
                <a:lnTo>
                  <a:pt x="63" y="59"/>
                </a:lnTo>
                <a:lnTo>
                  <a:pt x="63" y="56"/>
                </a:lnTo>
                <a:lnTo>
                  <a:pt x="63" y="56"/>
                </a:lnTo>
                <a:lnTo>
                  <a:pt x="64" y="59"/>
                </a:lnTo>
                <a:lnTo>
                  <a:pt x="64" y="63"/>
                </a:lnTo>
                <a:lnTo>
                  <a:pt x="64" y="70"/>
                </a:lnTo>
                <a:lnTo>
                  <a:pt x="64" y="70"/>
                </a:lnTo>
                <a:lnTo>
                  <a:pt x="64" y="70"/>
                </a:lnTo>
                <a:lnTo>
                  <a:pt x="63" y="71"/>
                </a:lnTo>
                <a:lnTo>
                  <a:pt x="63" y="71"/>
                </a:lnTo>
                <a:lnTo>
                  <a:pt x="64" y="73"/>
                </a:lnTo>
                <a:lnTo>
                  <a:pt x="64" y="73"/>
                </a:lnTo>
                <a:lnTo>
                  <a:pt x="64" y="73"/>
                </a:lnTo>
                <a:lnTo>
                  <a:pt x="63" y="73"/>
                </a:lnTo>
                <a:lnTo>
                  <a:pt x="63" y="73"/>
                </a:lnTo>
                <a:lnTo>
                  <a:pt x="64" y="75"/>
                </a:lnTo>
                <a:lnTo>
                  <a:pt x="64" y="75"/>
                </a:lnTo>
                <a:lnTo>
                  <a:pt x="64" y="78"/>
                </a:lnTo>
                <a:lnTo>
                  <a:pt x="63" y="80"/>
                </a:lnTo>
                <a:lnTo>
                  <a:pt x="63" y="80"/>
                </a:lnTo>
                <a:lnTo>
                  <a:pt x="64" y="88"/>
                </a:lnTo>
                <a:lnTo>
                  <a:pt x="64" y="88"/>
                </a:lnTo>
                <a:lnTo>
                  <a:pt x="62" y="95"/>
                </a:lnTo>
                <a:lnTo>
                  <a:pt x="62" y="95"/>
                </a:lnTo>
                <a:lnTo>
                  <a:pt x="63" y="96"/>
                </a:lnTo>
                <a:lnTo>
                  <a:pt x="63" y="96"/>
                </a:lnTo>
                <a:lnTo>
                  <a:pt x="62" y="103"/>
                </a:lnTo>
                <a:lnTo>
                  <a:pt x="62" y="105"/>
                </a:lnTo>
                <a:lnTo>
                  <a:pt x="62" y="108"/>
                </a:lnTo>
                <a:lnTo>
                  <a:pt x="62" y="108"/>
                </a:lnTo>
                <a:lnTo>
                  <a:pt x="60" y="110"/>
                </a:lnTo>
                <a:lnTo>
                  <a:pt x="60" y="110"/>
                </a:lnTo>
                <a:lnTo>
                  <a:pt x="60" y="109"/>
                </a:lnTo>
                <a:lnTo>
                  <a:pt x="60" y="108"/>
                </a:lnTo>
                <a:lnTo>
                  <a:pt x="60" y="106"/>
                </a:lnTo>
                <a:lnTo>
                  <a:pt x="59" y="106"/>
                </a:lnTo>
                <a:lnTo>
                  <a:pt x="59" y="106"/>
                </a:lnTo>
                <a:lnTo>
                  <a:pt x="62" y="111"/>
                </a:lnTo>
                <a:lnTo>
                  <a:pt x="62" y="111"/>
                </a:lnTo>
                <a:lnTo>
                  <a:pt x="60" y="114"/>
                </a:lnTo>
                <a:lnTo>
                  <a:pt x="60" y="118"/>
                </a:lnTo>
                <a:lnTo>
                  <a:pt x="60" y="124"/>
                </a:lnTo>
                <a:lnTo>
                  <a:pt x="60" y="124"/>
                </a:lnTo>
                <a:lnTo>
                  <a:pt x="59" y="125"/>
                </a:lnTo>
                <a:lnTo>
                  <a:pt x="58" y="126"/>
                </a:lnTo>
                <a:lnTo>
                  <a:pt x="58" y="126"/>
                </a:lnTo>
                <a:lnTo>
                  <a:pt x="58" y="129"/>
                </a:lnTo>
                <a:lnTo>
                  <a:pt x="57" y="129"/>
                </a:lnTo>
                <a:lnTo>
                  <a:pt x="57" y="130"/>
                </a:lnTo>
                <a:lnTo>
                  <a:pt x="57" y="130"/>
                </a:lnTo>
                <a:lnTo>
                  <a:pt x="56" y="129"/>
                </a:lnTo>
                <a:lnTo>
                  <a:pt x="56" y="128"/>
                </a:lnTo>
                <a:lnTo>
                  <a:pt x="56" y="125"/>
                </a:lnTo>
                <a:lnTo>
                  <a:pt x="56" y="125"/>
                </a:lnTo>
                <a:lnTo>
                  <a:pt x="56" y="120"/>
                </a:lnTo>
                <a:lnTo>
                  <a:pt x="56" y="120"/>
                </a:lnTo>
                <a:lnTo>
                  <a:pt x="56" y="119"/>
                </a:lnTo>
                <a:lnTo>
                  <a:pt x="56" y="119"/>
                </a:lnTo>
                <a:lnTo>
                  <a:pt x="57" y="116"/>
                </a:lnTo>
                <a:lnTo>
                  <a:pt x="57" y="116"/>
                </a:lnTo>
                <a:lnTo>
                  <a:pt x="57" y="114"/>
                </a:lnTo>
                <a:lnTo>
                  <a:pt x="57" y="114"/>
                </a:lnTo>
                <a:lnTo>
                  <a:pt x="57" y="111"/>
                </a:lnTo>
                <a:lnTo>
                  <a:pt x="56" y="109"/>
                </a:lnTo>
                <a:lnTo>
                  <a:pt x="56" y="109"/>
                </a:lnTo>
                <a:lnTo>
                  <a:pt x="58" y="110"/>
                </a:lnTo>
                <a:lnTo>
                  <a:pt x="58" y="110"/>
                </a:lnTo>
                <a:lnTo>
                  <a:pt x="58" y="109"/>
                </a:lnTo>
                <a:lnTo>
                  <a:pt x="58" y="109"/>
                </a:lnTo>
                <a:lnTo>
                  <a:pt x="58" y="109"/>
                </a:lnTo>
                <a:lnTo>
                  <a:pt x="57" y="109"/>
                </a:lnTo>
                <a:lnTo>
                  <a:pt x="57" y="109"/>
                </a:lnTo>
                <a:lnTo>
                  <a:pt x="56" y="106"/>
                </a:lnTo>
                <a:lnTo>
                  <a:pt x="54" y="105"/>
                </a:lnTo>
                <a:lnTo>
                  <a:pt x="54" y="105"/>
                </a:lnTo>
                <a:lnTo>
                  <a:pt x="56" y="99"/>
                </a:lnTo>
                <a:lnTo>
                  <a:pt x="57" y="94"/>
                </a:lnTo>
                <a:lnTo>
                  <a:pt x="57" y="94"/>
                </a:lnTo>
                <a:lnTo>
                  <a:pt x="56" y="91"/>
                </a:lnTo>
                <a:lnTo>
                  <a:pt x="53" y="89"/>
                </a:lnTo>
                <a:lnTo>
                  <a:pt x="53" y="89"/>
                </a:lnTo>
                <a:lnTo>
                  <a:pt x="54" y="84"/>
                </a:lnTo>
                <a:lnTo>
                  <a:pt x="56" y="84"/>
                </a:lnTo>
                <a:lnTo>
                  <a:pt x="56" y="84"/>
                </a:lnTo>
                <a:lnTo>
                  <a:pt x="56" y="83"/>
                </a:lnTo>
                <a:lnTo>
                  <a:pt x="54" y="81"/>
                </a:lnTo>
                <a:lnTo>
                  <a:pt x="54" y="81"/>
                </a:lnTo>
                <a:close/>
                <a:moveTo>
                  <a:pt x="56" y="103"/>
                </a:moveTo>
                <a:lnTo>
                  <a:pt x="56" y="103"/>
                </a:lnTo>
                <a:lnTo>
                  <a:pt x="57" y="101"/>
                </a:lnTo>
                <a:lnTo>
                  <a:pt x="57" y="101"/>
                </a:lnTo>
                <a:lnTo>
                  <a:pt x="56" y="103"/>
                </a:lnTo>
                <a:lnTo>
                  <a:pt x="56" y="103"/>
                </a:lnTo>
                <a:lnTo>
                  <a:pt x="56" y="105"/>
                </a:lnTo>
                <a:lnTo>
                  <a:pt x="56" y="105"/>
                </a:lnTo>
                <a:lnTo>
                  <a:pt x="58" y="105"/>
                </a:lnTo>
                <a:lnTo>
                  <a:pt x="59" y="104"/>
                </a:lnTo>
                <a:lnTo>
                  <a:pt x="59" y="104"/>
                </a:lnTo>
                <a:lnTo>
                  <a:pt x="58" y="104"/>
                </a:lnTo>
                <a:lnTo>
                  <a:pt x="57" y="104"/>
                </a:lnTo>
                <a:lnTo>
                  <a:pt x="57" y="104"/>
                </a:lnTo>
                <a:lnTo>
                  <a:pt x="56" y="103"/>
                </a:lnTo>
                <a:lnTo>
                  <a:pt x="56" y="103"/>
                </a:lnTo>
                <a:close/>
                <a:moveTo>
                  <a:pt x="57" y="99"/>
                </a:moveTo>
                <a:lnTo>
                  <a:pt x="57" y="99"/>
                </a:lnTo>
                <a:lnTo>
                  <a:pt x="57" y="100"/>
                </a:lnTo>
                <a:lnTo>
                  <a:pt x="58" y="100"/>
                </a:lnTo>
                <a:lnTo>
                  <a:pt x="59" y="101"/>
                </a:lnTo>
                <a:lnTo>
                  <a:pt x="59" y="101"/>
                </a:lnTo>
                <a:lnTo>
                  <a:pt x="58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1"/>
                </a:lnTo>
                <a:lnTo>
                  <a:pt x="60" y="101"/>
                </a:lnTo>
                <a:lnTo>
                  <a:pt x="60" y="100"/>
                </a:lnTo>
                <a:lnTo>
                  <a:pt x="60" y="100"/>
                </a:lnTo>
                <a:lnTo>
                  <a:pt x="59" y="100"/>
                </a:lnTo>
                <a:lnTo>
                  <a:pt x="59" y="100"/>
                </a:lnTo>
                <a:lnTo>
                  <a:pt x="58" y="99"/>
                </a:lnTo>
                <a:lnTo>
                  <a:pt x="57" y="99"/>
                </a:lnTo>
                <a:lnTo>
                  <a:pt x="57" y="99"/>
                </a:lnTo>
                <a:close/>
                <a:moveTo>
                  <a:pt x="58" y="95"/>
                </a:moveTo>
                <a:lnTo>
                  <a:pt x="58" y="95"/>
                </a:lnTo>
                <a:lnTo>
                  <a:pt x="57" y="96"/>
                </a:lnTo>
                <a:lnTo>
                  <a:pt x="56" y="99"/>
                </a:lnTo>
                <a:lnTo>
                  <a:pt x="56" y="99"/>
                </a:lnTo>
                <a:lnTo>
                  <a:pt x="58" y="98"/>
                </a:lnTo>
                <a:lnTo>
                  <a:pt x="59" y="98"/>
                </a:lnTo>
                <a:lnTo>
                  <a:pt x="59" y="98"/>
                </a:lnTo>
                <a:lnTo>
                  <a:pt x="58" y="96"/>
                </a:lnTo>
                <a:lnTo>
                  <a:pt x="58" y="95"/>
                </a:lnTo>
                <a:lnTo>
                  <a:pt x="58" y="95"/>
                </a:lnTo>
                <a:close/>
                <a:moveTo>
                  <a:pt x="62" y="69"/>
                </a:moveTo>
                <a:lnTo>
                  <a:pt x="62" y="69"/>
                </a:lnTo>
                <a:lnTo>
                  <a:pt x="63" y="69"/>
                </a:lnTo>
                <a:lnTo>
                  <a:pt x="63" y="69"/>
                </a:lnTo>
                <a:lnTo>
                  <a:pt x="63" y="66"/>
                </a:lnTo>
                <a:lnTo>
                  <a:pt x="62" y="65"/>
                </a:lnTo>
                <a:lnTo>
                  <a:pt x="62" y="65"/>
                </a:lnTo>
                <a:lnTo>
                  <a:pt x="62" y="68"/>
                </a:lnTo>
                <a:lnTo>
                  <a:pt x="62" y="69"/>
                </a:lnTo>
                <a:lnTo>
                  <a:pt x="62" y="69"/>
                </a:lnTo>
                <a:close/>
                <a:moveTo>
                  <a:pt x="60" y="86"/>
                </a:moveTo>
                <a:lnTo>
                  <a:pt x="60" y="86"/>
                </a:lnTo>
                <a:lnTo>
                  <a:pt x="59" y="90"/>
                </a:lnTo>
                <a:lnTo>
                  <a:pt x="59" y="91"/>
                </a:lnTo>
                <a:lnTo>
                  <a:pt x="60" y="91"/>
                </a:lnTo>
                <a:lnTo>
                  <a:pt x="60" y="91"/>
                </a:lnTo>
                <a:lnTo>
                  <a:pt x="60" y="89"/>
                </a:lnTo>
                <a:lnTo>
                  <a:pt x="60" y="88"/>
                </a:lnTo>
                <a:lnTo>
                  <a:pt x="60" y="86"/>
                </a:lnTo>
                <a:lnTo>
                  <a:pt x="60" y="86"/>
                </a:lnTo>
                <a:close/>
                <a:moveTo>
                  <a:pt x="56" y="85"/>
                </a:moveTo>
                <a:lnTo>
                  <a:pt x="56" y="85"/>
                </a:lnTo>
                <a:lnTo>
                  <a:pt x="54" y="86"/>
                </a:lnTo>
                <a:lnTo>
                  <a:pt x="54" y="89"/>
                </a:lnTo>
                <a:lnTo>
                  <a:pt x="57" y="90"/>
                </a:lnTo>
                <a:lnTo>
                  <a:pt x="58" y="91"/>
                </a:lnTo>
                <a:lnTo>
                  <a:pt x="58" y="91"/>
                </a:lnTo>
                <a:lnTo>
                  <a:pt x="58" y="90"/>
                </a:lnTo>
                <a:lnTo>
                  <a:pt x="57" y="89"/>
                </a:lnTo>
                <a:lnTo>
                  <a:pt x="56" y="88"/>
                </a:lnTo>
                <a:lnTo>
                  <a:pt x="56" y="85"/>
                </a:lnTo>
                <a:lnTo>
                  <a:pt x="56" y="85"/>
                </a:lnTo>
                <a:close/>
                <a:moveTo>
                  <a:pt x="34" y="339"/>
                </a:moveTo>
                <a:lnTo>
                  <a:pt x="34" y="339"/>
                </a:lnTo>
                <a:lnTo>
                  <a:pt x="34" y="338"/>
                </a:lnTo>
                <a:lnTo>
                  <a:pt x="34" y="338"/>
                </a:lnTo>
                <a:lnTo>
                  <a:pt x="33" y="337"/>
                </a:lnTo>
                <a:lnTo>
                  <a:pt x="33" y="335"/>
                </a:lnTo>
                <a:lnTo>
                  <a:pt x="33" y="335"/>
                </a:lnTo>
                <a:lnTo>
                  <a:pt x="34" y="337"/>
                </a:lnTo>
                <a:lnTo>
                  <a:pt x="35" y="338"/>
                </a:lnTo>
                <a:lnTo>
                  <a:pt x="36" y="338"/>
                </a:lnTo>
                <a:lnTo>
                  <a:pt x="36" y="338"/>
                </a:lnTo>
                <a:lnTo>
                  <a:pt x="36" y="339"/>
                </a:lnTo>
                <a:lnTo>
                  <a:pt x="34" y="339"/>
                </a:lnTo>
                <a:lnTo>
                  <a:pt x="34" y="339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51" y="1"/>
                </a:lnTo>
                <a:lnTo>
                  <a:pt x="51" y="3"/>
                </a:lnTo>
                <a:lnTo>
                  <a:pt x="51" y="5"/>
                </a:lnTo>
                <a:lnTo>
                  <a:pt x="51" y="5"/>
                </a:lnTo>
                <a:lnTo>
                  <a:pt x="50" y="5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48" y="110"/>
                </a:lnTo>
                <a:lnTo>
                  <a:pt x="50" y="109"/>
                </a:lnTo>
                <a:lnTo>
                  <a:pt x="50" y="109"/>
                </a:lnTo>
                <a:lnTo>
                  <a:pt x="50" y="108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0" y="110"/>
                </a:lnTo>
                <a:lnTo>
                  <a:pt x="51" y="111"/>
                </a:lnTo>
                <a:lnTo>
                  <a:pt x="51" y="111"/>
                </a:lnTo>
                <a:lnTo>
                  <a:pt x="50" y="113"/>
                </a:lnTo>
                <a:lnTo>
                  <a:pt x="50" y="111"/>
                </a:lnTo>
                <a:lnTo>
                  <a:pt x="50" y="110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54" y="106"/>
                </a:move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56" y="108"/>
                </a:lnTo>
                <a:lnTo>
                  <a:pt x="56" y="110"/>
                </a:lnTo>
                <a:lnTo>
                  <a:pt x="56" y="113"/>
                </a:lnTo>
                <a:lnTo>
                  <a:pt x="56" y="113"/>
                </a:lnTo>
                <a:lnTo>
                  <a:pt x="54" y="111"/>
                </a:lnTo>
                <a:lnTo>
                  <a:pt x="54" y="11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42" y="93"/>
                </a:moveTo>
                <a:lnTo>
                  <a:pt x="42" y="91"/>
                </a:lnTo>
                <a:lnTo>
                  <a:pt x="42" y="91"/>
                </a:lnTo>
                <a:lnTo>
                  <a:pt x="43" y="91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90"/>
                </a:lnTo>
                <a:lnTo>
                  <a:pt x="42" y="90"/>
                </a:lnTo>
                <a:lnTo>
                  <a:pt x="42" y="90"/>
                </a:lnTo>
                <a:lnTo>
                  <a:pt x="42" y="89"/>
                </a:lnTo>
                <a:lnTo>
                  <a:pt x="43" y="88"/>
                </a:lnTo>
                <a:lnTo>
                  <a:pt x="43" y="88"/>
                </a:lnTo>
                <a:lnTo>
                  <a:pt x="41" y="88"/>
                </a:lnTo>
                <a:lnTo>
                  <a:pt x="41" y="88"/>
                </a:lnTo>
                <a:lnTo>
                  <a:pt x="42" y="86"/>
                </a:lnTo>
                <a:lnTo>
                  <a:pt x="42" y="85"/>
                </a:lnTo>
                <a:lnTo>
                  <a:pt x="42" y="81"/>
                </a:lnTo>
                <a:lnTo>
                  <a:pt x="42" y="81"/>
                </a:lnTo>
                <a:lnTo>
                  <a:pt x="43" y="83"/>
                </a:lnTo>
                <a:lnTo>
                  <a:pt x="43" y="84"/>
                </a:lnTo>
                <a:lnTo>
                  <a:pt x="43" y="84"/>
                </a:lnTo>
                <a:lnTo>
                  <a:pt x="45" y="84"/>
                </a:lnTo>
                <a:lnTo>
                  <a:pt x="45" y="84"/>
                </a:lnTo>
                <a:lnTo>
                  <a:pt x="43" y="86"/>
                </a:lnTo>
                <a:lnTo>
                  <a:pt x="43" y="86"/>
                </a:lnTo>
                <a:lnTo>
                  <a:pt x="45" y="86"/>
                </a:lnTo>
                <a:lnTo>
                  <a:pt x="45" y="86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3"/>
                </a:lnTo>
                <a:lnTo>
                  <a:pt x="42" y="93"/>
                </a:lnTo>
                <a:lnTo>
                  <a:pt x="42" y="93"/>
                </a:lnTo>
                <a:close/>
                <a:moveTo>
                  <a:pt x="204" y="679"/>
                </a:moveTo>
                <a:lnTo>
                  <a:pt x="204" y="679"/>
                </a:lnTo>
                <a:lnTo>
                  <a:pt x="204" y="681"/>
                </a:lnTo>
                <a:lnTo>
                  <a:pt x="203" y="682"/>
                </a:lnTo>
                <a:lnTo>
                  <a:pt x="202" y="682"/>
                </a:lnTo>
                <a:lnTo>
                  <a:pt x="202" y="682"/>
                </a:lnTo>
                <a:lnTo>
                  <a:pt x="202" y="681"/>
                </a:lnTo>
                <a:lnTo>
                  <a:pt x="204" y="679"/>
                </a:lnTo>
                <a:lnTo>
                  <a:pt x="204" y="679"/>
                </a:lnTo>
                <a:close/>
                <a:moveTo>
                  <a:pt x="47" y="98"/>
                </a:moveTo>
                <a:lnTo>
                  <a:pt x="47" y="98"/>
                </a:lnTo>
                <a:lnTo>
                  <a:pt x="48" y="94"/>
                </a:lnTo>
                <a:lnTo>
                  <a:pt x="48" y="93"/>
                </a:lnTo>
                <a:lnTo>
                  <a:pt x="47" y="93"/>
                </a:lnTo>
                <a:lnTo>
                  <a:pt x="47" y="93"/>
                </a:lnTo>
                <a:lnTo>
                  <a:pt x="47" y="91"/>
                </a:lnTo>
                <a:lnTo>
                  <a:pt x="47" y="90"/>
                </a:lnTo>
                <a:lnTo>
                  <a:pt x="48" y="90"/>
                </a:lnTo>
                <a:lnTo>
                  <a:pt x="48" y="89"/>
                </a:lnTo>
                <a:lnTo>
                  <a:pt x="48" y="89"/>
                </a:lnTo>
                <a:lnTo>
                  <a:pt x="48" y="88"/>
                </a:lnTo>
                <a:lnTo>
                  <a:pt x="47" y="86"/>
                </a:lnTo>
                <a:lnTo>
                  <a:pt x="47" y="85"/>
                </a:lnTo>
                <a:lnTo>
                  <a:pt x="47" y="84"/>
                </a:lnTo>
                <a:lnTo>
                  <a:pt x="47" y="84"/>
                </a:lnTo>
                <a:lnTo>
                  <a:pt x="48" y="85"/>
                </a:lnTo>
                <a:lnTo>
                  <a:pt x="50" y="89"/>
                </a:lnTo>
                <a:lnTo>
                  <a:pt x="50" y="89"/>
                </a:lnTo>
                <a:lnTo>
                  <a:pt x="50" y="94"/>
                </a:lnTo>
                <a:lnTo>
                  <a:pt x="48" y="96"/>
                </a:lnTo>
                <a:lnTo>
                  <a:pt x="47" y="98"/>
                </a:lnTo>
                <a:lnTo>
                  <a:pt x="47" y="98"/>
                </a:lnTo>
                <a:close/>
                <a:moveTo>
                  <a:pt x="48" y="99"/>
                </a:moveTo>
                <a:lnTo>
                  <a:pt x="48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6"/>
                </a:lnTo>
                <a:lnTo>
                  <a:pt x="48" y="108"/>
                </a:lnTo>
                <a:lnTo>
                  <a:pt x="48" y="108"/>
                </a:lnTo>
                <a:lnTo>
                  <a:pt x="47" y="106"/>
                </a:lnTo>
                <a:lnTo>
                  <a:pt x="47" y="104"/>
                </a:lnTo>
                <a:lnTo>
                  <a:pt x="48" y="101"/>
                </a:lnTo>
                <a:lnTo>
                  <a:pt x="48" y="99"/>
                </a:lnTo>
                <a:lnTo>
                  <a:pt x="48" y="99"/>
                </a:lnTo>
                <a:close/>
                <a:moveTo>
                  <a:pt x="53" y="94"/>
                </a:moveTo>
                <a:lnTo>
                  <a:pt x="53" y="94"/>
                </a:lnTo>
                <a:lnTo>
                  <a:pt x="52" y="91"/>
                </a:lnTo>
                <a:lnTo>
                  <a:pt x="52" y="91"/>
                </a:lnTo>
                <a:lnTo>
                  <a:pt x="53" y="91"/>
                </a:lnTo>
                <a:lnTo>
                  <a:pt x="53" y="93"/>
                </a:lnTo>
                <a:lnTo>
                  <a:pt x="53" y="94"/>
                </a:lnTo>
                <a:lnTo>
                  <a:pt x="54" y="94"/>
                </a:lnTo>
                <a:lnTo>
                  <a:pt x="54" y="94"/>
                </a:lnTo>
                <a:lnTo>
                  <a:pt x="53" y="99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7" y="3"/>
                </a:moveTo>
                <a:lnTo>
                  <a:pt x="7" y="3"/>
                </a:lnTo>
                <a:lnTo>
                  <a:pt x="11" y="5"/>
                </a:lnTo>
                <a:lnTo>
                  <a:pt x="13" y="6"/>
                </a:lnTo>
                <a:lnTo>
                  <a:pt x="14" y="8"/>
                </a:lnTo>
                <a:lnTo>
                  <a:pt x="14" y="8"/>
                </a:lnTo>
                <a:lnTo>
                  <a:pt x="14" y="11"/>
                </a:lnTo>
                <a:lnTo>
                  <a:pt x="14" y="11"/>
                </a:lnTo>
                <a:lnTo>
                  <a:pt x="16" y="14"/>
                </a:lnTo>
                <a:lnTo>
                  <a:pt x="17" y="15"/>
                </a:lnTo>
                <a:lnTo>
                  <a:pt x="16" y="16"/>
                </a:lnTo>
                <a:lnTo>
                  <a:pt x="16" y="16"/>
                </a:lnTo>
                <a:lnTo>
                  <a:pt x="18" y="20"/>
                </a:lnTo>
                <a:lnTo>
                  <a:pt x="18" y="20"/>
                </a:lnTo>
                <a:lnTo>
                  <a:pt x="18" y="30"/>
                </a:lnTo>
                <a:lnTo>
                  <a:pt x="18" y="35"/>
                </a:lnTo>
                <a:lnTo>
                  <a:pt x="17" y="39"/>
                </a:lnTo>
                <a:lnTo>
                  <a:pt x="17" y="39"/>
                </a:lnTo>
                <a:lnTo>
                  <a:pt x="17" y="38"/>
                </a:lnTo>
                <a:lnTo>
                  <a:pt x="17" y="38"/>
                </a:lnTo>
                <a:lnTo>
                  <a:pt x="16" y="38"/>
                </a:lnTo>
                <a:lnTo>
                  <a:pt x="16" y="39"/>
                </a:lnTo>
                <a:lnTo>
                  <a:pt x="16" y="40"/>
                </a:lnTo>
                <a:lnTo>
                  <a:pt x="16" y="40"/>
                </a:lnTo>
                <a:lnTo>
                  <a:pt x="13" y="43"/>
                </a:lnTo>
                <a:lnTo>
                  <a:pt x="13" y="45"/>
                </a:lnTo>
                <a:lnTo>
                  <a:pt x="13" y="45"/>
                </a:lnTo>
                <a:lnTo>
                  <a:pt x="16" y="43"/>
                </a:lnTo>
                <a:lnTo>
                  <a:pt x="17" y="40"/>
                </a:lnTo>
                <a:lnTo>
                  <a:pt x="17" y="40"/>
                </a:lnTo>
                <a:lnTo>
                  <a:pt x="17" y="41"/>
                </a:lnTo>
                <a:lnTo>
                  <a:pt x="17" y="44"/>
                </a:lnTo>
                <a:lnTo>
                  <a:pt x="17" y="48"/>
                </a:lnTo>
                <a:lnTo>
                  <a:pt x="17" y="48"/>
                </a:lnTo>
                <a:lnTo>
                  <a:pt x="16" y="46"/>
                </a:lnTo>
                <a:lnTo>
                  <a:pt x="16" y="48"/>
                </a:lnTo>
                <a:lnTo>
                  <a:pt x="14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9"/>
                </a:lnTo>
                <a:lnTo>
                  <a:pt x="16" y="49"/>
                </a:lnTo>
                <a:lnTo>
                  <a:pt x="17" y="48"/>
                </a:lnTo>
                <a:lnTo>
                  <a:pt x="18" y="48"/>
                </a:lnTo>
                <a:lnTo>
                  <a:pt x="18" y="50"/>
                </a:lnTo>
                <a:lnTo>
                  <a:pt x="18" y="50"/>
                </a:lnTo>
                <a:lnTo>
                  <a:pt x="18" y="49"/>
                </a:lnTo>
                <a:lnTo>
                  <a:pt x="17" y="50"/>
                </a:lnTo>
                <a:lnTo>
                  <a:pt x="16" y="51"/>
                </a:lnTo>
                <a:lnTo>
                  <a:pt x="16" y="53"/>
                </a:lnTo>
                <a:lnTo>
                  <a:pt x="16" y="53"/>
                </a:lnTo>
                <a:lnTo>
                  <a:pt x="17" y="53"/>
                </a:lnTo>
                <a:lnTo>
                  <a:pt x="17" y="51"/>
                </a:lnTo>
                <a:lnTo>
                  <a:pt x="17" y="51"/>
                </a:lnTo>
                <a:lnTo>
                  <a:pt x="17" y="51"/>
                </a:lnTo>
                <a:lnTo>
                  <a:pt x="17" y="53"/>
                </a:lnTo>
                <a:lnTo>
                  <a:pt x="18" y="56"/>
                </a:lnTo>
                <a:lnTo>
                  <a:pt x="18" y="56"/>
                </a:lnTo>
                <a:lnTo>
                  <a:pt x="17" y="56"/>
                </a:lnTo>
                <a:lnTo>
                  <a:pt x="16" y="58"/>
                </a:lnTo>
                <a:lnTo>
                  <a:pt x="16" y="58"/>
                </a:lnTo>
                <a:lnTo>
                  <a:pt x="17" y="59"/>
                </a:lnTo>
                <a:lnTo>
                  <a:pt x="16" y="60"/>
                </a:lnTo>
                <a:lnTo>
                  <a:pt x="14" y="64"/>
                </a:lnTo>
                <a:lnTo>
                  <a:pt x="14" y="64"/>
                </a:lnTo>
                <a:lnTo>
                  <a:pt x="13" y="59"/>
                </a:lnTo>
                <a:lnTo>
                  <a:pt x="12" y="58"/>
                </a:lnTo>
                <a:lnTo>
                  <a:pt x="10" y="56"/>
                </a:lnTo>
                <a:lnTo>
                  <a:pt x="10" y="56"/>
                </a:lnTo>
                <a:lnTo>
                  <a:pt x="11" y="56"/>
                </a:lnTo>
                <a:lnTo>
                  <a:pt x="11" y="55"/>
                </a:lnTo>
                <a:lnTo>
                  <a:pt x="11" y="55"/>
                </a:lnTo>
                <a:lnTo>
                  <a:pt x="11" y="55"/>
                </a:lnTo>
                <a:lnTo>
                  <a:pt x="10" y="55"/>
                </a:lnTo>
                <a:lnTo>
                  <a:pt x="8" y="55"/>
                </a:lnTo>
                <a:lnTo>
                  <a:pt x="8" y="55"/>
                </a:lnTo>
                <a:lnTo>
                  <a:pt x="8" y="53"/>
                </a:lnTo>
                <a:lnTo>
                  <a:pt x="8" y="50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0" y="53"/>
                </a:lnTo>
                <a:lnTo>
                  <a:pt x="10" y="53"/>
                </a:lnTo>
                <a:lnTo>
                  <a:pt x="11" y="53"/>
                </a:lnTo>
                <a:lnTo>
                  <a:pt x="11" y="51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1" y="46"/>
                </a:lnTo>
                <a:lnTo>
                  <a:pt x="11" y="45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7" y="46"/>
                </a:lnTo>
                <a:lnTo>
                  <a:pt x="7" y="46"/>
                </a:lnTo>
                <a:lnTo>
                  <a:pt x="7" y="49"/>
                </a:lnTo>
                <a:lnTo>
                  <a:pt x="7" y="51"/>
                </a:lnTo>
                <a:lnTo>
                  <a:pt x="7" y="51"/>
                </a:lnTo>
                <a:lnTo>
                  <a:pt x="6" y="35"/>
                </a:lnTo>
                <a:lnTo>
                  <a:pt x="6" y="35"/>
                </a:lnTo>
                <a:lnTo>
                  <a:pt x="10" y="35"/>
                </a:lnTo>
                <a:lnTo>
                  <a:pt x="12" y="35"/>
                </a:lnTo>
                <a:lnTo>
                  <a:pt x="12" y="35"/>
                </a:lnTo>
                <a:lnTo>
                  <a:pt x="12" y="33"/>
                </a:lnTo>
                <a:lnTo>
                  <a:pt x="11" y="31"/>
                </a:lnTo>
                <a:lnTo>
                  <a:pt x="11" y="31"/>
                </a:lnTo>
                <a:lnTo>
                  <a:pt x="11" y="31"/>
                </a:lnTo>
                <a:lnTo>
                  <a:pt x="10" y="31"/>
                </a:lnTo>
                <a:lnTo>
                  <a:pt x="10" y="33"/>
                </a:lnTo>
                <a:lnTo>
                  <a:pt x="8" y="31"/>
                </a:lnTo>
                <a:lnTo>
                  <a:pt x="8" y="29"/>
                </a:lnTo>
                <a:lnTo>
                  <a:pt x="8" y="29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6" y="33"/>
                </a:lnTo>
                <a:lnTo>
                  <a:pt x="5" y="31"/>
                </a:lnTo>
                <a:lnTo>
                  <a:pt x="5" y="29"/>
                </a:lnTo>
                <a:lnTo>
                  <a:pt x="5" y="24"/>
                </a:lnTo>
                <a:lnTo>
                  <a:pt x="5" y="24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5" y="21"/>
                </a:lnTo>
                <a:lnTo>
                  <a:pt x="5" y="21"/>
                </a:lnTo>
                <a:lnTo>
                  <a:pt x="4" y="23"/>
                </a:lnTo>
                <a:lnTo>
                  <a:pt x="4" y="23"/>
                </a:lnTo>
                <a:lnTo>
                  <a:pt x="2" y="18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2" y="10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1" y="6"/>
                </a:lnTo>
                <a:lnTo>
                  <a:pt x="4" y="5"/>
                </a:lnTo>
                <a:lnTo>
                  <a:pt x="7" y="3"/>
                </a:lnTo>
                <a:lnTo>
                  <a:pt x="7" y="3"/>
                </a:lnTo>
                <a:close/>
                <a:moveTo>
                  <a:pt x="13" y="46"/>
                </a:moveTo>
                <a:lnTo>
                  <a:pt x="13" y="46"/>
                </a:lnTo>
                <a:lnTo>
                  <a:pt x="12" y="46"/>
                </a:lnTo>
                <a:lnTo>
                  <a:pt x="11" y="48"/>
                </a:lnTo>
                <a:lnTo>
                  <a:pt x="11" y="50"/>
                </a:lnTo>
                <a:lnTo>
                  <a:pt x="12" y="50"/>
                </a:lnTo>
                <a:lnTo>
                  <a:pt x="12" y="50"/>
                </a:lnTo>
                <a:lnTo>
                  <a:pt x="12" y="49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12" y="35"/>
                </a:moveTo>
                <a:lnTo>
                  <a:pt x="12" y="35"/>
                </a:lnTo>
                <a:lnTo>
                  <a:pt x="11" y="36"/>
                </a:lnTo>
                <a:lnTo>
                  <a:pt x="7" y="36"/>
                </a:lnTo>
                <a:lnTo>
                  <a:pt x="7" y="36"/>
                </a:lnTo>
                <a:lnTo>
                  <a:pt x="8" y="38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0" y="40"/>
                </a:lnTo>
                <a:lnTo>
                  <a:pt x="10" y="41"/>
                </a:lnTo>
                <a:lnTo>
                  <a:pt x="11" y="44"/>
                </a:lnTo>
                <a:lnTo>
                  <a:pt x="12" y="44"/>
                </a:lnTo>
                <a:lnTo>
                  <a:pt x="12" y="44"/>
                </a:lnTo>
                <a:lnTo>
                  <a:pt x="12" y="43"/>
                </a:lnTo>
                <a:lnTo>
                  <a:pt x="11" y="41"/>
                </a:lnTo>
                <a:lnTo>
                  <a:pt x="11" y="41"/>
                </a:lnTo>
                <a:lnTo>
                  <a:pt x="13" y="38"/>
                </a:lnTo>
                <a:lnTo>
                  <a:pt x="13" y="36"/>
                </a:lnTo>
                <a:lnTo>
                  <a:pt x="12" y="35"/>
                </a:lnTo>
                <a:lnTo>
                  <a:pt x="12" y="35"/>
                </a:lnTo>
                <a:close/>
                <a:moveTo>
                  <a:pt x="10" y="23"/>
                </a:moveTo>
                <a:lnTo>
                  <a:pt x="10" y="23"/>
                </a:lnTo>
                <a:lnTo>
                  <a:pt x="8" y="25"/>
                </a:lnTo>
                <a:lnTo>
                  <a:pt x="10" y="26"/>
                </a:lnTo>
                <a:lnTo>
                  <a:pt x="10" y="26"/>
                </a:lnTo>
                <a:lnTo>
                  <a:pt x="10" y="29"/>
                </a:lnTo>
                <a:lnTo>
                  <a:pt x="10" y="30"/>
                </a:lnTo>
                <a:lnTo>
                  <a:pt x="11" y="30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2" y="26"/>
                </a:lnTo>
                <a:lnTo>
                  <a:pt x="12" y="26"/>
                </a:lnTo>
                <a:lnTo>
                  <a:pt x="11" y="26"/>
                </a:lnTo>
                <a:lnTo>
                  <a:pt x="10" y="25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12" y="24"/>
                </a:moveTo>
                <a:lnTo>
                  <a:pt x="12" y="24"/>
                </a:lnTo>
                <a:lnTo>
                  <a:pt x="13" y="23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2" y="21"/>
                </a:lnTo>
                <a:lnTo>
                  <a:pt x="12" y="24"/>
                </a:lnTo>
                <a:lnTo>
                  <a:pt x="12" y="24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21"/>
                </a:lnTo>
                <a:lnTo>
                  <a:pt x="10" y="21"/>
                </a:lnTo>
                <a:lnTo>
                  <a:pt x="10" y="21"/>
                </a:lnTo>
                <a:lnTo>
                  <a:pt x="10" y="20"/>
                </a:lnTo>
                <a:lnTo>
                  <a:pt x="11" y="19"/>
                </a:lnTo>
                <a:lnTo>
                  <a:pt x="8" y="19"/>
                </a:lnTo>
                <a:close/>
                <a:moveTo>
                  <a:pt x="6" y="18"/>
                </a:moveTo>
                <a:lnTo>
                  <a:pt x="6" y="18"/>
                </a:lnTo>
                <a:lnTo>
                  <a:pt x="8" y="18"/>
                </a:lnTo>
                <a:lnTo>
                  <a:pt x="10" y="18"/>
                </a:lnTo>
                <a:lnTo>
                  <a:pt x="10" y="16"/>
                </a:lnTo>
                <a:lnTo>
                  <a:pt x="10" y="16"/>
                </a:lnTo>
                <a:lnTo>
                  <a:pt x="7" y="16"/>
                </a:lnTo>
                <a:lnTo>
                  <a:pt x="6" y="16"/>
                </a:lnTo>
                <a:lnTo>
                  <a:pt x="6" y="18"/>
                </a:lnTo>
                <a:lnTo>
                  <a:pt x="6" y="18"/>
                </a:lnTo>
                <a:close/>
                <a:moveTo>
                  <a:pt x="4" y="9"/>
                </a:moveTo>
                <a:lnTo>
                  <a:pt x="4" y="9"/>
                </a:lnTo>
                <a:lnTo>
                  <a:pt x="4" y="9"/>
                </a:lnTo>
                <a:lnTo>
                  <a:pt x="4" y="10"/>
                </a:lnTo>
                <a:lnTo>
                  <a:pt x="4" y="10"/>
                </a:lnTo>
                <a:lnTo>
                  <a:pt x="6" y="9"/>
                </a:lnTo>
                <a:lnTo>
                  <a:pt x="6" y="8"/>
                </a:lnTo>
                <a:lnTo>
                  <a:pt x="6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35" y="297"/>
                </a:lnTo>
                <a:lnTo>
                  <a:pt x="34" y="298"/>
                </a:lnTo>
                <a:lnTo>
                  <a:pt x="34" y="299"/>
                </a:lnTo>
                <a:lnTo>
                  <a:pt x="34" y="299"/>
                </a:lnTo>
                <a:lnTo>
                  <a:pt x="34" y="295"/>
                </a:lnTo>
                <a:lnTo>
                  <a:pt x="34" y="293"/>
                </a:lnTo>
                <a:lnTo>
                  <a:pt x="34" y="293"/>
                </a:lnTo>
                <a:lnTo>
                  <a:pt x="35" y="293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33" y="295"/>
                </a:moveTo>
                <a:lnTo>
                  <a:pt x="33" y="295"/>
                </a:lnTo>
                <a:lnTo>
                  <a:pt x="31" y="297"/>
                </a:lnTo>
                <a:lnTo>
                  <a:pt x="31" y="295"/>
                </a:lnTo>
                <a:lnTo>
                  <a:pt x="31" y="293"/>
                </a:lnTo>
                <a:lnTo>
                  <a:pt x="31" y="292"/>
                </a:lnTo>
                <a:lnTo>
                  <a:pt x="31" y="292"/>
                </a:lnTo>
                <a:lnTo>
                  <a:pt x="33" y="293"/>
                </a:lnTo>
                <a:lnTo>
                  <a:pt x="31" y="294"/>
                </a:lnTo>
                <a:lnTo>
                  <a:pt x="31" y="295"/>
                </a:lnTo>
                <a:lnTo>
                  <a:pt x="33" y="295"/>
                </a:lnTo>
                <a:lnTo>
                  <a:pt x="33" y="295"/>
                </a:lnTo>
                <a:close/>
                <a:moveTo>
                  <a:pt x="31" y="275"/>
                </a:moveTo>
                <a:lnTo>
                  <a:pt x="31" y="275"/>
                </a:lnTo>
                <a:lnTo>
                  <a:pt x="34" y="279"/>
                </a:lnTo>
                <a:lnTo>
                  <a:pt x="34" y="282"/>
                </a:lnTo>
                <a:lnTo>
                  <a:pt x="33" y="283"/>
                </a:lnTo>
                <a:lnTo>
                  <a:pt x="33" y="283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3" y="287"/>
                </a:lnTo>
                <a:lnTo>
                  <a:pt x="33" y="287"/>
                </a:lnTo>
                <a:lnTo>
                  <a:pt x="33" y="284"/>
                </a:lnTo>
                <a:lnTo>
                  <a:pt x="33" y="282"/>
                </a:lnTo>
                <a:lnTo>
                  <a:pt x="33" y="280"/>
                </a:lnTo>
                <a:lnTo>
                  <a:pt x="33" y="279"/>
                </a:lnTo>
                <a:lnTo>
                  <a:pt x="31" y="279"/>
                </a:lnTo>
                <a:lnTo>
                  <a:pt x="31" y="279"/>
                </a:lnTo>
                <a:lnTo>
                  <a:pt x="31" y="278"/>
                </a:lnTo>
                <a:lnTo>
                  <a:pt x="31" y="275"/>
                </a:lnTo>
                <a:lnTo>
                  <a:pt x="31" y="275"/>
                </a:lnTo>
                <a:close/>
                <a:moveTo>
                  <a:pt x="34" y="300"/>
                </a:moveTo>
                <a:lnTo>
                  <a:pt x="34" y="300"/>
                </a:lnTo>
                <a:lnTo>
                  <a:pt x="34" y="303"/>
                </a:lnTo>
                <a:lnTo>
                  <a:pt x="34" y="304"/>
                </a:lnTo>
                <a:lnTo>
                  <a:pt x="35" y="305"/>
                </a:lnTo>
                <a:lnTo>
                  <a:pt x="35" y="307"/>
                </a:lnTo>
                <a:lnTo>
                  <a:pt x="35" y="307"/>
                </a:lnTo>
                <a:lnTo>
                  <a:pt x="34" y="305"/>
                </a:lnTo>
                <a:lnTo>
                  <a:pt x="33" y="304"/>
                </a:lnTo>
                <a:lnTo>
                  <a:pt x="33" y="303"/>
                </a:lnTo>
                <a:lnTo>
                  <a:pt x="33" y="302"/>
                </a:lnTo>
                <a:lnTo>
                  <a:pt x="33" y="302"/>
                </a:lnTo>
                <a:lnTo>
                  <a:pt x="34" y="300"/>
                </a:lnTo>
                <a:lnTo>
                  <a:pt x="35" y="299"/>
                </a:lnTo>
                <a:lnTo>
                  <a:pt x="35" y="300"/>
                </a:lnTo>
                <a:lnTo>
                  <a:pt x="35" y="300"/>
                </a:lnTo>
                <a:lnTo>
                  <a:pt x="36" y="299"/>
                </a:lnTo>
                <a:lnTo>
                  <a:pt x="35" y="299"/>
                </a:lnTo>
                <a:lnTo>
                  <a:pt x="35" y="298"/>
                </a:lnTo>
                <a:lnTo>
                  <a:pt x="35" y="298"/>
                </a:lnTo>
                <a:lnTo>
                  <a:pt x="35" y="298"/>
                </a:lnTo>
                <a:lnTo>
                  <a:pt x="36" y="298"/>
                </a:lnTo>
                <a:lnTo>
                  <a:pt x="37" y="299"/>
                </a:lnTo>
                <a:lnTo>
                  <a:pt x="36" y="302"/>
                </a:lnTo>
                <a:lnTo>
                  <a:pt x="36" y="302"/>
                </a:lnTo>
                <a:lnTo>
                  <a:pt x="35" y="302"/>
                </a:lnTo>
                <a:lnTo>
                  <a:pt x="34" y="300"/>
                </a:lnTo>
                <a:lnTo>
                  <a:pt x="34" y="300"/>
                </a:lnTo>
                <a:close/>
                <a:moveTo>
                  <a:pt x="37" y="284"/>
                </a:moveTo>
                <a:lnTo>
                  <a:pt x="37" y="284"/>
                </a:lnTo>
                <a:lnTo>
                  <a:pt x="36" y="294"/>
                </a:lnTo>
                <a:lnTo>
                  <a:pt x="36" y="294"/>
                </a:lnTo>
                <a:lnTo>
                  <a:pt x="35" y="293"/>
                </a:lnTo>
                <a:lnTo>
                  <a:pt x="34" y="292"/>
                </a:lnTo>
                <a:lnTo>
                  <a:pt x="34" y="288"/>
                </a:lnTo>
                <a:lnTo>
                  <a:pt x="34" y="288"/>
                </a:lnTo>
                <a:lnTo>
                  <a:pt x="35" y="288"/>
                </a:lnTo>
                <a:lnTo>
                  <a:pt x="35" y="289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6" y="289"/>
                </a:lnTo>
                <a:lnTo>
                  <a:pt x="36" y="287"/>
                </a:lnTo>
                <a:lnTo>
                  <a:pt x="36" y="285"/>
                </a:lnTo>
                <a:lnTo>
                  <a:pt x="37" y="284"/>
                </a:lnTo>
                <a:lnTo>
                  <a:pt x="37" y="284"/>
                </a:lnTo>
                <a:close/>
                <a:moveTo>
                  <a:pt x="39" y="155"/>
                </a:moveTo>
                <a:lnTo>
                  <a:pt x="39" y="155"/>
                </a:lnTo>
                <a:lnTo>
                  <a:pt x="37" y="155"/>
                </a:lnTo>
                <a:lnTo>
                  <a:pt x="37" y="155"/>
                </a:lnTo>
                <a:lnTo>
                  <a:pt x="37" y="155"/>
                </a:lnTo>
                <a:lnTo>
                  <a:pt x="36" y="155"/>
                </a:lnTo>
                <a:lnTo>
                  <a:pt x="36" y="154"/>
                </a:lnTo>
                <a:lnTo>
                  <a:pt x="39" y="153"/>
                </a:lnTo>
                <a:lnTo>
                  <a:pt x="39" y="155"/>
                </a:lnTo>
                <a:close/>
                <a:moveTo>
                  <a:pt x="36" y="310"/>
                </a:moveTo>
                <a:lnTo>
                  <a:pt x="36" y="310"/>
                </a:lnTo>
                <a:lnTo>
                  <a:pt x="36" y="308"/>
                </a:lnTo>
                <a:lnTo>
                  <a:pt x="36" y="305"/>
                </a:lnTo>
                <a:lnTo>
                  <a:pt x="36" y="305"/>
                </a:lnTo>
                <a:lnTo>
                  <a:pt x="36" y="305"/>
                </a:lnTo>
                <a:lnTo>
                  <a:pt x="37" y="307"/>
                </a:lnTo>
                <a:lnTo>
                  <a:pt x="37" y="307"/>
                </a:lnTo>
                <a:lnTo>
                  <a:pt x="39" y="307"/>
                </a:lnTo>
                <a:lnTo>
                  <a:pt x="39" y="307"/>
                </a:lnTo>
                <a:lnTo>
                  <a:pt x="37" y="309"/>
                </a:lnTo>
                <a:lnTo>
                  <a:pt x="37" y="310"/>
                </a:lnTo>
                <a:lnTo>
                  <a:pt x="36" y="310"/>
                </a:lnTo>
                <a:lnTo>
                  <a:pt x="36" y="310"/>
                </a:lnTo>
                <a:close/>
                <a:moveTo>
                  <a:pt x="29" y="334"/>
                </a:moveTo>
                <a:lnTo>
                  <a:pt x="29" y="334"/>
                </a:lnTo>
                <a:lnTo>
                  <a:pt x="28" y="333"/>
                </a:lnTo>
                <a:lnTo>
                  <a:pt x="28" y="330"/>
                </a:lnTo>
                <a:lnTo>
                  <a:pt x="28" y="328"/>
                </a:lnTo>
                <a:lnTo>
                  <a:pt x="29" y="327"/>
                </a:lnTo>
                <a:lnTo>
                  <a:pt x="29" y="327"/>
                </a:lnTo>
                <a:lnTo>
                  <a:pt x="30" y="327"/>
                </a:lnTo>
                <a:lnTo>
                  <a:pt x="30" y="327"/>
                </a:lnTo>
                <a:lnTo>
                  <a:pt x="29" y="328"/>
                </a:lnTo>
                <a:lnTo>
                  <a:pt x="29" y="328"/>
                </a:lnTo>
                <a:lnTo>
                  <a:pt x="29" y="332"/>
                </a:lnTo>
                <a:lnTo>
                  <a:pt x="29" y="334"/>
                </a:lnTo>
                <a:lnTo>
                  <a:pt x="29" y="334"/>
                </a:lnTo>
                <a:close/>
                <a:moveTo>
                  <a:pt x="37" y="278"/>
                </a:moveTo>
                <a:lnTo>
                  <a:pt x="37" y="278"/>
                </a:lnTo>
                <a:lnTo>
                  <a:pt x="36" y="277"/>
                </a:lnTo>
                <a:lnTo>
                  <a:pt x="35" y="275"/>
                </a:lnTo>
                <a:lnTo>
                  <a:pt x="34" y="275"/>
                </a:lnTo>
                <a:lnTo>
                  <a:pt x="34" y="273"/>
                </a:lnTo>
                <a:lnTo>
                  <a:pt x="34" y="273"/>
                </a:lnTo>
                <a:lnTo>
                  <a:pt x="35" y="274"/>
                </a:lnTo>
                <a:lnTo>
                  <a:pt x="37" y="275"/>
                </a:lnTo>
                <a:lnTo>
                  <a:pt x="37" y="275"/>
                </a:lnTo>
                <a:lnTo>
                  <a:pt x="39" y="279"/>
                </a:lnTo>
                <a:lnTo>
                  <a:pt x="37" y="280"/>
                </a:lnTo>
                <a:lnTo>
                  <a:pt x="36" y="282"/>
                </a:lnTo>
                <a:lnTo>
                  <a:pt x="36" y="282"/>
                </a:lnTo>
                <a:lnTo>
                  <a:pt x="36" y="278"/>
                </a:lnTo>
                <a:lnTo>
                  <a:pt x="36" y="278"/>
                </a:lnTo>
                <a:lnTo>
                  <a:pt x="37" y="278"/>
                </a:lnTo>
                <a:lnTo>
                  <a:pt x="37" y="278"/>
                </a:lnTo>
                <a:close/>
                <a:moveTo>
                  <a:pt x="28" y="323"/>
                </a:moveTo>
                <a:lnTo>
                  <a:pt x="28" y="323"/>
                </a:lnTo>
                <a:lnTo>
                  <a:pt x="28" y="322"/>
                </a:lnTo>
                <a:lnTo>
                  <a:pt x="28" y="319"/>
                </a:lnTo>
                <a:lnTo>
                  <a:pt x="28" y="315"/>
                </a:lnTo>
                <a:lnTo>
                  <a:pt x="28" y="315"/>
                </a:lnTo>
                <a:lnTo>
                  <a:pt x="29" y="319"/>
                </a:lnTo>
                <a:lnTo>
                  <a:pt x="28" y="323"/>
                </a:lnTo>
                <a:lnTo>
                  <a:pt x="28" y="323"/>
                </a:lnTo>
                <a:close/>
                <a:moveTo>
                  <a:pt x="34" y="317"/>
                </a:moveTo>
                <a:lnTo>
                  <a:pt x="34" y="317"/>
                </a:lnTo>
                <a:lnTo>
                  <a:pt x="34" y="315"/>
                </a:lnTo>
                <a:lnTo>
                  <a:pt x="34" y="313"/>
                </a:lnTo>
                <a:lnTo>
                  <a:pt x="34" y="313"/>
                </a:lnTo>
                <a:lnTo>
                  <a:pt x="35" y="314"/>
                </a:lnTo>
                <a:lnTo>
                  <a:pt x="36" y="315"/>
                </a:lnTo>
                <a:lnTo>
                  <a:pt x="36" y="315"/>
                </a:lnTo>
                <a:lnTo>
                  <a:pt x="35" y="317"/>
                </a:lnTo>
                <a:lnTo>
                  <a:pt x="34" y="317"/>
                </a:lnTo>
                <a:lnTo>
                  <a:pt x="34" y="317"/>
                </a:lnTo>
                <a:close/>
                <a:moveTo>
                  <a:pt x="35" y="333"/>
                </a:moveTo>
                <a:lnTo>
                  <a:pt x="35" y="333"/>
                </a:lnTo>
                <a:lnTo>
                  <a:pt x="34" y="333"/>
                </a:lnTo>
                <a:lnTo>
                  <a:pt x="33" y="334"/>
                </a:lnTo>
                <a:lnTo>
                  <a:pt x="33" y="334"/>
                </a:lnTo>
                <a:lnTo>
                  <a:pt x="33" y="333"/>
                </a:lnTo>
                <a:lnTo>
                  <a:pt x="33" y="332"/>
                </a:lnTo>
                <a:lnTo>
                  <a:pt x="33" y="329"/>
                </a:lnTo>
                <a:lnTo>
                  <a:pt x="33" y="328"/>
                </a:lnTo>
                <a:lnTo>
                  <a:pt x="33" y="328"/>
                </a:lnTo>
                <a:lnTo>
                  <a:pt x="34" y="327"/>
                </a:lnTo>
                <a:lnTo>
                  <a:pt x="35" y="325"/>
                </a:lnTo>
                <a:lnTo>
                  <a:pt x="35" y="325"/>
                </a:lnTo>
                <a:lnTo>
                  <a:pt x="34" y="325"/>
                </a:lnTo>
                <a:lnTo>
                  <a:pt x="34" y="325"/>
                </a:lnTo>
                <a:lnTo>
                  <a:pt x="33" y="325"/>
                </a:lnTo>
                <a:lnTo>
                  <a:pt x="33" y="325"/>
                </a:lnTo>
                <a:lnTo>
                  <a:pt x="33" y="323"/>
                </a:lnTo>
                <a:lnTo>
                  <a:pt x="33" y="323"/>
                </a:lnTo>
                <a:lnTo>
                  <a:pt x="34" y="324"/>
                </a:lnTo>
                <a:lnTo>
                  <a:pt x="35" y="324"/>
                </a:lnTo>
                <a:lnTo>
                  <a:pt x="35" y="323"/>
                </a:lnTo>
                <a:lnTo>
                  <a:pt x="35" y="323"/>
                </a:lnTo>
                <a:lnTo>
                  <a:pt x="36" y="325"/>
                </a:lnTo>
                <a:lnTo>
                  <a:pt x="36" y="327"/>
                </a:lnTo>
                <a:lnTo>
                  <a:pt x="36" y="327"/>
                </a:lnTo>
                <a:lnTo>
                  <a:pt x="36" y="327"/>
                </a:lnTo>
                <a:lnTo>
                  <a:pt x="36" y="328"/>
                </a:lnTo>
                <a:lnTo>
                  <a:pt x="36" y="329"/>
                </a:lnTo>
                <a:lnTo>
                  <a:pt x="36" y="329"/>
                </a:lnTo>
                <a:lnTo>
                  <a:pt x="36" y="329"/>
                </a:lnTo>
                <a:lnTo>
                  <a:pt x="36" y="328"/>
                </a:lnTo>
                <a:lnTo>
                  <a:pt x="36" y="328"/>
                </a:lnTo>
                <a:lnTo>
                  <a:pt x="34" y="328"/>
                </a:lnTo>
                <a:lnTo>
                  <a:pt x="34" y="328"/>
                </a:lnTo>
                <a:lnTo>
                  <a:pt x="36" y="330"/>
                </a:lnTo>
                <a:lnTo>
                  <a:pt x="37" y="332"/>
                </a:lnTo>
                <a:lnTo>
                  <a:pt x="37" y="334"/>
                </a:lnTo>
                <a:lnTo>
                  <a:pt x="37" y="334"/>
                </a:lnTo>
                <a:lnTo>
                  <a:pt x="36" y="334"/>
                </a:lnTo>
                <a:lnTo>
                  <a:pt x="36" y="334"/>
                </a:lnTo>
                <a:lnTo>
                  <a:pt x="36" y="337"/>
                </a:lnTo>
                <a:lnTo>
                  <a:pt x="36" y="337"/>
                </a:lnTo>
                <a:lnTo>
                  <a:pt x="34" y="335"/>
                </a:lnTo>
                <a:lnTo>
                  <a:pt x="34" y="335"/>
                </a:lnTo>
                <a:lnTo>
                  <a:pt x="35" y="334"/>
                </a:lnTo>
                <a:lnTo>
                  <a:pt x="35" y="333"/>
                </a:lnTo>
                <a:lnTo>
                  <a:pt x="35" y="333"/>
                </a:lnTo>
                <a:close/>
                <a:moveTo>
                  <a:pt x="27" y="309"/>
                </a:moveTo>
                <a:lnTo>
                  <a:pt x="27" y="309"/>
                </a:lnTo>
                <a:lnTo>
                  <a:pt x="28" y="307"/>
                </a:lnTo>
                <a:lnTo>
                  <a:pt x="27" y="303"/>
                </a:lnTo>
                <a:lnTo>
                  <a:pt x="27" y="303"/>
                </a:lnTo>
                <a:lnTo>
                  <a:pt x="28" y="300"/>
                </a:lnTo>
                <a:lnTo>
                  <a:pt x="28" y="300"/>
                </a:lnTo>
                <a:lnTo>
                  <a:pt x="27" y="299"/>
                </a:lnTo>
                <a:lnTo>
                  <a:pt x="27" y="299"/>
                </a:lnTo>
                <a:lnTo>
                  <a:pt x="27" y="282"/>
                </a:lnTo>
                <a:lnTo>
                  <a:pt x="27" y="282"/>
                </a:lnTo>
                <a:lnTo>
                  <a:pt x="29" y="283"/>
                </a:lnTo>
                <a:lnTo>
                  <a:pt x="29" y="284"/>
                </a:lnTo>
                <a:lnTo>
                  <a:pt x="28" y="287"/>
                </a:lnTo>
                <a:lnTo>
                  <a:pt x="28" y="287"/>
                </a:lnTo>
                <a:lnTo>
                  <a:pt x="29" y="289"/>
                </a:lnTo>
                <a:lnTo>
                  <a:pt x="29" y="292"/>
                </a:lnTo>
                <a:lnTo>
                  <a:pt x="29" y="292"/>
                </a:lnTo>
                <a:lnTo>
                  <a:pt x="29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3"/>
                </a:lnTo>
                <a:lnTo>
                  <a:pt x="28" y="294"/>
                </a:lnTo>
                <a:lnTo>
                  <a:pt x="28" y="294"/>
                </a:lnTo>
                <a:lnTo>
                  <a:pt x="28" y="300"/>
                </a:lnTo>
                <a:lnTo>
                  <a:pt x="29" y="307"/>
                </a:lnTo>
                <a:lnTo>
                  <a:pt x="29" y="307"/>
                </a:lnTo>
                <a:lnTo>
                  <a:pt x="28" y="308"/>
                </a:lnTo>
                <a:lnTo>
                  <a:pt x="27" y="309"/>
                </a:lnTo>
                <a:lnTo>
                  <a:pt x="27" y="309"/>
                </a:lnTo>
                <a:close/>
                <a:moveTo>
                  <a:pt x="37" y="150"/>
                </a:moveTo>
                <a:lnTo>
                  <a:pt x="37" y="150"/>
                </a:lnTo>
                <a:lnTo>
                  <a:pt x="36" y="150"/>
                </a:lnTo>
                <a:lnTo>
                  <a:pt x="36" y="149"/>
                </a:lnTo>
                <a:lnTo>
                  <a:pt x="36" y="145"/>
                </a:lnTo>
                <a:lnTo>
                  <a:pt x="36" y="145"/>
                </a:lnTo>
                <a:lnTo>
                  <a:pt x="37" y="146"/>
                </a:lnTo>
                <a:lnTo>
                  <a:pt x="37" y="148"/>
                </a:lnTo>
                <a:lnTo>
                  <a:pt x="37" y="149"/>
                </a:lnTo>
                <a:lnTo>
                  <a:pt x="37" y="150"/>
                </a:lnTo>
                <a:lnTo>
                  <a:pt x="37" y="150"/>
                </a:lnTo>
                <a:close/>
                <a:moveTo>
                  <a:pt x="52" y="144"/>
                </a:moveTo>
                <a:lnTo>
                  <a:pt x="52" y="144"/>
                </a:lnTo>
                <a:lnTo>
                  <a:pt x="52" y="145"/>
                </a:lnTo>
                <a:lnTo>
                  <a:pt x="51" y="146"/>
                </a:lnTo>
                <a:lnTo>
                  <a:pt x="51" y="146"/>
                </a:lnTo>
                <a:lnTo>
                  <a:pt x="50" y="146"/>
                </a:lnTo>
                <a:lnTo>
                  <a:pt x="51" y="145"/>
                </a:lnTo>
                <a:lnTo>
                  <a:pt x="52" y="144"/>
                </a:lnTo>
                <a:lnTo>
                  <a:pt x="52" y="144"/>
                </a:lnTo>
                <a:lnTo>
                  <a:pt x="51" y="139"/>
                </a:lnTo>
                <a:lnTo>
                  <a:pt x="51" y="139"/>
                </a:lnTo>
                <a:lnTo>
                  <a:pt x="52" y="136"/>
                </a:lnTo>
                <a:lnTo>
                  <a:pt x="51" y="134"/>
                </a:lnTo>
                <a:lnTo>
                  <a:pt x="51" y="134"/>
                </a:lnTo>
                <a:lnTo>
                  <a:pt x="52" y="133"/>
                </a:lnTo>
                <a:lnTo>
                  <a:pt x="52" y="131"/>
                </a:lnTo>
                <a:lnTo>
                  <a:pt x="52" y="131"/>
                </a:lnTo>
                <a:lnTo>
                  <a:pt x="53" y="133"/>
                </a:lnTo>
                <a:lnTo>
                  <a:pt x="53" y="134"/>
                </a:lnTo>
                <a:lnTo>
                  <a:pt x="52" y="139"/>
                </a:lnTo>
                <a:lnTo>
                  <a:pt x="52" y="139"/>
                </a:lnTo>
                <a:lnTo>
                  <a:pt x="52" y="144"/>
                </a:lnTo>
                <a:lnTo>
                  <a:pt x="52" y="144"/>
                </a:lnTo>
                <a:close/>
                <a:moveTo>
                  <a:pt x="41" y="149"/>
                </a:moveTo>
                <a:lnTo>
                  <a:pt x="41" y="149"/>
                </a:lnTo>
                <a:lnTo>
                  <a:pt x="42" y="149"/>
                </a:lnTo>
                <a:lnTo>
                  <a:pt x="42" y="149"/>
                </a:lnTo>
                <a:lnTo>
                  <a:pt x="42" y="150"/>
                </a:lnTo>
                <a:lnTo>
                  <a:pt x="43" y="150"/>
                </a:lnTo>
                <a:lnTo>
                  <a:pt x="43" y="150"/>
                </a:lnTo>
                <a:lnTo>
                  <a:pt x="43" y="151"/>
                </a:lnTo>
                <a:lnTo>
                  <a:pt x="42" y="151"/>
                </a:lnTo>
                <a:lnTo>
                  <a:pt x="42" y="151"/>
                </a:lnTo>
                <a:lnTo>
                  <a:pt x="41" y="150"/>
                </a:lnTo>
                <a:lnTo>
                  <a:pt x="41" y="150"/>
                </a:lnTo>
                <a:lnTo>
                  <a:pt x="41" y="149"/>
                </a:lnTo>
                <a:lnTo>
                  <a:pt x="41" y="149"/>
                </a:lnTo>
                <a:close/>
                <a:moveTo>
                  <a:pt x="42" y="151"/>
                </a:moveTo>
                <a:lnTo>
                  <a:pt x="42" y="151"/>
                </a:lnTo>
                <a:lnTo>
                  <a:pt x="43" y="153"/>
                </a:lnTo>
                <a:lnTo>
                  <a:pt x="45" y="153"/>
                </a:lnTo>
                <a:lnTo>
                  <a:pt x="46" y="153"/>
                </a:lnTo>
                <a:lnTo>
                  <a:pt x="46" y="154"/>
                </a:lnTo>
                <a:lnTo>
                  <a:pt x="46" y="154"/>
                </a:lnTo>
                <a:lnTo>
                  <a:pt x="45" y="154"/>
                </a:lnTo>
                <a:lnTo>
                  <a:pt x="43" y="153"/>
                </a:lnTo>
                <a:lnTo>
                  <a:pt x="43" y="153"/>
                </a:lnTo>
                <a:lnTo>
                  <a:pt x="42" y="154"/>
                </a:lnTo>
                <a:lnTo>
                  <a:pt x="42" y="154"/>
                </a:lnTo>
                <a:lnTo>
                  <a:pt x="42" y="153"/>
                </a:lnTo>
                <a:lnTo>
                  <a:pt x="42" y="151"/>
                </a:lnTo>
                <a:lnTo>
                  <a:pt x="42" y="151"/>
                </a:lnTo>
                <a:close/>
                <a:moveTo>
                  <a:pt x="52" y="149"/>
                </a:moveTo>
                <a:lnTo>
                  <a:pt x="52" y="149"/>
                </a:lnTo>
                <a:lnTo>
                  <a:pt x="53" y="148"/>
                </a:lnTo>
                <a:lnTo>
                  <a:pt x="53" y="146"/>
                </a:lnTo>
                <a:lnTo>
                  <a:pt x="53" y="145"/>
                </a:lnTo>
                <a:lnTo>
                  <a:pt x="53" y="145"/>
                </a:lnTo>
                <a:lnTo>
                  <a:pt x="53" y="145"/>
                </a:lnTo>
                <a:lnTo>
                  <a:pt x="54" y="148"/>
                </a:lnTo>
                <a:lnTo>
                  <a:pt x="53" y="149"/>
                </a:lnTo>
                <a:lnTo>
                  <a:pt x="52" y="149"/>
                </a:lnTo>
                <a:lnTo>
                  <a:pt x="52" y="149"/>
                </a:lnTo>
                <a:close/>
                <a:moveTo>
                  <a:pt x="23" y="247"/>
                </a:moveTo>
                <a:lnTo>
                  <a:pt x="23" y="247"/>
                </a:lnTo>
                <a:lnTo>
                  <a:pt x="23" y="244"/>
                </a:lnTo>
                <a:lnTo>
                  <a:pt x="23" y="243"/>
                </a:lnTo>
                <a:lnTo>
                  <a:pt x="23" y="243"/>
                </a:lnTo>
                <a:lnTo>
                  <a:pt x="24" y="243"/>
                </a:lnTo>
                <a:lnTo>
                  <a:pt x="24" y="244"/>
                </a:lnTo>
                <a:lnTo>
                  <a:pt x="24" y="245"/>
                </a:lnTo>
                <a:lnTo>
                  <a:pt x="27" y="245"/>
                </a:lnTo>
                <a:lnTo>
                  <a:pt x="27" y="245"/>
                </a:lnTo>
                <a:lnTo>
                  <a:pt x="27" y="247"/>
                </a:lnTo>
                <a:lnTo>
                  <a:pt x="25" y="247"/>
                </a:lnTo>
                <a:lnTo>
                  <a:pt x="23" y="247"/>
                </a:lnTo>
                <a:lnTo>
                  <a:pt x="23" y="247"/>
                </a:lnTo>
                <a:close/>
                <a:moveTo>
                  <a:pt x="23" y="180"/>
                </a:moveTo>
                <a:lnTo>
                  <a:pt x="23" y="180"/>
                </a:lnTo>
                <a:lnTo>
                  <a:pt x="23" y="178"/>
                </a:lnTo>
                <a:lnTo>
                  <a:pt x="23" y="175"/>
                </a:lnTo>
                <a:lnTo>
                  <a:pt x="23" y="170"/>
                </a:lnTo>
                <a:lnTo>
                  <a:pt x="23" y="170"/>
                </a:lnTo>
                <a:lnTo>
                  <a:pt x="23" y="166"/>
                </a:lnTo>
                <a:lnTo>
                  <a:pt x="22" y="165"/>
                </a:lnTo>
                <a:lnTo>
                  <a:pt x="22" y="164"/>
                </a:lnTo>
                <a:lnTo>
                  <a:pt x="22" y="164"/>
                </a:lnTo>
                <a:lnTo>
                  <a:pt x="23" y="164"/>
                </a:lnTo>
                <a:lnTo>
                  <a:pt x="23" y="165"/>
                </a:lnTo>
                <a:lnTo>
                  <a:pt x="23" y="168"/>
                </a:lnTo>
                <a:lnTo>
                  <a:pt x="23" y="168"/>
                </a:lnTo>
                <a:lnTo>
                  <a:pt x="24" y="170"/>
                </a:lnTo>
                <a:lnTo>
                  <a:pt x="24" y="170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3"/>
                </a:lnTo>
                <a:lnTo>
                  <a:pt x="24" y="174"/>
                </a:lnTo>
                <a:lnTo>
                  <a:pt x="23" y="175"/>
                </a:lnTo>
                <a:lnTo>
                  <a:pt x="23" y="175"/>
                </a:lnTo>
                <a:lnTo>
                  <a:pt x="24" y="178"/>
                </a:lnTo>
                <a:lnTo>
                  <a:pt x="23" y="180"/>
                </a:lnTo>
                <a:lnTo>
                  <a:pt x="23" y="180"/>
                </a:lnTo>
                <a:close/>
                <a:moveTo>
                  <a:pt x="48" y="140"/>
                </a:moveTo>
                <a:lnTo>
                  <a:pt x="48" y="140"/>
                </a:lnTo>
                <a:lnTo>
                  <a:pt x="50" y="141"/>
                </a:lnTo>
                <a:lnTo>
                  <a:pt x="50" y="143"/>
                </a:lnTo>
                <a:lnTo>
                  <a:pt x="50" y="143"/>
                </a:lnTo>
                <a:lnTo>
                  <a:pt x="48" y="143"/>
                </a:lnTo>
                <a:lnTo>
                  <a:pt x="48" y="143"/>
                </a:lnTo>
                <a:lnTo>
                  <a:pt x="48" y="140"/>
                </a:lnTo>
                <a:lnTo>
                  <a:pt x="48" y="140"/>
                </a:lnTo>
                <a:close/>
                <a:moveTo>
                  <a:pt x="41" y="134"/>
                </a:moveTo>
                <a:lnTo>
                  <a:pt x="41" y="134"/>
                </a:lnTo>
                <a:lnTo>
                  <a:pt x="42" y="130"/>
                </a:lnTo>
                <a:lnTo>
                  <a:pt x="42" y="130"/>
                </a:lnTo>
                <a:lnTo>
                  <a:pt x="45" y="133"/>
                </a:lnTo>
                <a:lnTo>
                  <a:pt x="45" y="135"/>
                </a:lnTo>
                <a:lnTo>
                  <a:pt x="45" y="141"/>
                </a:lnTo>
                <a:lnTo>
                  <a:pt x="45" y="141"/>
                </a:lnTo>
                <a:lnTo>
                  <a:pt x="46" y="143"/>
                </a:lnTo>
                <a:lnTo>
                  <a:pt x="46" y="143"/>
                </a:lnTo>
                <a:lnTo>
                  <a:pt x="46" y="143"/>
                </a:lnTo>
                <a:lnTo>
                  <a:pt x="46" y="144"/>
                </a:lnTo>
                <a:lnTo>
                  <a:pt x="46" y="145"/>
                </a:lnTo>
                <a:lnTo>
                  <a:pt x="47" y="148"/>
                </a:lnTo>
                <a:lnTo>
                  <a:pt x="47" y="148"/>
                </a:lnTo>
                <a:lnTo>
                  <a:pt x="47" y="149"/>
                </a:lnTo>
                <a:lnTo>
                  <a:pt x="46" y="150"/>
                </a:lnTo>
                <a:lnTo>
                  <a:pt x="45" y="151"/>
                </a:lnTo>
                <a:lnTo>
                  <a:pt x="45" y="151"/>
                </a:lnTo>
                <a:lnTo>
                  <a:pt x="45" y="149"/>
                </a:lnTo>
                <a:lnTo>
                  <a:pt x="45" y="148"/>
                </a:lnTo>
                <a:lnTo>
                  <a:pt x="45" y="146"/>
                </a:lnTo>
                <a:lnTo>
                  <a:pt x="45" y="144"/>
                </a:lnTo>
                <a:lnTo>
                  <a:pt x="45" y="144"/>
                </a:lnTo>
                <a:lnTo>
                  <a:pt x="43" y="143"/>
                </a:lnTo>
                <a:lnTo>
                  <a:pt x="42" y="143"/>
                </a:lnTo>
                <a:lnTo>
                  <a:pt x="42" y="141"/>
                </a:lnTo>
                <a:lnTo>
                  <a:pt x="42" y="141"/>
                </a:lnTo>
                <a:lnTo>
                  <a:pt x="43" y="141"/>
                </a:lnTo>
                <a:lnTo>
                  <a:pt x="43" y="141"/>
                </a:lnTo>
                <a:lnTo>
                  <a:pt x="43" y="136"/>
                </a:lnTo>
                <a:lnTo>
                  <a:pt x="43" y="135"/>
                </a:lnTo>
                <a:lnTo>
                  <a:pt x="41" y="134"/>
                </a:lnTo>
                <a:lnTo>
                  <a:pt x="41" y="134"/>
                </a:lnTo>
                <a:close/>
                <a:moveTo>
                  <a:pt x="28" y="145"/>
                </a:moveTo>
                <a:lnTo>
                  <a:pt x="28" y="145"/>
                </a:lnTo>
                <a:lnTo>
                  <a:pt x="27" y="144"/>
                </a:lnTo>
                <a:lnTo>
                  <a:pt x="25" y="143"/>
                </a:lnTo>
                <a:lnTo>
                  <a:pt x="27" y="139"/>
                </a:lnTo>
                <a:lnTo>
                  <a:pt x="27" y="139"/>
                </a:lnTo>
                <a:lnTo>
                  <a:pt x="25" y="136"/>
                </a:lnTo>
                <a:lnTo>
                  <a:pt x="25" y="135"/>
                </a:lnTo>
                <a:lnTo>
                  <a:pt x="27" y="134"/>
                </a:lnTo>
                <a:lnTo>
                  <a:pt x="27" y="134"/>
                </a:lnTo>
                <a:lnTo>
                  <a:pt x="28" y="140"/>
                </a:lnTo>
                <a:lnTo>
                  <a:pt x="28" y="145"/>
                </a:lnTo>
                <a:lnTo>
                  <a:pt x="28" y="145"/>
                </a:lnTo>
                <a:close/>
                <a:moveTo>
                  <a:pt x="482" y="638"/>
                </a:moveTo>
                <a:lnTo>
                  <a:pt x="482" y="638"/>
                </a:lnTo>
                <a:lnTo>
                  <a:pt x="476" y="639"/>
                </a:lnTo>
                <a:lnTo>
                  <a:pt x="471" y="639"/>
                </a:lnTo>
                <a:lnTo>
                  <a:pt x="471" y="639"/>
                </a:lnTo>
                <a:lnTo>
                  <a:pt x="476" y="638"/>
                </a:lnTo>
                <a:lnTo>
                  <a:pt x="482" y="638"/>
                </a:lnTo>
                <a:lnTo>
                  <a:pt x="482" y="638"/>
                </a:lnTo>
                <a:close/>
                <a:moveTo>
                  <a:pt x="71" y="377"/>
                </a:moveTo>
                <a:lnTo>
                  <a:pt x="71" y="377"/>
                </a:lnTo>
                <a:lnTo>
                  <a:pt x="70" y="375"/>
                </a:lnTo>
                <a:lnTo>
                  <a:pt x="70" y="375"/>
                </a:lnTo>
                <a:lnTo>
                  <a:pt x="71" y="373"/>
                </a:lnTo>
                <a:lnTo>
                  <a:pt x="71" y="373"/>
                </a:lnTo>
                <a:lnTo>
                  <a:pt x="71" y="373"/>
                </a:lnTo>
                <a:lnTo>
                  <a:pt x="72" y="374"/>
                </a:lnTo>
                <a:lnTo>
                  <a:pt x="71" y="377"/>
                </a:lnTo>
                <a:lnTo>
                  <a:pt x="71" y="377"/>
                </a:lnTo>
                <a:close/>
                <a:moveTo>
                  <a:pt x="69" y="372"/>
                </a:moveTo>
                <a:lnTo>
                  <a:pt x="69" y="378"/>
                </a:lnTo>
                <a:lnTo>
                  <a:pt x="69" y="378"/>
                </a:lnTo>
                <a:lnTo>
                  <a:pt x="68" y="377"/>
                </a:lnTo>
                <a:lnTo>
                  <a:pt x="68" y="374"/>
                </a:lnTo>
                <a:lnTo>
                  <a:pt x="68" y="373"/>
                </a:lnTo>
                <a:lnTo>
                  <a:pt x="69" y="372"/>
                </a:lnTo>
                <a:lnTo>
                  <a:pt x="69" y="372"/>
                </a:lnTo>
                <a:close/>
                <a:moveTo>
                  <a:pt x="75" y="373"/>
                </a:moveTo>
                <a:lnTo>
                  <a:pt x="75" y="373"/>
                </a:lnTo>
                <a:lnTo>
                  <a:pt x="75" y="373"/>
                </a:lnTo>
                <a:lnTo>
                  <a:pt x="75" y="374"/>
                </a:lnTo>
                <a:lnTo>
                  <a:pt x="75" y="375"/>
                </a:lnTo>
                <a:lnTo>
                  <a:pt x="75" y="375"/>
                </a:lnTo>
                <a:lnTo>
                  <a:pt x="74" y="375"/>
                </a:lnTo>
                <a:lnTo>
                  <a:pt x="74" y="374"/>
                </a:lnTo>
                <a:lnTo>
                  <a:pt x="75" y="373"/>
                </a:lnTo>
                <a:lnTo>
                  <a:pt x="75" y="373"/>
                </a:lnTo>
                <a:close/>
                <a:moveTo>
                  <a:pt x="68" y="409"/>
                </a:moveTo>
                <a:lnTo>
                  <a:pt x="68" y="409"/>
                </a:lnTo>
                <a:lnTo>
                  <a:pt x="68" y="410"/>
                </a:lnTo>
                <a:lnTo>
                  <a:pt x="68" y="410"/>
                </a:lnTo>
                <a:lnTo>
                  <a:pt x="68" y="413"/>
                </a:lnTo>
                <a:lnTo>
                  <a:pt x="68" y="413"/>
                </a:lnTo>
                <a:lnTo>
                  <a:pt x="66" y="413"/>
                </a:lnTo>
                <a:lnTo>
                  <a:pt x="66" y="412"/>
                </a:lnTo>
                <a:lnTo>
                  <a:pt x="68" y="409"/>
                </a:lnTo>
                <a:lnTo>
                  <a:pt x="68" y="409"/>
                </a:lnTo>
                <a:close/>
                <a:moveTo>
                  <a:pt x="80" y="372"/>
                </a:moveTo>
                <a:lnTo>
                  <a:pt x="80" y="372"/>
                </a:lnTo>
                <a:lnTo>
                  <a:pt x="80" y="367"/>
                </a:lnTo>
                <a:lnTo>
                  <a:pt x="80" y="362"/>
                </a:lnTo>
                <a:lnTo>
                  <a:pt x="80" y="362"/>
                </a:lnTo>
                <a:lnTo>
                  <a:pt x="81" y="362"/>
                </a:lnTo>
                <a:lnTo>
                  <a:pt x="81" y="362"/>
                </a:lnTo>
                <a:lnTo>
                  <a:pt x="81" y="360"/>
                </a:lnTo>
                <a:lnTo>
                  <a:pt x="82" y="360"/>
                </a:lnTo>
                <a:lnTo>
                  <a:pt x="82" y="360"/>
                </a:lnTo>
                <a:lnTo>
                  <a:pt x="82" y="363"/>
                </a:lnTo>
                <a:lnTo>
                  <a:pt x="81" y="365"/>
                </a:lnTo>
                <a:lnTo>
                  <a:pt x="81" y="365"/>
                </a:lnTo>
                <a:lnTo>
                  <a:pt x="80" y="365"/>
                </a:lnTo>
                <a:lnTo>
                  <a:pt x="80" y="365"/>
                </a:lnTo>
                <a:lnTo>
                  <a:pt x="80" y="369"/>
                </a:lnTo>
                <a:lnTo>
                  <a:pt x="80" y="369"/>
                </a:lnTo>
                <a:lnTo>
                  <a:pt x="81" y="369"/>
                </a:lnTo>
                <a:lnTo>
                  <a:pt x="82" y="369"/>
                </a:lnTo>
                <a:lnTo>
                  <a:pt x="82" y="369"/>
                </a:lnTo>
                <a:lnTo>
                  <a:pt x="82" y="370"/>
                </a:lnTo>
                <a:lnTo>
                  <a:pt x="82" y="372"/>
                </a:lnTo>
                <a:lnTo>
                  <a:pt x="81" y="374"/>
                </a:lnTo>
                <a:lnTo>
                  <a:pt x="81" y="374"/>
                </a:lnTo>
                <a:lnTo>
                  <a:pt x="82" y="375"/>
                </a:lnTo>
                <a:lnTo>
                  <a:pt x="82" y="374"/>
                </a:lnTo>
                <a:lnTo>
                  <a:pt x="82" y="374"/>
                </a:lnTo>
                <a:lnTo>
                  <a:pt x="82" y="375"/>
                </a:lnTo>
                <a:lnTo>
                  <a:pt x="82" y="375"/>
                </a:lnTo>
                <a:lnTo>
                  <a:pt x="81" y="377"/>
                </a:lnTo>
                <a:lnTo>
                  <a:pt x="81" y="377"/>
                </a:lnTo>
                <a:lnTo>
                  <a:pt x="81" y="377"/>
                </a:lnTo>
                <a:lnTo>
                  <a:pt x="80" y="375"/>
                </a:lnTo>
                <a:lnTo>
                  <a:pt x="80" y="375"/>
                </a:lnTo>
                <a:lnTo>
                  <a:pt x="79" y="375"/>
                </a:lnTo>
                <a:lnTo>
                  <a:pt x="79" y="375"/>
                </a:lnTo>
                <a:lnTo>
                  <a:pt x="79" y="374"/>
                </a:lnTo>
                <a:lnTo>
                  <a:pt x="79" y="373"/>
                </a:lnTo>
                <a:lnTo>
                  <a:pt x="80" y="373"/>
                </a:lnTo>
                <a:lnTo>
                  <a:pt x="81" y="373"/>
                </a:lnTo>
                <a:lnTo>
                  <a:pt x="81" y="373"/>
                </a:lnTo>
                <a:lnTo>
                  <a:pt x="81" y="372"/>
                </a:lnTo>
                <a:lnTo>
                  <a:pt x="81" y="372"/>
                </a:lnTo>
                <a:lnTo>
                  <a:pt x="80" y="372"/>
                </a:lnTo>
                <a:lnTo>
                  <a:pt x="80" y="372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9" y="360"/>
                </a:lnTo>
                <a:lnTo>
                  <a:pt x="69" y="362"/>
                </a:lnTo>
                <a:lnTo>
                  <a:pt x="69" y="367"/>
                </a:lnTo>
                <a:lnTo>
                  <a:pt x="69" y="367"/>
                </a:lnTo>
                <a:lnTo>
                  <a:pt x="68" y="365"/>
                </a:lnTo>
                <a:lnTo>
                  <a:pt x="68" y="363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75" y="419"/>
                </a:moveTo>
                <a:lnTo>
                  <a:pt x="75" y="419"/>
                </a:lnTo>
                <a:lnTo>
                  <a:pt x="74" y="419"/>
                </a:lnTo>
                <a:lnTo>
                  <a:pt x="72" y="420"/>
                </a:lnTo>
                <a:lnTo>
                  <a:pt x="72" y="420"/>
                </a:lnTo>
                <a:lnTo>
                  <a:pt x="75" y="422"/>
                </a:lnTo>
                <a:lnTo>
                  <a:pt x="75" y="422"/>
                </a:lnTo>
                <a:lnTo>
                  <a:pt x="74" y="424"/>
                </a:lnTo>
                <a:lnTo>
                  <a:pt x="74" y="427"/>
                </a:lnTo>
                <a:lnTo>
                  <a:pt x="74" y="427"/>
                </a:lnTo>
                <a:lnTo>
                  <a:pt x="72" y="425"/>
                </a:lnTo>
                <a:lnTo>
                  <a:pt x="71" y="424"/>
                </a:lnTo>
                <a:lnTo>
                  <a:pt x="71" y="424"/>
                </a:lnTo>
                <a:lnTo>
                  <a:pt x="71" y="423"/>
                </a:lnTo>
                <a:lnTo>
                  <a:pt x="72" y="423"/>
                </a:lnTo>
                <a:lnTo>
                  <a:pt x="74" y="424"/>
                </a:lnTo>
                <a:lnTo>
                  <a:pt x="74" y="424"/>
                </a:lnTo>
                <a:lnTo>
                  <a:pt x="72" y="422"/>
                </a:lnTo>
                <a:lnTo>
                  <a:pt x="71" y="420"/>
                </a:lnTo>
                <a:lnTo>
                  <a:pt x="71" y="419"/>
                </a:lnTo>
                <a:lnTo>
                  <a:pt x="71" y="419"/>
                </a:lnTo>
                <a:lnTo>
                  <a:pt x="74" y="419"/>
                </a:lnTo>
                <a:lnTo>
                  <a:pt x="74" y="418"/>
                </a:lnTo>
                <a:lnTo>
                  <a:pt x="74" y="415"/>
                </a:lnTo>
                <a:lnTo>
                  <a:pt x="74" y="415"/>
                </a:lnTo>
                <a:lnTo>
                  <a:pt x="75" y="415"/>
                </a:lnTo>
                <a:lnTo>
                  <a:pt x="76" y="417"/>
                </a:lnTo>
                <a:lnTo>
                  <a:pt x="76" y="420"/>
                </a:lnTo>
                <a:lnTo>
                  <a:pt x="76" y="420"/>
                </a:lnTo>
                <a:lnTo>
                  <a:pt x="75" y="420"/>
                </a:lnTo>
                <a:lnTo>
                  <a:pt x="75" y="419"/>
                </a:lnTo>
                <a:lnTo>
                  <a:pt x="75" y="419"/>
                </a:lnTo>
                <a:close/>
                <a:moveTo>
                  <a:pt x="76" y="362"/>
                </a:moveTo>
                <a:lnTo>
                  <a:pt x="76" y="362"/>
                </a:lnTo>
                <a:lnTo>
                  <a:pt x="76" y="360"/>
                </a:lnTo>
                <a:lnTo>
                  <a:pt x="76" y="359"/>
                </a:lnTo>
                <a:lnTo>
                  <a:pt x="76" y="355"/>
                </a:lnTo>
                <a:lnTo>
                  <a:pt x="76" y="355"/>
                </a:lnTo>
                <a:lnTo>
                  <a:pt x="77" y="357"/>
                </a:lnTo>
                <a:lnTo>
                  <a:pt x="77" y="358"/>
                </a:lnTo>
                <a:lnTo>
                  <a:pt x="76" y="362"/>
                </a:lnTo>
                <a:lnTo>
                  <a:pt x="76" y="362"/>
                </a:lnTo>
                <a:close/>
                <a:moveTo>
                  <a:pt x="85" y="368"/>
                </a:moveTo>
                <a:lnTo>
                  <a:pt x="85" y="368"/>
                </a:lnTo>
                <a:lnTo>
                  <a:pt x="85" y="368"/>
                </a:lnTo>
                <a:lnTo>
                  <a:pt x="85" y="369"/>
                </a:lnTo>
                <a:lnTo>
                  <a:pt x="85" y="370"/>
                </a:lnTo>
                <a:lnTo>
                  <a:pt x="85" y="370"/>
                </a:lnTo>
                <a:lnTo>
                  <a:pt x="83" y="370"/>
                </a:lnTo>
                <a:lnTo>
                  <a:pt x="83" y="369"/>
                </a:lnTo>
                <a:lnTo>
                  <a:pt x="85" y="368"/>
                </a:lnTo>
                <a:lnTo>
                  <a:pt x="85" y="368"/>
                </a:lnTo>
                <a:close/>
                <a:moveTo>
                  <a:pt x="76" y="430"/>
                </a:moveTo>
                <a:lnTo>
                  <a:pt x="76" y="430"/>
                </a:lnTo>
                <a:lnTo>
                  <a:pt x="77" y="432"/>
                </a:lnTo>
                <a:lnTo>
                  <a:pt x="77" y="434"/>
                </a:lnTo>
                <a:lnTo>
                  <a:pt x="77" y="434"/>
                </a:lnTo>
                <a:lnTo>
                  <a:pt x="77" y="434"/>
                </a:lnTo>
                <a:lnTo>
                  <a:pt x="76" y="433"/>
                </a:lnTo>
                <a:lnTo>
                  <a:pt x="76" y="430"/>
                </a:lnTo>
                <a:lnTo>
                  <a:pt x="76" y="430"/>
                </a:lnTo>
                <a:close/>
                <a:moveTo>
                  <a:pt x="75" y="447"/>
                </a:moveTo>
                <a:lnTo>
                  <a:pt x="75" y="447"/>
                </a:lnTo>
                <a:lnTo>
                  <a:pt x="76" y="445"/>
                </a:lnTo>
                <a:lnTo>
                  <a:pt x="76" y="445"/>
                </a:lnTo>
                <a:lnTo>
                  <a:pt x="77" y="447"/>
                </a:lnTo>
                <a:lnTo>
                  <a:pt x="77" y="449"/>
                </a:lnTo>
                <a:lnTo>
                  <a:pt x="77" y="449"/>
                </a:lnTo>
                <a:lnTo>
                  <a:pt x="76" y="448"/>
                </a:lnTo>
                <a:lnTo>
                  <a:pt x="75" y="447"/>
                </a:lnTo>
                <a:lnTo>
                  <a:pt x="75" y="447"/>
                </a:lnTo>
                <a:close/>
                <a:moveTo>
                  <a:pt x="68" y="357"/>
                </a:moveTo>
                <a:lnTo>
                  <a:pt x="68" y="357"/>
                </a:lnTo>
                <a:lnTo>
                  <a:pt x="69" y="338"/>
                </a:lnTo>
                <a:lnTo>
                  <a:pt x="69" y="338"/>
                </a:lnTo>
                <a:lnTo>
                  <a:pt x="69" y="338"/>
                </a:lnTo>
                <a:lnTo>
                  <a:pt x="69" y="339"/>
                </a:lnTo>
                <a:lnTo>
                  <a:pt x="69" y="342"/>
                </a:lnTo>
                <a:lnTo>
                  <a:pt x="69" y="342"/>
                </a:lnTo>
                <a:lnTo>
                  <a:pt x="69" y="358"/>
                </a:lnTo>
                <a:lnTo>
                  <a:pt x="69" y="358"/>
                </a:lnTo>
                <a:lnTo>
                  <a:pt x="68" y="358"/>
                </a:lnTo>
                <a:lnTo>
                  <a:pt x="68" y="357"/>
                </a:lnTo>
                <a:lnTo>
                  <a:pt x="68" y="357"/>
                </a:lnTo>
                <a:close/>
                <a:moveTo>
                  <a:pt x="76" y="472"/>
                </a:moveTo>
                <a:lnTo>
                  <a:pt x="76" y="472"/>
                </a:lnTo>
                <a:lnTo>
                  <a:pt x="76" y="473"/>
                </a:lnTo>
                <a:lnTo>
                  <a:pt x="76" y="474"/>
                </a:lnTo>
                <a:lnTo>
                  <a:pt x="74" y="474"/>
                </a:lnTo>
                <a:lnTo>
                  <a:pt x="74" y="474"/>
                </a:lnTo>
                <a:lnTo>
                  <a:pt x="74" y="473"/>
                </a:lnTo>
                <a:lnTo>
                  <a:pt x="75" y="473"/>
                </a:lnTo>
                <a:lnTo>
                  <a:pt x="76" y="472"/>
                </a:lnTo>
                <a:lnTo>
                  <a:pt x="76" y="472"/>
                </a:lnTo>
                <a:close/>
                <a:moveTo>
                  <a:pt x="83" y="499"/>
                </a:moveTo>
                <a:lnTo>
                  <a:pt x="83" y="499"/>
                </a:lnTo>
                <a:lnTo>
                  <a:pt x="83" y="501"/>
                </a:lnTo>
                <a:lnTo>
                  <a:pt x="81" y="502"/>
                </a:lnTo>
                <a:lnTo>
                  <a:pt x="81" y="502"/>
                </a:lnTo>
                <a:lnTo>
                  <a:pt x="82" y="499"/>
                </a:lnTo>
                <a:lnTo>
                  <a:pt x="83" y="499"/>
                </a:lnTo>
                <a:lnTo>
                  <a:pt x="83" y="499"/>
                </a:lnTo>
                <a:close/>
                <a:moveTo>
                  <a:pt x="83" y="476"/>
                </a:moveTo>
                <a:lnTo>
                  <a:pt x="83" y="476"/>
                </a:lnTo>
                <a:lnTo>
                  <a:pt x="83" y="482"/>
                </a:lnTo>
                <a:lnTo>
                  <a:pt x="82" y="488"/>
                </a:lnTo>
                <a:lnTo>
                  <a:pt x="82" y="488"/>
                </a:lnTo>
                <a:lnTo>
                  <a:pt x="82" y="489"/>
                </a:lnTo>
                <a:lnTo>
                  <a:pt x="83" y="489"/>
                </a:lnTo>
                <a:lnTo>
                  <a:pt x="83" y="491"/>
                </a:lnTo>
                <a:lnTo>
                  <a:pt x="83" y="492"/>
                </a:lnTo>
                <a:lnTo>
                  <a:pt x="83" y="492"/>
                </a:lnTo>
                <a:lnTo>
                  <a:pt x="82" y="491"/>
                </a:lnTo>
                <a:lnTo>
                  <a:pt x="82" y="491"/>
                </a:lnTo>
                <a:lnTo>
                  <a:pt x="82" y="494"/>
                </a:lnTo>
                <a:lnTo>
                  <a:pt x="83" y="497"/>
                </a:lnTo>
                <a:lnTo>
                  <a:pt x="83" y="497"/>
                </a:lnTo>
                <a:lnTo>
                  <a:pt x="81" y="497"/>
                </a:lnTo>
                <a:lnTo>
                  <a:pt x="81" y="498"/>
                </a:lnTo>
                <a:lnTo>
                  <a:pt x="80" y="501"/>
                </a:lnTo>
                <a:lnTo>
                  <a:pt x="80" y="501"/>
                </a:lnTo>
                <a:lnTo>
                  <a:pt x="79" y="499"/>
                </a:lnTo>
                <a:lnTo>
                  <a:pt x="79" y="497"/>
                </a:lnTo>
                <a:lnTo>
                  <a:pt x="81" y="494"/>
                </a:lnTo>
                <a:lnTo>
                  <a:pt x="81" y="494"/>
                </a:lnTo>
                <a:lnTo>
                  <a:pt x="79" y="492"/>
                </a:lnTo>
                <a:lnTo>
                  <a:pt x="77" y="491"/>
                </a:lnTo>
                <a:lnTo>
                  <a:pt x="77" y="489"/>
                </a:lnTo>
                <a:lnTo>
                  <a:pt x="77" y="489"/>
                </a:lnTo>
                <a:lnTo>
                  <a:pt x="79" y="489"/>
                </a:lnTo>
                <a:lnTo>
                  <a:pt x="79" y="491"/>
                </a:lnTo>
                <a:lnTo>
                  <a:pt x="79" y="491"/>
                </a:lnTo>
                <a:lnTo>
                  <a:pt x="80" y="492"/>
                </a:lnTo>
                <a:lnTo>
                  <a:pt x="80" y="492"/>
                </a:lnTo>
                <a:lnTo>
                  <a:pt x="80" y="491"/>
                </a:lnTo>
                <a:lnTo>
                  <a:pt x="80" y="491"/>
                </a:lnTo>
                <a:lnTo>
                  <a:pt x="79" y="489"/>
                </a:lnTo>
                <a:lnTo>
                  <a:pt x="79" y="489"/>
                </a:lnTo>
                <a:lnTo>
                  <a:pt x="79" y="487"/>
                </a:lnTo>
                <a:lnTo>
                  <a:pt x="79" y="486"/>
                </a:lnTo>
                <a:lnTo>
                  <a:pt x="79" y="486"/>
                </a:lnTo>
                <a:lnTo>
                  <a:pt x="80" y="486"/>
                </a:lnTo>
                <a:lnTo>
                  <a:pt x="80" y="486"/>
                </a:lnTo>
                <a:lnTo>
                  <a:pt x="79" y="483"/>
                </a:lnTo>
                <a:lnTo>
                  <a:pt x="79" y="483"/>
                </a:lnTo>
                <a:lnTo>
                  <a:pt x="79" y="482"/>
                </a:lnTo>
                <a:lnTo>
                  <a:pt x="80" y="482"/>
                </a:lnTo>
                <a:lnTo>
                  <a:pt x="80" y="482"/>
                </a:lnTo>
                <a:lnTo>
                  <a:pt x="79" y="481"/>
                </a:lnTo>
                <a:lnTo>
                  <a:pt x="80" y="479"/>
                </a:lnTo>
                <a:lnTo>
                  <a:pt x="80" y="479"/>
                </a:lnTo>
                <a:lnTo>
                  <a:pt x="80" y="478"/>
                </a:lnTo>
                <a:lnTo>
                  <a:pt x="80" y="478"/>
                </a:lnTo>
                <a:lnTo>
                  <a:pt x="82" y="478"/>
                </a:lnTo>
                <a:lnTo>
                  <a:pt x="82" y="477"/>
                </a:lnTo>
                <a:lnTo>
                  <a:pt x="83" y="476"/>
                </a:lnTo>
                <a:lnTo>
                  <a:pt x="83" y="476"/>
                </a:lnTo>
                <a:close/>
                <a:moveTo>
                  <a:pt x="81" y="478"/>
                </a:moveTo>
                <a:lnTo>
                  <a:pt x="81" y="478"/>
                </a:lnTo>
                <a:lnTo>
                  <a:pt x="81" y="481"/>
                </a:lnTo>
                <a:lnTo>
                  <a:pt x="80" y="482"/>
                </a:lnTo>
                <a:lnTo>
                  <a:pt x="81" y="483"/>
                </a:lnTo>
                <a:lnTo>
                  <a:pt x="82" y="483"/>
                </a:lnTo>
                <a:lnTo>
                  <a:pt x="82" y="483"/>
                </a:lnTo>
                <a:lnTo>
                  <a:pt x="82" y="479"/>
                </a:lnTo>
                <a:lnTo>
                  <a:pt x="82" y="479"/>
                </a:lnTo>
                <a:lnTo>
                  <a:pt x="81" y="478"/>
                </a:lnTo>
                <a:lnTo>
                  <a:pt x="81" y="478"/>
                </a:lnTo>
                <a:close/>
                <a:moveTo>
                  <a:pt x="68" y="428"/>
                </a:moveTo>
                <a:lnTo>
                  <a:pt x="68" y="428"/>
                </a:lnTo>
                <a:lnTo>
                  <a:pt x="66" y="427"/>
                </a:lnTo>
                <a:lnTo>
                  <a:pt x="66" y="427"/>
                </a:lnTo>
                <a:lnTo>
                  <a:pt x="66" y="424"/>
                </a:lnTo>
                <a:lnTo>
                  <a:pt x="66" y="424"/>
                </a:lnTo>
                <a:lnTo>
                  <a:pt x="68" y="424"/>
                </a:lnTo>
                <a:lnTo>
                  <a:pt x="68" y="425"/>
                </a:lnTo>
                <a:lnTo>
                  <a:pt x="68" y="428"/>
                </a:lnTo>
                <a:lnTo>
                  <a:pt x="68" y="428"/>
                </a:lnTo>
                <a:close/>
                <a:moveTo>
                  <a:pt x="70" y="429"/>
                </a:moveTo>
                <a:lnTo>
                  <a:pt x="70" y="429"/>
                </a:lnTo>
                <a:lnTo>
                  <a:pt x="70" y="428"/>
                </a:lnTo>
                <a:lnTo>
                  <a:pt x="70" y="425"/>
                </a:lnTo>
                <a:lnTo>
                  <a:pt x="70" y="422"/>
                </a:lnTo>
                <a:lnTo>
                  <a:pt x="70" y="422"/>
                </a:lnTo>
                <a:lnTo>
                  <a:pt x="70" y="423"/>
                </a:lnTo>
                <a:lnTo>
                  <a:pt x="70" y="425"/>
                </a:lnTo>
                <a:lnTo>
                  <a:pt x="70" y="429"/>
                </a:lnTo>
                <a:lnTo>
                  <a:pt x="70" y="429"/>
                </a:lnTo>
                <a:close/>
                <a:moveTo>
                  <a:pt x="66" y="511"/>
                </a:moveTo>
                <a:lnTo>
                  <a:pt x="66" y="511"/>
                </a:lnTo>
                <a:lnTo>
                  <a:pt x="66" y="512"/>
                </a:lnTo>
                <a:lnTo>
                  <a:pt x="66" y="513"/>
                </a:lnTo>
                <a:lnTo>
                  <a:pt x="66" y="516"/>
                </a:lnTo>
                <a:lnTo>
                  <a:pt x="66" y="516"/>
                </a:lnTo>
                <a:lnTo>
                  <a:pt x="66" y="516"/>
                </a:lnTo>
                <a:lnTo>
                  <a:pt x="66" y="514"/>
                </a:lnTo>
                <a:lnTo>
                  <a:pt x="66" y="511"/>
                </a:lnTo>
                <a:lnTo>
                  <a:pt x="66" y="511"/>
                </a:lnTo>
                <a:close/>
                <a:moveTo>
                  <a:pt x="66" y="491"/>
                </a:moveTo>
                <a:lnTo>
                  <a:pt x="66" y="491"/>
                </a:lnTo>
                <a:lnTo>
                  <a:pt x="68" y="494"/>
                </a:lnTo>
                <a:lnTo>
                  <a:pt x="66" y="499"/>
                </a:lnTo>
                <a:lnTo>
                  <a:pt x="66" y="499"/>
                </a:lnTo>
                <a:lnTo>
                  <a:pt x="66" y="506"/>
                </a:lnTo>
                <a:lnTo>
                  <a:pt x="66" y="508"/>
                </a:lnTo>
                <a:lnTo>
                  <a:pt x="66" y="506"/>
                </a:lnTo>
                <a:lnTo>
                  <a:pt x="66" y="506"/>
                </a:lnTo>
                <a:lnTo>
                  <a:pt x="66" y="491"/>
                </a:lnTo>
                <a:lnTo>
                  <a:pt x="66" y="491"/>
                </a:lnTo>
                <a:close/>
                <a:moveTo>
                  <a:pt x="83" y="676"/>
                </a:moveTo>
                <a:lnTo>
                  <a:pt x="83" y="676"/>
                </a:lnTo>
                <a:lnTo>
                  <a:pt x="83" y="676"/>
                </a:lnTo>
                <a:lnTo>
                  <a:pt x="83" y="677"/>
                </a:lnTo>
                <a:lnTo>
                  <a:pt x="81" y="676"/>
                </a:lnTo>
                <a:lnTo>
                  <a:pt x="76" y="674"/>
                </a:lnTo>
                <a:lnTo>
                  <a:pt x="76" y="674"/>
                </a:lnTo>
                <a:lnTo>
                  <a:pt x="79" y="674"/>
                </a:lnTo>
                <a:lnTo>
                  <a:pt x="80" y="674"/>
                </a:lnTo>
                <a:lnTo>
                  <a:pt x="81" y="676"/>
                </a:lnTo>
                <a:lnTo>
                  <a:pt x="81" y="676"/>
                </a:lnTo>
                <a:lnTo>
                  <a:pt x="82" y="676"/>
                </a:lnTo>
                <a:lnTo>
                  <a:pt x="83" y="676"/>
                </a:lnTo>
                <a:lnTo>
                  <a:pt x="83" y="676"/>
                </a:lnTo>
                <a:close/>
                <a:moveTo>
                  <a:pt x="93" y="679"/>
                </a:moveTo>
                <a:lnTo>
                  <a:pt x="93" y="679"/>
                </a:lnTo>
                <a:lnTo>
                  <a:pt x="85" y="677"/>
                </a:lnTo>
                <a:lnTo>
                  <a:pt x="85" y="677"/>
                </a:lnTo>
                <a:lnTo>
                  <a:pt x="89" y="677"/>
                </a:lnTo>
                <a:lnTo>
                  <a:pt x="92" y="677"/>
                </a:lnTo>
                <a:lnTo>
                  <a:pt x="93" y="679"/>
                </a:lnTo>
                <a:lnTo>
                  <a:pt x="93" y="679"/>
                </a:lnTo>
                <a:close/>
                <a:moveTo>
                  <a:pt x="97" y="684"/>
                </a:moveTo>
                <a:lnTo>
                  <a:pt x="97" y="684"/>
                </a:lnTo>
                <a:lnTo>
                  <a:pt x="98" y="684"/>
                </a:lnTo>
                <a:lnTo>
                  <a:pt x="98" y="686"/>
                </a:lnTo>
                <a:lnTo>
                  <a:pt x="97" y="687"/>
                </a:lnTo>
                <a:lnTo>
                  <a:pt x="97" y="687"/>
                </a:lnTo>
                <a:lnTo>
                  <a:pt x="95" y="686"/>
                </a:lnTo>
                <a:lnTo>
                  <a:pt x="93" y="684"/>
                </a:lnTo>
                <a:lnTo>
                  <a:pt x="93" y="684"/>
                </a:lnTo>
                <a:lnTo>
                  <a:pt x="94" y="684"/>
                </a:lnTo>
                <a:lnTo>
                  <a:pt x="95" y="684"/>
                </a:lnTo>
                <a:lnTo>
                  <a:pt x="97" y="684"/>
                </a:lnTo>
                <a:lnTo>
                  <a:pt x="97" y="684"/>
                </a:lnTo>
                <a:lnTo>
                  <a:pt x="97" y="684"/>
                </a:lnTo>
                <a:close/>
                <a:moveTo>
                  <a:pt x="69" y="334"/>
                </a:moveTo>
                <a:lnTo>
                  <a:pt x="69" y="334"/>
                </a:lnTo>
                <a:lnTo>
                  <a:pt x="69" y="329"/>
                </a:lnTo>
                <a:lnTo>
                  <a:pt x="69" y="324"/>
                </a:lnTo>
                <a:lnTo>
                  <a:pt x="69" y="324"/>
                </a:lnTo>
                <a:lnTo>
                  <a:pt x="70" y="327"/>
                </a:lnTo>
                <a:lnTo>
                  <a:pt x="70" y="329"/>
                </a:lnTo>
                <a:lnTo>
                  <a:pt x="69" y="334"/>
                </a:lnTo>
                <a:lnTo>
                  <a:pt x="69" y="334"/>
                </a:lnTo>
                <a:close/>
                <a:moveTo>
                  <a:pt x="77" y="501"/>
                </a:moveTo>
                <a:lnTo>
                  <a:pt x="77" y="501"/>
                </a:lnTo>
                <a:lnTo>
                  <a:pt x="81" y="502"/>
                </a:lnTo>
                <a:lnTo>
                  <a:pt x="82" y="504"/>
                </a:lnTo>
                <a:lnTo>
                  <a:pt x="82" y="507"/>
                </a:lnTo>
                <a:lnTo>
                  <a:pt x="81" y="511"/>
                </a:lnTo>
                <a:lnTo>
                  <a:pt x="81" y="511"/>
                </a:lnTo>
                <a:lnTo>
                  <a:pt x="81" y="511"/>
                </a:lnTo>
                <a:lnTo>
                  <a:pt x="82" y="509"/>
                </a:lnTo>
                <a:lnTo>
                  <a:pt x="82" y="509"/>
                </a:lnTo>
                <a:lnTo>
                  <a:pt x="82" y="511"/>
                </a:lnTo>
                <a:lnTo>
                  <a:pt x="82" y="512"/>
                </a:lnTo>
                <a:lnTo>
                  <a:pt x="81" y="514"/>
                </a:lnTo>
                <a:lnTo>
                  <a:pt x="81" y="514"/>
                </a:lnTo>
                <a:lnTo>
                  <a:pt x="81" y="516"/>
                </a:lnTo>
                <a:lnTo>
                  <a:pt x="81" y="514"/>
                </a:lnTo>
                <a:lnTo>
                  <a:pt x="81" y="514"/>
                </a:lnTo>
                <a:lnTo>
                  <a:pt x="81" y="518"/>
                </a:lnTo>
                <a:lnTo>
                  <a:pt x="81" y="522"/>
                </a:lnTo>
                <a:lnTo>
                  <a:pt x="81" y="522"/>
                </a:lnTo>
                <a:lnTo>
                  <a:pt x="81" y="523"/>
                </a:lnTo>
                <a:lnTo>
                  <a:pt x="81" y="524"/>
                </a:lnTo>
                <a:lnTo>
                  <a:pt x="82" y="524"/>
                </a:lnTo>
                <a:lnTo>
                  <a:pt x="82" y="524"/>
                </a:lnTo>
                <a:lnTo>
                  <a:pt x="82" y="527"/>
                </a:lnTo>
                <a:lnTo>
                  <a:pt x="82" y="528"/>
                </a:lnTo>
                <a:lnTo>
                  <a:pt x="82" y="533"/>
                </a:lnTo>
                <a:lnTo>
                  <a:pt x="82" y="533"/>
                </a:lnTo>
                <a:lnTo>
                  <a:pt x="80" y="536"/>
                </a:lnTo>
                <a:lnTo>
                  <a:pt x="80" y="536"/>
                </a:lnTo>
                <a:lnTo>
                  <a:pt x="79" y="538"/>
                </a:lnTo>
                <a:lnTo>
                  <a:pt x="79" y="538"/>
                </a:lnTo>
                <a:lnTo>
                  <a:pt x="80" y="538"/>
                </a:lnTo>
                <a:lnTo>
                  <a:pt x="80" y="537"/>
                </a:lnTo>
                <a:lnTo>
                  <a:pt x="81" y="536"/>
                </a:lnTo>
                <a:lnTo>
                  <a:pt x="82" y="537"/>
                </a:lnTo>
                <a:lnTo>
                  <a:pt x="82" y="537"/>
                </a:lnTo>
                <a:lnTo>
                  <a:pt x="82" y="538"/>
                </a:lnTo>
                <a:lnTo>
                  <a:pt x="81" y="538"/>
                </a:lnTo>
                <a:lnTo>
                  <a:pt x="81" y="538"/>
                </a:lnTo>
                <a:lnTo>
                  <a:pt x="81" y="546"/>
                </a:lnTo>
                <a:lnTo>
                  <a:pt x="81" y="552"/>
                </a:lnTo>
                <a:lnTo>
                  <a:pt x="81" y="552"/>
                </a:lnTo>
                <a:lnTo>
                  <a:pt x="80" y="554"/>
                </a:lnTo>
                <a:lnTo>
                  <a:pt x="79" y="554"/>
                </a:lnTo>
                <a:lnTo>
                  <a:pt x="79" y="554"/>
                </a:lnTo>
                <a:lnTo>
                  <a:pt x="80" y="556"/>
                </a:lnTo>
                <a:lnTo>
                  <a:pt x="80" y="557"/>
                </a:lnTo>
                <a:lnTo>
                  <a:pt x="79" y="562"/>
                </a:lnTo>
                <a:lnTo>
                  <a:pt x="79" y="562"/>
                </a:lnTo>
                <a:lnTo>
                  <a:pt x="80" y="563"/>
                </a:lnTo>
                <a:lnTo>
                  <a:pt x="80" y="564"/>
                </a:lnTo>
                <a:lnTo>
                  <a:pt x="80" y="567"/>
                </a:lnTo>
                <a:lnTo>
                  <a:pt x="80" y="567"/>
                </a:lnTo>
                <a:lnTo>
                  <a:pt x="80" y="566"/>
                </a:lnTo>
                <a:lnTo>
                  <a:pt x="80" y="564"/>
                </a:lnTo>
                <a:lnTo>
                  <a:pt x="80" y="564"/>
                </a:lnTo>
                <a:lnTo>
                  <a:pt x="79" y="566"/>
                </a:lnTo>
                <a:lnTo>
                  <a:pt x="79" y="567"/>
                </a:lnTo>
                <a:lnTo>
                  <a:pt x="79" y="569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80" y="571"/>
                </a:lnTo>
                <a:lnTo>
                  <a:pt x="79" y="571"/>
                </a:lnTo>
                <a:lnTo>
                  <a:pt x="77" y="572"/>
                </a:lnTo>
                <a:lnTo>
                  <a:pt x="77" y="572"/>
                </a:lnTo>
                <a:lnTo>
                  <a:pt x="77" y="574"/>
                </a:lnTo>
                <a:lnTo>
                  <a:pt x="77" y="574"/>
                </a:lnTo>
                <a:lnTo>
                  <a:pt x="77" y="578"/>
                </a:lnTo>
                <a:lnTo>
                  <a:pt x="77" y="578"/>
                </a:lnTo>
                <a:lnTo>
                  <a:pt x="76" y="579"/>
                </a:lnTo>
                <a:lnTo>
                  <a:pt x="76" y="579"/>
                </a:lnTo>
                <a:lnTo>
                  <a:pt x="77" y="582"/>
                </a:lnTo>
                <a:lnTo>
                  <a:pt x="77" y="582"/>
                </a:lnTo>
                <a:lnTo>
                  <a:pt x="77" y="582"/>
                </a:lnTo>
                <a:lnTo>
                  <a:pt x="76" y="583"/>
                </a:lnTo>
                <a:lnTo>
                  <a:pt x="76" y="583"/>
                </a:lnTo>
                <a:lnTo>
                  <a:pt x="77" y="584"/>
                </a:lnTo>
                <a:lnTo>
                  <a:pt x="77" y="584"/>
                </a:lnTo>
                <a:lnTo>
                  <a:pt x="76" y="587"/>
                </a:lnTo>
                <a:lnTo>
                  <a:pt x="76" y="589"/>
                </a:lnTo>
                <a:lnTo>
                  <a:pt x="76" y="589"/>
                </a:lnTo>
                <a:lnTo>
                  <a:pt x="77" y="588"/>
                </a:lnTo>
                <a:lnTo>
                  <a:pt x="77" y="588"/>
                </a:lnTo>
                <a:lnTo>
                  <a:pt x="76" y="592"/>
                </a:lnTo>
                <a:lnTo>
                  <a:pt x="76" y="594"/>
                </a:lnTo>
                <a:lnTo>
                  <a:pt x="76" y="594"/>
                </a:lnTo>
                <a:lnTo>
                  <a:pt x="76" y="598"/>
                </a:lnTo>
                <a:lnTo>
                  <a:pt x="76" y="598"/>
                </a:lnTo>
                <a:lnTo>
                  <a:pt x="76" y="599"/>
                </a:lnTo>
                <a:lnTo>
                  <a:pt x="76" y="599"/>
                </a:lnTo>
                <a:lnTo>
                  <a:pt x="76" y="599"/>
                </a:lnTo>
                <a:lnTo>
                  <a:pt x="77" y="601"/>
                </a:lnTo>
                <a:lnTo>
                  <a:pt x="77" y="601"/>
                </a:lnTo>
                <a:lnTo>
                  <a:pt x="77" y="602"/>
                </a:lnTo>
                <a:lnTo>
                  <a:pt x="76" y="603"/>
                </a:lnTo>
                <a:lnTo>
                  <a:pt x="76" y="603"/>
                </a:lnTo>
                <a:lnTo>
                  <a:pt x="76" y="603"/>
                </a:lnTo>
                <a:lnTo>
                  <a:pt x="76" y="602"/>
                </a:lnTo>
                <a:lnTo>
                  <a:pt x="76" y="602"/>
                </a:lnTo>
                <a:lnTo>
                  <a:pt x="75" y="602"/>
                </a:lnTo>
                <a:lnTo>
                  <a:pt x="74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3"/>
                </a:lnTo>
                <a:lnTo>
                  <a:pt x="72" y="603"/>
                </a:lnTo>
                <a:lnTo>
                  <a:pt x="72" y="603"/>
                </a:lnTo>
                <a:lnTo>
                  <a:pt x="74" y="603"/>
                </a:lnTo>
                <a:lnTo>
                  <a:pt x="75" y="603"/>
                </a:lnTo>
                <a:lnTo>
                  <a:pt x="75" y="603"/>
                </a:lnTo>
                <a:lnTo>
                  <a:pt x="75" y="604"/>
                </a:lnTo>
                <a:lnTo>
                  <a:pt x="75" y="606"/>
                </a:lnTo>
                <a:lnTo>
                  <a:pt x="75" y="606"/>
                </a:lnTo>
                <a:lnTo>
                  <a:pt x="76" y="607"/>
                </a:lnTo>
                <a:lnTo>
                  <a:pt x="76" y="607"/>
                </a:lnTo>
                <a:lnTo>
                  <a:pt x="75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9"/>
                </a:lnTo>
                <a:lnTo>
                  <a:pt x="76" y="609"/>
                </a:lnTo>
                <a:lnTo>
                  <a:pt x="76" y="609"/>
                </a:lnTo>
                <a:lnTo>
                  <a:pt x="76" y="611"/>
                </a:lnTo>
                <a:lnTo>
                  <a:pt x="77" y="611"/>
                </a:lnTo>
                <a:lnTo>
                  <a:pt x="77" y="611"/>
                </a:lnTo>
                <a:lnTo>
                  <a:pt x="76" y="613"/>
                </a:lnTo>
                <a:lnTo>
                  <a:pt x="77" y="616"/>
                </a:lnTo>
                <a:lnTo>
                  <a:pt x="77" y="616"/>
                </a:lnTo>
                <a:lnTo>
                  <a:pt x="76" y="617"/>
                </a:lnTo>
                <a:lnTo>
                  <a:pt x="76" y="619"/>
                </a:lnTo>
                <a:lnTo>
                  <a:pt x="76" y="619"/>
                </a:lnTo>
                <a:lnTo>
                  <a:pt x="77" y="619"/>
                </a:lnTo>
                <a:lnTo>
                  <a:pt x="77" y="618"/>
                </a:lnTo>
                <a:lnTo>
                  <a:pt x="77" y="618"/>
                </a:lnTo>
                <a:lnTo>
                  <a:pt x="77" y="619"/>
                </a:lnTo>
                <a:lnTo>
                  <a:pt x="79" y="621"/>
                </a:lnTo>
                <a:lnTo>
                  <a:pt x="79" y="621"/>
                </a:lnTo>
                <a:lnTo>
                  <a:pt x="79" y="621"/>
                </a:lnTo>
                <a:lnTo>
                  <a:pt x="80" y="621"/>
                </a:lnTo>
                <a:lnTo>
                  <a:pt x="80" y="621"/>
                </a:lnTo>
                <a:lnTo>
                  <a:pt x="81" y="622"/>
                </a:lnTo>
                <a:lnTo>
                  <a:pt x="81" y="622"/>
                </a:lnTo>
                <a:lnTo>
                  <a:pt x="82" y="622"/>
                </a:lnTo>
                <a:lnTo>
                  <a:pt x="82" y="622"/>
                </a:lnTo>
                <a:lnTo>
                  <a:pt x="82" y="623"/>
                </a:lnTo>
                <a:lnTo>
                  <a:pt x="82" y="623"/>
                </a:lnTo>
                <a:lnTo>
                  <a:pt x="85" y="626"/>
                </a:lnTo>
                <a:lnTo>
                  <a:pt x="86" y="629"/>
                </a:lnTo>
                <a:lnTo>
                  <a:pt x="86" y="629"/>
                </a:lnTo>
                <a:lnTo>
                  <a:pt x="86" y="629"/>
                </a:lnTo>
                <a:lnTo>
                  <a:pt x="86" y="631"/>
                </a:lnTo>
                <a:lnTo>
                  <a:pt x="86" y="631"/>
                </a:lnTo>
                <a:lnTo>
                  <a:pt x="86" y="631"/>
                </a:lnTo>
                <a:lnTo>
                  <a:pt x="87" y="631"/>
                </a:lnTo>
                <a:lnTo>
                  <a:pt x="87" y="631"/>
                </a:lnTo>
                <a:lnTo>
                  <a:pt x="88" y="632"/>
                </a:lnTo>
                <a:lnTo>
                  <a:pt x="91" y="634"/>
                </a:lnTo>
                <a:lnTo>
                  <a:pt x="91" y="634"/>
                </a:lnTo>
                <a:lnTo>
                  <a:pt x="89" y="634"/>
                </a:lnTo>
                <a:lnTo>
                  <a:pt x="89" y="634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7" y="634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9" y="636"/>
                </a:lnTo>
                <a:lnTo>
                  <a:pt x="89" y="636"/>
                </a:lnTo>
                <a:lnTo>
                  <a:pt x="92" y="637"/>
                </a:lnTo>
                <a:lnTo>
                  <a:pt x="92" y="637"/>
                </a:lnTo>
                <a:lnTo>
                  <a:pt x="93" y="636"/>
                </a:lnTo>
                <a:lnTo>
                  <a:pt x="93" y="636"/>
                </a:lnTo>
                <a:lnTo>
                  <a:pt x="95" y="637"/>
                </a:lnTo>
                <a:lnTo>
                  <a:pt x="95" y="637"/>
                </a:lnTo>
                <a:lnTo>
                  <a:pt x="98" y="637"/>
                </a:lnTo>
                <a:lnTo>
                  <a:pt x="99" y="638"/>
                </a:lnTo>
                <a:lnTo>
                  <a:pt x="99" y="638"/>
                </a:lnTo>
                <a:lnTo>
                  <a:pt x="101" y="637"/>
                </a:lnTo>
                <a:lnTo>
                  <a:pt x="104" y="637"/>
                </a:lnTo>
                <a:lnTo>
                  <a:pt x="110" y="638"/>
                </a:lnTo>
                <a:lnTo>
                  <a:pt x="110" y="638"/>
                </a:lnTo>
                <a:lnTo>
                  <a:pt x="111" y="637"/>
                </a:lnTo>
                <a:lnTo>
                  <a:pt x="112" y="636"/>
                </a:lnTo>
                <a:lnTo>
                  <a:pt x="117" y="637"/>
                </a:lnTo>
                <a:lnTo>
                  <a:pt x="117" y="637"/>
                </a:lnTo>
                <a:lnTo>
                  <a:pt x="126" y="634"/>
                </a:lnTo>
                <a:lnTo>
                  <a:pt x="126" y="634"/>
                </a:lnTo>
                <a:lnTo>
                  <a:pt x="135" y="633"/>
                </a:lnTo>
                <a:lnTo>
                  <a:pt x="135" y="633"/>
                </a:lnTo>
                <a:lnTo>
                  <a:pt x="140" y="632"/>
                </a:lnTo>
                <a:lnTo>
                  <a:pt x="141" y="632"/>
                </a:lnTo>
                <a:lnTo>
                  <a:pt x="144" y="631"/>
                </a:lnTo>
                <a:lnTo>
                  <a:pt x="144" y="631"/>
                </a:lnTo>
                <a:lnTo>
                  <a:pt x="145" y="631"/>
                </a:lnTo>
                <a:lnTo>
                  <a:pt x="146" y="631"/>
                </a:lnTo>
                <a:lnTo>
                  <a:pt x="147" y="629"/>
                </a:lnTo>
                <a:lnTo>
                  <a:pt x="147" y="629"/>
                </a:lnTo>
                <a:lnTo>
                  <a:pt x="150" y="631"/>
                </a:lnTo>
                <a:lnTo>
                  <a:pt x="150" y="631"/>
                </a:lnTo>
                <a:lnTo>
                  <a:pt x="161" y="627"/>
                </a:lnTo>
                <a:lnTo>
                  <a:pt x="161" y="627"/>
                </a:lnTo>
                <a:lnTo>
                  <a:pt x="167" y="627"/>
                </a:lnTo>
                <a:lnTo>
                  <a:pt x="167" y="627"/>
                </a:lnTo>
                <a:lnTo>
                  <a:pt x="170" y="624"/>
                </a:lnTo>
                <a:lnTo>
                  <a:pt x="170" y="624"/>
                </a:lnTo>
                <a:lnTo>
                  <a:pt x="175" y="624"/>
                </a:lnTo>
                <a:lnTo>
                  <a:pt x="175" y="624"/>
                </a:lnTo>
                <a:lnTo>
                  <a:pt x="178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2"/>
                </a:lnTo>
                <a:lnTo>
                  <a:pt x="181" y="622"/>
                </a:lnTo>
                <a:lnTo>
                  <a:pt x="184" y="622"/>
                </a:lnTo>
                <a:lnTo>
                  <a:pt x="186" y="622"/>
                </a:lnTo>
                <a:lnTo>
                  <a:pt x="186" y="622"/>
                </a:lnTo>
                <a:lnTo>
                  <a:pt x="190" y="624"/>
                </a:lnTo>
                <a:lnTo>
                  <a:pt x="191" y="624"/>
                </a:lnTo>
                <a:lnTo>
                  <a:pt x="193" y="624"/>
                </a:lnTo>
                <a:lnTo>
                  <a:pt x="193" y="624"/>
                </a:lnTo>
                <a:lnTo>
                  <a:pt x="193" y="626"/>
                </a:lnTo>
                <a:lnTo>
                  <a:pt x="193" y="627"/>
                </a:lnTo>
                <a:lnTo>
                  <a:pt x="192" y="628"/>
                </a:lnTo>
                <a:lnTo>
                  <a:pt x="192" y="631"/>
                </a:lnTo>
                <a:lnTo>
                  <a:pt x="192" y="631"/>
                </a:lnTo>
                <a:lnTo>
                  <a:pt x="193" y="632"/>
                </a:lnTo>
                <a:lnTo>
                  <a:pt x="194" y="631"/>
                </a:lnTo>
                <a:lnTo>
                  <a:pt x="196" y="631"/>
                </a:lnTo>
                <a:lnTo>
                  <a:pt x="196" y="631"/>
                </a:lnTo>
                <a:lnTo>
                  <a:pt x="196" y="629"/>
                </a:lnTo>
                <a:lnTo>
                  <a:pt x="196" y="628"/>
                </a:lnTo>
                <a:lnTo>
                  <a:pt x="196" y="628"/>
                </a:lnTo>
                <a:lnTo>
                  <a:pt x="197" y="628"/>
                </a:lnTo>
                <a:lnTo>
                  <a:pt x="198" y="628"/>
                </a:lnTo>
                <a:lnTo>
                  <a:pt x="198" y="629"/>
                </a:lnTo>
                <a:lnTo>
                  <a:pt x="199" y="629"/>
                </a:lnTo>
                <a:lnTo>
                  <a:pt x="199" y="629"/>
                </a:lnTo>
                <a:lnTo>
                  <a:pt x="201" y="629"/>
                </a:lnTo>
                <a:lnTo>
                  <a:pt x="202" y="629"/>
                </a:lnTo>
                <a:lnTo>
                  <a:pt x="202" y="628"/>
                </a:lnTo>
                <a:lnTo>
                  <a:pt x="203" y="628"/>
                </a:lnTo>
                <a:lnTo>
                  <a:pt x="203" y="628"/>
                </a:lnTo>
                <a:lnTo>
                  <a:pt x="203" y="631"/>
                </a:lnTo>
                <a:lnTo>
                  <a:pt x="203" y="631"/>
                </a:lnTo>
                <a:lnTo>
                  <a:pt x="205" y="629"/>
                </a:lnTo>
                <a:lnTo>
                  <a:pt x="208" y="629"/>
                </a:lnTo>
                <a:lnTo>
                  <a:pt x="208" y="629"/>
                </a:lnTo>
                <a:lnTo>
                  <a:pt x="207" y="631"/>
                </a:lnTo>
                <a:lnTo>
                  <a:pt x="207" y="631"/>
                </a:lnTo>
                <a:lnTo>
                  <a:pt x="210" y="631"/>
                </a:lnTo>
                <a:lnTo>
                  <a:pt x="211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6" y="629"/>
                </a:lnTo>
                <a:lnTo>
                  <a:pt x="219" y="631"/>
                </a:lnTo>
                <a:lnTo>
                  <a:pt x="219" y="631"/>
                </a:lnTo>
                <a:lnTo>
                  <a:pt x="220" y="629"/>
                </a:lnTo>
                <a:lnTo>
                  <a:pt x="221" y="629"/>
                </a:lnTo>
                <a:lnTo>
                  <a:pt x="221" y="629"/>
                </a:lnTo>
                <a:lnTo>
                  <a:pt x="222" y="628"/>
                </a:lnTo>
                <a:lnTo>
                  <a:pt x="223" y="627"/>
                </a:lnTo>
                <a:lnTo>
                  <a:pt x="223" y="627"/>
                </a:lnTo>
                <a:lnTo>
                  <a:pt x="225" y="628"/>
                </a:lnTo>
                <a:lnTo>
                  <a:pt x="226" y="628"/>
                </a:lnTo>
                <a:lnTo>
                  <a:pt x="226" y="628"/>
                </a:lnTo>
                <a:lnTo>
                  <a:pt x="227" y="628"/>
                </a:lnTo>
                <a:lnTo>
                  <a:pt x="227" y="628"/>
                </a:lnTo>
                <a:lnTo>
                  <a:pt x="227" y="626"/>
                </a:lnTo>
                <a:lnTo>
                  <a:pt x="227" y="624"/>
                </a:lnTo>
                <a:lnTo>
                  <a:pt x="227" y="624"/>
                </a:lnTo>
                <a:lnTo>
                  <a:pt x="227" y="624"/>
                </a:lnTo>
                <a:lnTo>
                  <a:pt x="227" y="626"/>
                </a:lnTo>
                <a:lnTo>
                  <a:pt x="227" y="626"/>
                </a:lnTo>
                <a:lnTo>
                  <a:pt x="228" y="626"/>
                </a:lnTo>
                <a:lnTo>
                  <a:pt x="230" y="624"/>
                </a:lnTo>
                <a:lnTo>
                  <a:pt x="230" y="624"/>
                </a:lnTo>
                <a:lnTo>
                  <a:pt x="232" y="627"/>
                </a:lnTo>
                <a:lnTo>
                  <a:pt x="233" y="627"/>
                </a:lnTo>
                <a:lnTo>
                  <a:pt x="234" y="626"/>
                </a:lnTo>
                <a:lnTo>
                  <a:pt x="234" y="626"/>
                </a:lnTo>
                <a:lnTo>
                  <a:pt x="233" y="624"/>
                </a:lnTo>
                <a:lnTo>
                  <a:pt x="232" y="626"/>
                </a:lnTo>
                <a:lnTo>
                  <a:pt x="232" y="626"/>
                </a:lnTo>
                <a:lnTo>
                  <a:pt x="232" y="624"/>
                </a:lnTo>
                <a:lnTo>
                  <a:pt x="231" y="622"/>
                </a:lnTo>
                <a:lnTo>
                  <a:pt x="231" y="622"/>
                </a:lnTo>
                <a:lnTo>
                  <a:pt x="233" y="621"/>
                </a:lnTo>
                <a:lnTo>
                  <a:pt x="236" y="621"/>
                </a:lnTo>
                <a:lnTo>
                  <a:pt x="236" y="621"/>
                </a:lnTo>
                <a:lnTo>
                  <a:pt x="234" y="622"/>
                </a:lnTo>
                <a:lnTo>
                  <a:pt x="234" y="622"/>
                </a:lnTo>
                <a:lnTo>
                  <a:pt x="233" y="622"/>
                </a:lnTo>
                <a:lnTo>
                  <a:pt x="233" y="623"/>
                </a:lnTo>
                <a:lnTo>
                  <a:pt x="233" y="623"/>
                </a:lnTo>
                <a:lnTo>
                  <a:pt x="234" y="623"/>
                </a:lnTo>
                <a:lnTo>
                  <a:pt x="237" y="623"/>
                </a:lnTo>
                <a:lnTo>
                  <a:pt x="239" y="622"/>
                </a:lnTo>
                <a:lnTo>
                  <a:pt x="240" y="621"/>
                </a:lnTo>
                <a:lnTo>
                  <a:pt x="240" y="621"/>
                </a:lnTo>
                <a:lnTo>
                  <a:pt x="244" y="619"/>
                </a:lnTo>
                <a:lnTo>
                  <a:pt x="245" y="621"/>
                </a:lnTo>
                <a:lnTo>
                  <a:pt x="245" y="622"/>
                </a:lnTo>
                <a:lnTo>
                  <a:pt x="245" y="622"/>
                </a:lnTo>
                <a:lnTo>
                  <a:pt x="246" y="622"/>
                </a:lnTo>
                <a:lnTo>
                  <a:pt x="248" y="621"/>
                </a:lnTo>
                <a:lnTo>
                  <a:pt x="248" y="621"/>
                </a:lnTo>
                <a:lnTo>
                  <a:pt x="249" y="621"/>
                </a:lnTo>
                <a:lnTo>
                  <a:pt x="249" y="621"/>
                </a:lnTo>
                <a:lnTo>
                  <a:pt x="249" y="621"/>
                </a:lnTo>
                <a:lnTo>
                  <a:pt x="248" y="621"/>
                </a:lnTo>
                <a:lnTo>
                  <a:pt x="248" y="621"/>
                </a:lnTo>
                <a:lnTo>
                  <a:pt x="250" y="623"/>
                </a:lnTo>
                <a:lnTo>
                  <a:pt x="250" y="624"/>
                </a:lnTo>
                <a:lnTo>
                  <a:pt x="250" y="626"/>
                </a:lnTo>
                <a:lnTo>
                  <a:pt x="250" y="626"/>
                </a:lnTo>
                <a:lnTo>
                  <a:pt x="252" y="626"/>
                </a:lnTo>
                <a:lnTo>
                  <a:pt x="254" y="624"/>
                </a:lnTo>
                <a:lnTo>
                  <a:pt x="254" y="624"/>
                </a:lnTo>
                <a:lnTo>
                  <a:pt x="252" y="624"/>
                </a:lnTo>
                <a:lnTo>
                  <a:pt x="251" y="624"/>
                </a:lnTo>
                <a:lnTo>
                  <a:pt x="251" y="624"/>
                </a:lnTo>
                <a:lnTo>
                  <a:pt x="251" y="622"/>
                </a:lnTo>
                <a:lnTo>
                  <a:pt x="251" y="621"/>
                </a:lnTo>
                <a:lnTo>
                  <a:pt x="252" y="621"/>
                </a:lnTo>
                <a:lnTo>
                  <a:pt x="252" y="621"/>
                </a:lnTo>
                <a:lnTo>
                  <a:pt x="254" y="621"/>
                </a:lnTo>
                <a:lnTo>
                  <a:pt x="252" y="621"/>
                </a:lnTo>
                <a:lnTo>
                  <a:pt x="252" y="622"/>
                </a:lnTo>
                <a:lnTo>
                  <a:pt x="252" y="623"/>
                </a:lnTo>
                <a:lnTo>
                  <a:pt x="252" y="623"/>
                </a:lnTo>
                <a:lnTo>
                  <a:pt x="255" y="622"/>
                </a:lnTo>
                <a:lnTo>
                  <a:pt x="255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1"/>
                </a:lnTo>
                <a:lnTo>
                  <a:pt x="256" y="619"/>
                </a:lnTo>
                <a:lnTo>
                  <a:pt x="256" y="619"/>
                </a:lnTo>
                <a:lnTo>
                  <a:pt x="259" y="621"/>
                </a:lnTo>
                <a:lnTo>
                  <a:pt x="261" y="619"/>
                </a:lnTo>
                <a:lnTo>
                  <a:pt x="261" y="619"/>
                </a:lnTo>
                <a:lnTo>
                  <a:pt x="262" y="621"/>
                </a:lnTo>
                <a:lnTo>
                  <a:pt x="262" y="622"/>
                </a:lnTo>
                <a:lnTo>
                  <a:pt x="262" y="622"/>
                </a:lnTo>
                <a:lnTo>
                  <a:pt x="263" y="622"/>
                </a:lnTo>
                <a:lnTo>
                  <a:pt x="263" y="622"/>
                </a:lnTo>
                <a:lnTo>
                  <a:pt x="265" y="622"/>
                </a:lnTo>
                <a:lnTo>
                  <a:pt x="265" y="621"/>
                </a:lnTo>
                <a:lnTo>
                  <a:pt x="265" y="621"/>
                </a:lnTo>
                <a:lnTo>
                  <a:pt x="263" y="621"/>
                </a:lnTo>
                <a:lnTo>
                  <a:pt x="262" y="621"/>
                </a:lnTo>
                <a:lnTo>
                  <a:pt x="262" y="621"/>
                </a:lnTo>
                <a:lnTo>
                  <a:pt x="262" y="619"/>
                </a:lnTo>
                <a:lnTo>
                  <a:pt x="263" y="618"/>
                </a:lnTo>
                <a:lnTo>
                  <a:pt x="266" y="618"/>
                </a:lnTo>
                <a:lnTo>
                  <a:pt x="266" y="618"/>
                </a:lnTo>
                <a:lnTo>
                  <a:pt x="265" y="618"/>
                </a:lnTo>
                <a:lnTo>
                  <a:pt x="263" y="618"/>
                </a:lnTo>
                <a:lnTo>
                  <a:pt x="261" y="618"/>
                </a:lnTo>
                <a:lnTo>
                  <a:pt x="261" y="618"/>
                </a:lnTo>
                <a:lnTo>
                  <a:pt x="262" y="617"/>
                </a:lnTo>
                <a:lnTo>
                  <a:pt x="263" y="617"/>
                </a:lnTo>
                <a:lnTo>
                  <a:pt x="268" y="617"/>
                </a:lnTo>
                <a:lnTo>
                  <a:pt x="268" y="617"/>
                </a:lnTo>
                <a:lnTo>
                  <a:pt x="267" y="618"/>
                </a:lnTo>
                <a:lnTo>
                  <a:pt x="267" y="618"/>
                </a:lnTo>
                <a:lnTo>
                  <a:pt x="269" y="618"/>
                </a:lnTo>
                <a:lnTo>
                  <a:pt x="271" y="618"/>
                </a:lnTo>
                <a:lnTo>
                  <a:pt x="273" y="621"/>
                </a:lnTo>
                <a:lnTo>
                  <a:pt x="273" y="621"/>
                </a:lnTo>
                <a:lnTo>
                  <a:pt x="274" y="619"/>
                </a:lnTo>
                <a:lnTo>
                  <a:pt x="274" y="619"/>
                </a:lnTo>
                <a:lnTo>
                  <a:pt x="272" y="618"/>
                </a:lnTo>
                <a:lnTo>
                  <a:pt x="271" y="614"/>
                </a:lnTo>
                <a:lnTo>
                  <a:pt x="271" y="614"/>
                </a:lnTo>
                <a:lnTo>
                  <a:pt x="272" y="616"/>
                </a:lnTo>
                <a:lnTo>
                  <a:pt x="273" y="618"/>
                </a:lnTo>
                <a:lnTo>
                  <a:pt x="273" y="618"/>
                </a:lnTo>
                <a:lnTo>
                  <a:pt x="274" y="617"/>
                </a:lnTo>
                <a:lnTo>
                  <a:pt x="275" y="616"/>
                </a:lnTo>
                <a:lnTo>
                  <a:pt x="275" y="616"/>
                </a:lnTo>
                <a:lnTo>
                  <a:pt x="277" y="616"/>
                </a:lnTo>
                <a:lnTo>
                  <a:pt x="277" y="618"/>
                </a:lnTo>
                <a:lnTo>
                  <a:pt x="277" y="618"/>
                </a:lnTo>
                <a:lnTo>
                  <a:pt x="278" y="617"/>
                </a:lnTo>
                <a:lnTo>
                  <a:pt x="280" y="617"/>
                </a:lnTo>
                <a:lnTo>
                  <a:pt x="280" y="617"/>
                </a:lnTo>
                <a:lnTo>
                  <a:pt x="281" y="617"/>
                </a:lnTo>
                <a:lnTo>
                  <a:pt x="283" y="618"/>
                </a:lnTo>
                <a:lnTo>
                  <a:pt x="283" y="618"/>
                </a:lnTo>
                <a:lnTo>
                  <a:pt x="284" y="617"/>
                </a:lnTo>
                <a:lnTo>
                  <a:pt x="284" y="616"/>
                </a:lnTo>
                <a:lnTo>
                  <a:pt x="284" y="616"/>
                </a:lnTo>
                <a:lnTo>
                  <a:pt x="284" y="614"/>
                </a:lnTo>
                <a:lnTo>
                  <a:pt x="281" y="614"/>
                </a:lnTo>
                <a:lnTo>
                  <a:pt x="281" y="614"/>
                </a:lnTo>
                <a:lnTo>
                  <a:pt x="283" y="614"/>
                </a:lnTo>
                <a:lnTo>
                  <a:pt x="284" y="614"/>
                </a:lnTo>
                <a:lnTo>
                  <a:pt x="285" y="614"/>
                </a:lnTo>
                <a:lnTo>
                  <a:pt x="285" y="616"/>
                </a:lnTo>
                <a:lnTo>
                  <a:pt x="285" y="616"/>
                </a:lnTo>
                <a:lnTo>
                  <a:pt x="289" y="616"/>
                </a:lnTo>
                <a:lnTo>
                  <a:pt x="291" y="616"/>
                </a:lnTo>
                <a:lnTo>
                  <a:pt x="291" y="616"/>
                </a:lnTo>
                <a:lnTo>
                  <a:pt x="288" y="614"/>
                </a:lnTo>
                <a:lnTo>
                  <a:pt x="286" y="614"/>
                </a:lnTo>
                <a:lnTo>
                  <a:pt x="286" y="613"/>
                </a:lnTo>
                <a:lnTo>
                  <a:pt x="286" y="613"/>
                </a:lnTo>
                <a:lnTo>
                  <a:pt x="288" y="613"/>
                </a:lnTo>
                <a:lnTo>
                  <a:pt x="290" y="614"/>
                </a:lnTo>
                <a:lnTo>
                  <a:pt x="290" y="614"/>
                </a:lnTo>
                <a:lnTo>
                  <a:pt x="291" y="613"/>
                </a:lnTo>
                <a:lnTo>
                  <a:pt x="291" y="613"/>
                </a:lnTo>
                <a:lnTo>
                  <a:pt x="290" y="611"/>
                </a:lnTo>
                <a:lnTo>
                  <a:pt x="290" y="611"/>
                </a:lnTo>
                <a:lnTo>
                  <a:pt x="289" y="612"/>
                </a:lnTo>
                <a:lnTo>
                  <a:pt x="288" y="612"/>
                </a:lnTo>
                <a:lnTo>
                  <a:pt x="288" y="612"/>
                </a:lnTo>
                <a:lnTo>
                  <a:pt x="288" y="612"/>
                </a:lnTo>
                <a:lnTo>
                  <a:pt x="289" y="611"/>
                </a:lnTo>
                <a:lnTo>
                  <a:pt x="292" y="612"/>
                </a:lnTo>
                <a:lnTo>
                  <a:pt x="292" y="612"/>
                </a:lnTo>
                <a:lnTo>
                  <a:pt x="292" y="614"/>
                </a:lnTo>
                <a:lnTo>
                  <a:pt x="292" y="614"/>
                </a:lnTo>
                <a:lnTo>
                  <a:pt x="296" y="613"/>
                </a:lnTo>
                <a:lnTo>
                  <a:pt x="297" y="613"/>
                </a:lnTo>
                <a:lnTo>
                  <a:pt x="298" y="614"/>
                </a:lnTo>
                <a:lnTo>
                  <a:pt x="298" y="614"/>
                </a:lnTo>
                <a:lnTo>
                  <a:pt x="300" y="613"/>
                </a:lnTo>
                <a:lnTo>
                  <a:pt x="298" y="613"/>
                </a:lnTo>
                <a:lnTo>
                  <a:pt x="297" y="612"/>
                </a:lnTo>
                <a:lnTo>
                  <a:pt x="297" y="612"/>
                </a:lnTo>
                <a:lnTo>
                  <a:pt x="300" y="611"/>
                </a:lnTo>
                <a:lnTo>
                  <a:pt x="302" y="612"/>
                </a:lnTo>
                <a:lnTo>
                  <a:pt x="304" y="612"/>
                </a:lnTo>
                <a:lnTo>
                  <a:pt x="307" y="612"/>
                </a:lnTo>
                <a:lnTo>
                  <a:pt x="307" y="612"/>
                </a:lnTo>
                <a:lnTo>
                  <a:pt x="308" y="612"/>
                </a:lnTo>
                <a:lnTo>
                  <a:pt x="309" y="612"/>
                </a:lnTo>
                <a:lnTo>
                  <a:pt x="309" y="612"/>
                </a:lnTo>
                <a:lnTo>
                  <a:pt x="310" y="612"/>
                </a:lnTo>
                <a:lnTo>
                  <a:pt x="310" y="612"/>
                </a:lnTo>
                <a:lnTo>
                  <a:pt x="312" y="612"/>
                </a:lnTo>
                <a:lnTo>
                  <a:pt x="312" y="612"/>
                </a:lnTo>
                <a:lnTo>
                  <a:pt x="313" y="611"/>
                </a:lnTo>
                <a:lnTo>
                  <a:pt x="313" y="611"/>
                </a:lnTo>
                <a:lnTo>
                  <a:pt x="317" y="611"/>
                </a:lnTo>
                <a:lnTo>
                  <a:pt x="319" y="611"/>
                </a:lnTo>
                <a:lnTo>
                  <a:pt x="319" y="611"/>
                </a:lnTo>
                <a:lnTo>
                  <a:pt x="320" y="611"/>
                </a:lnTo>
                <a:lnTo>
                  <a:pt x="320" y="609"/>
                </a:lnTo>
                <a:lnTo>
                  <a:pt x="320" y="609"/>
                </a:lnTo>
                <a:lnTo>
                  <a:pt x="321" y="608"/>
                </a:lnTo>
                <a:lnTo>
                  <a:pt x="323" y="607"/>
                </a:lnTo>
                <a:lnTo>
                  <a:pt x="323" y="607"/>
                </a:lnTo>
                <a:lnTo>
                  <a:pt x="321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8"/>
                </a:lnTo>
                <a:lnTo>
                  <a:pt x="323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8"/>
                </a:lnTo>
                <a:lnTo>
                  <a:pt x="324" y="608"/>
                </a:lnTo>
                <a:lnTo>
                  <a:pt x="324" y="608"/>
                </a:lnTo>
                <a:lnTo>
                  <a:pt x="326" y="607"/>
                </a:lnTo>
                <a:lnTo>
                  <a:pt x="329" y="606"/>
                </a:lnTo>
                <a:lnTo>
                  <a:pt x="329" y="606"/>
                </a:lnTo>
                <a:lnTo>
                  <a:pt x="331" y="607"/>
                </a:lnTo>
                <a:lnTo>
                  <a:pt x="335" y="607"/>
                </a:lnTo>
                <a:lnTo>
                  <a:pt x="335" y="607"/>
                </a:lnTo>
                <a:lnTo>
                  <a:pt x="336" y="607"/>
                </a:lnTo>
                <a:lnTo>
                  <a:pt x="336" y="606"/>
                </a:lnTo>
                <a:lnTo>
                  <a:pt x="336" y="604"/>
                </a:lnTo>
                <a:lnTo>
                  <a:pt x="337" y="604"/>
                </a:lnTo>
                <a:lnTo>
                  <a:pt x="337" y="604"/>
                </a:lnTo>
                <a:lnTo>
                  <a:pt x="337" y="606"/>
                </a:lnTo>
                <a:lnTo>
                  <a:pt x="337" y="606"/>
                </a:lnTo>
                <a:lnTo>
                  <a:pt x="337" y="606"/>
                </a:lnTo>
                <a:lnTo>
                  <a:pt x="338" y="607"/>
                </a:lnTo>
                <a:lnTo>
                  <a:pt x="339" y="608"/>
                </a:lnTo>
                <a:lnTo>
                  <a:pt x="339" y="608"/>
                </a:lnTo>
                <a:lnTo>
                  <a:pt x="341" y="607"/>
                </a:lnTo>
                <a:lnTo>
                  <a:pt x="341" y="606"/>
                </a:lnTo>
                <a:lnTo>
                  <a:pt x="341" y="604"/>
                </a:lnTo>
                <a:lnTo>
                  <a:pt x="341" y="604"/>
                </a:lnTo>
                <a:lnTo>
                  <a:pt x="344" y="604"/>
                </a:lnTo>
                <a:lnTo>
                  <a:pt x="347" y="603"/>
                </a:lnTo>
                <a:lnTo>
                  <a:pt x="347" y="603"/>
                </a:lnTo>
                <a:lnTo>
                  <a:pt x="348" y="604"/>
                </a:lnTo>
                <a:lnTo>
                  <a:pt x="347" y="606"/>
                </a:lnTo>
                <a:lnTo>
                  <a:pt x="347" y="606"/>
                </a:lnTo>
                <a:lnTo>
                  <a:pt x="348" y="607"/>
                </a:lnTo>
                <a:lnTo>
                  <a:pt x="349" y="606"/>
                </a:lnTo>
                <a:lnTo>
                  <a:pt x="353" y="604"/>
                </a:lnTo>
                <a:lnTo>
                  <a:pt x="353" y="604"/>
                </a:lnTo>
                <a:lnTo>
                  <a:pt x="353" y="607"/>
                </a:lnTo>
                <a:lnTo>
                  <a:pt x="352" y="608"/>
                </a:lnTo>
                <a:lnTo>
                  <a:pt x="352" y="608"/>
                </a:lnTo>
                <a:lnTo>
                  <a:pt x="352" y="609"/>
                </a:lnTo>
                <a:lnTo>
                  <a:pt x="354" y="609"/>
                </a:lnTo>
                <a:lnTo>
                  <a:pt x="354" y="609"/>
                </a:lnTo>
                <a:lnTo>
                  <a:pt x="354" y="608"/>
                </a:lnTo>
                <a:lnTo>
                  <a:pt x="354" y="607"/>
                </a:lnTo>
                <a:lnTo>
                  <a:pt x="354" y="606"/>
                </a:lnTo>
                <a:lnTo>
                  <a:pt x="354" y="606"/>
                </a:lnTo>
                <a:lnTo>
                  <a:pt x="355" y="604"/>
                </a:lnTo>
                <a:lnTo>
                  <a:pt x="356" y="603"/>
                </a:lnTo>
                <a:lnTo>
                  <a:pt x="358" y="603"/>
                </a:lnTo>
                <a:lnTo>
                  <a:pt x="358" y="603"/>
                </a:lnTo>
                <a:lnTo>
                  <a:pt x="358" y="602"/>
                </a:lnTo>
                <a:lnTo>
                  <a:pt x="358" y="601"/>
                </a:lnTo>
                <a:lnTo>
                  <a:pt x="358" y="601"/>
                </a:lnTo>
                <a:lnTo>
                  <a:pt x="362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599"/>
                </a:lnTo>
                <a:lnTo>
                  <a:pt x="368" y="599"/>
                </a:lnTo>
                <a:lnTo>
                  <a:pt x="374" y="598"/>
                </a:lnTo>
                <a:lnTo>
                  <a:pt x="374" y="598"/>
                </a:lnTo>
                <a:lnTo>
                  <a:pt x="374" y="599"/>
                </a:lnTo>
                <a:lnTo>
                  <a:pt x="374" y="599"/>
                </a:lnTo>
                <a:lnTo>
                  <a:pt x="377" y="599"/>
                </a:lnTo>
                <a:lnTo>
                  <a:pt x="377" y="599"/>
                </a:lnTo>
                <a:lnTo>
                  <a:pt x="378" y="599"/>
                </a:lnTo>
                <a:lnTo>
                  <a:pt x="378" y="598"/>
                </a:lnTo>
                <a:lnTo>
                  <a:pt x="378" y="598"/>
                </a:lnTo>
                <a:lnTo>
                  <a:pt x="378" y="597"/>
                </a:lnTo>
                <a:lnTo>
                  <a:pt x="377" y="597"/>
                </a:lnTo>
                <a:lnTo>
                  <a:pt x="377" y="597"/>
                </a:lnTo>
                <a:lnTo>
                  <a:pt x="377" y="596"/>
                </a:lnTo>
                <a:lnTo>
                  <a:pt x="377" y="596"/>
                </a:lnTo>
                <a:lnTo>
                  <a:pt x="378" y="596"/>
                </a:lnTo>
                <a:lnTo>
                  <a:pt x="379" y="597"/>
                </a:lnTo>
                <a:lnTo>
                  <a:pt x="379" y="597"/>
                </a:lnTo>
                <a:lnTo>
                  <a:pt x="382" y="597"/>
                </a:lnTo>
                <a:lnTo>
                  <a:pt x="382" y="597"/>
                </a:lnTo>
                <a:lnTo>
                  <a:pt x="382" y="598"/>
                </a:lnTo>
                <a:lnTo>
                  <a:pt x="382" y="598"/>
                </a:lnTo>
                <a:lnTo>
                  <a:pt x="383" y="598"/>
                </a:lnTo>
                <a:lnTo>
                  <a:pt x="383" y="598"/>
                </a:lnTo>
                <a:lnTo>
                  <a:pt x="384" y="597"/>
                </a:lnTo>
                <a:lnTo>
                  <a:pt x="385" y="598"/>
                </a:lnTo>
                <a:lnTo>
                  <a:pt x="385" y="598"/>
                </a:lnTo>
                <a:lnTo>
                  <a:pt x="385" y="597"/>
                </a:lnTo>
                <a:lnTo>
                  <a:pt x="385" y="596"/>
                </a:lnTo>
                <a:lnTo>
                  <a:pt x="385" y="596"/>
                </a:lnTo>
                <a:lnTo>
                  <a:pt x="390" y="596"/>
                </a:lnTo>
                <a:lnTo>
                  <a:pt x="394" y="594"/>
                </a:lnTo>
                <a:lnTo>
                  <a:pt x="394" y="594"/>
                </a:lnTo>
                <a:lnTo>
                  <a:pt x="394" y="596"/>
                </a:lnTo>
                <a:lnTo>
                  <a:pt x="393" y="596"/>
                </a:lnTo>
                <a:lnTo>
                  <a:pt x="393" y="596"/>
                </a:lnTo>
                <a:lnTo>
                  <a:pt x="394" y="597"/>
                </a:lnTo>
                <a:lnTo>
                  <a:pt x="395" y="596"/>
                </a:lnTo>
                <a:lnTo>
                  <a:pt x="396" y="594"/>
                </a:lnTo>
                <a:lnTo>
                  <a:pt x="395" y="594"/>
                </a:lnTo>
                <a:lnTo>
                  <a:pt x="395" y="594"/>
                </a:lnTo>
                <a:lnTo>
                  <a:pt x="395" y="593"/>
                </a:lnTo>
                <a:lnTo>
                  <a:pt x="396" y="593"/>
                </a:lnTo>
                <a:lnTo>
                  <a:pt x="399" y="593"/>
                </a:lnTo>
                <a:lnTo>
                  <a:pt x="399" y="593"/>
                </a:lnTo>
                <a:lnTo>
                  <a:pt x="399" y="594"/>
                </a:lnTo>
                <a:lnTo>
                  <a:pt x="400" y="596"/>
                </a:lnTo>
                <a:lnTo>
                  <a:pt x="400" y="596"/>
                </a:lnTo>
                <a:lnTo>
                  <a:pt x="400" y="594"/>
                </a:lnTo>
                <a:lnTo>
                  <a:pt x="400" y="594"/>
                </a:lnTo>
                <a:lnTo>
                  <a:pt x="400" y="594"/>
                </a:lnTo>
                <a:lnTo>
                  <a:pt x="401" y="594"/>
                </a:lnTo>
                <a:lnTo>
                  <a:pt x="403" y="594"/>
                </a:lnTo>
                <a:lnTo>
                  <a:pt x="405" y="594"/>
                </a:lnTo>
                <a:lnTo>
                  <a:pt x="406" y="593"/>
                </a:lnTo>
                <a:lnTo>
                  <a:pt x="406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4"/>
                </a:lnTo>
                <a:lnTo>
                  <a:pt x="410" y="593"/>
                </a:lnTo>
                <a:lnTo>
                  <a:pt x="410" y="593"/>
                </a:lnTo>
                <a:lnTo>
                  <a:pt x="410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2"/>
                </a:lnTo>
                <a:lnTo>
                  <a:pt x="410" y="592"/>
                </a:lnTo>
                <a:lnTo>
                  <a:pt x="412" y="593"/>
                </a:lnTo>
                <a:lnTo>
                  <a:pt x="412" y="593"/>
                </a:lnTo>
                <a:lnTo>
                  <a:pt x="412" y="592"/>
                </a:lnTo>
                <a:lnTo>
                  <a:pt x="412" y="591"/>
                </a:lnTo>
                <a:lnTo>
                  <a:pt x="413" y="591"/>
                </a:lnTo>
                <a:lnTo>
                  <a:pt x="413" y="591"/>
                </a:lnTo>
                <a:lnTo>
                  <a:pt x="414" y="592"/>
                </a:lnTo>
                <a:lnTo>
                  <a:pt x="414" y="593"/>
                </a:lnTo>
                <a:lnTo>
                  <a:pt x="414" y="593"/>
                </a:lnTo>
                <a:lnTo>
                  <a:pt x="418" y="592"/>
                </a:lnTo>
                <a:lnTo>
                  <a:pt x="420" y="591"/>
                </a:lnTo>
                <a:lnTo>
                  <a:pt x="420" y="591"/>
                </a:lnTo>
                <a:lnTo>
                  <a:pt x="422" y="591"/>
                </a:lnTo>
                <a:lnTo>
                  <a:pt x="422" y="591"/>
                </a:lnTo>
                <a:lnTo>
                  <a:pt x="423" y="591"/>
                </a:lnTo>
                <a:lnTo>
                  <a:pt x="423" y="591"/>
                </a:lnTo>
                <a:lnTo>
                  <a:pt x="429" y="589"/>
                </a:lnTo>
                <a:lnTo>
                  <a:pt x="429" y="589"/>
                </a:lnTo>
                <a:lnTo>
                  <a:pt x="434" y="589"/>
                </a:lnTo>
                <a:lnTo>
                  <a:pt x="434" y="589"/>
                </a:lnTo>
                <a:lnTo>
                  <a:pt x="435" y="588"/>
                </a:lnTo>
                <a:lnTo>
                  <a:pt x="436" y="588"/>
                </a:lnTo>
                <a:lnTo>
                  <a:pt x="437" y="588"/>
                </a:lnTo>
                <a:lnTo>
                  <a:pt x="437" y="588"/>
                </a:lnTo>
                <a:lnTo>
                  <a:pt x="439" y="589"/>
                </a:lnTo>
                <a:lnTo>
                  <a:pt x="440" y="589"/>
                </a:lnTo>
                <a:lnTo>
                  <a:pt x="440" y="589"/>
                </a:lnTo>
                <a:lnTo>
                  <a:pt x="440" y="588"/>
                </a:lnTo>
                <a:lnTo>
                  <a:pt x="440" y="588"/>
                </a:lnTo>
                <a:lnTo>
                  <a:pt x="442" y="588"/>
                </a:lnTo>
                <a:lnTo>
                  <a:pt x="443" y="588"/>
                </a:lnTo>
                <a:lnTo>
                  <a:pt x="445" y="587"/>
                </a:lnTo>
                <a:lnTo>
                  <a:pt x="445" y="587"/>
                </a:lnTo>
                <a:lnTo>
                  <a:pt x="452" y="586"/>
                </a:lnTo>
                <a:lnTo>
                  <a:pt x="452" y="586"/>
                </a:lnTo>
                <a:lnTo>
                  <a:pt x="454" y="584"/>
                </a:lnTo>
                <a:lnTo>
                  <a:pt x="454" y="584"/>
                </a:lnTo>
                <a:lnTo>
                  <a:pt x="455" y="586"/>
                </a:lnTo>
                <a:lnTo>
                  <a:pt x="455" y="586"/>
                </a:lnTo>
                <a:lnTo>
                  <a:pt x="458" y="584"/>
                </a:lnTo>
                <a:lnTo>
                  <a:pt x="458" y="584"/>
                </a:lnTo>
                <a:lnTo>
                  <a:pt x="459" y="586"/>
                </a:lnTo>
                <a:lnTo>
                  <a:pt x="459" y="586"/>
                </a:lnTo>
                <a:lnTo>
                  <a:pt x="460" y="583"/>
                </a:lnTo>
                <a:lnTo>
                  <a:pt x="460" y="583"/>
                </a:lnTo>
                <a:lnTo>
                  <a:pt x="474" y="582"/>
                </a:lnTo>
                <a:lnTo>
                  <a:pt x="484" y="579"/>
                </a:lnTo>
                <a:lnTo>
                  <a:pt x="484" y="579"/>
                </a:lnTo>
                <a:lnTo>
                  <a:pt x="486" y="581"/>
                </a:lnTo>
                <a:lnTo>
                  <a:pt x="486" y="581"/>
                </a:lnTo>
                <a:lnTo>
                  <a:pt x="490" y="578"/>
                </a:lnTo>
                <a:lnTo>
                  <a:pt x="494" y="577"/>
                </a:lnTo>
                <a:lnTo>
                  <a:pt x="503" y="576"/>
                </a:lnTo>
                <a:lnTo>
                  <a:pt x="503" y="576"/>
                </a:lnTo>
                <a:lnTo>
                  <a:pt x="504" y="576"/>
                </a:lnTo>
                <a:lnTo>
                  <a:pt x="504" y="574"/>
                </a:lnTo>
                <a:lnTo>
                  <a:pt x="504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6"/>
                </a:lnTo>
                <a:lnTo>
                  <a:pt x="507" y="577"/>
                </a:lnTo>
                <a:lnTo>
                  <a:pt x="507" y="577"/>
                </a:lnTo>
                <a:lnTo>
                  <a:pt x="507" y="576"/>
                </a:lnTo>
                <a:lnTo>
                  <a:pt x="506" y="576"/>
                </a:lnTo>
                <a:lnTo>
                  <a:pt x="506" y="574"/>
                </a:lnTo>
                <a:lnTo>
                  <a:pt x="505" y="574"/>
                </a:lnTo>
                <a:lnTo>
                  <a:pt x="505" y="574"/>
                </a:lnTo>
                <a:lnTo>
                  <a:pt x="507" y="573"/>
                </a:lnTo>
                <a:lnTo>
                  <a:pt x="509" y="574"/>
                </a:lnTo>
                <a:lnTo>
                  <a:pt x="509" y="574"/>
                </a:lnTo>
                <a:lnTo>
                  <a:pt x="510" y="573"/>
                </a:lnTo>
                <a:lnTo>
                  <a:pt x="510" y="572"/>
                </a:lnTo>
                <a:lnTo>
                  <a:pt x="510" y="572"/>
                </a:lnTo>
                <a:lnTo>
                  <a:pt x="519" y="572"/>
                </a:lnTo>
                <a:lnTo>
                  <a:pt x="519" y="572"/>
                </a:lnTo>
                <a:lnTo>
                  <a:pt x="518" y="574"/>
                </a:lnTo>
                <a:lnTo>
                  <a:pt x="518" y="578"/>
                </a:lnTo>
                <a:lnTo>
                  <a:pt x="518" y="578"/>
                </a:lnTo>
                <a:lnTo>
                  <a:pt x="519" y="578"/>
                </a:lnTo>
                <a:lnTo>
                  <a:pt x="519" y="577"/>
                </a:lnTo>
                <a:lnTo>
                  <a:pt x="519" y="577"/>
                </a:lnTo>
                <a:lnTo>
                  <a:pt x="521" y="578"/>
                </a:lnTo>
                <a:lnTo>
                  <a:pt x="522" y="579"/>
                </a:lnTo>
                <a:lnTo>
                  <a:pt x="522" y="579"/>
                </a:lnTo>
                <a:lnTo>
                  <a:pt x="524" y="579"/>
                </a:lnTo>
                <a:lnTo>
                  <a:pt x="526" y="579"/>
                </a:lnTo>
                <a:lnTo>
                  <a:pt x="528" y="579"/>
                </a:lnTo>
                <a:lnTo>
                  <a:pt x="529" y="578"/>
                </a:lnTo>
                <a:lnTo>
                  <a:pt x="529" y="578"/>
                </a:lnTo>
                <a:lnTo>
                  <a:pt x="530" y="578"/>
                </a:lnTo>
                <a:lnTo>
                  <a:pt x="530" y="579"/>
                </a:lnTo>
                <a:lnTo>
                  <a:pt x="530" y="579"/>
                </a:lnTo>
                <a:lnTo>
                  <a:pt x="532" y="578"/>
                </a:lnTo>
                <a:lnTo>
                  <a:pt x="532" y="578"/>
                </a:lnTo>
                <a:lnTo>
                  <a:pt x="532" y="578"/>
                </a:lnTo>
                <a:lnTo>
                  <a:pt x="534" y="578"/>
                </a:lnTo>
                <a:lnTo>
                  <a:pt x="536" y="578"/>
                </a:lnTo>
                <a:lnTo>
                  <a:pt x="536" y="578"/>
                </a:lnTo>
                <a:lnTo>
                  <a:pt x="536" y="579"/>
                </a:lnTo>
                <a:lnTo>
                  <a:pt x="539" y="581"/>
                </a:lnTo>
                <a:lnTo>
                  <a:pt x="539" y="581"/>
                </a:lnTo>
                <a:lnTo>
                  <a:pt x="539" y="579"/>
                </a:lnTo>
                <a:lnTo>
                  <a:pt x="538" y="579"/>
                </a:lnTo>
                <a:lnTo>
                  <a:pt x="536" y="579"/>
                </a:lnTo>
                <a:lnTo>
                  <a:pt x="538" y="578"/>
                </a:lnTo>
                <a:lnTo>
                  <a:pt x="538" y="578"/>
                </a:lnTo>
                <a:lnTo>
                  <a:pt x="540" y="578"/>
                </a:lnTo>
                <a:lnTo>
                  <a:pt x="540" y="578"/>
                </a:lnTo>
                <a:lnTo>
                  <a:pt x="542" y="577"/>
                </a:lnTo>
                <a:lnTo>
                  <a:pt x="542" y="577"/>
                </a:lnTo>
                <a:lnTo>
                  <a:pt x="545" y="577"/>
                </a:lnTo>
                <a:lnTo>
                  <a:pt x="545" y="577"/>
                </a:lnTo>
                <a:lnTo>
                  <a:pt x="552" y="577"/>
                </a:lnTo>
                <a:lnTo>
                  <a:pt x="558" y="576"/>
                </a:lnTo>
                <a:lnTo>
                  <a:pt x="558" y="576"/>
                </a:lnTo>
                <a:lnTo>
                  <a:pt x="558" y="576"/>
                </a:lnTo>
                <a:lnTo>
                  <a:pt x="558" y="574"/>
                </a:lnTo>
                <a:lnTo>
                  <a:pt x="558" y="574"/>
                </a:lnTo>
                <a:lnTo>
                  <a:pt x="563" y="574"/>
                </a:lnTo>
                <a:lnTo>
                  <a:pt x="569" y="572"/>
                </a:lnTo>
                <a:lnTo>
                  <a:pt x="569" y="572"/>
                </a:lnTo>
                <a:lnTo>
                  <a:pt x="570" y="572"/>
                </a:lnTo>
                <a:lnTo>
                  <a:pt x="571" y="572"/>
                </a:lnTo>
                <a:lnTo>
                  <a:pt x="571" y="572"/>
                </a:lnTo>
                <a:lnTo>
                  <a:pt x="573" y="572"/>
                </a:lnTo>
                <a:lnTo>
                  <a:pt x="573" y="571"/>
                </a:lnTo>
                <a:lnTo>
                  <a:pt x="573" y="571"/>
                </a:lnTo>
                <a:lnTo>
                  <a:pt x="574" y="572"/>
                </a:lnTo>
                <a:lnTo>
                  <a:pt x="574" y="572"/>
                </a:lnTo>
                <a:lnTo>
                  <a:pt x="574" y="572"/>
                </a:lnTo>
                <a:lnTo>
                  <a:pt x="577" y="572"/>
                </a:lnTo>
                <a:lnTo>
                  <a:pt x="577" y="572"/>
                </a:lnTo>
                <a:lnTo>
                  <a:pt x="579" y="571"/>
                </a:lnTo>
                <a:lnTo>
                  <a:pt x="581" y="571"/>
                </a:lnTo>
                <a:lnTo>
                  <a:pt x="581" y="571"/>
                </a:lnTo>
                <a:lnTo>
                  <a:pt x="580" y="569"/>
                </a:lnTo>
                <a:lnTo>
                  <a:pt x="579" y="571"/>
                </a:lnTo>
                <a:lnTo>
                  <a:pt x="579" y="571"/>
                </a:lnTo>
                <a:lnTo>
                  <a:pt x="579" y="569"/>
                </a:lnTo>
                <a:lnTo>
                  <a:pt x="580" y="569"/>
                </a:lnTo>
                <a:lnTo>
                  <a:pt x="583" y="569"/>
                </a:lnTo>
                <a:lnTo>
                  <a:pt x="583" y="569"/>
                </a:lnTo>
                <a:lnTo>
                  <a:pt x="583" y="571"/>
                </a:lnTo>
                <a:lnTo>
                  <a:pt x="583" y="571"/>
                </a:lnTo>
                <a:lnTo>
                  <a:pt x="583" y="572"/>
                </a:lnTo>
                <a:lnTo>
                  <a:pt x="583" y="572"/>
                </a:lnTo>
                <a:lnTo>
                  <a:pt x="583" y="572"/>
                </a:lnTo>
                <a:lnTo>
                  <a:pt x="583" y="573"/>
                </a:lnTo>
                <a:lnTo>
                  <a:pt x="585" y="572"/>
                </a:lnTo>
                <a:lnTo>
                  <a:pt x="585" y="572"/>
                </a:lnTo>
                <a:lnTo>
                  <a:pt x="586" y="572"/>
                </a:lnTo>
                <a:lnTo>
                  <a:pt x="586" y="572"/>
                </a:lnTo>
                <a:lnTo>
                  <a:pt x="586" y="571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7" y="569"/>
                </a:lnTo>
                <a:lnTo>
                  <a:pt x="587" y="569"/>
                </a:lnTo>
                <a:lnTo>
                  <a:pt x="587" y="571"/>
                </a:lnTo>
                <a:lnTo>
                  <a:pt x="587" y="571"/>
                </a:lnTo>
                <a:lnTo>
                  <a:pt x="587" y="571"/>
                </a:lnTo>
                <a:lnTo>
                  <a:pt x="588" y="571"/>
                </a:lnTo>
                <a:lnTo>
                  <a:pt x="588" y="569"/>
                </a:lnTo>
                <a:lnTo>
                  <a:pt x="588" y="569"/>
                </a:lnTo>
                <a:lnTo>
                  <a:pt x="590" y="569"/>
                </a:lnTo>
                <a:lnTo>
                  <a:pt x="591" y="568"/>
                </a:lnTo>
                <a:lnTo>
                  <a:pt x="591" y="568"/>
                </a:lnTo>
                <a:lnTo>
                  <a:pt x="591" y="568"/>
                </a:lnTo>
                <a:lnTo>
                  <a:pt x="596" y="568"/>
                </a:lnTo>
                <a:lnTo>
                  <a:pt x="599" y="568"/>
                </a:lnTo>
                <a:lnTo>
                  <a:pt x="599" y="568"/>
                </a:lnTo>
                <a:lnTo>
                  <a:pt x="599" y="571"/>
                </a:lnTo>
                <a:lnTo>
                  <a:pt x="599" y="572"/>
                </a:lnTo>
                <a:lnTo>
                  <a:pt x="599" y="572"/>
                </a:lnTo>
                <a:lnTo>
                  <a:pt x="604" y="572"/>
                </a:lnTo>
                <a:lnTo>
                  <a:pt x="610" y="572"/>
                </a:lnTo>
                <a:lnTo>
                  <a:pt x="610" y="572"/>
                </a:lnTo>
                <a:lnTo>
                  <a:pt x="610" y="571"/>
                </a:lnTo>
                <a:lnTo>
                  <a:pt x="610" y="571"/>
                </a:lnTo>
                <a:lnTo>
                  <a:pt x="617" y="571"/>
                </a:lnTo>
                <a:lnTo>
                  <a:pt x="621" y="571"/>
                </a:lnTo>
                <a:lnTo>
                  <a:pt x="623" y="569"/>
                </a:lnTo>
                <a:lnTo>
                  <a:pt x="623" y="569"/>
                </a:lnTo>
                <a:lnTo>
                  <a:pt x="627" y="569"/>
                </a:lnTo>
                <a:lnTo>
                  <a:pt x="629" y="569"/>
                </a:lnTo>
                <a:lnTo>
                  <a:pt x="629" y="568"/>
                </a:lnTo>
                <a:lnTo>
                  <a:pt x="629" y="568"/>
                </a:lnTo>
                <a:lnTo>
                  <a:pt x="632" y="568"/>
                </a:lnTo>
                <a:lnTo>
                  <a:pt x="634" y="567"/>
                </a:lnTo>
                <a:lnTo>
                  <a:pt x="634" y="567"/>
                </a:lnTo>
                <a:lnTo>
                  <a:pt x="638" y="568"/>
                </a:lnTo>
                <a:lnTo>
                  <a:pt x="638" y="568"/>
                </a:lnTo>
                <a:lnTo>
                  <a:pt x="640" y="567"/>
                </a:lnTo>
                <a:lnTo>
                  <a:pt x="640" y="567"/>
                </a:lnTo>
                <a:lnTo>
                  <a:pt x="644" y="566"/>
                </a:lnTo>
                <a:lnTo>
                  <a:pt x="648" y="566"/>
                </a:lnTo>
                <a:lnTo>
                  <a:pt x="648" y="566"/>
                </a:lnTo>
                <a:lnTo>
                  <a:pt x="656" y="564"/>
                </a:lnTo>
                <a:lnTo>
                  <a:pt x="656" y="564"/>
                </a:lnTo>
                <a:lnTo>
                  <a:pt x="662" y="563"/>
                </a:lnTo>
                <a:lnTo>
                  <a:pt x="662" y="563"/>
                </a:lnTo>
                <a:lnTo>
                  <a:pt x="664" y="563"/>
                </a:lnTo>
                <a:lnTo>
                  <a:pt x="668" y="562"/>
                </a:lnTo>
                <a:lnTo>
                  <a:pt x="668" y="562"/>
                </a:lnTo>
                <a:lnTo>
                  <a:pt x="668" y="564"/>
                </a:lnTo>
                <a:lnTo>
                  <a:pt x="668" y="566"/>
                </a:lnTo>
                <a:lnTo>
                  <a:pt x="668" y="566"/>
                </a:lnTo>
                <a:lnTo>
                  <a:pt x="668" y="566"/>
                </a:lnTo>
                <a:lnTo>
                  <a:pt x="667" y="567"/>
                </a:lnTo>
                <a:lnTo>
                  <a:pt x="667" y="568"/>
                </a:lnTo>
                <a:lnTo>
                  <a:pt x="666" y="568"/>
                </a:lnTo>
                <a:lnTo>
                  <a:pt x="666" y="568"/>
                </a:lnTo>
                <a:lnTo>
                  <a:pt x="666" y="569"/>
                </a:lnTo>
                <a:lnTo>
                  <a:pt x="667" y="568"/>
                </a:lnTo>
                <a:lnTo>
                  <a:pt x="668" y="568"/>
                </a:lnTo>
                <a:lnTo>
                  <a:pt x="669" y="568"/>
                </a:lnTo>
                <a:lnTo>
                  <a:pt x="669" y="568"/>
                </a:lnTo>
                <a:lnTo>
                  <a:pt x="668" y="572"/>
                </a:lnTo>
                <a:lnTo>
                  <a:pt x="668" y="573"/>
                </a:lnTo>
                <a:lnTo>
                  <a:pt x="669" y="574"/>
                </a:lnTo>
                <a:lnTo>
                  <a:pt x="669" y="574"/>
                </a:lnTo>
                <a:lnTo>
                  <a:pt x="672" y="574"/>
                </a:lnTo>
                <a:lnTo>
                  <a:pt x="672" y="574"/>
                </a:lnTo>
                <a:lnTo>
                  <a:pt x="678" y="574"/>
                </a:lnTo>
                <a:lnTo>
                  <a:pt x="678" y="574"/>
                </a:lnTo>
                <a:lnTo>
                  <a:pt x="680" y="573"/>
                </a:lnTo>
                <a:lnTo>
                  <a:pt x="681" y="573"/>
                </a:lnTo>
                <a:lnTo>
                  <a:pt x="684" y="573"/>
                </a:lnTo>
                <a:lnTo>
                  <a:pt x="684" y="573"/>
                </a:lnTo>
                <a:lnTo>
                  <a:pt x="685" y="572"/>
                </a:lnTo>
                <a:lnTo>
                  <a:pt x="689" y="572"/>
                </a:lnTo>
                <a:lnTo>
                  <a:pt x="695" y="571"/>
                </a:lnTo>
                <a:lnTo>
                  <a:pt x="695" y="571"/>
                </a:lnTo>
                <a:lnTo>
                  <a:pt x="697" y="569"/>
                </a:lnTo>
                <a:lnTo>
                  <a:pt x="697" y="569"/>
                </a:lnTo>
                <a:lnTo>
                  <a:pt x="703" y="569"/>
                </a:lnTo>
                <a:lnTo>
                  <a:pt x="708" y="569"/>
                </a:lnTo>
                <a:lnTo>
                  <a:pt x="708" y="569"/>
                </a:lnTo>
                <a:lnTo>
                  <a:pt x="708" y="572"/>
                </a:lnTo>
                <a:lnTo>
                  <a:pt x="709" y="574"/>
                </a:lnTo>
                <a:lnTo>
                  <a:pt x="709" y="574"/>
                </a:lnTo>
                <a:lnTo>
                  <a:pt x="712" y="576"/>
                </a:lnTo>
                <a:lnTo>
                  <a:pt x="713" y="577"/>
                </a:lnTo>
                <a:lnTo>
                  <a:pt x="714" y="578"/>
                </a:lnTo>
                <a:lnTo>
                  <a:pt x="715" y="579"/>
                </a:lnTo>
                <a:lnTo>
                  <a:pt x="715" y="579"/>
                </a:lnTo>
                <a:lnTo>
                  <a:pt x="715" y="582"/>
                </a:lnTo>
                <a:lnTo>
                  <a:pt x="718" y="583"/>
                </a:lnTo>
                <a:lnTo>
                  <a:pt x="718" y="583"/>
                </a:lnTo>
                <a:lnTo>
                  <a:pt x="716" y="584"/>
                </a:lnTo>
                <a:lnTo>
                  <a:pt x="718" y="587"/>
                </a:lnTo>
                <a:lnTo>
                  <a:pt x="719" y="588"/>
                </a:lnTo>
                <a:lnTo>
                  <a:pt x="719" y="589"/>
                </a:lnTo>
                <a:lnTo>
                  <a:pt x="719" y="589"/>
                </a:lnTo>
                <a:lnTo>
                  <a:pt x="718" y="591"/>
                </a:lnTo>
                <a:lnTo>
                  <a:pt x="718" y="591"/>
                </a:lnTo>
                <a:lnTo>
                  <a:pt x="718" y="591"/>
                </a:lnTo>
                <a:lnTo>
                  <a:pt x="720" y="591"/>
                </a:lnTo>
                <a:lnTo>
                  <a:pt x="720" y="591"/>
                </a:lnTo>
                <a:lnTo>
                  <a:pt x="719" y="592"/>
                </a:lnTo>
                <a:lnTo>
                  <a:pt x="718" y="593"/>
                </a:lnTo>
                <a:lnTo>
                  <a:pt x="718" y="593"/>
                </a:lnTo>
                <a:lnTo>
                  <a:pt x="718" y="594"/>
                </a:lnTo>
                <a:lnTo>
                  <a:pt x="719" y="594"/>
                </a:lnTo>
                <a:lnTo>
                  <a:pt x="719" y="594"/>
                </a:lnTo>
                <a:lnTo>
                  <a:pt x="719" y="596"/>
                </a:lnTo>
                <a:lnTo>
                  <a:pt x="718" y="597"/>
                </a:lnTo>
                <a:lnTo>
                  <a:pt x="718" y="597"/>
                </a:lnTo>
                <a:lnTo>
                  <a:pt x="716" y="597"/>
                </a:lnTo>
                <a:lnTo>
                  <a:pt x="716" y="597"/>
                </a:lnTo>
                <a:lnTo>
                  <a:pt x="716" y="599"/>
                </a:lnTo>
                <a:lnTo>
                  <a:pt x="716" y="601"/>
                </a:lnTo>
                <a:lnTo>
                  <a:pt x="716" y="601"/>
                </a:lnTo>
                <a:lnTo>
                  <a:pt x="715" y="599"/>
                </a:lnTo>
                <a:lnTo>
                  <a:pt x="715" y="599"/>
                </a:lnTo>
                <a:lnTo>
                  <a:pt x="714" y="601"/>
                </a:lnTo>
                <a:lnTo>
                  <a:pt x="713" y="603"/>
                </a:lnTo>
                <a:lnTo>
                  <a:pt x="713" y="603"/>
                </a:lnTo>
                <a:lnTo>
                  <a:pt x="710" y="603"/>
                </a:lnTo>
                <a:lnTo>
                  <a:pt x="708" y="603"/>
                </a:lnTo>
                <a:lnTo>
                  <a:pt x="708" y="603"/>
                </a:lnTo>
                <a:lnTo>
                  <a:pt x="708" y="604"/>
                </a:lnTo>
                <a:lnTo>
                  <a:pt x="708" y="606"/>
                </a:lnTo>
                <a:lnTo>
                  <a:pt x="708" y="606"/>
                </a:lnTo>
                <a:lnTo>
                  <a:pt x="706" y="604"/>
                </a:lnTo>
                <a:lnTo>
                  <a:pt x="702" y="603"/>
                </a:lnTo>
                <a:lnTo>
                  <a:pt x="699" y="602"/>
                </a:lnTo>
                <a:lnTo>
                  <a:pt x="697" y="601"/>
                </a:lnTo>
                <a:lnTo>
                  <a:pt x="692" y="601"/>
                </a:lnTo>
                <a:lnTo>
                  <a:pt x="692" y="601"/>
                </a:lnTo>
                <a:lnTo>
                  <a:pt x="693" y="604"/>
                </a:lnTo>
                <a:lnTo>
                  <a:pt x="695" y="608"/>
                </a:lnTo>
                <a:lnTo>
                  <a:pt x="695" y="608"/>
                </a:lnTo>
                <a:lnTo>
                  <a:pt x="693" y="609"/>
                </a:lnTo>
                <a:lnTo>
                  <a:pt x="693" y="611"/>
                </a:lnTo>
                <a:lnTo>
                  <a:pt x="693" y="612"/>
                </a:lnTo>
                <a:lnTo>
                  <a:pt x="693" y="613"/>
                </a:lnTo>
                <a:lnTo>
                  <a:pt x="691" y="613"/>
                </a:lnTo>
                <a:lnTo>
                  <a:pt x="691" y="613"/>
                </a:lnTo>
                <a:lnTo>
                  <a:pt x="692" y="616"/>
                </a:lnTo>
                <a:lnTo>
                  <a:pt x="692" y="617"/>
                </a:lnTo>
                <a:lnTo>
                  <a:pt x="692" y="617"/>
                </a:lnTo>
                <a:lnTo>
                  <a:pt x="686" y="617"/>
                </a:lnTo>
                <a:lnTo>
                  <a:pt x="686" y="617"/>
                </a:lnTo>
                <a:lnTo>
                  <a:pt x="685" y="614"/>
                </a:lnTo>
                <a:lnTo>
                  <a:pt x="684" y="614"/>
                </a:lnTo>
                <a:lnTo>
                  <a:pt x="684" y="614"/>
                </a:lnTo>
                <a:lnTo>
                  <a:pt x="683" y="614"/>
                </a:lnTo>
                <a:lnTo>
                  <a:pt x="683" y="614"/>
                </a:lnTo>
                <a:lnTo>
                  <a:pt x="683" y="616"/>
                </a:lnTo>
                <a:lnTo>
                  <a:pt x="683" y="616"/>
                </a:lnTo>
                <a:lnTo>
                  <a:pt x="680" y="616"/>
                </a:lnTo>
                <a:lnTo>
                  <a:pt x="680" y="613"/>
                </a:lnTo>
                <a:lnTo>
                  <a:pt x="680" y="613"/>
                </a:lnTo>
                <a:lnTo>
                  <a:pt x="677" y="613"/>
                </a:lnTo>
                <a:lnTo>
                  <a:pt x="675" y="613"/>
                </a:lnTo>
                <a:lnTo>
                  <a:pt x="675" y="614"/>
                </a:lnTo>
                <a:lnTo>
                  <a:pt x="675" y="614"/>
                </a:lnTo>
                <a:lnTo>
                  <a:pt x="677" y="614"/>
                </a:lnTo>
                <a:lnTo>
                  <a:pt x="678" y="614"/>
                </a:lnTo>
                <a:lnTo>
                  <a:pt x="678" y="616"/>
                </a:lnTo>
                <a:lnTo>
                  <a:pt x="661" y="616"/>
                </a:lnTo>
                <a:lnTo>
                  <a:pt x="661" y="616"/>
                </a:lnTo>
                <a:lnTo>
                  <a:pt x="658" y="617"/>
                </a:lnTo>
                <a:lnTo>
                  <a:pt x="658" y="617"/>
                </a:lnTo>
                <a:lnTo>
                  <a:pt x="658" y="618"/>
                </a:lnTo>
                <a:lnTo>
                  <a:pt x="660" y="621"/>
                </a:lnTo>
                <a:lnTo>
                  <a:pt x="660" y="621"/>
                </a:lnTo>
                <a:lnTo>
                  <a:pt x="656" y="622"/>
                </a:lnTo>
                <a:lnTo>
                  <a:pt x="654" y="622"/>
                </a:lnTo>
                <a:lnTo>
                  <a:pt x="654" y="622"/>
                </a:lnTo>
                <a:lnTo>
                  <a:pt x="654" y="623"/>
                </a:lnTo>
                <a:lnTo>
                  <a:pt x="654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4" y="623"/>
                </a:lnTo>
                <a:lnTo>
                  <a:pt x="654" y="623"/>
                </a:lnTo>
                <a:lnTo>
                  <a:pt x="646" y="624"/>
                </a:lnTo>
                <a:lnTo>
                  <a:pt x="644" y="623"/>
                </a:lnTo>
                <a:lnTo>
                  <a:pt x="641" y="622"/>
                </a:lnTo>
                <a:lnTo>
                  <a:pt x="641" y="622"/>
                </a:lnTo>
                <a:lnTo>
                  <a:pt x="640" y="623"/>
                </a:lnTo>
                <a:lnTo>
                  <a:pt x="637" y="624"/>
                </a:lnTo>
                <a:lnTo>
                  <a:pt x="637" y="624"/>
                </a:lnTo>
                <a:lnTo>
                  <a:pt x="638" y="623"/>
                </a:lnTo>
                <a:lnTo>
                  <a:pt x="639" y="623"/>
                </a:lnTo>
                <a:lnTo>
                  <a:pt x="639" y="623"/>
                </a:lnTo>
                <a:lnTo>
                  <a:pt x="638" y="622"/>
                </a:lnTo>
                <a:lnTo>
                  <a:pt x="638" y="622"/>
                </a:lnTo>
                <a:lnTo>
                  <a:pt x="637" y="622"/>
                </a:lnTo>
                <a:lnTo>
                  <a:pt x="635" y="624"/>
                </a:lnTo>
                <a:lnTo>
                  <a:pt x="635" y="624"/>
                </a:lnTo>
                <a:lnTo>
                  <a:pt x="631" y="624"/>
                </a:lnTo>
                <a:lnTo>
                  <a:pt x="627" y="623"/>
                </a:lnTo>
                <a:lnTo>
                  <a:pt x="625" y="624"/>
                </a:lnTo>
                <a:lnTo>
                  <a:pt x="625" y="624"/>
                </a:lnTo>
                <a:lnTo>
                  <a:pt x="626" y="623"/>
                </a:lnTo>
                <a:lnTo>
                  <a:pt x="625" y="623"/>
                </a:lnTo>
                <a:lnTo>
                  <a:pt x="623" y="623"/>
                </a:lnTo>
                <a:lnTo>
                  <a:pt x="622" y="624"/>
                </a:lnTo>
                <a:lnTo>
                  <a:pt x="622" y="624"/>
                </a:lnTo>
                <a:lnTo>
                  <a:pt x="611" y="624"/>
                </a:lnTo>
                <a:lnTo>
                  <a:pt x="611" y="624"/>
                </a:lnTo>
                <a:lnTo>
                  <a:pt x="605" y="626"/>
                </a:lnTo>
                <a:lnTo>
                  <a:pt x="598" y="624"/>
                </a:lnTo>
                <a:lnTo>
                  <a:pt x="591" y="626"/>
                </a:lnTo>
                <a:lnTo>
                  <a:pt x="586" y="627"/>
                </a:lnTo>
                <a:lnTo>
                  <a:pt x="586" y="627"/>
                </a:lnTo>
                <a:lnTo>
                  <a:pt x="586" y="626"/>
                </a:lnTo>
                <a:lnTo>
                  <a:pt x="586" y="624"/>
                </a:lnTo>
                <a:lnTo>
                  <a:pt x="586" y="624"/>
                </a:lnTo>
                <a:lnTo>
                  <a:pt x="585" y="624"/>
                </a:lnTo>
                <a:lnTo>
                  <a:pt x="585" y="624"/>
                </a:lnTo>
                <a:lnTo>
                  <a:pt x="583" y="626"/>
                </a:lnTo>
                <a:lnTo>
                  <a:pt x="582" y="626"/>
                </a:lnTo>
                <a:lnTo>
                  <a:pt x="582" y="626"/>
                </a:lnTo>
                <a:lnTo>
                  <a:pt x="579" y="624"/>
                </a:lnTo>
                <a:lnTo>
                  <a:pt x="579" y="624"/>
                </a:lnTo>
                <a:lnTo>
                  <a:pt x="577" y="626"/>
                </a:lnTo>
                <a:lnTo>
                  <a:pt x="575" y="626"/>
                </a:lnTo>
                <a:lnTo>
                  <a:pt x="575" y="626"/>
                </a:lnTo>
                <a:lnTo>
                  <a:pt x="574" y="626"/>
                </a:lnTo>
                <a:lnTo>
                  <a:pt x="574" y="624"/>
                </a:lnTo>
                <a:lnTo>
                  <a:pt x="574" y="624"/>
                </a:lnTo>
                <a:lnTo>
                  <a:pt x="573" y="626"/>
                </a:lnTo>
                <a:lnTo>
                  <a:pt x="571" y="627"/>
                </a:lnTo>
                <a:lnTo>
                  <a:pt x="570" y="627"/>
                </a:lnTo>
                <a:lnTo>
                  <a:pt x="570" y="627"/>
                </a:lnTo>
                <a:lnTo>
                  <a:pt x="570" y="626"/>
                </a:lnTo>
                <a:lnTo>
                  <a:pt x="571" y="626"/>
                </a:lnTo>
                <a:lnTo>
                  <a:pt x="571" y="626"/>
                </a:lnTo>
                <a:lnTo>
                  <a:pt x="569" y="624"/>
                </a:lnTo>
                <a:lnTo>
                  <a:pt x="567" y="624"/>
                </a:lnTo>
                <a:lnTo>
                  <a:pt x="567" y="624"/>
                </a:lnTo>
                <a:lnTo>
                  <a:pt x="565" y="623"/>
                </a:lnTo>
                <a:lnTo>
                  <a:pt x="565" y="623"/>
                </a:lnTo>
                <a:lnTo>
                  <a:pt x="559" y="624"/>
                </a:lnTo>
                <a:lnTo>
                  <a:pt x="554" y="624"/>
                </a:lnTo>
                <a:lnTo>
                  <a:pt x="554" y="624"/>
                </a:lnTo>
                <a:lnTo>
                  <a:pt x="553" y="627"/>
                </a:lnTo>
                <a:lnTo>
                  <a:pt x="553" y="627"/>
                </a:lnTo>
                <a:lnTo>
                  <a:pt x="551" y="626"/>
                </a:lnTo>
                <a:lnTo>
                  <a:pt x="548" y="626"/>
                </a:lnTo>
                <a:lnTo>
                  <a:pt x="544" y="627"/>
                </a:lnTo>
                <a:lnTo>
                  <a:pt x="544" y="626"/>
                </a:lnTo>
                <a:lnTo>
                  <a:pt x="544" y="626"/>
                </a:lnTo>
                <a:lnTo>
                  <a:pt x="541" y="626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1" y="624"/>
                </a:lnTo>
                <a:lnTo>
                  <a:pt x="541" y="624"/>
                </a:lnTo>
                <a:lnTo>
                  <a:pt x="539" y="626"/>
                </a:lnTo>
                <a:lnTo>
                  <a:pt x="536" y="627"/>
                </a:lnTo>
                <a:lnTo>
                  <a:pt x="536" y="627"/>
                </a:lnTo>
                <a:lnTo>
                  <a:pt x="533" y="627"/>
                </a:lnTo>
                <a:lnTo>
                  <a:pt x="529" y="628"/>
                </a:lnTo>
                <a:lnTo>
                  <a:pt x="529" y="628"/>
                </a:lnTo>
                <a:lnTo>
                  <a:pt x="527" y="628"/>
                </a:lnTo>
                <a:lnTo>
                  <a:pt x="527" y="628"/>
                </a:lnTo>
                <a:lnTo>
                  <a:pt x="513" y="631"/>
                </a:lnTo>
                <a:lnTo>
                  <a:pt x="506" y="632"/>
                </a:lnTo>
                <a:lnTo>
                  <a:pt x="500" y="632"/>
                </a:lnTo>
                <a:lnTo>
                  <a:pt x="500" y="632"/>
                </a:lnTo>
                <a:lnTo>
                  <a:pt x="495" y="634"/>
                </a:lnTo>
                <a:lnTo>
                  <a:pt x="495" y="634"/>
                </a:lnTo>
                <a:lnTo>
                  <a:pt x="493" y="633"/>
                </a:lnTo>
                <a:lnTo>
                  <a:pt x="489" y="633"/>
                </a:lnTo>
                <a:lnTo>
                  <a:pt x="488" y="631"/>
                </a:lnTo>
                <a:lnTo>
                  <a:pt x="488" y="631"/>
                </a:lnTo>
                <a:lnTo>
                  <a:pt x="484" y="633"/>
                </a:lnTo>
                <a:lnTo>
                  <a:pt x="483" y="633"/>
                </a:lnTo>
                <a:lnTo>
                  <a:pt x="481" y="633"/>
                </a:lnTo>
                <a:lnTo>
                  <a:pt x="481" y="633"/>
                </a:lnTo>
                <a:lnTo>
                  <a:pt x="482" y="632"/>
                </a:lnTo>
                <a:lnTo>
                  <a:pt x="483" y="632"/>
                </a:lnTo>
                <a:lnTo>
                  <a:pt x="486" y="633"/>
                </a:lnTo>
                <a:lnTo>
                  <a:pt x="486" y="633"/>
                </a:lnTo>
                <a:lnTo>
                  <a:pt x="487" y="631"/>
                </a:lnTo>
                <a:lnTo>
                  <a:pt x="487" y="631"/>
                </a:lnTo>
                <a:lnTo>
                  <a:pt x="488" y="629"/>
                </a:lnTo>
                <a:lnTo>
                  <a:pt x="488" y="629"/>
                </a:lnTo>
                <a:lnTo>
                  <a:pt x="488" y="629"/>
                </a:lnTo>
                <a:lnTo>
                  <a:pt x="486" y="629"/>
                </a:lnTo>
                <a:lnTo>
                  <a:pt x="486" y="629"/>
                </a:lnTo>
                <a:lnTo>
                  <a:pt x="487" y="628"/>
                </a:lnTo>
                <a:lnTo>
                  <a:pt x="487" y="627"/>
                </a:lnTo>
                <a:lnTo>
                  <a:pt x="488" y="624"/>
                </a:lnTo>
                <a:lnTo>
                  <a:pt x="488" y="624"/>
                </a:lnTo>
                <a:lnTo>
                  <a:pt x="489" y="623"/>
                </a:lnTo>
                <a:lnTo>
                  <a:pt x="490" y="622"/>
                </a:lnTo>
                <a:lnTo>
                  <a:pt x="495" y="621"/>
                </a:lnTo>
                <a:lnTo>
                  <a:pt x="495" y="621"/>
                </a:lnTo>
                <a:lnTo>
                  <a:pt x="497" y="621"/>
                </a:lnTo>
                <a:lnTo>
                  <a:pt x="498" y="623"/>
                </a:lnTo>
                <a:lnTo>
                  <a:pt x="498" y="623"/>
                </a:lnTo>
                <a:lnTo>
                  <a:pt x="500" y="621"/>
                </a:lnTo>
                <a:lnTo>
                  <a:pt x="500" y="621"/>
                </a:lnTo>
                <a:lnTo>
                  <a:pt x="499" y="621"/>
                </a:lnTo>
                <a:lnTo>
                  <a:pt x="498" y="621"/>
                </a:lnTo>
                <a:lnTo>
                  <a:pt x="498" y="621"/>
                </a:lnTo>
                <a:lnTo>
                  <a:pt x="499" y="619"/>
                </a:lnTo>
                <a:lnTo>
                  <a:pt x="501" y="619"/>
                </a:lnTo>
                <a:lnTo>
                  <a:pt x="505" y="619"/>
                </a:lnTo>
                <a:lnTo>
                  <a:pt x="505" y="619"/>
                </a:lnTo>
                <a:lnTo>
                  <a:pt x="505" y="622"/>
                </a:lnTo>
                <a:lnTo>
                  <a:pt x="505" y="623"/>
                </a:lnTo>
                <a:lnTo>
                  <a:pt x="505" y="623"/>
                </a:lnTo>
                <a:lnTo>
                  <a:pt x="507" y="622"/>
                </a:lnTo>
                <a:lnTo>
                  <a:pt x="507" y="621"/>
                </a:lnTo>
                <a:lnTo>
                  <a:pt x="509" y="622"/>
                </a:lnTo>
                <a:lnTo>
                  <a:pt x="509" y="622"/>
                </a:lnTo>
                <a:lnTo>
                  <a:pt x="510" y="621"/>
                </a:lnTo>
                <a:lnTo>
                  <a:pt x="510" y="621"/>
                </a:lnTo>
                <a:lnTo>
                  <a:pt x="509" y="619"/>
                </a:lnTo>
                <a:lnTo>
                  <a:pt x="507" y="621"/>
                </a:lnTo>
                <a:lnTo>
                  <a:pt x="505" y="621"/>
                </a:lnTo>
                <a:lnTo>
                  <a:pt x="505" y="619"/>
                </a:lnTo>
                <a:lnTo>
                  <a:pt x="505" y="619"/>
                </a:lnTo>
                <a:lnTo>
                  <a:pt x="509" y="618"/>
                </a:lnTo>
                <a:lnTo>
                  <a:pt x="512" y="619"/>
                </a:lnTo>
                <a:lnTo>
                  <a:pt x="512" y="619"/>
                </a:lnTo>
                <a:lnTo>
                  <a:pt x="513" y="618"/>
                </a:lnTo>
                <a:lnTo>
                  <a:pt x="513" y="618"/>
                </a:lnTo>
                <a:lnTo>
                  <a:pt x="512" y="617"/>
                </a:lnTo>
                <a:lnTo>
                  <a:pt x="513" y="616"/>
                </a:lnTo>
                <a:lnTo>
                  <a:pt x="513" y="616"/>
                </a:lnTo>
                <a:lnTo>
                  <a:pt x="511" y="617"/>
                </a:lnTo>
                <a:lnTo>
                  <a:pt x="510" y="617"/>
                </a:lnTo>
                <a:lnTo>
                  <a:pt x="509" y="617"/>
                </a:lnTo>
                <a:lnTo>
                  <a:pt x="509" y="617"/>
                </a:lnTo>
                <a:lnTo>
                  <a:pt x="509" y="614"/>
                </a:lnTo>
                <a:lnTo>
                  <a:pt x="510" y="614"/>
                </a:lnTo>
                <a:lnTo>
                  <a:pt x="510" y="614"/>
                </a:lnTo>
                <a:lnTo>
                  <a:pt x="507" y="612"/>
                </a:lnTo>
                <a:lnTo>
                  <a:pt x="507" y="612"/>
                </a:lnTo>
                <a:lnTo>
                  <a:pt x="507" y="613"/>
                </a:lnTo>
                <a:lnTo>
                  <a:pt x="507" y="613"/>
                </a:lnTo>
                <a:lnTo>
                  <a:pt x="509" y="614"/>
                </a:lnTo>
                <a:lnTo>
                  <a:pt x="509" y="616"/>
                </a:lnTo>
                <a:lnTo>
                  <a:pt x="509" y="616"/>
                </a:lnTo>
                <a:lnTo>
                  <a:pt x="507" y="616"/>
                </a:lnTo>
                <a:lnTo>
                  <a:pt x="507" y="617"/>
                </a:lnTo>
                <a:lnTo>
                  <a:pt x="507" y="617"/>
                </a:lnTo>
                <a:lnTo>
                  <a:pt x="505" y="617"/>
                </a:lnTo>
                <a:lnTo>
                  <a:pt x="504" y="617"/>
                </a:lnTo>
                <a:lnTo>
                  <a:pt x="504" y="617"/>
                </a:lnTo>
                <a:lnTo>
                  <a:pt x="505" y="616"/>
                </a:lnTo>
                <a:lnTo>
                  <a:pt x="506" y="616"/>
                </a:lnTo>
                <a:lnTo>
                  <a:pt x="506" y="616"/>
                </a:lnTo>
                <a:lnTo>
                  <a:pt x="505" y="614"/>
                </a:lnTo>
                <a:lnTo>
                  <a:pt x="504" y="616"/>
                </a:lnTo>
                <a:lnTo>
                  <a:pt x="503" y="617"/>
                </a:lnTo>
                <a:lnTo>
                  <a:pt x="503" y="617"/>
                </a:lnTo>
                <a:lnTo>
                  <a:pt x="500" y="617"/>
                </a:lnTo>
                <a:lnTo>
                  <a:pt x="498" y="616"/>
                </a:lnTo>
                <a:lnTo>
                  <a:pt x="498" y="616"/>
                </a:lnTo>
                <a:lnTo>
                  <a:pt x="498" y="617"/>
                </a:lnTo>
                <a:lnTo>
                  <a:pt x="497" y="618"/>
                </a:lnTo>
                <a:lnTo>
                  <a:pt x="495" y="618"/>
                </a:lnTo>
                <a:lnTo>
                  <a:pt x="495" y="618"/>
                </a:lnTo>
                <a:lnTo>
                  <a:pt x="494" y="617"/>
                </a:lnTo>
                <a:lnTo>
                  <a:pt x="494" y="616"/>
                </a:lnTo>
                <a:lnTo>
                  <a:pt x="494" y="616"/>
                </a:lnTo>
                <a:lnTo>
                  <a:pt x="493" y="617"/>
                </a:lnTo>
                <a:lnTo>
                  <a:pt x="492" y="618"/>
                </a:lnTo>
                <a:lnTo>
                  <a:pt x="492" y="618"/>
                </a:lnTo>
                <a:lnTo>
                  <a:pt x="472" y="619"/>
                </a:lnTo>
                <a:lnTo>
                  <a:pt x="472" y="619"/>
                </a:lnTo>
                <a:lnTo>
                  <a:pt x="472" y="619"/>
                </a:lnTo>
                <a:lnTo>
                  <a:pt x="471" y="621"/>
                </a:lnTo>
                <a:lnTo>
                  <a:pt x="471" y="621"/>
                </a:lnTo>
                <a:lnTo>
                  <a:pt x="471" y="621"/>
                </a:lnTo>
                <a:lnTo>
                  <a:pt x="472" y="622"/>
                </a:lnTo>
                <a:lnTo>
                  <a:pt x="474" y="622"/>
                </a:lnTo>
                <a:lnTo>
                  <a:pt x="474" y="622"/>
                </a:lnTo>
                <a:lnTo>
                  <a:pt x="472" y="623"/>
                </a:lnTo>
                <a:lnTo>
                  <a:pt x="474" y="624"/>
                </a:lnTo>
                <a:lnTo>
                  <a:pt x="475" y="627"/>
                </a:lnTo>
                <a:lnTo>
                  <a:pt x="474" y="627"/>
                </a:lnTo>
                <a:lnTo>
                  <a:pt x="472" y="628"/>
                </a:lnTo>
                <a:lnTo>
                  <a:pt x="472" y="628"/>
                </a:lnTo>
                <a:lnTo>
                  <a:pt x="472" y="626"/>
                </a:lnTo>
                <a:lnTo>
                  <a:pt x="472" y="624"/>
                </a:lnTo>
                <a:lnTo>
                  <a:pt x="471" y="624"/>
                </a:lnTo>
                <a:lnTo>
                  <a:pt x="471" y="624"/>
                </a:lnTo>
                <a:lnTo>
                  <a:pt x="471" y="626"/>
                </a:lnTo>
                <a:lnTo>
                  <a:pt x="471" y="626"/>
                </a:lnTo>
                <a:lnTo>
                  <a:pt x="472" y="626"/>
                </a:lnTo>
                <a:lnTo>
                  <a:pt x="472" y="627"/>
                </a:lnTo>
                <a:lnTo>
                  <a:pt x="472" y="627"/>
                </a:lnTo>
                <a:lnTo>
                  <a:pt x="470" y="627"/>
                </a:lnTo>
                <a:lnTo>
                  <a:pt x="469" y="627"/>
                </a:lnTo>
                <a:lnTo>
                  <a:pt x="466" y="628"/>
                </a:lnTo>
                <a:lnTo>
                  <a:pt x="466" y="628"/>
                </a:lnTo>
                <a:lnTo>
                  <a:pt x="468" y="628"/>
                </a:lnTo>
                <a:lnTo>
                  <a:pt x="470" y="628"/>
                </a:lnTo>
                <a:lnTo>
                  <a:pt x="470" y="628"/>
                </a:lnTo>
                <a:lnTo>
                  <a:pt x="472" y="628"/>
                </a:lnTo>
                <a:lnTo>
                  <a:pt x="475" y="629"/>
                </a:lnTo>
                <a:lnTo>
                  <a:pt x="475" y="629"/>
                </a:lnTo>
                <a:lnTo>
                  <a:pt x="475" y="632"/>
                </a:lnTo>
                <a:lnTo>
                  <a:pt x="475" y="633"/>
                </a:lnTo>
                <a:lnTo>
                  <a:pt x="476" y="633"/>
                </a:lnTo>
                <a:lnTo>
                  <a:pt x="476" y="633"/>
                </a:lnTo>
                <a:lnTo>
                  <a:pt x="470" y="637"/>
                </a:lnTo>
                <a:lnTo>
                  <a:pt x="470" y="637"/>
                </a:lnTo>
                <a:lnTo>
                  <a:pt x="469" y="637"/>
                </a:lnTo>
                <a:lnTo>
                  <a:pt x="468" y="636"/>
                </a:lnTo>
                <a:lnTo>
                  <a:pt x="468" y="636"/>
                </a:lnTo>
                <a:lnTo>
                  <a:pt x="466" y="636"/>
                </a:lnTo>
                <a:lnTo>
                  <a:pt x="464" y="637"/>
                </a:lnTo>
                <a:lnTo>
                  <a:pt x="464" y="637"/>
                </a:lnTo>
                <a:lnTo>
                  <a:pt x="461" y="636"/>
                </a:lnTo>
                <a:lnTo>
                  <a:pt x="461" y="636"/>
                </a:lnTo>
                <a:lnTo>
                  <a:pt x="457" y="637"/>
                </a:lnTo>
                <a:lnTo>
                  <a:pt x="457" y="637"/>
                </a:lnTo>
                <a:lnTo>
                  <a:pt x="449" y="638"/>
                </a:lnTo>
                <a:lnTo>
                  <a:pt x="442" y="638"/>
                </a:lnTo>
                <a:lnTo>
                  <a:pt x="442" y="638"/>
                </a:lnTo>
                <a:lnTo>
                  <a:pt x="440" y="638"/>
                </a:lnTo>
                <a:lnTo>
                  <a:pt x="440" y="638"/>
                </a:lnTo>
                <a:lnTo>
                  <a:pt x="439" y="639"/>
                </a:lnTo>
                <a:lnTo>
                  <a:pt x="439" y="639"/>
                </a:lnTo>
                <a:lnTo>
                  <a:pt x="437" y="639"/>
                </a:lnTo>
                <a:lnTo>
                  <a:pt x="436" y="638"/>
                </a:lnTo>
                <a:lnTo>
                  <a:pt x="436" y="638"/>
                </a:lnTo>
                <a:lnTo>
                  <a:pt x="436" y="639"/>
                </a:lnTo>
                <a:lnTo>
                  <a:pt x="435" y="639"/>
                </a:lnTo>
                <a:lnTo>
                  <a:pt x="435" y="639"/>
                </a:lnTo>
                <a:lnTo>
                  <a:pt x="435" y="639"/>
                </a:lnTo>
                <a:lnTo>
                  <a:pt x="434" y="639"/>
                </a:lnTo>
                <a:lnTo>
                  <a:pt x="434" y="638"/>
                </a:lnTo>
                <a:lnTo>
                  <a:pt x="432" y="638"/>
                </a:lnTo>
                <a:lnTo>
                  <a:pt x="432" y="638"/>
                </a:lnTo>
                <a:lnTo>
                  <a:pt x="430" y="639"/>
                </a:lnTo>
                <a:lnTo>
                  <a:pt x="429" y="639"/>
                </a:lnTo>
                <a:lnTo>
                  <a:pt x="429" y="639"/>
                </a:lnTo>
                <a:lnTo>
                  <a:pt x="429" y="639"/>
                </a:lnTo>
                <a:lnTo>
                  <a:pt x="428" y="639"/>
                </a:lnTo>
                <a:lnTo>
                  <a:pt x="428" y="641"/>
                </a:lnTo>
                <a:lnTo>
                  <a:pt x="428" y="641"/>
                </a:lnTo>
                <a:lnTo>
                  <a:pt x="424" y="639"/>
                </a:lnTo>
                <a:lnTo>
                  <a:pt x="420" y="641"/>
                </a:lnTo>
                <a:lnTo>
                  <a:pt x="420" y="641"/>
                </a:lnTo>
                <a:lnTo>
                  <a:pt x="419" y="642"/>
                </a:lnTo>
                <a:lnTo>
                  <a:pt x="419" y="642"/>
                </a:lnTo>
                <a:lnTo>
                  <a:pt x="405" y="643"/>
                </a:lnTo>
                <a:lnTo>
                  <a:pt x="387" y="646"/>
                </a:lnTo>
                <a:lnTo>
                  <a:pt x="387" y="646"/>
                </a:lnTo>
                <a:lnTo>
                  <a:pt x="382" y="648"/>
                </a:lnTo>
                <a:lnTo>
                  <a:pt x="382" y="648"/>
                </a:lnTo>
                <a:lnTo>
                  <a:pt x="377" y="648"/>
                </a:lnTo>
                <a:lnTo>
                  <a:pt x="372" y="649"/>
                </a:lnTo>
                <a:lnTo>
                  <a:pt x="372" y="649"/>
                </a:lnTo>
                <a:lnTo>
                  <a:pt x="373" y="649"/>
                </a:lnTo>
                <a:lnTo>
                  <a:pt x="373" y="651"/>
                </a:lnTo>
                <a:lnTo>
                  <a:pt x="371" y="652"/>
                </a:lnTo>
                <a:lnTo>
                  <a:pt x="371" y="652"/>
                </a:lnTo>
                <a:lnTo>
                  <a:pt x="354" y="653"/>
                </a:lnTo>
                <a:lnTo>
                  <a:pt x="354" y="653"/>
                </a:lnTo>
                <a:lnTo>
                  <a:pt x="353" y="653"/>
                </a:lnTo>
                <a:lnTo>
                  <a:pt x="353" y="653"/>
                </a:lnTo>
                <a:lnTo>
                  <a:pt x="348" y="654"/>
                </a:lnTo>
                <a:lnTo>
                  <a:pt x="348" y="654"/>
                </a:lnTo>
                <a:lnTo>
                  <a:pt x="346" y="654"/>
                </a:lnTo>
                <a:lnTo>
                  <a:pt x="346" y="654"/>
                </a:lnTo>
                <a:lnTo>
                  <a:pt x="343" y="654"/>
                </a:lnTo>
                <a:lnTo>
                  <a:pt x="341" y="656"/>
                </a:lnTo>
                <a:lnTo>
                  <a:pt x="341" y="656"/>
                </a:lnTo>
                <a:lnTo>
                  <a:pt x="338" y="654"/>
                </a:lnTo>
                <a:lnTo>
                  <a:pt x="338" y="654"/>
                </a:lnTo>
                <a:lnTo>
                  <a:pt x="336" y="657"/>
                </a:lnTo>
                <a:lnTo>
                  <a:pt x="336" y="657"/>
                </a:lnTo>
                <a:lnTo>
                  <a:pt x="335" y="657"/>
                </a:lnTo>
                <a:lnTo>
                  <a:pt x="335" y="657"/>
                </a:lnTo>
                <a:lnTo>
                  <a:pt x="330" y="658"/>
                </a:lnTo>
                <a:lnTo>
                  <a:pt x="330" y="658"/>
                </a:lnTo>
                <a:lnTo>
                  <a:pt x="320" y="659"/>
                </a:lnTo>
                <a:lnTo>
                  <a:pt x="320" y="659"/>
                </a:lnTo>
                <a:lnTo>
                  <a:pt x="319" y="661"/>
                </a:lnTo>
                <a:lnTo>
                  <a:pt x="319" y="661"/>
                </a:lnTo>
                <a:lnTo>
                  <a:pt x="319" y="661"/>
                </a:lnTo>
                <a:lnTo>
                  <a:pt x="319" y="659"/>
                </a:lnTo>
                <a:lnTo>
                  <a:pt x="319" y="659"/>
                </a:lnTo>
                <a:lnTo>
                  <a:pt x="317" y="659"/>
                </a:lnTo>
                <a:lnTo>
                  <a:pt x="317" y="659"/>
                </a:lnTo>
                <a:lnTo>
                  <a:pt x="318" y="661"/>
                </a:lnTo>
                <a:lnTo>
                  <a:pt x="318" y="661"/>
                </a:lnTo>
                <a:lnTo>
                  <a:pt x="317" y="662"/>
                </a:lnTo>
                <a:lnTo>
                  <a:pt x="317" y="662"/>
                </a:lnTo>
                <a:lnTo>
                  <a:pt x="317" y="659"/>
                </a:lnTo>
                <a:lnTo>
                  <a:pt x="317" y="659"/>
                </a:lnTo>
                <a:lnTo>
                  <a:pt x="314" y="661"/>
                </a:lnTo>
                <a:lnTo>
                  <a:pt x="313" y="661"/>
                </a:lnTo>
                <a:lnTo>
                  <a:pt x="313" y="661"/>
                </a:lnTo>
                <a:lnTo>
                  <a:pt x="309" y="663"/>
                </a:lnTo>
                <a:lnTo>
                  <a:pt x="309" y="663"/>
                </a:lnTo>
                <a:lnTo>
                  <a:pt x="306" y="662"/>
                </a:lnTo>
                <a:lnTo>
                  <a:pt x="306" y="662"/>
                </a:lnTo>
                <a:lnTo>
                  <a:pt x="295" y="664"/>
                </a:lnTo>
                <a:lnTo>
                  <a:pt x="295" y="664"/>
                </a:lnTo>
                <a:lnTo>
                  <a:pt x="290" y="666"/>
                </a:lnTo>
                <a:lnTo>
                  <a:pt x="290" y="666"/>
                </a:lnTo>
                <a:lnTo>
                  <a:pt x="288" y="666"/>
                </a:lnTo>
                <a:lnTo>
                  <a:pt x="288" y="666"/>
                </a:lnTo>
                <a:lnTo>
                  <a:pt x="285" y="667"/>
                </a:lnTo>
                <a:lnTo>
                  <a:pt x="284" y="667"/>
                </a:lnTo>
                <a:lnTo>
                  <a:pt x="284" y="667"/>
                </a:lnTo>
                <a:lnTo>
                  <a:pt x="280" y="666"/>
                </a:lnTo>
                <a:lnTo>
                  <a:pt x="280" y="666"/>
                </a:lnTo>
                <a:lnTo>
                  <a:pt x="277" y="666"/>
                </a:lnTo>
                <a:lnTo>
                  <a:pt x="277" y="666"/>
                </a:lnTo>
                <a:lnTo>
                  <a:pt x="275" y="667"/>
                </a:lnTo>
                <a:lnTo>
                  <a:pt x="275" y="667"/>
                </a:lnTo>
                <a:lnTo>
                  <a:pt x="274" y="667"/>
                </a:lnTo>
                <a:lnTo>
                  <a:pt x="274" y="667"/>
                </a:lnTo>
                <a:lnTo>
                  <a:pt x="272" y="668"/>
                </a:lnTo>
                <a:lnTo>
                  <a:pt x="272" y="668"/>
                </a:lnTo>
                <a:lnTo>
                  <a:pt x="268" y="668"/>
                </a:lnTo>
                <a:lnTo>
                  <a:pt x="268" y="668"/>
                </a:lnTo>
                <a:lnTo>
                  <a:pt x="265" y="669"/>
                </a:lnTo>
                <a:lnTo>
                  <a:pt x="261" y="671"/>
                </a:lnTo>
                <a:lnTo>
                  <a:pt x="259" y="669"/>
                </a:lnTo>
                <a:lnTo>
                  <a:pt x="259" y="669"/>
                </a:lnTo>
                <a:lnTo>
                  <a:pt x="256" y="672"/>
                </a:lnTo>
                <a:lnTo>
                  <a:pt x="251" y="672"/>
                </a:lnTo>
                <a:lnTo>
                  <a:pt x="251" y="672"/>
                </a:lnTo>
                <a:lnTo>
                  <a:pt x="248" y="672"/>
                </a:lnTo>
                <a:lnTo>
                  <a:pt x="248" y="672"/>
                </a:lnTo>
                <a:lnTo>
                  <a:pt x="239" y="674"/>
                </a:lnTo>
                <a:lnTo>
                  <a:pt x="230" y="676"/>
                </a:lnTo>
                <a:lnTo>
                  <a:pt x="230" y="676"/>
                </a:lnTo>
                <a:lnTo>
                  <a:pt x="228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8" y="676"/>
                </a:lnTo>
                <a:lnTo>
                  <a:pt x="228" y="676"/>
                </a:lnTo>
                <a:lnTo>
                  <a:pt x="225" y="677"/>
                </a:lnTo>
                <a:lnTo>
                  <a:pt x="222" y="677"/>
                </a:lnTo>
                <a:lnTo>
                  <a:pt x="222" y="676"/>
                </a:lnTo>
                <a:lnTo>
                  <a:pt x="222" y="676"/>
                </a:lnTo>
                <a:lnTo>
                  <a:pt x="221" y="677"/>
                </a:lnTo>
                <a:lnTo>
                  <a:pt x="219" y="677"/>
                </a:lnTo>
                <a:lnTo>
                  <a:pt x="219" y="677"/>
                </a:lnTo>
                <a:lnTo>
                  <a:pt x="216" y="678"/>
                </a:lnTo>
                <a:lnTo>
                  <a:pt x="214" y="679"/>
                </a:lnTo>
                <a:lnTo>
                  <a:pt x="214" y="679"/>
                </a:lnTo>
                <a:lnTo>
                  <a:pt x="214" y="678"/>
                </a:lnTo>
                <a:lnTo>
                  <a:pt x="215" y="678"/>
                </a:lnTo>
                <a:lnTo>
                  <a:pt x="215" y="678"/>
                </a:lnTo>
                <a:lnTo>
                  <a:pt x="214" y="677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3" y="677"/>
                </a:lnTo>
                <a:lnTo>
                  <a:pt x="213" y="677"/>
                </a:lnTo>
                <a:lnTo>
                  <a:pt x="214" y="674"/>
                </a:lnTo>
                <a:lnTo>
                  <a:pt x="214" y="674"/>
                </a:lnTo>
                <a:lnTo>
                  <a:pt x="211" y="674"/>
                </a:lnTo>
                <a:lnTo>
                  <a:pt x="210" y="674"/>
                </a:lnTo>
                <a:lnTo>
                  <a:pt x="210" y="674"/>
                </a:lnTo>
                <a:lnTo>
                  <a:pt x="210" y="673"/>
                </a:lnTo>
                <a:lnTo>
                  <a:pt x="209" y="673"/>
                </a:lnTo>
                <a:lnTo>
                  <a:pt x="208" y="673"/>
                </a:lnTo>
                <a:lnTo>
                  <a:pt x="208" y="673"/>
                </a:lnTo>
                <a:lnTo>
                  <a:pt x="210" y="676"/>
                </a:lnTo>
                <a:lnTo>
                  <a:pt x="210" y="677"/>
                </a:lnTo>
                <a:lnTo>
                  <a:pt x="211" y="678"/>
                </a:lnTo>
                <a:lnTo>
                  <a:pt x="211" y="678"/>
                </a:lnTo>
                <a:lnTo>
                  <a:pt x="210" y="679"/>
                </a:lnTo>
                <a:lnTo>
                  <a:pt x="209" y="681"/>
                </a:lnTo>
                <a:lnTo>
                  <a:pt x="209" y="681"/>
                </a:lnTo>
                <a:lnTo>
                  <a:pt x="207" y="678"/>
                </a:lnTo>
                <a:lnTo>
                  <a:pt x="207" y="678"/>
                </a:lnTo>
                <a:lnTo>
                  <a:pt x="205" y="678"/>
                </a:lnTo>
                <a:lnTo>
                  <a:pt x="205" y="679"/>
                </a:lnTo>
                <a:lnTo>
                  <a:pt x="207" y="681"/>
                </a:lnTo>
                <a:lnTo>
                  <a:pt x="208" y="681"/>
                </a:lnTo>
                <a:lnTo>
                  <a:pt x="208" y="681"/>
                </a:lnTo>
                <a:lnTo>
                  <a:pt x="207" y="681"/>
                </a:lnTo>
                <a:lnTo>
                  <a:pt x="205" y="681"/>
                </a:lnTo>
                <a:lnTo>
                  <a:pt x="203" y="678"/>
                </a:lnTo>
                <a:lnTo>
                  <a:pt x="203" y="678"/>
                </a:lnTo>
                <a:lnTo>
                  <a:pt x="202" y="679"/>
                </a:lnTo>
                <a:lnTo>
                  <a:pt x="201" y="681"/>
                </a:lnTo>
                <a:lnTo>
                  <a:pt x="201" y="682"/>
                </a:lnTo>
                <a:lnTo>
                  <a:pt x="201" y="682"/>
                </a:lnTo>
                <a:lnTo>
                  <a:pt x="199" y="682"/>
                </a:lnTo>
                <a:lnTo>
                  <a:pt x="199" y="683"/>
                </a:lnTo>
                <a:lnTo>
                  <a:pt x="199" y="683"/>
                </a:lnTo>
                <a:lnTo>
                  <a:pt x="197" y="682"/>
                </a:lnTo>
                <a:lnTo>
                  <a:pt x="196" y="682"/>
                </a:lnTo>
                <a:lnTo>
                  <a:pt x="194" y="681"/>
                </a:lnTo>
                <a:lnTo>
                  <a:pt x="194" y="681"/>
                </a:lnTo>
                <a:lnTo>
                  <a:pt x="197" y="681"/>
                </a:lnTo>
                <a:lnTo>
                  <a:pt x="197" y="681"/>
                </a:lnTo>
                <a:lnTo>
                  <a:pt x="197" y="682"/>
                </a:lnTo>
                <a:lnTo>
                  <a:pt x="201" y="682"/>
                </a:lnTo>
                <a:lnTo>
                  <a:pt x="201" y="682"/>
                </a:lnTo>
                <a:lnTo>
                  <a:pt x="199" y="681"/>
                </a:lnTo>
                <a:lnTo>
                  <a:pt x="199" y="681"/>
                </a:lnTo>
                <a:lnTo>
                  <a:pt x="198" y="681"/>
                </a:lnTo>
                <a:lnTo>
                  <a:pt x="197" y="679"/>
                </a:lnTo>
                <a:lnTo>
                  <a:pt x="197" y="679"/>
                </a:lnTo>
                <a:lnTo>
                  <a:pt x="199" y="678"/>
                </a:lnTo>
                <a:lnTo>
                  <a:pt x="201" y="679"/>
                </a:lnTo>
                <a:lnTo>
                  <a:pt x="201" y="679"/>
                </a:lnTo>
                <a:lnTo>
                  <a:pt x="199" y="678"/>
                </a:lnTo>
                <a:lnTo>
                  <a:pt x="199" y="678"/>
                </a:lnTo>
                <a:lnTo>
                  <a:pt x="197" y="676"/>
                </a:lnTo>
                <a:lnTo>
                  <a:pt x="197" y="676"/>
                </a:lnTo>
                <a:lnTo>
                  <a:pt x="194" y="677"/>
                </a:lnTo>
                <a:lnTo>
                  <a:pt x="194" y="677"/>
                </a:lnTo>
                <a:lnTo>
                  <a:pt x="193" y="677"/>
                </a:lnTo>
                <a:lnTo>
                  <a:pt x="193" y="677"/>
                </a:lnTo>
                <a:lnTo>
                  <a:pt x="193" y="676"/>
                </a:lnTo>
                <a:lnTo>
                  <a:pt x="194" y="673"/>
                </a:lnTo>
                <a:lnTo>
                  <a:pt x="196" y="672"/>
                </a:lnTo>
                <a:lnTo>
                  <a:pt x="196" y="671"/>
                </a:lnTo>
                <a:lnTo>
                  <a:pt x="196" y="671"/>
                </a:lnTo>
                <a:lnTo>
                  <a:pt x="198" y="671"/>
                </a:lnTo>
                <a:lnTo>
                  <a:pt x="202" y="669"/>
                </a:lnTo>
                <a:lnTo>
                  <a:pt x="202" y="669"/>
                </a:lnTo>
                <a:lnTo>
                  <a:pt x="201" y="671"/>
                </a:lnTo>
                <a:lnTo>
                  <a:pt x="202" y="672"/>
                </a:lnTo>
                <a:lnTo>
                  <a:pt x="202" y="672"/>
                </a:lnTo>
                <a:lnTo>
                  <a:pt x="203" y="671"/>
                </a:lnTo>
                <a:lnTo>
                  <a:pt x="203" y="669"/>
                </a:lnTo>
                <a:lnTo>
                  <a:pt x="204" y="668"/>
                </a:lnTo>
                <a:lnTo>
                  <a:pt x="205" y="668"/>
                </a:lnTo>
                <a:lnTo>
                  <a:pt x="205" y="668"/>
                </a:lnTo>
                <a:lnTo>
                  <a:pt x="207" y="668"/>
                </a:lnTo>
                <a:lnTo>
                  <a:pt x="205" y="669"/>
                </a:lnTo>
                <a:lnTo>
                  <a:pt x="205" y="669"/>
                </a:lnTo>
                <a:lnTo>
                  <a:pt x="207" y="668"/>
                </a:lnTo>
                <a:lnTo>
                  <a:pt x="208" y="667"/>
                </a:lnTo>
                <a:lnTo>
                  <a:pt x="208" y="667"/>
                </a:lnTo>
                <a:lnTo>
                  <a:pt x="209" y="667"/>
                </a:lnTo>
                <a:lnTo>
                  <a:pt x="210" y="668"/>
                </a:lnTo>
                <a:lnTo>
                  <a:pt x="211" y="668"/>
                </a:lnTo>
                <a:lnTo>
                  <a:pt x="213" y="668"/>
                </a:lnTo>
                <a:lnTo>
                  <a:pt x="213" y="668"/>
                </a:lnTo>
                <a:lnTo>
                  <a:pt x="213" y="667"/>
                </a:lnTo>
                <a:lnTo>
                  <a:pt x="213" y="667"/>
                </a:lnTo>
                <a:lnTo>
                  <a:pt x="211" y="666"/>
                </a:lnTo>
                <a:lnTo>
                  <a:pt x="211" y="666"/>
                </a:lnTo>
                <a:lnTo>
                  <a:pt x="211" y="666"/>
                </a:lnTo>
                <a:lnTo>
                  <a:pt x="213" y="666"/>
                </a:lnTo>
                <a:lnTo>
                  <a:pt x="214" y="666"/>
                </a:lnTo>
                <a:lnTo>
                  <a:pt x="214" y="666"/>
                </a:lnTo>
                <a:lnTo>
                  <a:pt x="214" y="666"/>
                </a:lnTo>
                <a:lnTo>
                  <a:pt x="215" y="666"/>
                </a:lnTo>
                <a:lnTo>
                  <a:pt x="214" y="664"/>
                </a:lnTo>
                <a:lnTo>
                  <a:pt x="213" y="664"/>
                </a:lnTo>
                <a:lnTo>
                  <a:pt x="213" y="664"/>
                </a:lnTo>
                <a:lnTo>
                  <a:pt x="216" y="663"/>
                </a:lnTo>
                <a:lnTo>
                  <a:pt x="217" y="663"/>
                </a:lnTo>
                <a:lnTo>
                  <a:pt x="219" y="662"/>
                </a:lnTo>
                <a:lnTo>
                  <a:pt x="219" y="662"/>
                </a:lnTo>
                <a:lnTo>
                  <a:pt x="217" y="662"/>
                </a:lnTo>
                <a:lnTo>
                  <a:pt x="217" y="662"/>
                </a:lnTo>
                <a:lnTo>
                  <a:pt x="216" y="663"/>
                </a:lnTo>
                <a:lnTo>
                  <a:pt x="215" y="663"/>
                </a:lnTo>
                <a:lnTo>
                  <a:pt x="215" y="663"/>
                </a:lnTo>
                <a:lnTo>
                  <a:pt x="214" y="662"/>
                </a:lnTo>
                <a:lnTo>
                  <a:pt x="214" y="662"/>
                </a:lnTo>
                <a:lnTo>
                  <a:pt x="214" y="661"/>
                </a:lnTo>
                <a:lnTo>
                  <a:pt x="214" y="661"/>
                </a:lnTo>
                <a:lnTo>
                  <a:pt x="213" y="661"/>
                </a:lnTo>
                <a:lnTo>
                  <a:pt x="211" y="662"/>
                </a:lnTo>
                <a:lnTo>
                  <a:pt x="210" y="662"/>
                </a:lnTo>
                <a:lnTo>
                  <a:pt x="209" y="662"/>
                </a:lnTo>
                <a:lnTo>
                  <a:pt x="209" y="662"/>
                </a:lnTo>
                <a:lnTo>
                  <a:pt x="208" y="662"/>
                </a:lnTo>
                <a:lnTo>
                  <a:pt x="207" y="662"/>
                </a:lnTo>
                <a:lnTo>
                  <a:pt x="207" y="662"/>
                </a:lnTo>
                <a:lnTo>
                  <a:pt x="203" y="663"/>
                </a:lnTo>
                <a:lnTo>
                  <a:pt x="203" y="663"/>
                </a:lnTo>
                <a:lnTo>
                  <a:pt x="199" y="662"/>
                </a:lnTo>
                <a:lnTo>
                  <a:pt x="199" y="662"/>
                </a:lnTo>
                <a:lnTo>
                  <a:pt x="199" y="663"/>
                </a:lnTo>
                <a:lnTo>
                  <a:pt x="199" y="663"/>
                </a:lnTo>
                <a:lnTo>
                  <a:pt x="201" y="663"/>
                </a:lnTo>
                <a:lnTo>
                  <a:pt x="201" y="664"/>
                </a:lnTo>
                <a:lnTo>
                  <a:pt x="201" y="664"/>
                </a:lnTo>
                <a:lnTo>
                  <a:pt x="198" y="666"/>
                </a:lnTo>
                <a:lnTo>
                  <a:pt x="196" y="666"/>
                </a:lnTo>
                <a:lnTo>
                  <a:pt x="193" y="666"/>
                </a:lnTo>
                <a:lnTo>
                  <a:pt x="192" y="666"/>
                </a:lnTo>
                <a:lnTo>
                  <a:pt x="192" y="666"/>
                </a:lnTo>
                <a:lnTo>
                  <a:pt x="191" y="666"/>
                </a:lnTo>
                <a:lnTo>
                  <a:pt x="188" y="666"/>
                </a:lnTo>
                <a:lnTo>
                  <a:pt x="188" y="666"/>
                </a:lnTo>
                <a:lnTo>
                  <a:pt x="188" y="664"/>
                </a:lnTo>
                <a:lnTo>
                  <a:pt x="190" y="664"/>
                </a:lnTo>
                <a:lnTo>
                  <a:pt x="191" y="664"/>
                </a:lnTo>
                <a:lnTo>
                  <a:pt x="192" y="664"/>
                </a:lnTo>
                <a:lnTo>
                  <a:pt x="192" y="664"/>
                </a:lnTo>
                <a:lnTo>
                  <a:pt x="185" y="659"/>
                </a:lnTo>
                <a:lnTo>
                  <a:pt x="185" y="659"/>
                </a:lnTo>
                <a:lnTo>
                  <a:pt x="185" y="661"/>
                </a:lnTo>
                <a:lnTo>
                  <a:pt x="185" y="662"/>
                </a:lnTo>
                <a:lnTo>
                  <a:pt x="188" y="662"/>
                </a:lnTo>
                <a:lnTo>
                  <a:pt x="188" y="662"/>
                </a:lnTo>
                <a:lnTo>
                  <a:pt x="187" y="663"/>
                </a:lnTo>
                <a:lnTo>
                  <a:pt x="186" y="664"/>
                </a:lnTo>
                <a:lnTo>
                  <a:pt x="185" y="664"/>
                </a:lnTo>
                <a:lnTo>
                  <a:pt x="185" y="667"/>
                </a:lnTo>
                <a:lnTo>
                  <a:pt x="185" y="667"/>
                </a:lnTo>
                <a:lnTo>
                  <a:pt x="184" y="666"/>
                </a:lnTo>
                <a:lnTo>
                  <a:pt x="184" y="666"/>
                </a:lnTo>
                <a:lnTo>
                  <a:pt x="184" y="666"/>
                </a:lnTo>
                <a:lnTo>
                  <a:pt x="182" y="667"/>
                </a:lnTo>
                <a:lnTo>
                  <a:pt x="181" y="667"/>
                </a:lnTo>
                <a:lnTo>
                  <a:pt x="178" y="667"/>
                </a:lnTo>
                <a:lnTo>
                  <a:pt x="178" y="667"/>
                </a:lnTo>
                <a:lnTo>
                  <a:pt x="178" y="667"/>
                </a:lnTo>
                <a:lnTo>
                  <a:pt x="179" y="667"/>
                </a:lnTo>
                <a:lnTo>
                  <a:pt x="179" y="666"/>
                </a:lnTo>
                <a:lnTo>
                  <a:pt x="179" y="666"/>
                </a:lnTo>
                <a:lnTo>
                  <a:pt x="179" y="666"/>
                </a:lnTo>
                <a:lnTo>
                  <a:pt x="175" y="664"/>
                </a:lnTo>
                <a:lnTo>
                  <a:pt x="175" y="664"/>
                </a:lnTo>
                <a:lnTo>
                  <a:pt x="174" y="664"/>
                </a:lnTo>
                <a:lnTo>
                  <a:pt x="174" y="666"/>
                </a:lnTo>
                <a:lnTo>
                  <a:pt x="174" y="668"/>
                </a:lnTo>
                <a:lnTo>
                  <a:pt x="174" y="668"/>
                </a:lnTo>
                <a:lnTo>
                  <a:pt x="172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7"/>
                </a:lnTo>
                <a:lnTo>
                  <a:pt x="172" y="667"/>
                </a:lnTo>
                <a:lnTo>
                  <a:pt x="173" y="667"/>
                </a:lnTo>
                <a:lnTo>
                  <a:pt x="173" y="667"/>
                </a:lnTo>
                <a:lnTo>
                  <a:pt x="173" y="667"/>
                </a:lnTo>
                <a:lnTo>
                  <a:pt x="172" y="666"/>
                </a:lnTo>
                <a:lnTo>
                  <a:pt x="170" y="666"/>
                </a:lnTo>
                <a:lnTo>
                  <a:pt x="169" y="667"/>
                </a:lnTo>
                <a:lnTo>
                  <a:pt x="168" y="667"/>
                </a:lnTo>
                <a:lnTo>
                  <a:pt x="168" y="667"/>
                </a:lnTo>
                <a:lnTo>
                  <a:pt x="169" y="669"/>
                </a:lnTo>
                <a:lnTo>
                  <a:pt x="164" y="669"/>
                </a:lnTo>
                <a:lnTo>
                  <a:pt x="164" y="669"/>
                </a:lnTo>
                <a:lnTo>
                  <a:pt x="163" y="669"/>
                </a:lnTo>
                <a:lnTo>
                  <a:pt x="166" y="669"/>
                </a:lnTo>
                <a:lnTo>
                  <a:pt x="167" y="668"/>
                </a:lnTo>
                <a:lnTo>
                  <a:pt x="167" y="667"/>
                </a:lnTo>
                <a:lnTo>
                  <a:pt x="167" y="667"/>
                </a:lnTo>
                <a:lnTo>
                  <a:pt x="166" y="667"/>
                </a:lnTo>
                <a:lnTo>
                  <a:pt x="164" y="668"/>
                </a:lnTo>
                <a:lnTo>
                  <a:pt x="161" y="669"/>
                </a:lnTo>
                <a:lnTo>
                  <a:pt x="161" y="669"/>
                </a:lnTo>
                <a:lnTo>
                  <a:pt x="162" y="669"/>
                </a:lnTo>
                <a:lnTo>
                  <a:pt x="161" y="671"/>
                </a:lnTo>
                <a:lnTo>
                  <a:pt x="156" y="671"/>
                </a:lnTo>
                <a:lnTo>
                  <a:pt x="156" y="671"/>
                </a:lnTo>
                <a:lnTo>
                  <a:pt x="156" y="671"/>
                </a:lnTo>
                <a:lnTo>
                  <a:pt x="157" y="671"/>
                </a:lnTo>
                <a:lnTo>
                  <a:pt x="159" y="669"/>
                </a:lnTo>
                <a:lnTo>
                  <a:pt x="159" y="669"/>
                </a:lnTo>
                <a:lnTo>
                  <a:pt x="158" y="668"/>
                </a:lnTo>
                <a:lnTo>
                  <a:pt x="157" y="669"/>
                </a:lnTo>
                <a:lnTo>
                  <a:pt x="153" y="671"/>
                </a:lnTo>
                <a:lnTo>
                  <a:pt x="153" y="671"/>
                </a:lnTo>
                <a:lnTo>
                  <a:pt x="150" y="669"/>
                </a:lnTo>
                <a:lnTo>
                  <a:pt x="147" y="671"/>
                </a:lnTo>
                <a:lnTo>
                  <a:pt x="146" y="672"/>
                </a:lnTo>
                <a:lnTo>
                  <a:pt x="146" y="672"/>
                </a:lnTo>
                <a:lnTo>
                  <a:pt x="147" y="672"/>
                </a:lnTo>
                <a:lnTo>
                  <a:pt x="149" y="672"/>
                </a:lnTo>
                <a:lnTo>
                  <a:pt x="152" y="671"/>
                </a:lnTo>
                <a:lnTo>
                  <a:pt x="152" y="671"/>
                </a:lnTo>
                <a:lnTo>
                  <a:pt x="152" y="672"/>
                </a:lnTo>
                <a:lnTo>
                  <a:pt x="151" y="672"/>
                </a:lnTo>
                <a:lnTo>
                  <a:pt x="150" y="672"/>
                </a:lnTo>
                <a:lnTo>
                  <a:pt x="150" y="672"/>
                </a:lnTo>
                <a:lnTo>
                  <a:pt x="146" y="673"/>
                </a:lnTo>
                <a:lnTo>
                  <a:pt x="145" y="673"/>
                </a:lnTo>
                <a:lnTo>
                  <a:pt x="145" y="674"/>
                </a:lnTo>
                <a:lnTo>
                  <a:pt x="145" y="674"/>
                </a:lnTo>
                <a:lnTo>
                  <a:pt x="140" y="674"/>
                </a:lnTo>
                <a:lnTo>
                  <a:pt x="134" y="674"/>
                </a:lnTo>
                <a:lnTo>
                  <a:pt x="134" y="674"/>
                </a:lnTo>
                <a:lnTo>
                  <a:pt x="134" y="676"/>
                </a:lnTo>
                <a:lnTo>
                  <a:pt x="133" y="676"/>
                </a:lnTo>
                <a:lnTo>
                  <a:pt x="133" y="676"/>
                </a:lnTo>
                <a:lnTo>
                  <a:pt x="132" y="676"/>
                </a:lnTo>
                <a:lnTo>
                  <a:pt x="132" y="674"/>
                </a:lnTo>
                <a:lnTo>
                  <a:pt x="132" y="674"/>
                </a:lnTo>
                <a:lnTo>
                  <a:pt x="129" y="674"/>
                </a:lnTo>
                <a:lnTo>
                  <a:pt x="127" y="674"/>
                </a:lnTo>
                <a:lnTo>
                  <a:pt x="124" y="674"/>
                </a:lnTo>
                <a:lnTo>
                  <a:pt x="121" y="676"/>
                </a:lnTo>
                <a:lnTo>
                  <a:pt x="121" y="676"/>
                </a:lnTo>
                <a:lnTo>
                  <a:pt x="121" y="674"/>
                </a:lnTo>
                <a:lnTo>
                  <a:pt x="122" y="673"/>
                </a:lnTo>
                <a:lnTo>
                  <a:pt x="122" y="673"/>
                </a:lnTo>
                <a:lnTo>
                  <a:pt x="120" y="672"/>
                </a:lnTo>
                <a:lnTo>
                  <a:pt x="120" y="672"/>
                </a:lnTo>
                <a:lnTo>
                  <a:pt x="120" y="673"/>
                </a:lnTo>
                <a:lnTo>
                  <a:pt x="120" y="674"/>
                </a:lnTo>
                <a:lnTo>
                  <a:pt x="120" y="674"/>
                </a:lnTo>
                <a:lnTo>
                  <a:pt x="118" y="676"/>
                </a:lnTo>
                <a:lnTo>
                  <a:pt x="117" y="676"/>
                </a:lnTo>
                <a:lnTo>
                  <a:pt x="114" y="677"/>
                </a:lnTo>
                <a:lnTo>
                  <a:pt x="114" y="677"/>
                </a:lnTo>
                <a:lnTo>
                  <a:pt x="114" y="678"/>
                </a:lnTo>
                <a:lnTo>
                  <a:pt x="115" y="678"/>
                </a:lnTo>
                <a:lnTo>
                  <a:pt x="115" y="678"/>
                </a:lnTo>
                <a:lnTo>
                  <a:pt x="112" y="678"/>
                </a:lnTo>
                <a:lnTo>
                  <a:pt x="109" y="679"/>
                </a:lnTo>
                <a:lnTo>
                  <a:pt x="109" y="679"/>
                </a:lnTo>
                <a:lnTo>
                  <a:pt x="110" y="678"/>
                </a:lnTo>
                <a:lnTo>
                  <a:pt x="109" y="677"/>
                </a:lnTo>
                <a:lnTo>
                  <a:pt x="108" y="676"/>
                </a:lnTo>
                <a:lnTo>
                  <a:pt x="108" y="676"/>
                </a:lnTo>
                <a:lnTo>
                  <a:pt x="108" y="674"/>
                </a:lnTo>
                <a:lnTo>
                  <a:pt x="109" y="676"/>
                </a:lnTo>
                <a:lnTo>
                  <a:pt x="110" y="676"/>
                </a:lnTo>
                <a:lnTo>
                  <a:pt x="110" y="676"/>
                </a:lnTo>
                <a:lnTo>
                  <a:pt x="110" y="674"/>
                </a:lnTo>
                <a:lnTo>
                  <a:pt x="109" y="674"/>
                </a:lnTo>
                <a:lnTo>
                  <a:pt x="109" y="674"/>
                </a:lnTo>
                <a:lnTo>
                  <a:pt x="108" y="674"/>
                </a:lnTo>
                <a:lnTo>
                  <a:pt x="108" y="676"/>
                </a:lnTo>
                <a:lnTo>
                  <a:pt x="108" y="677"/>
                </a:lnTo>
                <a:lnTo>
                  <a:pt x="108" y="678"/>
                </a:lnTo>
                <a:lnTo>
                  <a:pt x="108" y="678"/>
                </a:lnTo>
                <a:lnTo>
                  <a:pt x="104" y="677"/>
                </a:lnTo>
                <a:lnTo>
                  <a:pt x="100" y="677"/>
                </a:lnTo>
                <a:lnTo>
                  <a:pt x="100" y="676"/>
                </a:lnTo>
                <a:lnTo>
                  <a:pt x="100" y="676"/>
                </a:lnTo>
                <a:lnTo>
                  <a:pt x="97" y="676"/>
                </a:lnTo>
                <a:lnTo>
                  <a:pt x="95" y="677"/>
                </a:lnTo>
                <a:lnTo>
                  <a:pt x="93" y="677"/>
                </a:lnTo>
                <a:lnTo>
                  <a:pt x="93" y="677"/>
                </a:lnTo>
                <a:lnTo>
                  <a:pt x="93" y="676"/>
                </a:lnTo>
                <a:lnTo>
                  <a:pt x="93" y="676"/>
                </a:lnTo>
                <a:lnTo>
                  <a:pt x="92" y="674"/>
                </a:lnTo>
                <a:lnTo>
                  <a:pt x="92" y="674"/>
                </a:lnTo>
                <a:lnTo>
                  <a:pt x="92" y="673"/>
                </a:lnTo>
                <a:lnTo>
                  <a:pt x="92" y="672"/>
                </a:lnTo>
                <a:lnTo>
                  <a:pt x="91" y="672"/>
                </a:lnTo>
                <a:lnTo>
                  <a:pt x="91" y="672"/>
                </a:lnTo>
                <a:lnTo>
                  <a:pt x="91" y="673"/>
                </a:lnTo>
                <a:lnTo>
                  <a:pt x="91" y="673"/>
                </a:lnTo>
                <a:lnTo>
                  <a:pt x="92" y="674"/>
                </a:lnTo>
                <a:lnTo>
                  <a:pt x="92" y="677"/>
                </a:lnTo>
                <a:lnTo>
                  <a:pt x="92" y="677"/>
                </a:lnTo>
                <a:lnTo>
                  <a:pt x="91" y="676"/>
                </a:lnTo>
                <a:lnTo>
                  <a:pt x="89" y="676"/>
                </a:lnTo>
                <a:lnTo>
                  <a:pt x="89" y="674"/>
                </a:lnTo>
                <a:lnTo>
                  <a:pt x="87" y="674"/>
                </a:lnTo>
                <a:lnTo>
                  <a:pt x="87" y="674"/>
                </a:lnTo>
                <a:lnTo>
                  <a:pt x="87" y="674"/>
                </a:lnTo>
                <a:lnTo>
                  <a:pt x="88" y="676"/>
                </a:lnTo>
                <a:lnTo>
                  <a:pt x="88" y="676"/>
                </a:lnTo>
                <a:lnTo>
                  <a:pt x="87" y="676"/>
                </a:lnTo>
                <a:lnTo>
                  <a:pt x="86" y="676"/>
                </a:lnTo>
                <a:lnTo>
                  <a:pt x="83" y="673"/>
                </a:lnTo>
                <a:lnTo>
                  <a:pt x="83" y="673"/>
                </a:lnTo>
                <a:lnTo>
                  <a:pt x="79" y="673"/>
                </a:lnTo>
                <a:lnTo>
                  <a:pt x="79" y="673"/>
                </a:lnTo>
                <a:lnTo>
                  <a:pt x="76" y="672"/>
                </a:lnTo>
                <a:lnTo>
                  <a:pt x="74" y="672"/>
                </a:lnTo>
                <a:lnTo>
                  <a:pt x="74" y="672"/>
                </a:lnTo>
                <a:lnTo>
                  <a:pt x="75" y="671"/>
                </a:lnTo>
                <a:lnTo>
                  <a:pt x="75" y="671"/>
                </a:lnTo>
                <a:lnTo>
                  <a:pt x="74" y="671"/>
                </a:lnTo>
                <a:lnTo>
                  <a:pt x="72" y="671"/>
                </a:lnTo>
                <a:lnTo>
                  <a:pt x="71" y="669"/>
                </a:lnTo>
                <a:lnTo>
                  <a:pt x="71" y="669"/>
                </a:lnTo>
                <a:lnTo>
                  <a:pt x="72" y="668"/>
                </a:lnTo>
                <a:lnTo>
                  <a:pt x="72" y="669"/>
                </a:lnTo>
                <a:lnTo>
                  <a:pt x="74" y="668"/>
                </a:lnTo>
                <a:lnTo>
                  <a:pt x="74" y="668"/>
                </a:lnTo>
                <a:lnTo>
                  <a:pt x="72" y="668"/>
                </a:lnTo>
                <a:lnTo>
                  <a:pt x="72" y="668"/>
                </a:lnTo>
                <a:lnTo>
                  <a:pt x="71" y="668"/>
                </a:lnTo>
                <a:lnTo>
                  <a:pt x="70" y="668"/>
                </a:lnTo>
                <a:lnTo>
                  <a:pt x="70" y="668"/>
                </a:lnTo>
                <a:lnTo>
                  <a:pt x="71" y="669"/>
                </a:lnTo>
                <a:lnTo>
                  <a:pt x="71" y="671"/>
                </a:lnTo>
                <a:lnTo>
                  <a:pt x="71" y="672"/>
                </a:lnTo>
                <a:lnTo>
                  <a:pt x="71" y="672"/>
                </a:lnTo>
                <a:lnTo>
                  <a:pt x="69" y="671"/>
                </a:lnTo>
                <a:lnTo>
                  <a:pt x="69" y="671"/>
                </a:lnTo>
                <a:lnTo>
                  <a:pt x="70" y="671"/>
                </a:lnTo>
                <a:lnTo>
                  <a:pt x="70" y="671"/>
                </a:lnTo>
                <a:lnTo>
                  <a:pt x="69" y="667"/>
                </a:lnTo>
                <a:lnTo>
                  <a:pt x="66" y="664"/>
                </a:lnTo>
                <a:lnTo>
                  <a:pt x="66" y="664"/>
                </a:lnTo>
                <a:lnTo>
                  <a:pt x="65" y="664"/>
                </a:lnTo>
                <a:lnTo>
                  <a:pt x="65" y="666"/>
                </a:lnTo>
                <a:lnTo>
                  <a:pt x="65" y="666"/>
                </a:lnTo>
                <a:lnTo>
                  <a:pt x="64" y="666"/>
                </a:lnTo>
                <a:lnTo>
                  <a:pt x="64" y="666"/>
                </a:lnTo>
                <a:lnTo>
                  <a:pt x="62" y="662"/>
                </a:lnTo>
                <a:lnTo>
                  <a:pt x="63" y="661"/>
                </a:lnTo>
                <a:lnTo>
                  <a:pt x="63" y="661"/>
                </a:lnTo>
                <a:lnTo>
                  <a:pt x="62" y="659"/>
                </a:lnTo>
                <a:lnTo>
                  <a:pt x="60" y="659"/>
                </a:lnTo>
                <a:lnTo>
                  <a:pt x="60" y="659"/>
                </a:lnTo>
                <a:lnTo>
                  <a:pt x="60" y="657"/>
                </a:lnTo>
                <a:lnTo>
                  <a:pt x="59" y="656"/>
                </a:lnTo>
                <a:lnTo>
                  <a:pt x="58" y="657"/>
                </a:lnTo>
                <a:lnTo>
                  <a:pt x="58" y="657"/>
                </a:lnTo>
                <a:lnTo>
                  <a:pt x="58" y="659"/>
                </a:lnTo>
                <a:lnTo>
                  <a:pt x="58" y="659"/>
                </a:lnTo>
                <a:lnTo>
                  <a:pt x="57" y="658"/>
                </a:lnTo>
                <a:lnTo>
                  <a:pt x="57" y="658"/>
                </a:lnTo>
                <a:lnTo>
                  <a:pt x="57" y="659"/>
                </a:lnTo>
                <a:lnTo>
                  <a:pt x="58" y="662"/>
                </a:lnTo>
                <a:lnTo>
                  <a:pt x="58" y="662"/>
                </a:lnTo>
                <a:lnTo>
                  <a:pt x="62" y="664"/>
                </a:lnTo>
                <a:lnTo>
                  <a:pt x="62" y="664"/>
                </a:lnTo>
                <a:lnTo>
                  <a:pt x="60" y="664"/>
                </a:lnTo>
                <a:lnTo>
                  <a:pt x="59" y="664"/>
                </a:lnTo>
                <a:lnTo>
                  <a:pt x="57" y="662"/>
                </a:lnTo>
                <a:lnTo>
                  <a:pt x="57" y="662"/>
                </a:lnTo>
                <a:lnTo>
                  <a:pt x="53" y="657"/>
                </a:lnTo>
                <a:lnTo>
                  <a:pt x="56" y="656"/>
                </a:lnTo>
                <a:lnTo>
                  <a:pt x="56" y="656"/>
                </a:lnTo>
                <a:lnTo>
                  <a:pt x="53" y="653"/>
                </a:lnTo>
                <a:lnTo>
                  <a:pt x="52" y="654"/>
                </a:lnTo>
                <a:lnTo>
                  <a:pt x="52" y="654"/>
                </a:lnTo>
                <a:lnTo>
                  <a:pt x="50" y="652"/>
                </a:lnTo>
                <a:lnTo>
                  <a:pt x="50" y="652"/>
                </a:lnTo>
                <a:lnTo>
                  <a:pt x="52" y="652"/>
                </a:lnTo>
                <a:lnTo>
                  <a:pt x="52" y="652"/>
                </a:lnTo>
                <a:lnTo>
                  <a:pt x="50" y="648"/>
                </a:lnTo>
                <a:lnTo>
                  <a:pt x="48" y="644"/>
                </a:lnTo>
                <a:lnTo>
                  <a:pt x="48" y="644"/>
                </a:lnTo>
                <a:lnTo>
                  <a:pt x="50" y="644"/>
                </a:lnTo>
                <a:lnTo>
                  <a:pt x="50" y="644"/>
                </a:lnTo>
                <a:lnTo>
                  <a:pt x="48" y="639"/>
                </a:lnTo>
                <a:lnTo>
                  <a:pt x="48" y="639"/>
                </a:lnTo>
                <a:lnTo>
                  <a:pt x="46" y="633"/>
                </a:lnTo>
                <a:lnTo>
                  <a:pt x="46" y="633"/>
                </a:lnTo>
                <a:lnTo>
                  <a:pt x="43" y="632"/>
                </a:lnTo>
                <a:lnTo>
                  <a:pt x="42" y="628"/>
                </a:lnTo>
                <a:lnTo>
                  <a:pt x="42" y="628"/>
                </a:lnTo>
                <a:lnTo>
                  <a:pt x="42" y="629"/>
                </a:lnTo>
                <a:lnTo>
                  <a:pt x="42" y="631"/>
                </a:lnTo>
                <a:lnTo>
                  <a:pt x="43" y="632"/>
                </a:lnTo>
                <a:lnTo>
                  <a:pt x="42" y="633"/>
                </a:lnTo>
                <a:lnTo>
                  <a:pt x="42" y="633"/>
                </a:lnTo>
                <a:lnTo>
                  <a:pt x="42" y="633"/>
                </a:lnTo>
                <a:lnTo>
                  <a:pt x="41" y="631"/>
                </a:lnTo>
                <a:lnTo>
                  <a:pt x="41" y="627"/>
                </a:lnTo>
                <a:lnTo>
                  <a:pt x="41" y="627"/>
                </a:lnTo>
                <a:lnTo>
                  <a:pt x="42" y="627"/>
                </a:lnTo>
                <a:lnTo>
                  <a:pt x="42" y="628"/>
                </a:lnTo>
                <a:lnTo>
                  <a:pt x="42" y="628"/>
                </a:lnTo>
                <a:lnTo>
                  <a:pt x="42" y="627"/>
                </a:lnTo>
                <a:lnTo>
                  <a:pt x="43" y="627"/>
                </a:lnTo>
                <a:lnTo>
                  <a:pt x="45" y="627"/>
                </a:lnTo>
                <a:lnTo>
                  <a:pt x="45" y="626"/>
                </a:lnTo>
                <a:lnTo>
                  <a:pt x="45" y="626"/>
                </a:lnTo>
                <a:lnTo>
                  <a:pt x="45" y="626"/>
                </a:lnTo>
                <a:lnTo>
                  <a:pt x="43" y="626"/>
                </a:lnTo>
                <a:lnTo>
                  <a:pt x="43" y="626"/>
                </a:lnTo>
                <a:lnTo>
                  <a:pt x="42" y="626"/>
                </a:lnTo>
                <a:lnTo>
                  <a:pt x="42" y="626"/>
                </a:lnTo>
                <a:lnTo>
                  <a:pt x="42" y="623"/>
                </a:lnTo>
                <a:lnTo>
                  <a:pt x="43" y="623"/>
                </a:lnTo>
                <a:lnTo>
                  <a:pt x="43" y="622"/>
                </a:lnTo>
                <a:lnTo>
                  <a:pt x="43" y="621"/>
                </a:lnTo>
                <a:lnTo>
                  <a:pt x="43" y="621"/>
                </a:lnTo>
                <a:lnTo>
                  <a:pt x="43" y="621"/>
                </a:lnTo>
                <a:lnTo>
                  <a:pt x="42" y="621"/>
                </a:lnTo>
                <a:lnTo>
                  <a:pt x="42" y="621"/>
                </a:lnTo>
                <a:lnTo>
                  <a:pt x="41" y="621"/>
                </a:lnTo>
                <a:lnTo>
                  <a:pt x="41" y="621"/>
                </a:lnTo>
                <a:lnTo>
                  <a:pt x="41" y="619"/>
                </a:lnTo>
                <a:lnTo>
                  <a:pt x="41" y="617"/>
                </a:lnTo>
                <a:lnTo>
                  <a:pt x="41" y="617"/>
                </a:lnTo>
                <a:lnTo>
                  <a:pt x="42" y="617"/>
                </a:lnTo>
                <a:lnTo>
                  <a:pt x="42" y="617"/>
                </a:lnTo>
                <a:lnTo>
                  <a:pt x="41" y="612"/>
                </a:lnTo>
                <a:lnTo>
                  <a:pt x="41" y="608"/>
                </a:lnTo>
                <a:lnTo>
                  <a:pt x="41" y="608"/>
                </a:lnTo>
                <a:lnTo>
                  <a:pt x="40" y="608"/>
                </a:lnTo>
                <a:lnTo>
                  <a:pt x="39" y="609"/>
                </a:lnTo>
                <a:lnTo>
                  <a:pt x="39" y="612"/>
                </a:lnTo>
                <a:lnTo>
                  <a:pt x="39" y="612"/>
                </a:lnTo>
                <a:lnTo>
                  <a:pt x="39" y="612"/>
                </a:lnTo>
                <a:lnTo>
                  <a:pt x="37" y="611"/>
                </a:lnTo>
                <a:lnTo>
                  <a:pt x="39" y="608"/>
                </a:lnTo>
                <a:lnTo>
                  <a:pt x="39" y="608"/>
                </a:lnTo>
                <a:lnTo>
                  <a:pt x="37" y="606"/>
                </a:lnTo>
                <a:lnTo>
                  <a:pt x="37" y="604"/>
                </a:lnTo>
                <a:lnTo>
                  <a:pt x="37" y="604"/>
                </a:lnTo>
                <a:lnTo>
                  <a:pt x="39" y="604"/>
                </a:lnTo>
                <a:lnTo>
                  <a:pt x="39" y="604"/>
                </a:lnTo>
                <a:lnTo>
                  <a:pt x="39" y="607"/>
                </a:lnTo>
                <a:lnTo>
                  <a:pt x="39" y="607"/>
                </a:lnTo>
                <a:lnTo>
                  <a:pt x="40" y="606"/>
                </a:lnTo>
                <a:lnTo>
                  <a:pt x="40" y="603"/>
                </a:lnTo>
                <a:lnTo>
                  <a:pt x="40" y="603"/>
                </a:lnTo>
                <a:lnTo>
                  <a:pt x="42" y="604"/>
                </a:lnTo>
                <a:lnTo>
                  <a:pt x="43" y="603"/>
                </a:lnTo>
                <a:lnTo>
                  <a:pt x="43" y="603"/>
                </a:lnTo>
                <a:lnTo>
                  <a:pt x="41" y="603"/>
                </a:lnTo>
                <a:lnTo>
                  <a:pt x="41" y="603"/>
                </a:lnTo>
                <a:lnTo>
                  <a:pt x="40" y="602"/>
                </a:lnTo>
                <a:lnTo>
                  <a:pt x="40" y="602"/>
                </a:lnTo>
                <a:lnTo>
                  <a:pt x="39" y="602"/>
                </a:lnTo>
                <a:lnTo>
                  <a:pt x="39" y="602"/>
                </a:lnTo>
                <a:lnTo>
                  <a:pt x="37" y="603"/>
                </a:lnTo>
                <a:lnTo>
                  <a:pt x="37" y="602"/>
                </a:lnTo>
                <a:lnTo>
                  <a:pt x="37" y="602"/>
                </a:lnTo>
                <a:lnTo>
                  <a:pt x="37" y="602"/>
                </a:lnTo>
                <a:lnTo>
                  <a:pt x="39" y="602"/>
                </a:lnTo>
                <a:lnTo>
                  <a:pt x="39" y="602"/>
                </a:lnTo>
                <a:lnTo>
                  <a:pt x="39" y="598"/>
                </a:lnTo>
                <a:lnTo>
                  <a:pt x="39" y="594"/>
                </a:lnTo>
                <a:lnTo>
                  <a:pt x="39" y="594"/>
                </a:lnTo>
                <a:lnTo>
                  <a:pt x="40" y="594"/>
                </a:lnTo>
                <a:lnTo>
                  <a:pt x="40" y="596"/>
                </a:lnTo>
                <a:lnTo>
                  <a:pt x="40" y="597"/>
                </a:lnTo>
                <a:lnTo>
                  <a:pt x="40" y="597"/>
                </a:lnTo>
                <a:lnTo>
                  <a:pt x="40" y="597"/>
                </a:lnTo>
                <a:lnTo>
                  <a:pt x="41" y="596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0" y="593"/>
                </a:lnTo>
                <a:lnTo>
                  <a:pt x="40" y="593"/>
                </a:lnTo>
                <a:lnTo>
                  <a:pt x="39" y="593"/>
                </a:lnTo>
                <a:lnTo>
                  <a:pt x="39" y="592"/>
                </a:lnTo>
                <a:lnTo>
                  <a:pt x="39" y="592"/>
                </a:lnTo>
                <a:lnTo>
                  <a:pt x="37" y="592"/>
                </a:lnTo>
                <a:lnTo>
                  <a:pt x="37" y="592"/>
                </a:lnTo>
                <a:lnTo>
                  <a:pt x="37" y="588"/>
                </a:lnTo>
                <a:lnTo>
                  <a:pt x="37" y="587"/>
                </a:lnTo>
                <a:lnTo>
                  <a:pt x="37" y="586"/>
                </a:lnTo>
                <a:lnTo>
                  <a:pt x="37" y="586"/>
                </a:lnTo>
                <a:lnTo>
                  <a:pt x="37" y="584"/>
                </a:lnTo>
                <a:lnTo>
                  <a:pt x="37" y="582"/>
                </a:lnTo>
                <a:lnTo>
                  <a:pt x="37" y="574"/>
                </a:lnTo>
                <a:lnTo>
                  <a:pt x="37" y="574"/>
                </a:lnTo>
                <a:lnTo>
                  <a:pt x="37" y="572"/>
                </a:lnTo>
                <a:lnTo>
                  <a:pt x="39" y="569"/>
                </a:lnTo>
                <a:lnTo>
                  <a:pt x="39" y="569"/>
                </a:lnTo>
                <a:lnTo>
                  <a:pt x="39" y="569"/>
                </a:lnTo>
                <a:lnTo>
                  <a:pt x="37" y="568"/>
                </a:lnTo>
                <a:lnTo>
                  <a:pt x="37" y="568"/>
                </a:lnTo>
                <a:lnTo>
                  <a:pt x="39" y="558"/>
                </a:lnTo>
                <a:lnTo>
                  <a:pt x="39" y="554"/>
                </a:lnTo>
                <a:lnTo>
                  <a:pt x="40" y="549"/>
                </a:lnTo>
                <a:lnTo>
                  <a:pt x="40" y="549"/>
                </a:lnTo>
                <a:lnTo>
                  <a:pt x="40" y="549"/>
                </a:lnTo>
                <a:lnTo>
                  <a:pt x="39" y="548"/>
                </a:lnTo>
                <a:lnTo>
                  <a:pt x="39" y="548"/>
                </a:lnTo>
                <a:lnTo>
                  <a:pt x="40" y="547"/>
                </a:lnTo>
                <a:lnTo>
                  <a:pt x="40" y="546"/>
                </a:lnTo>
                <a:lnTo>
                  <a:pt x="40" y="546"/>
                </a:lnTo>
                <a:lnTo>
                  <a:pt x="41" y="546"/>
                </a:lnTo>
                <a:lnTo>
                  <a:pt x="41" y="547"/>
                </a:lnTo>
                <a:lnTo>
                  <a:pt x="42" y="548"/>
                </a:lnTo>
                <a:lnTo>
                  <a:pt x="42" y="548"/>
                </a:lnTo>
                <a:lnTo>
                  <a:pt x="41" y="549"/>
                </a:lnTo>
                <a:lnTo>
                  <a:pt x="40" y="552"/>
                </a:lnTo>
                <a:lnTo>
                  <a:pt x="41" y="553"/>
                </a:lnTo>
                <a:lnTo>
                  <a:pt x="41" y="553"/>
                </a:lnTo>
                <a:lnTo>
                  <a:pt x="41" y="553"/>
                </a:lnTo>
                <a:lnTo>
                  <a:pt x="42" y="552"/>
                </a:lnTo>
                <a:lnTo>
                  <a:pt x="42" y="549"/>
                </a:lnTo>
                <a:lnTo>
                  <a:pt x="42" y="549"/>
                </a:lnTo>
                <a:lnTo>
                  <a:pt x="45" y="549"/>
                </a:lnTo>
                <a:lnTo>
                  <a:pt x="45" y="549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3" y="546"/>
                </a:lnTo>
                <a:lnTo>
                  <a:pt x="43" y="547"/>
                </a:lnTo>
                <a:lnTo>
                  <a:pt x="42" y="547"/>
                </a:lnTo>
                <a:lnTo>
                  <a:pt x="42" y="547"/>
                </a:lnTo>
                <a:lnTo>
                  <a:pt x="41" y="544"/>
                </a:lnTo>
                <a:lnTo>
                  <a:pt x="41" y="543"/>
                </a:lnTo>
                <a:lnTo>
                  <a:pt x="40" y="544"/>
                </a:lnTo>
                <a:lnTo>
                  <a:pt x="40" y="544"/>
                </a:lnTo>
                <a:lnTo>
                  <a:pt x="40" y="542"/>
                </a:lnTo>
                <a:lnTo>
                  <a:pt x="40" y="541"/>
                </a:lnTo>
                <a:lnTo>
                  <a:pt x="41" y="539"/>
                </a:lnTo>
                <a:lnTo>
                  <a:pt x="41" y="539"/>
                </a:lnTo>
                <a:lnTo>
                  <a:pt x="40" y="537"/>
                </a:lnTo>
                <a:lnTo>
                  <a:pt x="40" y="534"/>
                </a:lnTo>
                <a:lnTo>
                  <a:pt x="41" y="528"/>
                </a:lnTo>
                <a:lnTo>
                  <a:pt x="41" y="528"/>
                </a:lnTo>
                <a:lnTo>
                  <a:pt x="40" y="511"/>
                </a:lnTo>
                <a:lnTo>
                  <a:pt x="40" y="511"/>
                </a:lnTo>
                <a:lnTo>
                  <a:pt x="40" y="509"/>
                </a:lnTo>
                <a:lnTo>
                  <a:pt x="41" y="508"/>
                </a:lnTo>
                <a:lnTo>
                  <a:pt x="41" y="508"/>
                </a:lnTo>
                <a:lnTo>
                  <a:pt x="41" y="507"/>
                </a:lnTo>
                <a:lnTo>
                  <a:pt x="41" y="506"/>
                </a:lnTo>
                <a:lnTo>
                  <a:pt x="41" y="506"/>
                </a:lnTo>
                <a:lnTo>
                  <a:pt x="40" y="504"/>
                </a:lnTo>
                <a:lnTo>
                  <a:pt x="40" y="504"/>
                </a:lnTo>
                <a:lnTo>
                  <a:pt x="40" y="503"/>
                </a:lnTo>
                <a:lnTo>
                  <a:pt x="40" y="503"/>
                </a:lnTo>
                <a:lnTo>
                  <a:pt x="41" y="502"/>
                </a:lnTo>
                <a:lnTo>
                  <a:pt x="41" y="503"/>
                </a:lnTo>
                <a:lnTo>
                  <a:pt x="42" y="504"/>
                </a:lnTo>
                <a:lnTo>
                  <a:pt x="42" y="504"/>
                </a:lnTo>
                <a:lnTo>
                  <a:pt x="43" y="506"/>
                </a:lnTo>
                <a:lnTo>
                  <a:pt x="43" y="506"/>
                </a:lnTo>
                <a:lnTo>
                  <a:pt x="43" y="508"/>
                </a:lnTo>
                <a:lnTo>
                  <a:pt x="43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7"/>
                </a:lnTo>
                <a:lnTo>
                  <a:pt x="45" y="507"/>
                </a:lnTo>
                <a:lnTo>
                  <a:pt x="46" y="507"/>
                </a:lnTo>
                <a:lnTo>
                  <a:pt x="46" y="506"/>
                </a:lnTo>
                <a:lnTo>
                  <a:pt x="46" y="504"/>
                </a:lnTo>
                <a:lnTo>
                  <a:pt x="46" y="504"/>
                </a:lnTo>
                <a:lnTo>
                  <a:pt x="46" y="504"/>
                </a:lnTo>
                <a:lnTo>
                  <a:pt x="45" y="506"/>
                </a:lnTo>
                <a:lnTo>
                  <a:pt x="45" y="507"/>
                </a:lnTo>
                <a:lnTo>
                  <a:pt x="45" y="507"/>
                </a:lnTo>
                <a:lnTo>
                  <a:pt x="45" y="507"/>
                </a:lnTo>
                <a:lnTo>
                  <a:pt x="45" y="502"/>
                </a:lnTo>
                <a:lnTo>
                  <a:pt x="46" y="497"/>
                </a:lnTo>
                <a:lnTo>
                  <a:pt x="46" y="497"/>
                </a:lnTo>
                <a:lnTo>
                  <a:pt x="45" y="498"/>
                </a:lnTo>
                <a:lnTo>
                  <a:pt x="45" y="499"/>
                </a:lnTo>
                <a:lnTo>
                  <a:pt x="45" y="501"/>
                </a:lnTo>
                <a:lnTo>
                  <a:pt x="43" y="502"/>
                </a:lnTo>
                <a:lnTo>
                  <a:pt x="43" y="502"/>
                </a:lnTo>
                <a:lnTo>
                  <a:pt x="42" y="502"/>
                </a:lnTo>
                <a:lnTo>
                  <a:pt x="41" y="502"/>
                </a:lnTo>
                <a:lnTo>
                  <a:pt x="40" y="501"/>
                </a:lnTo>
                <a:lnTo>
                  <a:pt x="40" y="501"/>
                </a:lnTo>
                <a:lnTo>
                  <a:pt x="40" y="493"/>
                </a:lnTo>
                <a:lnTo>
                  <a:pt x="41" y="486"/>
                </a:lnTo>
                <a:lnTo>
                  <a:pt x="41" y="486"/>
                </a:lnTo>
                <a:lnTo>
                  <a:pt x="40" y="479"/>
                </a:lnTo>
                <a:lnTo>
                  <a:pt x="41" y="474"/>
                </a:lnTo>
                <a:lnTo>
                  <a:pt x="41" y="474"/>
                </a:lnTo>
                <a:lnTo>
                  <a:pt x="39" y="474"/>
                </a:lnTo>
                <a:lnTo>
                  <a:pt x="37" y="476"/>
                </a:lnTo>
                <a:lnTo>
                  <a:pt x="37" y="476"/>
                </a:lnTo>
                <a:lnTo>
                  <a:pt x="37" y="476"/>
                </a:lnTo>
                <a:lnTo>
                  <a:pt x="36" y="474"/>
                </a:lnTo>
                <a:lnTo>
                  <a:pt x="36" y="473"/>
                </a:lnTo>
                <a:lnTo>
                  <a:pt x="36" y="473"/>
                </a:lnTo>
                <a:lnTo>
                  <a:pt x="35" y="473"/>
                </a:lnTo>
                <a:lnTo>
                  <a:pt x="35" y="474"/>
                </a:lnTo>
                <a:lnTo>
                  <a:pt x="36" y="476"/>
                </a:lnTo>
                <a:lnTo>
                  <a:pt x="36" y="476"/>
                </a:lnTo>
                <a:lnTo>
                  <a:pt x="35" y="482"/>
                </a:lnTo>
                <a:lnTo>
                  <a:pt x="35" y="482"/>
                </a:ln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36" y="486"/>
                </a:lnTo>
                <a:lnTo>
                  <a:pt x="35" y="488"/>
                </a:lnTo>
                <a:lnTo>
                  <a:pt x="35" y="488"/>
                </a:lnTo>
                <a:lnTo>
                  <a:pt x="35" y="488"/>
                </a:lnTo>
                <a:lnTo>
                  <a:pt x="36" y="488"/>
                </a:lnTo>
                <a:lnTo>
                  <a:pt x="36" y="488"/>
                </a:lnTo>
                <a:lnTo>
                  <a:pt x="37" y="488"/>
                </a:lnTo>
                <a:lnTo>
                  <a:pt x="37" y="488"/>
                </a:lnTo>
                <a:lnTo>
                  <a:pt x="36" y="492"/>
                </a:lnTo>
                <a:lnTo>
                  <a:pt x="36" y="494"/>
                </a:lnTo>
                <a:lnTo>
                  <a:pt x="36" y="498"/>
                </a:lnTo>
                <a:lnTo>
                  <a:pt x="36" y="501"/>
                </a:lnTo>
                <a:lnTo>
                  <a:pt x="36" y="501"/>
                </a:lnTo>
                <a:lnTo>
                  <a:pt x="35" y="501"/>
                </a:lnTo>
                <a:lnTo>
                  <a:pt x="34" y="502"/>
                </a:lnTo>
                <a:lnTo>
                  <a:pt x="34" y="503"/>
                </a:lnTo>
                <a:lnTo>
                  <a:pt x="33" y="504"/>
                </a:lnTo>
                <a:lnTo>
                  <a:pt x="33" y="504"/>
                </a:lnTo>
                <a:lnTo>
                  <a:pt x="33" y="504"/>
                </a:lnTo>
                <a:lnTo>
                  <a:pt x="34" y="504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4"/>
                </a:lnTo>
                <a:lnTo>
                  <a:pt x="35" y="504"/>
                </a:lnTo>
                <a:lnTo>
                  <a:pt x="36" y="503"/>
                </a:lnTo>
                <a:lnTo>
                  <a:pt x="36" y="504"/>
                </a:lnTo>
                <a:lnTo>
                  <a:pt x="36" y="506"/>
                </a:lnTo>
                <a:lnTo>
                  <a:pt x="36" y="506"/>
                </a:lnTo>
                <a:lnTo>
                  <a:pt x="35" y="508"/>
                </a:lnTo>
                <a:lnTo>
                  <a:pt x="34" y="511"/>
                </a:lnTo>
                <a:lnTo>
                  <a:pt x="34" y="511"/>
                </a:lnTo>
                <a:lnTo>
                  <a:pt x="35" y="511"/>
                </a:lnTo>
                <a:lnTo>
                  <a:pt x="35" y="509"/>
                </a:lnTo>
                <a:lnTo>
                  <a:pt x="35" y="508"/>
                </a:lnTo>
                <a:lnTo>
                  <a:pt x="35" y="508"/>
                </a:lnTo>
                <a:lnTo>
                  <a:pt x="36" y="508"/>
                </a:lnTo>
                <a:lnTo>
                  <a:pt x="36" y="509"/>
                </a:lnTo>
                <a:lnTo>
                  <a:pt x="36" y="511"/>
                </a:lnTo>
                <a:lnTo>
                  <a:pt x="36" y="511"/>
                </a:lnTo>
                <a:lnTo>
                  <a:pt x="36" y="516"/>
                </a:lnTo>
                <a:lnTo>
                  <a:pt x="36" y="521"/>
                </a:lnTo>
                <a:lnTo>
                  <a:pt x="36" y="521"/>
                </a:lnTo>
                <a:lnTo>
                  <a:pt x="35" y="521"/>
                </a:lnTo>
                <a:lnTo>
                  <a:pt x="35" y="519"/>
                </a:lnTo>
                <a:lnTo>
                  <a:pt x="35" y="519"/>
                </a:lnTo>
                <a:lnTo>
                  <a:pt x="34" y="519"/>
                </a:lnTo>
                <a:lnTo>
                  <a:pt x="34" y="521"/>
                </a:lnTo>
                <a:lnTo>
                  <a:pt x="36" y="523"/>
                </a:lnTo>
                <a:lnTo>
                  <a:pt x="36" y="523"/>
                </a:lnTo>
                <a:lnTo>
                  <a:pt x="36" y="526"/>
                </a:lnTo>
                <a:lnTo>
                  <a:pt x="35" y="528"/>
                </a:lnTo>
                <a:lnTo>
                  <a:pt x="34" y="529"/>
                </a:lnTo>
                <a:lnTo>
                  <a:pt x="34" y="532"/>
                </a:lnTo>
                <a:lnTo>
                  <a:pt x="34" y="532"/>
                </a:lnTo>
                <a:lnTo>
                  <a:pt x="35" y="532"/>
                </a:lnTo>
                <a:lnTo>
                  <a:pt x="35" y="531"/>
                </a:lnTo>
                <a:lnTo>
                  <a:pt x="35" y="528"/>
                </a:lnTo>
                <a:lnTo>
                  <a:pt x="35" y="528"/>
                </a:lnTo>
                <a:lnTo>
                  <a:pt x="36" y="532"/>
                </a:lnTo>
                <a:lnTo>
                  <a:pt x="36" y="536"/>
                </a:lnTo>
                <a:lnTo>
                  <a:pt x="36" y="536"/>
                </a:lnTo>
                <a:lnTo>
                  <a:pt x="35" y="542"/>
                </a:lnTo>
                <a:lnTo>
                  <a:pt x="35" y="542"/>
                </a:lnTo>
                <a:lnTo>
                  <a:pt x="36" y="543"/>
                </a:lnTo>
                <a:lnTo>
                  <a:pt x="36" y="543"/>
                </a:lnTo>
                <a:lnTo>
                  <a:pt x="35" y="543"/>
                </a:lnTo>
                <a:lnTo>
                  <a:pt x="35" y="543"/>
                </a:lnTo>
                <a:lnTo>
                  <a:pt x="35" y="543"/>
                </a:lnTo>
                <a:lnTo>
                  <a:pt x="36" y="547"/>
                </a:lnTo>
                <a:lnTo>
                  <a:pt x="36" y="547"/>
                </a:lnTo>
                <a:lnTo>
                  <a:pt x="35" y="549"/>
                </a:lnTo>
                <a:lnTo>
                  <a:pt x="34" y="551"/>
                </a:lnTo>
                <a:lnTo>
                  <a:pt x="34" y="551"/>
                </a:lnTo>
                <a:lnTo>
                  <a:pt x="34" y="552"/>
                </a:lnTo>
                <a:lnTo>
                  <a:pt x="35" y="552"/>
                </a:lnTo>
                <a:lnTo>
                  <a:pt x="35" y="552"/>
                </a:lnTo>
                <a:lnTo>
                  <a:pt x="35" y="559"/>
                </a:lnTo>
                <a:lnTo>
                  <a:pt x="34" y="563"/>
                </a:lnTo>
                <a:lnTo>
                  <a:pt x="33" y="566"/>
                </a:lnTo>
                <a:lnTo>
                  <a:pt x="33" y="566"/>
                </a:lnTo>
                <a:lnTo>
                  <a:pt x="34" y="567"/>
                </a:lnTo>
                <a:lnTo>
                  <a:pt x="34" y="566"/>
                </a:lnTo>
                <a:lnTo>
                  <a:pt x="34" y="566"/>
                </a:lnTo>
                <a:lnTo>
                  <a:pt x="34" y="571"/>
                </a:lnTo>
                <a:lnTo>
                  <a:pt x="31" y="574"/>
                </a:lnTo>
                <a:lnTo>
                  <a:pt x="31" y="574"/>
                </a:lnTo>
                <a:lnTo>
                  <a:pt x="34" y="579"/>
                </a:lnTo>
                <a:lnTo>
                  <a:pt x="34" y="579"/>
                </a:lnTo>
                <a:lnTo>
                  <a:pt x="29" y="596"/>
                </a:lnTo>
                <a:lnTo>
                  <a:pt x="29" y="596"/>
                </a:lnTo>
                <a:lnTo>
                  <a:pt x="27" y="598"/>
                </a:lnTo>
                <a:lnTo>
                  <a:pt x="23" y="598"/>
                </a:lnTo>
                <a:lnTo>
                  <a:pt x="23" y="598"/>
                </a:lnTo>
                <a:lnTo>
                  <a:pt x="24" y="606"/>
                </a:lnTo>
                <a:lnTo>
                  <a:pt x="23" y="613"/>
                </a:lnTo>
                <a:lnTo>
                  <a:pt x="23" y="613"/>
                </a:lnTo>
                <a:lnTo>
                  <a:pt x="25" y="614"/>
                </a:lnTo>
                <a:lnTo>
                  <a:pt x="25" y="614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7" y="617"/>
                </a:lnTo>
                <a:lnTo>
                  <a:pt x="27" y="617"/>
                </a:lnTo>
                <a:lnTo>
                  <a:pt x="27" y="614"/>
                </a:lnTo>
                <a:lnTo>
                  <a:pt x="25" y="613"/>
                </a:lnTo>
                <a:lnTo>
                  <a:pt x="25" y="612"/>
                </a:lnTo>
                <a:lnTo>
                  <a:pt x="25" y="611"/>
                </a:lnTo>
                <a:lnTo>
                  <a:pt x="25" y="611"/>
                </a:lnTo>
                <a:lnTo>
                  <a:pt x="27" y="613"/>
                </a:lnTo>
                <a:lnTo>
                  <a:pt x="28" y="617"/>
                </a:lnTo>
                <a:lnTo>
                  <a:pt x="28" y="617"/>
                </a:lnTo>
                <a:lnTo>
                  <a:pt x="29" y="614"/>
                </a:lnTo>
                <a:lnTo>
                  <a:pt x="29" y="614"/>
                </a:lnTo>
                <a:lnTo>
                  <a:pt x="29" y="616"/>
                </a:lnTo>
                <a:lnTo>
                  <a:pt x="29" y="616"/>
                </a:lnTo>
                <a:lnTo>
                  <a:pt x="29" y="616"/>
                </a:lnTo>
                <a:lnTo>
                  <a:pt x="28" y="617"/>
                </a:lnTo>
                <a:lnTo>
                  <a:pt x="27" y="618"/>
                </a:lnTo>
                <a:lnTo>
                  <a:pt x="27" y="618"/>
                </a:lnTo>
                <a:lnTo>
                  <a:pt x="27" y="621"/>
                </a:lnTo>
                <a:lnTo>
                  <a:pt x="27" y="621"/>
                </a:lnTo>
                <a:lnTo>
                  <a:pt x="27" y="623"/>
                </a:lnTo>
                <a:lnTo>
                  <a:pt x="27" y="623"/>
                </a:lnTo>
                <a:lnTo>
                  <a:pt x="27" y="624"/>
                </a:lnTo>
                <a:lnTo>
                  <a:pt x="28" y="624"/>
                </a:lnTo>
                <a:lnTo>
                  <a:pt x="28" y="627"/>
                </a:lnTo>
                <a:lnTo>
                  <a:pt x="28" y="627"/>
                </a:lnTo>
                <a:lnTo>
                  <a:pt x="27" y="627"/>
                </a:lnTo>
                <a:lnTo>
                  <a:pt x="27" y="628"/>
                </a:lnTo>
                <a:lnTo>
                  <a:pt x="27" y="631"/>
                </a:lnTo>
                <a:lnTo>
                  <a:pt x="25" y="632"/>
                </a:lnTo>
                <a:lnTo>
                  <a:pt x="25" y="632"/>
                </a:lnTo>
                <a:lnTo>
                  <a:pt x="25" y="632"/>
                </a:lnTo>
                <a:lnTo>
                  <a:pt x="27" y="632"/>
                </a:lnTo>
                <a:lnTo>
                  <a:pt x="28" y="631"/>
                </a:lnTo>
                <a:lnTo>
                  <a:pt x="28" y="632"/>
                </a:lnTo>
                <a:lnTo>
                  <a:pt x="28" y="632"/>
                </a:lnTo>
                <a:lnTo>
                  <a:pt x="28" y="634"/>
                </a:lnTo>
                <a:lnTo>
                  <a:pt x="28" y="634"/>
                </a:lnTo>
                <a:lnTo>
                  <a:pt x="27" y="634"/>
                </a:lnTo>
                <a:lnTo>
                  <a:pt x="27" y="634"/>
                </a:lnTo>
                <a:lnTo>
                  <a:pt x="28" y="636"/>
                </a:lnTo>
                <a:lnTo>
                  <a:pt x="28" y="638"/>
                </a:lnTo>
                <a:lnTo>
                  <a:pt x="29" y="639"/>
                </a:lnTo>
                <a:lnTo>
                  <a:pt x="30" y="639"/>
                </a:lnTo>
                <a:lnTo>
                  <a:pt x="30" y="639"/>
                </a:lnTo>
                <a:lnTo>
                  <a:pt x="30" y="638"/>
                </a:lnTo>
                <a:lnTo>
                  <a:pt x="29" y="637"/>
                </a:lnTo>
                <a:lnTo>
                  <a:pt x="29" y="636"/>
                </a:lnTo>
                <a:lnTo>
                  <a:pt x="29" y="636"/>
                </a:lnTo>
                <a:lnTo>
                  <a:pt x="29" y="636"/>
                </a:lnTo>
                <a:lnTo>
                  <a:pt x="30" y="636"/>
                </a:lnTo>
                <a:lnTo>
                  <a:pt x="30" y="637"/>
                </a:lnTo>
                <a:lnTo>
                  <a:pt x="31" y="639"/>
                </a:lnTo>
                <a:lnTo>
                  <a:pt x="31" y="639"/>
                </a:lnTo>
                <a:lnTo>
                  <a:pt x="33" y="642"/>
                </a:lnTo>
                <a:lnTo>
                  <a:pt x="33" y="642"/>
                </a:lnTo>
                <a:lnTo>
                  <a:pt x="35" y="648"/>
                </a:lnTo>
                <a:lnTo>
                  <a:pt x="35" y="648"/>
                </a:lnTo>
                <a:lnTo>
                  <a:pt x="36" y="651"/>
                </a:lnTo>
                <a:lnTo>
                  <a:pt x="36" y="653"/>
                </a:lnTo>
                <a:lnTo>
                  <a:pt x="36" y="653"/>
                </a:lnTo>
                <a:lnTo>
                  <a:pt x="39" y="657"/>
                </a:lnTo>
                <a:lnTo>
                  <a:pt x="41" y="662"/>
                </a:lnTo>
                <a:lnTo>
                  <a:pt x="41" y="662"/>
                </a:lnTo>
                <a:lnTo>
                  <a:pt x="46" y="664"/>
                </a:lnTo>
                <a:lnTo>
                  <a:pt x="46" y="664"/>
                </a:lnTo>
                <a:lnTo>
                  <a:pt x="45" y="662"/>
                </a:lnTo>
                <a:lnTo>
                  <a:pt x="42" y="661"/>
                </a:lnTo>
                <a:lnTo>
                  <a:pt x="41" y="658"/>
                </a:lnTo>
                <a:lnTo>
                  <a:pt x="40" y="657"/>
                </a:lnTo>
                <a:lnTo>
                  <a:pt x="40" y="657"/>
                </a:lnTo>
                <a:lnTo>
                  <a:pt x="42" y="657"/>
                </a:lnTo>
                <a:lnTo>
                  <a:pt x="43" y="658"/>
                </a:lnTo>
                <a:lnTo>
                  <a:pt x="46" y="662"/>
                </a:lnTo>
                <a:lnTo>
                  <a:pt x="46" y="662"/>
                </a:lnTo>
                <a:lnTo>
                  <a:pt x="47" y="666"/>
                </a:lnTo>
                <a:lnTo>
                  <a:pt x="51" y="669"/>
                </a:lnTo>
                <a:lnTo>
                  <a:pt x="51" y="669"/>
                </a:lnTo>
                <a:lnTo>
                  <a:pt x="51" y="669"/>
                </a:lnTo>
                <a:lnTo>
                  <a:pt x="50" y="669"/>
                </a:lnTo>
                <a:lnTo>
                  <a:pt x="47" y="669"/>
                </a:lnTo>
                <a:lnTo>
                  <a:pt x="47" y="669"/>
                </a:lnTo>
                <a:lnTo>
                  <a:pt x="51" y="671"/>
                </a:lnTo>
                <a:lnTo>
                  <a:pt x="53" y="672"/>
                </a:lnTo>
                <a:lnTo>
                  <a:pt x="53" y="672"/>
                </a:lnTo>
                <a:lnTo>
                  <a:pt x="54" y="673"/>
                </a:lnTo>
                <a:lnTo>
                  <a:pt x="56" y="674"/>
                </a:lnTo>
                <a:lnTo>
                  <a:pt x="58" y="677"/>
                </a:lnTo>
                <a:lnTo>
                  <a:pt x="58" y="677"/>
                </a:lnTo>
                <a:lnTo>
                  <a:pt x="58" y="677"/>
                </a:lnTo>
                <a:lnTo>
                  <a:pt x="57" y="676"/>
                </a:lnTo>
                <a:lnTo>
                  <a:pt x="57" y="674"/>
                </a:lnTo>
                <a:lnTo>
                  <a:pt x="57" y="674"/>
                </a:lnTo>
                <a:lnTo>
                  <a:pt x="57" y="674"/>
                </a:lnTo>
                <a:lnTo>
                  <a:pt x="60" y="676"/>
                </a:lnTo>
                <a:lnTo>
                  <a:pt x="62" y="677"/>
                </a:lnTo>
                <a:lnTo>
                  <a:pt x="63" y="677"/>
                </a:lnTo>
                <a:lnTo>
                  <a:pt x="63" y="677"/>
                </a:lnTo>
                <a:lnTo>
                  <a:pt x="65" y="679"/>
                </a:lnTo>
                <a:lnTo>
                  <a:pt x="66" y="682"/>
                </a:lnTo>
                <a:lnTo>
                  <a:pt x="66" y="682"/>
                </a:lnTo>
                <a:lnTo>
                  <a:pt x="68" y="682"/>
                </a:lnTo>
                <a:lnTo>
                  <a:pt x="69" y="682"/>
                </a:lnTo>
                <a:lnTo>
                  <a:pt x="69" y="681"/>
                </a:lnTo>
                <a:lnTo>
                  <a:pt x="69" y="681"/>
                </a:lnTo>
                <a:lnTo>
                  <a:pt x="71" y="682"/>
                </a:lnTo>
                <a:lnTo>
                  <a:pt x="71" y="682"/>
                </a:lnTo>
                <a:lnTo>
                  <a:pt x="72" y="682"/>
                </a:lnTo>
                <a:lnTo>
                  <a:pt x="72" y="682"/>
                </a:lnTo>
                <a:lnTo>
                  <a:pt x="74" y="682"/>
                </a:lnTo>
                <a:lnTo>
                  <a:pt x="75" y="683"/>
                </a:lnTo>
                <a:lnTo>
                  <a:pt x="76" y="686"/>
                </a:lnTo>
                <a:lnTo>
                  <a:pt x="76" y="686"/>
                </a:lnTo>
                <a:lnTo>
                  <a:pt x="76" y="686"/>
                </a:lnTo>
                <a:lnTo>
                  <a:pt x="76" y="684"/>
                </a:lnTo>
                <a:lnTo>
                  <a:pt x="75" y="683"/>
                </a:lnTo>
                <a:lnTo>
                  <a:pt x="76" y="683"/>
                </a:lnTo>
                <a:lnTo>
                  <a:pt x="76" y="683"/>
                </a:lnTo>
                <a:lnTo>
                  <a:pt x="80" y="684"/>
                </a:lnTo>
                <a:lnTo>
                  <a:pt x="83" y="686"/>
                </a:lnTo>
                <a:lnTo>
                  <a:pt x="89" y="687"/>
                </a:lnTo>
                <a:lnTo>
                  <a:pt x="89" y="687"/>
                </a:lnTo>
                <a:lnTo>
                  <a:pt x="91" y="686"/>
                </a:lnTo>
                <a:lnTo>
                  <a:pt x="92" y="686"/>
                </a:lnTo>
                <a:lnTo>
                  <a:pt x="92" y="686"/>
                </a:lnTo>
                <a:lnTo>
                  <a:pt x="92" y="687"/>
                </a:lnTo>
                <a:lnTo>
                  <a:pt x="92" y="687"/>
                </a:lnTo>
                <a:lnTo>
                  <a:pt x="93" y="688"/>
                </a:lnTo>
                <a:lnTo>
                  <a:pt x="94" y="688"/>
                </a:lnTo>
                <a:lnTo>
                  <a:pt x="94" y="688"/>
                </a:lnTo>
                <a:lnTo>
                  <a:pt x="97" y="687"/>
                </a:lnTo>
                <a:lnTo>
                  <a:pt x="98" y="687"/>
                </a:lnTo>
                <a:lnTo>
                  <a:pt x="98" y="686"/>
                </a:lnTo>
                <a:lnTo>
                  <a:pt x="98" y="686"/>
                </a:lnTo>
                <a:lnTo>
                  <a:pt x="99" y="686"/>
                </a:lnTo>
                <a:lnTo>
                  <a:pt x="99" y="686"/>
                </a:lnTo>
                <a:lnTo>
                  <a:pt x="100" y="687"/>
                </a:lnTo>
                <a:lnTo>
                  <a:pt x="100" y="687"/>
                </a:lnTo>
                <a:lnTo>
                  <a:pt x="100" y="686"/>
                </a:lnTo>
                <a:lnTo>
                  <a:pt x="100" y="686"/>
                </a:lnTo>
                <a:lnTo>
                  <a:pt x="100" y="684"/>
                </a:lnTo>
                <a:lnTo>
                  <a:pt x="100" y="684"/>
                </a:lnTo>
                <a:lnTo>
                  <a:pt x="100" y="684"/>
                </a:lnTo>
                <a:lnTo>
                  <a:pt x="110" y="684"/>
                </a:lnTo>
                <a:lnTo>
                  <a:pt x="117" y="683"/>
                </a:lnTo>
                <a:lnTo>
                  <a:pt x="117" y="683"/>
                </a:lnTo>
                <a:lnTo>
                  <a:pt x="120" y="683"/>
                </a:lnTo>
                <a:lnTo>
                  <a:pt x="120" y="683"/>
                </a:lnTo>
                <a:lnTo>
                  <a:pt x="121" y="682"/>
                </a:lnTo>
                <a:lnTo>
                  <a:pt x="124" y="682"/>
                </a:lnTo>
                <a:lnTo>
                  <a:pt x="124" y="682"/>
                </a:lnTo>
                <a:lnTo>
                  <a:pt x="126" y="682"/>
                </a:lnTo>
                <a:lnTo>
                  <a:pt x="127" y="682"/>
                </a:lnTo>
                <a:lnTo>
                  <a:pt x="127" y="682"/>
                </a:lnTo>
                <a:lnTo>
                  <a:pt x="134" y="681"/>
                </a:lnTo>
                <a:lnTo>
                  <a:pt x="134" y="681"/>
                </a:lnTo>
                <a:lnTo>
                  <a:pt x="138" y="679"/>
                </a:lnTo>
                <a:lnTo>
                  <a:pt x="143" y="679"/>
                </a:lnTo>
                <a:lnTo>
                  <a:pt x="146" y="681"/>
                </a:lnTo>
                <a:lnTo>
                  <a:pt x="149" y="683"/>
                </a:lnTo>
                <a:lnTo>
                  <a:pt x="149" y="683"/>
                </a:lnTo>
                <a:lnTo>
                  <a:pt x="150" y="686"/>
                </a:lnTo>
                <a:lnTo>
                  <a:pt x="151" y="687"/>
                </a:lnTo>
                <a:lnTo>
                  <a:pt x="151" y="687"/>
                </a:lnTo>
                <a:lnTo>
                  <a:pt x="151" y="688"/>
                </a:lnTo>
                <a:lnTo>
                  <a:pt x="149" y="688"/>
                </a:lnTo>
                <a:lnTo>
                  <a:pt x="149" y="688"/>
                </a:lnTo>
                <a:lnTo>
                  <a:pt x="150" y="689"/>
                </a:lnTo>
                <a:lnTo>
                  <a:pt x="150" y="691"/>
                </a:lnTo>
                <a:lnTo>
                  <a:pt x="150" y="693"/>
                </a:lnTo>
                <a:lnTo>
                  <a:pt x="152" y="693"/>
                </a:lnTo>
                <a:lnTo>
                  <a:pt x="152" y="693"/>
                </a:lnTo>
                <a:lnTo>
                  <a:pt x="151" y="694"/>
                </a:lnTo>
                <a:lnTo>
                  <a:pt x="150" y="696"/>
                </a:lnTo>
                <a:lnTo>
                  <a:pt x="150" y="698"/>
                </a:lnTo>
                <a:lnTo>
                  <a:pt x="150" y="698"/>
                </a:lnTo>
                <a:lnTo>
                  <a:pt x="149" y="698"/>
                </a:lnTo>
                <a:lnTo>
                  <a:pt x="147" y="698"/>
                </a:lnTo>
                <a:lnTo>
                  <a:pt x="147" y="699"/>
                </a:lnTo>
                <a:lnTo>
                  <a:pt x="147" y="699"/>
                </a:lnTo>
                <a:lnTo>
                  <a:pt x="138" y="699"/>
                </a:lnTo>
                <a:lnTo>
                  <a:pt x="128" y="701"/>
                </a:lnTo>
                <a:lnTo>
                  <a:pt x="128" y="701"/>
                </a:lnTo>
                <a:lnTo>
                  <a:pt x="124" y="699"/>
                </a:lnTo>
                <a:lnTo>
                  <a:pt x="124" y="699"/>
                </a:lnTo>
                <a:lnTo>
                  <a:pt x="120" y="701"/>
                </a:lnTo>
                <a:lnTo>
                  <a:pt x="120" y="701"/>
                </a:lnTo>
                <a:lnTo>
                  <a:pt x="117" y="701"/>
                </a:lnTo>
                <a:lnTo>
                  <a:pt x="117" y="701"/>
                </a:lnTo>
                <a:lnTo>
                  <a:pt x="114" y="702"/>
                </a:lnTo>
                <a:lnTo>
                  <a:pt x="112" y="702"/>
                </a:lnTo>
                <a:lnTo>
                  <a:pt x="111" y="701"/>
                </a:lnTo>
                <a:lnTo>
                  <a:pt x="111" y="701"/>
                </a:lnTo>
                <a:lnTo>
                  <a:pt x="111" y="702"/>
                </a:lnTo>
                <a:lnTo>
                  <a:pt x="110" y="702"/>
                </a:lnTo>
                <a:lnTo>
                  <a:pt x="110" y="702"/>
                </a:lnTo>
                <a:lnTo>
                  <a:pt x="104" y="702"/>
                </a:lnTo>
                <a:lnTo>
                  <a:pt x="104" y="702"/>
                </a:lnTo>
                <a:lnTo>
                  <a:pt x="101" y="701"/>
                </a:lnTo>
                <a:lnTo>
                  <a:pt x="101" y="701"/>
                </a:lnTo>
                <a:lnTo>
                  <a:pt x="99" y="702"/>
                </a:lnTo>
                <a:lnTo>
                  <a:pt x="99" y="702"/>
                </a:lnTo>
                <a:lnTo>
                  <a:pt x="97" y="702"/>
                </a:lnTo>
                <a:lnTo>
                  <a:pt x="94" y="701"/>
                </a:lnTo>
                <a:lnTo>
                  <a:pt x="94" y="701"/>
                </a:lnTo>
                <a:lnTo>
                  <a:pt x="91" y="702"/>
                </a:lnTo>
                <a:lnTo>
                  <a:pt x="91" y="702"/>
                </a:lnTo>
                <a:lnTo>
                  <a:pt x="87" y="702"/>
                </a:lnTo>
                <a:lnTo>
                  <a:pt x="82" y="701"/>
                </a:lnTo>
                <a:lnTo>
                  <a:pt x="82" y="701"/>
                </a:lnTo>
                <a:lnTo>
                  <a:pt x="81" y="701"/>
                </a:lnTo>
                <a:lnTo>
                  <a:pt x="80" y="701"/>
                </a:lnTo>
                <a:lnTo>
                  <a:pt x="80" y="701"/>
                </a:lnTo>
                <a:lnTo>
                  <a:pt x="71" y="698"/>
                </a:lnTo>
                <a:lnTo>
                  <a:pt x="59" y="694"/>
                </a:lnTo>
                <a:lnTo>
                  <a:pt x="59" y="694"/>
                </a:lnTo>
                <a:lnTo>
                  <a:pt x="59" y="693"/>
                </a:lnTo>
                <a:lnTo>
                  <a:pt x="60" y="692"/>
                </a:lnTo>
                <a:lnTo>
                  <a:pt x="60" y="692"/>
                </a:lnTo>
                <a:lnTo>
                  <a:pt x="59" y="691"/>
                </a:lnTo>
                <a:lnTo>
                  <a:pt x="59" y="691"/>
                </a:lnTo>
                <a:lnTo>
                  <a:pt x="58" y="691"/>
                </a:lnTo>
                <a:lnTo>
                  <a:pt x="58" y="692"/>
                </a:lnTo>
                <a:lnTo>
                  <a:pt x="58" y="692"/>
                </a:lnTo>
                <a:lnTo>
                  <a:pt x="57" y="693"/>
                </a:lnTo>
                <a:lnTo>
                  <a:pt x="57" y="693"/>
                </a:lnTo>
                <a:lnTo>
                  <a:pt x="43" y="682"/>
                </a:lnTo>
                <a:lnTo>
                  <a:pt x="43" y="682"/>
                </a:lnTo>
                <a:lnTo>
                  <a:pt x="45" y="682"/>
                </a:lnTo>
                <a:lnTo>
                  <a:pt x="46" y="683"/>
                </a:lnTo>
                <a:lnTo>
                  <a:pt x="46" y="683"/>
                </a:lnTo>
                <a:lnTo>
                  <a:pt x="45" y="682"/>
                </a:lnTo>
                <a:lnTo>
                  <a:pt x="43" y="681"/>
                </a:lnTo>
                <a:lnTo>
                  <a:pt x="41" y="682"/>
                </a:lnTo>
                <a:lnTo>
                  <a:pt x="41" y="682"/>
                </a:lnTo>
                <a:lnTo>
                  <a:pt x="40" y="681"/>
                </a:lnTo>
                <a:lnTo>
                  <a:pt x="41" y="679"/>
                </a:lnTo>
                <a:lnTo>
                  <a:pt x="42" y="679"/>
                </a:lnTo>
                <a:lnTo>
                  <a:pt x="41" y="679"/>
                </a:lnTo>
                <a:lnTo>
                  <a:pt x="41" y="679"/>
                </a:lnTo>
                <a:lnTo>
                  <a:pt x="40" y="678"/>
                </a:lnTo>
                <a:lnTo>
                  <a:pt x="39" y="678"/>
                </a:lnTo>
                <a:lnTo>
                  <a:pt x="39" y="678"/>
                </a:lnTo>
                <a:lnTo>
                  <a:pt x="35" y="673"/>
                </a:lnTo>
                <a:lnTo>
                  <a:pt x="35" y="673"/>
                </a:lnTo>
                <a:lnTo>
                  <a:pt x="35" y="672"/>
                </a:lnTo>
                <a:lnTo>
                  <a:pt x="36" y="672"/>
                </a:lnTo>
                <a:lnTo>
                  <a:pt x="35" y="669"/>
                </a:lnTo>
                <a:lnTo>
                  <a:pt x="35" y="669"/>
                </a:lnTo>
                <a:lnTo>
                  <a:pt x="34" y="669"/>
                </a:lnTo>
                <a:lnTo>
                  <a:pt x="34" y="671"/>
                </a:lnTo>
                <a:lnTo>
                  <a:pt x="34" y="671"/>
                </a:lnTo>
                <a:lnTo>
                  <a:pt x="31" y="669"/>
                </a:lnTo>
                <a:lnTo>
                  <a:pt x="31" y="669"/>
                </a:lnTo>
                <a:lnTo>
                  <a:pt x="31" y="668"/>
                </a:lnTo>
                <a:lnTo>
                  <a:pt x="31" y="668"/>
                </a:lnTo>
                <a:lnTo>
                  <a:pt x="33" y="668"/>
                </a:lnTo>
                <a:lnTo>
                  <a:pt x="33" y="667"/>
                </a:lnTo>
                <a:lnTo>
                  <a:pt x="33" y="667"/>
                </a:lnTo>
                <a:lnTo>
                  <a:pt x="33" y="666"/>
                </a:lnTo>
                <a:lnTo>
                  <a:pt x="31" y="664"/>
                </a:lnTo>
                <a:lnTo>
                  <a:pt x="31" y="664"/>
                </a:lnTo>
                <a:lnTo>
                  <a:pt x="30" y="663"/>
                </a:lnTo>
                <a:lnTo>
                  <a:pt x="29" y="664"/>
                </a:lnTo>
                <a:lnTo>
                  <a:pt x="28" y="666"/>
                </a:lnTo>
                <a:lnTo>
                  <a:pt x="28" y="666"/>
                </a:lnTo>
                <a:lnTo>
                  <a:pt x="24" y="659"/>
                </a:lnTo>
                <a:lnTo>
                  <a:pt x="24" y="659"/>
                </a:lnTo>
                <a:lnTo>
                  <a:pt x="25" y="659"/>
                </a:lnTo>
                <a:lnTo>
                  <a:pt x="27" y="659"/>
                </a:lnTo>
                <a:lnTo>
                  <a:pt x="27" y="659"/>
                </a:lnTo>
                <a:lnTo>
                  <a:pt x="25" y="657"/>
                </a:lnTo>
                <a:lnTo>
                  <a:pt x="24" y="656"/>
                </a:lnTo>
                <a:lnTo>
                  <a:pt x="23" y="657"/>
                </a:lnTo>
                <a:lnTo>
                  <a:pt x="23" y="657"/>
                </a:lnTo>
                <a:lnTo>
                  <a:pt x="21" y="651"/>
                </a:lnTo>
                <a:lnTo>
                  <a:pt x="22" y="647"/>
                </a:lnTo>
                <a:lnTo>
                  <a:pt x="22" y="647"/>
                </a:lnTo>
                <a:lnTo>
                  <a:pt x="21" y="644"/>
                </a:lnTo>
                <a:lnTo>
                  <a:pt x="19" y="643"/>
                </a:lnTo>
                <a:lnTo>
                  <a:pt x="21" y="643"/>
                </a:lnTo>
                <a:lnTo>
                  <a:pt x="21" y="643"/>
                </a:lnTo>
                <a:lnTo>
                  <a:pt x="19" y="642"/>
                </a:lnTo>
                <a:lnTo>
                  <a:pt x="19" y="643"/>
                </a:lnTo>
                <a:lnTo>
                  <a:pt x="18" y="643"/>
                </a:lnTo>
                <a:lnTo>
                  <a:pt x="18" y="641"/>
                </a:lnTo>
                <a:lnTo>
                  <a:pt x="18" y="641"/>
                </a:lnTo>
                <a:lnTo>
                  <a:pt x="18" y="643"/>
                </a:lnTo>
                <a:lnTo>
                  <a:pt x="18" y="643"/>
                </a:lnTo>
                <a:lnTo>
                  <a:pt x="16" y="639"/>
                </a:lnTo>
                <a:lnTo>
                  <a:pt x="16" y="639"/>
                </a:lnTo>
                <a:lnTo>
                  <a:pt x="16" y="637"/>
                </a:lnTo>
                <a:lnTo>
                  <a:pt x="17" y="637"/>
                </a:lnTo>
                <a:lnTo>
                  <a:pt x="17" y="637"/>
                </a:lnTo>
                <a:lnTo>
                  <a:pt x="17" y="634"/>
                </a:lnTo>
                <a:lnTo>
                  <a:pt x="16" y="634"/>
                </a:lnTo>
                <a:lnTo>
                  <a:pt x="14" y="633"/>
                </a:lnTo>
                <a:lnTo>
                  <a:pt x="14" y="632"/>
                </a:lnTo>
                <a:lnTo>
                  <a:pt x="16" y="632"/>
                </a:lnTo>
                <a:lnTo>
                  <a:pt x="16" y="632"/>
                </a:lnTo>
                <a:lnTo>
                  <a:pt x="14" y="629"/>
                </a:lnTo>
                <a:lnTo>
                  <a:pt x="14" y="628"/>
                </a:lnTo>
                <a:lnTo>
                  <a:pt x="14" y="628"/>
                </a:lnTo>
                <a:lnTo>
                  <a:pt x="14" y="626"/>
                </a:lnTo>
                <a:lnTo>
                  <a:pt x="16" y="624"/>
                </a:lnTo>
                <a:lnTo>
                  <a:pt x="16" y="624"/>
                </a:lnTo>
                <a:lnTo>
                  <a:pt x="14" y="623"/>
                </a:lnTo>
                <a:lnTo>
                  <a:pt x="13" y="621"/>
                </a:lnTo>
                <a:lnTo>
                  <a:pt x="13" y="621"/>
                </a:lnTo>
                <a:lnTo>
                  <a:pt x="13" y="617"/>
                </a:lnTo>
                <a:lnTo>
                  <a:pt x="13" y="617"/>
                </a:lnTo>
                <a:lnTo>
                  <a:pt x="13" y="618"/>
                </a:lnTo>
                <a:lnTo>
                  <a:pt x="13" y="619"/>
                </a:lnTo>
                <a:lnTo>
                  <a:pt x="13" y="619"/>
                </a:lnTo>
                <a:lnTo>
                  <a:pt x="12" y="617"/>
                </a:lnTo>
                <a:lnTo>
                  <a:pt x="12" y="613"/>
                </a:lnTo>
                <a:lnTo>
                  <a:pt x="12" y="613"/>
                </a:lnTo>
                <a:lnTo>
                  <a:pt x="12" y="606"/>
                </a:lnTo>
                <a:lnTo>
                  <a:pt x="12" y="606"/>
                </a:lnTo>
                <a:lnTo>
                  <a:pt x="14" y="603"/>
                </a:lnTo>
                <a:lnTo>
                  <a:pt x="18" y="601"/>
                </a:lnTo>
                <a:lnTo>
                  <a:pt x="18" y="601"/>
                </a:lnTo>
                <a:lnTo>
                  <a:pt x="17" y="599"/>
                </a:lnTo>
                <a:lnTo>
                  <a:pt x="17" y="599"/>
                </a:lnTo>
                <a:lnTo>
                  <a:pt x="17" y="598"/>
                </a:lnTo>
                <a:lnTo>
                  <a:pt x="17" y="597"/>
                </a:lnTo>
                <a:lnTo>
                  <a:pt x="17" y="597"/>
                </a:lnTo>
                <a:lnTo>
                  <a:pt x="16" y="598"/>
                </a:lnTo>
                <a:lnTo>
                  <a:pt x="14" y="597"/>
                </a:lnTo>
                <a:lnTo>
                  <a:pt x="13" y="597"/>
                </a:lnTo>
                <a:lnTo>
                  <a:pt x="13" y="598"/>
                </a:lnTo>
                <a:lnTo>
                  <a:pt x="13" y="598"/>
                </a:lnTo>
                <a:lnTo>
                  <a:pt x="12" y="597"/>
                </a:lnTo>
                <a:lnTo>
                  <a:pt x="12" y="594"/>
                </a:lnTo>
                <a:lnTo>
                  <a:pt x="12" y="594"/>
                </a:lnTo>
                <a:lnTo>
                  <a:pt x="10" y="594"/>
                </a:lnTo>
                <a:lnTo>
                  <a:pt x="10" y="594"/>
                </a:lnTo>
                <a:lnTo>
                  <a:pt x="10" y="588"/>
                </a:lnTo>
                <a:lnTo>
                  <a:pt x="11" y="581"/>
                </a:lnTo>
                <a:lnTo>
                  <a:pt x="12" y="569"/>
                </a:lnTo>
                <a:lnTo>
                  <a:pt x="12" y="569"/>
                </a:lnTo>
                <a:lnTo>
                  <a:pt x="12" y="569"/>
                </a:lnTo>
                <a:lnTo>
                  <a:pt x="13" y="572"/>
                </a:lnTo>
                <a:lnTo>
                  <a:pt x="12" y="576"/>
                </a:lnTo>
                <a:lnTo>
                  <a:pt x="12" y="576"/>
                </a:lnTo>
                <a:lnTo>
                  <a:pt x="12" y="579"/>
                </a:lnTo>
                <a:lnTo>
                  <a:pt x="12" y="582"/>
                </a:lnTo>
                <a:lnTo>
                  <a:pt x="12" y="582"/>
                </a:lnTo>
                <a:lnTo>
                  <a:pt x="13" y="579"/>
                </a:lnTo>
                <a:lnTo>
                  <a:pt x="14" y="578"/>
                </a:lnTo>
                <a:lnTo>
                  <a:pt x="14" y="578"/>
                </a:lnTo>
                <a:lnTo>
                  <a:pt x="14" y="577"/>
                </a:lnTo>
                <a:lnTo>
                  <a:pt x="14" y="576"/>
                </a:lnTo>
                <a:lnTo>
                  <a:pt x="13" y="576"/>
                </a:lnTo>
                <a:lnTo>
                  <a:pt x="13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1"/>
                </a:lnTo>
                <a:lnTo>
                  <a:pt x="17" y="568"/>
                </a:lnTo>
                <a:lnTo>
                  <a:pt x="17" y="568"/>
                </a:lnTo>
                <a:lnTo>
                  <a:pt x="16" y="568"/>
                </a:lnTo>
                <a:lnTo>
                  <a:pt x="16" y="567"/>
                </a:lnTo>
                <a:lnTo>
                  <a:pt x="16" y="563"/>
                </a:lnTo>
                <a:lnTo>
                  <a:pt x="16" y="563"/>
                </a:lnTo>
                <a:lnTo>
                  <a:pt x="17" y="562"/>
                </a:lnTo>
                <a:lnTo>
                  <a:pt x="18" y="562"/>
                </a:lnTo>
                <a:lnTo>
                  <a:pt x="18" y="562"/>
                </a:lnTo>
                <a:lnTo>
                  <a:pt x="18" y="561"/>
                </a:lnTo>
                <a:lnTo>
                  <a:pt x="17" y="561"/>
                </a:lnTo>
                <a:lnTo>
                  <a:pt x="17" y="561"/>
                </a:lnTo>
                <a:lnTo>
                  <a:pt x="16" y="561"/>
                </a:lnTo>
                <a:lnTo>
                  <a:pt x="16" y="561"/>
                </a:lnTo>
                <a:lnTo>
                  <a:pt x="17" y="558"/>
                </a:lnTo>
                <a:lnTo>
                  <a:pt x="16" y="557"/>
                </a:lnTo>
                <a:lnTo>
                  <a:pt x="14" y="557"/>
                </a:lnTo>
                <a:lnTo>
                  <a:pt x="14" y="557"/>
                </a:lnTo>
                <a:lnTo>
                  <a:pt x="16" y="551"/>
                </a:lnTo>
                <a:lnTo>
                  <a:pt x="17" y="546"/>
                </a:lnTo>
                <a:lnTo>
                  <a:pt x="17" y="546"/>
                </a:lnTo>
                <a:lnTo>
                  <a:pt x="17" y="547"/>
                </a:lnTo>
                <a:lnTo>
                  <a:pt x="17" y="549"/>
                </a:lnTo>
                <a:lnTo>
                  <a:pt x="16" y="554"/>
                </a:lnTo>
                <a:lnTo>
                  <a:pt x="16" y="554"/>
                </a:lnTo>
                <a:lnTo>
                  <a:pt x="17" y="556"/>
                </a:lnTo>
                <a:lnTo>
                  <a:pt x="19" y="557"/>
                </a:lnTo>
                <a:lnTo>
                  <a:pt x="19" y="557"/>
                </a:lnTo>
                <a:lnTo>
                  <a:pt x="19" y="556"/>
                </a:lnTo>
                <a:lnTo>
                  <a:pt x="17" y="554"/>
                </a:lnTo>
                <a:lnTo>
                  <a:pt x="17" y="554"/>
                </a:lnTo>
                <a:lnTo>
                  <a:pt x="18" y="553"/>
                </a:lnTo>
                <a:lnTo>
                  <a:pt x="18" y="552"/>
                </a:lnTo>
                <a:lnTo>
                  <a:pt x="18" y="547"/>
                </a:lnTo>
                <a:lnTo>
                  <a:pt x="18" y="547"/>
                </a:lnTo>
                <a:lnTo>
                  <a:pt x="19" y="548"/>
                </a:lnTo>
                <a:lnTo>
                  <a:pt x="19" y="548"/>
                </a:lnTo>
                <a:lnTo>
                  <a:pt x="19" y="548"/>
                </a:lnTo>
                <a:lnTo>
                  <a:pt x="19" y="533"/>
                </a:lnTo>
                <a:lnTo>
                  <a:pt x="19" y="533"/>
                </a:lnTo>
                <a:lnTo>
                  <a:pt x="21" y="532"/>
                </a:lnTo>
                <a:lnTo>
                  <a:pt x="21" y="533"/>
                </a:lnTo>
                <a:lnTo>
                  <a:pt x="22" y="533"/>
                </a:lnTo>
                <a:lnTo>
                  <a:pt x="22" y="532"/>
                </a:lnTo>
                <a:lnTo>
                  <a:pt x="22" y="532"/>
                </a:lnTo>
                <a:lnTo>
                  <a:pt x="22" y="532"/>
                </a:lnTo>
                <a:lnTo>
                  <a:pt x="21" y="532"/>
                </a:lnTo>
                <a:lnTo>
                  <a:pt x="21" y="532"/>
                </a:lnTo>
                <a:lnTo>
                  <a:pt x="21" y="529"/>
                </a:lnTo>
                <a:lnTo>
                  <a:pt x="21" y="529"/>
                </a:lnTo>
                <a:lnTo>
                  <a:pt x="21" y="529"/>
                </a:lnTo>
                <a:lnTo>
                  <a:pt x="22" y="531"/>
                </a:lnTo>
                <a:lnTo>
                  <a:pt x="23" y="532"/>
                </a:lnTo>
                <a:lnTo>
                  <a:pt x="23" y="532"/>
                </a:lnTo>
                <a:lnTo>
                  <a:pt x="24" y="532"/>
                </a:lnTo>
                <a:lnTo>
                  <a:pt x="24" y="531"/>
                </a:lnTo>
                <a:lnTo>
                  <a:pt x="23" y="529"/>
                </a:lnTo>
                <a:lnTo>
                  <a:pt x="22" y="529"/>
                </a:lnTo>
                <a:lnTo>
                  <a:pt x="22" y="529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2" y="508"/>
                </a:lnTo>
                <a:lnTo>
                  <a:pt x="22" y="497"/>
                </a:lnTo>
                <a:lnTo>
                  <a:pt x="22" y="488"/>
                </a:lnTo>
                <a:lnTo>
                  <a:pt x="22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2"/>
                </a:lnTo>
                <a:lnTo>
                  <a:pt x="21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79"/>
                </a:lnTo>
                <a:lnTo>
                  <a:pt x="23" y="479"/>
                </a:lnTo>
                <a:lnTo>
                  <a:pt x="23" y="479"/>
                </a:lnTo>
                <a:lnTo>
                  <a:pt x="23" y="478"/>
                </a:lnTo>
                <a:lnTo>
                  <a:pt x="24" y="479"/>
                </a:lnTo>
                <a:lnTo>
                  <a:pt x="24" y="482"/>
                </a:lnTo>
                <a:lnTo>
                  <a:pt x="24" y="482"/>
                </a:lnTo>
                <a:lnTo>
                  <a:pt x="27" y="476"/>
                </a:lnTo>
                <a:lnTo>
                  <a:pt x="27" y="476"/>
                </a:lnTo>
                <a:lnTo>
                  <a:pt x="24" y="473"/>
                </a:lnTo>
                <a:lnTo>
                  <a:pt x="22" y="471"/>
                </a:lnTo>
                <a:lnTo>
                  <a:pt x="22" y="471"/>
                </a:lnTo>
                <a:lnTo>
                  <a:pt x="22" y="468"/>
                </a:lnTo>
                <a:lnTo>
                  <a:pt x="24" y="468"/>
                </a:lnTo>
                <a:lnTo>
                  <a:pt x="24" y="468"/>
                </a:lnTo>
                <a:lnTo>
                  <a:pt x="23" y="465"/>
                </a:lnTo>
                <a:lnTo>
                  <a:pt x="23" y="463"/>
                </a:lnTo>
                <a:lnTo>
                  <a:pt x="24" y="455"/>
                </a:lnTo>
                <a:lnTo>
                  <a:pt x="24" y="455"/>
                </a:lnTo>
                <a:lnTo>
                  <a:pt x="25" y="454"/>
                </a:lnTo>
                <a:lnTo>
                  <a:pt x="25" y="454"/>
                </a:lnTo>
                <a:lnTo>
                  <a:pt x="25" y="454"/>
                </a:lnTo>
                <a:lnTo>
                  <a:pt x="24" y="453"/>
                </a:lnTo>
                <a:lnTo>
                  <a:pt x="24" y="453"/>
                </a:lnTo>
                <a:lnTo>
                  <a:pt x="24" y="449"/>
                </a:lnTo>
                <a:lnTo>
                  <a:pt x="24" y="444"/>
                </a:lnTo>
                <a:lnTo>
                  <a:pt x="24" y="444"/>
                </a:lnTo>
                <a:lnTo>
                  <a:pt x="25" y="437"/>
                </a:lnTo>
                <a:lnTo>
                  <a:pt x="27" y="429"/>
                </a:lnTo>
                <a:lnTo>
                  <a:pt x="27" y="429"/>
                </a:lnTo>
                <a:lnTo>
                  <a:pt x="27" y="425"/>
                </a:lnTo>
                <a:lnTo>
                  <a:pt x="27" y="424"/>
                </a:lnTo>
                <a:lnTo>
                  <a:pt x="27" y="423"/>
                </a:lnTo>
                <a:lnTo>
                  <a:pt x="27" y="423"/>
                </a:lnTo>
                <a:lnTo>
                  <a:pt x="25" y="422"/>
                </a:lnTo>
                <a:lnTo>
                  <a:pt x="25" y="422"/>
                </a:lnTo>
                <a:lnTo>
                  <a:pt x="27" y="420"/>
                </a:lnTo>
                <a:lnTo>
                  <a:pt x="28" y="419"/>
                </a:lnTo>
                <a:lnTo>
                  <a:pt x="28" y="419"/>
                </a:lnTo>
                <a:lnTo>
                  <a:pt x="27" y="415"/>
                </a:lnTo>
                <a:lnTo>
                  <a:pt x="27" y="410"/>
                </a:lnTo>
                <a:lnTo>
                  <a:pt x="28" y="400"/>
                </a:lnTo>
                <a:lnTo>
                  <a:pt x="28" y="400"/>
                </a:lnTo>
                <a:lnTo>
                  <a:pt x="28" y="399"/>
                </a:lnTo>
                <a:lnTo>
                  <a:pt x="29" y="400"/>
                </a:lnTo>
                <a:lnTo>
                  <a:pt x="29" y="400"/>
                </a:lnTo>
                <a:lnTo>
                  <a:pt x="30" y="400"/>
                </a:lnTo>
                <a:lnTo>
                  <a:pt x="30" y="400"/>
                </a:lnTo>
                <a:lnTo>
                  <a:pt x="30" y="399"/>
                </a:lnTo>
                <a:lnTo>
                  <a:pt x="29" y="398"/>
                </a:lnTo>
                <a:lnTo>
                  <a:pt x="28" y="397"/>
                </a:lnTo>
                <a:lnTo>
                  <a:pt x="28" y="394"/>
                </a:lnTo>
                <a:lnTo>
                  <a:pt x="28" y="394"/>
                </a:lnTo>
                <a:lnTo>
                  <a:pt x="29" y="395"/>
                </a:lnTo>
                <a:lnTo>
                  <a:pt x="31" y="395"/>
                </a:lnTo>
                <a:lnTo>
                  <a:pt x="31" y="395"/>
                </a:lnTo>
                <a:lnTo>
                  <a:pt x="31" y="394"/>
                </a:lnTo>
                <a:lnTo>
                  <a:pt x="30" y="394"/>
                </a:lnTo>
                <a:lnTo>
                  <a:pt x="30" y="393"/>
                </a:lnTo>
                <a:lnTo>
                  <a:pt x="30" y="392"/>
                </a:lnTo>
                <a:lnTo>
                  <a:pt x="30" y="392"/>
                </a:lnTo>
                <a:lnTo>
                  <a:pt x="31" y="393"/>
                </a:lnTo>
                <a:lnTo>
                  <a:pt x="31" y="394"/>
                </a:lnTo>
                <a:lnTo>
                  <a:pt x="33" y="395"/>
                </a:lnTo>
                <a:lnTo>
                  <a:pt x="33" y="395"/>
                </a:lnTo>
                <a:lnTo>
                  <a:pt x="33" y="394"/>
                </a:lnTo>
                <a:lnTo>
                  <a:pt x="31" y="393"/>
                </a:lnTo>
                <a:lnTo>
                  <a:pt x="31" y="390"/>
                </a:lnTo>
                <a:lnTo>
                  <a:pt x="31" y="389"/>
                </a:lnTo>
                <a:lnTo>
                  <a:pt x="31" y="389"/>
                </a:lnTo>
                <a:lnTo>
                  <a:pt x="33" y="389"/>
                </a:lnTo>
                <a:lnTo>
                  <a:pt x="33" y="392"/>
                </a:lnTo>
                <a:lnTo>
                  <a:pt x="33" y="392"/>
                </a:lnTo>
                <a:lnTo>
                  <a:pt x="34" y="390"/>
                </a:lnTo>
                <a:lnTo>
                  <a:pt x="33" y="389"/>
                </a:lnTo>
                <a:lnTo>
                  <a:pt x="33" y="389"/>
                </a:lnTo>
                <a:lnTo>
                  <a:pt x="33" y="388"/>
                </a:lnTo>
                <a:lnTo>
                  <a:pt x="33" y="388"/>
                </a:lnTo>
                <a:lnTo>
                  <a:pt x="33" y="387"/>
                </a:lnTo>
                <a:lnTo>
                  <a:pt x="33" y="387"/>
                </a:lnTo>
                <a:lnTo>
                  <a:pt x="34" y="384"/>
                </a:lnTo>
                <a:lnTo>
                  <a:pt x="34" y="384"/>
                </a:lnTo>
                <a:lnTo>
                  <a:pt x="31" y="382"/>
                </a:lnTo>
                <a:lnTo>
                  <a:pt x="30" y="380"/>
                </a:lnTo>
                <a:lnTo>
                  <a:pt x="30" y="379"/>
                </a:lnTo>
                <a:lnTo>
                  <a:pt x="30" y="379"/>
                </a:lnTo>
                <a:lnTo>
                  <a:pt x="34" y="380"/>
                </a:lnTo>
                <a:lnTo>
                  <a:pt x="34" y="380"/>
                </a:lnTo>
                <a:lnTo>
                  <a:pt x="33" y="383"/>
                </a:lnTo>
                <a:lnTo>
                  <a:pt x="33" y="383"/>
                </a:lnTo>
                <a:lnTo>
                  <a:pt x="34" y="383"/>
                </a:lnTo>
                <a:lnTo>
                  <a:pt x="35" y="382"/>
                </a:lnTo>
                <a:lnTo>
                  <a:pt x="34" y="378"/>
                </a:lnTo>
                <a:lnTo>
                  <a:pt x="34" y="378"/>
                </a:lnTo>
                <a:lnTo>
                  <a:pt x="36" y="379"/>
                </a:lnTo>
                <a:lnTo>
                  <a:pt x="37" y="379"/>
                </a:lnTo>
                <a:lnTo>
                  <a:pt x="37" y="379"/>
                </a:lnTo>
                <a:lnTo>
                  <a:pt x="35" y="377"/>
                </a:lnTo>
                <a:lnTo>
                  <a:pt x="35" y="377"/>
                </a:lnTo>
                <a:lnTo>
                  <a:pt x="35" y="375"/>
                </a:lnTo>
                <a:lnTo>
                  <a:pt x="36" y="375"/>
                </a:lnTo>
                <a:lnTo>
                  <a:pt x="37" y="374"/>
                </a:lnTo>
                <a:lnTo>
                  <a:pt x="37" y="374"/>
                </a:lnTo>
                <a:lnTo>
                  <a:pt x="39" y="380"/>
                </a:lnTo>
                <a:lnTo>
                  <a:pt x="39" y="383"/>
                </a:lnTo>
                <a:lnTo>
                  <a:pt x="37" y="385"/>
                </a:lnTo>
                <a:lnTo>
                  <a:pt x="37" y="385"/>
                </a:lnTo>
                <a:lnTo>
                  <a:pt x="37" y="387"/>
                </a:lnTo>
                <a:lnTo>
                  <a:pt x="37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90"/>
                </a:lnTo>
                <a:lnTo>
                  <a:pt x="37" y="394"/>
                </a:lnTo>
                <a:lnTo>
                  <a:pt x="37" y="394"/>
                </a:lnTo>
                <a:lnTo>
                  <a:pt x="39" y="394"/>
                </a:lnTo>
                <a:lnTo>
                  <a:pt x="39" y="395"/>
                </a:lnTo>
                <a:lnTo>
                  <a:pt x="39" y="395"/>
                </a:lnTo>
                <a:lnTo>
                  <a:pt x="39" y="399"/>
                </a:lnTo>
                <a:lnTo>
                  <a:pt x="39" y="402"/>
                </a:lnTo>
                <a:lnTo>
                  <a:pt x="40" y="403"/>
                </a:lnTo>
                <a:lnTo>
                  <a:pt x="40" y="403"/>
                </a:lnTo>
                <a:lnTo>
                  <a:pt x="39" y="405"/>
                </a:lnTo>
                <a:lnTo>
                  <a:pt x="39" y="408"/>
                </a:lnTo>
                <a:lnTo>
                  <a:pt x="40" y="414"/>
                </a:lnTo>
                <a:lnTo>
                  <a:pt x="40" y="414"/>
                </a:lnTo>
                <a:lnTo>
                  <a:pt x="39" y="415"/>
                </a:lnTo>
                <a:lnTo>
                  <a:pt x="39" y="419"/>
                </a:lnTo>
                <a:lnTo>
                  <a:pt x="39" y="419"/>
                </a:lnTo>
                <a:lnTo>
                  <a:pt x="40" y="419"/>
                </a:lnTo>
                <a:lnTo>
                  <a:pt x="40" y="418"/>
                </a:lnTo>
                <a:lnTo>
                  <a:pt x="41" y="415"/>
                </a:lnTo>
                <a:lnTo>
                  <a:pt x="41" y="415"/>
                </a:lnTo>
                <a:lnTo>
                  <a:pt x="42" y="415"/>
                </a:lnTo>
                <a:lnTo>
                  <a:pt x="42" y="417"/>
                </a:lnTo>
                <a:lnTo>
                  <a:pt x="41" y="418"/>
                </a:lnTo>
                <a:lnTo>
                  <a:pt x="41" y="418"/>
                </a:lnTo>
                <a:lnTo>
                  <a:pt x="41" y="419"/>
                </a:lnTo>
                <a:lnTo>
                  <a:pt x="42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7"/>
                </a:lnTo>
                <a:lnTo>
                  <a:pt x="43" y="415"/>
                </a:lnTo>
                <a:lnTo>
                  <a:pt x="41" y="413"/>
                </a:lnTo>
                <a:lnTo>
                  <a:pt x="41" y="413"/>
                </a:lnTo>
                <a:lnTo>
                  <a:pt x="41" y="403"/>
                </a:lnTo>
                <a:lnTo>
                  <a:pt x="42" y="395"/>
                </a:lnTo>
                <a:lnTo>
                  <a:pt x="42" y="395"/>
                </a:lnTo>
                <a:lnTo>
                  <a:pt x="43" y="397"/>
                </a:lnTo>
                <a:lnTo>
                  <a:pt x="45" y="397"/>
                </a:lnTo>
                <a:lnTo>
                  <a:pt x="46" y="398"/>
                </a:lnTo>
                <a:lnTo>
                  <a:pt x="46" y="398"/>
                </a:lnTo>
                <a:lnTo>
                  <a:pt x="46" y="398"/>
                </a:lnTo>
                <a:lnTo>
                  <a:pt x="46" y="397"/>
                </a:lnTo>
                <a:lnTo>
                  <a:pt x="46" y="395"/>
                </a:lnTo>
                <a:lnTo>
                  <a:pt x="47" y="394"/>
                </a:lnTo>
                <a:lnTo>
                  <a:pt x="47" y="394"/>
                </a:lnTo>
                <a:lnTo>
                  <a:pt x="46" y="394"/>
                </a:lnTo>
                <a:lnTo>
                  <a:pt x="45" y="395"/>
                </a:lnTo>
                <a:lnTo>
                  <a:pt x="45" y="395"/>
                </a:lnTo>
                <a:lnTo>
                  <a:pt x="43" y="395"/>
                </a:lnTo>
                <a:lnTo>
                  <a:pt x="43" y="394"/>
                </a:lnTo>
                <a:lnTo>
                  <a:pt x="43" y="390"/>
                </a:lnTo>
                <a:lnTo>
                  <a:pt x="43" y="390"/>
                </a:lnTo>
                <a:lnTo>
                  <a:pt x="45" y="390"/>
                </a:lnTo>
                <a:lnTo>
                  <a:pt x="46" y="390"/>
                </a:lnTo>
                <a:lnTo>
                  <a:pt x="46" y="390"/>
                </a:lnTo>
                <a:lnTo>
                  <a:pt x="46" y="389"/>
                </a:lnTo>
                <a:lnTo>
                  <a:pt x="45" y="389"/>
                </a:lnTo>
                <a:lnTo>
                  <a:pt x="45" y="388"/>
                </a:lnTo>
                <a:lnTo>
                  <a:pt x="45" y="387"/>
                </a:lnTo>
                <a:lnTo>
                  <a:pt x="45" y="387"/>
                </a:lnTo>
                <a:lnTo>
                  <a:pt x="46" y="388"/>
                </a:lnTo>
                <a:lnTo>
                  <a:pt x="47" y="387"/>
                </a:lnTo>
                <a:lnTo>
                  <a:pt x="47" y="387"/>
                </a:lnTo>
                <a:lnTo>
                  <a:pt x="47" y="387"/>
                </a:lnTo>
                <a:lnTo>
                  <a:pt x="46" y="387"/>
                </a:lnTo>
                <a:lnTo>
                  <a:pt x="46" y="387"/>
                </a:lnTo>
                <a:lnTo>
                  <a:pt x="46" y="387"/>
                </a:lnTo>
                <a:lnTo>
                  <a:pt x="45" y="385"/>
                </a:lnTo>
                <a:lnTo>
                  <a:pt x="45" y="385"/>
                </a:lnTo>
                <a:lnTo>
                  <a:pt x="46" y="384"/>
                </a:lnTo>
                <a:lnTo>
                  <a:pt x="47" y="383"/>
                </a:lnTo>
                <a:lnTo>
                  <a:pt x="48" y="384"/>
                </a:lnTo>
                <a:lnTo>
                  <a:pt x="48" y="384"/>
                </a:lnTo>
                <a:lnTo>
                  <a:pt x="48" y="382"/>
                </a:lnTo>
                <a:lnTo>
                  <a:pt x="47" y="380"/>
                </a:lnTo>
                <a:lnTo>
                  <a:pt x="47" y="378"/>
                </a:lnTo>
                <a:lnTo>
                  <a:pt x="47" y="378"/>
                </a:lnTo>
                <a:lnTo>
                  <a:pt x="48" y="377"/>
                </a:lnTo>
                <a:lnTo>
                  <a:pt x="48" y="377"/>
                </a:lnTo>
                <a:lnTo>
                  <a:pt x="50" y="375"/>
                </a:lnTo>
                <a:lnTo>
                  <a:pt x="50" y="374"/>
                </a:lnTo>
                <a:lnTo>
                  <a:pt x="50" y="374"/>
                </a:lnTo>
                <a:lnTo>
                  <a:pt x="48" y="372"/>
                </a:lnTo>
                <a:lnTo>
                  <a:pt x="48" y="372"/>
                </a:lnTo>
                <a:lnTo>
                  <a:pt x="46" y="372"/>
                </a:lnTo>
                <a:lnTo>
                  <a:pt x="46" y="372"/>
                </a:lnTo>
                <a:lnTo>
                  <a:pt x="46" y="368"/>
                </a:lnTo>
                <a:lnTo>
                  <a:pt x="45" y="367"/>
                </a:lnTo>
                <a:lnTo>
                  <a:pt x="43" y="367"/>
                </a:lnTo>
                <a:lnTo>
                  <a:pt x="43" y="367"/>
                </a:lnTo>
                <a:lnTo>
                  <a:pt x="43" y="365"/>
                </a:lnTo>
                <a:lnTo>
                  <a:pt x="45" y="364"/>
                </a:lnTo>
                <a:lnTo>
                  <a:pt x="45" y="364"/>
                </a:lnTo>
                <a:lnTo>
                  <a:pt x="46" y="364"/>
                </a:lnTo>
                <a:lnTo>
                  <a:pt x="46" y="365"/>
                </a:lnTo>
                <a:lnTo>
                  <a:pt x="46" y="365"/>
                </a:lnTo>
                <a:lnTo>
                  <a:pt x="47" y="365"/>
                </a:lnTo>
                <a:lnTo>
                  <a:pt x="48" y="363"/>
                </a:lnTo>
                <a:lnTo>
                  <a:pt x="48" y="363"/>
                </a:lnTo>
                <a:lnTo>
                  <a:pt x="47" y="362"/>
                </a:lnTo>
                <a:lnTo>
                  <a:pt x="48" y="359"/>
                </a:lnTo>
                <a:lnTo>
                  <a:pt x="48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57"/>
                </a:lnTo>
                <a:lnTo>
                  <a:pt x="50" y="354"/>
                </a:lnTo>
                <a:lnTo>
                  <a:pt x="50" y="354"/>
                </a:lnTo>
                <a:lnTo>
                  <a:pt x="46" y="354"/>
                </a:lnTo>
                <a:lnTo>
                  <a:pt x="46" y="354"/>
                </a:lnTo>
                <a:lnTo>
                  <a:pt x="47" y="355"/>
                </a:lnTo>
                <a:lnTo>
                  <a:pt x="47" y="358"/>
                </a:lnTo>
                <a:lnTo>
                  <a:pt x="47" y="358"/>
                </a:lnTo>
                <a:lnTo>
                  <a:pt x="45" y="359"/>
                </a:lnTo>
                <a:lnTo>
                  <a:pt x="45" y="360"/>
                </a:lnTo>
                <a:lnTo>
                  <a:pt x="43" y="360"/>
                </a:lnTo>
                <a:lnTo>
                  <a:pt x="42" y="362"/>
                </a:lnTo>
                <a:lnTo>
                  <a:pt x="42" y="362"/>
                </a:lnTo>
                <a:lnTo>
                  <a:pt x="42" y="348"/>
                </a:lnTo>
                <a:lnTo>
                  <a:pt x="42" y="342"/>
                </a:lnTo>
                <a:lnTo>
                  <a:pt x="43" y="337"/>
                </a:lnTo>
                <a:lnTo>
                  <a:pt x="43" y="337"/>
                </a:lnTo>
                <a:lnTo>
                  <a:pt x="45" y="337"/>
                </a:lnTo>
                <a:lnTo>
                  <a:pt x="45" y="337"/>
                </a:lnTo>
                <a:lnTo>
                  <a:pt x="43" y="339"/>
                </a:lnTo>
                <a:lnTo>
                  <a:pt x="43" y="339"/>
                </a:lnTo>
                <a:lnTo>
                  <a:pt x="43" y="357"/>
                </a:lnTo>
                <a:lnTo>
                  <a:pt x="43" y="357"/>
                </a:lnTo>
                <a:lnTo>
                  <a:pt x="45" y="353"/>
                </a:lnTo>
                <a:lnTo>
                  <a:pt x="45" y="352"/>
                </a:lnTo>
                <a:lnTo>
                  <a:pt x="46" y="352"/>
                </a:lnTo>
                <a:lnTo>
                  <a:pt x="46" y="352"/>
                </a:lnTo>
                <a:lnTo>
                  <a:pt x="46" y="350"/>
                </a:lnTo>
                <a:lnTo>
                  <a:pt x="46" y="349"/>
                </a:lnTo>
                <a:lnTo>
                  <a:pt x="45" y="349"/>
                </a:lnTo>
                <a:lnTo>
                  <a:pt x="45" y="348"/>
                </a:lnTo>
                <a:lnTo>
                  <a:pt x="45" y="348"/>
                </a:lnTo>
                <a:lnTo>
                  <a:pt x="45" y="347"/>
                </a:lnTo>
                <a:lnTo>
                  <a:pt x="46" y="347"/>
                </a:lnTo>
                <a:lnTo>
                  <a:pt x="46" y="347"/>
                </a:lnTo>
                <a:lnTo>
                  <a:pt x="46" y="345"/>
                </a:lnTo>
                <a:lnTo>
                  <a:pt x="46" y="345"/>
                </a:lnTo>
                <a:lnTo>
                  <a:pt x="45" y="344"/>
                </a:lnTo>
                <a:lnTo>
                  <a:pt x="45" y="344"/>
                </a:lnTo>
                <a:lnTo>
                  <a:pt x="45" y="343"/>
                </a:lnTo>
                <a:lnTo>
                  <a:pt x="45" y="343"/>
                </a:lnTo>
                <a:lnTo>
                  <a:pt x="45" y="342"/>
                </a:lnTo>
                <a:lnTo>
                  <a:pt x="45" y="342"/>
                </a:lnTo>
                <a:lnTo>
                  <a:pt x="45" y="338"/>
                </a:lnTo>
                <a:lnTo>
                  <a:pt x="45" y="334"/>
                </a:lnTo>
                <a:lnTo>
                  <a:pt x="45" y="334"/>
                </a:lnTo>
                <a:lnTo>
                  <a:pt x="45" y="333"/>
                </a:lnTo>
                <a:lnTo>
                  <a:pt x="46" y="333"/>
                </a:lnTo>
                <a:lnTo>
                  <a:pt x="46" y="333"/>
                </a:lnTo>
                <a:lnTo>
                  <a:pt x="46" y="333"/>
                </a:lnTo>
                <a:lnTo>
                  <a:pt x="45" y="333"/>
                </a:lnTo>
                <a:lnTo>
                  <a:pt x="43" y="333"/>
                </a:lnTo>
                <a:lnTo>
                  <a:pt x="43" y="333"/>
                </a:lnTo>
                <a:lnTo>
                  <a:pt x="45" y="332"/>
                </a:lnTo>
                <a:lnTo>
                  <a:pt x="46" y="330"/>
                </a:lnTo>
                <a:lnTo>
                  <a:pt x="46" y="330"/>
                </a:lnTo>
                <a:lnTo>
                  <a:pt x="45" y="330"/>
                </a:lnTo>
                <a:lnTo>
                  <a:pt x="45" y="330"/>
                </a:lnTo>
                <a:lnTo>
                  <a:pt x="42" y="330"/>
                </a:lnTo>
                <a:lnTo>
                  <a:pt x="42" y="330"/>
                </a:lnTo>
                <a:lnTo>
                  <a:pt x="41" y="317"/>
                </a:lnTo>
                <a:lnTo>
                  <a:pt x="41" y="317"/>
                </a:lnTo>
                <a:lnTo>
                  <a:pt x="42" y="315"/>
                </a:lnTo>
                <a:lnTo>
                  <a:pt x="42" y="315"/>
                </a:lnTo>
                <a:lnTo>
                  <a:pt x="42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8"/>
                </a:lnTo>
                <a:lnTo>
                  <a:pt x="42" y="308"/>
                </a:lnTo>
                <a:lnTo>
                  <a:pt x="42" y="308"/>
                </a:lnTo>
                <a:lnTo>
                  <a:pt x="43" y="307"/>
                </a:lnTo>
                <a:lnTo>
                  <a:pt x="43" y="307"/>
                </a:lnTo>
                <a:lnTo>
                  <a:pt x="42" y="304"/>
                </a:lnTo>
                <a:lnTo>
                  <a:pt x="42" y="300"/>
                </a:lnTo>
                <a:lnTo>
                  <a:pt x="42" y="297"/>
                </a:lnTo>
                <a:lnTo>
                  <a:pt x="42" y="293"/>
                </a:lnTo>
                <a:lnTo>
                  <a:pt x="42" y="293"/>
                </a:lnTo>
                <a:lnTo>
                  <a:pt x="43" y="293"/>
                </a:lnTo>
                <a:lnTo>
                  <a:pt x="43" y="293"/>
                </a:lnTo>
                <a:lnTo>
                  <a:pt x="45" y="294"/>
                </a:lnTo>
                <a:lnTo>
                  <a:pt x="45" y="294"/>
                </a:lnTo>
                <a:lnTo>
                  <a:pt x="43" y="297"/>
                </a:lnTo>
                <a:lnTo>
                  <a:pt x="45" y="300"/>
                </a:lnTo>
                <a:lnTo>
                  <a:pt x="45" y="300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7" y="302"/>
                </a:lnTo>
                <a:lnTo>
                  <a:pt x="46" y="300"/>
                </a:lnTo>
                <a:lnTo>
                  <a:pt x="45" y="297"/>
                </a:lnTo>
                <a:lnTo>
                  <a:pt x="45" y="297"/>
                </a:lnTo>
                <a:lnTo>
                  <a:pt x="46" y="297"/>
                </a:lnTo>
                <a:lnTo>
                  <a:pt x="46" y="295"/>
                </a:lnTo>
                <a:lnTo>
                  <a:pt x="46" y="294"/>
                </a:lnTo>
                <a:lnTo>
                  <a:pt x="47" y="294"/>
                </a:lnTo>
                <a:lnTo>
                  <a:pt x="47" y="294"/>
                </a:lnTo>
                <a:lnTo>
                  <a:pt x="46" y="293"/>
                </a:lnTo>
                <a:lnTo>
                  <a:pt x="45" y="293"/>
                </a:lnTo>
                <a:lnTo>
                  <a:pt x="43" y="293"/>
                </a:lnTo>
                <a:lnTo>
                  <a:pt x="43" y="293"/>
                </a:lnTo>
                <a:lnTo>
                  <a:pt x="43" y="290"/>
                </a:lnTo>
                <a:lnTo>
                  <a:pt x="45" y="289"/>
                </a:lnTo>
                <a:lnTo>
                  <a:pt x="45" y="289"/>
                </a:lnTo>
                <a:lnTo>
                  <a:pt x="43" y="289"/>
                </a:lnTo>
                <a:lnTo>
                  <a:pt x="43" y="290"/>
                </a:lnTo>
                <a:lnTo>
                  <a:pt x="43" y="292"/>
                </a:lnTo>
                <a:lnTo>
                  <a:pt x="43" y="292"/>
                </a:lnTo>
                <a:lnTo>
                  <a:pt x="42" y="289"/>
                </a:lnTo>
                <a:lnTo>
                  <a:pt x="41" y="285"/>
                </a:lnTo>
                <a:lnTo>
                  <a:pt x="41" y="285"/>
                </a:lnTo>
                <a:lnTo>
                  <a:pt x="42" y="280"/>
                </a:lnTo>
                <a:lnTo>
                  <a:pt x="42" y="280"/>
                </a:lnTo>
                <a:lnTo>
                  <a:pt x="42" y="279"/>
                </a:lnTo>
                <a:lnTo>
                  <a:pt x="42" y="279"/>
                </a:lnTo>
                <a:lnTo>
                  <a:pt x="42" y="278"/>
                </a:lnTo>
                <a:lnTo>
                  <a:pt x="42" y="278"/>
                </a:lnTo>
                <a:lnTo>
                  <a:pt x="42" y="277"/>
                </a:lnTo>
                <a:lnTo>
                  <a:pt x="42" y="275"/>
                </a:lnTo>
                <a:lnTo>
                  <a:pt x="41" y="274"/>
                </a:lnTo>
                <a:lnTo>
                  <a:pt x="41" y="274"/>
                </a:lnTo>
                <a:lnTo>
                  <a:pt x="41" y="273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1" y="269"/>
                </a:lnTo>
                <a:lnTo>
                  <a:pt x="41" y="269"/>
                </a:lnTo>
                <a:lnTo>
                  <a:pt x="42" y="270"/>
                </a:lnTo>
                <a:lnTo>
                  <a:pt x="42" y="272"/>
                </a:lnTo>
                <a:lnTo>
                  <a:pt x="42" y="272"/>
                </a:lnTo>
                <a:lnTo>
                  <a:pt x="43" y="270"/>
                </a:lnTo>
                <a:lnTo>
                  <a:pt x="45" y="269"/>
                </a:lnTo>
                <a:lnTo>
                  <a:pt x="45" y="269"/>
                </a:lnTo>
                <a:lnTo>
                  <a:pt x="45" y="268"/>
                </a:lnTo>
                <a:lnTo>
                  <a:pt x="42" y="267"/>
                </a:lnTo>
                <a:lnTo>
                  <a:pt x="42" y="267"/>
                </a:lnTo>
                <a:lnTo>
                  <a:pt x="43" y="265"/>
                </a:lnTo>
                <a:lnTo>
                  <a:pt x="43" y="264"/>
                </a:lnTo>
                <a:lnTo>
                  <a:pt x="42" y="264"/>
                </a:lnTo>
                <a:lnTo>
                  <a:pt x="42" y="264"/>
                </a:lnTo>
                <a:lnTo>
                  <a:pt x="41" y="264"/>
                </a:lnTo>
                <a:lnTo>
                  <a:pt x="42" y="265"/>
                </a:lnTo>
                <a:lnTo>
                  <a:pt x="42" y="267"/>
                </a:lnTo>
                <a:lnTo>
                  <a:pt x="42" y="268"/>
                </a:lnTo>
                <a:lnTo>
                  <a:pt x="42" y="268"/>
                </a:lnTo>
                <a:lnTo>
                  <a:pt x="41" y="267"/>
                </a:lnTo>
                <a:lnTo>
                  <a:pt x="41" y="265"/>
                </a:lnTo>
                <a:lnTo>
                  <a:pt x="41" y="265"/>
                </a:lnTo>
                <a:lnTo>
                  <a:pt x="40" y="265"/>
                </a:lnTo>
                <a:lnTo>
                  <a:pt x="40" y="267"/>
                </a:lnTo>
                <a:lnTo>
                  <a:pt x="39" y="268"/>
                </a:lnTo>
                <a:lnTo>
                  <a:pt x="37" y="269"/>
                </a:lnTo>
                <a:lnTo>
                  <a:pt x="37" y="269"/>
                </a:lnTo>
                <a:lnTo>
                  <a:pt x="37" y="272"/>
                </a:lnTo>
                <a:lnTo>
                  <a:pt x="36" y="274"/>
                </a:lnTo>
                <a:lnTo>
                  <a:pt x="36" y="274"/>
                </a:lnTo>
                <a:lnTo>
                  <a:pt x="36" y="273"/>
                </a:lnTo>
                <a:lnTo>
                  <a:pt x="37" y="272"/>
                </a:lnTo>
                <a:lnTo>
                  <a:pt x="37" y="272"/>
                </a:lnTo>
                <a:lnTo>
                  <a:pt x="36" y="270"/>
                </a:lnTo>
                <a:lnTo>
                  <a:pt x="36" y="270"/>
                </a:lnTo>
                <a:lnTo>
                  <a:pt x="35" y="272"/>
                </a:lnTo>
                <a:lnTo>
                  <a:pt x="36" y="272"/>
                </a:lnTo>
                <a:lnTo>
                  <a:pt x="36" y="272"/>
                </a:lnTo>
                <a:lnTo>
                  <a:pt x="35" y="272"/>
                </a:lnTo>
                <a:lnTo>
                  <a:pt x="34" y="272"/>
                </a:lnTo>
                <a:lnTo>
                  <a:pt x="33" y="272"/>
                </a:lnTo>
                <a:lnTo>
                  <a:pt x="33" y="273"/>
                </a:lnTo>
                <a:lnTo>
                  <a:pt x="33" y="273"/>
                </a:lnTo>
                <a:lnTo>
                  <a:pt x="31" y="273"/>
                </a:lnTo>
                <a:lnTo>
                  <a:pt x="31" y="270"/>
                </a:lnTo>
                <a:lnTo>
                  <a:pt x="33" y="269"/>
                </a:lnTo>
                <a:lnTo>
                  <a:pt x="31" y="268"/>
                </a:lnTo>
                <a:lnTo>
                  <a:pt x="31" y="268"/>
                </a:lnTo>
                <a:lnTo>
                  <a:pt x="30" y="272"/>
                </a:lnTo>
                <a:lnTo>
                  <a:pt x="29" y="274"/>
                </a:lnTo>
                <a:lnTo>
                  <a:pt x="29" y="274"/>
                </a:lnTo>
                <a:lnTo>
                  <a:pt x="29" y="275"/>
                </a:lnTo>
                <a:lnTo>
                  <a:pt x="30" y="275"/>
                </a:lnTo>
                <a:lnTo>
                  <a:pt x="31" y="274"/>
                </a:lnTo>
                <a:lnTo>
                  <a:pt x="31" y="274"/>
                </a:lnTo>
                <a:lnTo>
                  <a:pt x="31" y="274"/>
                </a:lnTo>
                <a:lnTo>
                  <a:pt x="30" y="277"/>
                </a:lnTo>
                <a:lnTo>
                  <a:pt x="29" y="277"/>
                </a:lnTo>
                <a:lnTo>
                  <a:pt x="29" y="277"/>
                </a:lnTo>
                <a:lnTo>
                  <a:pt x="29" y="279"/>
                </a:lnTo>
                <a:lnTo>
                  <a:pt x="28" y="280"/>
                </a:lnTo>
                <a:lnTo>
                  <a:pt x="28" y="280"/>
                </a:lnTo>
                <a:lnTo>
                  <a:pt x="27" y="279"/>
                </a:lnTo>
                <a:lnTo>
                  <a:pt x="27" y="277"/>
                </a:lnTo>
                <a:lnTo>
                  <a:pt x="27" y="273"/>
                </a:lnTo>
                <a:lnTo>
                  <a:pt x="27" y="270"/>
                </a:lnTo>
                <a:lnTo>
                  <a:pt x="27" y="270"/>
                </a:lnTo>
                <a:lnTo>
                  <a:pt x="28" y="272"/>
                </a:lnTo>
                <a:lnTo>
                  <a:pt x="29" y="272"/>
                </a:lnTo>
                <a:lnTo>
                  <a:pt x="29" y="272"/>
                </a:lnTo>
                <a:lnTo>
                  <a:pt x="29" y="270"/>
                </a:lnTo>
                <a:lnTo>
                  <a:pt x="28" y="270"/>
                </a:lnTo>
                <a:lnTo>
                  <a:pt x="28" y="269"/>
                </a:lnTo>
                <a:lnTo>
                  <a:pt x="28" y="268"/>
                </a:lnTo>
                <a:lnTo>
                  <a:pt x="28" y="268"/>
                </a:lnTo>
                <a:lnTo>
                  <a:pt x="27" y="269"/>
                </a:lnTo>
                <a:lnTo>
                  <a:pt x="27" y="269"/>
                </a:lnTo>
                <a:lnTo>
                  <a:pt x="24" y="265"/>
                </a:lnTo>
                <a:lnTo>
                  <a:pt x="23" y="264"/>
                </a:lnTo>
                <a:lnTo>
                  <a:pt x="22" y="264"/>
                </a:lnTo>
                <a:lnTo>
                  <a:pt x="22" y="264"/>
                </a:lnTo>
                <a:lnTo>
                  <a:pt x="22" y="262"/>
                </a:lnTo>
                <a:lnTo>
                  <a:pt x="23" y="260"/>
                </a:lnTo>
                <a:lnTo>
                  <a:pt x="23" y="260"/>
                </a:lnTo>
                <a:lnTo>
                  <a:pt x="23" y="258"/>
                </a:lnTo>
                <a:lnTo>
                  <a:pt x="23" y="254"/>
                </a:lnTo>
                <a:lnTo>
                  <a:pt x="23" y="254"/>
                </a:lnTo>
                <a:lnTo>
                  <a:pt x="24" y="255"/>
                </a:lnTo>
                <a:lnTo>
                  <a:pt x="24" y="257"/>
                </a:lnTo>
                <a:lnTo>
                  <a:pt x="24" y="257"/>
                </a:lnTo>
                <a:lnTo>
                  <a:pt x="25" y="255"/>
                </a:lnTo>
                <a:lnTo>
                  <a:pt x="25" y="253"/>
                </a:lnTo>
                <a:lnTo>
                  <a:pt x="27" y="250"/>
                </a:lnTo>
                <a:lnTo>
                  <a:pt x="28" y="250"/>
                </a:lnTo>
                <a:lnTo>
                  <a:pt x="28" y="250"/>
                </a:lnTo>
                <a:lnTo>
                  <a:pt x="27" y="249"/>
                </a:lnTo>
                <a:lnTo>
                  <a:pt x="25" y="249"/>
                </a:lnTo>
                <a:lnTo>
                  <a:pt x="24" y="252"/>
                </a:lnTo>
                <a:lnTo>
                  <a:pt x="24" y="252"/>
                </a:lnTo>
                <a:lnTo>
                  <a:pt x="23" y="250"/>
                </a:lnTo>
                <a:lnTo>
                  <a:pt x="23" y="250"/>
                </a:lnTo>
                <a:lnTo>
                  <a:pt x="23" y="248"/>
                </a:lnTo>
                <a:lnTo>
                  <a:pt x="23" y="248"/>
                </a:lnTo>
                <a:lnTo>
                  <a:pt x="24" y="249"/>
                </a:lnTo>
                <a:lnTo>
                  <a:pt x="25" y="248"/>
                </a:lnTo>
                <a:lnTo>
                  <a:pt x="28" y="247"/>
                </a:lnTo>
                <a:lnTo>
                  <a:pt x="28" y="247"/>
                </a:lnTo>
                <a:lnTo>
                  <a:pt x="25" y="243"/>
                </a:lnTo>
                <a:lnTo>
                  <a:pt x="24" y="242"/>
                </a:lnTo>
                <a:lnTo>
                  <a:pt x="24" y="238"/>
                </a:lnTo>
                <a:lnTo>
                  <a:pt x="24" y="238"/>
                </a:lnTo>
                <a:lnTo>
                  <a:pt x="24" y="238"/>
                </a:lnTo>
                <a:lnTo>
                  <a:pt x="24" y="237"/>
                </a:lnTo>
                <a:lnTo>
                  <a:pt x="25" y="237"/>
                </a:lnTo>
                <a:lnTo>
                  <a:pt x="25" y="237"/>
                </a:lnTo>
                <a:lnTo>
                  <a:pt x="25" y="235"/>
                </a:lnTo>
                <a:lnTo>
                  <a:pt x="25" y="235"/>
                </a:lnTo>
                <a:lnTo>
                  <a:pt x="24" y="235"/>
                </a:lnTo>
                <a:lnTo>
                  <a:pt x="24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4"/>
                </a:lnTo>
                <a:lnTo>
                  <a:pt x="24" y="234"/>
                </a:lnTo>
                <a:lnTo>
                  <a:pt x="24" y="234"/>
                </a:lnTo>
                <a:lnTo>
                  <a:pt x="23" y="230"/>
                </a:lnTo>
                <a:lnTo>
                  <a:pt x="23" y="228"/>
                </a:lnTo>
                <a:lnTo>
                  <a:pt x="23" y="228"/>
                </a:lnTo>
                <a:lnTo>
                  <a:pt x="24" y="225"/>
                </a:lnTo>
                <a:lnTo>
                  <a:pt x="24" y="223"/>
                </a:lnTo>
                <a:lnTo>
                  <a:pt x="24" y="223"/>
                </a:lnTo>
                <a:lnTo>
                  <a:pt x="24" y="224"/>
                </a:lnTo>
                <a:lnTo>
                  <a:pt x="23" y="225"/>
                </a:lnTo>
                <a:lnTo>
                  <a:pt x="23" y="225"/>
                </a:lnTo>
                <a:lnTo>
                  <a:pt x="23" y="223"/>
                </a:lnTo>
                <a:lnTo>
                  <a:pt x="23" y="220"/>
                </a:lnTo>
                <a:lnTo>
                  <a:pt x="23" y="216"/>
                </a:lnTo>
                <a:lnTo>
                  <a:pt x="23" y="213"/>
                </a:lnTo>
                <a:lnTo>
                  <a:pt x="23" y="213"/>
                </a:lnTo>
                <a:lnTo>
                  <a:pt x="24" y="213"/>
                </a:lnTo>
                <a:lnTo>
                  <a:pt x="25" y="211"/>
                </a:lnTo>
                <a:lnTo>
                  <a:pt x="25" y="210"/>
                </a:lnTo>
                <a:lnTo>
                  <a:pt x="25" y="210"/>
                </a:lnTo>
                <a:lnTo>
                  <a:pt x="25" y="210"/>
                </a:lnTo>
                <a:lnTo>
                  <a:pt x="24" y="210"/>
                </a:lnTo>
                <a:lnTo>
                  <a:pt x="24" y="210"/>
                </a:lnTo>
                <a:lnTo>
                  <a:pt x="24" y="205"/>
                </a:lnTo>
                <a:lnTo>
                  <a:pt x="23" y="201"/>
                </a:lnTo>
                <a:lnTo>
                  <a:pt x="23" y="201"/>
                </a:lnTo>
                <a:lnTo>
                  <a:pt x="25" y="200"/>
                </a:lnTo>
                <a:lnTo>
                  <a:pt x="25" y="198"/>
                </a:lnTo>
                <a:lnTo>
                  <a:pt x="25" y="198"/>
                </a:lnTo>
                <a:lnTo>
                  <a:pt x="25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5" y="198"/>
                </a:lnTo>
                <a:lnTo>
                  <a:pt x="25" y="198"/>
                </a:lnTo>
                <a:lnTo>
                  <a:pt x="24" y="196"/>
                </a:lnTo>
                <a:lnTo>
                  <a:pt x="24" y="195"/>
                </a:lnTo>
                <a:lnTo>
                  <a:pt x="25" y="194"/>
                </a:lnTo>
                <a:lnTo>
                  <a:pt x="25" y="194"/>
                </a:lnTo>
                <a:lnTo>
                  <a:pt x="27" y="195"/>
                </a:lnTo>
                <a:lnTo>
                  <a:pt x="27" y="196"/>
                </a:lnTo>
                <a:lnTo>
                  <a:pt x="27" y="201"/>
                </a:lnTo>
                <a:lnTo>
                  <a:pt x="27" y="201"/>
                </a:lnTo>
                <a:lnTo>
                  <a:pt x="28" y="203"/>
                </a:lnTo>
                <a:lnTo>
                  <a:pt x="28" y="203"/>
                </a:lnTo>
                <a:lnTo>
                  <a:pt x="28" y="204"/>
                </a:lnTo>
                <a:lnTo>
                  <a:pt x="28" y="204"/>
                </a:lnTo>
                <a:lnTo>
                  <a:pt x="27" y="204"/>
                </a:lnTo>
                <a:lnTo>
                  <a:pt x="27" y="205"/>
                </a:lnTo>
                <a:lnTo>
                  <a:pt x="27" y="208"/>
                </a:lnTo>
                <a:lnTo>
                  <a:pt x="27" y="209"/>
                </a:lnTo>
                <a:lnTo>
                  <a:pt x="27" y="209"/>
                </a:lnTo>
                <a:lnTo>
                  <a:pt x="28" y="211"/>
                </a:lnTo>
                <a:lnTo>
                  <a:pt x="28" y="211"/>
                </a:lnTo>
                <a:lnTo>
                  <a:pt x="27" y="213"/>
                </a:lnTo>
                <a:lnTo>
                  <a:pt x="24" y="214"/>
                </a:lnTo>
                <a:lnTo>
                  <a:pt x="24" y="214"/>
                </a:lnTo>
                <a:lnTo>
                  <a:pt x="25" y="215"/>
                </a:lnTo>
                <a:lnTo>
                  <a:pt x="24" y="215"/>
                </a:lnTo>
                <a:lnTo>
                  <a:pt x="24" y="216"/>
                </a:lnTo>
                <a:lnTo>
                  <a:pt x="24" y="219"/>
                </a:lnTo>
                <a:lnTo>
                  <a:pt x="24" y="219"/>
                </a:lnTo>
                <a:lnTo>
                  <a:pt x="25" y="218"/>
                </a:lnTo>
                <a:lnTo>
                  <a:pt x="27" y="218"/>
                </a:lnTo>
                <a:lnTo>
                  <a:pt x="28" y="216"/>
                </a:lnTo>
                <a:lnTo>
                  <a:pt x="29" y="216"/>
                </a:lnTo>
                <a:lnTo>
                  <a:pt x="29" y="216"/>
                </a:lnTo>
                <a:lnTo>
                  <a:pt x="27" y="219"/>
                </a:lnTo>
                <a:lnTo>
                  <a:pt x="24" y="220"/>
                </a:lnTo>
                <a:lnTo>
                  <a:pt x="24" y="220"/>
                </a:lnTo>
                <a:lnTo>
                  <a:pt x="24" y="221"/>
                </a:lnTo>
                <a:lnTo>
                  <a:pt x="25" y="221"/>
                </a:lnTo>
                <a:lnTo>
                  <a:pt x="27" y="221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5" y="223"/>
                </a:lnTo>
                <a:lnTo>
                  <a:pt x="25" y="224"/>
                </a:lnTo>
                <a:lnTo>
                  <a:pt x="24" y="226"/>
                </a:lnTo>
                <a:lnTo>
                  <a:pt x="24" y="226"/>
                </a:lnTo>
                <a:lnTo>
                  <a:pt x="25" y="226"/>
                </a:lnTo>
                <a:lnTo>
                  <a:pt x="25" y="226"/>
                </a:lnTo>
                <a:lnTo>
                  <a:pt x="27" y="226"/>
                </a:lnTo>
                <a:lnTo>
                  <a:pt x="27" y="225"/>
                </a:lnTo>
                <a:lnTo>
                  <a:pt x="27" y="225"/>
                </a:lnTo>
                <a:lnTo>
                  <a:pt x="27" y="226"/>
                </a:lnTo>
                <a:lnTo>
                  <a:pt x="27" y="228"/>
                </a:lnTo>
                <a:lnTo>
                  <a:pt x="27" y="229"/>
                </a:lnTo>
                <a:lnTo>
                  <a:pt x="27" y="229"/>
                </a:lnTo>
                <a:lnTo>
                  <a:pt x="27" y="229"/>
                </a:lnTo>
                <a:lnTo>
                  <a:pt x="29" y="229"/>
                </a:lnTo>
                <a:lnTo>
                  <a:pt x="29" y="229"/>
                </a:lnTo>
                <a:lnTo>
                  <a:pt x="28" y="226"/>
                </a:lnTo>
                <a:lnTo>
                  <a:pt x="28" y="225"/>
                </a:lnTo>
                <a:lnTo>
                  <a:pt x="27" y="225"/>
                </a:lnTo>
                <a:lnTo>
                  <a:pt x="27" y="225"/>
                </a:lnTo>
                <a:lnTo>
                  <a:pt x="27" y="224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29" y="221"/>
                </a:lnTo>
                <a:lnTo>
                  <a:pt x="30" y="223"/>
                </a:lnTo>
                <a:lnTo>
                  <a:pt x="30" y="223"/>
                </a:lnTo>
                <a:lnTo>
                  <a:pt x="30" y="221"/>
                </a:lnTo>
                <a:lnTo>
                  <a:pt x="30" y="221"/>
                </a:lnTo>
                <a:lnTo>
                  <a:pt x="29" y="221"/>
                </a:lnTo>
                <a:lnTo>
                  <a:pt x="29" y="221"/>
                </a:lnTo>
                <a:lnTo>
                  <a:pt x="30" y="220"/>
                </a:lnTo>
                <a:lnTo>
                  <a:pt x="30" y="219"/>
                </a:lnTo>
                <a:lnTo>
                  <a:pt x="30" y="219"/>
                </a:lnTo>
                <a:lnTo>
                  <a:pt x="30" y="218"/>
                </a:lnTo>
                <a:lnTo>
                  <a:pt x="29" y="216"/>
                </a:lnTo>
                <a:lnTo>
                  <a:pt x="29" y="216"/>
                </a:lnTo>
                <a:lnTo>
                  <a:pt x="29" y="215"/>
                </a:lnTo>
                <a:lnTo>
                  <a:pt x="27" y="215"/>
                </a:lnTo>
                <a:lnTo>
                  <a:pt x="27" y="215"/>
                </a:lnTo>
                <a:lnTo>
                  <a:pt x="28" y="213"/>
                </a:lnTo>
                <a:lnTo>
                  <a:pt x="29" y="211"/>
                </a:lnTo>
                <a:lnTo>
                  <a:pt x="29" y="211"/>
                </a:lnTo>
                <a:lnTo>
                  <a:pt x="29" y="210"/>
                </a:lnTo>
                <a:lnTo>
                  <a:pt x="29" y="210"/>
                </a:lnTo>
                <a:lnTo>
                  <a:pt x="28" y="209"/>
                </a:lnTo>
                <a:lnTo>
                  <a:pt x="28" y="209"/>
                </a:lnTo>
                <a:lnTo>
                  <a:pt x="29" y="208"/>
                </a:lnTo>
                <a:lnTo>
                  <a:pt x="31" y="206"/>
                </a:lnTo>
                <a:lnTo>
                  <a:pt x="31" y="206"/>
                </a:lnTo>
                <a:lnTo>
                  <a:pt x="29" y="205"/>
                </a:lnTo>
                <a:lnTo>
                  <a:pt x="29" y="203"/>
                </a:lnTo>
                <a:lnTo>
                  <a:pt x="28" y="198"/>
                </a:lnTo>
                <a:lnTo>
                  <a:pt x="28" y="198"/>
                </a:lnTo>
                <a:lnTo>
                  <a:pt x="29" y="198"/>
                </a:lnTo>
                <a:lnTo>
                  <a:pt x="29" y="196"/>
                </a:lnTo>
                <a:lnTo>
                  <a:pt x="29" y="194"/>
                </a:lnTo>
                <a:lnTo>
                  <a:pt x="29" y="194"/>
                </a:lnTo>
                <a:lnTo>
                  <a:pt x="29" y="194"/>
                </a:lnTo>
                <a:lnTo>
                  <a:pt x="28" y="193"/>
                </a:lnTo>
                <a:lnTo>
                  <a:pt x="27" y="191"/>
                </a:lnTo>
                <a:lnTo>
                  <a:pt x="27" y="190"/>
                </a:lnTo>
                <a:lnTo>
                  <a:pt x="27" y="190"/>
                </a:lnTo>
                <a:lnTo>
                  <a:pt x="28" y="193"/>
                </a:lnTo>
                <a:lnTo>
                  <a:pt x="28" y="193"/>
                </a:lnTo>
                <a:lnTo>
                  <a:pt x="29" y="191"/>
                </a:lnTo>
                <a:lnTo>
                  <a:pt x="29" y="190"/>
                </a:lnTo>
                <a:lnTo>
                  <a:pt x="28" y="189"/>
                </a:lnTo>
                <a:lnTo>
                  <a:pt x="28" y="189"/>
                </a:lnTo>
                <a:lnTo>
                  <a:pt x="27" y="190"/>
                </a:lnTo>
                <a:lnTo>
                  <a:pt x="27" y="190"/>
                </a:lnTo>
                <a:lnTo>
                  <a:pt x="25" y="193"/>
                </a:lnTo>
                <a:lnTo>
                  <a:pt x="24" y="191"/>
                </a:lnTo>
                <a:lnTo>
                  <a:pt x="24" y="198"/>
                </a:lnTo>
                <a:lnTo>
                  <a:pt x="24" y="198"/>
                </a:lnTo>
                <a:lnTo>
                  <a:pt x="23" y="196"/>
                </a:lnTo>
                <a:lnTo>
                  <a:pt x="23" y="195"/>
                </a:lnTo>
                <a:lnTo>
                  <a:pt x="23" y="191"/>
                </a:lnTo>
                <a:lnTo>
                  <a:pt x="23" y="191"/>
                </a:lnTo>
                <a:lnTo>
                  <a:pt x="24" y="181"/>
                </a:lnTo>
                <a:lnTo>
                  <a:pt x="24" y="181"/>
                </a:lnTo>
                <a:lnTo>
                  <a:pt x="25" y="181"/>
                </a:lnTo>
                <a:lnTo>
                  <a:pt x="28" y="180"/>
                </a:lnTo>
                <a:lnTo>
                  <a:pt x="28" y="180"/>
                </a:lnTo>
                <a:lnTo>
                  <a:pt x="28" y="176"/>
                </a:lnTo>
                <a:lnTo>
                  <a:pt x="28" y="174"/>
                </a:lnTo>
                <a:lnTo>
                  <a:pt x="28" y="174"/>
                </a:lnTo>
                <a:lnTo>
                  <a:pt x="29" y="174"/>
                </a:lnTo>
                <a:lnTo>
                  <a:pt x="30" y="176"/>
                </a:lnTo>
                <a:lnTo>
                  <a:pt x="30" y="176"/>
                </a:lnTo>
                <a:lnTo>
                  <a:pt x="30" y="175"/>
                </a:lnTo>
                <a:lnTo>
                  <a:pt x="30" y="174"/>
                </a:lnTo>
                <a:lnTo>
                  <a:pt x="28" y="171"/>
                </a:lnTo>
                <a:lnTo>
                  <a:pt x="28" y="171"/>
                </a:lnTo>
                <a:lnTo>
                  <a:pt x="28" y="170"/>
                </a:lnTo>
                <a:lnTo>
                  <a:pt x="29" y="170"/>
                </a:lnTo>
                <a:lnTo>
                  <a:pt x="29" y="169"/>
                </a:lnTo>
                <a:lnTo>
                  <a:pt x="30" y="168"/>
                </a:lnTo>
                <a:lnTo>
                  <a:pt x="30" y="168"/>
                </a:lnTo>
                <a:lnTo>
                  <a:pt x="29" y="168"/>
                </a:lnTo>
                <a:lnTo>
                  <a:pt x="29" y="168"/>
                </a:lnTo>
                <a:lnTo>
                  <a:pt x="28" y="169"/>
                </a:lnTo>
                <a:lnTo>
                  <a:pt x="28" y="170"/>
                </a:lnTo>
                <a:lnTo>
                  <a:pt x="28" y="170"/>
                </a:lnTo>
                <a:lnTo>
                  <a:pt x="27" y="169"/>
                </a:lnTo>
                <a:lnTo>
                  <a:pt x="28" y="168"/>
                </a:lnTo>
                <a:lnTo>
                  <a:pt x="29" y="166"/>
                </a:lnTo>
                <a:lnTo>
                  <a:pt x="29" y="166"/>
                </a:lnTo>
                <a:lnTo>
                  <a:pt x="29" y="165"/>
                </a:lnTo>
                <a:lnTo>
                  <a:pt x="28" y="165"/>
                </a:lnTo>
                <a:lnTo>
                  <a:pt x="25" y="164"/>
                </a:lnTo>
                <a:lnTo>
                  <a:pt x="25" y="164"/>
                </a:lnTo>
                <a:lnTo>
                  <a:pt x="27" y="164"/>
                </a:lnTo>
                <a:lnTo>
                  <a:pt x="27" y="164"/>
                </a:lnTo>
                <a:lnTo>
                  <a:pt x="28" y="164"/>
                </a:lnTo>
                <a:lnTo>
                  <a:pt x="29" y="163"/>
                </a:lnTo>
                <a:lnTo>
                  <a:pt x="29" y="163"/>
                </a:lnTo>
                <a:lnTo>
                  <a:pt x="28" y="161"/>
                </a:lnTo>
                <a:lnTo>
                  <a:pt x="27" y="160"/>
                </a:lnTo>
                <a:lnTo>
                  <a:pt x="25" y="160"/>
                </a:lnTo>
                <a:lnTo>
                  <a:pt x="25" y="160"/>
                </a:lnTo>
                <a:lnTo>
                  <a:pt x="27" y="158"/>
                </a:lnTo>
                <a:lnTo>
                  <a:pt x="27" y="156"/>
                </a:lnTo>
                <a:lnTo>
                  <a:pt x="27" y="156"/>
                </a:lnTo>
                <a:lnTo>
                  <a:pt x="27" y="156"/>
                </a:lnTo>
                <a:lnTo>
                  <a:pt x="27" y="154"/>
                </a:lnTo>
                <a:lnTo>
                  <a:pt x="27" y="153"/>
                </a:lnTo>
                <a:lnTo>
                  <a:pt x="27" y="151"/>
                </a:lnTo>
                <a:lnTo>
                  <a:pt x="27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0"/>
                </a:lnTo>
                <a:lnTo>
                  <a:pt x="28" y="150"/>
                </a:lnTo>
                <a:lnTo>
                  <a:pt x="27" y="149"/>
                </a:lnTo>
                <a:lnTo>
                  <a:pt x="27" y="149"/>
                </a:lnTo>
                <a:lnTo>
                  <a:pt x="27" y="149"/>
                </a:lnTo>
                <a:lnTo>
                  <a:pt x="27" y="148"/>
                </a:lnTo>
                <a:lnTo>
                  <a:pt x="25" y="146"/>
                </a:lnTo>
                <a:lnTo>
                  <a:pt x="27" y="145"/>
                </a:lnTo>
                <a:lnTo>
                  <a:pt x="27" y="145"/>
                </a:lnTo>
                <a:lnTo>
                  <a:pt x="29" y="146"/>
                </a:lnTo>
                <a:lnTo>
                  <a:pt x="29" y="146"/>
                </a:lnTo>
                <a:lnTo>
                  <a:pt x="29" y="154"/>
                </a:lnTo>
                <a:lnTo>
                  <a:pt x="29" y="160"/>
                </a:lnTo>
                <a:lnTo>
                  <a:pt x="31" y="173"/>
                </a:lnTo>
                <a:lnTo>
                  <a:pt x="31" y="173"/>
                </a:lnTo>
                <a:lnTo>
                  <a:pt x="31" y="173"/>
                </a:lnTo>
                <a:lnTo>
                  <a:pt x="31" y="171"/>
                </a:lnTo>
                <a:lnTo>
                  <a:pt x="31" y="171"/>
                </a:lnTo>
                <a:lnTo>
                  <a:pt x="33" y="178"/>
                </a:lnTo>
                <a:lnTo>
                  <a:pt x="33" y="178"/>
                </a:lnTo>
                <a:lnTo>
                  <a:pt x="31" y="180"/>
                </a:lnTo>
                <a:lnTo>
                  <a:pt x="31" y="180"/>
                </a:lnTo>
                <a:lnTo>
                  <a:pt x="33" y="180"/>
                </a:lnTo>
                <a:lnTo>
                  <a:pt x="33" y="180"/>
                </a:lnTo>
                <a:lnTo>
                  <a:pt x="31" y="181"/>
                </a:lnTo>
                <a:lnTo>
                  <a:pt x="31" y="183"/>
                </a:lnTo>
                <a:lnTo>
                  <a:pt x="31" y="183"/>
                </a:lnTo>
                <a:lnTo>
                  <a:pt x="29" y="181"/>
                </a:lnTo>
                <a:lnTo>
                  <a:pt x="29" y="180"/>
                </a:lnTo>
                <a:lnTo>
                  <a:pt x="29" y="178"/>
                </a:lnTo>
                <a:lnTo>
                  <a:pt x="29" y="178"/>
                </a:lnTo>
                <a:lnTo>
                  <a:pt x="27" y="181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lnTo>
                  <a:pt x="24" y="188"/>
                </a:lnTo>
                <a:lnTo>
                  <a:pt x="25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6"/>
                </a:lnTo>
                <a:lnTo>
                  <a:pt x="28" y="185"/>
                </a:lnTo>
                <a:lnTo>
                  <a:pt x="28" y="185"/>
                </a:lnTo>
                <a:lnTo>
                  <a:pt x="27" y="184"/>
                </a:lnTo>
                <a:lnTo>
                  <a:pt x="27" y="184"/>
                </a:lnTo>
                <a:lnTo>
                  <a:pt x="31" y="185"/>
                </a:lnTo>
                <a:lnTo>
                  <a:pt x="33" y="184"/>
                </a:lnTo>
                <a:lnTo>
                  <a:pt x="33" y="183"/>
                </a:lnTo>
                <a:lnTo>
                  <a:pt x="33" y="183"/>
                </a:lnTo>
                <a:lnTo>
                  <a:pt x="34" y="191"/>
                </a:lnTo>
                <a:lnTo>
                  <a:pt x="34" y="195"/>
                </a:lnTo>
                <a:lnTo>
                  <a:pt x="34" y="200"/>
                </a:lnTo>
                <a:lnTo>
                  <a:pt x="34" y="200"/>
                </a:lnTo>
                <a:lnTo>
                  <a:pt x="34" y="201"/>
                </a:lnTo>
                <a:lnTo>
                  <a:pt x="34" y="204"/>
                </a:lnTo>
                <a:lnTo>
                  <a:pt x="34" y="210"/>
                </a:lnTo>
                <a:lnTo>
                  <a:pt x="34" y="210"/>
                </a:lnTo>
                <a:lnTo>
                  <a:pt x="35" y="210"/>
                </a:lnTo>
                <a:lnTo>
                  <a:pt x="36" y="211"/>
                </a:lnTo>
                <a:lnTo>
                  <a:pt x="36" y="213"/>
                </a:lnTo>
                <a:lnTo>
                  <a:pt x="36" y="213"/>
                </a:lnTo>
                <a:lnTo>
                  <a:pt x="34" y="214"/>
                </a:lnTo>
                <a:lnTo>
                  <a:pt x="31" y="214"/>
                </a:lnTo>
                <a:lnTo>
                  <a:pt x="31" y="214"/>
                </a:lnTo>
                <a:lnTo>
                  <a:pt x="33" y="220"/>
                </a:lnTo>
                <a:lnTo>
                  <a:pt x="33" y="220"/>
                </a:lnTo>
                <a:lnTo>
                  <a:pt x="34" y="220"/>
                </a:lnTo>
                <a:lnTo>
                  <a:pt x="35" y="219"/>
                </a:lnTo>
                <a:lnTo>
                  <a:pt x="35" y="219"/>
                </a:lnTo>
                <a:lnTo>
                  <a:pt x="34" y="218"/>
                </a:lnTo>
                <a:lnTo>
                  <a:pt x="33" y="215"/>
                </a:lnTo>
                <a:lnTo>
                  <a:pt x="33" y="215"/>
                </a:lnTo>
                <a:lnTo>
                  <a:pt x="35" y="214"/>
                </a:lnTo>
                <a:lnTo>
                  <a:pt x="36" y="215"/>
                </a:lnTo>
                <a:lnTo>
                  <a:pt x="36" y="218"/>
                </a:lnTo>
                <a:lnTo>
                  <a:pt x="36" y="220"/>
                </a:lnTo>
                <a:lnTo>
                  <a:pt x="36" y="220"/>
                </a:lnTo>
                <a:lnTo>
                  <a:pt x="35" y="220"/>
                </a:lnTo>
                <a:lnTo>
                  <a:pt x="35" y="220"/>
                </a:lnTo>
                <a:lnTo>
                  <a:pt x="35" y="221"/>
                </a:lnTo>
                <a:lnTo>
                  <a:pt x="36" y="223"/>
                </a:lnTo>
                <a:lnTo>
                  <a:pt x="36" y="223"/>
                </a:lnTo>
                <a:lnTo>
                  <a:pt x="36" y="223"/>
                </a:lnTo>
                <a:lnTo>
                  <a:pt x="37" y="239"/>
                </a:lnTo>
                <a:lnTo>
                  <a:pt x="37" y="239"/>
                </a:lnTo>
                <a:lnTo>
                  <a:pt x="37" y="245"/>
                </a:lnTo>
                <a:lnTo>
                  <a:pt x="37" y="250"/>
                </a:lnTo>
                <a:lnTo>
                  <a:pt x="37" y="250"/>
                </a:lnTo>
                <a:lnTo>
                  <a:pt x="39" y="255"/>
                </a:lnTo>
                <a:lnTo>
                  <a:pt x="39" y="255"/>
                </a:lnTo>
                <a:lnTo>
                  <a:pt x="39" y="259"/>
                </a:lnTo>
                <a:lnTo>
                  <a:pt x="40" y="262"/>
                </a:lnTo>
                <a:lnTo>
                  <a:pt x="40" y="262"/>
                </a:lnTo>
                <a:lnTo>
                  <a:pt x="41" y="260"/>
                </a:lnTo>
                <a:lnTo>
                  <a:pt x="42" y="259"/>
                </a:lnTo>
                <a:lnTo>
                  <a:pt x="42" y="259"/>
                </a:lnTo>
                <a:lnTo>
                  <a:pt x="43" y="258"/>
                </a:lnTo>
                <a:lnTo>
                  <a:pt x="43" y="258"/>
                </a:lnTo>
                <a:lnTo>
                  <a:pt x="43" y="253"/>
                </a:lnTo>
                <a:lnTo>
                  <a:pt x="45" y="252"/>
                </a:lnTo>
                <a:lnTo>
                  <a:pt x="46" y="250"/>
                </a:lnTo>
                <a:lnTo>
                  <a:pt x="46" y="250"/>
                </a:lnTo>
                <a:lnTo>
                  <a:pt x="43" y="248"/>
                </a:lnTo>
                <a:lnTo>
                  <a:pt x="42" y="245"/>
                </a:lnTo>
                <a:lnTo>
                  <a:pt x="42" y="245"/>
                </a:lnTo>
                <a:lnTo>
                  <a:pt x="41" y="245"/>
                </a:lnTo>
                <a:lnTo>
                  <a:pt x="40" y="245"/>
                </a:lnTo>
                <a:lnTo>
                  <a:pt x="40" y="245"/>
                </a:lnTo>
                <a:lnTo>
                  <a:pt x="40" y="244"/>
                </a:lnTo>
                <a:lnTo>
                  <a:pt x="41" y="244"/>
                </a:lnTo>
                <a:lnTo>
                  <a:pt x="43" y="245"/>
                </a:lnTo>
                <a:lnTo>
                  <a:pt x="43" y="245"/>
                </a:lnTo>
                <a:lnTo>
                  <a:pt x="45" y="240"/>
                </a:lnTo>
                <a:lnTo>
                  <a:pt x="45" y="240"/>
                </a:lnTo>
                <a:lnTo>
                  <a:pt x="45" y="239"/>
                </a:lnTo>
                <a:lnTo>
                  <a:pt x="43" y="240"/>
                </a:lnTo>
                <a:lnTo>
                  <a:pt x="42" y="240"/>
                </a:lnTo>
                <a:lnTo>
                  <a:pt x="42" y="239"/>
                </a:lnTo>
                <a:lnTo>
                  <a:pt x="42" y="239"/>
                </a:lnTo>
                <a:lnTo>
                  <a:pt x="41" y="240"/>
                </a:lnTo>
                <a:lnTo>
                  <a:pt x="42" y="242"/>
                </a:lnTo>
                <a:lnTo>
                  <a:pt x="42" y="243"/>
                </a:lnTo>
                <a:lnTo>
                  <a:pt x="42" y="244"/>
                </a:lnTo>
                <a:lnTo>
                  <a:pt x="42" y="244"/>
                </a:lnTo>
                <a:lnTo>
                  <a:pt x="41" y="243"/>
                </a:lnTo>
                <a:lnTo>
                  <a:pt x="40" y="242"/>
                </a:lnTo>
                <a:lnTo>
                  <a:pt x="40" y="242"/>
                </a:lnTo>
                <a:lnTo>
                  <a:pt x="40" y="234"/>
                </a:lnTo>
                <a:lnTo>
                  <a:pt x="40" y="225"/>
                </a:lnTo>
                <a:lnTo>
                  <a:pt x="40" y="225"/>
                </a:lnTo>
                <a:lnTo>
                  <a:pt x="40" y="225"/>
                </a:lnTo>
                <a:lnTo>
                  <a:pt x="40" y="226"/>
                </a:lnTo>
                <a:lnTo>
                  <a:pt x="41" y="228"/>
                </a:lnTo>
                <a:lnTo>
                  <a:pt x="41" y="229"/>
                </a:lnTo>
                <a:lnTo>
                  <a:pt x="41" y="229"/>
                </a:lnTo>
                <a:lnTo>
                  <a:pt x="42" y="228"/>
                </a:lnTo>
                <a:lnTo>
                  <a:pt x="42" y="228"/>
                </a:lnTo>
                <a:lnTo>
                  <a:pt x="42" y="225"/>
                </a:lnTo>
                <a:lnTo>
                  <a:pt x="42" y="225"/>
                </a:lnTo>
                <a:lnTo>
                  <a:pt x="42" y="224"/>
                </a:lnTo>
                <a:lnTo>
                  <a:pt x="42" y="224"/>
                </a:lnTo>
                <a:lnTo>
                  <a:pt x="41" y="224"/>
                </a:lnTo>
                <a:lnTo>
                  <a:pt x="41" y="223"/>
                </a:lnTo>
                <a:lnTo>
                  <a:pt x="41" y="223"/>
                </a:lnTo>
                <a:lnTo>
                  <a:pt x="42" y="223"/>
                </a:lnTo>
                <a:lnTo>
                  <a:pt x="42" y="223"/>
                </a:lnTo>
                <a:lnTo>
                  <a:pt x="42" y="220"/>
                </a:lnTo>
                <a:lnTo>
                  <a:pt x="42" y="220"/>
                </a:lnTo>
                <a:lnTo>
                  <a:pt x="41" y="220"/>
                </a:lnTo>
                <a:lnTo>
                  <a:pt x="42" y="219"/>
                </a:lnTo>
                <a:lnTo>
                  <a:pt x="42" y="219"/>
                </a:lnTo>
                <a:lnTo>
                  <a:pt x="43" y="218"/>
                </a:lnTo>
                <a:lnTo>
                  <a:pt x="43" y="215"/>
                </a:lnTo>
                <a:lnTo>
                  <a:pt x="43" y="215"/>
                </a:lnTo>
                <a:lnTo>
                  <a:pt x="42" y="216"/>
                </a:lnTo>
                <a:lnTo>
                  <a:pt x="41" y="218"/>
                </a:lnTo>
                <a:lnTo>
                  <a:pt x="40" y="218"/>
                </a:lnTo>
                <a:lnTo>
                  <a:pt x="40" y="218"/>
                </a:lnTo>
                <a:lnTo>
                  <a:pt x="41" y="216"/>
                </a:lnTo>
                <a:lnTo>
                  <a:pt x="41" y="216"/>
                </a:lnTo>
                <a:lnTo>
                  <a:pt x="42" y="215"/>
                </a:lnTo>
                <a:lnTo>
                  <a:pt x="42" y="215"/>
                </a:lnTo>
                <a:lnTo>
                  <a:pt x="42" y="214"/>
                </a:lnTo>
                <a:lnTo>
                  <a:pt x="42" y="214"/>
                </a:lnTo>
                <a:lnTo>
                  <a:pt x="41" y="214"/>
                </a:lnTo>
                <a:lnTo>
                  <a:pt x="40" y="214"/>
                </a:lnTo>
                <a:lnTo>
                  <a:pt x="40" y="215"/>
                </a:lnTo>
                <a:lnTo>
                  <a:pt x="40" y="215"/>
                </a:lnTo>
                <a:lnTo>
                  <a:pt x="40" y="215"/>
                </a:lnTo>
                <a:lnTo>
                  <a:pt x="39" y="214"/>
                </a:lnTo>
                <a:lnTo>
                  <a:pt x="40" y="214"/>
                </a:lnTo>
                <a:lnTo>
                  <a:pt x="40" y="214"/>
                </a:lnTo>
                <a:lnTo>
                  <a:pt x="39" y="211"/>
                </a:lnTo>
                <a:lnTo>
                  <a:pt x="39" y="211"/>
                </a:lnTo>
                <a:lnTo>
                  <a:pt x="39" y="201"/>
                </a:lnTo>
                <a:lnTo>
                  <a:pt x="39" y="201"/>
                </a:lnTo>
                <a:lnTo>
                  <a:pt x="39" y="204"/>
                </a:lnTo>
                <a:lnTo>
                  <a:pt x="39" y="206"/>
                </a:lnTo>
                <a:lnTo>
                  <a:pt x="39" y="206"/>
                </a:lnTo>
                <a:lnTo>
                  <a:pt x="40" y="205"/>
                </a:lnTo>
                <a:lnTo>
                  <a:pt x="40" y="205"/>
                </a:lnTo>
                <a:lnTo>
                  <a:pt x="40" y="203"/>
                </a:lnTo>
                <a:lnTo>
                  <a:pt x="40" y="203"/>
                </a:lnTo>
                <a:lnTo>
                  <a:pt x="42" y="201"/>
                </a:lnTo>
                <a:lnTo>
                  <a:pt x="43" y="200"/>
                </a:lnTo>
                <a:lnTo>
                  <a:pt x="43" y="200"/>
                </a:lnTo>
                <a:lnTo>
                  <a:pt x="42" y="200"/>
                </a:lnTo>
                <a:lnTo>
                  <a:pt x="42" y="200"/>
                </a:lnTo>
                <a:lnTo>
                  <a:pt x="41" y="200"/>
                </a:lnTo>
                <a:lnTo>
                  <a:pt x="40" y="200"/>
                </a:lnTo>
                <a:lnTo>
                  <a:pt x="40" y="200"/>
                </a:lnTo>
                <a:lnTo>
                  <a:pt x="40" y="199"/>
                </a:lnTo>
                <a:lnTo>
                  <a:pt x="41" y="198"/>
                </a:lnTo>
                <a:lnTo>
                  <a:pt x="43" y="198"/>
                </a:lnTo>
                <a:lnTo>
                  <a:pt x="45" y="196"/>
                </a:lnTo>
                <a:lnTo>
                  <a:pt x="45" y="196"/>
                </a:lnTo>
                <a:lnTo>
                  <a:pt x="45" y="194"/>
                </a:lnTo>
                <a:lnTo>
                  <a:pt x="46" y="191"/>
                </a:lnTo>
                <a:lnTo>
                  <a:pt x="46" y="191"/>
                </a:lnTo>
                <a:lnTo>
                  <a:pt x="45" y="190"/>
                </a:lnTo>
                <a:lnTo>
                  <a:pt x="43" y="190"/>
                </a:lnTo>
                <a:lnTo>
                  <a:pt x="43" y="190"/>
                </a:lnTo>
                <a:lnTo>
                  <a:pt x="43" y="188"/>
                </a:lnTo>
                <a:lnTo>
                  <a:pt x="45" y="188"/>
                </a:lnTo>
                <a:lnTo>
                  <a:pt x="45" y="186"/>
                </a:lnTo>
                <a:lnTo>
                  <a:pt x="45" y="184"/>
                </a:lnTo>
                <a:lnTo>
                  <a:pt x="45" y="184"/>
                </a:lnTo>
                <a:lnTo>
                  <a:pt x="47" y="184"/>
                </a:lnTo>
                <a:lnTo>
                  <a:pt x="47" y="183"/>
                </a:lnTo>
                <a:lnTo>
                  <a:pt x="48" y="183"/>
                </a:lnTo>
                <a:lnTo>
                  <a:pt x="51" y="183"/>
                </a:lnTo>
                <a:lnTo>
                  <a:pt x="51" y="183"/>
                </a:lnTo>
                <a:lnTo>
                  <a:pt x="50" y="184"/>
                </a:lnTo>
                <a:lnTo>
                  <a:pt x="51" y="185"/>
                </a:lnTo>
                <a:lnTo>
                  <a:pt x="52" y="188"/>
                </a:lnTo>
                <a:lnTo>
                  <a:pt x="52" y="188"/>
                </a:lnTo>
                <a:lnTo>
                  <a:pt x="53" y="186"/>
                </a:lnTo>
                <a:lnTo>
                  <a:pt x="53" y="185"/>
                </a:lnTo>
                <a:lnTo>
                  <a:pt x="53" y="185"/>
                </a:lnTo>
                <a:lnTo>
                  <a:pt x="54" y="186"/>
                </a:lnTo>
                <a:lnTo>
                  <a:pt x="54" y="186"/>
                </a:lnTo>
                <a:lnTo>
                  <a:pt x="54" y="188"/>
                </a:lnTo>
                <a:lnTo>
                  <a:pt x="53" y="188"/>
                </a:lnTo>
                <a:lnTo>
                  <a:pt x="53" y="188"/>
                </a:lnTo>
                <a:lnTo>
                  <a:pt x="54" y="189"/>
                </a:lnTo>
                <a:lnTo>
                  <a:pt x="54" y="189"/>
                </a:lnTo>
                <a:lnTo>
                  <a:pt x="53" y="190"/>
                </a:lnTo>
                <a:lnTo>
                  <a:pt x="53" y="190"/>
                </a:lnTo>
                <a:lnTo>
                  <a:pt x="53" y="190"/>
                </a:lnTo>
                <a:lnTo>
                  <a:pt x="53" y="189"/>
                </a:lnTo>
                <a:lnTo>
                  <a:pt x="53" y="189"/>
                </a:lnTo>
                <a:lnTo>
                  <a:pt x="51" y="189"/>
                </a:lnTo>
                <a:lnTo>
                  <a:pt x="50" y="188"/>
                </a:lnTo>
                <a:lnTo>
                  <a:pt x="50" y="188"/>
                </a:lnTo>
                <a:lnTo>
                  <a:pt x="48" y="189"/>
                </a:lnTo>
                <a:lnTo>
                  <a:pt x="48" y="189"/>
                </a:lnTo>
                <a:lnTo>
                  <a:pt x="50" y="191"/>
                </a:lnTo>
                <a:lnTo>
                  <a:pt x="50" y="191"/>
                </a:lnTo>
                <a:lnTo>
                  <a:pt x="48" y="191"/>
                </a:lnTo>
                <a:lnTo>
                  <a:pt x="46" y="191"/>
                </a:lnTo>
                <a:lnTo>
                  <a:pt x="46" y="191"/>
                </a:lnTo>
                <a:lnTo>
                  <a:pt x="46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4"/>
                </a:lnTo>
                <a:lnTo>
                  <a:pt x="48" y="194"/>
                </a:lnTo>
                <a:lnTo>
                  <a:pt x="50" y="194"/>
                </a:lnTo>
                <a:lnTo>
                  <a:pt x="50" y="193"/>
                </a:lnTo>
                <a:lnTo>
                  <a:pt x="50" y="193"/>
                </a:lnTo>
                <a:lnTo>
                  <a:pt x="51" y="193"/>
                </a:lnTo>
                <a:lnTo>
                  <a:pt x="51" y="193"/>
                </a:lnTo>
                <a:lnTo>
                  <a:pt x="51" y="194"/>
                </a:lnTo>
                <a:lnTo>
                  <a:pt x="51" y="195"/>
                </a:lnTo>
                <a:lnTo>
                  <a:pt x="50" y="195"/>
                </a:lnTo>
                <a:lnTo>
                  <a:pt x="50" y="195"/>
                </a:lnTo>
                <a:lnTo>
                  <a:pt x="52" y="196"/>
                </a:lnTo>
                <a:lnTo>
                  <a:pt x="52" y="199"/>
                </a:lnTo>
                <a:lnTo>
                  <a:pt x="52" y="199"/>
                </a:lnTo>
                <a:lnTo>
                  <a:pt x="50" y="199"/>
                </a:lnTo>
                <a:lnTo>
                  <a:pt x="48" y="200"/>
                </a:lnTo>
                <a:lnTo>
                  <a:pt x="48" y="201"/>
                </a:lnTo>
                <a:lnTo>
                  <a:pt x="48" y="201"/>
                </a:lnTo>
                <a:lnTo>
                  <a:pt x="48" y="201"/>
                </a:lnTo>
                <a:lnTo>
                  <a:pt x="47" y="201"/>
                </a:lnTo>
                <a:lnTo>
                  <a:pt x="47" y="201"/>
                </a:lnTo>
                <a:lnTo>
                  <a:pt x="46" y="201"/>
                </a:lnTo>
                <a:lnTo>
                  <a:pt x="46" y="201"/>
                </a:lnTo>
                <a:lnTo>
                  <a:pt x="47" y="203"/>
                </a:lnTo>
                <a:lnTo>
                  <a:pt x="47" y="204"/>
                </a:lnTo>
                <a:lnTo>
                  <a:pt x="47" y="204"/>
                </a:lnTo>
                <a:lnTo>
                  <a:pt x="46" y="205"/>
                </a:lnTo>
                <a:lnTo>
                  <a:pt x="46" y="205"/>
                </a:lnTo>
                <a:lnTo>
                  <a:pt x="46" y="205"/>
                </a:lnTo>
                <a:lnTo>
                  <a:pt x="43" y="205"/>
                </a:lnTo>
                <a:lnTo>
                  <a:pt x="41" y="205"/>
                </a:lnTo>
                <a:lnTo>
                  <a:pt x="41" y="205"/>
                </a:lnTo>
                <a:lnTo>
                  <a:pt x="42" y="206"/>
                </a:lnTo>
                <a:lnTo>
                  <a:pt x="43" y="208"/>
                </a:lnTo>
                <a:lnTo>
                  <a:pt x="43" y="209"/>
                </a:lnTo>
                <a:lnTo>
                  <a:pt x="43" y="209"/>
                </a:lnTo>
                <a:lnTo>
                  <a:pt x="42" y="209"/>
                </a:lnTo>
                <a:lnTo>
                  <a:pt x="41" y="208"/>
                </a:lnTo>
                <a:lnTo>
                  <a:pt x="41" y="208"/>
                </a:lnTo>
                <a:lnTo>
                  <a:pt x="40" y="208"/>
                </a:lnTo>
                <a:lnTo>
                  <a:pt x="40" y="208"/>
                </a:lnTo>
                <a:lnTo>
                  <a:pt x="40" y="209"/>
                </a:lnTo>
                <a:lnTo>
                  <a:pt x="40" y="209"/>
                </a:lnTo>
                <a:lnTo>
                  <a:pt x="42" y="210"/>
                </a:lnTo>
                <a:lnTo>
                  <a:pt x="42" y="210"/>
                </a:lnTo>
                <a:lnTo>
                  <a:pt x="40" y="210"/>
                </a:lnTo>
                <a:lnTo>
                  <a:pt x="40" y="211"/>
                </a:lnTo>
                <a:lnTo>
                  <a:pt x="40" y="213"/>
                </a:lnTo>
                <a:lnTo>
                  <a:pt x="40" y="213"/>
                </a:lnTo>
                <a:lnTo>
                  <a:pt x="41" y="213"/>
                </a:lnTo>
                <a:lnTo>
                  <a:pt x="42" y="214"/>
                </a:lnTo>
                <a:lnTo>
                  <a:pt x="42" y="214"/>
                </a:lnTo>
                <a:lnTo>
                  <a:pt x="43" y="214"/>
                </a:lnTo>
                <a:lnTo>
                  <a:pt x="42" y="213"/>
                </a:lnTo>
                <a:lnTo>
                  <a:pt x="42" y="211"/>
                </a:lnTo>
                <a:lnTo>
                  <a:pt x="42" y="210"/>
                </a:lnTo>
                <a:lnTo>
                  <a:pt x="42" y="210"/>
                </a:lnTo>
                <a:lnTo>
                  <a:pt x="43" y="210"/>
                </a:lnTo>
                <a:lnTo>
                  <a:pt x="43" y="210"/>
                </a:lnTo>
                <a:lnTo>
                  <a:pt x="45" y="209"/>
                </a:lnTo>
                <a:lnTo>
                  <a:pt x="45" y="209"/>
                </a:lnTo>
                <a:lnTo>
                  <a:pt x="46" y="209"/>
                </a:lnTo>
                <a:lnTo>
                  <a:pt x="46" y="209"/>
                </a:lnTo>
                <a:lnTo>
                  <a:pt x="47" y="208"/>
                </a:lnTo>
                <a:lnTo>
                  <a:pt x="47" y="208"/>
                </a:lnTo>
                <a:lnTo>
                  <a:pt x="47" y="208"/>
                </a:lnTo>
                <a:lnTo>
                  <a:pt x="48" y="210"/>
                </a:lnTo>
                <a:lnTo>
                  <a:pt x="48" y="210"/>
                </a:lnTo>
                <a:lnTo>
                  <a:pt x="46" y="209"/>
                </a:lnTo>
                <a:lnTo>
                  <a:pt x="46" y="209"/>
                </a:lnTo>
                <a:lnTo>
                  <a:pt x="47" y="211"/>
                </a:lnTo>
                <a:lnTo>
                  <a:pt x="47" y="213"/>
                </a:lnTo>
                <a:lnTo>
                  <a:pt x="47" y="213"/>
                </a:lnTo>
                <a:lnTo>
                  <a:pt x="50" y="211"/>
                </a:lnTo>
                <a:lnTo>
                  <a:pt x="50" y="210"/>
                </a:lnTo>
                <a:lnTo>
                  <a:pt x="50" y="206"/>
                </a:lnTo>
                <a:lnTo>
                  <a:pt x="50" y="206"/>
                </a:lnTo>
                <a:lnTo>
                  <a:pt x="51" y="206"/>
                </a:lnTo>
                <a:lnTo>
                  <a:pt x="51" y="208"/>
                </a:lnTo>
                <a:lnTo>
                  <a:pt x="51" y="209"/>
                </a:lnTo>
                <a:lnTo>
                  <a:pt x="51" y="209"/>
                </a:lnTo>
                <a:lnTo>
                  <a:pt x="53" y="209"/>
                </a:lnTo>
                <a:lnTo>
                  <a:pt x="54" y="209"/>
                </a:lnTo>
                <a:lnTo>
                  <a:pt x="54" y="209"/>
                </a:lnTo>
                <a:lnTo>
                  <a:pt x="56" y="209"/>
                </a:lnTo>
                <a:lnTo>
                  <a:pt x="56" y="208"/>
                </a:lnTo>
                <a:lnTo>
                  <a:pt x="56" y="208"/>
                </a:lnTo>
                <a:lnTo>
                  <a:pt x="54" y="206"/>
                </a:lnTo>
                <a:lnTo>
                  <a:pt x="54" y="205"/>
                </a:lnTo>
                <a:lnTo>
                  <a:pt x="56" y="205"/>
                </a:lnTo>
                <a:lnTo>
                  <a:pt x="56" y="205"/>
                </a:lnTo>
                <a:lnTo>
                  <a:pt x="57" y="205"/>
                </a:lnTo>
                <a:lnTo>
                  <a:pt x="57" y="208"/>
                </a:lnTo>
                <a:lnTo>
                  <a:pt x="57" y="214"/>
                </a:lnTo>
                <a:lnTo>
                  <a:pt x="57" y="214"/>
                </a:lnTo>
                <a:lnTo>
                  <a:pt x="57" y="216"/>
                </a:lnTo>
                <a:lnTo>
                  <a:pt x="57" y="219"/>
                </a:lnTo>
                <a:lnTo>
                  <a:pt x="57" y="219"/>
                </a:lnTo>
                <a:lnTo>
                  <a:pt x="57" y="218"/>
                </a:lnTo>
                <a:lnTo>
                  <a:pt x="57" y="216"/>
                </a:lnTo>
                <a:lnTo>
                  <a:pt x="57" y="216"/>
                </a:lnTo>
                <a:lnTo>
                  <a:pt x="57" y="218"/>
                </a:lnTo>
                <a:lnTo>
                  <a:pt x="57" y="219"/>
                </a:lnTo>
                <a:lnTo>
                  <a:pt x="57" y="220"/>
                </a:lnTo>
                <a:lnTo>
                  <a:pt x="57" y="220"/>
                </a:lnTo>
                <a:lnTo>
                  <a:pt x="57" y="221"/>
                </a:lnTo>
                <a:lnTo>
                  <a:pt x="56" y="223"/>
                </a:lnTo>
                <a:lnTo>
                  <a:pt x="56" y="223"/>
                </a:lnTo>
                <a:lnTo>
                  <a:pt x="58" y="225"/>
                </a:lnTo>
                <a:lnTo>
                  <a:pt x="58" y="225"/>
                </a:lnTo>
                <a:lnTo>
                  <a:pt x="57" y="228"/>
                </a:lnTo>
                <a:lnTo>
                  <a:pt x="57" y="228"/>
                </a:lnTo>
                <a:lnTo>
                  <a:pt x="58" y="230"/>
                </a:lnTo>
                <a:lnTo>
                  <a:pt x="58" y="233"/>
                </a:lnTo>
                <a:lnTo>
                  <a:pt x="57" y="234"/>
                </a:lnTo>
                <a:lnTo>
                  <a:pt x="57" y="234"/>
                </a:lnTo>
                <a:lnTo>
                  <a:pt x="56" y="233"/>
                </a:lnTo>
                <a:lnTo>
                  <a:pt x="54" y="231"/>
                </a:lnTo>
                <a:lnTo>
                  <a:pt x="53" y="230"/>
                </a:lnTo>
                <a:lnTo>
                  <a:pt x="54" y="228"/>
                </a:lnTo>
                <a:lnTo>
                  <a:pt x="54" y="228"/>
                </a:lnTo>
                <a:lnTo>
                  <a:pt x="53" y="228"/>
                </a:lnTo>
                <a:lnTo>
                  <a:pt x="53" y="229"/>
                </a:lnTo>
                <a:lnTo>
                  <a:pt x="52" y="233"/>
                </a:lnTo>
                <a:lnTo>
                  <a:pt x="52" y="233"/>
                </a:lnTo>
                <a:lnTo>
                  <a:pt x="53" y="233"/>
                </a:lnTo>
                <a:lnTo>
                  <a:pt x="54" y="233"/>
                </a:lnTo>
                <a:lnTo>
                  <a:pt x="54" y="233"/>
                </a:lnTo>
                <a:lnTo>
                  <a:pt x="54" y="234"/>
                </a:lnTo>
                <a:lnTo>
                  <a:pt x="56" y="235"/>
                </a:lnTo>
                <a:lnTo>
                  <a:pt x="56" y="235"/>
                </a:lnTo>
                <a:lnTo>
                  <a:pt x="56" y="237"/>
                </a:lnTo>
                <a:lnTo>
                  <a:pt x="56" y="238"/>
                </a:lnTo>
                <a:lnTo>
                  <a:pt x="57" y="238"/>
                </a:lnTo>
                <a:lnTo>
                  <a:pt x="57" y="238"/>
                </a:lnTo>
                <a:lnTo>
                  <a:pt x="57" y="237"/>
                </a:lnTo>
                <a:lnTo>
                  <a:pt x="57" y="237"/>
                </a:lnTo>
                <a:lnTo>
                  <a:pt x="57" y="235"/>
                </a:lnTo>
                <a:lnTo>
                  <a:pt x="58" y="234"/>
                </a:lnTo>
                <a:lnTo>
                  <a:pt x="58" y="234"/>
                </a:lnTo>
                <a:lnTo>
                  <a:pt x="58" y="237"/>
                </a:lnTo>
                <a:lnTo>
                  <a:pt x="58" y="239"/>
                </a:lnTo>
                <a:lnTo>
                  <a:pt x="58" y="244"/>
                </a:lnTo>
                <a:lnTo>
                  <a:pt x="58" y="244"/>
                </a:lnTo>
                <a:lnTo>
                  <a:pt x="59" y="247"/>
                </a:lnTo>
                <a:lnTo>
                  <a:pt x="59" y="247"/>
                </a:lnTo>
                <a:lnTo>
                  <a:pt x="59" y="255"/>
                </a:lnTo>
                <a:lnTo>
                  <a:pt x="59" y="255"/>
                </a:lnTo>
                <a:lnTo>
                  <a:pt x="59" y="262"/>
                </a:lnTo>
                <a:lnTo>
                  <a:pt x="59" y="268"/>
                </a:lnTo>
                <a:lnTo>
                  <a:pt x="59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9"/>
                </a:lnTo>
                <a:lnTo>
                  <a:pt x="59" y="270"/>
                </a:lnTo>
                <a:lnTo>
                  <a:pt x="59" y="270"/>
                </a:lnTo>
                <a:lnTo>
                  <a:pt x="57" y="270"/>
                </a:lnTo>
                <a:lnTo>
                  <a:pt x="58" y="270"/>
                </a:lnTo>
                <a:lnTo>
                  <a:pt x="58" y="273"/>
                </a:lnTo>
                <a:lnTo>
                  <a:pt x="59" y="274"/>
                </a:lnTo>
                <a:lnTo>
                  <a:pt x="59" y="274"/>
                </a:lnTo>
                <a:lnTo>
                  <a:pt x="59" y="275"/>
                </a:lnTo>
                <a:lnTo>
                  <a:pt x="60" y="275"/>
                </a:lnTo>
                <a:lnTo>
                  <a:pt x="60" y="275"/>
                </a:lnTo>
                <a:lnTo>
                  <a:pt x="60" y="279"/>
                </a:lnTo>
                <a:lnTo>
                  <a:pt x="60" y="280"/>
                </a:lnTo>
                <a:lnTo>
                  <a:pt x="59" y="282"/>
                </a:lnTo>
                <a:lnTo>
                  <a:pt x="59" y="282"/>
                </a:lnTo>
                <a:lnTo>
                  <a:pt x="59" y="283"/>
                </a:lnTo>
                <a:lnTo>
                  <a:pt x="59" y="283"/>
                </a:lnTo>
                <a:lnTo>
                  <a:pt x="60" y="284"/>
                </a:lnTo>
                <a:lnTo>
                  <a:pt x="60" y="285"/>
                </a:lnTo>
                <a:lnTo>
                  <a:pt x="60" y="285"/>
                </a:lnTo>
                <a:lnTo>
                  <a:pt x="58" y="285"/>
                </a:lnTo>
                <a:lnTo>
                  <a:pt x="58" y="283"/>
                </a:lnTo>
                <a:lnTo>
                  <a:pt x="58" y="283"/>
                </a:lnTo>
                <a:lnTo>
                  <a:pt x="57" y="283"/>
                </a:lnTo>
                <a:lnTo>
                  <a:pt x="57" y="284"/>
                </a:lnTo>
                <a:lnTo>
                  <a:pt x="56" y="287"/>
                </a:lnTo>
                <a:lnTo>
                  <a:pt x="56" y="287"/>
                </a:lnTo>
                <a:lnTo>
                  <a:pt x="58" y="287"/>
                </a:lnTo>
                <a:lnTo>
                  <a:pt x="59" y="285"/>
                </a:lnTo>
                <a:lnTo>
                  <a:pt x="59" y="285"/>
                </a:lnTo>
                <a:lnTo>
                  <a:pt x="60" y="308"/>
                </a:lnTo>
                <a:lnTo>
                  <a:pt x="60" y="329"/>
                </a:lnTo>
                <a:lnTo>
                  <a:pt x="59" y="372"/>
                </a:lnTo>
                <a:lnTo>
                  <a:pt x="59" y="372"/>
                </a:lnTo>
                <a:lnTo>
                  <a:pt x="59" y="384"/>
                </a:lnTo>
                <a:lnTo>
                  <a:pt x="59" y="384"/>
                </a:lnTo>
                <a:lnTo>
                  <a:pt x="59" y="387"/>
                </a:lnTo>
                <a:lnTo>
                  <a:pt x="59" y="387"/>
                </a:lnTo>
                <a:lnTo>
                  <a:pt x="59" y="395"/>
                </a:lnTo>
                <a:lnTo>
                  <a:pt x="59" y="395"/>
                </a:lnTo>
                <a:lnTo>
                  <a:pt x="59" y="402"/>
                </a:lnTo>
                <a:lnTo>
                  <a:pt x="59" y="402"/>
                </a:lnTo>
                <a:lnTo>
                  <a:pt x="59" y="409"/>
                </a:lnTo>
                <a:lnTo>
                  <a:pt x="59" y="418"/>
                </a:lnTo>
                <a:lnTo>
                  <a:pt x="59" y="418"/>
                </a:lnTo>
                <a:lnTo>
                  <a:pt x="60" y="423"/>
                </a:lnTo>
                <a:lnTo>
                  <a:pt x="60" y="425"/>
                </a:lnTo>
                <a:lnTo>
                  <a:pt x="59" y="428"/>
                </a:lnTo>
                <a:lnTo>
                  <a:pt x="59" y="428"/>
                </a:lnTo>
                <a:lnTo>
                  <a:pt x="59" y="433"/>
                </a:lnTo>
                <a:lnTo>
                  <a:pt x="59" y="437"/>
                </a:lnTo>
                <a:lnTo>
                  <a:pt x="59" y="437"/>
                </a:lnTo>
                <a:lnTo>
                  <a:pt x="59" y="435"/>
                </a:lnTo>
                <a:lnTo>
                  <a:pt x="60" y="435"/>
                </a:lnTo>
                <a:lnTo>
                  <a:pt x="60" y="435"/>
                </a:lnTo>
                <a:lnTo>
                  <a:pt x="60" y="442"/>
                </a:lnTo>
                <a:lnTo>
                  <a:pt x="60" y="448"/>
                </a:lnTo>
                <a:lnTo>
                  <a:pt x="60" y="448"/>
                </a:lnTo>
                <a:lnTo>
                  <a:pt x="58" y="447"/>
                </a:lnTo>
                <a:lnTo>
                  <a:pt x="58" y="447"/>
                </a:lnTo>
                <a:lnTo>
                  <a:pt x="58" y="448"/>
                </a:lnTo>
                <a:lnTo>
                  <a:pt x="59" y="449"/>
                </a:lnTo>
                <a:lnTo>
                  <a:pt x="60" y="450"/>
                </a:lnTo>
                <a:lnTo>
                  <a:pt x="60" y="450"/>
                </a:lnTo>
                <a:lnTo>
                  <a:pt x="60" y="450"/>
                </a:lnTo>
                <a:lnTo>
                  <a:pt x="59" y="450"/>
                </a:lnTo>
                <a:lnTo>
                  <a:pt x="58" y="450"/>
                </a:lnTo>
                <a:lnTo>
                  <a:pt x="58" y="450"/>
                </a:lnTo>
                <a:lnTo>
                  <a:pt x="59" y="454"/>
                </a:lnTo>
                <a:lnTo>
                  <a:pt x="59" y="454"/>
                </a:lnTo>
                <a:lnTo>
                  <a:pt x="59" y="457"/>
                </a:lnTo>
                <a:lnTo>
                  <a:pt x="59" y="459"/>
                </a:lnTo>
                <a:lnTo>
                  <a:pt x="59" y="459"/>
                </a:lnTo>
                <a:lnTo>
                  <a:pt x="59" y="463"/>
                </a:lnTo>
                <a:lnTo>
                  <a:pt x="59" y="463"/>
                </a:lnTo>
                <a:lnTo>
                  <a:pt x="59" y="465"/>
                </a:lnTo>
                <a:lnTo>
                  <a:pt x="60" y="469"/>
                </a:lnTo>
                <a:lnTo>
                  <a:pt x="60" y="469"/>
                </a:lnTo>
                <a:lnTo>
                  <a:pt x="59" y="472"/>
                </a:lnTo>
                <a:lnTo>
                  <a:pt x="59" y="472"/>
                </a:lnTo>
                <a:lnTo>
                  <a:pt x="59" y="473"/>
                </a:lnTo>
                <a:lnTo>
                  <a:pt x="59" y="474"/>
                </a:lnTo>
                <a:lnTo>
                  <a:pt x="59" y="474"/>
                </a:lnTo>
                <a:lnTo>
                  <a:pt x="59" y="474"/>
                </a:lnTo>
                <a:lnTo>
                  <a:pt x="60" y="484"/>
                </a:lnTo>
                <a:lnTo>
                  <a:pt x="60" y="484"/>
                </a:lnTo>
                <a:lnTo>
                  <a:pt x="60" y="487"/>
                </a:lnTo>
                <a:lnTo>
                  <a:pt x="60" y="487"/>
                </a:lnTo>
                <a:lnTo>
                  <a:pt x="60" y="489"/>
                </a:lnTo>
                <a:lnTo>
                  <a:pt x="60" y="489"/>
                </a:lnTo>
                <a:lnTo>
                  <a:pt x="60" y="491"/>
                </a:lnTo>
                <a:lnTo>
                  <a:pt x="59" y="491"/>
                </a:lnTo>
                <a:lnTo>
                  <a:pt x="59" y="491"/>
                </a:lnTo>
                <a:lnTo>
                  <a:pt x="60" y="493"/>
                </a:lnTo>
                <a:lnTo>
                  <a:pt x="60" y="493"/>
                </a:lnTo>
                <a:lnTo>
                  <a:pt x="59" y="497"/>
                </a:lnTo>
                <a:lnTo>
                  <a:pt x="59" y="502"/>
                </a:lnTo>
                <a:lnTo>
                  <a:pt x="59" y="502"/>
                </a:lnTo>
                <a:lnTo>
                  <a:pt x="60" y="504"/>
                </a:lnTo>
                <a:lnTo>
                  <a:pt x="60" y="504"/>
                </a:lnTo>
                <a:lnTo>
                  <a:pt x="59" y="507"/>
                </a:lnTo>
                <a:lnTo>
                  <a:pt x="59" y="507"/>
                </a:lnTo>
                <a:lnTo>
                  <a:pt x="60" y="509"/>
                </a:lnTo>
                <a:lnTo>
                  <a:pt x="59" y="512"/>
                </a:lnTo>
                <a:lnTo>
                  <a:pt x="59" y="512"/>
                </a:lnTo>
                <a:lnTo>
                  <a:pt x="60" y="517"/>
                </a:lnTo>
                <a:lnTo>
                  <a:pt x="60" y="517"/>
                </a:lnTo>
                <a:lnTo>
                  <a:pt x="60" y="518"/>
                </a:lnTo>
                <a:lnTo>
                  <a:pt x="60" y="518"/>
                </a:lnTo>
                <a:lnTo>
                  <a:pt x="62" y="533"/>
                </a:lnTo>
                <a:lnTo>
                  <a:pt x="62" y="533"/>
                </a:lnTo>
                <a:lnTo>
                  <a:pt x="60" y="534"/>
                </a:lnTo>
                <a:lnTo>
                  <a:pt x="60" y="534"/>
                </a:lnTo>
                <a:lnTo>
                  <a:pt x="60" y="541"/>
                </a:lnTo>
                <a:lnTo>
                  <a:pt x="60" y="546"/>
                </a:lnTo>
                <a:lnTo>
                  <a:pt x="60" y="546"/>
                </a:lnTo>
                <a:lnTo>
                  <a:pt x="60" y="547"/>
                </a:lnTo>
                <a:lnTo>
                  <a:pt x="59" y="547"/>
                </a:lnTo>
                <a:lnTo>
                  <a:pt x="59" y="547"/>
                </a:lnTo>
                <a:lnTo>
                  <a:pt x="59" y="557"/>
                </a:lnTo>
                <a:lnTo>
                  <a:pt x="59" y="557"/>
                </a:lnTo>
                <a:lnTo>
                  <a:pt x="59" y="558"/>
                </a:lnTo>
                <a:lnTo>
                  <a:pt x="58" y="558"/>
                </a:lnTo>
                <a:lnTo>
                  <a:pt x="58" y="558"/>
                </a:lnTo>
                <a:lnTo>
                  <a:pt x="58" y="558"/>
                </a:lnTo>
                <a:lnTo>
                  <a:pt x="59" y="559"/>
                </a:lnTo>
                <a:lnTo>
                  <a:pt x="59" y="559"/>
                </a:lnTo>
                <a:lnTo>
                  <a:pt x="59" y="564"/>
                </a:lnTo>
                <a:lnTo>
                  <a:pt x="59" y="567"/>
                </a:lnTo>
                <a:lnTo>
                  <a:pt x="58" y="568"/>
                </a:lnTo>
                <a:lnTo>
                  <a:pt x="58" y="568"/>
                </a:lnTo>
                <a:lnTo>
                  <a:pt x="58" y="573"/>
                </a:lnTo>
                <a:lnTo>
                  <a:pt x="58" y="573"/>
                </a:lnTo>
                <a:lnTo>
                  <a:pt x="57" y="574"/>
                </a:lnTo>
                <a:lnTo>
                  <a:pt x="56" y="574"/>
                </a:lnTo>
                <a:lnTo>
                  <a:pt x="56" y="574"/>
                </a:lnTo>
                <a:lnTo>
                  <a:pt x="56" y="576"/>
                </a:lnTo>
                <a:lnTo>
                  <a:pt x="56" y="576"/>
                </a:lnTo>
                <a:lnTo>
                  <a:pt x="58" y="576"/>
                </a:lnTo>
                <a:lnTo>
                  <a:pt x="58" y="576"/>
                </a:lnTo>
                <a:lnTo>
                  <a:pt x="58" y="578"/>
                </a:lnTo>
                <a:lnTo>
                  <a:pt x="57" y="578"/>
                </a:lnTo>
                <a:lnTo>
                  <a:pt x="56" y="581"/>
                </a:lnTo>
                <a:lnTo>
                  <a:pt x="56" y="581"/>
                </a:lnTo>
                <a:lnTo>
                  <a:pt x="57" y="582"/>
                </a:lnTo>
                <a:lnTo>
                  <a:pt x="58" y="582"/>
                </a:lnTo>
                <a:lnTo>
                  <a:pt x="58" y="582"/>
                </a:lnTo>
                <a:lnTo>
                  <a:pt x="58" y="588"/>
                </a:lnTo>
                <a:lnTo>
                  <a:pt x="57" y="593"/>
                </a:lnTo>
                <a:lnTo>
                  <a:pt x="57" y="593"/>
                </a:lnTo>
                <a:lnTo>
                  <a:pt x="56" y="597"/>
                </a:lnTo>
                <a:lnTo>
                  <a:pt x="56" y="597"/>
                </a:lnTo>
                <a:lnTo>
                  <a:pt x="57" y="604"/>
                </a:lnTo>
                <a:lnTo>
                  <a:pt x="57" y="604"/>
                </a:lnTo>
                <a:lnTo>
                  <a:pt x="57" y="607"/>
                </a:lnTo>
                <a:lnTo>
                  <a:pt x="56" y="609"/>
                </a:lnTo>
                <a:lnTo>
                  <a:pt x="56" y="609"/>
                </a:lnTo>
                <a:lnTo>
                  <a:pt x="57" y="611"/>
                </a:lnTo>
                <a:lnTo>
                  <a:pt x="57" y="611"/>
                </a:lnTo>
                <a:lnTo>
                  <a:pt x="57" y="613"/>
                </a:lnTo>
                <a:lnTo>
                  <a:pt x="57" y="614"/>
                </a:lnTo>
                <a:lnTo>
                  <a:pt x="58" y="617"/>
                </a:lnTo>
                <a:lnTo>
                  <a:pt x="58" y="619"/>
                </a:lnTo>
                <a:lnTo>
                  <a:pt x="58" y="619"/>
                </a:lnTo>
                <a:lnTo>
                  <a:pt x="59" y="621"/>
                </a:lnTo>
                <a:lnTo>
                  <a:pt x="59" y="621"/>
                </a:lnTo>
                <a:lnTo>
                  <a:pt x="60" y="623"/>
                </a:lnTo>
                <a:lnTo>
                  <a:pt x="60" y="623"/>
                </a:lnTo>
                <a:lnTo>
                  <a:pt x="62" y="622"/>
                </a:lnTo>
                <a:lnTo>
                  <a:pt x="62" y="622"/>
                </a:lnTo>
                <a:lnTo>
                  <a:pt x="60" y="621"/>
                </a:lnTo>
                <a:lnTo>
                  <a:pt x="60" y="621"/>
                </a:lnTo>
                <a:lnTo>
                  <a:pt x="60" y="619"/>
                </a:lnTo>
                <a:lnTo>
                  <a:pt x="60" y="619"/>
                </a:lnTo>
                <a:lnTo>
                  <a:pt x="59" y="618"/>
                </a:lnTo>
                <a:lnTo>
                  <a:pt x="59" y="618"/>
                </a:lnTo>
                <a:lnTo>
                  <a:pt x="59" y="614"/>
                </a:lnTo>
                <a:lnTo>
                  <a:pt x="59" y="614"/>
                </a:lnTo>
                <a:lnTo>
                  <a:pt x="59" y="612"/>
                </a:lnTo>
                <a:lnTo>
                  <a:pt x="59" y="609"/>
                </a:lnTo>
                <a:lnTo>
                  <a:pt x="59" y="609"/>
                </a:lnTo>
                <a:lnTo>
                  <a:pt x="60" y="607"/>
                </a:lnTo>
                <a:lnTo>
                  <a:pt x="60" y="607"/>
                </a:lnTo>
                <a:lnTo>
                  <a:pt x="60" y="603"/>
                </a:lnTo>
                <a:lnTo>
                  <a:pt x="60" y="603"/>
                </a:lnTo>
                <a:lnTo>
                  <a:pt x="60" y="599"/>
                </a:lnTo>
                <a:lnTo>
                  <a:pt x="60" y="599"/>
                </a:lnTo>
                <a:lnTo>
                  <a:pt x="60" y="592"/>
                </a:lnTo>
                <a:lnTo>
                  <a:pt x="60" y="592"/>
                </a:lnTo>
                <a:lnTo>
                  <a:pt x="62" y="592"/>
                </a:lnTo>
                <a:lnTo>
                  <a:pt x="62" y="592"/>
                </a:lnTo>
                <a:lnTo>
                  <a:pt x="63" y="589"/>
                </a:lnTo>
                <a:lnTo>
                  <a:pt x="63" y="589"/>
                </a:lnTo>
                <a:lnTo>
                  <a:pt x="64" y="589"/>
                </a:lnTo>
                <a:lnTo>
                  <a:pt x="64" y="589"/>
                </a:lnTo>
                <a:lnTo>
                  <a:pt x="63" y="588"/>
                </a:lnTo>
                <a:lnTo>
                  <a:pt x="63" y="588"/>
                </a:lnTo>
                <a:lnTo>
                  <a:pt x="63" y="588"/>
                </a:lnTo>
                <a:lnTo>
                  <a:pt x="62" y="588"/>
                </a:lnTo>
                <a:lnTo>
                  <a:pt x="62" y="589"/>
                </a:lnTo>
                <a:lnTo>
                  <a:pt x="62" y="591"/>
                </a:lnTo>
                <a:lnTo>
                  <a:pt x="62" y="591"/>
                </a:lnTo>
                <a:lnTo>
                  <a:pt x="60" y="589"/>
                </a:lnTo>
                <a:lnTo>
                  <a:pt x="60" y="587"/>
                </a:lnTo>
                <a:lnTo>
                  <a:pt x="62" y="582"/>
                </a:lnTo>
                <a:lnTo>
                  <a:pt x="62" y="582"/>
                </a:lnTo>
                <a:lnTo>
                  <a:pt x="62" y="582"/>
                </a:lnTo>
                <a:lnTo>
                  <a:pt x="62" y="581"/>
                </a:lnTo>
                <a:lnTo>
                  <a:pt x="60" y="581"/>
                </a:lnTo>
                <a:lnTo>
                  <a:pt x="62" y="579"/>
                </a:lnTo>
                <a:lnTo>
                  <a:pt x="62" y="579"/>
                </a:lnTo>
                <a:lnTo>
                  <a:pt x="63" y="579"/>
                </a:lnTo>
                <a:lnTo>
                  <a:pt x="63" y="581"/>
                </a:lnTo>
                <a:lnTo>
                  <a:pt x="63" y="581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3" y="583"/>
                </a:lnTo>
                <a:lnTo>
                  <a:pt x="63" y="583"/>
                </a:lnTo>
                <a:lnTo>
                  <a:pt x="63" y="583"/>
                </a:lnTo>
                <a:lnTo>
                  <a:pt x="63" y="582"/>
                </a:lnTo>
                <a:lnTo>
                  <a:pt x="63" y="582"/>
                </a:lnTo>
                <a:lnTo>
                  <a:pt x="62" y="583"/>
                </a:lnTo>
                <a:lnTo>
                  <a:pt x="62" y="584"/>
                </a:lnTo>
                <a:lnTo>
                  <a:pt x="62" y="587"/>
                </a:lnTo>
                <a:lnTo>
                  <a:pt x="62" y="587"/>
                </a:lnTo>
                <a:lnTo>
                  <a:pt x="63" y="587"/>
                </a:lnTo>
                <a:lnTo>
                  <a:pt x="64" y="586"/>
                </a:lnTo>
                <a:lnTo>
                  <a:pt x="64" y="584"/>
                </a:lnTo>
                <a:lnTo>
                  <a:pt x="65" y="584"/>
                </a:lnTo>
                <a:lnTo>
                  <a:pt x="65" y="584"/>
                </a:lnTo>
                <a:lnTo>
                  <a:pt x="64" y="581"/>
                </a:lnTo>
                <a:lnTo>
                  <a:pt x="63" y="578"/>
                </a:lnTo>
                <a:lnTo>
                  <a:pt x="64" y="576"/>
                </a:lnTo>
                <a:lnTo>
                  <a:pt x="64" y="576"/>
                </a:lnTo>
                <a:lnTo>
                  <a:pt x="63" y="576"/>
                </a:lnTo>
                <a:lnTo>
                  <a:pt x="63" y="577"/>
                </a:lnTo>
                <a:lnTo>
                  <a:pt x="62" y="578"/>
                </a:lnTo>
                <a:lnTo>
                  <a:pt x="60" y="578"/>
                </a:lnTo>
                <a:lnTo>
                  <a:pt x="60" y="578"/>
                </a:lnTo>
                <a:lnTo>
                  <a:pt x="62" y="574"/>
                </a:lnTo>
                <a:lnTo>
                  <a:pt x="63" y="572"/>
                </a:lnTo>
                <a:lnTo>
                  <a:pt x="63" y="572"/>
                </a:lnTo>
                <a:lnTo>
                  <a:pt x="63" y="574"/>
                </a:lnTo>
                <a:lnTo>
                  <a:pt x="64" y="574"/>
                </a:lnTo>
                <a:lnTo>
                  <a:pt x="65" y="574"/>
                </a:lnTo>
                <a:lnTo>
                  <a:pt x="65" y="574"/>
                </a:lnTo>
                <a:lnTo>
                  <a:pt x="64" y="573"/>
                </a:lnTo>
                <a:lnTo>
                  <a:pt x="64" y="573"/>
                </a:lnTo>
                <a:lnTo>
                  <a:pt x="64" y="572"/>
                </a:lnTo>
                <a:lnTo>
                  <a:pt x="64" y="572"/>
                </a:lnTo>
                <a:lnTo>
                  <a:pt x="65" y="572"/>
                </a:lnTo>
                <a:lnTo>
                  <a:pt x="66" y="571"/>
                </a:lnTo>
                <a:lnTo>
                  <a:pt x="65" y="567"/>
                </a:lnTo>
                <a:lnTo>
                  <a:pt x="65" y="567"/>
                </a:lnTo>
                <a:lnTo>
                  <a:pt x="64" y="568"/>
                </a:lnTo>
                <a:lnTo>
                  <a:pt x="63" y="571"/>
                </a:lnTo>
                <a:lnTo>
                  <a:pt x="63" y="571"/>
                </a:lnTo>
                <a:lnTo>
                  <a:pt x="63" y="569"/>
                </a:lnTo>
                <a:lnTo>
                  <a:pt x="63" y="568"/>
                </a:lnTo>
                <a:lnTo>
                  <a:pt x="63" y="566"/>
                </a:lnTo>
                <a:lnTo>
                  <a:pt x="63" y="566"/>
                </a:lnTo>
                <a:lnTo>
                  <a:pt x="64" y="567"/>
                </a:lnTo>
                <a:lnTo>
                  <a:pt x="65" y="566"/>
                </a:lnTo>
                <a:lnTo>
                  <a:pt x="66" y="564"/>
                </a:lnTo>
                <a:lnTo>
                  <a:pt x="66" y="564"/>
                </a:lnTo>
                <a:lnTo>
                  <a:pt x="65" y="564"/>
                </a:lnTo>
                <a:lnTo>
                  <a:pt x="65" y="564"/>
                </a:lnTo>
                <a:lnTo>
                  <a:pt x="64" y="564"/>
                </a:lnTo>
                <a:lnTo>
                  <a:pt x="64" y="564"/>
                </a:lnTo>
                <a:lnTo>
                  <a:pt x="64" y="564"/>
                </a:lnTo>
                <a:lnTo>
                  <a:pt x="65" y="563"/>
                </a:lnTo>
                <a:lnTo>
                  <a:pt x="65" y="562"/>
                </a:lnTo>
                <a:lnTo>
                  <a:pt x="66" y="561"/>
                </a:lnTo>
                <a:lnTo>
                  <a:pt x="66" y="561"/>
                </a:lnTo>
                <a:lnTo>
                  <a:pt x="66" y="561"/>
                </a:lnTo>
                <a:lnTo>
                  <a:pt x="65" y="561"/>
                </a:lnTo>
                <a:lnTo>
                  <a:pt x="65" y="562"/>
                </a:lnTo>
                <a:lnTo>
                  <a:pt x="65" y="562"/>
                </a:lnTo>
                <a:lnTo>
                  <a:pt x="65" y="551"/>
                </a:lnTo>
                <a:lnTo>
                  <a:pt x="66" y="539"/>
                </a:lnTo>
                <a:lnTo>
                  <a:pt x="66" y="539"/>
                </a:lnTo>
                <a:lnTo>
                  <a:pt x="66" y="537"/>
                </a:lnTo>
                <a:lnTo>
                  <a:pt x="66" y="536"/>
                </a:lnTo>
                <a:lnTo>
                  <a:pt x="65" y="534"/>
                </a:lnTo>
                <a:lnTo>
                  <a:pt x="65" y="534"/>
                </a:lnTo>
                <a:lnTo>
                  <a:pt x="66" y="527"/>
                </a:lnTo>
                <a:lnTo>
                  <a:pt x="66" y="521"/>
                </a:lnTo>
                <a:lnTo>
                  <a:pt x="66" y="521"/>
                </a:lnTo>
                <a:lnTo>
                  <a:pt x="68" y="522"/>
                </a:lnTo>
                <a:lnTo>
                  <a:pt x="68" y="524"/>
                </a:lnTo>
                <a:lnTo>
                  <a:pt x="68" y="528"/>
                </a:lnTo>
                <a:lnTo>
                  <a:pt x="68" y="528"/>
                </a:lnTo>
                <a:lnTo>
                  <a:pt x="68" y="533"/>
                </a:lnTo>
                <a:lnTo>
                  <a:pt x="68" y="538"/>
                </a:lnTo>
                <a:lnTo>
                  <a:pt x="68" y="538"/>
                </a:lnTo>
                <a:lnTo>
                  <a:pt x="70" y="538"/>
                </a:lnTo>
                <a:lnTo>
                  <a:pt x="71" y="538"/>
                </a:lnTo>
                <a:lnTo>
                  <a:pt x="71" y="538"/>
                </a:lnTo>
                <a:lnTo>
                  <a:pt x="71" y="534"/>
                </a:lnTo>
                <a:lnTo>
                  <a:pt x="71" y="533"/>
                </a:lnTo>
                <a:lnTo>
                  <a:pt x="71" y="533"/>
                </a:lnTo>
                <a:lnTo>
                  <a:pt x="70" y="537"/>
                </a:lnTo>
                <a:lnTo>
                  <a:pt x="70" y="537"/>
                </a:lnTo>
                <a:lnTo>
                  <a:pt x="69" y="536"/>
                </a:lnTo>
                <a:lnTo>
                  <a:pt x="69" y="533"/>
                </a:lnTo>
                <a:lnTo>
                  <a:pt x="70" y="532"/>
                </a:lnTo>
                <a:lnTo>
                  <a:pt x="70" y="529"/>
                </a:lnTo>
                <a:lnTo>
                  <a:pt x="70" y="529"/>
                </a:lnTo>
                <a:lnTo>
                  <a:pt x="70" y="529"/>
                </a:lnTo>
                <a:lnTo>
                  <a:pt x="70" y="531"/>
                </a:lnTo>
                <a:lnTo>
                  <a:pt x="70" y="532"/>
                </a:lnTo>
                <a:lnTo>
                  <a:pt x="69" y="532"/>
                </a:lnTo>
                <a:lnTo>
                  <a:pt x="69" y="532"/>
                </a:lnTo>
                <a:lnTo>
                  <a:pt x="70" y="483"/>
                </a:lnTo>
                <a:lnTo>
                  <a:pt x="70" y="483"/>
                </a:lnTo>
                <a:lnTo>
                  <a:pt x="70" y="481"/>
                </a:lnTo>
                <a:lnTo>
                  <a:pt x="70" y="481"/>
                </a:lnTo>
                <a:lnTo>
                  <a:pt x="70" y="477"/>
                </a:lnTo>
                <a:lnTo>
                  <a:pt x="70" y="477"/>
                </a:lnTo>
                <a:lnTo>
                  <a:pt x="71" y="473"/>
                </a:lnTo>
                <a:lnTo>
                  <a:pt x="71" y="472"/>
                </a:lnTo>
                <a:lnTo>
                  <a:pt x="70" y="471"/>
                </a:lnTo>
                <a:lnTo>
                  <a:pt x="70" y="471"/>
                </a:lnTo>
                <a:lnTo>
                  <a:pt x="71" y="469"/>
                </a:lnTo>
                <a:lnTo>
                  <a:pt x="72" y="468"/>
                </a:lnTo>
                <a:lnTo>
                  <a:pt x="72" y="468"/>
                </a:lnTo>
                <a:lnTo>
                  <a:pt x="71" y="467"/>
                </a:lnTo>
                <a:lnTo>
                  <a:pt x="71" y="468"/>
                </a:lnTo>
                <a:lnTo>
                  <a:pt x="71" y="468"/>
                </a:lnTo>
                <a:lnTo>
                  <a:pt x="70" y="459"/>
                </a:lnTo>
                <a:lnTo>
                  <a:pt x="70" y="452"/>
                </a:lnTo>
                <a:lnTo>
                  <a:pt x="70" y="444"/>
                </a:lnTo>
                <a:lnTo>
                  <a:pt x="70" y="437"/>
                </a:lnTo>
                <a:lnTo>
                  <a:pt x="70" y="437"/>
                </a:lnTo>
                <a:lnTo>
                  <a:pt x="70" y="437"/>
                </a:lnTo>
                <a:lnTo>
                  <a:pt x="71" y="437"/>
                </a:lnTo>
                <a:lnTo>
                  <a:pt x="71" y="437"/>
                </a:lnTo>
                <a:lnTo>
                  <a:pt x="70" y="434"/>
                </a:lnTo>
                <a:lnTo>
                  <a:pt x="70" y="429"/>
                </a:lnTo>
                <a:lnTo>
                  <a:pt x="70" y="429"/>
                </a:lnTo>
                <a:lnTo>
                  <a:pt x="70" y="430"/>
                </a:lnTo>
                <a:lnTo>
                  <a:pt x="71" y="430"/>
                </a:lnTo>
                <a:lnTo>
                  <a:pt x="71" y="432"/>
                </a:lnTo>
                <a:lnTo>
                  <a:pt x="72" y="432"/>
                </a:lnTo>
                <a:lnTo>
                  <a:pt x="72" y="432"/>
                </a:lnTo>
                <a:lnTo>
                  <a:pt x="71" y="429"/>
                </a:lnTo>
                <a:lnTo>
                  <a:pt x="71" y="428"/>
                </a:lnTo>
                <a:lnTo>
                  <a:pt x="71" y="427"/>
                </a:lnTo>
                <a:lnTo>
                  <a:pt x="71" y="427"/>
                </a:lnTo>
                <a:lnTo>
                  <a:pt x="72" y="427"/>
                </a:lnTo>
                <a:lnTo>
                  <a:pt x="72" y="428"/>
                </a:lnTo>
                <a:lnTo>
                  <a:pt x="72" y="428"/>
                </a:lnTo>
                <a:lnTo>
                  <a:pt x="74" y="429"/>
                </a:lnTo>
                <a:lnTo>
                  <a:pt x="74" y="429"/>
                </a:lnTo>
                <a:lnTo>
                  <a:pt x="72" y="432"/>
                </a:lnTo>
                <a:lnTo>
                  <a:pt x="72" y="433"/>
                </a:lnTo>
                <a:lnTo>
                  <a:pt x="72" y="433"/>
                </a:lnTo>
                <a:lnTo>
                  <a:pt x="74" y="434"/>
                </a:lnTo>
                <a:lnTo>
                  <a:pt x="74" y="434"/>
                </a:lnTo>
                <a:lnTo>
                  <a:pt x="75" y="434"/>
                </a:lnTo>
                <a:lnTo>
                  <a:pt x="76" y="433"/>
                </a:lnTo>
                <a:lnTo>
                  <a:pt x="76" y="433"/>
                </a:lnTo>
                <a:lnTo>
                  <a:pt x="77" y="435"/>
                </a:lnTo>
                <a:lnTo>
                  <a:pt x="80" y="435"/>
                </a:lnTo>
                <a:lnTo>
                  <a:pt x="80" y="435"/>
                </a:lnTo>
                <a:lnTo>
                  <a:pt x="81" y="435"/>
                </a:lnTo>
                <a:lnTo>
                  <a:pt x="81" y="434"/>
                </a:lnTo>
                <a:lnTo>
                  <a:pt x="81" y="432"/>
                </a:lnTo>
                <a:lnTo>
                  <a:pt x="81" y="432"/>
                </a:lnTo>
                <a:lnTo>
                  <a:pt x="81" y="432"/>
                </a:lnTo>
                <a:lnTo>
                  <a:pt x="82" y="432"/>
                </a:lnTo>
                <a:lnTo>
                  <a:pt x="82" y="432"/>
                </a:lnTo>
                <a:lnTo>
                  <a:pt x="81" y="434"/>
                </a:lnTo>
                <a:lnTo>
                  <a:pt x="81" y="434"/>
                </a:lnTo>
                <a:lnTo>
                  <a:pt x="82" y="434"/>
                </a:lnTo>
                <a:lnTo>
                  <a:pt x="82" y="434"/>
                </a:lnTo>
                <a:lnTo>
                  <a:pt x="82" y="434"/>
                </a:lnTo>
                <a:lnTo>
                  <a:pt x="83" y="440"/>
                </a:lnTo>
                <a:lnTo>
                  <a:pt x="83" y="440"/>
                </a:lnTo>
                <a:lnTo>
                  <a:pt x="81" y="442"/>
                </a:lnTo>
                <a:lnTo>
                  <a:pt x="79" y="440"/>
                </a:lnTo>
                <a:lnTo>
                  <a:pt x="79" y="440"/>
                </a:lnTo>
                <a:lnTo>
                  <a:pt x="79" y="440"/>
                </a:lnTo>
                <a:lnTo>
                  <a:pt x="77" y="440"/>
                </a:lnTo>
                <a:lnTo>
                  <a:pt x="77" y="442"/>
                </a:lnTo>
                <a:lnTo>
                  <a:pt x="76" y="442"/>
                </a:lnTo>
                <a:lnTo>
                  <a:pt x="77" y="443"/>
                </a:lnTo>
                <a:lnTo>
                  <a:pt x="77" y="443"/>
                </a:lnTo>
                <a:lnTo>
                  <a:pt x="76" y="443"/>
                </a:lnTo>
                <a:lnTo>
                  <a:pt x="76" y="443"/>
                </a:lnTo>
                <a:lnTo>
                  <a:pt x="74" y="442"/>
                </a:lnTo>
                <a:lnTo>
                  <a:pt x="74" y="442"/>
                </a:lnTo>
                <a:lnTo>
                  <a:pt x="75" y="443"/>
                </a:lnTo>
                <a:lnTo>
                  <a:pt x="76" y="443"/>
                </a:lnTo>
                <a:lnTo>
                  <a:pt x="76" y="443"/>
                </a:lnTo>
                <a:lnTo>
                  <a:pt x="76" y="444"/>
                </a:lnTo>
                <a:lnTo>
                  <a:pt x="75" y="444"/>
                </a:lnTo>
                <a:lnTo>
                  <a:pt x="75" y="445"/>
                </a:lnTo>
                <a:lnTo>
                  <a:pt x="75" y="447"/>
                </a:lnTo>
                <a:lnTo>
                  <a:pt x="75" y="447"/>
                </a:lnTo>
                <a:lnTo>
                  <a:pt x="74" y="445"/>
                </a:lnTo>
                <a:lnTo>
                  <a:pt x="74" y="444"/>
                </a:lnTo>
                <a:lnTo>
                  <a:pt x="74" y="443"/>
                </a:lnTo>
                <a:lnTo>
                  <a:pt x="74" y="442"/>
                </a:lnTo>
                <a:lnTo>
                  <a:pt x="74" y="442"/>
                </a:lnTo>
                <a:lnTo>
                  <a:pt x="74" y="438"/>
                </a:lnTo>
                <a:lnTo>
                  <a:pt x="75" y="437"/>
                </a:lnTo>
                <a:lnTo>
                  <a:pt x="74" y="435"/>
                </a:lnTo>
                <a:lnTo>
                  <a:pt x="74" y="435"/>
                </a:lnTo>
                <a:lnTo>
                  <a:pt x="72" y="435"/>
                </a:lnTo>
                <a:lnTo>
                  <a:pt x="72" y="437"/>
                </a:lnTo>
                <a:lnTo>
                  <a:pt x="72" y="438"/>
                </a:lnTo>
                <a:lnTo>
                  <a:pt x="71" y="438"/>
                </a:lnTo>
                <a:lnTo>
                  <a:pt x="71" y="438"/>
                </a:lnTo>
                <a:lnTo>
                  <a:pt x="72" y="440"/>
                </a:lnTo>
                <a:lnTo>
                  <a:pt x="72" y="444"/>
                </a:lnTo>
                <a:lnTo>
                  <a:pt x="72" y="444"/>
                </a:lnTo>
                <a:lnTo>
                  <a:pt x="72" y="445"/>
                </a:lnTo>
                <a:lnTo>
                  <a:pt x="71" y="445"/>
                </a:lnTo>
                <a:lnTo>
                  <a:pt x="71" y="445"/>
                </a:lnTo>
                <a:lnTo>
                  <a:pt x="72" y="448"/>
                </a:lnTo>
                <a:lnTo>
                  <a:pt x="72" y="452"/>
                </a:lnTo>
                <a:lnTo>
                  <a:pt x="71" y="458"/>
                </a:lnTo>
                <a:lnTo>
                  <a:pt x="71" y="458"/>
                </a:lnTo>
                <a:lnTo>
                  <a:pt x="72" y="462"/>
                </a:lnTo>
                <a:lnTo>
                  <a:pt x="72" y="465"/>
                </a:lnTo>
                <a:lnTo>
                  <a:pt x="72" y="465"/>
                </a:lnTo>
                <a:lnTo>
                  <a:pt x="74" y="468"/>
                </a:lnTo>
                <a:lnTo>
                  <a:pt x="74" y="471"/>
                </a:lnTo>
                <a:lnTo>
                  <a:pt x="74" y="471"/>
                </a:lnTo>
                <a:lnTo>
                  <a:pt x="71" y="471"/>
                </a:lnTo>
                <a:lnTo>
                  <a:pt x="71" y="471"/>
                </a:lnTo>
                <a:lnTo>
                  <a:pt x="72" y="472"/>
                </a:lnTo>
                <a:lnTo>
                  <a:pt x="74" y="473"/>
                </a:lnTo>
                <a:lnTo>
                  <a:pt x="74" y="473"/>
                </a:lnTo>
                <a:lnTo>
                  <a:pt x="72" y="476"/>
                </a:lnTo>
                <a:lnTo>
                  <a:pt x="74" y="478"/>
                </a:lnTo>
                <a:lnTo>
                  <a:pt x="74" y="478"/>
                </a:lnTo>
                <a:lnTo>
                  <a:pt x="75" y="478"/>
                </a:lnTo>
                <a:lnTo>
                  <a:pt x="75" y="477"/>
                </a:lnTo>
                <a:lnTo>
                  <a:pt x="75" y="477"/>
                </a:lnTo>
                <a:lnTo>
                  <a:pt x="76" y="479"/>
                </a:lnTo>
                <a:lnTo>
                  <a:pt x="76" y="481"/>
                </a:lnTo>
                <a:lnTo>
                  <a:pt x="76" y="481"/>
                </a:lnTo>
                <a:lnTo>
                  <a:pt x="75" y="484"/>
                </a:lnTo>
                <a:lnTo>
                  <a:pt x="74" y="487"/>
                </a:lnTo>
                <a:lnTo>
                  <a:pt x="74" y="487"/>
                </a:lnTo>
                <a:lnTo>
                  <a:pt x="75" y="487"/>
                </a:lnTo>
                <a:lnTo>
                  <a:pt x="76" y="487"/>
                </a:lnTo>
                <a:lnTo>
                  <a:pt x="76" y="487"/>
                </a:lnTo>
                <a:lnTo>
                  <a:pt x="75" y="491"/>
                </a:lnTo>
                <a:lnTo>
                  <a:pt x="75" y="493"/>
                </a:lnTo>
                <a:lnTo>
                  <a:pt x="75" y="493"/>
                </a:lnTo>
                <a:lnTo>
                  <a:pt x="75" y="494"/>
                </a:lnTo>
                <a:lnTo>
                  <a:pt x="76" y="494"/>
                </a:lnTo>
                <a:lnTo>
                  <a:pt x="76" y="494"/>
                </a:lnTo>
                <a:lnTo>
                  <a:pt x="76" y="494"/>
                </a:lnTo>
                <a:lnTo>
                  <a:pt x="77" y="493"/>
                </a:lnTo>
                <a:lnTo>
                  <a:pt x="77" y="493"/>
                </a:lnTo>
                <a:lnTo>
                  <a:pt x="77" y="497"/>
                </a:lnTo>
                <a:lnTo>
                  <a:pt x="76" y="498"/>
                </a:lnTo>
                <a:lnTo>
                  <a:pt x="76" y="498"/>
                </a:lnTo>
                <a:lnTo>
                  <a:pt x="76" y="499"/>
                </a:lnTo>
                <a:lnTo>
                  <a:pt x="77" y="499"/>
                </a:lnTo>
                <a:lnTo>
                  <a:pt x="77" y="498"/>
                </a:lnTo>
                <a:lnTo>
                  <a:pt x="77" y="499"/>
                </a:lnTo>
                <a:lnTo>
                  <a:pt x="77" y="499"/>
                </a:lnTo>
                <a:lnTo>
                  <a:pt x="77" y="501"/>
                </a:lnTo>
                <a:lnTo>
                  <a:pt x="76" y="501"/>
                </a:lnTo>
                <a:lnTo>
                  <a:pt x="75" y="502"/>
                </a:lnTo>
                <a:lnTo>
                  <a:pt x="75" y="503"/>
                </a:lnTo>
                <a:lnTo>
                  <a:pt x="75" y="503"/>
                </a:lnTo>
                <a:lnTo>
                  <a:pt x="76" y="503"/>
                </a:lnTo>
                <a:lnTo>
                  <a:pt x="76" y="502"/>
                </a:lnTo>
                <a:lnTo>
                  <a:pt x="76" y="502"/>
                </a:lnTo>
                <a:lnTo>
                  <a:pt x="76" y="503"/>
                </a:lnTo>
                <a:lnTo>
                  <a:pt x="77" y="504"/>
                </a:lnTo>
                <a:lnTo>
                  <a:pt x="77" y="504"/>
                </a:lnTo>
                <a:lnTo>
                  <a:pt x="77" y="506"/>
                </a:lnTo>
                <a:lnTo>
                  <a:pt x="77" y="506"/>
                </a:lnTo>
                <a:lnTo>
                  <a:pt x="76" y="506"/>
                </a:lnTo>
                <a:lnTo>
                  <a:pt x="75" y="506"/>
                </a:lnTo>
                <a:lnTo>
                  <a:pt x="75" y="506"/>
                </a:lnTo>
                <a:lnTo>
                  <a:pt x="76" y="507"/>
                </a:lnTo>
                <a:lnTo>
                  <a:pt x="76" y="507"/>
                </a:lnTo>
                <a:lnTo>
                  <a:pt x="76" y="507"/>
                </a:lnTo>
                <a:lnTo>
                  <a:pt x="77" y="507"/>
                </a:lnTo>
                <a:lnTo>
                  <a:pt x="77" y="508"/>
                </a:lnTo>
                <a:lnTo>
                  <a:pt x="77" y="509"/>
                </a:lnTo>
                <a:lnTo>
                  <a:pt x="77" y="509"/>
                </a:lnTo>
                <a:lnTo>
                  <a:pt x="77" y="509"/>
                </a:lnTo>
                <a:lnTo>
                  <a:pt x="79" y="508"/>
                </a:lnTo>
                <a:lnTo>
                  <a:pt x="79" y="507"/>
                </a:lnTo>
                <a:lnTo>
                  <a:pt x="79" y="504"/>
                </a:lnTo>
                <a:lnTo>
                  <a:pt x="80" y="504"/>
                </a:lnTo>
                <a:lnTo>
                  <a:pt x="80" y="504"/>
                </a:lnTo>
                <a:lnTo>
                  <a:pt x="80" y="504"/>
                </a:lnTo>
                <a:lnTo>
                  <a:pt x="77" y="504"/>
                </a:lnTo>
                <a:lnTo>
                  <a:pt x="77" y="501"/>
                </a:lnTo>
                <a:close/>
                <a:moveTo>
                  <a:pt x="82" y="438"/>
                </a:moveTo>
                <a:lnTo>
                  <a:pt x="82" y="438"/>
                </a:lnTo>
                <a:lnTo>
                  <a:pt x="80" y="438"/>
                </a:lnTo>
                <a:lnTo>
                  <a:pt x="79" y="440"/>
                </a:lnTo>
                <a:lnTo>
                  <a:pt x="82" y="440"/>
                </a:lnTo>
                <a:lnTo>
                  <a:pt x="82" y="438"/>
                </a:lnTo>
                <a:close/>
                <a:moveTo>
                  <a:pt x="75" y="438"/>
                </a:moveTo>
                <a:lnTo>
                  <a:pt x="75" y="440"/>
                </a:lnTo>
                <a:lnTo>
                  <a:pt x="75" y="440"/>
                </a:lnTo>
                <a:lnTo>
                  <a:pt x="77" y="439"/>
                </a:lnTo>
                <a:lnTo>
                  <a:pt x="79" y="438"/>
                </a:lnTo>
                <a:lnTo>
                  <a:pt x="79" y="437"/>
                </a:lnTo>
                <a:lnTo>
                  <a:pt x="79" y="437"/>
                </a:lnTo>
                <a:lnTo>
                  <a:pt x="77" y="437"/>
                </a:lnTo>
                <a:lnTo>
                  <a:pt x="76" y="438"/>
                </a:lnTo>
                <a:lnTo>
                  <a:pt x="76" y="438"/>
                </a:lnTo>
                <a:lnTo>
                  <a:pt x="75" y="438"/>
                </a:lnTo>
                <a:lnTo>
                  <a:pt x="75" y="438"/>
                </a:lnTo>
                <a:close/>
                <a:moveTo>
                  <a:pt x="72" y="484"/>
                </a:moveTo>
                <a:lnTo>
                  <a:pt x="72" y="484"/>
                </a:lnTo>
                <a:lnTo>
                  <a:pt x="74" y="483"/>
                </a:lnTo>
                <a:lnTo>
                  <a:pt x="75" y="483"/>
                </a:lnTo>
                <a:lnTo>
                  <a:pt x="75" y="482"/>
                </a:lnTo>
                <a:lnTo>
                  <a:pt x="75" y="481"/>
                </a:lnTo>
                <a:lnTo>
                  <a:pt x="75" y="481"/>
                </a:lnTo>
                <a:lnTo>
                  <a:pt x="74" y="481"/>
                </a:lnTo>
                <a:lnTo>
                  <a:pt x="72" y="482"/>
                </a:lnTo>
                <a:lnTo>
                  <a:pt x="72" y="482"/>
                </a:lnTo>
                <a:lnTo>
                  <a:pt x="72" y="482"/>
                </a:lnTo>
                <a:lnTo>
                  <a:pt x="72" y="483"/>
                </a:lnTo>
                <a:lnTo>
                  <a:pt x="72" y="484"/>
                </a:lnTo>
                <a:lnTo>
                  <a:pt x="72" y="484"/>
                </a:lnTo>
                <a:lnTo>
                  <a:pt x="72" y="484"/>
                </a:lnTo>
                <a:close/>
                <a:moveTo>
                  <a:pt x="48" y="198"/>
                </a:moveTo>
                <a:lnTo>
                  <a:pt x="48" y="198"/>
                </a:lnTo>
                <a:lnTo>
                  <a:pt x="48" y="195"/>
                </a:lnTo>
                <a:lnTo>
                  <a:pt x="47" y="194"/>
                </a:ln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7" y="195"/>
                </a:lnTo>
                <a:lnTo>
                  <a:pt x="48" y="196"/>
                </a:lnTo>
                <a:lnTo>
                  <a:pt x="48" y="196"/>
                </a:lnTo>
                <a:lnTo>
                  <a:pt x="46" y="196"/>
                </a:lnTo>
                <a:lnTo>
                  <a:pt x="45" y="198"/>
                </a:lnTo>
                <a:lnTo>
                  <a:pt x="48" y="198"/>
                </a:lnTo>
                <a:close/>
                <a:moveTo>
                  <a:pt x="47" y="226"/>
                </a:moveTo>
                <a:lnTo>
                  <a:pt x="47" y="228"/>
                </a:lnTo>
                <a:lnTo>
                  <a:pt x="47" y="228"/>
                </a:lnTo>
                <a:lnTo>
                  <a:pt x="50" y="228"/>
                </a:lnTo>
                <a:lnTo>
                  <a:pt x="51" y="229"/>
                </a:lnTo>
                <a:lnTo>
                  <a:pt x="51" y="229"/>
                </a:lnTo>
                <a:lnTo>
                  <a:pt x="51" y="228"/>
                </a:lnTo>
                <a:lnTo>
                  <a:pt x="50" y="226"/>
                </a:lnTo>
                <a:lnTo>
                  <a:pt x="47" y="226"/>
                </a:lnTo>
                <a:lnTo>
                  <a:pt x="47" y="226"/>
                </a:lnTo>
                <a:close/>
                <a:moveTo>
                  <a:pt x="52" y="225"/>
                </a:moveTo>
                <a:lnTo>
                  <a:pt x="52" y="225"/>
                </a:lnTo>
                <a:lnTo>
                  <a:pt x="54" y="226"/>
                </a:lnTo>
                <a:lnTo>
                  <a:pt x="57" y="228"/>
                </a:lnTo>
                <a:lnTo>
                  <a:pt x="57" y="228"/>
                </a:lnTo>
                <a:lnTo>
                  <a:pt x="54" y="225"/>
                </a:lnTo>
                <a:lnTo>
                  <a:pt x="53" y="224"/>
                </a:lnTo>
                <a:lnTo>
                  <a:pt x="52" y="225"/>
                </a:lnTo>
                <a:lnTo>
                  <a:pt x="52" y="225"/>
                </a:lnTo>
                <a:close/>
                <a:moveTo>
                  <a:pt x="50" y="214"/>
                </a:moveTo>
                <a:lnTo>
                  <a:pt x="50" y="214"/>
                </a:lnTo>
                <a:lnTo>
                  <a:pt x="52" y="215"/>
                </a:lnTo>
                <a:lnTo>
                  <a:pt x="53" y="215"/>
                </a:lnTo>
                <a:lnTo>
                  <a:pt x="53" y="214"/>
                </a:lnTo>
                <a:lnTo>
                  <a:pt x="53" y="214"/>
                </a:lnTo>
                <a:lnTo>
                  <a:pt x="52" y="214"/>
                </a:lnTo>
                <a:lnTo>
                  <a:pt x="52" y="213"/>
                </a:lnTo>
                <a:lnTo>
                  <a:pt x="51" y="211"/>
                </a:lnTo>
                <a:lnTo>
                  <a:pt x="51" y="211"/>
                </a:lnTo>
                <a:lnTo>
                  <a:pt x="50" y="214"/>
                </a:lnTo>
                <a:lnTo>
                  <a:pt x="50" y="214"/>
                </a:lnTo>
                <a:close/>
                <a:moveTo>
                  <a:pt x="46" y="215"/>
                </a:moveTo>
                <a:lnTo>
                  <a:pt x="46" y="215"/>
                </a:lnTo>
                <a:lnTo>
                  <a:pt x="45" y="214"/>
                </a:lnTo>
                <a:lnTo>
                  <a:pt x="45" y="214"/>
                </a:lnTo>
                <a:lnTo>
                  <a:pt x="45" y="214"/>
                </a:lnTo>
                <a:lnTo>
                  <a:pt x="43" y="216"/>
                </a:lnTo>
                <a:lnTo>
                  <a:pt x="43" y="216"/>
                </a:ln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lose/>
                <a:moveTo>
                  <a:pt x="53" y="218"/>
                </a:moveTo>
                <a:lnTo>
                  <a:pt x="53" y="218"/>
                </a:lnTo>
                <a:lnTo>
                  <a:pt x="53" y="218"/>
                </a:lnTo>
                <a:lnTo>
                  <a:pt x="54" y="219"/>
                </a:lnTo>
                <a:lnTo>
                  <a:pt x="54" y="219"/>
                </a:lnTo>
                <a:lnTo>
                  <a:pt x="56" y="216"/>
                </a:lnTo>
                <a:lnTo>
                  <a:pt x="56" y="216"/>
                </a:lnTo>
                <a:lnTo>
                  <a:pt x="53" y="216"/>
                </a:lnTo>
                <a:lnTo>
                  <a:pt x="53" y="216"/>
                </a:lnTo>
                <a:lnTo>
                  <a:pt x="53" y="218"/>
                </a:lnTo>
                <a:lnTo>
                  <a:pt x="53" y="218"/>
                </a:lnTo>
                <a:close/>
                <a:moveTo>
                  <a:pt x="45" y="229"/>
                </a:moveTo>
                <a:lnTo>
                  <a:pt x="45" y="229"/>
                </a:lnTo>
                <a:lnTo>
                  <a:pt x="46" y="228"/>
                </a:lnTo>
                <a:lnTo>
                  <a:pt x="45" y="226"/>
                </a:lnTo>
                <a:lnTo>
                  <a:pt x="45" y="223"/>
                </a:lnTo>
                <a:lnTo>
                  <a:pt x="45" y="223"/>
                </a:lnTo>
                <a:lnTo>
                  <a:pt x="47" y="221"/>
                </a:lnTo>
                <a:lnTo>
                  <a:pt x="47" y="221"/>
                </a:lnTo>
                <a:lnTo>
                  <a:pt x="47" y="221"/>
                </a:lnTo>
                <a:lnTo>
                  <a:pt x="48" y="223"/>
                </a:lnTo>
                <a:lnTo>
                  <a:pt x="48" y="223"/>
                </a:lnTo>
                <a:lnTo>
                  <a:pt x="50" y="221"/>
                </a:lnTo>
                <a:lnTo>
                  <a:pt x="50" y="220"/>
                </a:lnTo>
                <a:lnTo>
                  <a:pt x="51" y="219"/>
                </a:lnTo>
                <a:lnTo>
                  <a:pt x="51" y="219"/>
                </a:lnTo>
                <a:lnTo>
                  <a:pt x="50" y="218"/>
                </a:lnTo>
                <a:lnTo>
                  <a:pt x="48" y="216"/>
                </a:lnTo>
                <a:lnTo>
                  <a:pt x="48" y="216"/>
                </a:lnTo>
                <a:lnTo>
                  <a:pt x="45" y="218"/>
                </a:lnTo>
                <a:lnTo>
                  <a:pt x="43" y="219"/>
                </a:lnTo>
                <a:lnTo>
                  <a:pt x="43" y="220"/>
                </a:lnTo>
                <a:lnTo>
                  <a:pt x="43" y="220"/>
                </a:lnTo>
                <a:lnTo>
                  <a:pt x="45" y="220"/>
                </a:lnTo>
                <a:lnTo>
                  <a:pt x="45" y="219"/>
                </a:lnTo>
                <a:lnTo>
                  <a:pt x="45" y="219"/>
                </a:lnTo>
                <a:lnTo>
                  <a:pt x="46" y="219"/>
                </a:lnTo>
                <a:lnTo>
                  <a:pt x="47" y="219"/>
                </a:lnTo>
                <a:lnTo>
                  <a:pt x="47" y="219"/>
                </a:lnTo>
                <a:lnTo>
                  <a:pt x="47" y="219"/>
                </a:lnTo>
                <a:lnTo>
                  <a:pt x="46" y="220"/>
                </a:lnTo>
                <a:lnTo>
                  <a:pt x="43" y="221"/>
                </a:lnTo>
                <a:lnTo>
                  <a:pt x="43" y="221"/>
                </a:lnTo>
                <a:lnTo>
                  <a:pt x="43" y="225"/>
                </a:lnTo>
                <a:lnTo>
                  <a:pt x="45" y="229"/>
                </a:lnTo>
                <a:lnTo>
                  <a:pt x="45" y="229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34" y="228"/>
                </a:lnTo>
                <a:lnTo>
                  <a:pt x="33" y="226"/>
                </a:lnTo>
                <a:lnTo>
                  <a:pt x="33" y="226"/>
                </a:lnTo>
                <a:lnTo>
                  <a:pt x="33" y="229"/>
                </a:lnTo>
                <a:lnTo>
                  <a:pt x="33" y="230"/>
                </a:lnTo>
                <a:lnTo>
                  <a:pt x="34" y="230"/>
                </a:lnTo>
                <a:close/>
                <a:moveTo>
                  <a:pt x="27" y="243"/>
                </a:moveTo>
                <a:lnTo>
                  <a:pt x="27" y="243"/>
                </a:lnTo>
                <a:lnTo>
                  <a:pt x="28" y="240"/>
                </a:lnTo>
                <a:lnTo>
                  <a:pt x="28" y="239"/>
                </a:lnTo>
                <a:lnTo>
                  <a:pt x="27" y="239"/>
                </a:lnTo>
                <a:lnTo>
                  <a:pt x="27" y="239"/>
                </a:lnTo>
                <a:lnTo>
                  <a:pt x="25" y="240"/>
                </a:lnTo>
                <a:lnTo>
                  <a:pt x="25" y="242"/>
                </a:lnTo>
                <a:lnTo>
                  <a:pt x="27" y="243"/>
                </a:lnTo>
                <a:lnTo>
                  <a:pt x="27" y="243"/>
                </a:lnTo>
                <a:close/>
                <a:moveTo>
                  <a:pt x="33" y="249"/>
                </a:moveTo>
                <a:lnTo>
                  <a:pt x="33" y="249"/>
                </a:lnTo>
                <a:lnTo>
                  <a:pt x="34" y="245"/>
                </a:lnTo>
                <a:lnTo>
                  <a:pt x="34" y="243"/>
                </a:lnTo>
                <a:lnTo>
                  <a:pt x="34" y="242"/>
                </a:lnTo>
                <a:lnTo>
                  <a:pt x="34" y="242"/>
                </a:lnTo>
                <a:lnTo>
                  <a:pt x="31" y="242"/>
                </a:lnTo>
                <a:lnTo>
                  <a:pt x="31" y="242"/>
                </a:lnTo>
                <a:lnTo>
                  <a:pt x="33" y="244"/>
                </a:lnTo>
                <a:lnTo>
                  <a:pt x="33" y="244"/>
                </a:lnTo>
                <a:lnTo>
                  <a:pt x="33" y="247"/>
                </a:lnTo>
                <a:lnTo>
                  <a:pt x="33" y="248"/>
                </a:lnTo>
                <a:lnTo>
                  <a:pt x="33" y="249"/>
                </a:lnTo>
                <a:lnTo>
                  <a:pt x="33" y="249"/>
                </a:lnTo>
                <a:close/>
                <a:moveTo>
                  <a:pt x="33" y="258"/>
                </a:moveTo>
                <a:lnTo>
                  <a:pt x="33" y="258"/>
                </a:lnTo>
                <a:lnTo>
                  <a:pt x="34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0"/>
                </a:lnTo>
                <a:lnTo>
                  <a:pt x="33" y="250"/>
                </a:lnTo>
                <a:lnTo>
                  <a:pt x="31" y="252"/>
                </a:lnTo>
                <a:lnTo>
                  <a:pt x="31" y="254"/>
                </a:lnTo>
                <a:lnTo>
                  <a:pt x="33" y="258"/>
                </a:lnTo>
                <a:lnTo>
                  <a:pt x="33" y="258"/>
                </a:lnTo>
                <a:close/>
                <a:moveTo>
                  <a:pt x="27" y="259"/>
                </a:moveTo>
                <a:lnTo>
                  <a:pt x="27" y="259"/>
                </a:lnTo>
                <a:lnTo>
                  <a:pt x="28" y="255"/>
                </a:lnTo>
                <a:lnTo>
                  <a:pt x="28" y="253"/>
                </a:lnTo>
                <a:lnTo>
                  <a:pt x="27" y="252"/>
                </a:lnTo>
                <a:lnTo>
                  <a:pt x="27" y="252"/>
                </a:lnTo>
                <a:lnTo>
                  <a:pt x="27" y="254"/>
                </a:lnTo>
                <a:lnTo>
                  <a:pt x="27" y="257"/>
                </a:lnTo>
                <a:lnTo>
                  <a:pt x="25" y="258"/>
                </a:lnTo>
                <a:lnTo>
                  <a:pt x="27" y="259"/>
                </a:lnTo>
                <a:lnTo>
                  <a:pt x="27" y="259"/>
                </a:lnTo>
                <a:close/>
                <a:moveTo>
                  <a:pt x="52" y="237"/>
                </a:moveTo>
                <a:lnTo>
                  <a:pt x="52" y="237"/>
                </a:lnTo>
                <a:lnTo>
                  <a:pt x="53" y="238"/>
                </a:lnTo>
                <a:lnTo>
                  <a:pt x="53" y="238"/>
                </a:lnTo>
                <a:lnTo>
                  <a:pt x="54" y="238"/>
                </a:lnTo>
                <a:lnTo>
                  <a:pt x="54" y="235"/>
                </a:lnTo>
                <a:lnTo>
                  <a:pt x="54" y="235"/>
                </a:lnTo>
                <a:lnTo>
                  <a:pt x="53" y="235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42" y="238"/>
                </a:moveTo>
                <a:lnTo>
                  <a:pt x="42" y="238"/>
                </a:lnTo>
                <a:lnTo>
                  <a:pt x="43" y="237"/>
                </a:lnTo>
                <a:lnTo>
                  <a:pt x="43" y="235"/>
                </a:lnTo>
                <a:lnTo>
                  <a:pt x="43" y="233"/>
                </a:lnTo>
                <a:lnTo>
                  <a:pt x="43" y="233"/>
                </a:lnTo>
                <a:lnTo>
                  <a:pt x="45" y="233"/>
                </a:lnTo>
                <a:lnTo>
                  <a:pt x="46" y="230"/>
                </a:lnTo>
                <a:lnTo>
                  <a:pt x="46" y="230"/>
                </a:lnTo>
                <a:lnTo>
                  <a:pt x="43" y="231"/>
                </a:lnTo>
                <a:lnTo>
                  <a:pt x="42" y="233"/>
                </a:lnTo>
                <a:lnTo>
                  <a:pt x="42" y="238"/>
                </a:lnTo>
                <a:lnTo>
                  <a:pt x="42" y="238"/>
                </a:lnTo>
                <a:close/>
                <a:moveTo>
                  <a:pt x="46" y="238"/>
                </a:moveTo>
                <a:lnTo>
                  <a:pt x="46" y="238"/>
                </a:lnTo>
                <a:lnTo>
                  <a:pt x="46" y="235"/>
                </a:lnTo>
                <a:lnTo>
                  <a:pt x="47" y="235"/>
                </a:lnTo>
                <a:lnTo>
                  <a:pt x="47" y="235"/>
                </a:lnTo>
                <a:lnTo>
                  <a:pt x="47" y="234"/>
                </a:lnTo>
                <a:lnTo>
                  <a:pt x="47" y="233"/>
                </a:lnTo>
                <a:lnTo>
                  <a:pt x="47" y="233"/>
                </a:lnTo>
                <a:lnTo>
                  <a:pt x="46" y="235"/>
                </a:lnTo>
                <a:lnTo>
                  <a:pt x="45" y="234"/>
                </a:lnTo>
                <a:lnTo>
                  <a:pt x="45" y="234"/>
                </a:lnTo>
                <a:lnTo>
                  <a:pt x="45" y="237"/>
                </a:lnTo>
                <a:lnTo>
                  <a:pt x="46" y="238"/>
                </a:lnTo>
                <a:lnTo>
                  <a:pt x="46" y="238"/>
                </a:lnTo>
                <a:close/>
                <a:moveTo>
                  <a:pt x="54" y="238"/>
                </a:moveTo>
                <a:lnTo>
                  <a:pt x="54" y="238"/>
                </a:lnTo>
                <a:lnTo>
                  <a:pt x="53" y="240"/>
                </a:lnTo>
                <a:lnTo>
                  <a:pt x="52" y="240"/>
                </a:lnTo>
                <a:lnTo>
                  <a:pt x="52" y="243"/>
                </a:lnTo>
                <a:lnTo>
                  <a:pt x="52" y="243"/>
                </a:lnTo>
                <a:lnTo>
                  <a:pt x="53" y="243"/>
                </a:lnTo>
                <a:lnTo>
                  <a:pt x="54" y="242"/>
                </a:lnTo>
                <a:lnTo>
                  <a:pt x="54" y="242"/>
                </a:lnTo>
                <a:lnTo>
                  <a:pt x="54" y="242"/>
                </a:lnTo>
                <a:lnTo>
                  <a:pt x="56" y="243"/>
                </a:lnTo>
                <a:lnTo>
                  <a:pt x="56" y="243"/>
                </a:lnTo>
                <a:lnTo>
                  <a:pt x="57" y="243"/>
                </a:lnTo>
                <a:lnTo>
                  <a:pt x="57" y="240"/>
                </a:lnTo>
                <a:lnTo>
                  <a:pt x="57" y="240"/>
                </a:lnTo>
                <a:lnTo>
                  <a:pt x="56" y="240"/>
                </a:lnTo>
                <a:lnTo>
                  <a:pt x="54" y="240"/>
                </a:lnTo>
                <a:lnTo>
                  <a:pt x="54" y="238"/>
                </a:lnTo>
                <a:lnTo>
                  <a:pt x="54" y="238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0" y="252"/>
                </a:lnTo>
                <a:lnTo>
                  <a:pt x="50" y="250"/>
                </a:lnTo>
                <a:lnTo>
                  <a:pt x="50" y="249"/>
                </a:lnTo>
                <a:lnTo>
                  <a:pt x="48" y="249"/>
                </a:lnTo>
                <a:lnTo>
                  <a:pt x="48" y="249"/>
                </a:lnTo>
                <a:lnTo>
                  <a:pt x="48" y="247"/>
                </a:lnTo>
                <a:lnTo>
                  <a:pt x="47" y="245"/>
                </a:lnTo>
                <a:lnTo>
                  <a:pt x="47" y="245"/>
                </a:lnTo>
                <a:lnTo>
                  <a:pt x="48" y="243"/>
                </a:lnTo>
                <a:lnTo>
                  <a:pt x="50" y="239"/>
                </a:lnTo>
                <a:lnTo>
                  <a:pt x="47" y="239"/>
                </a:lnTo>
                <a:lnTo>
                  <a:pt x="47" y="239"/>
                </a:lnTo>
                <a:lnTo>
                  <a:pt x="47" y="242"/>
                </a:lnTo>
                <a:lnTo>
                  <a:pt x="47" y="243"/>
                </a:lnTo>
                <a:lnTo>
                  <a:pt x="45" y="242"/>
                </a:lnTo>
                <a:lnTo>
                  <a:pt x="45" y="242"/>
                </a:lnTo>
                <a:lnTo>
                  <a:pt x="47" y="250"/>
                </a:lnTo>
                <a:lnTo>
                  <a:pt x="47" y="250"/>
                </a:lnTo>
                <a:lnTo>
                  <a:pt x="48" y="250"/>
                </a:lnTo>
                <a:lnTo>
                  <a:pt x="50" y="253"/>
                </a:lnTo>
                <a:lnTo>
                  <a:pt x="50" y="253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59" y="259"/>
                </a:moveTo>
                <a:lnTo>
                  <a:pt x="59" y="259"/>
                </a:lnTo>
                <a:lnTo>
                  <a:pt x="58" y="255"/>
                </a:lnTo>
                <a:lnTo>
                  <a:pt x="57" y="253"/>
                </a:lnTo>
                <a:lnTo>
                  <a:pt x="57" y="253"/>
                </a:lnTo>
                <a:lnTo>
                  <a:pt x="58" y="249"/>
                </a:lnTo>
                <a:lnTo>
                  <a:pt x="58" y="244"/>
                </a:lnTo>
                <a:lnTo>
                  <a:pt x="58" y="244"/>
                </a:lnTo>
                <a:lnTo>
                  <a:pt x="56" y="245"/>
                </a:lnTo>
                <a:lnTo>
                  <a:pt x="56" y="245"/>
                </a:lnTo>
                <a:lnTo>
                  <a:pt x="56" y="248"/>
                </a:lnTo>
                <a:lnTo>
                  <a:pt x="56" y="249"/>
                </a:lnTo>
                <a:lnTo>
                  <a:pt x="56" y="249"/>
                </a:lnTo>
                <a:lnTo>
                  <a:pt x="57" y="248"/>
                </a:lnTo>
                <a:lnTo>
                  <a:pt x="57" y="247"/>
                </a:lnTo>
                <a:lnTo>
                  <a:pt x="57" y="247"/>
                </a:lnTo>
                <a:lnTo>
                  <a:pt x="57" y="248"/>
                </a:lnTo>
                <a:lnTo>
                  <a:pt x="57" y="249"/>
                </a:lnTo>
                <a:lnTo>
                  <a:pt x="56" y="252"/>
                </a:lnTo>
                <a:lnTo>
                  <a:pt x="56" y="252"/>
                </a:lnTo>
                <a:lnTo>
                  <a:pt x="54" y="249"/>
                </a:lnTo>
                <a:lnTo>
                  <a:pt x="54" y="249"/>
                </a:lnTo>
                <a:lnTo>
                  <a:pt x="53" y="249"/>
                </a:lnTo>
                <a:lnTo>
                  <a:pt x="52" y="248"/>
                </a:lnTo>
                <a:lnTo>
                  <a:pt x="52" y="248"/>
                </a:lnTo>
                <a:lnTo>
                  <a:pt x="53" y="245"/>
                </a:lnTo>
                <a:lnTo>
                  <a:pt x="53" y="245"/>
                </a:lnTo>
                <a:lnTo>
                  <a:pt x="51" y="247"/>
                </a:lnTo>
                <a:lnTo>
                  <a:pt x="50" y="248"/>
                </a:lnTo>
                <a:lnTo>
                  <a:pt x="50" y="248"/>
                </a:lnTo>
                <a:lnTo>
                  <a:pt x="50" y="247"/>
                </a:lnTo>
                <a:lnTo>
                  <a:pt x="50" y="245"/>
                </a:lnTo>
                <a:lnTo>
                  <a:pt x="48" y="247"/>
                </a:lnTo>
                <a:lnTo>
                  <a:pt x="48" y="247"/>
                </a:lnTo>
                <a:lnTo>
                  <a:pt x="51" y="248"/>
                </a:lnTo>
                <a:lnTo>
                  <a:pt x="51" y="249"/>
                </a:lnTo>
                <a:lnTo>
                  <a:pt x="52" y="250"/>
                </a:lnTo>
                <a:lnTo>
                  <a:pt x="52" y="250"/>
                </a:lnTo>
                <a:lnTo>
                  <a:pt x="53" y="250"/>
                </a:lnTo>
                <a:lnTo>
                  <a:pt x="54" y="250"/>
                </a:lnTo>
                <a:lnTo>
                  <a:pt x="54" y="253"/>
                </a:lnTo>
                <a:lnTo>
                  <a:pt x="54" y="253"/>
                </a:lnTo>
                <a:lnTo>
                  <a:pt x="54" y="253"/>
                </a:lnTo>
                <a:lnTo>
                  <a:pt x="56" y="253"/>
                </a:lnTo>
                <a:lnTo>
                  <a:pt x="57" y="254"/>
                </a:lnTo>
                <a:lnTo>
                  <a:pt x="57" y="254"/>
                </a:lnTo>
                <a:lnTo>
                  <a:pt x="56" y="254"/>
                </a:lnTo>
                <a:lnTo>
                  <a:pt x="54" y="257"/>
                </a:lnTo>
                <a:lnTo>
                  <a:pt x="54" y="258"/>
                </a:lnTo>
                <a:lnTo>
                  <a:pt x="53" y="259"/>
                </a:lnTo>
                <a:lnTo>
                  <a:pt x="56" y="259"/>
                </a:lnTo>
                <a:lnTo>
                  <a:pt x="56" y="259"/>
                </a:lnTo>
                <a:lnTo>
                  <a:pt x="56" y="257"/>
                </a:lnTo>
                <a:lnTo>
                  <a:pt x="57" y="255"/>
                </a:lnTo>
                <a:lnTo>
                  <a:pt x="57" y="255"/>
                </a:lnTo>
                <a:lnTo>
                  <a:pt x="57" y="255"/>
                </a:lnTo>
                <a:lnTo>
                  <a:pt x="57" y="258"/>
                </a:lnTo>
                <a:lnTo>
                  <a:pt x="58" y="259"/>
                </a:lnTo>
                <a:lnTo>
                  <a:pt x="59" y="259"/>
                </a:lnTo>
                <a:lnTo>
                  <a:pt x="59" y="259"/>
                </a:lnTo>
                <a:close/>
                <a:moveTo>
                  <a:pt x="48" y="262"/>
                </a:moveTo>
                <a:lnTo>
                  <a:pt x="48" y="262"/>
                </a:lnTo>
                <a:lnTo>
                  <a:pt x="48" y="263"/>
                </a:lnTo>
                <a:lnTo>
                  <a:pt x="48" y="264"/>
                </a:lnTo>
                <a:lnTo>
                  <a:pt x="48" y="264"/>
                </a:lnTo>
                <a:lnTo>
                  <a:pt x="50" y="264"/>
                </a:lnTo>
                <a:lnTo>
                  <a:pt x="50" y="264"/>
                </a:lnTo>
                <a:lnTo>
                  <a:pt x="50" y="263"/>
                </a:lnTo>
                <a:lnTo>
                  <a:pt x="48" y="262"/>
                </a:lnTo>
                <a:lnTo>
                  <a:pt x="48" y="262"/>
                </a:lnTo>
                <a:close/>
                <a:moveTo>
                  <a:pt x="54" y="265"/>
                </a:moveTo>
                <a:lnTo>
                  <a:pt x="54" y="265"/>
                </a:lnTo>
                <a:lnTo>
                  <a:pt x="54" y="264"/>
                </a:lnTo>
                <a:lnTo>
                  <a:pt x="53" y="264"/>
                </a:lnTo>
                <a:lnTo>
                  <a:pt x="52" y="264"/>
                </a:lnTo>
                <a:lnTo>
                  <a:pt x="52" y="264"/>
                </a:lnTo>
                <a:lnTo>
                  <a:pt x="52" y="262"/>
                </a:lnTo>
                <a:lnTo>
                  <a:pt x="52" y="260"/>
                </a:lnTo>
                <a:lnTo>
                  <a:pt x="51" y="260"/>
                </a:lnTo>
                <a:lnTo>
                  <a:pt x="51" y="260"/>
                </a:lnTo>
                <a:lnTo>
                  <a:pt x="52" y="263"/>
                </a:lnTo>
                <a:lnTo>
                  <a:pt x="51" y="265"/>
                </a:lnTo>
                <a:lnTo>
                  <a:pt x="51" y="265"/>
                </a:lnTo>
                <a:lnTo>
                  <a:pt x="53" y="265"/>
                </a:lnTo>
                <a:lnTo>
                  <a:pt x="54" y="265"/>
                </a:lnTo>
                <a:lnTo>
                  <a:pt x="54" y="265"/>
                </a:lnTo>
                <a:close/>
                <a:moveTo>
                  <a:pt x="57" y="269"/>
                </a:moveTo>
                <a:lnTo>
                  <a:pt x="57" y="269"/>
                </a:lnTo>
                <a:lnTo>
                  <a:pt x="58" y="267"/>
                </a:lnTo>
                <a:lnTo>
                  <a:pt x="58" y="267"/>
                </a:lnTo>
                <a:lnTo>
                  <a:pt x="57" y="265"/>
                </a:lnTo>
                <a:lnTo>
                  <a:pt x="57" y="265"/>
                </a:lnTo>
                <a:lnTo>
                  <a:pt x="56" y="267"/>
                </a:lnTo>
                <a:lnTo>
                  <a:pt x="56" y="267"/>
                </a:lnTo>
                <a:lnTo>
                  <a:pt x="56" y="268"/>
                </a:lnTo>
                <a:lnTo>
                  <a:pt x="57" y="269"/>
                </a:lnTo>
                <a:lnTo>
                  <a:pt x="57" y="269"/>
                </a:lnTo>
                <a:close/>
                <a:moveTo>
                  <a:pt x="56" y="273"/>
                </a:moveTo>
                <a:lnTo>
                  <a:pt x="56" y="273"/>
                </a:lnTo>
                <a:lnTo>
                  <a:pt x="56" y="274"/>
                </a:lnTo>
                <a:lnTo>
                  <a:pt x="56" y="274"/>
                </a:lnTo>
                <a:lnTo>
                  <a:pt x="54" y="275"/>
                </a:lnTo>
                <a:lnTo>
                  <a:pt x="54" y="275"/>
                </a:lnTo>
                <a:lnTo>
                  <a:pt x="54" y="275"/>
                </a:lnTo>
                <a:lnTo>
                  <a:pt x="56" y="277"/>
                </a:lnTo>
                <a:lnTo>
                  <a:pt x="56" y="278"/>
                </a:lnTo>
                <a:lnTo>
                  <a:pt x="56" y="278"/>
                </a:lnTo>
                <a:lnTo>
                  <a:pt x="57" y="278"/>
                </a:lnTo>
                <a:lnTo>
                  <a:pt x="57" y="278"/>
                </a:lnTo>
                <a:lnTo>
                  <a:pt x="57" y="277"/>
                </a:lnTo>
                <a:lnTo>
                  <a:pt x="58" y="277"/>
                </a:lnTo>
                <a:lnTo>
                  <a:pt x="58" y="277"/>
                </a:lnTo>
                <a:lnTo>
                  <a:pt x="57" y="279"/>
                </a:lnTo>
                <a:lnTo>
                  <a:pt x="57" y="280"/>
                </a:lnTo>
                <a:lnTo>
                  <a:pt x="58" y="280"/>
                </a:lnTo>
                <a:lnTo>
                  <a:pt x="58" y="280"/>
                </a:lnTo>
                <a:lnTo>
                  <a:pt x="58" y="279"/>
                </a:lnTo>
                <a:lnTo>
                  <a:pt x="59" y="277"/>
                </a:lnTo>
                <a:lnTo>
                  <a:pt x="59" y="277"/>
                </a:lnTo>
                <a:lnTo>
                  <a:pt x="58" y="274"/>
                </a:lnTo>
                <a:lnTo>
                  <a:pt x="57" y="270"/>
                </a:lnTo>
                <a:lnTo>
                  <a:pt x="57" y="270"/>
                </a:lnTo>
                <a:lnTo>
                  <a:pt x="56" y="270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70"/>
                </a:lnTo>
                <a:lnTo>
                  <a:pt x="56" y="272"/>
                </a:lnTo>
                <a:lnTo>
                  <a:pt x="56" y="272"/>
                </a:lnTo>
                <a:lnTo>
                  <a:pt x="54" y="273"/>
                </a:lnTo>
                <a:lnTo>
                  <a:pt x="54" y="273"/>
                </a:lnTo>
                <a:lnTo>
                  <a:pt x="54" y="274"/>
                </a:lnTo>
                <a:lnTo>
                  <a:pt x="54" y="274"/>
                </a:lnTo>
                <a:lnTo>
                  <a:pt x="56" y="273"/>
                </a:lnTo>
                <a:lnTo>
                  <a:pt x="56" y="273"/>
                </a:lnTo>
                <a:lnTo>
                  <a:pt x="56" y="273"/>
                </a:lnTo>
                <a:close/>
                <a:moveTo>
                  <a:pt x="52" y="280"/>
                </a:moveTo>
                <a:lnTo>
                  <a:pt x="52" y="280"/>
                </a:lnTo>
                <a:lnTo>
                  <a:pt x="52" y="279"/>
                </a:lnTo>
                <a:lnTo>
                  <a:pt x="52" y="277"/>
                </a:lnTo>
                <a:lnTo>
                  <a:pt x="52" y="277"/>
                </a:lnTo>
                <a:lnTo>
                  <a:pt x="51" y="277"/>
                </a:lnTo>
                <a:lnTo>
                  <a:pt x="51" y="278"/>
                </a:lnTo>
                <a:lnTo>
                  <a:pt x="51" y="278"/>
                </a:lnTo>
                <a:lnTo>
                  <a:pt x="50" y="278"/>
                </a:lnTo>
                <a:lnTo>
                  <a:pt x="50" y="278"/>
                </a:lnTo>
                <a:lnTo>
                  <a:pt x="50" y="277"/>
                </a:lnTo>
                <a:lnTo>
                  <a:pt x="51" y="274"/>
                </a:lnTo>
                <a:lnTo>
                  <a:pt x="51" y="274"/>
                </a:lnTo>
                <a:lnTo>
                  <a:pt x="50" y="274"/>
                </a:lnTo>
                <a:lnTo>
                  <a:pt x="48" y="274"/>
                </a:lnTo>
                <a:lnTo>
                  <a:pt x="48" y="274"/>
                </a:lnTo>
                <a:lnTo>
                  <a:pt x="48" y="278"/>
                </a:lnTo>
                <a:lnTo>
                  <a:pt x="48" y="279"/>
                </a:lnTo>
                <a:lnTo>
                  <a:pt x="50" y="280"/>
                </a:lnTo>
                <a:lnTo>
                  <a:pt x="50" y="280"/>
                </a:lnTo>
                <a:lnTo>
                  <a:pt x="50" y="279"/>
                </a:lnTo>
                <a:lnTo>
                  <a:pt x="51" y="279"/>
                </a:lnTo>
                <a:lnTo>
                  <a:pt x="52" y="280"/>
                </a:lnTo>
                <a:lnTo>
                  <a:pt x="52" y="280"/>
                </a:lnTo>
                <a:close/>
                <a:moveTo>
                  <a:pt x="56" y="283"/>
                </a:moveTo>
                <a:lnTo>
                  <a:pt x="56" y="283"/>
                </a:lnTo>
                <a:lnTo>
                  <a:pt x="52" y="284"/>
                </a:lnTo>
                <a:lnTo>
                  <a:pt x="51" y="284"/>
                </a:lnTo>
                <a:lnTo>
                  <a:pt x="52" y="285"/>
                </a:lnTo>
                <a:lnTo>
                  <a:pt x="52" y="285"/>
                </a:lnTo>
                <a:lnTo>
                  <a:pt x="52" y="285"/>
                </a:lnTo>
                <a:lnTo>
                  <a:pt x="54" y="284"/>
                </a:lnTo>
                <a:lnTo>
                  <a:pt x="54" y="284"/>
                </a:lnTo>
                <a:lnTo>
                  <a:pt x="53" y="287"/>
                </a:lnTo>
                <a:lnTo>
                  <a:pt x="54" y="287"/>
                </a:lnTo>
                <a:lnTo>
                  <a:pt x="54" y="287"/>
                </a:lnTo>
                <a:lnTo>
                  <a:pt x="54" y="287"/>
                </a:lnTo>
                <a:lnTo>
                  <a:pt x="56" y="284"/>
                </a:lnTo>
                <a:lnTo>
                  <a:pt x="56" y="283"/>
                </a:lnTo>
                <a:lnTo>
                  <a:pt x="56" y="283"/>
                </a:lnTo>
                <a:lnTo>
                  <a:pt x="56" y="280"/>
                </a:lnTo>
                <a:lnTo>
                  <a:pt x="56" y="279"/>
                </a:lnTo>
                <a:lnTo>
                  <a:pt x="56" y="280"/>
                </a:lnTo>
                <a:lnTo>
                  <a:pt x="56" y="283"/>
                </a:lnTo>
                <a:close/>
                <a:moveTo>
                  <a:pt x="47" y="280"/>
                </a:moveTo>
                <a:lnTo>
                  <a:pt x="47" y="280"/>
                </a:lnTo>
                <a:lnTo>
                  <a:pt x="47" y="284"/>
                </a:lnTo>
                <a:lnTo>
                  <a:pt x="46" y="285"/>
                </a:lnTo>
                <a:lnTo>
                  <a:pt x="47" y="285"/>
                </a:lnTo>
                <a:lnTo>
                  <a:pt x="47" y="285"/>
                </a:lnTo>
                <a:lnTo>
                  <a:pt x="48" y="283"/>
                </a:lnTo>
                <a:lnTo>
                  <a:pt x="48" y="282"/>
                </a:lnTo>
                <a:lnTo>
                  <a:pt x="47" y="280"/>
                </a:lnTo>
                <a:lnTo>
                  <a:pt x="47" y="280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5" y="285"/>
                </a:lnTo>
                <a:lnTo>
                  <a:pt x="45" y="284"/>
                </a:lnTo>
                <a:lnTo>
                  <a:pt x="43" y="284"/>
                </a:lnTo>
                <a:lnTo>
                  <a:pt x="43" y="283"/>
                </a:lnTo>
                <a:lnTo>
                  <a:pt x="43" y="283"/>
                </a:lnTo>
                <a:lnTo>
                  <a:pt x="45" y="283"/>
                </a:lnTo>
                <a:lnTo>
                  <a:pt x="45" y="282"/>
                </a:lnTo>
                <a:lnTo>
                  <a:pt x="42" y="282"/>
                </a:lnTo>
                <a:lnTo>
                  <a:pt x="42" y="282"/>
                </a:lnTo>
                <a:lnTo>
                  <a:pt x="42" y="284"/>
                </a:lnTo>
                <a:lnTo>
                  <a:pt x="42" y="287"/>
                </a:lnTo>
                <a:lnTo>
                  <a:pt x="42" y="287"/>
                </a:lnTo>
                <a:lnTo>
                  <a:pt x="43" y="287"/>
                </a:lnTo>
                <a:lnTo>
                  <a:pt x="43" y="285"/>
                </a:lnTo>
                <a:lnTo>
                  <a:pt x="45" y="285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51" y="290"/>
                </a:moveTo>
                <a:lnTo>
                  <a:pt x="51" y="290"/>
                </a:lnTo>
                <a:lnTo>
                  <a:pt x="52" y="290"/>
                </a:lnTo>
                <a:lnTo>
                  <a:pt x="52" y="289"/>
                </a:lnTo>
                <a:lnTo>
                  <a:pt x="52" y="287"/>
                </a:lnTo>
                <a:lnTo>
                  <a:pt x="52" y="287"/>
                </a:lnTo>
                <a:lnTo>
                  <a:pt x="52" y="287"/>
                </a:lnTo>
                <a:lnTo>
                  <a:pt x="52" y="288"/>
                </a:lnTo>
                <a:lnTo>
                  <a:pt x="52" y="289"/>
                </a:lnTo>
                <a:lnTo>
                  <a:pt x="51" y="289"/>
                </a:lnTo>
                <a:lnTo>
                  <a:pt x="51" y="290"/>
                </a:lnTo>
                <a:lnTo>
                  <a:pt x="51" y="290"/>
                </a:lnTo>
                <a:close/>
                <a:moveTo>
                  <a:pt x="46" y="293"/>
                </a:moveTo>
                <a:lnTo>
                  <a:pt x="46" y="293"/>
                </a:lnTo>
                <a:lnTo>
                  <a:pt x="47" y="290"/>
                </a:lnTo>
                <a:lnTo>
                  <a:pt x="47" y="288"/>
                </a:lnTo>
                <a:lnTo>
                  <a:pt x="47" y="288"/>
                </a:lnTo>
                <a:lnTo>
                  <a:pt x="46" y="289"/>
                </a:lnTo>
                <a:lnTo>
                  <a:pt x="45" y="290"/>
                </a:lnTo>
                <a:lnTo>
                  <a:pt x="45" y="292"/>
                </a:lnTo>
                <a:lnTo>
                  <a:pt x="46" y="293"/>
                </a:lnTo>
                <a:lnTo>
                  <a:pt x="46" y="293"/>
                </a:lnTo>
                <a:close/>
                <a:moveTo>
                  <a:pt x="47" y="299"/>
                </a:moveTo>
                <a:lnTo>
                  <a:pt x="47" y="299"/>
                </a:lnTo>
                <a:lnTo>
                  <a:pt x="48" y="297"/>
                </a:lnTo>
                <a:lnTo>
                  <a:pt x="48" y="295"/>
                </a:lnTo>
                <a:lnTo>
                  <a:pt x="47" y="294"/>
                </a:lnTo>
                <a:lnTo>
                  <a:pt x="47" y="294"/>
                </a:lnTo>
                <a:lnTo>
                  <a:pt x="46" y="298"/>
                </a:lnTo>
                <a:lnTo>
                  <a:pt x="46" y="299"/>
                </a:lnTo>
                <a:lnTo>
                  <a:pt x="47" y="299"/>
                </a:lnTo>
                <a:lnTo>
                  <a:pt x="47" y="299"/>
                </a:lnTo>
                <a:close/>
                <a:moveTo>
                  <a:pt x="53" y="302"/>
                </a:moveTo>
                <a:lnTo>
                  <a:pt x="53" y="302"/>
                </a:lnTo>
                <a:lnTo>
                  <a:pt x="54" y="300"/>
                </a:lnTo>
                <a:lnTo>
                  <a:pt x="54" y="299"/>
                </a:lnTo>
                <a:lnTo>
                  <a:pt x="54" y="298"/>
                </a:lnTo>
                <a:lnTo>
                  <a:pt x="54" y="298"/>
                </a:lnTo>
                <a:lnTo>
                  <a:pt x="52" y="300"/>
                </a:lnTo>
                <a:lnTo>
                  <a:pt x="52" y="302"/>
                </a:lnTo>
                <a:lnTo>
                  <a:pt x="53" y="302"/>
                </a:lnTo>
                <a:lnTo>
                  <a:pt x="53" y="302"/>
                </a:lnTo>
                <a:close/>
                <a:moveTo>
                  <a:pt x="58" y="302"/>
                </a:moveTo>
                <a:lnTo>
                  <a:pt x="58" y="302"/>
                </a:lnTo>
                <a:lnTo>
                  <a:pt x="59" y="299"/>
                </a:lnTo>
                <a:lnTo>
                  <a:pt x="59" y="295"/>
                </a:lnTo>
                <a:lnTo>
                  <a:pt x="59" y="295"/>
                </a:lnTo>
                <a:lnTo>
                  <a:pt x="58" y="295"/>
                </a:lnTo>
                <a:lnTo>
                  <a:pt x="58" y="297"/>
                </a:lnTo>
                <a:lnTo>
                  <a:pt x="58" y="298"/>
                </a:lnTo>
                <a:lnTo>
                  <a:pt x="57" y="298"/>
                </a:lnTo>
                <a:lnTo>
                  <a:pt x="57" y="298"/>
                </a:lnTo>
                <a:lnTo>
                  <a:pt x="56" y="298"/>
                </a:lnTo>
                <a:lnTo>
                  <a:pt x="56" y="299"/>
                </a:lnTo>
                <a:lnTo>
                  <a:pt x="56" y="299"/>
                </a:lnTo>
                <a:lnTo>
                  <a:pt x="57" y="298"/>
                </a:lnTo>
                <a:lnTo>
                  <a:pt x="58" y="299"/>
                </a:lnTo>
                <a:lnTo>
                  <a:pt x="58" y="299"/>
                </a:lnTo>
                <a:lnTo>
                  <a:pt x="58" y="299"/>
                </a:lnTo>
                <a:lnTo>
                  <a:pt x="57" y="300"/>
                </a:lnTo>
                <a:lnTo>
                  <a:pt x="58" y="302"/>
                </a:lnTo>
                <a:lnTo>
                  <a:pt x="58" y="302"/>
                </a:lnTo>
                <a:close/>
                <a:moveTo>
                  <a:pt x="57" y="324"/>
                </a:moveTo>
                <a:lnTo>
                  <a:pt x="57" y="324"/>
                </a:lnTo>
                <a:lnTo>
                  <a:pt x="57" y="327"/>
                </a:lnTo>
                <a:lnTo>
                  <a:pt x="57" y="328"/>
                </a:lnTo>
                <a:lnTo>
                  <a:pt x="57" y="328"/>
                </a:lnTo>
                <a:lnTo>
                  <a:pt x="58" y="328"/>
                </a:lnTo>
                <a:lnTo>
                  <a:pt x="58" y="327"/>
                </a:lnTo>
                <a:lnTo>
                  <a:pt x="57" y="324"/>
                </a:lnTo>
                <a:lnTo>
                  <a:pt x="57" y="324"/>
                </a:lnTo>
                <a:close/>
                <a:moveTo>
                  <a:pt x="46" y="304"/>
                </a:moveTo>
                <a:lnTo>
                  <a:pt x="46" y="304"/>
                </a:lnTo>
                <a:lnTo>
                  <a:pt x="46" y="304"/>
                </a:lnTo>
                <a:lnTo>
                  <a:pt x="46" y="305"/>
                </a:lnTo>
                <a:lnTo>
                  <a:pt x="46" y="305"/>
                </a:lnTo>
                <a:lnTo>
                  <a:pt x="46" y="304"/>
                </a:lnTo>
                <a:lnTo>
                  <a:pt x="46" y="303"/>
                </a:lnTo>
                <a:lnTo>
                  <a:pt x="43" y="303"/>
                </a:lnTo>
                <a:lnTo>
                  <a:pt x="43" y="305"/>
                </a:lnTo>
                <a:lnTo>
                  <a:pt x="43" y="305"/>
                </a:lnTo>
                <a:lnTo>
                  <a:pt x="45" y="304"/>
                </a:lnTo>
                <a:lnTo>
                  <a:pt x="46" y="304"/>
                </a:lnTo>
                <a:lnTo>
                  <a:pt x="46" y="304"/>
                </a:lnTo>
                <a:close/>
                <a:moveTo>
                  <a:pt x="57" y="305"/>
                </a:moveTo>
                <a:lnTo>
                  <a:pt x="57" y="305"/>
                </a:lnTo>
                <a:lnTo>
                  <a:pt x="58" y="305"/>
                </a:lnTo>
                <a:lnTo>
                  <a:pt x="59" y="304"/>
                </a:lnTo>
                <a:lnTo>
                  <a:pt x="59" y="304"/>
                </a:lnTo>
                <a:lnTo>
                  <a:pt x="58" y="304"/>
                </a:lnTo>
                <a:lnTo>
                  <a:pt x="57" y="303"/>
                </a:lnTo>
                <a:lnTo>
                  <a:pt x="57" y="305"/>
                </a:lnTo>
                <a:close/>
                <a:moveTo>
                  <a:pt x="46" y="314"/>
                </a:moveTo>
                <a:lnTo>
                  <a:pt x="46" y="314"/>
                </a:lnTo>
                <a:lnTo>
                  <a:pt x="46" y="310"/>
                </a:lnTo>
                <a:lnTo>
                  <a:pt x="45" y="308"/>
                </a:lnTo>
                <a:lnTo>
                  <a:pt x="45" y="308"/>
                </a:lnTo>
                <a:lnTo>
                  <a:pt x="46" y="309"/>
                </a:lnTo>
                <a:lnTo>
                  <a:pt x="47" y="310"/>
                </a:lnTo>
                <a:lnTo>
                  <a:pt x="47" y="310"/>
                </a:lnTo>
                <a:lnTo>
                  <a:pt x="47" y="309"/>
                </a:lnTo>
                <a:lnTo>
                  <a:pt x="47" y="308"/>
                </a:lnTo>
                <a:lnTo>
                  <a:pt x="45" y="307"/>
                </a:lnTo>
                <a:lnTo>
                  <a:pt x="45" y="307"/>
                </a:lnTo>
                <a:lnTo>
                  <a:pt x="45" y="310"/>
                </a:lnTo>
                <a:lnTo>
                  <a:pt x="43" y="312"/>
                </a:lnTo>
                <a:lnTo>
                  <a:pt x="42" y="313"/>
                </a:lnTo>
                <a:lnTo>
                  <a:pt x="42" y="313"/>
                </a:lnTo>
                <a:lnTo>
                  <a:pt x="45" y="314"/>
                </a:lnTo>
                <a:lnTo>
                  <a:pt x="46" y="314"/>
                </a:lnTo>
                <a:lnTo>
                  <a:pt x="46" y="314"/>
                </a:lnTo>
                <a:close/>
                <a:moveTo>
                  <a:pt x="54" y="313"/>
                </a:moveTo>
                <a:lnTo>
                  <a:pt x="54" y="313"/>
                </a:lnTo>
                <a:lnTo>
                  <a:pt x="54" y="314"/>
                </a:lnTo>
                <a:lnTo>
                  <a:pt x="56" y="313"/>
                </a:lnTo>
                <a:lnTo>
                  <a:pt x="56" y="312"/>
                </a:lnTo>
                <a:lnTo>
                  <a:pt x="54" y="310"/>
                </a:lnTo>
                <a:lnTo>
                  <a:pt x="54" y="310"/>
                </a:lnTo>
                <a:lnTo>
                  <a:pt x="54" y="313"/>
                </a:lnTo>
                <a:lnTo>
                  <a:pt x="54" y="313"/>
                </a:lnTo>
                <a:close/>
                <a:moveTo>
                  <a:pt x="53" y="320"/>
                </a:moveTo>
                <a:lnTo>
                  <a:pt x="57" y="320"/>
                </a:lnTo>
                <a:lnTo>
                  <a:pt x="57" y="320"/>
                </a:lnTo>
                <a:lnTo>
                  <a:pt x="57" y="322"/>
                </a:lnTo>
                <a:lnTo>
                  <a:pt x="57" y="323"/>
                </a:lnTo>
                <a:lnTo>
                  <a:pt x="58" y="323"/>
                </a:lnTo>
                <a:lnTo>
                  <a:pt x="58" y="323"/>
                </a:lnTo>
                <a:lnTo>
                  <a:pt x="58" y="317"/>
                </a:lnTo>
                <a:lnTo>
                  <a:pt x="58" y="317"/>
                </a:lnTo>
                <a:lnTo>
                  <a:pt x="57" y="317"/>
                </a:lnTo>
                <a:lnTo>
                  <a:pt x="57" y="318"/>
                </a:lnTo>
                <a:lnTo>
                  <a:pt x="57" y="319"/>
                </a:lnTo>
                <a:lnTo>
                  <a:pt x="54" y="319"/>
                </a:lnTo>
                <a:lnTo>
                  <a:pt x="54" y="319"/>
                </a:lnTo>
                <a:lnTo>
                  <a:pt x="54" y="317"/>
                </a:lnTo>
                <a:lnTo>
                  <a:pt x="54" y="317"/>
                </a:lnTo>
                <a:lnTo>
                  <a:pt x="57" y="315"/>
                </a:lnTo>
                <a:lnTo>
                  <a:pt x="58" y="314"/>
                </a:lnTo>
                <a:lnTo>
                  <a:pt x="58" y="312"/>
                </a:lnTo>
                <a:lnTo>
                  <a:pt x="57" y="310"/>
                </a:lnTo>
                <a:lnTo>
                  <a:pt x="57" y="310"/>
                </a:lnTo>
                <a:lnTo>
                  <a:pt x="56" y="315"/>
                </a:lnTo>
                <a:lnTo>
                  <a:pt x="56" y="315"/>
                </a:lnTo>
                <a:lnTo>
                  <a:pt x="54" y="315"/>
                </a:lnTo>
                <a:lnTo>
                  <a:pt x="53" y="314"/>
                </a:lnTo>
                <a:lnTo>
                  <a:pt x="53" y="314"/>
                </a:lnTo>
                <a:lnTo>
                  <a:pt x="52" y="313"/>
                </a:lnTo>
                <a:lnTo>
                  <a:pt x="52" y="313"/>
                </a:lnTo>
                <a:lnTo>
                  <a:pt x="53" y="317"/>
                </a:lnTo>
                <a:lnTo>
                  <a:pt x="53" y="318"/>
                </a:lnTo>
                <a:lnTo>
                  <a:pt x="53" y="320"/>
                </a:lnTo>
                <a:lnTo>
                  <a:pt x="53" y="320"/>
                </a:lnTo>
                <a:close/>
                <a:moveTo>
                  <a:pt x="46" y="329"/>
                </a:moveTo>
                <a:lnTo>
                  <a:pt x="46" y="329"/>
                </a:lnTo>
                <a:lnTo>
                  <a:pt x="46" y="328"/>
                </a:lnTo>
                <a:lnTo>
                  <a:pt x="47" y="327"/>
                </a:lnTo>
                <a:lnTo>
                  <a:pt x="47" y="327"/>
                </a:lnTo>
                <a:lnTo>
                  <a:pt x="46" y="327"/>
                </a:lnTo>
                <a:lnTo>
                  <a:pt x="46" y="327"/>
                </a:lnTo>
                <a:lnTo>
                  <a:pt x="45" y="327"/>
                </a:lnTo>
                <a:lnTo>
                  <a:pt x="45" y="325"/>
                </a:lnTo>
                <a:lnTo>
                  <a:pt x="45" y="325"/>
                </a:lnTo>
                <a:lnTo>
                  <a:pt x="45" y="325"/>
                </a:lnTo>
                <a:lnTo>
                  <a:pt x="45" y="324"/>
                </a:lnTo>
                <a:lnTo>
                  <a:pt x="45" y="324"/>
                </a:lnTo>
                <a:lnTo>
                  <a:pt x="47" y="324"/>
                </a:lnTo>
                <a:lnTo>
                  <a:pt x="48" y="324"/>
                </a:lnTo>
                <a:lnTo>
                  <a:pt x="48" y="324"/>
                </a:lnTo>
                <a:lnTo>
                  <a:pt x="48" y="323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0"/>
                </a:lnTo>
                <a:lnTo>
                  <a:pt x="47" y="319"/>
                </a:lnTo>
                <a:lnTo>
                  <a:pt x="50" y="318"/>
                </a:lnTo>
                <a:lnTo>
                  <a:pt x="50" y="318"/>
                </a:lnTo>
                <a:lnTo>
                  <a:pt x="46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9"/>
                </a:lnTo>
                <a:lnTo>
                  <a:pt x="42" y="323"/>
                </a:lnTo>
                <a:lnTo>
                  <a:pt x="42" y="323"/>
                </a:lnTo>
                <a:lnTo>
                  <a:pt x="43" y="323"/>
                </a:lnTo>
                <a:lnTo>
                  <a:pt x="43" y="324"/>
                </a:lnTo>
                <a:lnTo>
                  <a:pt x="43" y="324"/>
                </a:lnTo>
                <a:lnTo>
                  <a:pt x="43" y="325"/>
                </a:lnTo>
                <a:lnTo>
                  <a:pt x="42" y="327"/>
                </a:lnTo>
                <a:lnTo>
                  <a:pt x="42" y="328"/>
                </a:lnTo>
                <a:lnTo>
                  <a:pt x="42" y="328"/>
                </a:lnTo>
                <a:lnTo>
                  <a:pt x="43" y="329"/>
                </a:lnTo>
                <a:lnTo>
                  <a:pt x="46" y="329"/>
                </a:lnTo>
                <a:lnTo>
                  <a:pt x="46" y="329"/>
                </a:lnTo>
                <a:close/>
                <a:moveTo>
                  <a:pt x="50" y="328"/>
                </a:moveTo>
                <a:lnTo>
                  <a:pt x="50" y="328"/>
                </a:lnTo>
                <a:lnTo>
                  <a:pt x="51" y="327"/>
                </a:lnTo>
                <a:lnTo>
                  <a:pt x="50" y="325"/>
                </a:lnTo>
                <a:lnTo>
                  <a:pt x="50" y="325"/>
                </a:lnTo>
                <a:lnTo>
                  <a:pt x="51" y="325"/>
                </a:lnTo>
                <a:lnTo>
                  <a:pt x="52" y="325"/>
                </a:lnTo>
                <a:lnTo>
                  <a:pt x="52" y="324"/>
                </a:lnTo>
                <a:lnTo>
                  <a:pt x="53" y="324"/>
                </a:lnTo>
                <a:lnTo>
                  <a:pt x="53" y="324"/>
                </a:lnTo>
                <a:lnTo>
                  <a:pt x="53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4"/>
                </a:lnTo>
                <a:lnTo>
                  <a:pt x="52" y="324"/>
                </a:lnTo>
                <a:lnTo>
                  <a:pt x="51" y="324"/>
                </a:lnTo>
                <a:lnTo>
                  <a:pt x="51" y="324"/>
                </a:lnTo>
                <a:lnTo>
                  <a:pt x="51" y="322"/>
                </a:lnTo>
                <a:lnTo>
                  <a:pt x="51" y="320"/>
                </a:lnTo>
                <a:lnTo>
                  <a:pt x="50" y="320"/>
                </a:lnTo>
                <a:lnTo>
                  <a:pt x="50" y="320"/>
                </a:lnTo>
                <a:lnTo>
                  <a:pt x="50" y="322"/>
                </a:lnTo>
                <a:lnTo>
                  <a:pt x="50" y="324"/>
                </a:lnTo>
                <a:lnTo>
                  <a:pt x="50" y="324"/>
                </a:lnTo>
                <a:lnTo>
                  <a:pt x="48" y="325"/>
                </a:lnTo>
                <a:lnTo>
                  <a:pt x="48" y="327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50" y="328"/>
                </a:lnTo>
                <a:lnTo>
                  <a:pt x="50" y="328"/>
                </a:lnTo>
                <a:close/>
                <a:moveTo>
                  <a:pt x="53" y="335"/>
                </a:moveTo>
                <a:lnTo>
                  <a:pt x="53" y="335"/>
                </a:lnTo>
                <a:lnTo>
                  <a:pt x="54" y="333"/>
                </a:lnTo>
                <a:lnTo>
                  <a:pt x="54" y="332"/>
                </a:lnTo>
                <a:lnTo>
                  <a:pt x="54" y="337"/>
                </a:lnTo>
                <a:lnTo>
                  <a:pt x="54" y="337"/>
                </a:lnTo>
                <a:lnTo>
                  <a:pt x="58" y="337"/>
                </a:lnTo>
                <a:lnTo>
                  <a:pt x="58" y="337"/>
                </a:lnTo>
                <a:lnTo>
                  <a:pt x="58" y="335"/>
                </a:lnTo>
                <a:lnTo>
                  <a:pt x="57" y="333"/>
                </a:lnTo>
                <a:lnTo>
                  <a:pt x="57" y="332"/>
                </a:lnTo>
                <a:lnTo>
                  <a:pt x="56" y="330"/>
                </a:lnTo>
                <a:lnTo>
                  <a:pt x="56" y="330"/>
                </a:lnTo>
                <a:lnTo>
                  <a:pt x="54" y="330"/>
                </a:lnTo>
                <a:lnTo>
                  <a:pt x="54" y="332"/>
                </a:lnTo>
                <a:lnTo>
                  <a:pt x="54" y="332"/>
                </a:lnTo>
                <a:lnTo>
                  <a:pt x="53" y="330"/>
                </a:lnTo>
                <a:lnTo>
                  <a:pt x="53" y="330"/>
                </a:lnTo>
                <a:lnTo>
                  <a:pt x="52" y="332"/>
                </a:lnTo>
                <a:lnTo>
                  <a:pt x="52" y="332"/>
                </a:lnTo>
                <a:lnTo>
                  <a:pt x="52" y="332"/>
                </a:lnTo>
                <a:lnTo>
                  <a:pt x="51" y="332"/>
                </a:lnTo>
                <a:lnTo>
                  <a:pt x="51" y="332"/>
                </a:lnTo>
                <a:lnTo>
                  <a:pt x="53" y="332"/>
                </a:lnTo>
                <a:lnTo>
                  <a:pt x="53" y="333"/>
                </a:lnTo>
                <a:lnTo>
                  <a:pt x="53" y="334"/>
                </a:lnTo>
                <a:lnTo>
                  <a:pt x="53" y="335"/>
                </a:lnTo>
                <a:lnTo>
                  <a:pt x="53" y="335"/>
                </a:lnTo>
                <a:close/>
                <a:moveTo>
                  <a:pt x="48" y="340"/>
                </a:moveTo>
                <a:lnTo>
                  <a:pt x="48" y="340"/>
                </a:lnTo>
                <a:lnTo>
                  <a:pt x="50" y="338"/>
                </a:lnTo>
                <a:lnTo>
                  <a:pt x="50" y="334"/>
                </a:lnTo>
                <a:lnTo>
                  <a:pt x="50" y="334"/>
                </a:lnTo>
                <a:lnTo>
                  <a:pt x="47" y="335"/>
                </a:lnTo>
                <a:lnTo>
                  <a:pt x="47" y="337"/>
                </a:lnTo>
                <a:lnTo>
                  <a:pt x="48" y="340"/>
                </a:lnTo>
                <a:lnTo>
                  <a:pt x="48" y="340"/>
                </a:lnTo>
                <a:close/>
                <a:moveTo>
                  <a:pt x="52" y="343"/>
                </a:moveTo>
                <a:lnTo>
                  <a:pt x="52" y="343"/>
                </a:lnTo>
                <a:lnTo>
                  <a:pt x="51" y="343"/>
                </a:lnTo>
                <a:lnTo>
                  <a:pt x="51" y="343"/>
                </a:lnTo>
                <a:lnTo>
                  <a:pt x="51" y="344"/>
                </a:lnTo>
                <a:lnTo>
                  <a:pt x="50" y="345"/>
                </a:lnTo>
                <a:lnTo>
                  <a:pt x="50" y="345"/>
                </a:lnTo>
                <a:lnTo>
                  <a:pt x="50" y="347"/>
                </a:lnTo>
                <a:lnTo>
                  <a:pt x="51" y="348"/>
                </a:lnTo>
                <a:lnTo>
                  <a:pt x="51" y="348"/>
                </a:lnTo>
                <a:lnTo>
                  <a:pt x="51" y="345"/>
                </a:lnTo>
                <a:lnTo>
                  <a:pt x="51" y="344"/>
                </a:lnTo>
                <a:lnTo>
                  <a:pt x="52" y="344"/>
                </a:lnTo>
                <a:lnTo>
                  <a:pt x="52" y="344"/>
                </a:lnTo>
                <a:lnTo>
                  <a:pt x="52" y="345"/>
                </a:lnTo>
                <a:lnTo>
                  <a:pt x="52" y="347"/>
                </a:lnTo>
                <a:lnTo>
                  <a:pt x="53" y="347"/>
                </a:lnTo>
                <a:lnTo>
                  <a:pt x="53" y="347"/>
                </a:lnTo>
                <a:lnTo>
                  <a:pt x="53" y="348"/>
                </a:lnTo>
                <a:lnTo>
                  <a:pt x="53" y="350"/>
                </a:lnTo>
                <a:lnTo>
                  <a:pt x="53" y="350"/>
                </a:lnTo>
                <a:lnTo>
                  <a:pt x="54" y="349"/>
                </a:lnTo>
                <a:lnTo>
                  <a:pt x="54" y="348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lnTo>
                  <a:pt x="54" y="343"/>
                </a:lnTo>
                <a:lnTo>
                  <a:pt x="54" y="343"/>
                </a:lnTo>
                <a:lnTo>
                  <a:pt x="54" y="340"/>
                </a:lnTo>
                <a:lnTo>
                  <a:pt x="54" y="340"/>
                </a:lnTo>
                <a:lnTo>
                  <a:pt x="53" y="340"/>
                </a:lnTo>
                <a:lnTo>
                  <a:pt x="53" y="342"/>
                </a:lnTo>
                <a:lnTo>
                  <a:pt x="53" y="342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2"/>
                </a:lnTo>
                <a:lnTo>
                  <a:pt x="52" y="343"/>
                </a:lnTo>
                <a:lnTo>
                  <a:pt x="52" y="343"/>
                </a:lnTo>
                <a:close/>
                <a:moveTo>
                  <a:pt x="50" y="352"/>
                </a:moveTo>
                <a:lnTo>
                  <a:pt x="50" y="352"/>
                </a:lnTo>
                <a:lnTo>
                  <a:pt x="50" y="350"/>
                </a:lnTo>
                <a:lnTo>
                  <a:pt x="48" y="350"/>
                </a:lnTo>
                <a:lnTo>
                  <a:pt x="48" y="349"/>
                </a:lnTo>
                <a:lnTo>
                  <a:pt x="48" y="349"/>
                </a:lnTo>
                <a:lnTo>
                  <a:pt x="48" y="345"/>
                </a:lnTo>
                <a:lnTo>
                  <a:pt x="48" y="342"/>
                </a:lnTo>
                <a:lnTo>
                  <a:pt x="48" y="342"/>
                </a:lnTo>
                <a:lnTo>
                  <a:pt x="48" y="343"/>
                </a:lnTo>
                <a:lnTo>
                  <a:pt x="46" y="343"/>
                </a:lnTo>
                <a:lnTo>
                  <a:pt x="46" y="343"/>
                </a:lnTo>
                <a:lnTo>
                  <a:pt x="47" y="345"/>
                </a:lnTo>
                <a:lnTo>
                  <a:pt x="47" y="347"/>
                </a:lnTo>
                <a:lnTo>
                  <a:pt x="47" y="352"/>
                </a:lnTo>
                <a:lnTo>
                  <a:pt x="50" y="352"/>
                </a:lnTo>
                <a:close/>
                <a:moveTo>
                  <a:pt x="47" y="368"/>
                </a:moveTo>
                <a:lnTo>
                  <a:pt x="47" y="368"/>
                </a:lnTo>
                <a:lnTo>
                  <a:pt x="50" y="368"/>
                </a:lnTo>
                <a:lnTo>
                  <a:pt x="50" y="368"/>
                </a:lnTo>
                <a:lnTo>
                  <a:pt x="50" y="365"/>
                </a:lnTo>
                <a:lnTo>
                  <a:pt x="48" y="365"/>
                </a:lnTo>
                <a:lnTo>
                  <a:pt x="48" y="365"/>
                </a:lnTo>
                <a:lnTo>
                  <a:pt x="47" y="367"/>
                </a:lnTo>
                <a:lnTo>
                  <a:pt x="47" y="368"/>
                </a:lnTo>
                <a:lnTo>
                  <a:pt x="47" y="368"/>
                </a:lnTo>
                <a:close/>
                <a:moveTo>
                  <a:pt x="53" y="374"/>
                </a:moveTo>
                <a:lnTo>
                  <a:pt x="53" y="374"/>
                </a:lnTo>
                <a:lnTo>
                  <a:pt x="53" y="373"/>
                </a:lnTo>
                <a:lnTo>
                  <a:pt x="53" y="372"/>
                </a:lnTo>
                <a:lnTo>
                  <a:pt x="52" y="372"/>
                </a:lnTo>
                <a:lnTo>
                  <a:pt x="52" y="372"/>
                </a:lnTo>
                <a:lnTo>
                  <a:pt x="52" y="373"/>
                </a:lnTo>
                <a:lnTo>
                  <a:pt x="52" y="374"/>
                </a:lnTo>
                <a:lnTo>
                  <a:pt x="53" y="374"/>
                </a:lnTo>
                <a:lnTo>
                  <a:pt x="53" y="374"/>
                </a:lnTo>
                <a:close/>
                <a:moveTo>
                  <a:pt x="57" y="388"/>
                </a:moveTo>
                <a:lnTo>
                  <a:pt x="57" y="388"/>
                </a:lnTo>
                <a:lnTo>
                  <a:pt x="57" y="387"/>
                </a:lnTo>
                <a:lnTo>
                  <a:pt x="57" y="385"/>
                </a:lnTo>
                <a:lnTo>
                  <a:pt x="57" y="385"/>
                </a:lnTo>
                <a:lnTo>
                  <a:pt x="56" y="385"/>
                </a:lnTo>
                <a:lnTo>
                  <a:pt x="56" y="387"/>
                </a:lnTo>
                <a:lnTo>
                  <a:pt x="56" y="388"/>
                </a:lnTo>
                <a:lnTo>
                  <a:pt x="57" y="388"/>
                </a:lnTo>
                <a:lnTo>
                  <a:pt x="57" y="388"/>
                </a:lnTo>
                <a:close/>
                <a:moveTo>
                  <a:pt x="51" y="389"/>
                </a:moveTo>
                <a:lnTo>
                  <a:pt x="51" y="389"/>
                </a:lnTo>
                <a:lnTo>
                  <a:pt x="52" y="385"/>
                </a:lnTo>
                <a:lnTo>
                  <a:pt x="52" y="384"/>
                </a:lnTo>
                <a:lnTo>
                  <a:pt x="52" y="383"/>
                </a:lnTo>
                <a:lnTo>
                  <a:pt x="52" y="383"/>
                </a:lnTo>
                <a:lnTo>
                  <a:pt x="51" y="385"/>
                </a:lnTo>
                <a:lnTo>
                  <a:pt x="51" y="388"/>
                </a:lnTo>
                <a:lnTo>
                  <a:pt x="51" y="389"/>
                </a:lnTo>
                <a:lnTo>
                  <a:pt x="51" y="389"/>
                </a:lnTo>
                <a:close/>
                <a:moveTo>
                  <a:pt x="43" y="400"/>
                </a:moveTo>
                <a:lnTo>
                  <a:pt x="43" y="400"/>
                </a:lnTo>
                <a:lnTo>
                  <a:pt x="43" y="399"/>
                </a:lnTo>
                <a:lnTo>
                  <a:pt x="45" y="398"/>
                </a:lnTo>
                <a:lnTo>
                  <a:pt x="42" y="398"/>
                </a:lnTo>
                <a:lnTo>
                  <a:pt x="42" y="398"/>
                </a:lnTo>
                <a:lnTo>
                  <a:pt x="42" y="399"/>
                </a:lnTo>
                <a:lnTo>
                  <a:pt x="43" y="400"/>
                </a:lnTo>
                <a:lnTo>
                  <a:pt x="43" y="400"/>
                </a:lnTo>
                <a:close/>
                <a:moveTo>
                  <a:pt x="46" y="404"/>
                </a:moveTo>
                <a:lnTo>
                  <a:pt x="46" y="404"/>
                </a:lnTo>
                <a:lnTo>
                  <a:pt x="46" y="402"/>
                </a:lnTo>
                <a:lnTo>
                  <a:pt x="45" y="400"/>
                </a:lnTo>
                <a:lnTo>
                  <a:pt x="43" y="400"/>
                </a:lnTo>
                <a:lnTo>
                  <a:pt x="43" y="400"/>
                </a:lnTo>
                <a:lnTo>
                  <a:pt x="42" y="402"/>
                </a:lnTo>
                <a:lnTo>
                  <a:pt x="42" y="403"/>
                </a:lnTo>
                <a:lnTo>
                  <a:pt x="43" y="403"/>
                </a:lnTo>
                <a:lnTo>
                  <a:pt x="43" y="403"/>
                </a:lnTo>
                <a:lnTo>
                  <a:pt x="43" y="402"/>
                </a:lnTo>
                <a:lnTo>
                  <a:pt x="43" y="402"/>
                </a:lnTo>
                <a:lnTo>
                  <a:pt x="43" y="404"/>
                </a:lnTo>
                <a:lnTo>
                  <a:pt x="46" y="404"/>
                </a:lnTo>
                <a:lnTo>
                  <a:pt x="46" y="404"/>
                </a:lnTo>
                <a:close/>
                <a:moveTo>
                  <a:pt x="42" y="413"/>
                </a:moveTo>
                <a:lnTo>
                  <a:pt x="42" y="413"/>
                </a:lnTo>
                <a:lnTo>
                  <a:pt x="43" y="413"/>
                </a:lnTo>
                <a:lnTo>
                  <a:pt x="43" y="412"/>
                </a:lnTo>
                <a:lnTo>
                  <a:pt x="43" y="409"/>
                </a:lnTo>
                <a:lnTo>
                  <a:pt x="43" y="409"/>
                </a:lnTo>
                <a:lnTo>
                  <a:pt x="43" y="407"/>
                </a:lnTo>
                <a:lnTo>
                  <a:pt x="43" y="405"/>
                </a:lnTo>
                <a:lnTo>
                  <a:pt x="42" y="404"/>
                </a:lnTo>
                <a:lnTo>
                  <a:pt x="42" y="404"/>
                </a:lnTo>
                <a:lnTo>
                  <a:pt x="42" y="409"/>
                </a:lnTo>
                <a:lnTo>
                  <a:pt x="42" y="413"/>
                </a:lnTo>
                <a:lnTo>
                  <a:pt x="42" y="413"/>
                </a:lnTo>
                <a:close/>
                <a:moveTo>
                  <a:pt x="50" y="418"/>
                </a:moveTo>
                <a:lnTo>
                  <a:pt x="50" y="418"/>
                </a:lnTo>
                <a:lnTo>
                  <a:pt x="50" y="415"/>
                </a:lnTo>
                <a:lnTo>
                  <a:pt x="50" y="415"/>
                </a:lnTo>
                <a:lnTo>
                  <a:pt x="48" y="414"/>
                </a:lnTo>
                <a:lnTo>
                  <a:pt x="48" y="414"/>
                </a:lnTo>
                <a:lnTo>
                  <a:pt x="48" y="417"/>
                </a:lnTo>
                <a:lnTo>
                  <a:pt x="48" y="418"/>
                </a:lnTo>
                <a:lnTo>
                  <a:pt x="50" y="418"/>
                </a:lnTo>
                <a:lnTo>
                  <a:pt x="50" y="418"/>
                </a:lnTo>
                <a:close/>
                <a:moveTo>
                  <a:pt x="36" y="384"/>
                </a:moveTo>
                <a:lnTo>
                  <a:pt x="36" y="384"/>
                </a:lnTo>
                <a:lnTo>
                  <a:pt x="37" y="383"/>
                </a:lnTo>
                <a:lnTo>
                  <a:pt x="37" y="380"/>
                </a:lnTo>
                <a:lnTo>
                  <a:pt x="37" y="380"/>
                </a:lnTo>
                <a:lnTo>
                  <a:pt x="36" y="380"/>
                </a:lnTo>
                <a:lnTo>
                  <a:pt x="35" y="382"/>
                </a:lnTo>
                <a:lnTo>
                  <a:pt x="36" y="384"/>
                </a:lnTo>
                <a:lnTo>
                  <a:pt x="36" y="384"/>
                </a:lnTo>
                <a:close/>
                <a:moveTo>
                  <a:pt x="36" y="392"/>
                </a:moveTo>
                <a:lnTo>
                  <a:pt x="36" y="392"/>
                </a:lnTo>
                <a:lnTo>
                  <a:pt x="36" y="390"/>
                </a:lnTo>
                <a:lnTo>
                  <a:pt x="36" y="389"/>
                </a:lnTo>
                <a:lnTo>
                  <a:pt x="37" y="388"/>
                </a:lnTo>
                <a:lnTo>
                  <a:pt x="36" y="387"/>
                </a:lnTo>
                <a:lnTo>
                  <a:pt x="36" y="387"/>
                </a:lnTo>
                <a:lnTo>
                  <a:pt x="35" y="388"/>
                </a:lnTo>
                <a:lnTo>
                  <a:pt x="34" y="387"/>
                </a:lnTo>
                <a:lnTo>
                  <a:pt x="34" y="387"/>
                </a:lnTo>
                <a:lnTo>
                  <a:pt x="34" y="389"/>
                </a:lnTo>
                <a:lnTo>
                  <a:pt x="36" y="392"/>
                </a:lnTo>
                <a:lnTo>
                  <a:pt x="36" y="392"/>
                </a:lnTo>
                <a:close/>
                <a:moveTo>
                  <a:pt x="30" y="398"/>
                </a:moveTo>
                <a:lnTo>
                  <a:pt x="30" y="398"/>
                </a:lnTo>
                <a:lnTo>
                  <a:pt x="33" y="398"/>
                </a:lnTo>
                <a:lnTo>
                  <a:pt x="34" y="397"/>
                </a:lnTo>
                <a:lnTo>
                  <a:pt x="34" y="395"/>
                </a:lnTo>
                <a:lnTo>
                  <a:pt x="34" y="395"/>
                </a:lnTo>
                <a:lnTo>
                  <a:pt x="31" y="397"/>
                </a:lnTo>
                <a:lnTo>
                  <a:pt x="30" y="398"/>
                </a:lnTo>
                <a:lnTo>
                  <a:pt x="30" y="398"/>
                </a:lnTo>
                <a:close/>
                <a:moveTo>
                  <a:pt x="34" y="400"/>
                </a:moveTo>
                <a:lnTo>
                  <a:pt x="34" y="400"/>
                </a:lnTo>
                <a:lnTo>
                  <a:pt x="34" y="399"/>
                </a:lnTo>
                <a:lnTo>
                  <a:pt x="35" y="399"/>
                </a:lnTo>
                <a:lnTo>
                  <a:pt x="36" y="400"/>
                </a:lnTo>
                <a:lnTo>
                  <a:pt x="36" y="398"/>
                </a:lnTo>
                <a:lnTo>
                  <a:pt x="36" y="398"/>
                </a:lnTo>
                <a:lnTo>
                  <a:pt x="34" y="398"/>
                </a:lnTo>
                <a:lnTo>
                  <a:pt x="33" y="399"/>
                </a:lnTo>
                <a:lnTo>
                  <a:pt x="34" y="400"/>
                </a:lnTo>
                <a:lnTo>
                  <a:pt x="34" y="400"/>
                </a:lnTo>
                <a:close/>
                <a:moveTo>
                  <a:pt x="35" y="417"/>
                </a:moveTo>
                <a:lnTo>
                  <a:pt x="35" y="417"/>
                </a:lnTo>
                <a:lnTo>
                  <a:pt x="35" y="417"/>
                </a:lnTo>
                <a:lnTo>
                  <a:pt x="34" y="417"/>
                </a:lnTo>
                <a:lnTo>
                  <a:pt x="34" y="417"/>
                </a:lnTo>
                <a:lnTo>
                  <a:pt x="34" y="419"/>
                </a:lnTo>
                <a:lnTo>
                  <a:pt x="34" y="419"/>
                </a:lnTo>
                <a:lnTo>
                  <a:pt x="35" y="419"/>
                </a:lnTo>
                <a:lnTo>
                  <a:pt x="36" y="418"/>
                </a:lnTo>
                <a:lnTo>
                  <a:pt x="36" y="417"/>
                </a:lnTo>
                <a:lnTo>
                  <a:pt x="35" y="417"/>
                </a:lnTo>
                <a:lnTo>
                  <a:pt x="35" y="417"/>
                </a:lnTo>
                <a:close/>
                <a:moveTo>
                  <a:pt x="28" y="422"/>
                </a:moveTo>
                <a:lnTo>
                  <a:pt x="28" y="422"/>
                </a:lnTo>
                <a:lnTo>
                  <a:pt x="29" y="422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lnTo>
                  <a:pt x="31" y="419"/>
                </a:lnTo>
                <a:lnTo>
                  <a:pt x="33" y="420"/>
                </a:lnTo>
                <a:lnTo>
                  <a:pt x="33" y="420"/>
                </a:lnTo>
                <a:lnTo>
                  <a:pt x="31" y="415"/>
                </a:lnTo>
                <a:lnTo>
                  <a:pt x="31" y="410"/>
                </a:lnTo>
                <a:lnTo>
                  <a:pt x="31" y="410"/>
                </a:lnTo>
                <a:lnTo>
                  <a:pt x="33" y="409"/>
                </a:lnTo>
                <a:lnTo>
                  <a:pt x="34" y="408"/>
                </a:lnTo>
                <a:lnTo>
                  <a:pt x="34" y="408"/>
                </a:lnTo>
                <a:lnTo>
                  <a:pt x="35" y="410"/>
                </a:lnTo>
                <a:lnTo>
                  <a:pt x="36" y="412"/>
                </a:lnTo>
                <a:lnTo>
                  <a:pt x="37" y="412"/>
                </a:lnTo>
                <a:lnTo>
                  <a:pt x="37" y="412"/>
                </a:lnTo>
                <a:lnTo>
                  <a:pt x="36" y="410"/>
                </a:lnTo>
                <a:lnTo>
                  <a:pt x="35" y="408"/>
                </a:lnTo>
                <a:lnTo>
                  <a:pt x="35" y="407"/>
                </a:lnTo>
                <a:lnTo>
                  <a:pt x="34" y="405"/>
                </a:lnTo>
                <a:lnTo>
                  <a:pt x="34" y="405"/>
                </a:lnTo>
                <a:lnTo>
                  <a:pt x="34" y="407"/>
                </a:lnTo>
                <a:lnTo>
                  <a:pt x="33" y="407"/>
                </a:lnTo>
                <a:lnTo>
                  <a:pt x="33" y="407"/>
                </a:lnTo>
                <a:lnTo>
                  <a:pt x="33" y="405"/>
                </a:lnTo>
                <a:lnTo>
                  <a:pt x="31" y="404"/>
                </a:lnTo>
                <a:lnTo>
                  <a:pt x="33" y="404"/>
                </a:lnTo>
                <a:lnTo>
                  <a:pt x="33" y="404"/>
                </a:lnTo>
                <a:lnTo>
                  <a:pt x="33" y="405"/>
                </a:lnTo>
                <a:lnTo>
                  <a:pt x="33" y="405"/>
                </a:lnTo>
                <a:lnTo>
                  <a:pt x="33" y="405"/>
                </a:lnTo>
                <a:lnTo>
                  <a:pt x="34" y="404"/>
                </a:lnTo>
                <a:lnTo>
                  <a:pt x="35" y="403"/>
                </a:lnTo>
                <a:lnTo>
                  <a:pt x="35" y="403"/>
                </a:lnTo>
                <a:lnTo>
                  <a:pt x="36" y="403"/>
                </a:lnTo>
                <a:lnTo>
                  <a:pt x="36" y="402"/>
                </a:lnTo>
                <a:lnTo>
                  <a:pt x="36" y="402"/>
                </a:lnTo>
                <a:lnTo>
                  <a:pt x="36" y="402"/>
                </a:lnTo>
                <a:lnTo>
                  <a:pt x="35" y="402"/>
                </a:lnTo>
                <a:lnTo>
                  <a:pt x="35" y="400"/>
                </a:lnTo>
                <a:lnTo>
                  <a:pt x="34" y="400"/>
                </a:lnTo>
                <a:lnTo>
                  <a:pt x="34" y="400"/>
                </a:lnTo>
                <a:lnTo>
                  <a:pt x="34" y="403"/>
                </a:lnTo>
                <a:lnTo>
                  <a:pt x="33" y="403"/>
                </a:lnTo>
                <a:lnTo>
                  <a:pt x="33" y="403"/>
                </a:lnTo>
                <a:lnTo>
                  <a:pt x="28" y="402"/>
                </a:lnTo>
                <a:lnTo>
                  <a:pt x="28" y="404"/>
                </a:lnTo>
                <a:lnTo>
                  <a:pt x="28" y="404"/>
                </a:lnTo>
                <a:lnTo>
                  <a:pt x="29" y="404"/>
                </a:lnTo>
                <a:lnTo>
                  <a:pt x="29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4"/>
                </a:lnTo>
                <a:lnTo>
                  <a:pt x="30" y="405"/>
                </a:lnTo>
                <a:lnTo>
                  <a:pt x="30" y="405"/>
                </a:lnTo>
                <a:lnTo>
                  <a:pt x="29" y="404"/>
                </a:lnTo>
                <a:lnTo>
                  <a:pt x="29" y="404"/>
                </a:lnTo>
                <a:lnTo>
                  <a:pt x="29" y="407"/>
                </a:lnTo>
                <a:lnTo>
                  <a:pt x="29" y="409"/>
                </a:lnTo>
                <a:lnTo>
                  <a:pt x="29" y="409"/>
                </a:lnTo>
                <a:lnTo>
                  <a:pt x="29" y="412"/>
                </a:lnTo>
                <a:lnTo>
                  <a:pt x="29" y="413"/>
                </a:lnTo>
                <a:lnTo>
                  <a:pt x="29" y="413"/>
                </a:lnTo>
                <a:lnTo>
                  <a:pt x="29" y="413"/>
                </a:lnTo>
                <a:lnTo>
                  <a:pt x="30" y="410"/>
                </a:lnTo>
                <a:lnTo>
                  <a:pt x="31" y="408"/>
                </a:lnTo>
                <a:lnTo>
                  <a:pt x="31" y="408"/>
                </a:lnTo>
                <a:lnTo>
                  <a:pt x="33" y="409"/>
                </a:lnTo>
                <a:lnTo>
                  <a:pt x="31" y="410"/>
                </a:lnTo>
                <a:lnTo>
                  <a:pt x="30" y="412"/>
                </a:lnTo>
                <a:lnTo>
                  <a:pt x="30" y="412"/>
                </a:lnTo>
                <a:lnTo>
                  <a:pt x="30" y="415"/>
                </a:lnTo>
                <a:lnTo>
                  <a:pt x="30" y="417"/>
                </a:lnTo>
                <a:lnTo>
                  <a:pt x="30" y="418"/>
                </a:lnTo>
                <a:lnTo>
                  <a:pt x="30" y="418"/>
                </a:lnTo>
                <a:lnTo>
                  <a:pt x="29" y="417"/>
                </a:lnTo>
                <a:lnTo>
                  <a:pt x="29" y="415"/>
                </a:lnTo>
                <a:lnTo>
                  <a:pt x="29" y="414"/>
                </a:lnTo>
                <a:lnTo>
                  <a:pt x="28" y="414"/>
                </a:lnTo>
                <a:lnTo>
                  <a:pt x="28" y="414"/>
                </a:lnTo>
                <a:lnTo>
                  <a:pt x="29" y="418"/>
                </a:lnTo>
                <a:lnTo>
                  <a:pt x="28" y="422"/>
                </a:lnTo>
                <a:lnTo>
                  <a:pt x="28" y="422"/>
                </a:lnTo>
                <a:close/>
                <a:moveTo>
                  <a:pt x="41" y="433"/>
                </a:moveTo>
                <a:lnTo>
                  <a:pt x="41" y="433"/>
                </a:lnTo>
                <a:lnTo>
                  <a:pt x="43" y="432"/>
                </a:lnTo>
                <a:lnTo>
                  <a:pt x="45" y="430"/>
                </a:lnTo>
                <a:lnTo>
                  <a:pt x="43" y="429"/>
                </a:lnTo>
                <a:lnTo>
                  <a:pt x="43" y="429"/>
                </a:lnTo>
                <a:lnTo>
                  <a:pt x="42" y="430"/>
                </a:lnTo>
                <a:lnTo>
                  <a:pt x="42" y="430"/>
                </a:lnTo>
                <a:lnTo>
                  <a:pt x="42" y="428"/>
                </a:lnTo>
                <a:lnTo>
                  <a:pt x="42" y="425"/>
                </a:lnTo>
                <a:lnTo>
                  <a:pt x="42" y="425"/>
                </a:lnTo>
                <a:lnTo>
                  <a:pt x="43" y="425"/>
                </a:lnTo>
                <a:lnTo>
                  <a:pt x="45" y="424"/>
                </a:lnTo>
                <a:lnTo>
                  <a:pt x="45" y="424"/>
                </a:lnTo>
                <a:lnTo>
                  <a:pt x="45" y="422"/>
                </a:lnTo>
                <a:lnTo>
                  <a:pt x="43" y="420"/>
                </a:lnTo>
                <a:lnTo>
                  <a:pt x="43" y="420"/>
                </a:lnTo>
                <a:lnTo>
                  <a:pt x="41" y="420"/>
                </a:lnTo>
                <a:lnTo>
                  <a:pt x="41" y="433"/>
                </a:lnTo>
                <a:close/>
                <a:moveTo>
                  <a:pt x="42" y="449"/>
                </a:moveTo>
                <a:lnTo>
                  <a:pt x="42" y="449"/>
                </a:lnTo>
                <a:lnTo>
                  <a:pt x="42" y="444"/>
                </a:lnTo>
                <a:lnTo>
                  <a:pt x="42" y="444"/>
                </a:lnTo>
                <a:lnTo>
                  <a:pt x="43" y="444"/>
                </a:lnTo>
                <a:lnTo>
                  <a:pt x="43" y="445"/>
                </a:lnTo>
                <a:lnTo>
                  <a:pt x="43" y="447"/>
                </a:lnTo>
                <a:lnTo>
                  <a:pt x="43" y="447"/>
                </a:lnTo>
                <a:lnTo>
                  <a:pt x="45" y="445"/>
                </a:lnTo>
                <a:lnTo>
                  <a:pt x="45" y="445"/>
                </a:lnTo>
                <a:lnTo>
                  <a:pt x="45" y="444"/>
                </a:lnTo>
                <a:lnTo>
                  <a:pt x="45" y="444"/>
                </a:lnTo>
                <a:lnTo>
                  <a:pt x="43" y="444"/>
                </a:lnTo>
                <a:lnTo>
                  <a:pt x="42" y="443"/>
                </a:lnTo>
                <a:lnTo>
                  <a:pt x="42" y="443"/>
                </a:lnTo>
                <a:lnTo>
                  <a:pt x="43" y="442"/>
                </a:lnTo>
                <a:lnTo>
                  <a:pt x="43" y="440"/>
                </a:lnTo>
                <a:lnTo>
                  <a:pt x="42" y="438"/>
                </a:lnTo>
                <a:lnTo>
                  <a:pt x="45" y="438"/>
                </a:lnTo>
                <a:lnTo>
                  <a:pt x="45" y="438"/>
                </a:lnTo>
                <a:lnTo>
                  <a:pt x="43" y="437"/>
                </a:lnTo>
                <a:lnTo>
                  <a:pt x="45" y="434"/>
                </a:lnTo>
                <a:lnTo>
                  <a:pt x="45" y="433"/>
                </a:lnTo>
                <a:lnTo>
                  <a:pt x="43" y="432"/>
                </a:lnTo>
                <a:lnTo>
                  <a:pt x="43" y="432"/>
                </a:lnTo>
                <a:lnTo>
                  <a:pt x="43" y="433"/>
                </a:lnTo>
                <a:lnTo>
                  <a:pt x="43" y="434"/>
                </a:lnTo>
                <a:lnTo>
                  <a:pt x="42" y="435"/>
                </a:lnTo>
                <a:lnTo>
                  <a:pt x="41" y="434"/>
                </a:lnTo>
                <a:lnTo>
                  <a:pt x="41" y="434"/>
                </a:lnTo>
                <a:lnTo>
                  <a:pt x="41" y="438"/>
                </a:lnTo>
                <a:lnTo>
                  <a:pt x="42" y="440"/>
                </a:lnTo>
                <a:lnTo>
                  <a:pt x="42" y="440"/>
                </a:lnTo>
                <a:lnTo>
                  <a:pt x="42" y="443"/>
                </a:lnTo>
                <a:lnTo>
                  <a:pt x="41" y="445"/>
                </a:lnTo>
                <a:lnTo>
                  <a:pt x="41" y="448"/>
                </a:lnTo>
                <a:lnTo>
                  <a:pt x="42" y="449"/>
                </a:lnTo>
                <a:lnTo>
                  <a:pt x="42" y="449"/>
                </a:lnTo>
                <a:close/>
                <a:moveTo>
                  <a:pt x="25" y="462"/>
                </a:moveTo>
                <a:lnTo>
                  <a:pt x="25" y="462"/>
                </a:lnTo>
                <a:lnTo>
                  <a:pt x="25" y="460"/>
                </a:lnTo>
                <a:lnTo>
                  <a:pt x="24" y="459"/>
                </a:lnTo>
                <a:lnTo>
                  <a:pt x="24" y="459"/>
                </a:lnTo>
                <a:lnTo>
                  <a:pt x="24" y="462"/>
                </a:lnTo>
                <a:lnTo>
                  <a:pt x="25" y="462"/>
                </a:lnTo>
                <a:close/>
                <a:moveTo>
                  <a:pt x="36" y="465"/>
                </a:moveTo>
                <a:lnTo>
                  <a:pt x="36" y="465"/>
                </a:lnTo>
                <a:lnTo>
                  <a:pt x="37" y="464"/>
                </a:lnTo>
                <a:lnTo>
                  <a:pt x="37" y="462"/>
                </a:lnTo>
                <a:lnTo>
                  <a:pt x="37" y="462"/>
                </a:lnTo>
                <a:lnTo>
                  <a:pt x="36" y="463"/>
                </a:lnTo>
                <a:lnTo>
                  <a:pt x="36" y="464"/>
                </a:lnTo>
                <a:lnTo>
                  <a:pt x="36" y="465"/>
                </a:lnTo>
                <a:lnTo>
                  <a:pt x="36" y="465"/>
                </a:lnTo>
                <a:close/>
                <a:moveTo>
                  <a:pt x="42" y="467"/>
                </a:moveTo>
                <a:lnTo>
                  <a:pt x="42" y="467"/>
                </a:lnTo>
                <a:lnTo>
                  <a:pt x="42" y="465"/>
                </a:lnTo>
                <a:lnTo>
                  <a:pt x="43" y="465"/>
                </a:lnTo>
                <a:lnTo>
                  <a:pt x="43" y="465"/>
                </a:lnTo>
                <a:lnTo>
                  <a:pt x="45" y="465"/>
                </a:lnTo>
                <a:lnTo>
                  <a:pt x="45" y="465"/>
                </a:lnTo>
                <a:lnTo>
                  <a:pt x="45" y="462"/>
                </a:lnTo>
                <a:lnTo>
                  <a:pt x="45" y="459"/>
                </a:lnTo>
                <a:lnTo>
                  <a:pt x="45" y="459"/>
                </a:lnTo>
                <a:lnTo>
                  <a:pt x="43" y="458"/>
                </a:lnTo>
                <a:lnTo>
                  <a:pt x="43" y="458"/>
                </a:lnTo>
                <a:lnTo>
                  <a:pt x="42" y="459"/>
                </a:lnTo>
                <a:lnTo>
                  <a:pt x="42" y="458"/>
                </a:lnTo>
                <a:lnTo>
                  <a:pt x="42" y="458"/>
                </a:lnTo>
                <a:lnTo>
                  <a:pt x="43" y="455"/>
                </a:lnTo>
                <a:lnTo>
                  <a:pt x="45" y="453"/>
                </a:lnTo>
                <a:lnTo>
                  <a:pt x="45" y="453"/>
                </a:lnTo>
                <a:lnTo>
                  <a:pt x="43" y="452"/>
                </a:lnTo>
                <a:lnTo>
                  <a:pt x="41" y="452"/>
                </a:lnTo>
                <a:lnTo>
                  <a:pt x="41" y="452"/>
                </a:lnTo>
                <a:lnTo>
                  <a:pt x="41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7"/>
                </a:lnTo>
                <a:lnTo>
                  <a:pt x="41" y="459"/>
                </a:lnTo>
                <a:lnTo>
                  <a:pt x="41" y="459"/>
                </a:lnTo>
                <a:lnTo>
                  <a:pt x="42" y="460"/>
                </a:lnTo>
                <a:lnTo>
                  <a:pt x="42" y="463"/>
                </a:lnTo>
                <a:lnTo>
                  <a:pt x="41" y="464"/>
                </a:lnTo>
                <a:lnTo>
                  <a:pt x="42" y="467"/>
                </a:lnTo>
                <a:lnTo>
                  <a:pt x="42" y="467"/>
                </a:lnTo>
                <a:close/>
                <a:moveTo>
                  <a:pt x="45" y="467"/>
                </a:moveTo>
                <a:lnTo>
                  <a:pt x="45" y="467"/>
                </a:lnTo>
                <a:lnTo>
                  <a:pt x="45" y="468"/>
                </a:lnTo>
                <a:lnTo>
                  <a:pt x="43" y="467"/>
                </a:lnTo>
                <a:lnTo>
                  <a:pt x="43" y="467"/>
                </a:lnTo>
                <a:lnTo>
                  <a:pt x="42" y="468"/>
                </a:lnTo>
                <a:lnTo>
                  <a:pt x="42" y="471"/>
                </a:lnTo>
                <a:lnTo>
                  <a:pt x="42" y="471"/>
                </a:lnTo>
                <a:lnTo>
                  <a:pt x="43" y="471"/>
                </a:lnTo>
                <a:lnTo>
                  <a:pt x="45" y="469"/>
                </a:lnTo>
                <a:lnTo>
                  <a:pt x="45" y="468"/>
                </a:lnTo>
                <a:lnTo>
                  <a:pt x="45" y="467"/>
                </a:lnTo>
                <a:lnTo>
                  <a:pt x="45" y="467"/>
                </a:lnTo>
                <a:close/>
                <a:moveTo>
                  <a:pt x="135" y="698"/>
                </a:moveTo>
                <a:lnTo>
                  <a:pt x="135" y="698"/>
                </a:lnTo>
                <a:lnTo>
                  <a:pt x="137" y="698"/>
                </a:lnTo>
                <a:lnTo>
                  <a:pt x="137" y="697"/>
                </a:lnTo>
                <a:lnTo>
                  <a:pt x="137" y="697"/>
                </a:lnTo>
                <a:lnTo>
                  <a:pt x="137" y="697"/>
                </a:lnTo>
                <a:lnTo>
                  <a:pt x="137" y="696"/>
                </a:lnTo>
                <a:lnTo>
                  <a:pt x="137" y="694"/>
                </a:lnTo>
                <a:lnTo>
                  <a:pt x="135" y="696"/>
                </a:lnTo>
                <a:lnTo>
                  <a:pt x="135" y="696"/>
                </a:lnTo>
                <a:lnTo>
                  <a:pt x="135" y="696"/>
                </a:lnTo>
                <a:lnTo>
                  <a:pt x="135" y="698"/>
                </a:lnTo>
                <a:lnTo>
                  <a:pt x="135" y="698"/>
                </a:lnTo>
                <a:close/>
                <a:moveTo>
                  <a:pt x="103" y="686"/>
                </a:moveTo>
                <a:lnTo>
                  <a:pt x="103" y="686"/>
                </a:lnTo>
                <a:lnTo>
                  <a:pt x="105" y="686"/>
                </a:lnTo>
                <a:lnTo>
                  <a:pt x="109" y="686"/>
                </a:lnTo>
                <a:lnTo>
                  <a:pt x="109" y="686"/>
                </a:lnTo>
                <a:lnTo>
                  <a:pt x="105" y="686"/>
                </a:lnTo>
                <a:lnTo>
                  <a:pt x="103" y="686"/>
                </a:lnTo>
                <a:lnTo>
                  <a:pt x="103" y="686"/>
                </a:lnTo>
                <a:close/>
                <a:moveTo>
                  <a:pt x="62" y="693"/>
                </a:moveTo>
                <a:lnTo>
                  <a:pt x="62" y="693"/>
                </a:lnTo>
                <a:lnTo>
                  <a:pt x="65" y="694"/>
                </a:lnTo>
                <a:lnTo>
                  <a:pt x="66" y="696"/>
                </a:lnTo>
                <a:lnTo>
                  <a:pt x="66" y="696"/>
                </a:lnTo>
                <a:lnTo>
                  <a:pt x="66" y="694"/>
                </a:lnTo>
                <a:lnTo>
                  <a:pt x="65" y="693"/>
                </a:lnTo>
                <a:lnTo>
                  <a:pt x="63" y="693"/>
                </a:lnTo>
                <a:lnTo>
                  <a:pt x="62" y="693"/>
                </a:lnTo>
                <a:lnTo>
                  <a:pt x="62" y="693"/>
                </a:lnTo>
                <a:close/>
                <a:moveTo>
                  <a:pt x="50" y="687"/>
                </a:moveTo>
                <a:lnTo>
                  <a:pt x="50" y="687"/>
                </a:lnTo>
                <a:lnTo>
                  <a:pt x="52" y="687"/>
                </a:lnTo>
                <a:lnTo>
                  <a:pt x="53" y="688"/>
                </a:lnTo>
                <a:lnTo>
                  <a:pt x="54" y="689"/>
                </a:lnTo>
                <a:lnTo>
                  <a:pt x="57" y="691"/>
                </a:lnTo>
                <a:lnTo>
                  <a:pt x="57" y="691"/>
                </a:lnTo>
                <a:lnTo>
                  <a:pt x="53" y="687"/>
                </a:lnTo>
                <a:lnTo>
                  <a:pt x="53" y="687"/>
                </a:lnTo>
                <a:lnTo>
                  <a:pt x="51" y="686"/>
                </a:lnTo>
                <a:lnTo>
                  <a:pt x="50" y="687"/>
                </a:lnTo>
                <a:lnTo>
                  <a:pt x="50" y="687"/>
                </a:lnTo>
                <a:close/>
                <a:moveTo>
                  <a:pt x="17" y="612"/>
                </a:moveTo>
                <a:lnTo>
                  <a:pt x="17" y="612"/>
                </a:lnTo>
                <a:lnTo>
                  <a:pt x="19" y="613"/>
                </a:lnTo>
                <a:lnTo>
                  <a:pt x="19" y="613"/>
                </a:lnTo>
                <a:lnTo>
                  <a:pt x="19" y="611"/>
                </a:lnTo>
                <a:lnTo>
                  <a:pt x="19" y="611"/>
                </a:lnTo>
                <a:lnTo>
                  <a:pt x="17" y="611"/>
                </a:lnTo>
                <a:lnTo>
                  <a:pt x="17" y="612"/>
                </a:lnTo>
                <a:lnTo>
                  <a:pt x="17" y="612"/>
                </a:lnTo>
                <a:close/>
                <a:moveTo>
                  <a:pt x="30" y="582"/>
                </a:moveTo>
                <a:lnTo>
                  <a:pt x="30" y="582"/>
                </a:lnTo>
                <a:lnTo>
                  <a:pt x="29" y="583"/>
                </a:lnTo>
                <a:lnTo>
                  <a:pt x="28" y="583"/>
                </a:lnTo>
                <a:lnTo>
                  <a:pt x="28" y="584"/>
                </a:lnTo>
                <a:lnTo>
                  <a:pt x="28" y="586"/>
                </a:lnTo>
                <a:lnTo>
                  <a:pt x="28" y="586"/>
                </a:lnTo>
                <a:lnTo>
                  <a:pt x="29" y="586"/>
                </a:lnTo>
                <a:lnTo>
                  <a:pt x="29" y="586"/>
                </a:lnTo>
                <a:lnTo>
                  <a:pt x="30" y="584"/>
                </a:lnTo>
                <a:lnTo>
                  <a:pt x="30" y="586"/>
                </a:lnTo>
                <a:lnTo>
                  <a:pt x="30" y="586"/>
                </a:lnTo>
                <a:lnTo>
                  <a:pt x="30" y="583"/>
                </a:lnTo>
                <a:lnTo>
                  <a:pt x="30" y="582"/>
                </a:lnTo>
                <a:lnTo>
                  <a:pt x="30" y="582"/>
                </a:lnTo>
                <a:close/>
                <a:moveTo>
                  <a:pt x="16" y="571"/>
                </a:moveTo>
                <a:lnTo>
                  <a:pt x="16" y="571"/>
                </a:lnTo>
                <a:lnTo>
                  <a:pt x="16" y="572"/>
                </a:lnTo>
                <a:lnTo>
                  <a:pt x="14" y="572"/>
                </a:lnTo>
                <a:lnTo>
                  <a:pt x="14" y="572"/>
                </a:lnTo>
                <a:lnTo>
                  <a:pt x="17" y="572"/>
                </a:lnTo>
                <a:lnTo>
                  <a:pt x="18" y="571"/>
                </a:lnTo>
                <a:lnTo>
                  <a:pt x="18" y="571"/>
                </a:lnTo>
                <a:lnTo>
                  <a:pt x="19" y="572"/>
                </a:lnTo>
                <a:lnTo>
                  <a:pt x="21" y="572"/>
                </a:lnTo>
                <a:lnTo>
                  <a:pt x="21" y="572"/>
                </a:lnTo>
                <a:lnTo>
                  <a:pt x="21" y="571"/>
                </a:lnTo>
                <a:lnTo>
                  <a:pt x="19" y="571"/>
                </a:lnTo>
                <a:lnTo>
                  <a:pt x="16" y="571"/>
                </a:lnTo>
                <a:lnTo>
                  <a:pt x="16" y="571"/>
                </a:lnTo>
                <a:close/>
                <a:moveTo>
                  <a:pt x="22" y="537"/>
                </a:moveTo>
                <a:lnTo>
                  <a:pt x="22" y="537"/>
                </a:lnTo>
                <a:lnTo>
                  <a:pt x="22" y="539"/>
                </a:lnTo>
                <a:lnTo>
                  <a:pt x="22" y="541"/>
                </a:lnTo>
                <a:lnTo>
                  <a:pt x="22" y="541"/>
                </a:lnTo>
                <a:lnTo>
                  <a:pt x="23" y="538"/>
                </a:lnTo>
                <a:lnTo>
                  <a:pt x="23" y="538"/>
                </a:lnTo>
                <a:lnTo>
                  <a:pt x="22" y="537"/>
                </a:lnTo>
                <a:lnTo>
                  <a:pt x="22" y="537"/>
                </a:lnTo>
                <a:close/>
                <a:moveTo>
                  <a:pt x="34" y="523"/>
                </a:moveTo>
                <a:lnTo>
                  <a:pt x="34" y="527"/>
                </a:lnTo>
                <a:lnTo>
                  <a:pt x="34" y="527"/>
                </a:lnTo>
                <a:lnTo>
                  <a:pt x="35" y="527"/>
                </a:lnTo>
                <a:lnTo>
                  <a:pt x="35" y="526"/>
                </a:lnTo>
                <a:lnTo>
                  <a:pt x="35" y="524"/>
                </a:lnTo>
                <a:lnTo>
                  <a:pt x="34" y="523"/>
                </a:lnTo>
                <a:lnTo>
                  <a:pt x="34" y="523"/>
                </a:lnTo>
                <a:close/>
                <a:moveTo>
                  <a:pt x="25" y="518"/>
                </a:moveTo>
                <a:lnTo>
                  <a:pt x="25" y="518"/>
                </a:lnTo>
                <a:lnTo>
                  <a:pt x="25" y="521"/>
                </a:lnTo>
                <a:lnTo>
                  <a:pt x="25" y="522"/>
                </a:lnTo>
                <a:lnTo>
                  <a:pt x="25" y="522"/>
                </a:lnTo>
                <a:lnTo>
                  <a:pt x="25" y="522"/>
                </a:lnTo>
                <a:lnTo>
                  <a:pt x="27" y="519"/>
                </a:lnTo>
                <a:lnTo>
                  <a:pt x="25" y="519"/>
                </a:lnTo>
                <a:lnTo>
                  <a:pt x="25" y="518"/>
                </a:lnTo>
                <a:lnTo>
                  <a:pt x="25" y="518"/>
                </a:lnTo>
                <a:close/>
                <a:moveTo>
                  <a:pt x="27" y="509"/>
                </a:moveTo>
                <a:lnTo>
                  <a:pt x="27" y="509"/>
                </a:lnTo>
                <a:lnTo>
                  <a:pt x="28" y="512"/>
                </a:lnTo>
                <a:lnTo>
                  <a:pt x="28" y="513"/>
                </a:lnTo>
                <a:lnTo>
                  <a:pt x="29" y="513"/>
                </a:lnTo>
                <a:lnTo>
                  <a:pt x="29" y="513"/>
                </a:lnTo>
                <a:lnTo>
                  <a:pt x="29" y="511"/>
                </a:lnTo>
                <a:lnTo>
                  <a:pt x="29" y="509"/>
                </a:lnTo>
                <a:lnTo>
                  <a:pt x="27" y="509"/>
                </a:lnTo>
                <a:lnTo>
                  <a:pt x="27" y="509"/>
                </a:lnTo>
                <a:close/>
                <a:moveTo>
                  <a:pt x="35" y="496"/>
                </a:moveTo>
                <a:lnTo>
                  <a:pt x="35" y="496"/>
                </a:lnTo>
                <a:lnTo>
                  <a:pt x="34" y="497"/>
                </a:lnTo>
                <a:lnTo>
                  <a:pt x="34" y="499"/>
                </a:lnTo>
                <a:lnTo>
                  <a:pt x="34" y="499"/>
                </a:lnTo>
                <a:lnTo>
                  <a:pt x="35" y="499"/>
                </a:lnTo>
                <a:lnTo>
                  <a:pt x="35" y="498"/>
                </a:lnTo>
                <a:lnTo>
                  <a:pt x="35" y="496"/>
                </a:lnTo>
                <a:lnTo>
                  <a:pt x="35" y="496"/>
                </a:lnTo>
                <a:close/>
                <a:moveTo>
                  <a:pt x="24" y="483"/>
                </a:moveTo>
                <a:lnTo>
                  <a:pt x="24" y="483"/>
                </a:lnTo>
                <a:lnTo>
                  <a:pt x="23" y="486"/>
                </a:lnTo>
                <a:lnTo>
                  <a:pt x="23" y="487"/>
                </a:lnTo>
                <a:lnTo>
                  <a:pt x="23" y="488"/>
                </a:lnTo>
                <a:lnTo>
                  <a:pt x="23" y="489"/>
                </a:lnTo>
                <a:lnTo>
                  <a:pt x="23" y="489"/>
                </a:lnTo>
                <a:lnTo>
                  <a:pt x="23" y="489"/>
                </a:lnTo>
                <a:lnTo>
                  <a:pt x="24" y="488"/>
                </a:lnTo>
                <a:lnTo>
                  <a:pt x="24" y="488"/>
                </a:lnTo>
                <a:lnTo>
                  <a:pt x="25" y="486"/>
                </a:lnTo>
                <a:lnTo>
                  <a:pt x="25" y="484"/>
                </a:lnTo>
                <a:lnTo>
                  <a:pt x="24" y="483"/>
                </a:lnTo>
                <a:lnTo>
                  <a:pt x="24" y="483"/>
                </a:lnTo>
                <a:close/>
                <a:moveTo>
                  <a:pt x="41" y="474"/>
                </a:moveTo>
                <a:lnTo>
                  <a:pt x="41" y="474"/>
                </a:lnTo>
                <a:lnTo>
                  <a:pt x="42" y="478"/>
                </a:lnTo>
                <a:lnTo>
                  <a:pt x="45" y="479"/>
                </a:lnTo>
                <a:lnTo>
                  <a:pt x="45" y="479"/>
                </a:lnTo>
                <a:lnTo>
                  <a:pt x="45" y="477"/>
                </a:lnTo>
                <a:lnTo>
                  <a:pt x="46" y="476"/>
                </a:lnTo>
                <a:lnTo>
                  <a:pt x="45" y="474"/>
                </a:lnTo>
                <a:lnTo>
                  <a:pt x="45" y="474"/>
                </a:lnTo>
                <a:lnTo>
                  <a:pt x="43" y="476"/>
                </a:lnTo>
                <a:lnTo>
                  <a:pt x="43" y="476"/>
                </a:lnTo>
                <a:lnTo>
                  <a:pt x="41" y="474"/>
                </a:lnTo>
                <a:lnTo>
                  <a:pt x="41" y="474"/>
                </a:lnTo>
                <a:close/>
                <a:moveTo>
                  <a:pt x="43" y="489"/>
                </a:moveTo>
                <a:lnTo>
                  <a:pt x="43" y="489"/>
                </a:lnTo>
                <a:lnTo>
                  <a:pt x="45" y="489"/>
                </a:lnTo>
                <a:lnTo>
                  <a:pt x="45" y="488"/>
                </a:lnTo>
                <a:lnTo>
                  <a:pt x="45" y="484"/>
                </a:lnTo>
                <a:lnTo>
                  <a:pt x="45" y="484"/>
                </a:lnTo>
                <a:lnTo>
                  <a:pt x="43" y="483"/>
                </a:lnTo>
                <a:lnTo>
                  <a:pt x="43" y="482"/>
                </a:lnTo>
                <a:lnTo>
                  <a:pt x="43" y="482"/>
                </a:lnTo>
                <a:lnTo>
                  <a:pt x="46" y="482"/>
                </a:lnTo>
                <a:lnTo>
                  <a:pt x="46" y="481"/>
                </a:lnTo>
                <a:lnTo>
                  <a:pt x="46" y="481"/>
                </a:lnTo>
                <a:lnTo>
                  <a:pt x="45" y="481"/>
                </a:lnTo>
                <a:lnTo>
                  <a:pt x="45" y="481"/>
                </a:lnTo>
                <a:lnTo>
                  <a:pt x="43" y="482"/>
                </a:lnTo>
                <a:lnTo>
                  <a:pt x="42" y="482"/>
                </a:lnTo>
                <a:lnTo>
                  <a:pt x="42" y="482"/>
                </a:lnTo>
                <a:lnTo>
                  <a:pt x="42" y="479"/>
                </a:lnTo>
                <a:lnTo>
                  <a:pt x="41" y="478"/>
                </a:lnTo>
                <a:lnTo>
                  <a:pt x="41" y="478"/>
                </a:lnTo>
                <a:lnTo>
                  <a:pt x="42" y="484"/>
                </a:lnTo>
                <a:lnTo>
                  <a:pt x="43" y="487"/>
                </a:lnTo>
                <a:lnTo>
                  <a:pt x="43" y="489"/>
                </a:lnTo>
                <a:lnTo>
                  <a:pt x="43" y="489"/>
                </a:lnTo>
                <a:close/>
                <a:moveTo>
                  <a:pt x="42" y="522"/>
                </a:moveTo>
                <a:lnTo>
                  <a:pt x="42" y="522"/>
                </a:lnTo>
                <a:lnTo>
                  <a:pt x="43" y="521"/>
                </a:lnTo>
                <a:lnTo>
                  <a:pt x="43" y="521"/>
                </a:lnTo>
                <a:lnTo>
                  <a:pt x="43" y="518"/>
                </a:lnTo>
                <a:lnTo>
                  <a:pt x="43" y="518"/>
                </a:lnTo>
                <a:lnTo>
                  <a:pt x="42" y="518"/>
                </a:lnTo>
                <a:lnTo>
                  <a:pt x="42" y="519"/>
                </a:lnTo>
                <a:lnTo>
                  <a:pt x="42" y="522"/>
                </a:lnTo>
                <a:lnTo>
                  <a:pt x="42" y="522"/>
                </a:lnTo>
                <a:close/>
                <a:moveTo>
                  <a:pt x="43" y="533"/>
                </a:moveTo>
                <a:lnTo>
                  <a:pt x="43" y="533"/>
                </a:lnTo>
                <a:lnTo>
                  <a:pt x="43" y="531"/>
                </a:lnTo>
                <a:lnTo>
                  <a:pt x="42" y="531"/>
                </a:lnTo>
                <a:lnTo>
                  <a:pt x="42" y="531"/>
                </a:lnTo>
                <a:lnTo>
                  <a:pt x="41" y="532"/>
                </a:lnTo>
                <a:lnTo>
                  <a:pt x="41" y="533"/>
                </a:lnTo>
                <a:lnTo>
                  <a:pt x="43" y="533"/>
                </a:lnTo>
                <a:close/>
                <a:moveTo>
                  <a:pt x="42" y="537"/>
                </a:moveTo>
                <a:lnTo>
                  <a:pt x="42" y="537"/>
                </a:lnTo>
                <a:lnTo>
                  <a:pt x="45" y="536"/>
                </a:lnTo>
                <a:lnTo>
                  <a:pt x="46" y="534"/>
                </a:lnTo>
                <a:lnTo>
                  <a:pt x="46" y="533"/>
                </a:lnTo>
                <a:lnTo>
                  <a:pt x="46" y="533"/>
                </a:lnTo>
                <a:lnTo>
                  <a:pt x="45" y="533"/>
                </a:lnTo>
                <a:lnTo>
                  <a:pt x="43" y="534"/>
                </a:lnTo>
                <a:lnTo>
                  <a:pt x="43" y="534"/>
                </a:lnTo>
                <a:lnTo>
                  <a:pt x="43" y="534"/>
                </a:lnTo>
                <a:lnTo>
                  <a:pt x="42" y="534"/>
                </a:lnTo>
                <a:lnTo>
                  <a:pt x="42" y="534"/>
                </a:lnTo>
                <a:lnTo>
                  <a:pt x="42" y="537"/>
                </a:lnTo>
                <a:lnTo>
                  <a:pt x="42" y="537"/>
                </a:lnTo>
                <a:close/>
                <a:moveTo>
                  <a:pt x="42" y="577"/>
                </a:moveTo>
                <a:lnTo>
                  <a:pt x="42" y="577"/>
                </a:lnTo>
                <a:lnTo>
                  <a:pt x="42" y="574"/>
                </a:lnTo>
                <a:lnTo>
                  <a:pt x="41" y="573"/>
                </a:lnTo>
                <a:lnTo>
                  <a:pt x="41" y="573"/>
                </a:lnTo>
                <a:lnTo>
                  <a:pt x="40" y="574"/>
                </a:lnTo>
                <a:lnTo>
                  <a:pt x="40" y="577"/>
                </a:lnTo>
                <a:lnTo>
                  <a:pt x="42" y="577"/>
                </a:lnTo>
                <a:close/>
                <a:moveTo>
                  <a:pt x="198" y="672"/>
                </a:moveTo>
                <a:lnTo>
                  <a:pt x="198" y="672"/>
                </a:lnTo>
                <a:lnTo>
                  <a:pt x="197" y="673"/>
                </a:lnTo>
                <a:lnTo>
                  <a:pt x="196" y="674"/>
                </a:lnTo>
                <a:lnTo>
                  <a:pt x="196" y="674"/>
                </a:lnTo>
                <a:lnTo>
                  <a:pt x="197" y="676"/>
                </a:lnTo>
                <a:lnTo>
                  <a:pt x="198" y="676"/>
                </a:lnTo>
                <a:lnTo>
                  <a:pt x="198" y="676"/>
                </a:lnTo>
                <a:lnTo>
                  <a:pt x="199" y="673"/>
                </a:lnTo>
                <a:lnTo>
                  <a:pt x="199" y="672"/>
                </a:lnTo>
                <a:lnTo>
                  <a:pt x="198" y="672"/>
                </a:lnTo>
                <a:lnTo>
                  <a:pt x="198" y="672"/>
                </a:lnTo>
                <a:close/>
                <a:moveTo>
                  <a:pt x="210" y="669"/>
                </a:moveTo>
                <a:lnTo>
                  <a:pt x="210" y="669"/>
                </a:lnTo>
                <a:lnTo>
                  <a:pt x="210" y="668"/>
                </a:lnTo>
                <a:lnTo>
                  <a:pt x="210" y="668"/>
                </a:lnTo>
                <a:lnTo>
                  <a:pt x="208" y="668"/>
                </a:lnTo>
                <a:lnTo>
                  <a:pt x="207" y="669"/>
                </a:lnTo>
                <a:lnTo>
                  <a:pt x="207" y="669"/>
                </a:lnTo>
                <a:lnTo>
                  <a:pt x="209" y="669"/>
                </a:lnTo>
                <a:lnTo>
                  <a:pt x="210" y="669"/>
                </a:lnTo>
                <a:lnTo>
                  <a:pt x="210" y="669"/>
                </a:lnTo>
                <a:lnTo>
                  <a:pt x="210" y="669"/>
                </a:lnTo>
                <a:close/>
                <a:moveTo>
                  <a:pt x="494" y="624"/>
                </a:moveTo>
                <a:lnTo>
                  <a:pt x="494" y="624"/>
                </a:lnTo>
                <a:lnTo>
                  <a:pt x="493" y="624"/>
                </a:lnTo>
                <a:lnTo>
                  <a:pt x="493" y="623"/>
                </a:lnTo>
                <a:lnTo>
                  <a:pt x="492" y="623"/>
                </a:lnTo>
                <a:lnTo>
                  <a:pt x="490" y="623"/>
                </a:lnTo>
                <a:lnTo>
                  <a:pt x="490" y="623"/>
                </a:lnTo>
                <a:lnTo>
                  <a:pt x="493" y="624"/>
                </a:lnTo>
                <a:lnTo>
                  <a:pt x="494" y="624"/>
                </a:lnTo>
                <a:lnTo>
                  <a:pt x="494" y="624"/>
                </a:lnTo>
                <a:lnTo>
                  <a:pt x="494" y="624"/>
                </a:lnTo>
                <a:close/>
                <a:moveTo>
                  <a:pt x="504" y="628"/>
                </a:moveTo>
                <a:lnTo>
                  <a:pt x="504" y="628"/>
                </a:lnTo>
                <a:lnTo>
                  <a:pt x="503" y="627"/>
                </a:lnTo>
                <a:lnTo>
                  <a:pt x="503" y="626"/>
                </a:lnTo>
                <a:lnTo>
                  <a:pt x="503" y="626"/>
                </a:lnTo>
                <a:lnTo>
                  <a:pt x="500" y="627"/>
                </a:lnTo>
                <a:lnTo>
                  <a:pt x="498" y="627"/>
                </a:lnTo>
                <a:lnTo>
                  <a:pt x="498" y="627"/>
                </a:lnTo>
                <a:lnTo>
                  <a:pt x="500" y="628"/>
                </a:lnTo>
                <a:lnTo>
                  <a:pt x="501" y="629"/>
                </a:lnTo>
                <a:lnTo>
                  <a:pt x="501" y="629"/>
                </a:lnTo>
                <a:lnTo>
                  <a:pt x="501" y="628"/>
                </a:lnTo>
                <a:lnTo>
                  <a:pt x="503" y="628"/>
                </a:lnTo>
                <a:lnTo>
                  <a:pt x="503" y="628"/>
                </a:lnTo>
                <a:lnTo>
                  <a:pt x="503" y="628"/>
                </a:lnTo>
                <a:lnTo>
                  <a:pt x="504" y="628"/>
                </a:lnTo>
                <a:lnTo>
                  <a:pt x="504" y="628"/>
                </a:lnTo>
                <a:lnTo>
                  <a:pt x="504" y="628"/>
                </a:lnTo>
                <a:close/>
                <a:moveTo>
                  <a:pt x="513" y="623"/>
                </a:moveTo>
                <a:lnTo>
                  <a:pt x="513" y="623"/>
                </a:lnTo>
                <a:lnTo>
                  <a:pt x="512" y="622"/>
                </a:lnTo>
                <a:lnTo>
                  <a:pt x="511" y="622"/>
                </a:lnTo>
                <a:lnTo>
                  <a:pt x="510" y="622"/>
                </a:lnTo>
                <a:lnTo>
                  <a:pt x="510" y="622"/>
                </a:lnTo>
                <a:lnTo>
                  <a:pt x="510" y="622"/>
                </a:lnTo>
                <a:lnTo>
                  <a:pt x="513" y="623"/>
                </a:lnTo>
                <a:lnTo>
                  <a:pt x="513" y="623"/>
                </a:lnTo>
                <a:close/>
                <a:moveTo>
                  <a:pt x="684" y="612"/>
                </a:moveTo>
                <a:lnTo>
                  <a:pt x="684" y="612"/>
                </a:lnTo>
                <a:lnTo>
                  <a:pt x="685" y="612"/>
                </a:lnTo>
                <a:lnTo>
                  <a:pt x="685" y="611"/>
                </a:lnTo>
                <a:lnTo>
                  <a:pt x="685" y="609"/>
                </a:lnTo>
                <a:lnTo>
                  <a:pt x="684" y="609"/>
                </a:lnTo>
                <a:lnTo>
                  <a:pt x="684" y="612"/>
                </a:lnTo>
                <a:close/>
                <a:moveTo>
                  <a:pt x="668" y="613"/>
                </a:moveTo>
                <a:lnTo>
                  <a:pt x="668" y="613"/>
                </a:lnTo>
                <a:lnTo>
                  <a:pt x="668" y="614"/>
                </a:lnTo>
                <a:lnTo>
                  <a:pt x="669" y="614"/>
                </a:lnTo>
                <a:lnTo>
                  <a:pt x="672" y="614"/>
                </a:lnTo>
                <a:lnTo>
                  <a:pt x="672" y="614"/>
                </a:lnTo>
                <a:lnTo>
                  <a:pt x="670" y="613"/>
                </a:lnTo>
                <a:lnTo>
                  <a:pt x="670" y="613"/>
                </a:lnTo>
                <a:lnTo>
                  <a:pt x="668" y="613"/>
                </a:lnTo>
                <a:lnTo>
                  <a:pt x="668" y="613"/>
                </a:lnTo>
                <a:close/>
                <a:moveTo>
                  <a:pt x="661" y="567"/>
                </a:moveTo>
                <a:lnTo>
                  <a:pt x="661" y="567"/>
                </a:lnTo>
                <a:lnTo>
                  <a:pt x="661" y="569"/>
                </a:lnTo>
                <a:lnTo>
                  <a:pt x="661" y="571"/>
                </a:lnTo>
                <a:lnTo>
                  <a:pt x="662" y="571"/>
                </a:lnTo>
                <a:lnTo>
                  <a:pt x="662" y="571"/>
                </a:lnTo>
                <a:lnTo>
                  <a:pt x="663" y="568"/>
                </a:lnTo>
                <a:lnTo>
                  <a:pt x="663" y="568"/>
                </a:lnTo>
                <a:lnTo>
                  <a:pt x="661" y="567"/>
                </a:lnTo>
                <a:lnTo>
                  <a:pt x="661" y="567"/>
                </a:lnTo>
                <a:close/>
                <a:moveTo>
                  <a:pt x="645" y="566"/>
                </a:moveTo>
                <a:lnTo>
                  <a:pt x="645" y="566"/>
                </a:lnTo>
                <a:lnTo>
                  <a:pt x="645" y="567"/>
                </a:lnTo>
                <a:lnTo>
                  <a:pt x="646" y="568"/>
                </a:lnTo>
                <a:lnTo>
                  <a:pt x="646" y="568"/>
                </a:lnTo>
                <a:lnTo>
                  <a:pt x="646" y="569"/>
                </a:lnTo>
                <a:lnTo>
                  <a:pt x="646" y="571"/>
                </a:lnTo>
                <a:lnTo>
                  <a:pt x="648" y="571"/>
                </a:lnTo>
                <a:lnTo>
                  <a:pt x="648" y="571"/>
                </a:lnTo>
                <a:lnTo>
                  <a:pt x="646" y="569"/>
                </a:lnTo>
                <a:lnTo>
                  <a:pt x="646" y="569"/>
                </a:lnTo>
                <a:lnTo>
                  <a:pt x="649" y="568"/>
                </a:lnTo>
                <a:lnTo>
                  <a:pt x="649" y="567"/>
                </a:lnTo>
                <a:lnTo>
                  <a:pt x="649" y="567"/>
                </a:lnTo>
                <a:lnTo>
                  <a:pt x="646" y="567"/>
                </a:lnTo>
                <a:lnTo>
                  <a:pt x="645" y="566"/>
                </a:lnTo>
                <a:lnTo>
                  <a:pt x="645" y="566"/>
                </a:lnTo>
                <a:close/>
                <a:moveTo>
                  <a:pt x="644" y="622"/>
                </a:moveTo>
                <a:lnTo>
                  <a:pt x="644" y="622"/>
                </a:lnTo>
                <a:lnTo>
                  <a:pt x="648" y="622"/>
                </a:lnTo>
                <a:lnTo>
                  <a:pt x="649" y="622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8" y="622"/>
                </a:lnTo>
                <a:lnTo>
                  <a:pt x="648" y="622"/>
                </a:lnTo>
                <a:lnTo>
                  <a:pt x="648" y="622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5" y="622"/>
                </a:lnTo>
                <a:lnTo>
                  <a:pt x="644" y="622"/>
                </a:lnTo>
                <a:lnTo>
                  <a:pt x="644" y="622"/>
                </a:lnTo>
                <a:lnTo>
                  <a:pt x="644" y="622"/>
                </a:lnTo>
                <a:close/>
                <a:moveTo>
                  <a:pt x="640" y="571"/>
                </a:moveTo>
                <a:lnTo>
                  <a:pt x="640" y="571"/>
                </a:lnTo>
                <a:lnTo>
                  <a:pt x="641" y="571"/>
                </a:lnTo>
                <a:lnTo>
                  <a:pt x="643" y="569"/>
                </a:lnTo>
                <a:lnTo>
                  <a:pt x="643" y="568"/>
                </a:lnTo>
                <a:lnTo>
                  <a:pt x="643" y="568"/>
                </a:lnTo>
                <a:lnTo>
                  <a:pt x="640" y="569"/>
                </a:lnTo>
                <a:lnTo>
                  <a:pt x="639" y="571"/>
                </a:lnTo>
                <a:lnTo>
                  <a:pt x="637" y="569"/>
                </a:lnTo>
                <a:lnTo>
                  <a:pt x="637" y="569"/>
                </a:lnTo>
                <a:lnTo>
                  <a:pt x="637" y="571"/>
                </a:lnTo>
                <a:lnTo>
                  <a:pt x="638" y="571"/>
                </a:lnTo>
                <a:lnTo>
                  <a:pt x="640" y="571"/>
                </a:lnTo>
                <a:lnTo>
                  <a:pt x="640" y="571"/>
                </a:lnTo>
                <a:close/>
                <a:moveTo>
                  <a:pt x="633" y="574"/>
                </a:moveTo>
                <a:lnTo>
                  <a:pt x="633" y="574"/>
                </a:lnTo>
                <a:lnTo>
                  <a:pt x="634" y="573"/>
                </a:lnTo>
                <a:lnTo>
                  <a:pt x="635" y="572"/>
                </a:lnTo>
                <a:lnTo>
                  <a:pt x="635" y="571"/>
                </a:lnTo>
                <a:lnTo>
                  <a:pt x="635" y="571"/>
                </a:lnTo>
                <a:lnTo>
                  <a:pt x="634" y="571"/>
                </a:lnTo>
                <a:lnTo>
                  <a:pt x="632" y="572"/>
                </a:lnTo>
                <a:lnTo>
                  <a:pt x="632" y="573"/>
                </a:lnTo>
                <a:lnTo>
                  <a:pt x="633" y="574"/>
                </a:lnTo>
                <a:lnTo>
                  <a:pt x="633" y="574"/>
                </a:lnTo>
                <a:close/>
                <a:moveTo>
                  <a:pt x="599" y="623"/>
                </a:moveTo>
                <a:lnTo>
                  <a:pt x="599" y="623"/>
                </a:lnTo>
                <a:lnTo>
                  <a:pt x="598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3"/>
                </a:lnTo>
                <a:lnTo>
                  <a:pt x="598" y="623"/>
                </a:lnTo>
                <a:lnTo>
                  <a:pt x="598" y="623"/>
                </a:lnTo>
                <a:lnTo>
                  <a:pt x="599" y="623"/>
                </a:lnTo>
                <a:lnTo>
                  <a:pt x="599" y="623"/>
                </a:lnTo>
                <a:close/>
                <a:moveTo>
                  <a:pt x="554" y="609"/>
                </a:moveTo>
                <a:lnTo>
                  <a:pt x="554" y="607"/>
                </a:lnTo>
                <a:lnTo>
                  <a:pt x="553" y="607"/>
                </a:lnTo>
                <a:lnTo>
                  <a:pt x="553" y="607"/>
                </a:lnTo>
                <a:lnTo>
                  <a:pt x="553" y="608"/>
                </a:lnTo>
                <a:lnTo>
                  <a:pt x="554" y="609"/>
                </a:lnTo>
                <a:lnTo>
                  <a:pt x="554" y="609"/>
                </a:lnTo>
                <a:close/>
                <a:moveTo>
                  <a:pt x="482" y="617"/>
                </a:moveTo>
                <a:lnTo>
                  <a:pt x="482" y="617"/>
                </a:lnTo>
                <a:lnTo>
                  <a:pt x="486" y="617"/>
                </a:lnTo>
                <a:lnTo>
                  <a:pt x="487" y="616"/>
                </a:lnTo>
                <a:lnTo>
                  <a:pt x="487" y="616"/>
                </a:lnTo>
                <a:lnTo>
                  <a:pt x="487" y="616"/>
                </a:lnTo>
                <a:lnTo>
                  <a:pt x="483" y="617"/>
                </a:lnTo>
                <a:lnTo>
                  <a:pt x="482" y="617"/>
                </a:lnTo>
                <a:lnTo>
                  <a:pt x="482" y="617"/>
                </a:lnTo>
                <a:lnTo>
                  <a:pt x="482" y="617"/>
                </a:lnTo>
                <a:close/>
                <a:moveTo>
                  <a:pt x="475" y="613"/>
                </a:moveTo>
                <a:lnTo>
                  <a:pt x="475" y="613"/>
                </a:lnTo>
                <a:lnTo>
                  <a:pt x="476" y="614"/>
                </a:lnTo>
                <a:lnTo>
                  <a:pt x="477" y="616"/>
                </a:lnTo>
                <a:lnTo>
                  <a:pt x="478" y="616"/>
                </a:lnTo>
                <a:lnTo>
                  <a:pt x="478" y="616"/>
                </a:lnTo>
                <a:lnTo>
                  <a:pt x="476" y="613"/>
                </a:lnTo>
                <a:lnTo>
                  <a:pt x="475" y="613"/>
                </a:lnTo>
                <a:lnTo>
                  <a:pt x="475" y="613"/>
                </a:lnTo>
                <a:lnTo>
                  <a:pt x="475" y="613"/>
                </a:lnTo>
                <a:close/>
                <a:moveTo>
                  <a:pt x="470" y="622"/>
                </a:moveTo>
                <a:lnTo>
                  <a:pt x="470" y="622"/>
                </a:lnTo>
                <a:lnTo>
                  <a:pt x="470" y="622"/>
                </a:lnTo>
                <a:lnTo>
                  <a:pt x="468" y="622"/>
                </a:lnTo>
                <a:lnTo>
                  <a:pt x="466" y="623"/>
                </a:lnTo>
                <a:lnTo>
                  <a:pt x="466" y="623"/>
                </a:lnTo>
                <a:lnTo>
                  <a:pt x="468" y="623"/>
                </a:lnTo>
                <a:lnTo>
                  <a:pt x="470" y="622"/>
                </a:lnTo>
                <a:lnTo>
                  <a:pt x="470" y="622"/>
                </a:lnTo>
                <a:close/>
                <a:moveTo>
                  <a:pt x="448" y="618"/>
                </a:moveTo>
                <a:lnTo>
                  <a:pt x="448" y="618"/>
                </a:lnTo>
                <a:lnTo>
                  <a:pt x="449" y="618"/>
                </a:lnTo>
                <a:lnTo>
                  <a:pt x="449" y="618"/>
                </a:lnTo>
                <a:lnTo>
                  <a:pt x="449" y="619"/>
                </a:lnTo>
                <a:lnTo>
                  <a:pt x="449" y="619"/>
                </a:lnTo>
                <a:lnTo>
                  <a:pt x="453" y="619"/>
                </a:lnTo>
                <a:lnTo>
                  <a:pt x="455" y="618"/>
                </a:lnTo>
                <a:lnTo>
                  <a:pt x="455" y="618"/>
                </a:lnTo>
                <a:lnTo>
                  <a:pt x="455" y="619"/>
                </a:lnTo>
                <a:lnTo>
                  <a:pt x="457" y="619"/>
                </a:lnTo>
                <a:lnTo>
                  <a:pt x="457" y="619"/>
                </a:lnTo>
                <a:lnTo>
                  <a:pt x="459" y="618"/>
                </a:lnTo>
                <a:lnTo>
                  <a:pt x="463" y="617"/>
                </a:lnTo>
                <a:lnTo>
                  <a:pt x="468" y="618"/>
                </a:lnTo>
                <a:lnTo>
                  <a:pt x="468" y="618"/>
                </a:lnTo>
                <a:lnTo>
                  <a:pt x="468" y="617"/>
                </a:lnTo>
                <a:lnTo>
                  <a:pt x="469" y="617"/>
                </a:lnTo>
                <a:lnTo>
                  <a:pt x="470" y="617"/>
                </a:lnTo>
                <a:lnTo>
                  <a:pt x="469" y="617"/>
                </a:lnTo>
                <a:lnTo>
                  <a:pt x="469" y="617"/>
                </a:lnTo>
                <a:lnTo>
                  <a:pt x="466" y="617"/>
                </a:lnTo>
                <a:lnTo>
                  <a:pt x="466" y="617"/>
                </a:lnTo>
                <a:lnTo>
                  <a:pt x="465" y="616"/>
                </a:lnTo>
                <a:lnTo>
                  <a:pt x="463" y="616"/>
                </a:lnTo>
                <a:lnTo>
                  <a:pt x="463" y="616"/>
                </a:lnTo>
                <a:lnTo>
                  <a:pt x="460" y="616"/>
                </a:lnTo>
                <a:lnTo>
                  <a:pt x="460" y="616"/>
                </a:lnTo>
                <a:lnTo>
                  <a:pt x="455" y="616"/>
                </a:lnTo>
                <a:lnTo>
                  <a:pt x="455" y="616"/>
                </a:lnTo>
                <a:lnTo>
                  <a:pt x="454" y="616"/>
                </a:lnTo>
                <a:lnTo>
                  <a:pt x="454" y="616"/>
                </a:lnTo>
                <a:lnTo>
                  <a:pt x="451" y="616"/>
                </a:lnTo>
                <a:lnTo>
                  <a:pt x="448" y="617"/>
                </a:lnTo>
                <a:lnTo>
                  <a:pt x="448" y="618"/>
                </a:lnTo>
                <a:lnTo>
                  <a:pt x="448" y="618"/>
                </a:lnTo>
                <a:close/>
                <a:moveTo>
                  <a:pt x="378" y="628"/>
                </a:moveTo>
                <a:lnTo>
                  <a:pt x="378" y="628"/>
                </a:lnTo>
                <a:lnTo>
                  <a:pt x="383" y="629"/>
                </a:lnTo>
                <a:lnTo>
                  <a:pt x="383" y="629"/>
                </a:lnTo>
                <a:lnTo>
                  <a:pt x="384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7" y="627"/>
                </a:lnTo>
                <a:lnTo>
                  <a:pt x="387" y="627"/>
                </a:lnTo>
                <a:lnTo>
                  <a:pt x="390" y="627"/>
                </a:lnTo>
                <a:lnTo>
                  <a:pt x="391" y="624"/>
                </a:lnTo>
                <a:lnTo>
                  <a:pt x="391" y="624"/>
                </a:lnTo>
                <a:lnTo>
                  <a:pt x="388" y="626"/>
                </a:lnTo>
                <a:lnTo>
                  <a:pt x="383" y="627"/>
                </a:lnTo>
                <a:lnTo>
                  <a:pt x="383" y="627"/>
                </a:lnTo>
                <a:lnTo>
                  <a:pt x="381" y="627"/>
                </a:lnTo>
                <a:lnTo>
                  <a:pt x="379" y="627"/>
                </a:lnTo>
                <a:lnTo>
                  <a:pt x="378" y="628"/>
                </a:lnTo>
                <a:lnTo>
                  <a:pt x="378" y="628"/>
                </a:lnTo>
                <a:close/>
                <a:moveTo>
                  <a:pt x="301" y="662"/>
                </a:moveTo>
                <a:lnTo>
                  <a:pt x="301" y="662"/>
                </a:lnTo>
                <a:lnTo>
                  <a:pt x="303" y="662"/>
                </a:lnTo>
                <a:lnTo>
                  <a:pt x="304" y="662"/>
                </a:lnTo>
                <a:lnTo>
                  <a:pt x="304" y="662"/>
                </a:lnTo>
                <a:lnTo>
                  <a:pt x="304" y="661"/>
                </a:lnTo>
                <a:lnTo>
                  <a:pt x="303" y="661"/>
                </a:lnTo>
                <a:lnTo>
                  <a:pt x="301" y="661"/>
                </a:lnTo>
                <a:lnTo>
                  <a:pt x="301" y="662"/>
                </a:lnTo>
                <a:lnTo>
                  <a:pt x="301" y="662"/>
                </a:lnTo>
                <a:close/>
                <a:moveTo>
                  <a:pt x="310" y="657"/>
                </a:moveTo>
                <a:lnTo>
                  <a:pt x="310" y="657"/>
                </a:lnTo>
                <a:lnTo>
                  <a:pt x="309" y="657"/>
                </a:lnTo>
                <a:lnTo>
                  <a:pt x="309" y="657"/>
                </a:lnTo>
                <a:lnTo>
                  <a:pt x="309" y="658"/>
                </a:lnTo>
                <a:lnTo>
                  <a:pt x="310" y="659"/>
                </a:lnTo>
                <a:lnTo>
                  <a:pt x="310" y="659"/>
                </a:lnTo>
                <a:lnTo>
                  <a:pt x="310" y="658"/>
                </a:lnTo>
                <a:lnTo>
                  <a:pt x="310" y="658"/>
                </a:lnTo>
                <a:lnTo>
                  <a:pt x="312" y="657"/>
                </a:lnTo>
                <a:lnTo>
                  <a:pt x="310" y="657"/>
                </a:lnTo>
                <a:lnTo>
                  <a:pt x="310" y="657"/>
                </a:lnTo>
                <a:close/>
                <a:moveTo>
                  <a:pt x="308" y="653"/>
                </a:moveTo>
                <a:lnTo>
                  <a:pt x="308" y="653"/>
                </a:lnTo>
                <a:lnTo>
                  <a:pt x="309" y="654"/>
                </a:lnTo>
                <a:lnTo>
                  <a:pt x="309" y="656"/>
                </a:lnTo>
                <a:lnTo>
                  <a:pt x="310" y="656"/>
                </a:lnTo>
                <a:lnTo>
                  <a:pt x="310" y="656"/>
                </a:lnTo>
                <a:lnTo>
                  <a:pt x="312" y="653"/>
                </a:lnTo>
                <a:lnTo>
                  <a:pt x="310" y="653"/>
                </a:lnTo>
                <a:lnTo>
                  <a:pt x="309" y="652"/>
                </a:lnTo>
                <a:lnTo>
                  <a:pt x="308" y="653"/>
                </a:lnTo>
                <a:lnTo>
                  <a:pt x="308" y="653"/>
                </a:lnTo>
                <a:close/>
                <a:moveTo>
                  <a:pt x="377" y="631"/>
                </a:moveTo>
                <a:lnTo>
                  <a:pt x="377" y="631"/>
                </a:lnTo>
                <a:lnTo>
                  <a:pt x="377" y="628"/>
                </a:lnTo>
                <a:lnTo>
                  <a:pt x="376" y="627"/>
                </a:lnTo>
                <a:lnTo>
                  <a:pt x="376" y="627"/>
                </a:lnTo>
                <a:lnTo>
                  <a:pt x="377" y="627"/>
                </a:lnTo>
                <a:lnTo>
                  <a:pt x="377" y="626"/>
                </a:lnTo>
                <a:lnTo>
                  <a:pt x="377" y="626"/>
                </a:lnTo>
                <a:lnTo>
                  <a:pt x="376" y="627"/>
                </a:lnTo>
                <a:lnTo>
                  <a:pt x="374" y="628"/>
                </a:lnTo>
                <a:lnTo>
                  <a:pt x="376" y="629"/>
                </a:lnTo>
                <a:lnTo>
                  <a:pt x="377" y="631"/>
                </a:lnTo>
                <a:lnTo>
                  <a:pt x="377" y="631"/>
                </a:lnTo>
                <a:close/>
                <a:moveTo>
                  <a:pt x="342" y="606"/>
                </a:moveTo>
                <a:lnTo>
                  <a:pt x="342" y="606"/>
                </a:lnTo>
                <a:lnTo>
                  <a:pt x="344" y="606"/>
                </a:lnTo>
                <a:lnTo>
                  <a:pt x="346" y="604"/>
                </a:lnTo>
                <a:lnTo>
                  <a:pt x="346" y="604"/>
                </a:lnTo>
                <a:lnTo>
                  <a:pt x="343" y="604"/>
                </a:lnTo>
                <a:lnTo>
                  <a:pt x="342" y="606"/>
                </a:lnTo>
                <a:lnTo>
                  <a:pt x="342" y="606"/>
                </a:lnTo>
                <a:lnTo>
                  <a:pt x="342" y="606"/>
                </a:lnTo>
                <a:close/>
                <a:moveTo>
                  <a:pt x="326" y="609"/>
                </a:moveTo>
                <a:lnTo>
                  <a:pt x="326" y="609"/>
                </a:lnTo>
                <a:lnTo>
                  <a:pt x="327" y="608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8"/>
                </a:lnTo>
                <a:lnTo>
                  <a:pt x="330" y="607"/>
                </a:lnTo>
                <a:lnTo>
                  <a:pt x="330" y="607"/>
                </a:lnTo>
                <a:lnTo>
                  <a:pt x="327" y="608"/>
                </a:lnTo>
                <a:lnTo>
                  <a:pt x="326" y="608"/>
                </a:lnTo>
                <a:lnTo>
                  <a:pt x="326" y="609"/>
                </a:lnTo>
                <a:lnTo>
                  <a:pt x="326" y="609"/>
                </a:lnTo>
                <a:close/>
                <a:moveTo>
                  <a:pt x="294" y="616"/>
                </a:moveTo>
                <a:lnTo>
                  <a:pt x="294" y="616"/>
                </a:lnTo>
                <a:lnTo>
                  <a:pt x="295" y="616"/>
                </a:lnTo>
                <a:lnTo>
                  <a:pt x="296" y="614"/>
                </a:lnTo>
                <a:lnTo>
                  <a:pt x="296" y="614"/>
                </a:lnTo>
                <a:lnTo>
                  <a:pt x="296" y="614"/>
                </a:lnTo>
                <a:lnTo>
                  <a:pt x="295" y="613"/>
                </a:lnTo>
                <a:lnTo>
                  <a:pt x="294" y="614"/>
                </a:lnTo>
                <a:lnTo>
                  <a:pt x="294" y="616"/>
                </a:lnTo>
                <a:lnTo>
                  <a:pt x="294" y="616"/>
                </a:lnTo>
                <a:close/>
                <a:moveTo>
                  <a:pt x="300" y="646"/>
                </a:moveTo>
                <a:lnTo>
                  <a:pt x="300" y="646"/>
                </a:lnTo>
                <a:lnTo>
                  <a:pt x="302" y="646"/>
                </a:lnTo>
                <a:lnTo>
                  <a:pt x="304" y="646"/>
                </a:lnTo>
                <a:lnTo>
                  <a:pt x="304" y="646"/>
                </a:lnTo>
                <a:lnTo>
                  <a:pt x="304" y="646"/>
                </a:lnTo>
                <a:lnTo>
                  <a:pt x="306" y="646"/>
                </a:lnTo>
                <a:lnTo>
                  <a:pt x="307" y="646"/>
                </a:lnTo>
                <a:lnTo>
                  <a:pt x="307" y="646"/>
                </a:lnTo>
                <a:lnTo>
                  <a:pt x="308" y="646"/>
                </a:lnTo>
                <a:lnTo>
                  <a:pt x="309" y="647"/>
                </a:lnTo>
                <a:lnTo>
                  <a:pt x="309" y="647"/>
                </a:lnTo>
                <a:lnTo>
                  <a:pt x="310" y="646"/>
                </a:lnTo>
                <a:lnTo>
                  <a:pt x="310" y="644"/>
                </a:lnTo>
                <a:lnTo>
                  <a:pt x="312" y="644"/>
                </a:lnTo>
                <a:lnTo>
                  <a:pt x="313" y="643"/>
                </a:lnTo>
                <a:lnTo>
                  <a:pt x="313" y="643"/>
                </a:lnTo>
                <a:lnTo>
                  <a:pt x="314" y="643"/>
                </a:lnTo>
                <a:lnTo>
                  <a:pt x="315" y="643"/>
                </a:lnTo>
                <a:lnTo>
                  <a:pt x="315" y="644"/>
                </a:lnTo>
                <a:lnTo>
                  <a:pt x="315" y="644"/>
                </a:lnTo>
                <a:lnTo>
                  <a:pt x="313" y="644"/>
                </a:lnTo>
                <a:lnTo>
                  <a:pt x="313" y="644"/>
                </a:lnTo>
                <a:lnTo>
                  <a:pt x="313" y="646"/>
                </a:lnTo>
                <a:lnTo>
                  <a:pt x="313" y="646"/>
                </a:lnTo>
                <a:lnTo>
                  <a:pt x="315" y="646"/>
                </a:lnTo>
                <a:lnTo>
                  <a:pt x="315" y="646"/>
                </a:lnTo>
                <a:lnTo>
                  <a:pt x="318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4"/>
                </a:lnTo>
                <a:lnTo>
                  <a:pt x="320" y="644"/>
                </a:lnTo>
                <a:lnTo>
                  <a:pt x="320" y="644"/>
                </a:lnTo>
                <a:lnTo>
                  <a:pt x="321" y="643"/>
                </a:lnTo>
                <a:lnTo>
                  <a:pt x="323" y="644"/>
                </a:lnTo>
                <a:lnTo>
                  <a:pt x="324" y="644"/>
                </a:lnTo>
                <a:lnTo>
                  <a:pt x="325" y="643"/>
                </a:lnTo>
                <a:lnTo>
                  <a:pt x="325" y="643"/>
                </a:lnTo>
                <a:lnTo>
                  <a:pt x="324" y="643"/>
                </a:lnTo>
                <a:lnTo>
                  <a:pt x="323" y="642"/>
                </a:lnTo>
                <a:lnTo>
                  <a:pt x="323" y="642"/>
                </a:lnTo>
                <a:lnTo>
                  <a:pt x="326" y="642"/>
                </a:lnTo>
                <a:lnTo>
                  <a:pt x="327" y="642"/>
                </a:lnTo>
                <a:lnTo>
                  <a:pt x="329" y="641"/>
                </a:lnTo>
                <a:lnTo>
                  <a:pt x="329" y="641"/>
                </a:lnTo>
                <a:lnTo>
                  <a:pt x="330" y="642"/>
                </a:lnTo>
                <a:lnTo>
                  <a:pt x="330" y="642"/>
                </a:lnTo>
                <a:lnTo>
                  <a:pt x="333" y="642"/>
                </a:lnTo>
                <a:lnTo>
                  <a:pt x="333" y="642"/>
                </a:lnTo>
                <a:lnTo>
                  <a:pt x="333" y="643"/>
                </a:lnTo>
                <a:lnTo>
                  <a:pt x="333" y="643"/>
                </a:lnTo>
                <a:lnTo>
                  <a:pt x="336" y="642"/>
                </a:lnTo>
                <a:lnTo>
                  <a:pt x="337" y="642"/>
                </a:lnTo>
                <a:lnTo>
                  <a:pt x="337" y="642"/>
                </a:lnTo>
                <a:lnTo>
                  <a:pt x="337" y="643"/>
                </a:lnTo>
                <a:lnTo>
                  <a:pt x="338" y="644"/>
                </a:lnTo>
                <a:lnTo>
                  <a:pt x="338" y="644"/>
                </a:lnTo>
                <a:lnTo>
                  <a:pt x="338" y="642"/>
                </a:lnTo>
                <a:lnTo>
                  <a:pt x="337" y="641"/>
                </a:lnTo>
                <a:lnTo>
                  <a:pt x="337" y="641"/>
                </a:lnTo>
                <a:lnTo>
                  <a:pt x="338" y="641"/>
                </a:lnTo>
                <a:lnTo>
                  <a:pt x="338" y="639"/>
                </a:lnTo>
                <a:lnTo>
                  <a:pt x="339" y="638"/>
                </a:lnTo>
                <a:lnTo>
                  <a:pt x="341" y="638"/>
                </a:lnTo>
                <a:lnTo>
                  <a:pt x="341" y="638"/>
                </a:lnTo>
                <a:lnTo>
                  <a:pt x="342" y="638"/>
                </a:lnTo>
                <a:lnTo>
                  <a:pt x="343" y="638"/>
                </a:lnTo>
                <a:lnTo>
                  <a:pt x="343" y="638"/>
                </a:lnTo>
                <a:lnTo>
                  <a:pt x="343" y="637"/>
                </a:lnTo>
                <a:lnTo>
                  <a:pt x="344" y="637"/>
                </a:lnTo>
                <a:lnTo>
                  <a:pt x="344" y="637"/>
                </a:lnTo>
                <a:lnTo>
                  <a:pt x="350" y="636"/>
                </a:lnTo>
                <a:lnTo>
                  <a:pt x="356" y="636"/>
                </a:lnTo>
                <a:lnTo>
                  <a:pt x="356" y="636"/>
                </a:lnTo>
                <a:lnTo>
                  <a:pt x="358" y="634"/>
                </a:lnTo>
                <a:lnTo>
                  <a:pt x="359" y="633"/>
                </a:lnTo>
                <a:lnTo>
                  <a:pt x="359" y="633"/>
                </a:lnTo>
                <a:lnTo>
                  <a:pt x="374" y="631"/>
                </a:lnTo>
                <a:lnTo>
                  <a:pt x="374" y="631"/>
                </a:lnTo>
                <a:lnTo>
                  <a:pt x="373" y="629"/>
                </a:lnTo>
                <a:lnTo>
                  <a:pt x="372" y="629"/>
                </a:lnTo>
                <a:lnTo>
                  <a:pt x="367" y="631"/>
                </a:lnTo>
                <a:lnTo>
                  <a:pt x="367" y="631"/>
                </a:lnTo>
                <a:lnTo>
                  <a:pt x="358" y="631"/>
                </a:lnTo>
                <a:lnTo>
                  <a:pt x="358" y="631"/>
                </a:lnTo>
                <a:lnTo>
                  <a:pt x="358" y="632"/>
                </a:lnTo>
                <a:lnTo>
                  <a:pt x="356" y="632"/>
                </a:lnTo>
                <a:lnTo>
                  <a:pt x="356" y="632"/>
                </a:lnTo>
                <a:lnTo>
                  <a:pt x="353" y="632"/>
                </a:lnTo>
                <a:lnTo>
                  <a:pt x="350" y="633"/>
                </a:lnTo>
                <a:lnTo>
                  <a:pt x="344" y="634"/>
                </a:lnTo>
                <a:lnTo>
                  <a:pt x="344" y="634"/>
                </a:lnTo>
                <a:lnTo>
                  <a:pt x="344" y="633"/>
                </a:lnTo>
                <a:lnTo>
                  <a:pt x="344" y="633"/>
                </a:lnTo>
                <a:lnTo>
                  <a:pt x="344" y="633"/>
                </a:lnTo>
                <a:lnTo>
                  <a:pt x="341" y="636"/>
                </a:lnTo>
                <a:lnTo>
                  <a:pt x="341" y="636"/>
                </a:lnTo>
                <a:lnTo>
                  <a:pt x="335" y="637"/>
                </a:lnTo>
                <a:lnTo>
                  <a:pt x="332" y="637"/>
                </a:lnTo>
                <a:lnTo>
                  <a:pt x="331" y="637"/>
                </a:lnTo>
                <a:lnTo>
                  <a:pt x="331" y="637"/>
                </a:lnTo>
                <a:lnTo>
                  <a:pt x="327" y="637"/>
                </a:lnTo>
                <a:lnTo>
                  <a:pt x="325" y="637"/>
                </a:lnTo>
                <a:lnTo>
                  <a:pt x="325" y="637"/>
                </a:lnTo>
                <a:lnTo>
                  <a:pt x="325" y="638"/>
                </a:lnTo>
                <a:lnTo>
                  <a:pt x="324" y="639"/>
                </a:lnTo>
                <a:lnTo>
                  <a:pt x="320" y="639"/>
                </a:lnTo>
                <a:lnTo>
                  <a:pt x="320" y="639"/>
                </a:lnTo>
                <a:lnTo>
                  <a:pt x="321" y="638"/>
                </a:lnTo>
                <a:lnTo>
                  <a:pt x="323" y="637"/>
                </a:lnTo>
                <a:lnTo>
                  <a:pt x="323" y="637"/>
                </a:lnTo>
                <a:lnTo>
                  <a:pt x="320" y="638"/>
                </a:lnTo>
                <a:lnTo>
                  <a:pt x="317" y="638"/>
                </a:lnTo>
                <a:lnTo>
                  <a:pt x="317" y="638"/>
                </a:lnTo>
                <a:lnTo>
                  <a:pt x="317" y="639"/>
                </a:lnTo>
                <a:lnTo>
                  <a:pt x="318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41"/>
                </a:lnTo>
                <a:lnTo>
                  <a:pt x="318" y="641"/>
                </a:lnTo>
                <a:lnTo>
                  <a:pt x="314" y="641"/>
                </a:lnTo>
                <a:lnTo>
                  <a:pt x="314" y="641"/>
                </a:lnTo>
                <a:lnTo>
                  <a:pt x="314" y="642"/>
                </a:lnTo>
                <a:lnTo>
                  <a:pt x="313" y="642"/>
                </a:lnTo>
                <a:lnTo>
                  <a:pt x="313" y="642"/>
                </a:lnTo>
                <a:lnTo>
                  <a:pt x="313" y="641"/>
                </a:lnTo>
                <a:lnTo>
                  <a:pt x="312" y="642"/>
                </a:lnTo>
                <a:lnTo>
                  <a:pt x="312" y="642"/>
                </a:lnTo>
                <a:lnTo>
                  <a:pt x="308" y="642"/>
                </a:lnTo>
                <a:lnTo>
                  <a:pt x="307" y="643"/>
                </a:lnTo>
                <a:lnTo>
                  <a:pt x="307" y="643"/>
                </a:lnTo>
                <a:lnTo>
                  <a:pt x="307" y="641"/>
                </a:lnTo>
                <a:lnTo>
                  <a:pt x="307" y="641"/>
                </a:lnTo>
                <a:lnTo>
                  <a:pt x="306" y="641"/>
                </a:lnTo>
                <a:lnTo>
                  <a:pt x="304" y="642"/>
                </a:lnTo>
                <a:lnTo>
                  <a:pt x="304" y="643"/>
                </a:lnTo>
                <a:lnTo>
                  <a:pt x="304" y="643"/>
                </a:lnTo>
                <a:lnTo>
                  <a:pt x="298" y="643"/>
                </a:lnTo>
                <a:lnTo>
                  <a:pt x="297" y="643"/>
                </a:lnTo>
                <a:lnTo>
                  <a:pt x="296" y="642"/>
                </a:lnTo>
                <a:lnTo>
                  <a:pt x="296" y="642"/>
                </a:lnTo>
                <a:lnTo>
                  <a:pt x="296" y="642"/>
                </a:lnTo>
                <a:lnTo>
                  <a:pt x="296" y="641"/>
                </a:lnTo>
                <a:lnTo>
                  <a:pt x="296" y="641"/>
                </a:lnTo>
                <a:lnTo>
                  <a:pt x="295" y="644"/>
                </a:lnTo>
                <a:lnTo>
                  <a:pt x="295" y="644"/>
                </a:lnTo>
                <a:lnTo>
                  <a:pt x="292" y="643"/>
                </a:lnTo>
                <a:lnTo>
                  <a:pt x="291" y="643"/>
                </a:lnTo>
                <a:lnTo>
                  <a:pt x="291" y="644"/>
                </a:lnTo>
                <a:lnTo>
                  <a:pt x="291" y="644"/>
                </a:lnTo>
                <a:lnTo>
                  <a:pt x="294" y="644"/>
                </a:lnTo>
                <a:lnTo>
                  <a:pt x="295" y="644"/>
                </a:lnTo>
                <a:lnTo>
                  <a:pt x="296" y="644"/>
                </a:lnTo>
                <a:lnTo>
                  <a:pt x="296" y="644"/>
                </a:lnTo>
                <a:lnTo>
                  <a:pt x="292" y="647"/>
                </a:lnTo>
                <a:lnTo>
                  <a:pt x="292" y="647"/>
                </a:lnTo>
                <a:lnTo>
                  <a:pt x="291" y="647"/>
                </a:lnTo>
                <a:lnTo>
                  <a:pt x="289" y="647"/>
                </a:lnTo>
                <a:lnTo>
                  <a:pt x="289" y="647"/>
                </a:lnTo>
                <a:lnTo>
                  <a:pt x="289" y="648"/>
                </a:lnTo>
                <a:lnTo>
                  <a:pt x="290" y="648"/>
                </a:lnTo>
                <a:lnTo>
                  <a:pt x="294" y="648"/>
                </a:lnTo>
                <a:lnTo>
                  <a:pt x="298" y="647"/>
                </a:lnTo>
                <a:lnTo>
                  <a:pt x="300" y="646"/>
                </a:lnTo>
                <a:lnTo>
                  <a:pt x="300" y="646"/>
                </a:lnTo>
                <a:close/>
                <a:moveTo>
                  <a:pt x="273" y="653"/>
                </a:moveTo>
                <a:lnTo>
                  <a:pt x="273" y="653"/>
                </a:lnTo>
                <a:lnTo>
                  <a:pt x="273" y="652"/>
                </a:lnTo>
                <a:lnTo>
                  <a:pt x="272" y="651"/>
                </a:lnTo>
                <a:lnTo>
                  <a:pt x="271" y="652"/>
                </a:lnTo>
                <a:lnTo>
                  <a:pt x="271" y="652"/>
                </a:lnTo>
                <a:lnTo>
                  <a:pt x="271" y="653"/>
                </a:lnTo>
                <a:lnTo>
                  <a:pt x="272" y="653"/>
                </a:lnTo>
                <a:lnTo>
                  <a:pt x="273" y="653"/>
                </a:lnTo>
                <a:lnTo>
                  <a:pt x="273" y="653"/>
                </a:lnTo>
                <a:close/>
                <a:moveTo>
                  <a:pt x="257" y="667"/>
                </a:moveTo>
                <a:lnTo>
                  <a:pt x="257" y="667"/>
                </a:lnTo>
                <a:lnTo>
                  <a:pt x="260" y="667"/>
                </a:lnTo>
                <a:lnTo>
                  <a:pt x="262" y="667"/>
                </a:lnTo>
                <a:lnTo>
                  <a:pt x="262" y="667"/>
                </a:lnTo>
                <a:lnTo>
                  <a:pt x="261" y="666"/>
                </a:lnTo>
                <a:lnTo>
                  <a:pt x="260" y="664"/>
                </a:lnTo>
                <a:lnTo>
                  <a:pt x="259" y="666"/>
                </a:lnTo>
                <a:lnTo>
                  <a:pt x="259" y="666"/>
                </a:lnTo>
                <a:lnTo>
                  <a:pt x="260" y="666"/>
                </a:lnTo>
                <a:lnTo>
                  <a:pt x="260" y="666"/>
                </a:lnTo>
                <a:lnTo>
                  <a:pt x="259" y="667"/>
                </a:lnTo>
                <a:lnTo>
                  <a:pt x="257" y="667"/>
                </a:lnTo>
                <a:lnTo>
                  <a:pt x="257" y="667"/>
                </a:lnTo>
                <a:close/>
                <a:moveTo>
                  <a:pt x="252" y="662"/>
                </a:moveTo>
                <a:lnTo>
                  <a:pt x="252" y="662"/>
                </a:lnTo>
                <a:lnTo>
                  <a:pt x="255" y="662"/>
                </a:lnTo>
                <a:lnTo>
                  <a:pt x="256" y="661"/>
                </a:lnTo>
                <a:lnTo>
                  <a:pt x="256" y="661"/>
                </a:lnTo>
                <a:lnTo>
                  <a:pt x="254" y="661"/>
                </a:lnTo>
                <a:lnTo>
                  <a:pt x="252" y="662"/>
                </a:lnTo>
                <a:lnTo>
                  <a:pt x="252" y="662"/>
                </a:lnTo>
                <a:close/>
                <a:moveTo>
                  <a:pt x="250" y="659"/>
                </a:moveTo>
                <a:lnTo>
                  <a:pt x="250" y="659"/>
                </a:lnTo>
                <a:lnTo>
                  <a:pt x="251" y="661"/>
                </a:lnTo>
                <a:lnTo>
                  <a:pt x="251" y="661"/>
                </a:lnTo>
                <a:lnTo>
                  <a:pt x="254" y="661"/>
                </a:lnTo>
                <a:lnTo>
                  <a:pt x="254" y="661"/>
                </a:lnTo>
                <a:lnTo>
                  <a:pt x="254" y="659"/>
                </a:lnTo>
                <a:lnTo>
                  <a:pt x="252" y="659"/>
                </a:lnTo>
                <a:lnTo>
                  <a:pt x="250" y="659"/>
                </a:lnTo>
                <a:lnTo>
                  <a:pt x="250" y="659"/>
                </a:lnTo>
                <a:close/>
                <a:moveTo>
                  <a:pt x="245" y="626"/>
                </a:moveTo>
                <a:lnTo>
                  <a:pt x="245" y="626"/>
                </a:lnTo>
                <a:lnTo>
                  <a:pt x="246" y="626"/>
                </a:lnTo>
                <a:lnTo>
                  <a:pt x="246" y="626"/>
                </a:lnTo>
                <a:lnTo>
                  <a:pt x="249" y="623"/>
                </a:lnTo>
                <a:lnTo>
                  <a:pt x="249" y="623"/>
                </a:lnTo>
                <a:lnTo>
                  <a:pt x="246" y="624"/>
                </a:lnTo>
                <a:lnTo>
                  <a:pt x="245" y="626"/>
                </a:lnTo>
                <a:lnTo>
                  <a:pt x="245" y="626"/>
                </a:lnTo>
                <a:close/>
                <a:moveTo>
                  <a:pt x="243" y="622"/>
                </a:moveTo>
                <a:lnTo>
                  <a:pt x="243" y="622"/>
                </a:lnTo>
                <a:lnTo>
                  <a:pt x="243" y="621"/>
                </a:lnTo>
                <a:lnTo>
                  <a:pt x="243" y="621"/>
                </a:lnTo>
                <a:lnTo>
                  <a:pt x="240" y="621"/>
                </a:lnTo>
                <a:lnTo>
                  <a:pt x="240" y="621"/>
                </a:lnTo>
                <a:lnTo>
                  <a:pt x="240" y="622"/>
                </a:lnTo>
                <a:lnTo>
                  <a:pt x="240" y="622"/>
                </a:lnTo>
                <a:lnTo>
                  <a:pt x="243" y="622"/>
                </a:lnTo>
                <a:lnTo>
                  <a:pt x="243" y="622"/>
                </a:lnTo>
                <a:close/>
                <a:moveTo>
                  <a:pt x="236" y="627"/>
                </a:moveTo>
                <a:lnTo>
                  <a:pt x="236" y="627"/>
                </a:lnTo>
                <a:lnTo>
                  <a:pt x="238" y="627"/>
                </a:lnTo>
                <a:lnTo>
                  <a:pt x="238" y="626"/>
                </a:lnTo>
                <a:lnTo>
                  <a:pt x="238" y="626"/>
                </a:lnTo>
                <a:lnTo>
                  <a:pt x="237" y="624"/>
                </a:lnTo>
                <a:lnTo>
                  <a:pt x="236" y="626"/>
                </a:lnTo>
                <a:lnTo>
                  <a:pt x="236" y="627"/>
                </a:lnTo>
                <a:lnTo>
                  <a:pt x="236" y="627"/>
                </a:lnTo>
                <a:close/>
                <a:moveTo>
                  <a:pt x="233" y="657"/>
                </a:moveTo>
                <a:lnTo>
                  <a:pt x="233" y="657"/>
                </a:lnTo>
                <a:lnTo>
                  <a:pt x="233" y="657"/>
                </a:lnTo>
                <a:lnTo>
                  <a:pt x="234" y="656"/>
                </a:lnTo>
                <a:lnTo>
                  <a:pt x="234" y="656"/>
                </a:lnTo>
                <a:lnTo>
                  <a:pt x="236" y="656"/>
                </a:lnTo>
                <a:lnTo>
                  <a:pt x="236" y="656"/>
                </a:lnTo>
                <a:lnTo>
                  <a:pt x="239" y="656"/>
                </a:lnTo>
                <a:lnTo>
                  <a:pt x="240" y="656"/>
                </a:lnTo>
                <a:lnTo>
                  <a:pt x="242" y="654"/>
                </a:lnTo>
                <a:lnTo>
                  <a:pt x="242" y="654"/>
                </a:lnTo>
                <a:lnTo>
                  <a:pt x="239" y="654"/>
                </a:lnTo>
                <a:lnTo>
                  <a:pt x="237" y="656"/>
                </a:lnTo>
                <a:lnTo>
                  <a:pt x="237" y="654"/>
                </a:lnTo>
                <a:lnTo>
                  <a:pt x="237" y="654"/>
                </a:lnTo>
                <a:lnTo>
                  <a:pt x="237" y="654"/>
                </a:lnTo>
                <a:lnTo>
                  <a:pt x="238" y="654"/>
                </a:lnTo>
                <a:lnTo>
                  <a:pt x="237" y="654"/>
                </a:lnTo>
                <a:lnTo>
                  <a:pt x="237" y="654"/>
                </a:lnTo>
                <a:lnTo>
                  <a:pt x="236" y="654"/>
                </a:lnTo>
                <a:lnTo>
                  <a:pt x="234" y="654"/>
                </a:lnTo>
                <a:lnTo>
                  <a:pt x="233" y="656"/>
                </a:lnTo>
                <a:lnTo>
                  <a:pt x="233" y="657"/>
                </a:lnTo>
                <a:lnTo>
                  <a:pt x="233" y="657"/>
                </a:lnTo>
                <a:close/>
                <a:moveTo>
                  <a:pt x="228" y="628"/>
                </a:moveTo>
                <a:lnTo>
                  <a:pt x="228" y="628"/>
                </a:lnTo>
                <a:lnTo>
                  <a:pt x="230" y="628"/>
                </a:lnTo>
                <a:lnTo>
                  <a:pt x="231" y="628"/>
                </a:lnTo>
                <a:lnTo>
                  <a:pt x="231" y="628"/>
                </a:lnTo>
                <a:lnTo>
                  <a:pt x="231" y="626"/>
                </a:lnTo>
                <a:lnTo>
                  <a:pt x="231" y="626"/>
                </a:lnTo>
                <a:lnTo>
                  <a:pt x="228" y="627"/>
                </a:lnTo>
                <a:lnTo>
                  <a:pt x="228" y="628"/>
                </a:lnTo>
                <a:lnTo>
                  <a:pt x="228" y="628"/>
                </a:lnTo>
                <a:close/>
                <a:moveTo>
                  <a:pt x="215" y="661"/>
                </a:moveTo>
                <a:lnTo>
                  <a:pt x="215" y="661"/>
                </a:lnTo>
                <a:lnTo>
                  <a:pt x="217" y="661"/>
                </a:lnTo>
                <a:lnTo>
                  <a:pt x="219" y="661"/>
                </a:lnTo>
                <a:lnTo>
                  <a:pt x="220" y="661"/>
                </a:lnTo>
                <a:lnTo>
                  <a:pt x="221" y="659"/>
                </a:lnTo>
                <a:lnTo>
                  <a:pt x="221" y="659"/>
                </a:lnTo>
                <a:lnTo>
                  <a:pt x="219" y="658"/>
                </a:lnTo>
                <a:lnTo>
                  <a:pt x="217" y="657"/>
                </a:lnTo>
                <a:lnTo>
                  <a:pt x="216" y="657"/>
                </a:lnTo>
                <a:lnTo>
                  <a:pt x="216" y="657"/>
                </a:lnTo>
                <a:lnTo>
                  <a:pt x="216" y="658"/>
                </a:lnTo>
                <a:lnTo>
                  <a:pt x="216" y="659"/>
                </a:lnTo>
                <a:lnTo>
                  <a:pt x="216" y="659"/>
                </a:lnTo>
                <a:lnTo>
                  <a:pt x="215" y="661"/>
                </a:lnTo>
                <a:lnTo>
                  <a:pt x="215" y="661"/>
                </a:lnTo>
                <a:lnTo>
                  <a:pt x="215" y="661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210" y="657"/>
                </a:lnTo>
                <a:lnTo>
                  <a:pt x="210" y="654"/>
                </a:lnTo>
                <a:lnTo>
                  <a:pt x="210" y="654"/>
                </a:lnTo>
                <a:lnTo>
                  <a:pt x="209" y="656"/>
                </a:lnTo>
                <a:lnTo>
                  <a:pt x="208" y="657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178" y="661"/>
                </a:moveTo>
                <a:lnTo>
                  <a:pt x="178" y="661"/>
                </a:lnTo>
                <a:lnTo>
                  <a:pt x="178" y="662"/>
                </a:lnTo>
                <a:lnTo>
                  <a:pt x="178" y="662"/>
                </a:lnTo>
                <a:lnTo>
                  <a:pt x="180" y="662"/>
                </a:lnTo>
                <a:lnTo>
                  <a:pt x="181" y="662"/>
                </a:lnTo>
                <a:lnTo>
                  <a:pt x="181" y="662"/>
                </a:lnTo>
                <a:lnTo>
                  <a:pt x="181" y="662"/>
                </a:lnTo>
                <a:lnTo>
                  <a:pt x="180" y="662"/>
                </a:lnTo>
                <a:lnTo>
                  <a:pt x="180" y="663"/>
                </a:lnTo>
                <a:lnTo>
                  <a:pt x="180" y="663"/>
                </a:lnTo>
                <a:lnTo>
                  <a:pt x="180" y="663"/>
                </a:lnTo>
                <a:lnTo>
                  <a:pt x="181" y="663"/>
                </a:lnTo>
                <a:lnTo>
                  <a:pt x="184" y="662"/>
                </a:lnTo>
                <a:lnTo>
                  <a:pt x="184" y="662"/>
                </a:lnTo>
                <a:lnTo>
                  <a:pt x="184" y="661"/>
                </a:lnTo>
                <a:lnTo>
                  <a:pt x="182" y="659"/>
                </a:lnTo>
                <a:lnTo>
                  <a:pt x="182" y="659"/>
                </a:lnTo>
                <a:lnTo>
                  <a:pt x="178" y="661"/>
                </a:lnTo>
                <a:lnTo>
                  <a:pt x="178" y="661"/>
                </a:lnTo>
                <a:close/>
                <a:moveTo>
                  <a:pt x="144" y="672"/>
                </a:moveTo>
                <a:lnTo>
                  <a:pt x="144" y="672"/>
                </a:lnTo>
                <a:lnTo>
                  <a:pt x="146" y="672"/>
                </a:lnTo>
                <a:lnTo>
                  <a:pt x="146" y="672"/>
                </a:lnTo>
                <a:lnTo>
                  <a:pt x="146" y="669"/>
                </a:lnTo>
                <a:lnTo>
                  <a:pt x="146" y="668"/>
                </a:lnTo>
                <a:lnTo>
                  <a:pt x="146" y="668"/>
                </a:lnTo>
                <a:lnTo>
                  <a:pt x="144" y="669"/>
                </a:lnTo>
                <a:lnTo>
                  <a:pt x="144" y="672"/>
                </a:lnTo>
                <a:lnTo>
                  <a:pt x="144" y="672"/>
                </a:lnTo>
                <a:close/>
                <a:moveTo>
                  <a:pt x="135" y="673"/>
                </a:moveTo>
                <a:lnTo>
                  <a:pt x="135" y="673"/>
                </a:lnTo>
                <a:lnTo>
                  <a:pt x="138" y="673"/>
                </a:lnTo>
                <a:lnTo>
                  <a:pt x="139" y="673"/>
                </a:lnTo>
                <a:lnTo>
                  <a:pt x="139" y="673"/>
                </a:lnTo>
                <a:lnTo>
                  <a:pt x="138" y="672"/>
                </a:lnTo>
                <a:lnTo>
                  <a:pt x="138" y="672"/>
                </a:lnTo>
                <a:lnTo>
                  <a:pt x="139" y="671"/>
                </a:lnTo>
                <a:lnTo>
                  <a:pt x="141" y="671"/>
                </a:lnTo>
                <a:lnTo>
                  <a:pt x="141" y="671"/>
                </a:lnTo>
                <a:lnTo>
                  <a:pt x="143" y="671"/>
                </a:lnTo>
                <a:lnTo>
                  <a:pt x="143" y="671"/>
                </a:lnTo>
                <a:lnTo>
                  <a:pt x="141" y="671"/>
                </a:lnTo>
                <a:lnTo>
                  <a:pt x="140" y="669"/>
                </a:lnTo>
                <a:lnTo>
                  <a:pt x="138" y="669"/>
                </a:lnTo>
                <a:lnTo>
                  <a:pt x="138" y="669"/>
                </a:lnTo>
                <a:lnTo>
                  <a:pt x="138" y="672"/>
                </a:lnTo>
                <a:lnTo>
                  <a:pt x="137" y="672"/>
                </a:lnTo>
                <a:lnTo>
                  <a:pt x="137" y="672"/>
                </a:lnTo>
                <a:lnTo>
                  <a:pt x="137" y="672"/>
                </a:lnTo>
                <a:lnTo>
                  <a:pt x="134" y="672"/>
                </a:lnTo>
                <a:lnTo>
                  <a:pt x="134" y="672"/>
                </a:lnTo>
                <a:lnTo>
                  <a:pt x="133" y="673"/>
                </a:lnTo>
                <a:lnTo>
                  <a:pt x="135" y="673"/>
                </a:lnTo>
                <a:lnTo>
                  <a:pt x="135" y="673"/>
                </a:lnTo>
                <a:close/>
                <a:moveTo>
                  <a:pt x="85" y="632"/>
                </a:moveTo>
                <a:lnTo>
                  <a:pt x="85" y="632"/>
                </a:lnTo>
                <a:lnTo>
                  <a:pt x="85" y="633"/>
                </a:lnTo>
                <a:lnTo>
                  <a:pt x="86" y="633"/>
                </a:lnTo>
                <a:lnTo>
                  <a:pt x="86" y="633"/>
                </a:lnTo>
                <a:lnTo>
                  <a:pt x="87" y="632"/>
                </a:lnTo>
                <a:lnTo>
                  <a:pt x="87" y="632"/>
                </a:lnTo>
                <a:lnTo>
                  <a:pt x="87" y="632"/>
                </a:lnTo>
                <a:lnTo>
                  <a:pt x="86" y="631"/>
                </a:lnTo>
                <a:lnTo>
                  <a:pt x="85" y="632"/>
                </a:lnTo>
                <a:lnTo>
                  <a:pt x="85" y="632"/>
                </a:lnTo>
                <a:close/>
                <a:moveTo>
                  <a:pt x="83" y="633"/>
                </a:move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5" y="631"/>
                </a:lnTo>
                <a:lnTo>
                  <a:pt x="85" y="631"/>
                </a:lnTo>
                <a:lnTo>
                  <a:pt x="83" y="632"/>
                </a:lnTo>
                <a:lnTo>
                  <a:pt x="83" y="633"/>
                </a:lnTo>
                <a:lnTo>
                  <a:pt x="83" y="633"/>
                </a:lnTo>
                <a:close/>
                <a:moveTo>
                  <a:pt x="82" y="629"/>
                </a:moveTo>
                <a:lnTo>
                  <a:pt x="82" y="629"/>
                </a:lnTo>
                <a:lnTo>
                  <a:pt x="83" y="631"/>
                </a:lnTo>
                <a:lnTo>
                  <a:pt x="85" y="629"/>
                </a:lnTo>
                <a:lnTo>
                  <a:pt x="85" y="629"/>
                </a:lnTo>
                <a:lnTo>
                  <a:pt x="83" y="629"/>
                </a:lnTo>
                <a:lnTo>
                  <a:pt x="82" y="629"/>
                </a:lnTo>
                <a:lnTo>
                  <a:pt x="82" y="629"/>
                </a:lnTo>
                <a:close/>
                <a:moveTo>
                  <a:pt x="63" y="633"/>
                </a:moveTo>
                <a:lnTo>
                  <a:pt x="63" y="633"/>
                </a:lnTo>
                <a:lnTo>
                  <a:pt x="64" y="636"/>
                </a:lnTo>
                <a:lnTo>
                  <a:pt x="65" y="636"/>
                </a:lnTo>
                <a:lnTo>
                  <a:pt x="65" y="636"/>
                </a:lnTo>
                <a:lnTo>
                  <a:pt x="64" y="634"/>
                </a:lnTo>
                <a:lnTo>
                  <a:pt x="63" y="633"/>
                </a:lnTo>
                <a:lnTo>
                  <a:pt x="63" y="633"/>
                </a:lnTo>
                <a:close/>
                <a:moveTo>
                  <a:pt x="80" y="624"/>
                </a:moveTo>
                <a:lnTo>
                  <a:pt x="80" y="624"/>
                </a:lnTo>
                <a:lnTo>
                  <a:pt x="80" y="626"/>
                </a:lnTo>
                <a:lnTo>
                  <a:pt x="82" y="626"/>
                </a:lnTo>
                <a:lnTo>
                  <a:pt x="82" y="626"/>
                </a:lnTo>
                <a:lnTo>
                  <a:pt x="82" y="624"/>
                </a:lnTo>
                <a:lnTo>
                  <a:pt x="80" y="624"/>
                </a:lnTo>
                <a:lnTo>
                  <a:pt x="80" y="624"/>
                </a:lnTo>
                <a:close/>
                <a:moveTo>
                  <a:pt x="62" y="596"/>
                </a:moveTo>
                <a:lnTo>
                  <a:pt x="62" y="596"/>
                </a:lnTo>
                <a:lnTo>
                  <a:pt x="62" y="598"/>
                </a:lnTo>
                <a:lnTo>
                  <a:pt x="62" y="599"/>
                </a:lnTo>
                <a:lnTo>
                  <a:pt x="62" y="599"/>
                </a:lnTo>
                <a:lnTo>
                  <a:pt x="64" y="598"/>
                </a:lnTo>
                <a:lnTo>
                  <a:pt x="64" y="598"/>
                </a:lnTo>
                <a:lnTo>
                  <a:pt x="63" y="598"/>
                </a:lnTo>
                <a:lnTo>
                  <a:pt x="62" y="598"/>
                </a:lnTo>
                <a:lnTo>
                  <a:pt x="62" y="596"/>
                </a:lnTo>
                <a:lnTo>
                  <a:pt x="62" y="596"/>
                </a:lnTo>
                <a:close/>
                <a:moveTo>
                  <a:pt x="63" y="593"/>
                </a:moveTo>
                <a:lnTo>
                  <a:pt x="63" y="593"/>
                </a:lnTo>
                <a:lnTo>
                  <a:pt x="62" y="593"/>
                </a:lnTo>
                <a:lnTo>
                  <a:pt x="62" y="594"/>
                </a:lnTo>
                <a:lnTo>
                  <a:pt x="62" y="594"/>
                </a:lnTo>
                <a:lnTo>
                  <a:pt x="62" y="594"/>
                </a:lnTo>
                <a:lnTo>
                  <a:pt x="63" y="594"/>
                </a:lnTo>
                <a:lnTo>
                  <a:pt x="63" y="596"/>
                </a:lnTo>
                <a:lnTo>
                  <a:pt x="63" y="597"/>
                </a:lnTo>
                <a:lnTo>
                  <a:pt x="63" y="597"/>
                </a:lnTo>
                <a:lnTo>
                  <a:pt x="64" y="597"/>
                </a:lnTo>
                <a:lnTo>
                  <a:pt x="64" y="596"/>
                </a:lnTo>
                <a:lnTo>
                  <a:pt x="63" y="593"/>
                </a:lnTo>
                <a:lnTo>
                  <a:pt x="63" y="593"/>
                </a:lnTo>
                <a:close/>
                <a:moveTo>
                  <a:pt x="74" y="569"/>
                </a:moveTo>
                <a:lnTo>
                  <a:pt x="74" y="569"/>
                </a:lnTo>
                <a:lnTo>
                  <a:pt x="74" y="572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2"/>
                </a:lnTo>
                <a:lnTo>
                  <a:pt x="75" y="571"/>
                </a:lnTo>
                <a:lnTo>
                  <a:pt x="74" y="569"/>
                </a:lnTo>
                <a:lnTo>
                  <a:pt x="74" y="569"/>
                </a:lnTo>
                <a:close/>
                <a:moveTo>
                  <a:pt x="76" y="546"/>
                </a:moveTo>
                <a:lnTo>
                  <a:pt x="76" y="546"/>
                </a:lnTo>
                <a:lnTo>
                  <a:pt x="76" y="547"/>
                </a:lnTo>
                <a:lnTo>
                  <a:pt x="77" y="548"/>
                </a:lnTo>
                <a:lnTo>
                  <a:pt x="77" y="548"/>
                </a:lnTo>
                <a:lnTo>
                  <a:pt x="79" y="548"/>
                </a:lnTo>
                <a:lnTo>
                  <a:pt x="80" y="547"/>
                </a:lnTo>
                <a:lnTo>
                  <a:pt x="80" y="547"/>
                </a:lnTo>
                <a:lnTo>
                  <a:pt x="79" y="546"/>
                </a:lnTo>
                <a:lnTo>
                  <a:pt x="79" y="544"/>
                </a:lnTo>
                <a:lnTo>
                  <a:pt x="79" y="544"/>
                </a:lnTo>
                <a:lnTo>
                  <a:pt x="77" y="544"/>
                </a:lnTo>
                <a:lnTo>
                  <a:pt x="76" y="546"/>
                </a:lnTo>
                <a:lnTo>
                  <a:pt x="76" y="546"/>
                </a:lnTo>
                <a:close/>
                <a:moveTo>
                  <a:pt x="80" y="541"/>
                </a:moveTo>
                <a:lnTo>
                  <a:pt x="80" y="541"/>
                </a:lnTo>
                <a:lnTo>
                  <a:pt x="76" y="542"/>
                </a:lnTo>
                <a:lnTo>
                  <a:pt x="76" y="542"/>
                </a:lnTo>
                <a:lnTo>
                  <a:pt x="79" y="542"/>
                </a:lnTo>
                <a:lnTo>
                  <a:pt x="80" y="542"/>
                </a:lnTo>
                <a:lnTo>
                  <a:pt x="80" y="541"/>
                </a:lnTo>
                <a:lnTo>
                  <a:pt x="80" y="541"/>
                </a:lnTo>
                <a:close/>
                <a:moveTo>
                  <a:pt x="68" y="539"/>
                </a:moveTo>
                <a:lnTo>
                  <a:pt x="68" y="539"/>
                </a:lnTo>
                <a:lnTo>
                  <a:pt x="68" y="544"/>
                </a:lnTo>
                <a:lnTo>
                  <a:pt x="68" y="546"/>
                </a:lnTo>
                <a:lnTo>
                  <a:pt x="69" y="547"/>
                </a:lnTo>
                <a:lnTo>
                  <a:pt x="69" y="547"/>
                </a:lnTo>
                <a:lnTo>
                  <a:pt x="70" y="547"/>
                </a:lnTo>
                <a:lnTo>
                  <a:pt x="69" y="546"/>
                </a:lnTo>
                <a:lnTo>
                  <a:pt x="69" y="546"/>
                </a:lnTo>
                <a:lnTo>
                  <a:pt x="69" y="542"/>
                </a:lnTo>
                <a:lnTo>
                  <a:pt x="69" y="541"/>
                </a:lnTo>
                <a:lnTo>
                  <a:pt x="68" y="539"/>
                </a:lnTo>
                <a:lnTo>
                  <a:pt x="68" y="539"/>
                </a:lnTo>
                <a:close/>
                <a:moveTo>
                  <a:pt x="72" y="518"/>
                </a:moveTo>
                <a:lnTo>
                  <a:pt x="72" y="518"/>
                </a:lnTo>
                <a:lnTo>
                  <a:pt x="72" y="517"/>
                </a:lnTo>
                <a:lnTo>
                  <a:pt x="70" y="516"/>
                </a:lnTo>
                <a:lnTo>
                  <a:pt x="70" y="516"/>
                </a:lnTo>
                <a:lnTo>
                  <a:pt x="70" y="517"/>
                </a:lnTo>
                <a:lnTo>
                  <a:pt x="70" y="518"/>
                </a:lnTo>
                <a:lnTo>
                  <a:pt x="72" y="518"/>
                </a:lnTo>
                <a:close/>
                <a:moveTo>
                  <a:pt x="76" y="522"/>
                </a:moveTo>
                <a:lnTo>
                  <a:pt x="76" y="522"/>
                </a:lnTo>
                <a:lnTo>
                  <a:pt x="77" y="524"/>
                </a:lnTo>
                <a:lnTo>
                  <a:pt x="77" y="524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23"/>
                </a:lnTo>
                <a:lnTo>
                  <a:pt x="79" y="523"/>
                </a:lnTo>
                <a:lnTo>
                  <a:pt x="77" y="523"/>
                </a:lnTo>
                <a:lnTo>
                  <a:pt x="76" y="522"/>
                </a:lnTo>
                <a:lnTo>
                  <a:pt x="76" y="522"/>
                </a:lnTo>
                <a:close/>
                <a:moveTo>
                  <a:pt x="79" y="512"/>
                </a:moveTo>
                <a:lnTo>
                  <a:pt x="79" y="512"/>
                </a:lnTo>
                <a:lnTo>
                  <a:pt x="79" y="514"/>
                </a:lnTo>
                <a:lnTo>
                  <a:pt x="79" y="516"/>
                </a:lnTo>
                <a:lnTo>
                  <a:pt x="80" y="517"/>
                </a:lnTo>
                <a:lnTo>
                  <a:pt x="80" y="517"/>
                </a:lnTo>
                <a:lnTo>
                  <a:pt x="80" y="513"/>
                </a:lnTo>
                <a:lnTo>
                  <a:pt x="80" y="512"/>
                </a:lnTo>
                <a:lnTo>
                  <a:pt x="79" y="512"/>
                </a:lnTo>
                <a:lnTo>
                  <a:pt x="79" y="512"/>
                </a:lnTo>
                <a:close/>
                <a:moveTo>
                  <a:pt x="77" y="512"/>
                </a:moveTo>
                <a:lnTo>
                  <a:pt x="77" y="512"/>
                </a:lnTo>
                <a:lnTo>
                  <a:pt x="76" y="513"/>
                </a:lnTo>
                <a:lnTo>
                  <a:pt x="76" y="514"/>
                </a:lnTo>
                <a:lnTo>
                  <a:pt x="76" y="519"/>
                </a:lnTo>
                <a:lnTo>
                  <a:pt x="76" y="519"/>
                </a:lnTo>
                <a:lnTo>
                  <a:pt x="77" y="519"/>
                </a:lnTo>
                <a:lnTo>
                  <a:pt x="77" y="521"/>
                </a:lnTo>
                <a:lnTo>
                  <a:pt x="79" y="521"/>
                </a:lnTo>
                <a:lnTo>
                  <a:pt x="79" y="521"/>
                </a:lnTo>
                <a:lnTo>
                  <a:pt x="77" y="517"/>
                </a:lnTo>
                <a:lnTo>
                  <a:pt x="77" y="512"/>
                </a:lnTo>
                <a:lnTo>
                  <a:pt x="77" y="512"/>
                </a:lnTo>
                <a:close/>
                <a:moveTo>
                  <a:pt x="333" y="642"/>
                </a:moveTo>
                <a:lnTo>
                  <a:pt x="333" y="642"/>
                </a:lnTo>
                <a:lnTo>
                  <a:pt x="335" y="639"/>
                </a:lnTo>
                <a:lnTo>
                  <a:pt x="337" y="638"/>
                </a:lnTo>
                <a:lnTo>
                  <a:pt x="337" y="638"/>
                </a:lnTo>
                <a:lnTo>
                  <a:pt x="336" y="639"/>
                </a:lnTo>
                <a:lnTo>
                  <a:pt x="336" y="639"/>
                </a:lnTo>
                <a:lnTo>
                  <a:pt x="336" y="639"/>
                </a:lnTo>
                <a:lnTo>
                  <a:pt x="336" y="641"/>
                </a:lnTo>
                <a:lnTo>
                  <a:pt x="336" y="641"/>
                </a:lnTo>
                <a:lnTo>
                  <a:pt x="335" y="641"/>
                </a:lnTo>
                <a:lnTo>
                  <a:pt x="333" y="642"/>
                </a:lnTo>
                <a:lnTo>
                  <a:pt x="333" y="642"/>
                </a:lnTo>
                <a:close/>
                <a:moveTo>
                  <a:pt x="40" y="220"/>
                </a:moveTo>
                <a:lnTo>
                  <a:pt x="40" y="220"/>
                </a:lnTo>
                <a:lnTo>
                  <a:pt x="40" y="220"/>
                </a:lnTo>
                <a:lnTo>
                  <a:pt x="40" y="221"/>
                </a:lnTo>
                <a:lnTo>
                  <a:pt x="40" y="224"/>
                </a:lnTo>
                <a:lnTo>
                  <a:pt x="40" y="224"/>
                </a:lnTo>
                <a:lnTo>
                  <a:pt x="39" y="223"/>
                </a:lnTo>
                <a:lnTo>
                  <a:pt x="39" y="221"/>
                </a:lnTo>
                <a:lnTo>
                  <a:pt x="40" y="220"/>
                </a:lnTo>
                <a:lnTo>
                  <a:pt x="40" y="220"/>
                </a:lnTo>
                <a:close/>
                <a:moveTo>
                  <a:pt x="126" y="677"/>
                </a:moveTo>
                <a:lnTo>
                  <a:pt x="126" y="677"/>
                </a:lnTo>
                <a:lnTo>
                  <a:pt x="122" y="678"/>
                </a:lnTo>
                <a:lnTo>
                  <a:pt x="120" y="678"/>
                </a:lnTo>
                <a:lnTo>
                  <a:pt x="117" y="678"/>
                </a:lnTo>
                <a:lnTo>
                  <a:pt x="117" y="678"/>
                </a:lnTo>
                <a:lnTo>
                  <a:pt x="117" y="677"/>
                </a:lnTo>
                <a:lnTo>
                  <a:pt x="118" y="677"/>
                </a:lnTo>
                <a:lnTo>
                  <a:pt x="120" y="678"/>
                </a:lnTo>
                <a:lnTo>
                  <a:pt x="120" y="678"/>
                </a:lnTo>
                <a:lnTo>
                  <a:pt x="122" y="677"/>
                </a:lnTo>
                <a:lnTo>
                  <a:pt x="126" y="677"/>
                </a:lnTo>
                <a:lnTo>
                  <a:pt x="126" y="677"/>
                </a:lnTo>
                <a:close/>
                <a:moveTo>
                  <a:pt x="47" y="646"/>
                </a:moveTo>
                <a:lnTo>
                  <a:pt x="47" y="646"/>
                </a:lnTo>
                <a:lnTo>
                  <a:pt x="46" y="643"/>
                </a:lnTo>
                <a:lnTo>
                  <a:pt x="43" y="638"/>
                </a:lnTo>
                <a:lnTo>
                  <a:pt x="43" y="638"/>
                </a:lnTo>
                <a:lnTo>
                  <a:pt x="46" y="642"/>
                </a:lnTo>
                <a:lnTo>
                  <a:pt x="47" y="646"/>
                </a:lnTo>
                <a:lnTo>
                  <a:pt x="47" y="646"/>
                </a:lnTo>
                <a:close/>
                <a:moveTo>
                  <a:pt x="71" y="274"/>
                </a:moveTo>
                <a:lnTo>
                  <a:pt x="71" y="274"/>
                </a:lnTo>
                <a:lnTo>
                  <a:pt x="72" y="275"/>
                </a:lnTo>
                <a:lnTo>
                  <a:pt x="72" y="277"/>
                </a:lnTo>
                <a:lnTo>
                  <a:pt x="71" y="282"/>
                </a:lnTo>
                <a:lnTo>
                  <a:pt x="71" y="282"/>
                </a:lnTo>
                <a:lnTo>
                  <a:pt x="72" y="284"/>
                </a:lnTo>
                <a:lnTo>
                  <a:pt x="71" y="285"/>
                </a:lnTo>
                <a:lnTo>
                  <a:pt x="70" y="287"/>
                </a:lnTo>
                <a:lnTo>
                  <a:pt x="70" y="287"/>
                </a:lnTo>
                <a:lnTo>
                  <a:pt x="71" y="279"/>
                </a:lnTo>
                <a:lnTo>
                  <a:pt x="71" y="274"/>
                </a:lnTo>
                <a:lnTo>
                  <a:pt x="71" y="274"/>
                </a:lnTo>
                <a:close/>
                <a:moveTo>
                  <a:pt x="53" y="201"/>
                </a:moveTo>
                <a:lnTo>
                  <a:pt x="53" y="201"/>
                </a:lnTo>
                <a:lnTo>
                  <a:pt x="53" y="204"/>
                </a:lnTo>
                <a:lnTo>
                  <a:pt x="53" y="204"/>
                </a:lnTo>
                <a:lnTo>
                  <a:pt x="48" y="205"/>
                </a:lnTo>
                <a:lnTo>
                  <a:pt x="48" y="205"/>
                </a:lnTo>
                <a:lnTo>
                  <a:pt x="51" y="203"/>
                </a:lnTo>
                <a:lnTo>
                  <a:pt x="53" y="201"/>
                </a:lnTo>
                <a:lnTo>
                  <a:pt x="53" y="201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74" y="263"/>
                </a:lnTo>
                <a:lnTo>
                  <a:pt x="74" y="265"/>
                </a:lnTo>
                <a:lnTo>
                  <a:pt x="74" y="269"/>
                </a:lnTo>
                <a:lnTo>
                  <a:pt x="74" y="269"/>
                </a:lnTo>
                <a:lnTo>
                  <a:pt x="72" y="268"/>
                </a:lnTo>
                <a:lnTo>
                  <a:pt x="72" y="265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70" y="315"/>
                </a:moveTo>
                <a:lnTo>
                  <a:pt x="70" y="315"/>
                </a:lnTo>
                <a:lnTo>
                  <a:pt x="70" y="305"/>
                </a:lnTo>
                <a:lnTo>
                  <a:pt x="70" y="305"/>
                </a:lnTo>
                <a:lnTo>
                  <a:pt x="71" y="309"/>
                </a:lnTo>
                <a:lnTo>
                  <a:pt x="70" y="313"/>
                </a:lnTo>
                <a:lnTo>
                  <a:pt x="70" y="318"/>
                </a:lnTo>
                <a:lnTo>
                  <a:pt x="70" y="323"/>
                </a:lnTo>
                <a:lnTo>
                  <a:pt x="70" y="323"/>
                </a:lnTo>
                <a:lnTo>
                  <a:pt x="69" y="323"/>
                </a:lnTo>
                <a:lnTo>
                  <a:pt x="69" y="320"/>
                </a:lnTo>
                <a:lnTo>
                  <a:pt x="70" y="315"/>
                </a:lnTo>
                <a:lnTo>
                  <a:pt x="70" y="315"/>
                </a:lnTo>
                <a:close/>
                <a:moveTo>
                  <a:pt x="56" y="198"/>
                </a:moveTo>
                <a:lnTo>
                  <a:pt x="56" y="204"/>
                </a:lnTo>
                <a:lnTo>
                  <a:pt x="56" y="204"/>
                </a:lnTo>
                <a:lnTo>
                  <a:pt x="54" y="200"/>
                </a:lnTo>
                <a:lnTo>
                  <a:pt x="54" y="199"/>
                </a:lnTo>
                <a:lnTo>
                  <a:pt x="56" y="198"/>
                </a:lnTo>
                <a:lnTo>
                  <a:pt x="56" y="198"/>
                </a:lnTo>
                <a:close/>
                <a:moveTo>
                  <a:pt x="54" y="181"/>
                </a:moveTo>
                <a:lnTo>
                  <a:pt x="54" y="181"/>
                </a:lnTo>
                <a:lnTo>
                  <a:pt x="56" y="183"/>
                </a:lnTo>
                <a:lnTo>
                  <a:pt x="54" y="185"/>
                </a:lnTo>
                <a:lnTo>
                  <a:pt x="54" y="185"/>
                </a:lnTo>
                <a:lnTo>
                  <a:pt x="54" y="183"/>
                </a:lnTo>
                <a:lnTo>
                  <a:pt x="54" y="181"/>
                </a:lnTo>
                <a:lnTo>
                  <a:pt x="54" y="181"/>
                </a:lnTo>
                <a:close/>
                <a:moveTo>
                  <a:pt x="56" y="191"/>
                </a:moveTo>
                <a:lnTo>
                  <a:pt x="56" y="191"/>
                </a:lnTo>
                <a:lnTo>
                  <a:pt x="56" y="194"/>
                </a:lnTo>
                <a:lnTo>
                  <a:pt x="54" y="196"/>
                </a:lnTo>
                <a:lnTo>
                  <a:pt x="54" y="196"/>
                </a:lnTo>
                <a:lnTo>
                  <a:pt x="54" y="195"/>
                </a:lnTo>
                <a:lnTo>
                  <a:pt x="53" y="191"/>
                </a:lnTo>
                <a:lnTo>
                  <a:pt x="53" y="191"/>
                </a:lnTo>
                <a:lnTo>
                  <a:pt x="54" y="191"/>
                </a:lnTo>
                <a:lnTo>
                  <a:pt x="56" y="191"/>
                </a:lnTo>
                <a:lnTo>
                  <a:pt x="56" y="191"/>
                </a:lnTo>
                <a:close/>
                <a:moveTo>
                  <a:pt x="42" y="248"/>
                </a:moveTo>
                <a:lnTo>
                  <a:pt x="42" y="248"/>
                </a:lnTo>
                <a:lnTo>
                  <a:pt x="41" y="249"/>
                </a:lnTo>
                <a:lnTo>
                  <a:pt x="42" y="250"/>
                </a:lnTo>
                <a:lnTo>
                  <a:pt x="42" y="252"/>
                </a:lnTo>
                <a:lnTo>
                  <a:pt x="42" y="252"/>
                </a:lnTo>
                <a:lnTo>
                  <a:pt x="41" y="253"/>
                </a:lnTo>
                <a:lnTo>
                  <a:pt x="41" y="254"/>
                </a:lnTo>
                <a:lnTo>
                  <a:pt x="42" y="257"/>
                </a:lnTo>
                <a:lnTo>
                  <a:pt x="42" y="258"/>
                </a:lnTo>
                <a:lnTo>
                  <a:pt x="42" y="258"/>
                </a:lnTo>
                <a:lnTo>
                  <a:pt x="40" y="257"/>
                </a:lnTo>
                <a:lnTo>
                  <a:pt x="40" y="257"/>
                </a:lnTo>
                <a:lnTo>
                  <a:pt x="40" y="254"/>
                </a:lnTo>
                <a:lnTo>
                  <a:pt x="40" y="253"/>
                </a:lnTo>
                <a:lnTo>
                  <a:pt x="41" y="253"/>
                </a:lnTo>
                <a:lnTo>
                  <a:pt x="41" y="253"/>
                </a:lnTo>
                <a:lnTo>
                  <a:pt x="40" y="249"/>
                </a:lnTo>
                <a:lnTo>
                  <a:pt x="40" y="248"/>
                </a:lnTo>
                <a:lnTo>
                  <a:pt x="42" y="248"/>
                </a:lnTo>
                <a:lnTo>
                  <a:pt x="42" y="248"/>
                </a:lnTo>
                <a:close/>
                <a:moveTo>
                  <a:pt x="435" y="644"/>
                </a:moveTo>
                <a:lnTo>
                  <a:pt x="435" y="644"/>
                </a:lnTo>
                <a:lnTo>
                  <a:pt x="429" y="646"/>
                </a:lnTo>
                <a:lnTo>
                  <a:pt x="423" y="646"/>
                </a:lnTo>
                <a:lnTo>
                  <a:pt x="423" y="646"/>
                </a:lnTo>
                <a:lnTo>
                  <a:pt x="428" y="644"/>
                </a:lnTo>
                <a:lnTo>
                  <a:pt x="434" y="643"/>
                </a:lnTo>
                <a:lnTo>
                  <a:pt x="434" y="643"/>
                </a:lnTo>
                <a:lnTo>
                  <a:pt x="434" y="643"/>
                </a:lnTo>
                <a:lnTo>
                  <a:pt x="435" y="644"/>
                </a:lnTo>
                <a:lnTo>
                  <a:pt x="435" y="644"/>
                </a:lnTo>
                <a:close/>
                <a:moveTo>
                  <a:pt x="188" y="621"/>
                </a:moveTo>
                <a:lnTo>
                  <a:pt x="192" y="621"/>
                </a:lnTo>
                <a:lnTo>
                  <a:pt x="192" y="621"/>
                </a:lnTo>
                <a:lnTo>
                  <a:pt x="190" y="622"/>
                </a:lnTo>
                <a:lnTo>
                  <a:pt x="188" y="622"/>
                </a:lnTo>
                <a:lnTo>
                  <a:pt x="188" y="621"/>
                </a:lnTo>
                <a:lnTo>
                  <a:pt x="188" y="621"/>
                </a:lnTo>
                <a:close/>
                <a:moveTo>
                  <a:pt x="534" y="576"/>
                </a:moveTo>
                <a:lnTo>
                  <a:pt x="534" y="576"/>
                </a:lnTo>
                <a:lnTo>
                  <a:pt x="535" y="574"/>
                </a:lnTo>
                <a:lnTo>
                  <a:pt x="538" y="573"/>
                </a:lnTo>
                <a:lnTo>
                  <a:pt x="538" y="573"/>
                </a:lnTo>
                <a:lnTo>
                  <a:pt x="539" y="574"/>
                </a:lnTo>
                <a:lnTo>
                  <a:pt x="540" y="574"/>
                </a:lnTo>
                <a:lnTo>
                  <a:pt x="540" y="576"/>
                </a:lnTo>
                <a:lnTo>
                  <a:pt x="540" y="576"/>
                </a:lnTo>
                <a:lnTo>
                  <a:pt x="538" y="576"/>
                </a:lnTo>
                <a:lnTo>
                  <a:pt x="534" y="576"/>
                </a:lnTo>
                <a:lnTo>
                  <a:pt x="534" y="576"/>
                </a:lnTo>
                <a:close/>
                <a:moveTo>
                  <a:pt x="216" y="617"/>
                </a:moveTo>
                <a:lnTo>
                  <a:pt x="216" y="617"/>
                </a:lnTo>
                <a:lnTo>
                  <a:pt x="219" y="617"/>
                </a:lnTo>
                <a:lnTo>
                  <a:pt x="222" y="617"/>
                </a:lnTo>
                <a:lnTo>
                  <a:pt x="222" y="617"/>
                </a:lnTo>
                <a:lnTo>
                  <a:pt x="226" y="616"/>
                </a:lnTo>
                <a:lnTo>
                  <a:pt x="227" y="616"/>
                </a:lnTo>
                <a:lnTo>
                  <a:pt x="228" y="617"/>
                </a:lnTo>
                <a:lnTo>
                  <a:pt x="228" y="617"/>
                </a:lnTo>
                <a:lnTo>
                  <a:pt x="221" y="618"/>
                </a:lnTo>
                <a:lnTo>
                  <a:pt x="217" y="618"/>
                </a:lnTo>
                <a:lnTo>
                  <a:pt x="216" y="618"/>
                </a:lnTo>
                <a:lnTo>
                  <a:pt x="216" y="617"/>
                </a:lnTo>
                <a:lnTo>
                  <a:pt x="216" y="617"/>
                </a:lnTo>
                <a:close/>
                <a:moveTo>
                  <a:pt x="360" y="599"/>
                </a:moveTo>
                <a:lnTo>
                  <a:pt x="360" y="599"/>
                </a:lnTo>
                <a:lnTo>
                  <a:pt x="360" y="598"/>
                </a:lnTo>
                <a:lnTo>
                  <a:pt x="361" y="598"/>
                </a:lnTo>
                <a:lnTo>
                  <a:pt x="364" y="597"/>
                </a:lnTo>
                <a:lnTo>
                  <a:pt x="365" y="597"/>
                </a:lnTo>
                <a:lnTo>
                  <a:pt x="365" y="597"/>
                </a:lnTo>
                <a:lnTo>
                  <a:pt x="366" y="597"/>
                </a:lnTo>
                <a:lnTo>
                  <a:pt x="367" y="597"/>
                </a:lnTo>
                <a:lnTo>
                  <a:pt x="367" y="597"/>
                </a:lnTo>
                <a:lnTo>
                  <a:pt x="366" y="598"/>
                </a:lnTo>
                <a:lnTo>
                  <a:pt x="364" y="598"/>
                </a:lnTo>
                <a:lnTo>
                  <a:pt x="361" y="598"/>
                </a:lnTo>
                <a:lnTo>
                  <a:pt x="360" y="599"/>
                </a:lnTo>
                <a:lnTo>
                  <a:pt x="360" y="599"/>
                </a:lnTo>
                <a:close/>
                <a:moveTo>
                  <a:pt x="252" y="618"/>
                </a:moveTo>
                <a:lnTo>
                  <a:pt x="252" y="618"/>
                </a:lnTo>
                <a:lnTo>
                  <a:pt x="254" y="618"/>
                </a:lnTo>
                <a:lnTo>
                  <a:pt x="255" y="619"/>
                </a:lnTo>
                <a:lnTo>
                  <a:pt x="255" y="619"/>
                </a:lnTo>
                <a:lnTo>
                  <a:pt x="252" y="619"/>
                </a:lnTo>
                <a:lnTo>
                  <a:pt x="252" y="619"/>
                </a:lnTo>
                <a:lnTo>
                  <a:pt x="252" y="618"/>
                </a:lnTo>
                <a:lnTo>
                  <a:pt x="252" y="618"/>
                </a:lnTo>
                <a:close/>
                <a:moveTo>
                  <a:pt x="213" y="623"/>
                </a:moveTo>
                <a:lnTo>
                  <a:pt x="213" y="623"/>
                </a:lnTo>
                <a:lnTo>
                  <a:pt x="213" y="622"/>
                </a:lnTo>
                <a:lnTo>
                  <a:pt x="214" y="622"/>
                </a:lnTo>
                <a:lnTo>
                  <a:pt x="215" y="622"/>
                </a:lnTo>
                <a:lnTo>
                  <a:pt x="215" y="621"/>
                </a:lnTo>
                <a:lnTo>
                  <a:pt x="215" y="621"/>
                </a:lnTo>
                <a:lnTo>
                  <a:pt x="216" y="622"/>
                </a:lnTo>
                <a:lnTo>
                  <a:pt x="217" y="621"/>
                </a:lnTo>
                <a:lnTo>
                  <a:pt x="219" y="621"/>
                </a:lnTo>
                <a:lnTo>
                  <a:pt x="220" y="622"/>
                </a:lnTo>
                <a:lnTo>
                  <a:pt x="220" y="622"/>
                </a:lnTo>
                <a:lnTo>
                  <a:pt x="216" y="622"/>
                </a:lnTo>
                <a:lnTo>
                  <a:pt x="213" y="623"/>
                </a:lnTo>
                <a:lnTo>
                  <a:pt x="213" y="623"/>
                </a:lnTo>
                <a:close/>
                <a:moveTo>
                  <a:pt x="194" y="626"/>
                </a:moveTo>
                <a:lnTo>
                  <a:pt x="194" y="626"/>
                </a:lnTo>
                <a:lnTo>
                  <a:pt x="197" y="626"/>
                </a:lnTo>
                <a:lnTo>
                  <a:pt x="199" y="626"/>
                </a:lnTo>
                <a:lnTo>
                  <a:pt x="199" y="626"/>
                </a:lnTo>
                <a:lnTo>
                  <a:pt x="197" y="627"/>
                </a:lnTo>
                <a:lnTo>
                  <a:pt x="194" y="627"/>
                </a:lnTo>
                <a:lnTo>
                  <a:pt x="194" y="626"/>
                </a:lnTo>
                <a:lnTo>
                  <a:pt x="194" y="626"/>
                </a:lnTo>
                <a:close/>
                <a:moveTo>
                  <a:pt x="215" y="624"/>
                </a:moveTo>
                <a:lnTo>
                  <a:pt x="215" y="624"/>
                </a:lnTo>
                <a:lnTo>
                  <a:pt x="217" y="624"/>
                </a:lnTo>
                <a:lnTo>
                  <a:pt x="219" y="624"/>
                </a:lnTo>
                <a:lnTo>
                  <a:pt x="219" y="626"/>
                </a:lnTo>
                <a:lnTo>
                  <a:pt x="219" y="626"/>
                </a:lnTo>
                <a:lnTo>
                  <a:pt x="216" y="626"/>
                </a:lnTo>
                <a:lnTo>
                  <a:pt x="215" y="626"/>
                </a:lnTo>
                <a:lnTo>
                  <a:pt x="215" y="624"/>
                </a:lnTo>
                <a:lnTo>
                  <a:pt x="215" y="624"/>
                </a:lnTo>
                <a:close/>
                <a:moveTo>
                  <a:pt x="222" y="626"/>
                </a:moveTo>
                <a:lnTo>
                  <a:pt x="222" y="626"/>
                </a:lnTo>
                <a:lnTo>
                  <a:pt x="222" y="624"/>
                </a:lnTo>
                <a:lnTo>
                  <a:pt x="221" y="624"/>
                </a:lnTo>
                <a:lnTo>
                  <a:pt x="220" y="624"/>
                </a:lnTo>
                <a:lnTo>
                  <a:pt x="220" y="623"/>
                </a:lnTo>
                <a:lnTo>
                  <a:pt x="220" y="623"/>
                </a:lnTo>
                <a:lnTo>
                  <a:pt x="222" y="623"/>
                </a:lnTo>
                <a:lnTo>
                  <a:pt x="225" y="624"/>
                </a:lnTo>
                <a:lnTo>
                  <a:pt x="225" y="624"/>
                </a:lnTo>
                <a:lnTo>
                  <a:pt x="223" y="626"/>
                </a:lnTo>
                <a:lnTo>
                  <a:pt x="222" y="626"/>
                </a:lnTo>
                <a:lnTo>
                  <a:pt x="222" y="626"/>
                </a:lnTo>
                <a:close/>
                <a:moveTo>
                  <a:pt x="463" y="639"/>
                </a:moveTo>
                <a:lnTo>
                  <a:pt x="463" y="639"/>
                </a:lnTo>
                <a:lnTo>
                  <a:pt x="461" y="641"/>
                </a:lnTo>
                <a:lnTo>
                  <a:pt x="460" y="642"/>
                </a:lnTo>
                <a:lnTo>
                  <a:pt x="457" y="642"/>
                </a:lnTo>
                <a:lnTo>
                  <a:pt x="457" y="642"/>
                </a:lnTo>
                <a:lnTo>
                  <a:pt x="442" y="643"/>
                </a:lnTo>
                <a:lnTo>
                  <a:pt x="442" y="643"/>
                </a:lnTo>
                <a:lnTo>
                  <a:pt x="439" y="644"/>
                </a:lnTo>
                <a:lnTo>
                  <a:pt x="437" y="644"/>
                </a:lnTo>
                <a:lnTo>
                  <a:pt x="436" y="643"/>
                </a:lnTo>
                <a:lnTo>
                  <a:pt x="436" y="643"/>
                </a:lnTo>
                <a:lnTo>
                  <a:pt x="440" y="643"/>
                </a:lnTo>
                <a:lnTo>
                  <a:pt x="442" y="642"/>
                </a:lnTo>
                <a:lnTo>
                  <a:pt x="449" y="641"/>
                </a:lnTo>
                <a:lnTo>
                  <a:pt x="449" y="641"/>
                </a:lnTo>
                <a:lnTo>
                  <a:pt x="463" y="639"/>
                </a:lnTo>
                <a:lnTo>
                  <a:pt x="463" y="639"/>
                </a:lnTo>
                <a:close/>
                <a:moveTo>
                  <a:pt x="413" y="647"/>
                </a:moveTo>
                <a:lnTo>
                  <a:pt x="413" y="647"/>
                </a:lnTo>
                <a:lnTo>
                  <a:pt x="410" y="647"/>
                </a:lnTo>
                <a:lnTo>
                  <a:pt x="407" y="647"/>
                </a:lnTo>
                <a:lnTo>
                  <a:pt x="407" y="647"/>
                </a:lnTo>
                <a:lnTo>
                  <a:pt x="408" y="646"/>
                </a:lnTo>
                <a:lnTo>
                  <a:pt x="410" y="646"/>
                </a:lnTo>
                <a:lnTo>
                  <a:pt x="413" y="647"/>
                </a:lnTo>
                <a:lnTo>
                  <a:pt x="413" y="647"/>
                </a:lnTo>
                <a:close/>
                <a:moveTo>
                  <a:pt x="379" y="649"/>
                </a:moveTo>
                <a:lnTo>
                  <a:pt x="379" y="649"/>
                </a:lnTo>
                <a:lnTo>
                  <a:pt x="378" y="651"/>
                </a:lnTo>
                <a:lnTo>
                  <a:pt x="376" y="651"/>
                </a:lnTo>
                <a:lnTo>
                  <a:pt x="376" y="651"/>
                </a:lnTo>
                <a:lnTo>
                  <a:pt x="376" y="649"/>
                </a:lnTo>
                <a:lnTo>
                  <a:pt x="377" y="649"/>
                </a:lnTo>
                <a:lnTo>
                  <a:pt x="379" y="649"/>
                </a:lnTo>
                <a:lnTo>
                  <a:pt x="379" y="649"/>
                </a:lnTo>
                <a:close/>
                <a:moveTo>
                  <a:pt x="406" y="647"/>
                </a:moveTo>
                <a:lnTo>
                  <a:pt x="406" y="647"/>
                </a:lnTo>
                <a:lnTo>
                  <a:pt x="405" y="648"/>
                </a:lnTo>
                <a:lnTo>
                  <a:pt x="402" y="648"/>
                </a:lnTo>
                <a:lnTo>
                  <a:pt x="399" y="648"/>
                </a:lnTo>
                <a:lnTo>
                  <a:pt x="399" y="648"/>
                </a:lnTo>
                <a:lnTo>
                  <a:pt x="400" y="647"/>
                </a:lnTo>
                <a:lnTo>
                  <a:pt x="402" y="647"/>
                </a:lnTo>
                <a:lnTo>
                  <a:pt x="406" y="647"/>
                </a:lnTo>
                <a:lnTo>
                  <a:pt x="406" y="647"/>
                </a:lnTo>
                <a:close/>
                <a:moveTo>
                  <a:pt x="506" y="634"/>
                </a:moveTo>
                <a:lnTo>
                  <a:pt x="506" y="634"/>
                </a:lnTo>
                <a:lnTo>
                  <a:pt x="503" y="636"/>
                </a:lnTo>
                <a:lnTo>
                  <a:pt x="500" y="636"/>
                </a:lnTo>
                <a:lnTo>
                  <a:pt x="500" y="636"/>
                </a:lnTo>
                <a:lnTo>
                  <a:pt x="501" y="634"/>
                </a:lnTo>
                <a:lnTo>
                  <a:pt x="503" y="634"/>
                </a:lnTo>
                <a:lnTo>
                  <a:pt x="506" y="634"/>
                </a:lnTo>
                <a:lnTo>
                  <a:pt x="506" y="634"/>
                </a:lnTo>
                <a:close/>
                <a:moveTo>
                  <a:pt x="551" y="628"/>
                </a:moveTo>
                <a:lnTo>
                  <a:pt x="551" y="628"/>
                </a:lnTo>
                <a:lnTo>
                  <a:pt x="551" y="629"/>
                </a:lnTo>
                <a:lnTo>
                  <a:pt x="550" y="629"/>
                </a:lnTo>
                <a:lnTo>
                  <a:pt x="548" y="629"/>
                </a:lnTo>
                <a:lnTo>
                  <a:pt x="548" y="629"/>
                </a:lnTo>
                <a:lnTo>
                  <a:pt x="532" y="632"/>
                </a:lnTo>
                <a:lnTo>
                  <a:pt x="532" y="632"/>
                </a:lnTo>
                <a:lnTo>
                  <a:pt x="533" y="629"/>
                </a:lnTo>
                <a:lnTo>
                  <a:pt x="534" y="629"/>
                </a:lnTo>
                <a:lnTo>
                  <a:pt x="536" y="631"/>
                </a:lnTo>
                <a:lnTo>
                  <a:pt x="536" y="631"/>
                </a:lnTo>
                <a:lnTo>
                  <a:pt x="551" y="628"/>
                </a:lnTo>
                <a:lnTo>
                  <a:pt x="551" y="628"/>
                </a:lnTo>
                <a:close/>
                <a:moveTo>
                  <a:pt x="470" y="639"/>
                </a:moveTo>
                <a:lnTo>
                  <a:pt x="470" y="639"/>
                </a:lnTo>
                <a:lnTo>
                  <a:pt x="469" y="641"/>
                </a:lnTo>
                <a:lnTo>
                  <a:pt x="466" y="641"/>
                </a:lnTo>
                <a:lnTo>
                  <a:pt x="464" y="641"/>
                </a:lnTo>
                <a:lnTo>
                  <a:pt x="464" y="639"/>
                </a:lnTo>
                <a:lnTo>
                  <a:pt x="464" y="639"/>
                </a:lnTo>
                <a:lnTo>
                  <a:pt x="466" y="639"/>
                </a:lnTo>
                <a:lnTo>
                  <a:pt x="470" y="639"/>
                </a:lnTo>
                <a:lnTo>
                  <a:pt x="470" y="639"/>
                </a:lnTo>
                <a:close/>
                <a:moveTo>
                  <a:pt x="499" y="636"/>
                </a:moveTo>
                <a:lnTo>
                  <a:pt x="499" y="636"/>
                </a:lnTo>
                <a:lnTo>
                  <a:pt x="499" y="636"/>
                </a:lnTo>
                <a:lnTo>
                  <a:pt x="498" y="637"/>
                </a:lnTo>
                <a:lnTo>
                  <a:pt x="495" y="636"/>
                </a:lnTo>
                <a:lnTo>
                  <a:pt x="495" y="636"/>
                </a:lnTo>
                <a:lnTo>
                  <a:pt x="495" y="636"/>
                </a:lnTo>
                <a:lnTo>
                  <a:pt x="497" y="636"/>
                </a:lnTo>
                <a:lnTo>
                  <a:pt x="499" y="636"/>
                </a:lnTo>
                <a:lnTo>
                  <a:pt x="499" y="636"/>
                </a:lnTo>
                <a:close/>
                <a:moveTo>
                  <a:pt x="134" y="631"/>
                </a:moveTo>
                <a:lnTo>
                  <a:pt x="134" y="631"/>
                </a:lnTo>
                <a:lnTo>
                  <a:pt x="135" y="631"/>
                </a:lnTo>
                <a:lnTo>
                  <a:pt x="137" y="629"/>
                </a:lnTo>
                <a:lnTo>
                  <a:pt x="141" y="629"/>
                </a:lnTo>
                <a:lnTo>
                  <a:pt x="141" y="629"/>
                </a:lnTo>
                <a:lnTo>
                  <a:pt x="140" y="629"/>
                </a:lnTo>
                <a:lnTo>
                  <a:pt x="138" y="631"/>
                </a:lnTo>
                <a:lnTo>
                  <a:pt x="134" y="631"/>
                </a:lnTo>
                <a:lnTo>
                  <a:pt x="134" y="631"/>
                </a:lnTo>
                <a:close/>
                <a:moveTo>
                  <a:pt x="77" y="418"/>
                </a:moveTo>
                <a:lnTo>
                  <a:pt x="77" y="418"/>
                </a:lnTo>
                <a:lnTo>
                  <a:pt x="79" y="419"/>
                </a:lnTo>
                <a:lnTo>
                  <a:pt x="80" y="422"/>
                </a:lnTo>
                <a:lnTo>
                  <a:pt x="80" y="422"/>
                </a:lnTo>
                <a:lnTo>
                  <a:pt x="81" y="420"/>
                </a:lnTo>
                <a:lnTo>
                  <a:pt x="81" y="420"/>
                </a:lnTo>
                <a:lnTo>
                  <a:pt x="81" y="420"/>
                </a:lnTo>
                <a:lnTo>
                  <a:pt x="81" y="422"/>
                </a:lnTo>
                <a:lnTo>
                  <a:pt x="80" y="422"/>
                </a:lnTo>
                <a:lnTo>
                  <a:pt x="80" y="423"/>
                </a:lnTo>
                <a:lnTo>
                  <a:pt x="80" y="423"/>
                </a:lnTo>
                <a:lnTo>
                  <a:pt x="79" y="420"/>
                </a:lnTo>
                <a:lnTo>
                  <a:pt x="77" y="419"/>
                </a:lnTo>
                <a:lnTo>
                  <a:pt x="77" y="418"/>
                </a:lnTo>
                <a:lnTo>
                  <a:pt x="77" y="418"/>
                </a:lnTo>
                <a:close/>
                <a:moveTo>
                  <a:pt x="79" y="403"/>
                </a:moveTo>
                <a:lnTo>
                  <a:pt x="79" y="403"/>
                </a:lnTo>
                <a:lnTo>
                  <a:pt x="81" y="404"/>
                </a:lnTo>
                <a:lnTo>
                  <a:pt x="81" y="405"/>
                </a:lnTo>
                <a:lnTo>
                  <a:pt x="80" y="408"/>
                </a:lnTo>
                <a:lnTo>
                  <a:pt x="80" y="408"/>
                </a:lnTo>
                <a:lnTo>
                  <a:pt x="79" y="408"/>
                </a:lnTo>
                <a:lnTo>
                  <a:pt x="79" y="407"/>
                </a:lnTo>
                <a:lnTo>
                  <a:pt x="79" y="403"/>
                </a:lnTo>
                <a:lnTo>
                  <a:pt x="79" y="403"/>
                </a:lnTo>
                <a:close/>
                <a:moveTo>
                  <a:pt x="86" y="423"/>
                </a:moveTo>
                <a:lnTo>
                  <a:pt x="86" y="423"/>
                </a:lnTo>
                <a:lnTo>
                  <a:pt x="86" y="425"/>
                </a:lnTo>
                <a:lnTo>
                  <a:pt x="85" y="427"/>
                </a:lnTo>
                <a:lnTo>
                  <a:pt x="83" y="427"/>
                </a:lnTo>
                <a:lnTo>
                  <a:pt x="83" y="427"/>
                </a:lnTo>
                <a:lnTo>
                  <a:pt x="85" y="427"/>
                </a:lnTo>
                <a:lnTo>
                  <a:pt x="85" y="425"/>
                </a:lnTo>
                <a:lnTo>
                  <a:pt x="85" y="424"/>
                </a:lnTo>
                <a:lnTo>
                  <a:pt x="86" y="423"/>
                </a:lnTo>
                <a:lnTo>
                  <a:pt x="86" y="423"/>
                </a:lnTo>
                <a:close/>
                <a:moveTo>
                  <a:pt x="85" y="409"/>
                </a:moveTo>
                <a:lnTo>
                  <a:pt x="85" y="409"/>
                </a:lnTo>
                <a:lnTo>
                  <a:pt x="85" y="410"/>
                </a:lnTo>
                <a:lnTo>
                  <a:pt x="85" y="412"/>
                </a:lnTo>
                <a:lnTo>
                  <a:pt x="83" y="414"/>
                </a:lnTo>
                <a:lnTo>
                  <a:pt x="83" y="414"/>
                </a:lnTo>
                <a:lnTo>
                  <a:pt x="83" y="415"/>
                </a:lnTo>
                <a:lnTo>
                  <a:pt x="83" y="417"/>
                </a:lnTo>
                <a:lnTo>
                  <a:pt x="83" y="417"/>
                </a:lnTo>
                <a:lnTo>
                  <a:pt x="82" y="415"/>
                </a:lnTo>
                <a:lnTo>
                  <a:pt x="83" y="413"/>
                </a:lnTo>
                <a:lnTo>
                  <a:pt x="85" y="409"/>
                </a:lnTo>
                <a:lnTo>
                  <a:pt x="85" y="409"/>
                </a:lnTo>
                <a:close/>
                <a:moveTo>
                  <a:pt x="81" y="423"/>
                </a:moveTo>
                <a:lnTo>
                  <a:pt x="81" y="423"/>
                </a:lnTo>
                <a:lnTo>
                  <a:pt x="82" y="424"/>
                </a:lnTo>
                <a:lnTo>
                  <a:pt x="81" y="425"/>
                </a:lnTo>
                <a:lnTo>
                  <a:pt x="81" y="425"/>
                </a:lnTo>
                <a:lnTo>
                  <a:pt x="82" y="427"/>
                </a:lnTo>
                <a:lnTo>
                  <a:pt x="82" y="427"/>
                </a:lnTo>
                <a:lnTo>
                  <a:pt x="82" y="428"/>
                </a:lnTo>
                <a:lnTo>
                  <a:pt x="82" y="428"/>
                </a:lnTo>
                <a:lnTo>
                  <a:pt x="82" y="428"/>
                </a:lnTo>
                <a:lnTo>
                  <a:pt x="83" y="429"/>
                </a:lnTo>
                <a:lnTo>
                  <a:pt x="83" y="430"/>
                </a:lnTo>
                <a:lnTo>
                  <a:pt x="83" y="432"/>
                </a:lnTo>
                <a:lnTo>
                  <a:pt x="83" y="432"/>
                </a:lnTo>
                <a:lnTo>
                  <a:pt x="83" y="432"/>
                </a:lnTo>
                <a:lnTo>
                  <a:pt x="82" y="432"/>
                </a:lnTo>
                <a:lnTo>
                  <a:pt x="82" y="429"/>
                </a:lnTo>
                <a:lnTo>
                  <a:pt x="82" y="429"/>
                </a:lnTo>
                <a:lnTo>
                  <a:pt x="81" y="429"/>
                </a:lnTo>
                <a:lnTo>
                  <a:pt x="80" y="429"/>
                </a:lnTo>
                <a:lnTo>
                  <a:pt x="80" y="430"/>
                </a:lnTo>
                <a:lnTo>
                  <a:pt x="80" y="430"/>
                </a:lnTo>
                <a:lnTo>
                  <a:pt x="79" y="429"/>
                </a:lnTo>
                <a:lnTo>
                  <a:pt x="80" y="429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5"/>
                </a:lnTo>
                <a:lnTo>
                  <a:pt x="80" y="423"/>
                </a:lnTo>
                <a:lnTo>
                  <a:pt x="80" y="423"/>
                </a:lnTo>
                <a:lnTo>
                  <a:pt x="81" y="423"/>
                </a:lnTo>
                <a:lnTo>
                  <a:pt x="81" y="423"/>
                </a:lnTo>
                <a:close/>
                <a:moveTo>
                  <a:pt x="81" y="457"/>
                </a:moveTo>
                <a:lnTo>
                  <a:pt x="81" y="457"/>
                </a:lnTo>
                <a:lnTo>
                  <a:pt x="82" y="459"/>
                </a:lnTo>
                <a:lnTo>
                  <a:pt x="82" y="462"/>
                </a:lnTo>
                <a:lnTo>
                  <a:pt x="82" y="464"/>
                </a:lnTo>
                <a:lnTo>
                  <a:pt x="82" y="464"/>
                </a:lnTo>
                <a:lnTo>
                  <a:pt x="81" y="464"/>
                </a:lnTo>
                <a:lnTo>
                  <a:pt x="81" y="465"/>
                </a:lnTo>
                <a:lnTo>
                  <a:pt x="81" y="465"/>
                </a:lnTo>
                <a:lnTo>
                  <a:pt x="80" y="464"/>
                </a:lnTo>
                <a:lnTo>
                  <a:pt x="79" y="462"/>
                </a:lnTo>
                <a:lnTo>
                  <a:pt x="80" y="460"/>
                </a:lnTo>
                <a:lnTo>
                  <a:pt x="81" y="458"/>
                </a:lnTo>
                <a:lnTo>
                  <a:pt x="81" y="458"/>
                </a:lnTo>
                <a:lnTo>
                  <a:pt x="79" y="459"/>
                </a:lnTo>
                <a:lnTo>
                  <a:pt x="77" y="458"/>
                </a:lnTo>
                <a:lnTo>
                  <a:pt x="77" y="458"/>
                </a:lnTo>
                <a:lnTo>
                  <a:pt x="77" y="464"/>
                </a:lnTo>
                <a:lnTo>
                  <a:pt x="76" y="467"/>
                </a:lnTo>
                <a:lnTo>
                  <a:pt x="75" y="468"/>
                </a:lnTo>
                <a:lnTo>
                  <a:pt x="75" y="468"/>
                </a:lnTo>
                <a:lnTo>
                  <a:pt x="75" y="465"/>
                </a:lnTo>
                <a:lnTo>
                  <a:pt x="76" y="462"/>
                </a:lnTo>
                <a:lnTo>
                  <a:pt x="76" y="462"/>
                </a:lnTo>
                <a:lnTo>
                  <a:pt x="75" y="462"/>
                </a:lnTo>
                <a:lnTo>
                  <a:pt x="75" y="460"/>
                </a:lnTo>
                <a:lnTo>
                  <a:pt x="75" y="462"/>
                </a:lnTo>
                <a:lnTo>
                  <a:pt x="75" y="462"/>
                </a:lnTo>
                <a:lnTo>
                  <a:pt x="74" y="458"/>
                </a:lnTo>
                <a:lnTo>
                  <a:pt x="74" y="454"/>
                </a:lnTo>
                <a:lnTo>
                  <a:pt x="75" y="450"/>
                </a:lnTo>
                <a:lnTo>
                  <a:pt x="74" y="448"/>
                </a:lnTo>
                <a:lnTo>
                  <a:pt x="74" y="448"/>
                </a:lnTo>
                <a:lnTo>
                  <a:pt x="75" y="449"/>
                </a:lnTo>
                <a:lnTo>
                  <a:pt x="76" y="450"/>
                </a:lnTo>
                <a:lnTo>
                  <a:pt x="76" y="453"/>
                </a:lnTo>
                <a:lnTo>
                  <a:pt x="76" y="453"/>
                </a:lnTo>
                <a:lnTo>
                  <a:pt x="77" y="453"/>
                </a:lnTo>
                <a:lnTo>
                  <a:pt x="77" y="453"/>
                </a:lnTo>
                <a:lnTo>
                  <a:pt x="79" y="452"/>
                </a:lnTo>
                <a:lnTo>
                  <a:pt x="77" y="450"/>
                </a:lnTo>
                <a:lnTo>
                  <a:pt x="77" y="450"/>
                </a:lnTo>
                <a:lnTo>
                  <a:pt x="79" y="450"/>
                </a:lnTo>
                <a:lnTo>
                  <a:pt x="79" y="452"/>
                </a:lnTo>
                <a:lnTo>
                  <a:pt x="79" y="454"/>
                </a:lnTo>
                <a:lnTo>
                  <a:pt x="79" y="454"/>
                </a:lnTo>
                <a:lnTo>
                  <a:pt x="77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7"/>
                </a:lnTo>
                <a:lnTo>
                  <a:pt x="75" y="459"/>
                </a:lnTo>
                <a:lnTo>
                  <a:pt x="75" y="459"/>
                </a:lnTo>
                <a:lnTo>
                  <a:pt x="76" y="459"/>
                </a:lnTo>
                <a:lnTo>
                  <a:pt x="76" y="458"/>
                </a:lnTo>
                <a:lnTo>
                  <a:pt x="77" y="457"/>
                </a:lnTo>
                <a:lnTo>
                  <a:pt x="77" y="457"/>
                </a:lnTo>
                <a:lnTo>
                  <a:pt x="79" y="458"/>
                </a:lnTo>
                <a:lnTo>
                  <a:pt x="79" y="458"/>
                </a:lnTo>
                <a:lnTo>
                  <a:pt x="79" y="457"/>
                </a:lnTo>
                <a:lnTo>
                  <a:pt x="79" y="455"/>
                </a:lnTo>
                <a:lnTo>
                  <a:pt x="80" y="455"/>
                </a:lnTo>
                <a:lnTo>
                  <a:pt x="80" y="455"/>
                </a:lnTo>
                <a:lnTo>
                  <a:pt x="80" y="457"/>
                </a:lnTo>
                <a:lnTo>
                  <a:pt x="81" y="457"/>
                </a:lnTo>
                <a:lnTo>
                  <a:pt x="81" y="457"/>
                </a:lnTo>
                <a:close/>
                <a:moveTo>
                  <a:pt x="89" y="423"/>
                </a:moveTo>
                <a:lnTo>
                  <a:pt x="89" y="423"/>
                </a:lnTo>
                <a:lnTo>
                  <a:pt x="91" y="427"/>
                </a:lnTo>
                <a:lnTo>
                  <a:pt x="93" y="429"/>
                </a:lnTo>
                <a:lnTo>
                  <a:pt x="93" y="429"/>
                </a:lnTo>
                <a:lnTo>
                  <a:pt x="92" y="430"/>
                </a:lnTo>
                <a:lnTo>
                  <a:pt x="92" y="432"/>
                </a:lnTo>
                <a:lnTo>
                  <a:pt x="92" y="432"/>
                </a:lnTo>
                <a:lnTo>
                  <a:pt x="94" y="438"/>
                </a:lnTo>
                <a:lnTo>
                  <a:pt x="95" y="447"/>
                </a:lnTo>
                <a:lnTo>
                  <a:pt x="95" y="447"/>
                </a:lnTo>
                <a:lnTo>
                  <a:pt x="94" y="448"/>
                </a:lnTo>
                <a:lnTo>
                  <a:pt x="93" y="449"/>
                </a:lnTo>
                <a:lnTo>
                  <a:pt x="93" y="449"/>
                </a:lnTo>
                <a:lnTo>
                  <a:pt x="92" y="449"/>
                </a:lnTo>
                <a:lnTo>
                  <a:pt x="92" y="448"/>
                </a:lnTo>
                <a:lnTo>
                  <a:pt x="91" y="447"/>
                </a:lnTo>
                <a:lnTo>
                  <a:pt x="89" y="448"/>
                </a:lnTo>
                <a:lnTo>
                  <a:pt x="89" y="448"/>
                </a:lnTo>
                <a:lnTo>
                  <a:pt x="89" y="445"/>
                </a:lnTo>
                <a:lnTo>
                  <a:pt x="88" y="443"/>
                </a:lnTo>
                <a:lnTo>
                  <a:pt x="88" y="443"/>
                </a:lnTo>
                <a:lnTo>
                  <a:pt x="87" y="443"/>
                </a:lnTo>
                <a:lnTo>
                  <a:pt x="87" y="444"/>
                </a:lnTo>
                <a:lnTo>
                  <a:pt x="87" y="449"/>
                </a:lnTo>
                <a:lnTo>
                  <a:pt x="87" y="449"/>
                </a:lnTo>
                <a:lnTo>
                  <a:pt x="85" y="448"/>
                </a:lnTo>
                <a:lnTo>
                  <a:pt x="85" y="448"/>
                </a:lnTo>
                <a:lnTo>
                  <a:pt x="86" y="445"/>
                </a:lnTo>
                <a:lnTo>
                  <a:pt x="86" y="443"/>
                </a:lnTo>
                <a:lnTo>
                  <a:pt x="86" y="437"/>
                </a:lnTo>
                <a:lnTo>
                  <a:pt x="86" y="437"/>
                </a:lnTo>
                <a:lnTo>
                  <a:pt x="87" y="437"/>
                </a:lnTo>
                <a:lnTo>
                  <a:pt x="87" y="438"/>
                </a:lnTo>
                <a:lnTo>
                  <a:pt x="87" y="438"/>
                </a:lnTo>
                <a:lnTo>
                  <a:pt x="88" y="440"/>
                </a:lnTo>
                <a:lnTo>
                  <a:pt x="89" y="440"/>
                </a:lnTo>
                <a:lnTo>
                  <a:pt x="89" y="440"/>
                </a:lnTo>
                <a:lnTo>
                  <a:pt x="91" y="439"/>
                </a:lnTo>
                <a:lnTo>
                  <a:pt x="89" y="439"/>
                </a:lnTo>
                <a:lnTo>
                  <a:pt x="88" y="438"/>
                </a:lnTo>
                <a:lnTo>
                  <a:pt x="88" y="438"/>
                </a:lnTo>
                <a:lnTo>
                  <a:pt x="89" y="432"/>
                </a:lnTo>
                <a:lnTo>
                  <a:pt x="89" y="428"/>
                </a:lnTo>
                <a:lnTo>
                  <a:pt x="88" y="425"/>
                </a:lnTo>
                <a:lnTo>
                  <a:pt x="88" y="425"/>
                </a:lnTo>
                <a:lnTo>
                  <a:pt x="89" y="424"/>
                </a:lnTo>
                <a:lnTo>
                  <a:pt x="89" y="423"/>
                </a:lnTo>
                <a:lnTo>
                  <a:pt x="89" y="423"/>
                </a:lnTo>
                <a:close/>
                <a:moveTo>
                  <a:pt x="91" y="434"/>
                </a:moveTo>
                <a:lnTo>
                  <a:pt x="91" y="434"/>
                </a:lnTo>
                <a:lnTo>
                  <a:pt x="89" y="435"/>
                </a:lnTo>
                <a:lnTo>
                  <a:pt x="89" y="437"/>
                </a:lnTo>
                <a:lnTo>
                  <a:pt x="89" y="437"/>
                </a:lnTo>
                <a:lnTo>
                  <a:pt x="91" y="435"/>
                </a:lnTo>
                <a:lnTo>
                  <a:pt x="91" y="435"/>
                </a:lnTo>
                <a:lnTo>
                  <a:pt x="92" y="432"/>
                </a:lnTo>
                <a:lnTo>
                  <a:pt x="92" y="432"/>
                </a:lnTo>
                <a:lnTo>
                  <a:pt x="91" y="430"/>
                </a:lnTo>
                <a:lnTo>
                  <a:pt x="91" y="430"/>
                </a:lnTo>
                <a:lnTo>
                  <a:pt x="91" y="434"/>
                </a:lnTo>
                <a:lnTo>
                  <a:pt x="91" y="434"/>
                </a:lnTo>
                <a:close/>
                <a:moveTo>
                  <a:pt x="82" y="450"/>
                </a:moveTo>
                <a:lnTo>
                  <a:pt x="82" y="450"/>
                </a:lnTo>
                <a:lnTo>
                  <a:pt x="82" y="450"/>
                </a:lnTo>
                <a:lnTo>
                  <a:pt x="81" y="449"/>
                </a:lnTo>
                <a:lnTo>
                  <a:pt x="81" y="449"/>
                </a:lnTo>
                <a:lnTo>
                  <a:pt x="81" y="450"/>
                </a:lnTo>
                <a:lnTo>
                  <a:pt x="81" y="452"/>
                </a:lnTo>
                <a:lnTo>
                  <a:pt x="81" y="453"/>
                </a:lnTo>
                <a:lnTo>
                  <a:pt x="81" y="453"/>
                </a:lnTo>
                <a:lnTo>
                  <a:pt x="81" y="453"/>
                </a:lnTo>
                <a:lnTo>
                  <a:pt x="81" y="452"/>
                </a:lnTo>
                <a:lnTo>
                  <a:pt x="81" y="452"/>
                </a:lnTo>
                <a:lnTo>
                  <a:pt x="83" y="453"/>
                </a:lnTo>
                <a:lnTo>
                  <a:pt x="83" y="450"/>
                </a:lnTo>
                <a:lnTo>
                  <a:pt x="83" y="450"/>
                </a:lnTo>
                <a:lnTo>
                  <a:pt x="85" y="453"/>
                </a:lnTo>
                <a:lnTo>
                  <a:pt x="83" y="454"/>
                </a:lnTo>
                <a:lnTo>
                  <a:pt x="83" y="454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3" y="458"/>
                </a:lnTo>
                <a:lnTo>
                  <a:pt x="83" y="458"/>
                </a:lnTo>
                <a:lnTo>
                  <a:pt x="82" y="457"/>
                </a:lnTo>
                <a:lnTo>
                  <a:pt x="82" y="455"/>
                </a:lnTo>
                <a:lnTo>
                  <a:pt x="82" y="455"/>
                </a:lnTo>
                <a:lnTo>
                  <a:pt x="80" y="453"/>
                </a:lnTo>
                <a:lnTo>
                  <a:pt x="79" y="448"/>
                </a:lnTo>
                <a:lnTo>
                  <a:pt x="79" y="448"/>
                </a:lnTo>
                <a:lnTo>
                  <a:pt x="81" y="448"/>
                </a:lnTo>
                <a:lnTo>
                  <a:pt x="81" y="448"/>
                </a:lnTo>
                <a:lnTo>
                  <a:pt x="79" y="447"/>
                </a:lnTo>
                <a:lnTo>
                  <a:pt x="79" y="445"/>
                </a:lnTo>
                <a:lnTo>
                  <a:pt x="79" y="444"/>
                </a:lnTo>
                <a:lnTo>
                  <a:pt x="79" y="444"/>
                </a:lnTo>
                <a:lnTo>
                  <a:pt x="80" y="444"/>
                </a:lnTo>
                <a:lnTo>
                  <a:pt x="81" y="443"/>
                </a:lnTo>
                <a:lnTo>
                  <a:pt x="81" y="443"/>
                </a:lnTo>
                <a:lnTo>
                  <a:pt x="82" y="443"/>
                </a:lnTo>
                <a:lnTo>
                  <a:pt x="83" y="445"/>
                </a:lnTo>
                <a:lnTo>
                  <a:pt x="83" y="449"/>
                </a:lnTo>
                <a:lnTo>
                  <a:pt x="83" y="449"/>
                </a:lnTo>
                <a:lnTo>
                  <a:pt x="82" y="448"/>
                </a:lnTo>
                <a:lnTo>
                  <a:pt x="81" y="449"/>
                </a:lnTo>
                <a:lnTo>
                  <a:pt x="81" y="449"/>
                </a:lnTo>
                <a:lnTo>
                  <a:pt x="82" y="449"/>
                </a:lnTo>
                <a:lnTo>
                  <a:pt x="82" y="450"/>
                </a:lnTo>
                <a:lnTo>
                  <a:pt x="82" y="450"/>
                </a:lnTo>
                <a:close/>
                <a:moveTo>
                  <a:pt x="75" y="402"/>
                </a:moveTo>
                <a:lnTo>
                  <a:pt x="75" y="402"/>
                </a:lnTo>
                <a:lnTo>
                  <a:pt x="75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8"/>
                </a:lnTo>
                <a:lnTo>
                  <a:pt x="76" y="408"/>
                </a:lnTo>
                <a:lnTo>
                  <a:pt x="76" y="412"/>
                </a:lnTo>
                <a:lnTo>
                  <a:pt x="75" y="413"/>
                </a:lnTo>
                <a:lnTo>
                  <a:pt x="74" y="413"/>
                </a:lnTo>
                <a:lnTo>
                  <a:pt x="74" y="413"/>
                </a:lnTo>
                <a:lnTo>
                  <a:pt x="75" y="412"/>
                </a:lnTo>
                <a:lnTo>
                  <a:pt x="75" y="410"/>
                </a:lnTo>
                <a:lnTo>
                  <a:pt x="72" y="410"/>
                </a:lnTo>
                <a:lnTo>
                  <a:pt x="72" y="410"/>
                </a:lnTo>
                <a:lnTo>
                  <a:pt x="72" y="412"/>
                </a:lnTo>
                <a:lnTo>
                  <a:pt x="72" y="413"/>
                </a:lnTo>
                <a:lnTo>
                  <a:pt x="72" y="417"/>
                </a:lnTo>
                <a:lnTo>
                  <a:pt x="72" y="417"/>
                </a:lnTo>
                <a:lnTo>
                  <a:pt x="71" y="417"/>
                </a:lnTo>
                <a:lnTo>
                  <a:pt x="71" y="415"/>
                </a:lnTo>
                <a:lnTo>
                  <a:pt x="71" y="414"/>
                </a:lnTo>
                <a:lnTo>
                  <a:pt x="71" y="414"/>
                </a:lnTo>
                <a:lnTo>
                  <a:pt x="70" y="410"/>
                </a:lnTo>
                <a:lnTo>
                  <a:pt x="70" y="410"/>
                </a:lnTo>
                <a:lnTo>
                  <a:pt x="70" y="405"/>
                </a:lnTo>
                <a:lnTo>
                  <a:pt x="70" y="402"/>
                </a:lnTo>
                <a:lnTo>
                  <a:pt x="70" y="402"/>
                </a:lnTo>
                <a:lnTo>
                  <a:pt x="70" y="402"/>
                </a:lnTo>
                <a:lnTo>
                  <a:pt x="71" y="402"/>
                </a:lnTo>
                <a:lnTo>
                  <a:pt x="71" y="403"/>
                </a:lnTo>
                <a:lnTo>
                  <a:pt x="72" y="403"/>
                </a:lnTo>
                <a:lnTo>
                  <a:pt x="72" y="403"/>
                </a:lnTo>
                <a:lnTo>
                  <a:pt x="71" y="404"/>
                </a:lnTo>
                <a:lnTo>
                  <a:pt x="71" y="405"/>
                </a:lnTo>
                <a:lnTo>
                  <a:pt x="71" y="410"/>
                </a:lnTo>
                <a:lnTo>
                  <a:pt x="71" y="410"/>
                </a:lnTo>
                <a:lnTo>
                  <a:pt x="74" y="409"/>
                </a:lnTo>
                <a:lnTo>
                  <a:pt x="74" y="407"/>
                </a:lnTo>
                <a:lnTo>
                  <a:pt x="74" y="407"/>
                </a:lnTo>
                <a:lnTo>
                  <a:pt x="72" y="407"/>
                </a:lnTo>
                <a:lnTo>
                  <a:pt x="72" y="408"/>
                </a:lnTo>
                <a:lnTo>
                  <a:pt x="72" y="408"/>
                </a:lnTo>
                <a:lnTo>
                  <a:pt x="72" y="407"/>
                </a:lnTo>
                <a:lnTo>
                  <a:pt x="72" y="405"/>
                </a:lnTo>
                <a:lnTo>
                  <a:pt x="75" y="402"/>
                </a:lnTo>
                <a:lnTo>
                  <a:pt x="75" y="402"/>
                </a:lnTo>
                <a:close/>
                <a:moveTo>
                  <a:pt x="82" y="465"/>
                </a:moveTo>
                <a:lnTo>
                  <a:pt x="82" y="465"/>
                </a:lnTo>
                <a:lnTo>
                  <a:pt x="83" y="467"/>
                </a:lnTo>
                <a:lnTo>
                  <a:pt x="82" y="468"/>
                </a:lnTo>
                <a:lnTo>
                  <a:pt x="81" y="471"/>
                </a:lnTo>
                <a:lnTo>
                  <a:pt x="81" y="472"/>
                </a:lnTo>
                <a:lnTo>
                  <a:pt x="81" y="472"/>
                </a:lnTo>
                <a:lnTo>
                  <a:pt x="82" y="471"/>
                </a:lnTo>
                <a:lnTo>
                  <a:pt x="82" y="471"/>
                </a:lnTo>
                <a:lnTo>
                  <a:pt x="83" y="473"/>
                </a:lnTo>
                <a:lnTo>
                  <a:pt x="83" y="473"/>
                </a:lnTo>
                <a:lnTo>
                  <a:pt x="82" y="473"/>
                </a:lnTo>
                <a:lnTo>
                  <a:pt x="82" y="474"/>
                </a:lnTo>
                <a:lnTo>
                  <a:pt x="82" y="476"/>
                </a:lnTo>
                <a:lnTo>
                  <a:pt x="81" y="477"/>
                </a:lnTo>
                <a:lnTo>
                  <a:pt x="81" y="477"/>
                </a:lnTo>
                <a:lnTo>
                  <a:pt x="80" y="476"/>
                </a:lnTo>
                <a:lnTo>
                  <a:pt x="79" y="476"/>
                </a:lnTo>
                <a:lnTo>
                  <a:pt x="79" y="477"/>
                </a:lnTo>
                <a:lnTo>
                  <a:pt x="79" y="477"/>
                </a:lnTo>
                <a:lnTo>
                  <a:pt x="77" y="476"/>
                </a:lnTo>
                <a:lnTo>
                  <a:pt x="77" y="474"/>
                </a:lnTo>
                <a:lnTo>
                  <a:pt x="79" y="472"/>
                </a:lnTo>
                <a:lnTo>
                  <a:pt x="79" y="472"/>
                </a:lnTo>
                <a:lnTo>
                  <a:pt x="80" y="474"/>
                </a:lnTo>
                <a:lnTo>
                  <a:pt x="80" y="474"/>
                </a:lnTo>
                <a:lnTo>
                  <a:pt x="81" y="474"/>
                </a:lnTo>
                <a:lnTo>
                  <a:pt x="81" y="474"/>
                </a:lnTo>
                <a:lnTo>
                  <a:pt x="81" y="474"/>
                </a:lnTo>
                <a:lnTo>
                  <a:pt x="80" y="474"/>
                </a:lnTo>
                <a:lnTo>
                  <a:pt x="80" y="469"/>
                </a:lnTo>
                <a:lnTo>
                  <a:pt x="80" y="469"/>
                </a:lnTo>
                <a:lnTo>
                  <a:pt x="79" y="469"/>
                </a:lnTo>
                <a:lnTo>
                  <a:pt x="79" y="469"/>
                </a:lnTo>
                <a:lnTo>
                  <a:pt x="77" y="468"/>
                </a:lnTo>
                <a:lnTo>
                  <a:pt x="77" y="468"/>
                </a:lnTo>
                <a:lnTo>
                  <a:pt x="80" y="468"/>
                </a:lnTo>
                <a:lnTo>
                  <a:pt x="81" y="468"/>
                </a:lnTo>
                <a:lnTo>
                  <a:pt x="82" y="468"/>
                </a:lnTo>
                <a:lnTo>
                  <a:pt x="82" y="465"/>
                </a:lnTo>
                <a:lnTo>
                  <a:pt x="82" y="46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81" y="382"/>
                </a:lnTo>
                <a:lnTo>
                  <a:pt x="81" y="380"/>
                </a:lnTo>
                <a:lnTo>
                  <a:pt x="81" y="380"/>
                </a:lnTo>
                <a:lnTo>
                  <a:pt x="82" y="380"/>
                </a:lnTo>
                <a:lnTo>
                  <a:pt x="82" y="382"/>
                </a:lnTo>
                <a:lnTo>
                  <a:pt x="81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50" y="24"/>
                </a:moveTo>
                <a:lnTo>
                  <a:pt x="50" y="24"/>
                </a:lnTo>
                <a:lnTo>
                  <a:pt x="50" y="23"/>
                </a:lnTo>
                <a:lnTo>
                  <a:pt x="50" y="20"/>
                </a:lnTo>
                <a:lnTo>
                  <a:pt x="50" y="16"/>
                </a:lnTo>
                <a:lnTo>
                  <a:pt x="50" y="16"/>
                </a:lnTo>
                <a:lnTo>
                  <a:pt x="50" y="18"/>
                </a:lnTo>
                <a:lnTo>
                  <a:pt x="50" y="19"/>
                </a:lnTo>
                <a:lnTo>
                  <a:pt x="50" y="24"/>
                </a:lnTo>
                <a:lnTo>
                  <a:pt x="50" y="24"/>
                </a:lnTo>
                <a:close/>
                <a:moveTo>
                  <a:pt x="80" y="383"/>
                </a:moveTo>
                <a:lnTo>
                  <a:pt x="80" y="383"/>
                </a:lnTo>
                <a:lnTo>
                  <a:pt x="81" y="385"/>
                </a:lnTo>
                <a:lnTo>
                  <a:pt x="82" y="387"/>
                </a:lnTo>
                <a:lnTo>
                  <a:pt x="82" y="387"/>
                </a:lnTo>
                <a:lnTo>
                  <a:pt x="82" y="389"/>
                </a:lnTo>
                <a:lnTo>
                  <a:pt x="81" y="390"/>
                </a:lnTo>
                <a:lnTo>
                  <a:pt x="81" y="390"/>
                </a:lnTo>
                <a:lnTo>
                  <a:pt x="81" y="390"/>
                </a:lnTo>
                <a:lnTo>
                  <a:pt x="81" y="388"/>
                </a:lnTo>
                <a:lnTo>
                  <a:pt x="81" y="385"/>
                </a:lnTo>
                <a:lnTo>
                  <a:pt x="81" y="385"/>
                </a:lnTo>
                <a:lnTo>
                  <a:pt x="80" y="385"/>
                </a:lnTo>
                <a:lnTo>
                  <a:pt x="80" y="387"/>
                </a:lnTo>
                <a:lnTo>
                  <a:pt x="80" y="387"/>
                </a:lnTo>
                <a:lnTo>
                  <a:pt x="79" y="385"/>
                </a:lnTo>
                <a:lnTo>
                  <a:pt x="80" y="383"/>
                </a:lnTo>
                <a:lnTo>
                  <a:pt x="80" y="383"/>
                </a:lnTo>
                <a:close/>
                <a:moveTo>
                  <a:pt x="79" y="15"/>
                </a:moveTo>
                <a:lnTo>
                  <a:pt x="79" y="15"/>
                </a:lnTo>
                <a:lnTo>
                  <a:pt x="80" y="15"/>
                </a:lnTo>
                <a:lnTo>
                  <a:pt x="80" y="18"/>
                </a:lnTo>
                <a:lnTo>
                  <a:pt x="80" y="18"/>
                </a:lnTo>
                <a:lnTo>
                  <a:pt x="81" y="16"/>
                </a:lnTo>
                <a:lnTo>
                  <a:pt x="82" y="18"/>
                </a:lnTo>
                <a:lnTo>
                  <a:pt x="82" y="18"/>
                </a:lnTo>
                <a:lnTo>
                  <a:pt x="83" y="20"/>
                </a:lnTo>
                <a:lnTo>
                  <a:pt x="83" y="24"/>
                </a:lnTo>
                <a:lnTo>
                  <a:pt x="83" y="24"/>
                </a:lnTo>
                <a:lnTo>
                  <a:pt x="85" y="36"/>
                </a:lnTo>
                <a:lnTo>
                  <a:pt x="85" y="36"/>
                </a:lnTo>
                <a:lnTo>
                  <a:pt x="85" y="38"/>
                </a:lnTo>
                <a:lnTo>
                  <a:pt x="85" y="38"/>
                </a:lnTo>
                <a:lnTo>
                  <a:pt x="85" y="48"/>
                </a:lnTo>
                <a:lnTo>
                  <a:pt x="86" y="56"/>
                </a:lnTo>
                <a:lnTo>
                  <a:pt x="86" y="56"/>
                </a:lnTo>
                <a:lnTo>
                  <a:pt x="86" y="60"/>
                </a:lnTo>
                <a:lnTo>
                  <a:pt x="86" y="60"/>
                </a:lnTo>
                <a:lnTo>
                  <a:pt x="87" y="63"/>
                </a:lnTo>
                <a:lnTo>
                  <a:pt x="87" y="63"/>
                </a:lnTo>
                <a:lnTo>
                  <a:pt x="86" y="65"/>
                </a:lnTo>
                <a:lnTo>
                  <a:pt x="86" y="65"/>
                </a:lnTo>
                <a:lnTo>
                  <a:pt x="87" y="73"/>
                </a:lnTo>
                <a:lnTo>
                  <a:pt x="86" y="79"/>
                </a:lnTo>
                <a:lnTo>
                  <a:pt x="86" y="79"/>
                </a:lnTo>
                <a:lnTo>
                  <a:pt x="85" y="79"/>
                </a:lnTo>
                <a:lnTo>
                  <a:pt x="83" y="80"/>
                </a:lnTo>
                <a:lnTo>
                  <a:pt x="83" y="80"/>
                </a:lnTo>
                <a:lnTo>
                  <a:pt x="85" y="80"/>
                </a:lnTo>
                <a:lnTo>
                  <a:pt x="85" y="80"/>
                </a:lnTo>
                <a:lnTo>
                  <a:pt x="86" y="80"/>
                </a:lnTo>
                <a:lnTo>
                  <a:pt x="86" y="80"/>
                </a:lnTo>
                <a:lnTo>
                  <a:pt x="87" y="85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7" y="90"/>
                </a:lnTo>
                <a:lnTo>
                  <a:pt x="87" y="90"/>
                </a:lnTo>
                <a:lnTo>
                  <a:pt x="88" y="93"/>
                </a:lnTo>
                <a:lnTo>
                  <a:pt x="88" y="94"/>
                </a:lnTo>
                <a:lnTo>
                  <a:pt x="87" y="95"/>
                </a:lnTo>
                <a:lnTo>
                  <a:pt x="87" y="95"/>
                </a:lnTo>
                <a:lnTo>
                  <a:pt x="89" y="95"/>
                </a:lnTo>
                <a:lnTo>
                  <a:pt x="89" y="95"/>
                </a:lnTo>
                <a:lnTo>
                  <a:pt x="89" y="96"/>
                </a:lnTo>
                <a:lnTo>
                  <a:pt x="89" y="98"/>
                </a:lnTo>
                <a:lnTo>
                  <a:pt x="89" y="98"/>
                </a:lnTo>
                <a:lnTo>
                  <a:pt x="91" y="96"/>
                </a:lnTo>
                <a:lnTo>
                  <a:pt x="93" y="95"/>
                </a:lnTo>
                <a:lnTo>
                  <a:pt x="93" y="95"/>
                </a:lnTo>
                <a:lnTo>
                  <a:pt x="91" y="95"/>
                </a:lnTo>
                <a:lnTo>
                  <a:pt x="89" y="94"/>
                </a:lnTo>
                <a:lnTo>
                  <a:pt x="89" y="94"/>
                </a:lnTo>
                <a:lnTo>
                  <a:pt x="89" y="93"/>
                </a:lnTo>
                <a:lnTo>
                  <a:pt x="89" y="90"/>
                </a:lnTo>
                <a:lnTo>
                  <a:pt x="92" y="90"/>
                </a:lnTo>
                <a:lnTo>
                  <a:pt x="92" y="90"/>
                </a:lnTo>
                <a:lnTo>
                  <a:pt x="92" y="89"/>
                </a:lnTo>
                <a:lnTo>
                  <a:pt x="91" y="89"/>
                </a:lnTo>
                <a:lnTo>
                  <a:pt x="89" y="88"/>
                </a:lnTo>
                <a:lnTo>
                  <a:pt x="88" y="86"/>
                </a:lnTo>
                <a:lnTo>
                  <a:pt x="88" y="86"/>
                </a:lnTo>
                <a:lnTo>
                  <a:pt x="91" y="88"/>
                </a:lnTo>
                <a:lnTo>
                  <a:pt x="91" y="88"/>
                </a:lnTo>
                <a:lnTo>
                  <a:pt x="91" y="86"/>
                </a:lnTo>
                <a:lnTo>
                  <a:pt x="91" y="85"/>
                </a:lnTo>
                <a:lnTo>
                  <a:pt x="89" y="84"/>
                </a:lnTo>
                <a:lnTo>
                  <a:pt x="91" y="83"/>
                </a:lnTo>
                <a:lnTo>
                  <a:pt x="91" y="83"/>
                </a:lnTo>
                <a:lnTo>
                  <a:pt x="88" y="80"/>
                </a:lnTo>
                <a:lnTo>
                  <a:pt x="88" y="76"/>
                </a:lnTo>
                <a:lnTo>
                  <a:pt x="88" y="76"/>
                </a:lnTo>
                <a:lnTo>
                  <a:pt x="89" y="80"/>
                </a:lnTo>
                <a:lnTo>
                  <a:pt x="89" y="80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89" y="76"/>
                </a:lnTo>
                <a:lnTo>
                  <a:pt x="89" y="76"/>
                </a:lnTo>
                <a:lnTo>
                  <a:pt x="88" y="75"/>
                </a:lnTo>
                <a:lnTo>
                  <a:pt x="88" y="74"/>
                </a:lnTo>
                <a:lnTo>
                  <a:pt x="89" y="73"/>
                </a:lnTo>
                <a:lnTo>
                  <a:pt x="89" y="73"/>
                </a:lnTo>
                <a:lnTo>
                  <a:pt x="89" y="73"/>
                </a:lnTo>
                <a:lnTo>
                  <a:pt x="89" y="74"/>
                </a:lnTo>
                <a:lnTo>
                  <a:pt x="89" y="75"/>
                </a:lnTo>
                <a:lnTo>
                  <a:pt x="89" y="75"/>
                </a:lnTo>
                <a:lnTo>
                  <a:pt x="91" y="75"/>
                </a:lnTo>
                <a:lnTo>
                  <a:pt x="92" y="76"/>
                </a:lnTo>
                <a:lnTo>
                  <a:pt x="92" y="76"/>
                </a:lnTo>
                <a:lnTo>
                  <a:pt x="93" y="75"/>
                </a:lnTo>
                <a:lnTo>
                  <a:pt x="93" y="73"/>
                </a:lnTo>
                <a:lnTo>
                  <a:pt x="93" y="70"/>
                </a:lnTo>
                <a:lnTo>
                  <a:pt x="93" y="70"/>
                </a:lnTo>
                <a:lnTo>
                  <a:pt x="92" y="70"/>
                </a:lnTo>
                <a:lnTo>
                  <a:pt x="92" y="71"/>
                </a:lnTo>
                <a:lnTo>
                  <a:pt x="92" y="73"/>
                </a:lnTo>
                <a:lnTo>
                  <a:pt x="92" y="73"/>
                </a:lnTo>
                <a:lnTo>
                  <a:pt x="92" y="73"/>
                </a:lnTo>
                <a:lnTo>
                  <a:pt x="91" y="73"/>
                </a:lnTo>
                <a:lnTo>
                  <a:pt x="89" y="73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92" y="70"/>
                </a:lnTo>
                <a:lnTo>
                  <a:pt x="92" y="70"/>
                </a:lnTo>
                <a:lnTo>
                  <a:pt x="93" y="69"/>
                </a:lnTo>
                <a:lnTo>
                  <a:pt x="94" y="66"/>
                </a:lnTo>
                <a:lnTo>
                  <a:pt x="94" y="66"/>
                </a:lnTo>
                <a:lnTo>
                  <a:pt x="97" y="68"/>
                </a:lnTo>
                <a:lnTo>
                  <a:pt x="97" y="68"/>
                </a:lnTo>
                <a:lnTo>
                  <a:pt x="95" y="69"/>
                </a:lnTo>
                <a:lnTo>
                  <a:pt x="95" y="69"/>
                </a:lnTo>
                <a:lnTo>
                  <a:pt x="97" y="69"/>
                </a:lnTo>
                <a:lnTo>
                  <a:pt x="97" y="69"/>
                </a:lnTo>
                <a:lnTo>
                  <a:pt x="98" y="69"/>
                </a:lnTo>
                <a:lnTo>
                  <a:pt x="99" y="69"/>
                </a:lnTo>
                <a:lnTo>
                  <a:pt x="99" y="69"/>
                </a:lnTo>
                <a:lnTo>
                  <a:pt x="99" y="69"/>
                </a:lnTo>
                <a:lnTo>
                  <a:pt x="99" y="70"/>
                </a:lnTo>
                <a:lnTo>
                  <a:pt x="99" y="73"/>
                </a:lnTo>
                <a:lnTo>
                  <a:pt x="99" y="73"/>
                </a:lnTo>
                <a:lnTo>
                  <a:pt x="99" y="75"/>
                </a:lnTo>
                <a:lnTo>
                  <a:pt x="99" y="75"/>
                </a:lnTo>
                <a:lnTo>
                  <a:pt x="98" y="84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98" y="94"/>
                </a:lnTo>
                <a:lnTo>
                  <a:pt x="98" y="100"/>
                </a:lnTo>
                <a:lnTo>
                  <a:pt x="98" y="100"/>
                </a:lnTo>
                <a:lnTo>
                  <a:pt x="97" y="105"/>
                </a:lnTo>
                <a:lnTo>
                  <a:pt x="97" y="105"/>
                </a:lnTo>
                <a:lnTo>
                  <a:pt x="95" y="120"/>
                </a:lnTo>
                <a:lnTo>
                  <a:pt x="93" y="135"/>
                </a:lnTo>
                <a:lnTo>
                  <a:pt x="93" y="135"/>
                </a:lnTo>
                <a:lnTo>
                  <a:pt x="92" y="138"/>
                </a:lnTo>
                <a:lnTo>
                  <a:pt x="92" y="138"/>
                </a:lnTo>
                <a:lnTo>
                  <a:pt x="92" y="141"/>
                </a:lnTo>
                <a:lnTo>
                  <a:pt x="92" y="145"/>
                </a:lnTo>
                <a:lnTo>
                  <a:pt x="92" y="145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2" y="150"/>
                </a:lnTo>
                <a:lnTo>
                  <a:pt x="92" y="151"/>
                </a:lnTo>
                <a:lnTo>
                  <a:pt x="91" y="153"/>
                </a:lnTo>
                <a:lnTo>
                  <a:pt x="91" y="153"/>
                </a:lnTo>
                <a:lnTo>
                  <a:pt x="91" y="155"/>
                </a:lnTo>
                <a:lnTo>
                  <a:pt x="91" y="158"/>
                </a:lnTo>
                <a:lnTo>
                  <a:pt x="91" y="160"/>
                </a:lnTo>
                <a:lnTo>
                  <a:pt x="91" y="163"/>
                </a:lnTo>
                <a:lnTo>
                  <a:pt x="91" y="163"/>
                </a:lnTo>
                <a:lnTo>
                  <a:pt x="91" y="163"/>
                </a:lnTo>
                <a:lnTo>
                  <a:pt x="89" y="163"/>
                </a:lnTo>
                <a:lnTo>
                  <a:pt x="89" y="161"/>
                </a:lnTo>
                <a:lnTo>
                  <a:pt x="89" y="161"/>
                </a:lnTo>
                <a:lnTo>
                  <a:pt x="89" y="161"/>
                </a:lnTo>
                <a:lnTo>
                  <a:pt x="88" y="163"/>
                </a:lnTo>
                <a:lnTo>
                  <a:pt x="88" y="164"/>
                </a:lnTo>
                <a:lnTo>
                  <a:pt x="89" y="165"/>
                </a:lnTo>
                <a:lnTo>
                  <a:pt x="91" y="165"/>
                </a:lnTo>
                <a:lnTo>
                  <a:pt x="91" y="165"/>
                </a:lnTo>
                <a:lnTo>
                  <a:pt x="89" y="169"/>
                </a:lnTo>
                <a:lnTo>
                  <a:pt x="89" y="170"/>
                </a:lnTo>
                <a:lnTo>
                  <a:pt x="88" y="171"/>
                </a:lnTo>
                <a:lnTo>
                  <a:pt x="88" y="171"/>
                </a:lnTo>
                <a:lnTo>
                  <a:pt x="88" y="174"/>
                </a:lnTo>
                <a:lnTo>
                  <a:pt x="88" y="176"/>
                </a:lnTo>
                <a:lnTo>
                  <a:pt x="88" y="179"/>
                </a:lnTo>
                <a:lnTo>
                  <a:pt x="88" y="181"/>
                </a:lnTo>
                <a:lnTo>
                  <a:pt x="88" y="181"/>
                </a:lnTo>
                <a:lnTo>
                  <a:pt x="88" y="183"/>
                </a:lnTo>
                <a:lnTo>
                  <a:pt x="87" y="183"/>
                </a:lnTo>
                <a:lnTo>
                  <a:pt x="87" y="183"/>
                </a:lnTo>
                <a:lnTo>
                  <a:pt x="88" y="185"/>
                </a:lnTo>
                <a:lnTo>
                  <a:pt x="88" y="185"/>
                </a:lnTo>
                <a:lnTo>
                  <a:pt x="87" y="190"/>
                </a:lnTo>
                <a:lnTo>
                  <a:pt x="86" y="195"/>
                </a:lnTo>
                <a:lnTo>
                  <a:pt x="86" y="195"/>
                </a:lnTo>
                <a:lnTo>
                  <a:pt x="86" y="198"/>
                </a:lnTo>
                <a:lnTo>
                  <a:pt x="87" y="199"/>
                </a:lnTo>
                <a:lnTo>
                  <a:pt x="87" y="199"/>
                </a:lnTo>
                <a:lnTo>
                  <a:pt x="87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204"/>
                </a:lnTo>
                <a:lnTo>
                  <a:pt x="86" y="208"/>
                </a:lnTo>
                <a:lnTo>
                  <a:pt x="86" y="208"/>
                </a:lnTo>
                <a:lnTo>
                  <a:pt x="86" y="208"/>
                </a:lnTo>
                <a:lnTo>
                  <a:pt x="87" y="208"/>
                </a:lnTo>
                <a:lnTo>
                  <a:pt x="87" y="208"/>
                </a:lnTo>
                <a:lnTo>
                  <a:pt x="86" y="211"/>
                </a:lnTo>
                <a:lnTo>
                  <a:pt x="86" y="211"/>
                </a:lnTo>
                <a:lnTo>
                  <a:pt x="86" y="213"/>
                </a:lnTo>
                <a:lnTo>
                  <a:pt x="86" y="213"/>
                </a:lnTo>
                <a:lnTo>
                  <a:pt x="86" y="214"/>
                </a:lnTo>
                <a:lnTo>
                  <a:pt x="86" y="215"/>
                </a:lnTo>
                <a:lnTo>
                  <a:pt x="86" y="215"/>
                </a:lnTo>
                <a:lnTo>
                  <a:pt x="85" y="221"/>
                </a:lnTo>
                <a:lnTo>
                  <a:pt x="85" y="221"/>
                </a:lnTo>
                <a:lnTo>
                  <a:pt x="86" y="226"/>
                </a:lnTo>
                <a:lnTo>
                  <a:pt x="86" y="226"/>
                </a:lnTo>
                <a:lnTo>
                  <a:pt x="87" y="230"/>
                </a:lnTo>
                <a:lnTo>
                  <a:pt x="87" y="230"/>
                </a:lnTo>
                <a:lnTo>
                  <a:pt x="87" y="243"/>
                </a:lnTo>
                <a:lnTo>
                  <a:pt x="87" y="243"/>
                </a:lnTo>
                <a:lnTo>
                  <a:pt x="87" y="248"/>
                </a:lnTo>
                <a:lnTo>
                  <a:pt x="87" y="250"/>
                </a:lnTo>
                <a:lnTo>
                  <a:pt x="86" y="253"/>
                </a:lnTo>
                <a:lnTo>
                  <a:pt x="86" y="253"/>
                </a:lnTo>
                <a:lnTo>
                  <a:pt x="87" y="255"/>
                </a:lnTo>
                <a:lnTo>
                  <a:pt x="87" y="255"/>
                </a:lnTo>
                <a:lnTo>
                  <a:pt x="87" y="257"/>
                </a:lnTo>
                <a:lnTo>
                  <a:pt x="87" y="257"/>
                </a:lnTo>
                <a:lnTo>
                  <a:pt x="88" y="262"/>
                </a:lnTo>
                <a:lnTo>
                  <a:pt x="88" y="262"/>
                </a:lnTo>
                <a:lnTo>
                  <a:pt x="87" y="267"/>
                </a:lnTo>
                <a:lnTo>
                  <a:pt x="87" y="272"/>
                </a:lnTo>
                <a:lnTo>
                  <a:pt x="87" y="272"/>
                </a:lnTo>
                <a:lnTo>
                  <a:pt x="88" y="274"/>
                </a:lnTo>
                <a:lnTo>
                  <a:pt x="88" y="274"/>
                </a:lnTo>
                <a:lnTo>
                  <a:pt x="87" y="277"/>
                </a:lnTo>
                <a:lnTo>
                  <a:pt x="87" y="277"/>
                </a:lnTo>
                <a:lnTo>
                  <a:pt x="88" y="279"/>
                </a:lnTo>
                <a:lnTo>
                  <a:pt x="88" y="279"/>
                </a:lnTo>
                <a:lnTo>
                  <a:pt x="87" y="282"/>
                </a:lnTo>
                <a:lnTo>
                  <a:pt x="87" y="282"/>
                </a:lnTo>
                <a:lnTo>
                  <a:pt x="88" y="284"/>
                </a:lnTo>
                <a:lnTo>
                  <a:pt x="88" y="284"/>
                </a:lnTo>
                <a:lnTo>
                  <a:pt x="88" y="290"/>
                </a:lnTo>
                <a:lnTo>
                  <a:pt x="88" y="298"/>
                </a:lnTo>
                <a:lnTo>
                  <a:pt x="88" y="298"/>
                </a:lnTo>
                <a:lnTo>
                  <a:pt x="87" y="299"/>
                </a:lnTo>
                <a:lnTo>
                  <a:pt x="87" y="299"/>
                </a:lnTo>
                <a:lnTo>
                  <a:pt x="88" y="303"/>
                </a:lnTo>
                <a:lnTo>
                  <a:pt x="88" y="305"/>
                </a:lnTo>
                <a:lnTo>
                  <a:pt x="88" y="308"/>
                </a:lnTo>
                <a:lnTo>
                  <a:pt x="88" y="308"/>
                </a:lnTo>
                <a:lnTo>
                  <a:pt x="88" y="309"/>
                </a:lnTo>
                <a:lnTo>
                  <a:pt x="88" y="312"/>
                </a:lnTo>
                <a:lnTo>
                  <a:pt x="88" y="318"/>
                </a:lnTo>
                <a:lnTo>
                  <a:pt x="88" y="318"/>
                </a:lnTo>
                <a:lnTo>
                  <a:pt x="87" y="317"/>
                </a:lnTo>
                <a:lnTo>
                  <a:pt x="87" y="317"/>
                </a:lnTo>
                <a:lnTo>
                  <a:pt x="86" y="315"/>
                </a:lnTo>
                <a:lnTo>
                  <a:pt x="86" y="315"/>
                </a:lnTo>
                <a:lnTo>
                  <a:pt x="87" y="318"/>
                </a:lnTo>
                <a:lnTo>
                  <a:pt x="88" y="318"/>
                </a:lnTo>
                <a:lnTo>
                  <a:pt x="88" y="318"/>
                </a:lnTo>
                <a:lnTo>
                  <a:pt x="87" y="320"/>
                </a:lnTo>
                <a:lnTo>
                  <a:pt x="87" y="324"/>
                </a:lnTo>
                <a:lnTo>
                  <a:pt x="87" y="324"/>
                </a:lnTo>
                <a:lnTo>
                  <a:pt x="87" y="325"/>
                </a:lnTo>
                <a:lnTo>
                  <a:pt x="88" y="325"/>
                </a:lnTo>
                <a:lnTo>
                  <a:pt x="89" y="327"/>
                </a:lnTo>
                <a:lnTo>
                  <a:pt x="89" y="327"/>
                </a:lnTo>
                <a:lnTo>
                  <a:pt x="89" y="335"/>
                </a:lnTo>
                <a:lnTo>
                  <a:pt x="88" y="343"/>
                </a:lnTo>
                <a:lnTo>
                  <a:pt x="88" y="343"/>
                </a:lnTo>
                <a:lnTo>
                  <a:pt x="89" y="347"/>
                </a:lnTo>
                <a:lnTo>
                  <a:pt x="89" y="347"/>
                </a:lnTo>
                <a:lnTo>
                  <a:pt x="89" y="353"/>
                </a:lnTo>
                <a:lnTo>
                  <a:pt x="89" y="358"/>
                </a:lnTo>
                <a:lnTo>
                  <a:pt x="89" y="358"/>
                </a:lnTo>
                <a:lnTo>
                  <a:pt x="89" y="362"/>
                </a:lnTo>
                <a:lnTo>
                  <a:pt x="89" y="362"/>
                </a:lnTo>
                <a:lnTo>
                  <a:pt x="88" y="364"/>
                </a:lnTo>
                <a:lnTo>
                  <a:pt x="88" y="364"/>
                </a:lnTo>
                <a:lnTo>
                  <a:pt x="89" y="368"/>
                </a:lnTo>
                <a:lnTo>
                  <a:pt x="89" y="368"/>
                </a:lnTo>
                <a:lnTo>
                  <a:pt x="87" y="382"/>
                </a:lnTo>
                <a:lnTo>
                  <a:pt x="87" y="382"/>
                </a:lnTo>
                <a:lnTo>
                  <a:pt x="87" y="382"/>
                </a:lnTo>
                <a:lnTo>
                  <a:pt x="87" y="380"/>
                </a:lnTo>
                <a:lnTo>
                  <a:pt x="87" y="378"/>
                </a:lnTo>
                <a:lnTo>
                  <a:pt x="87" y="378"/>
                </a:lnTo>
                <a:lnTo>
                  <a:pt x="86" y="375"/>
                </a:lnTo>
                <a:lnTo>
                  <a:pt x="86" y="374"/>
                </a:lnTo>
                <a:lnTo>
                  <a:pt x="87" y="374"/>
                </a:lnTo>
                <a:lnTo>
                  <a:pt x="87" y="374"/>
                </a:lnTo>
                <a:lnTo>
                  <a:pt x="87" y="373"/>
                </a:lnTo>
                <a:lnTo>
                  <a:pt x="86" y="372"/>
                </a:lnTo>
                <a:lnTo>
                  <a:pt x="86" y="372"/>
                </a:lnTo>
                <a:lnTo>
                  <a:pt x="86" y="370"/>
                </a:lnTo>
                <a:lnTo>
                  <a:pt x="86" y="370"/>
                </a:lnTo>
                <a:lnTo>
                  <a:pt x="87" y="369"/>
                </a:lnTo>
                <a:lnTo>
                  <a:pt x="87" y="369"/>
                </a:lnTo>
                <a:lnTo>
                  <a:pt x="87" y="369"/>
                </a:lnTo>
                <a:lnTo>
                  <a:pt x="86" y="369"/>
                </a:lnTo>
                <a:lnTo>
                  <a:pt x="86" y="368"/>
                </a:lnTo>
                <a:lnTo>
                  <a:pt x="86" y="367"/>
                </a:lnTo>
                <a:lnTo>
                  <a:pt x="87" y="365"/>
                </a:lnTo>
                <a:lnTo>
                  <a:pt x="87" y="365"/>
                </a:lnTo>
                <a:lnTo>
                  <a:pt x="86" y="365"/>
                </a:lnTo>
                <a:lnTo>
                  <a:pt x="85" y="365"/>
                </a:lnTo>
                <a:lnTo>
                  <a:pt x="85" y="367"/>
                </a:lnTo>
                <a:lnTo>
                  <a:pt x="83" y="367"/>
                </a:lnTo>
                <a:lnTo>
                  <a:pt x="83" y="367"/>
                </a:lnTo>
                <a:lnTo>
                  <a:pt x="83" y="358"/>
                </a:lnTo>
                <a:lnTo>
                  <a:pt x="83" y="358"/>
                </a:lnTo>
                <a:lnTo>
                  <a:pt x="82" y="358"/>
                </a:lnTo>
                <a:lnTo>
                  <a:pt x="82" y="359"/>
                </a:lnTo>
                <a:lnTo>
                  <a:pt x="81" y="359"/>
                </a:lnTo>
                <a:lnTo>
                  <a:pt x="80" y="359"/>
                </a:lnTo>
                <a:lnTo>
                  <a:pt x="80" y="359"/>
                </a:lnTo>
                <a:lnTo>
                  <a:pt x="80" y="357"/>
                </a:lnTo>
                <a:lnTo>
                  <a:pt x="80" y="354"/>
                </a:lnTo>
                <a:lnTo>
                  <a:pt x="80" y="352"/>
                </a:lnTo>
                <a:lnTo>
                  <a:pt x="81" y="349"/>
                </a:lnTo>
                <a:lnTo>
                  <a:pt x="81" y="349"/>
                </a:lnTo>
                <a:lnTo>
                  <a:pt x="80" y="348"/>
                </a:lnTo>
                <a:lnTo>
                  <a:pt x="79" y="349"/>
                </a:lnTo>
                <a:lnTo>
                  <a:pt x="79" y="349"/>
                </a:lnTo>
                <a:lnTo>
                  <a:pt x="79" y="348"/>
                </a:lnTo>
                <a:lnTo>
                  <a:pt x="79" y="347"/>
                </a:lnTo>
                <a:lnTo>
                  <a:pt x="80" y="347"/>
                </a:lnTo>
                <a:lnTo>
                  <a:pt x="79" y="347"/>
                </a:lnTo>
                <a:lnTo>
                  <a:pt x="79" y="347"/>
                </a:lnTo>
                <a:lnTo>
                  <a:pt x="80" y="345"/>
                </a:lnTo>
                <a:lnTo>
                  <a:pt x="80" y="347"/>
                </a:lnTo>
                <a:lnTo>
                  <a:pt x="81" y="347"/>
                </a:lnTo>
                <a:lnTo>
                  <a:pt x="81" y="347"/>
                </a:lnTo>
                <a:lnTo>
                  <a:pt x="80" y="342"/>
                </a:lnTo>
                <a:lnTo>
                  <a:pt x="80" y="335"/>
                </a:lnTo>
                <a:lnTo>
                  <a:pt x="80" y="335"/>
                </a:lnTo>
                <a:lnTo>
                  <a:pt x="80" y="337"/>
                </a:lnTo>
                <a:lnTo>
                  <a:pt x="80" y="337"/>
                </a:lnTo>
                <a:lnTo>
                  <a:pt x="80" y="337"/>
                </a:lnTo>
                <a:lnTo>
                  <a:pt x="80" y="332"/>
                </a:lnTo>
                <a:lnTo>
                  <a:pt x="80" y="329"/>
                </a:lnTo>
                <a:lnTo>
                  <a:pt x="80" y="325"/>
                </a:lnTo>
                <a:lnTo>
                  <a:pt x="80" y="325"/>
                </a:lnTo>
                <a:lnTo>
                  <a:pt x="80" y="325"/>
                </a:lnTo>
                <a:lnTo>
                  <a:pt x="79" y="324"/>
                </a:lnTo>
                <a:lnTo>
                  <a:pt x="79" y="324"/>
                </a:lnTo>
                <a:lnTo>
                  <a:pt x="79" y="323"/>
                </a:lnTo>
                <a:lnTo>
                  <a:pt x="79" y="323"/>
                </a:lnTo>
                <a:lnTo>
                  <a:pt x="79" y="320"/>
                </a:lnTo>
                <a:lnTo>
                  <a:pt x="80" y="319"/>
                </a:lnTo>
                <a:lnTo>
                  <a:pt x="80" y="319"/>
                </a:lnTo>
                <a:lnTo>
                  <a:pt x="79" y="318"/>
                </a:lnTo>
                <a:lnTo>
                  <a:pt x="79" y="318"/>
                </a:lnTo>
                <a:lnTo>
                  <a:pt x="79" y="318"/>
                </a:lnTo>
                <a:lnTo>
                  <a:pt x="79" y="315"/>
                </a:lnTo>
                <a:lnTo>
                  <a:pt x="79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5"/>
                </a:lnTo>
                <a:lnTo>
                  <a:pt x="77" y="319"/>
                </a:lnTo>
                <a:lnTo>
                  <a:pt x="77" y="319"/>
                </a:lnTo>
                <a:lnTo>
                  <a:pt x="75" y="319"/>
                </a:lnTo>
                <a:lnTo>
                  <a:pt x="75" y="320"/>
                </a:lnTo>
                <a:lnTo>
                  <a:pt x="75" y="320"/>
                </a:lnTo>
                <a:lnTo>
                  <a:pt x="75" y="322"/>
                </a:lnTo>
                <a:lnTo>
                  <a:pt x="75" y="322"/>
                </a:lnTo>
                <a:lnTo>
                  <a:pt x="76" y="320"/>
                </a:lnTo>
                <a:lnTo>
                  <a:pt x="77" y="320"/>
                </a:lnTo>
                <a:lnTo>
                  <a:pt x="77" y="320"/>
                </a:lnTo>
                <a:lnTo>
                  <a:pt x="76" y="330"/>
                </a:lnTo>
                <a:lnTo>
                  <a:pt x="76" y="339"/>
                </a:lnTo>
                <a:lnTo>
                  <a:pt x="76" y="355"/>
                </a:lnTo>
                <a:lnTo>
                  <a:pt x="76" y="355"/>
                </a:lnTo>
                <a:lnTo>
                  <a:pt x="75" y="357"/>
                </a:lnTo>
                <a:lnTo>
                  <a:pt x="74" y="355"/>
                </a:lnTo>
                <a:lnTo>
                  <a:pt x="74" y="355"/>
                </a:lnTo>
                <a:lnTo>
                  <a:pt x="74" y="362"/>
                </a:lnTo>
                <a:lnTo>
                  <a:pt x="74" y="367"/>
                </a:lnTo>
                <a:lnTo>
                  <a:pt x="74" y="367"/>
                </a:lnTo>
                <a:lnTo>
                  <a:pt x="75" y="367"/>
                </a:lnTo>
                <a:lnTo>
                  <a:pt x="75" y="368"/>
                </a:lnTo>
                <a:lnTo>
                  <a:pt x="75" y="368"/>
                </a:lnTo>
                <a:lnTo>
                  <a:pt x="74" y="369"/>
                </a:lnTo>
                <a:lnTo>
                  <a:pt x="74" y="370"/>
                </a:lnTo>
                <a:lnTo>
                  <a:pt x="72" y="370"/>
                </a:lnTo>
                <a:lnTo>
                  <a:pt x="72" y="370"/>
                </a:lnTo>
                <a:lnTo>
                  <a:pt x="72" y="372"/>
                </a:lnTo>
                <a:lnTo>
                  <a:pt x="75" y="372"/>
                </a:lnTo>
                <a:lnTo>
                  <a:pt x="75" y="372"/>
                </a:lnTo>
                <a:lnTo>
                  <a:pt x="74" y="372"/>
                </a:lnTo>
                <a:lnTo>
                  <a:pt x="74" y="373"/>
                </a:lnTo>
                <a:lnTo>
                  <a:pt x="74" y="373"/>
                </a:lnTo>
                <a:lnTo>
                  <a:pt x="72" y="373"/>
                </a:lnTo>
                <a:lnTo>
                  <a:pt x="71" y="372"/>
                </a:lnTo>
                <a:lnTo>
                  <a:pt x="70" y="369"/>
                </a:lnTo>
                <a:lnTo>
                  <a:pt x="70" y="369"/>
                </a:lnTo>
                <a:lnTo>
                  <a:pt x="70" y="368"/>
                </a:lnTo>
                <a:lnTo>
                  <a:pt x="70" y="364"/>
                </a:lnTo>
                <a:lnTo>
                  <a:pt x="70" y="364"/>
                </a:lnTo>
                <a:lnTo>
                  <a:pt x="71" y="364"/>
                </a:lnTo>
                <a:lnTo>
                  <a:pt x="71" y="365"/>
                </a:lnTo>
                <a:lnTo>
                  <a:pt x="71" y="365"/>
                </a:lnTo>
                <a:lnTo>
                  <a:pt x="72" y="367"/>
                </a:lnTo>
                <a:lnTo>
                  <a:pt x="72" y="367"/>
                </a:lnTo>
                <a:lnTo>
                  <a:pt x="72" y="365"/>
                </a:lnTo>
                <a:lnTo>
                  <a:pt x="72" y="363"/>
                </a:lnTo>
                <a:lnTo>
                  <a:pt x="71" y="363"/>
                </a:lnTo>
                <a:lnTo>
                  <a:pt x="70" y="363"/>
                </a:lnTo>
                <a:lnTo>
                  <a:pt x="70" y="363"/>
                </a:lnTo>
                <a:lnTo>
                  <a:pt x="70" y="360"/>
                </a:lnTo>
                <a:lnTo>
                  <a:pt x="70" y="359"/>
                </a:lnTo>
                <a:lnTo>
                  <a:pt x="70" y="358"/>
                </a:lnTo>
                <a:lnTo>
                  <a:pt x="70" y="358"/>
                </a:lnTo>
                <a:lnTo>
                  <a:pt x="71" y="359"/>
                </a:lnTo>
                <a:lnTo>
                  <a:pt x="71" y="360"/>
                </a:lnTo>
                <a:lnTo>
                  <a:pt x="71" y="360"/>
                </a:lnTo>
                <a:lnTo>
                  <a:pt x="72" y="359"/>
                </a:lnTo>
                <a:lnTo>
                  <a:pt x="72" y="358"/>
                </a:lnTo>
                <a:lnTo>
                  <a:pt x="71" y="357"/>
                </a:lnTo>
                <a:lnTo>
                  <a:pt x="70" y="357"/>
                </a:lnTo>
                <a:lnTo>
                  <a:pt x="70" y="357"/>
                </a:lnTo>
                <a:lnTo>
                  <a:pt x="71" y="352"/>
                </a:lnTo>
                <a:lnTo>
                  <a:pt x="71" y="347"/>
                </a:lnTo>
                <a:lnTo>
                  <a:pt x="71" y="347"/>
                </a:lnTo>
                <a:lnTo>
                  <a:pt x="72" y="342"/>
                </a:lnTo>
                <a:lnTo>
                  <a:pt x="72" y="342"/>
                </a:lnTo>
                <a:lnTo>
                  <a:pt x="72" y="342"/>
                </a:lnTo>
                <a:lnTo>
                  <a:pt x="71" y="340"/>
                </a:lnTo>
                <a:lnTo>
                  <a:pt x="71" y="340"/>
                </a:lnTo>
                <a:lnTo>
                  <a:pt x="71" y="332"/>
                </a:lnTo>
                <a:lnTo>
                  <a:pt x="71" y="328"/>
                </a:lnTo>
                <a:lnTo>
                  <a:pt x="72" y="323"/>
                </a:lnTo>
                <a:lnTo>
                  <a:pt x="72" y="323"/>
                </a:lnTo>
                <a:lnTo>
                  <a:pt x="74" y="324"/>
                </a:lnTo>
                <a:lnTo>
                  <a:pt x="74" y="324"/>
                </a:lnTo>
                <a:lnTo>
                  <a:pt x="74" y="327"/>
                </a:lnTo>
                <a:lnTo>
                  <a:pt x="74" y="327"/>
                </a:lnTo>
                <a:lnTo>
                  <a:pt x="74" y="325"/>
                </a:lnTo>
                <a:lnTo>
                  <a:pt x="74" y="323"/>
                </a:lnTo>
                <a:lnTo>
                  <a:pt x="71" y="322"/>
                </a:lnTo>
                <a:lnTo>
                  <a:pt x="71" y="322"/>
                </a:lnTo>
                <a:lnTo>
                  <a:pt x="72" y="310"/>
                </a:lnTo>
                <a:lnTo>
                  <a:pt x="72" y="300"/>
                </a:lnTo>
                <a:lnTo>
                  <a:pt x="72" y="300"/>
                </a:lnTo>
                <a:lnTo>
                  <a:pt x="74" y="299"/>
                </a:lnTo>
                <a:lnTo>
                  <a:pt x="75" y="300"/>
                </a:lnTo>
                <a:lnTo>
                  <a:pt x="75" y="300"/>
                </a:lnTo>
                <a:lnTo>
                  <a:pt x="74" y="299"/>
                </a:lnTo>
                <a:lnTo>
                  <a:pt x="74" y="298"/>
                </a:lnTo>
                <a:lnTo>
                  <a:pt x="74" y="298"/>
                </a:lnTo>
                <a:lnTo>
                  <a:pt x="74" y="290"/>
                </a:lnTo>
                <a:lnTo>
                  <a:pt x="74" y="283"/>
                </a:lnTo>
                <a:lnTo>
                  <a:pt x="74" y="283"/>
                </a:lnTo>
                <a:lnTo>
                  <a:pt x="74" y="277"/>
                </a:lnTo>
                <a:lnTo>
                  <a:pt x="74" y="277"/>
                </a:lnTo>
                <a:lnTo>
                  <a:pt x="75" y="272"/>
                </a:lnTo>
                <a:lnTo>
                  <a:pt x="75" y="272"/>
                </a:lnTo>
                <a:lnTo>
                  <a:pt x="74" y="268"/>
                </a:lnTo>
                <a:lnTo>
                  <a:pt x="74" y="268"/>
                </a:lnTo>
                <a:lnTo>
                  <a:pt x="75" y="265"/>
                </a:lnTo>
                <a:lnTo>
                  <a:pt x="75" y="265"/>
                </a:lnTo>
                <a:lnTo>
                  <a:pt x="74" y="259"/>
                </a:lnTo>
                <a:lnTo>
                  <a:pt x="74" y="259"/>
                </a:lnTo>
                <a:lnTo>
                  <a:pt x="74" y="258"/>
                </a:lnTo>
                <a:lnTo>
                  <a:pt x="72" y="258"/>
                </a:lnTo>
                <a:lnTo>
                  <a:pt x="72" y="258"/>
                </a:lnTo>
                <a:lnTo>
                  <a:pt x="74" y="255"/>
                </a:lnTo>
                <a:lnTo>
                  <a:pt x="74" y="253"/>
                </a:lnTo>
                <a:lnTo>
                  <a:pt x="74" y="253"/>
                </a:lnTo>
                <a:lnTo>
                  <a:pt x="74" y="252"/>
                </a:lnTo>
                <a:lnTo>
                  <a:pt x="74" y="250"/>
                </a:lnTo>
                <a:lnTo>
                  <a:pt x="72" y="249"/>
                </a:lnTo>
                <a:lnTo>
                  <a:pt x="72" y="249"/>
                </a:lnTo>
                <a:lnTo>
                  <a:pt x="74" y="248"/>
                </a:lnTo>
                <a:lnTo>
                  <a:pt x="74" y="245"/>
                </a:lnTo>
                <a:lnTo>
                  <a:pt x="74" y="245"/>
                </a:lnTo>
                <a:lnTo>
                  <a:pt x="74" y="247"/>
                </a:lnTo>
                <a:lnTo>
                  <a:pt x="74" y="247"/>
                </a:lnTo>
                <a:lnTo>
                  <a:pt x="74" y="247"/>
                </a:lnTo>
                <a:lnTo>
                  <a:pt x="72" y="247"/>
                </a:lnTo>
                <a:lnTo>
                  <a:pt x="72" y="245"/>
                </a:lnTo>
                <a:lnTo>
                  <a:pt x="72" y="244"/>
                </a:lnTo>
                <a:lnTo>
                  <a:pt x="72" y="244"/>
                </a:lnTo>
                <a:lnTo>
                  <a:pt x="72" y="233"/>
                </a:lnTo>
                <a:lnTo>
                  <a:pt x="74" y="220"/>
                </a:lnTo>
                <a:lnTo>
                  <a:pt x="74" y="220"/>
                </a:lnTo>
                <a:lnTo>
                  <a:pt x="74" y="208"/>
                </a:lnTo>
                <a:lnTo>
                  <a:pt x="74" y="208"/>
                </a:lnTo>
                <a:lnTo>
                  <a:pt x="75" y="205"/>
                </a:lnTo>
                <a:lnTo>
                  <a:pt x="75" y="205"/>
                </a:lnTo>
                <a:lnTo>
                  <a:pt x="74" y="201"/>
                </a:lnTo>
                <a:lnTo>
                  <a:pt x="74" y="200"/>
                </a:lnTo>
                <a:lnTo>
                  <a:pt x="75" y="199"/>
                </a:lnTo>
                <a:lnTo>
                  <a:pt x="75" y="199"/>
                </a:lnTo>
                <a:lnTo>
                  <a:pt x="74" y="198"/>
                </a:lnTo>
                <a:lnTo>
                  <a:pt x="74" y="195"/>
                </a:lnTo>
                <a:lnTo>
                  <a:pt x="74" y="191"/>
                </a:lnTo>
                <a:lnTo>
                  <a:pt x="74" y="191"/>
                </a:lnTo>
                <a:lnTo>
                  <a:pt x="75" y="194"/>
                </a:lnTo>
                <a:lnTo>
                  <a:pt x="75" y="194"/>
                </a:lnTo>
                <a:lnTo>
                  <a:pt x="75" y="193"/>
                </a:lnTo>
                <a:lnTo>
                  <a:pt x="75" y="193"/>
                </a:lnTo>
                <a:lnTo>
                  <a:pt x="75" y="191"/>
                </a:lnTo>
                <a:lnTo>
                  <a:pt x="74" y="191"/>
                </a:lnTo>
                <a:lnTo>
                  <a:pt x="74" y="191"/>
                </a:lnTo>
                <a:lnTo>
                  <a:pt x="75" y="189"/>
                </a:lnTo>
                <a:lnTo>
                  <a:pt x="75" y="186"/>
                </a:lnTo>
                <a:lnTo>
                  <a:pt x="75" y="186"/>
                </a:lnTo>
                <a:lnTo>
                  <a:pt x="75" y="186"/>
                </a:lnTo>
                <a:lnTo>
                  <a:pt x="75" y="188"/>
                </a:lnTo>
                <a:lnTo>
                  <a:pt x="75" y="188"/>
                </a:lnTo>
                <a:lnTo>
                  <a:pt x="74" y="185"/>
                </a:lnTo>
                <a:lnTo>
                  <a:pt x="74" y="183"/>
                </a:lnTo>
                <a:lnTo>
                  <a:pt x="74" y="176"/>
                </a:lnTo>
                <a:lnTo>
                  <a:pt x="74" y="176"/>
                </a:lnTo>
                <a:lnTo>
                  <a:pt x="76" y="173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5" y="170"/>
                </a:lnTo>
                <a:lnTo>
                  <a:pt x="75" y="170"/>
                </a:lnTo>
                <a:lnTo>
                  <a:pt x="75" y="170"/>
                </a:lnTo>
                <a:lnTo>
                  <a:pt x="75" y="168"/>
                </a:lnTo>
                <a:lnTo>
                  <a:pt x="74" y="166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5" y="155"/>
                </a:lnTo>
                <a:lnTo>
                  <a:pt x="75" y="155"/>
                </a:lnTo>
                <a:lnTo>
                  <a:pt x="75" y="156"/>
                </a:lnTo>
                <a:lnTo>
                  <a:pt x="75" y="156"/>
                </a:lnTo>
                <a:lnTo>
                  <a:pt x="75" y="156"/>
                </a:lnTo>
                <a:lnTo>
                  <a:pt x="76" y="156"/>
                </a:lnTo>
                <a:lnTo>
                  <a:pt x="76" y="155"/>
                </a:lnTo>
                <a:lnTo>
                  <a:pt x="75" y="154"/>
                </a:lnTo>
                <a:lnTo>
                  <a:pt x="74" y="154"/>
                </a:lnTo>
                <a:lnTo>
                  <a:pt x="74" y="154"/>
                </a:lnTo>
                <a:lnTo>
                  <a:pt x="74" y="153"/>
                </a:lnTo>
                <a:lnTo>
                  <a:pt x="75" y="153"/>
                </a:lnTo>
                <a:lnTo>
                  <a:pt x="75" y="153"/>
                </a:lnTo>
                <a:lnTo>
                  <a:pt x="74" y="149"/>
                </a:lnTo>
                <a:lnTo>
                  <a:pt x="74" y="145"/>
                </a:lnTo>
                <a:lnTo>
                  <a:pt x="74" y="139"/>
                </a:lnTo>
                <a:lnTo>
                  <a:pt x="74" y="139"/>
                </a:lnTo>
                <a:lnTo>
                  <a:pt x="75" y="139"/>
                </a:lnTo>
                <a:lnTo>
                  <a:pt x="75" y="138"/>
                </a:lnTo>
                <a:lnTo>
                  <a:pt x="76" y="136"/>
                </a:lnTo>
                <a:lnTo>
                  <a:pt x="75" y="135"/>
                </a:lnTo>
                <a:lnTo>
                  <a:pt x="75" y="135"/>
                </a:lnTo>
                <a:lnTo>
                  <a:pt x="74" y="135"/>
                </a:lnTo>
                <a:lnTo>
                  <a:pt x="75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8"/>
                </a:lnTo>
                <a:lnTo>
                  <a:pt x="74" y="120"/>
                </a:lnTo>
                <a:lnTo>
                  <a:pt x="74" y="120"/>
                </a:lnTo>
                <a:lnTo>
                  <a:pt x="76" y="120"/>
                </a:lnTo>
                <a:lnTo>
                  <a:pt x="74" y="118"/>
                </a:lnTo>
                <a:lnTo>
                  <a:pt x="74" y="118"/>
                </a:lnTo>
                <a:lnTo>
                  <a:pt x="74" y="110"/>
                </a:lnTo>
                <a:lnTo>
                  <a:pt x="74" y="110"/>
                </a:lnTo>
                <a:lnTo>
                  <a:pt x="75" y="104"/>
                </a:lnTo>
                <a:lnTo>
                  <a:pt x="75" y="96"/>
                </a:lnTo>
                <a:lnTo>
                  <a:pt x="75" y="96"/>
                </a:lnTo>
                <a:lnTo>
                  <a:pt x="75" y="93"/>
                </a:lnTo>
                <a:lnTo>
                  <a:pt x="75" y="93"/>
                </a:lnTo>
                <a:lnTo>
                  <a:pt x="75" y="83"/>
                </a:lnTo>
                <a:lnTo>
                  <a:pt x="75" y="73"/>
                </a:lnTo>
                <a:lnTo>
                  <a:pt x="75" y="73"/>
                </a:lnTo>
                <a:lnTo>
                  <a:pt x="74" y="66"/>
                </a:lnTo>
                <a:lnTo>
                  <a:pt x="74" y="66"/>
                </a:lnTo>
                <a:lnTo>
                  <a:pt x="74" y="55"/>
                </a:lnTo>
                <a:lnTo>
                  <a:pt x="74" y="55"/>
                </a:lnTo>
                <a:lnTo>
                  <a:pt x="74" y="41"/>
                </a:lnTo>
                <a:lnTo>
                  <a:pt x="74" y="41"/>
                </a:lnTo>
                <a:lnTo>
                  <a:pt x="74" y="39"/>
                </a:lnTo>
                <a:lnTo>
                  <a:pt x="74" y="39"/>
                </a:lnTo>
                <a:lnTo>
                  <a:pt x="74" y="36"/>
                </a:lnTo>
                <a:lnTo>
                  <a:pt x="74" y="36"/>
                </a:lnTo>
                <a:lnTo>
                  <a:pt x="74" y="34"/>
                </a:lnTo>
                <a:lnTo>
                  <a:pt x="74" y="33"/>
                </a:lnTo>
                <a:lnTo>
                  <a:pt x="72" y="31"/>
                </a:lnTo>
                <a:lnTo>
                  <a:pt x="72" y="31"/>
                </a:lnTo>
                <a:lnTo>
                  <a:pt x="72" y="16"/>
                </a:lnTo>
                <a:lnTo>
                  <a:pt x="72" y="16"/>
                </a:lnTo>
                <a:lnTo>
                  <a:pt x="75" y="16"/>
                </a:lnTo>
                <a:lnTo>
                  <a:pt x="75" y="21"/>
                </a:lnTo>
                <a:lnTo>
                  <a:pt x="75" y="21"/>
                </a:lnTo>
                <a:lnTo>
                  <a:pt x="75" y="23"/>
                </a:lnTo>
                <a:lnTo>
                  <a:pt x="76" y="23"/>
                </a:lnTo>
                <a:lnTo>
                  <a:pt x="79" y="23"/>
                </a:lnTo>
                <a:lnTo>
                  <a:pt x="79" y="23"/>
                </a:lnTo>
                <a:lnTo>
                  <a:pt x="77" y="21"/>
                </a:lnTo>
                <a:lnTo>
                  <a:pt x="77" y="20"/>
                </a:lnTo>
                <a:lnTo>
                  <a:pt x="77" y="20"/>
                </a:lnTo>
                <a:lnTo>
                  <a:pt x="77" y="20"/>
                </a:lnTo>
                <a:lnTo>
                  <a:pt x="79" y="19"/>
                </a:lnTo>
                <a:lnTo>
                  <a:pt x="79" y="19"/>
                </a:lnTo>
                <a:lnTo>
                  <a:pt x="79" y="18"/>
                </a:lnTo>
                <a:lnTo>
                  <a:pt x="77" y="18"/>
                </a:lnTo>
                <a:lnTo>
                  <a:pt x="77" y="18"/>
                </a:lnTo>
                <a:lnTo>
                  <a:pt x="79" y="16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close/>
                <a:moveTo>
                  <a:pt x="74" y="328"/>
                </a:moveTo>
                <a:lnTo>
                  <a:pt x="74" y="328"/>
                </a:lnTo>
                <a:lnTo>
                  <a:pt x="72" y="329"/>
                </a:lnTo>
                <a:lnTo>
                  <a:pt x="72" y="330"/>
                </a:lnTo>
                <a:lnTo>
                  <a:pt x="74" y="332"/>
                </a:lnTo>
                <a:lnTo>
                  <a:pt x="74" y="332"/>
                </a:lnTo>
                <a:lnTo>
                  <a:pt x="75" y="329"/>
                </a:lnTo>
                <a:lnTo>
                  <a:pt x="75" y="329"/>
                </a:lnTo>
                <a:lnTo>
                  <a:pt x="74" y="328"/>
                </a:lnTo>
                <a:lnTo>
                  <a:pt x="74" y="328"/>
                </a:lnTo>
                <a:close/>
                <a:moveTo>
                  <a:pt x="82" y="353"/>
                </a:moveTo>
                <a:lnTo>
                  <a:pt x="82" y="353"/>
                </a:lnTo>
                <a:lnTo>
                  <a:pt x="81" y="357"/>
                </a:lnTo>
                <a:lnTo>
                  <a:pt x="81" y="357"/>
                </a:lnTo>
                <a:lnTo>
                  <a:pt x="82" y="357"/>
                </a:lnTo>
                <a:lnTo>
                  <a:pt x="83" y="355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2" y="353"/>
                </a:lnTo>
                <a:lnTo>
                  <a:pt x="82" y="353"/>
                </a:lnTo>
                <a:close/>
                <a:moveTo>
                  <a:pt x="88" y="347"/>
                </a:moveTo>
                <a:lnTo>
                  <a:pt x="88" y="347"/>
                </a:lnTo>
                <a:lnTo>
                  <a:pt x="88" y="348"/>
                </a:lnTo>
                <a:lnTo>
                  <a:pt x="87" y="349"/>
                </a:lnTo>
                <a:lnTo>
                  <a:pt x="87" y="352"/>
                </a:lnTo>
                <a:lnTo>
                  <a:pt x="87" y="352"/>
                </a:lnTo>
                <a:lnTo>
                  <a:pt x="88" y="350"/>
                </a:lnTo>
                <a:lnTo>
                  <a:pt x="88" y="347"/>
                </a:lnTo>
                <a:lnTo>
                  <a:pt x="88" y="347"/>
                </a:lnTo>
                <a:close/>
                <a:moveTo>
                  <a:pt x="87" y="327"/>
                </a:moveTo>
                <a:lnTo>
                  <a:pt x="87" y="327"/>
                </a:lnTo>
                <a:lnTo>
                  <a:pt x="87" y="330"/>
                </a:lnTo>
                <a:lnTo>
                  <a:pt x="87" y="332"/>
                </a:lnTo>
                <a:lnTo>
                  <a:pt x="88" y="332"/>
                </a:lnTo>
                <a:lnTo>
                  <a:pt x="88" y="332"/>
                </a:lnTo>
                <a:lnTo>
                  <a:pt x="88" y="329"/>
                </a:lnTo>
                <a:lnTo>
                  <a:pt x="88" y="328"/>
                </a:lnTo>
                <a:lnTo>
                  <a:pt x="87" y="327"/>
                </a:lnTo>
                <a:lnTo>
                  <a:pt x="87" y="327"/>
                </a:lnTo>
                <a:close/>
                <a:moveTo>
                  <a:pt x="75" y="312"/>
                </a:moveTo>
                <a:lnTo>
                  <a:pt x="75" y="312"/>
                </a:lnTo>
                <a:lnTo>
                  <a:pt x="75" y="313"/>
                </a:lnTo>
                <a:lnTo>
                  <a:pt x="75" y="314"/>
                </a:lnTo>
                <a:lnTo>
                  <a:pt x="75" y="315"/>
                </a:lnTo>
                <a:lnTo>
                  <a:pt x="76" y="315"/>
                </a:lnTo>
                <a:lnTo>
                  <a:pt x="76" y="315"/>
                </a:lnTo>
                <a:lnTo>
                  <a:pt x="75" y="315"/>
                </a:lnTo>
                <a:lnTo>
                  <a:pt x="75" y="314"/>
                </a:lnTo>
                <a:lnTo>
                  <a:pt x="75" y="312"/>
                </a:lnTo>
                <a:lnTo>
                  <a:pt x="75" y="312"/>
                </a:lnTo>
                <a:lnTo>
                  <a:pt x="75" y="312"/>
                </a:lnTo>
                <a:close/>
                <a:moveTo>
                  <a:pt x="86" y="270"/>
                </a:moveTo>
                <a:lnTo>
                  <a:pt x="86" y="270"/>
                </a:lnTo>
                <a:lnTo>
                  <a:pt x="85" y="273"/>
                </a:lnTo>
                <a:lnTo>
                  <a:pt x="86" y="275"/>
                </a:lnTo>
                <a:lnTo>
                  <a:pt x="86" y="275"/>
                </a:lnTo>
                <a:lnTo>
                  <a:pt x="87" y="273"/>
                </a:lnTo>
                <a:lnTo>
                  <a:pt x="86" y="272"/>
                </a:lnTo>
                <a:lnTo>
                  <a:pt x="86" y="270"/>
                </a:lnTo>
                <a:lnTo>
                  <a:pt x="86" y="270"/>
                </a:lnTo>
                <a:close/>
                <a:moveTo>
                  <a:pt x="85" y="253"/>
                </a:moveTo>
                <a:lnTo>
                  <a:pt x="85" y="253"/>
                </a:lnTo>
                <a:lnTo>
                  <a:pt x="85" y="253"/>
                </a:lnTo>
                <a:lnTo>
                  <a:pt x="85" y="254"/>
                </a:lnTo>
                <a:lnTo>
                  <a:pt x="86" y="254"/>
                </a:lnTo>
                <a:lnTo>
                  <a:pt x="86" y="249"/>
                </a:lnTo>
                <a:lnTo>
                  <a:pt x="86" y="249"/>
                </a:lnTo>
                <a:lnTo>
                  <a:pt x="85" y="249"/>
                </a:lnTo>
                <a:lnTo>
                  <a:pt x="85" y="250"/>
                </a:lnTo>
                <a:lnTo>
                  <a:pt x="85" y="253"/>
                </a:lnTo>
                <a:lnTo>
                  <a:pt x="85" y="253"/>
                </a:lnTo>
                <a:close/>
                <a:moveTo>
                  <a:pt x="81" y="180"/>
                </a:moveTo>
                <a:lnTo>
                  <a:pt x="81" y="180"/>
                </a:lnTo>
                <a:lnTo>
                  <a:pt x="81" y="181"/>
                </a:lnTo>
                <a:lnTo>
                  <a:pt x="82" y="183"/>
                </a:lnTo>
                <a:lnTo>
                  <a:pt x="82" y="183"/>
                </a:lnTo>
                <a:lnTo>
                  <a:pt x="82" y="180"/>
                </a:lnTo>
                <a:lnTo>
                  <a:pt x="81" y="180"/>
                </a:lnTo>
                <a:lnTo>
                  <a:pt x="81" y="180"/>
                </a:lnTo>
                <a:close/>
                <a:moveTo>
                  <a:pt x="75" y="176"/>
                </a:moveTo>
                <a:lnTo>
                  <a:pt x="75" y="176"/>
                </a:lnTo>
                <a:lnTo>
                  <a:pt x="75" y="181"/>
                </a:lnTo>
                <a:lnTo>
                  <a:pt x="75" y="184"/>
                </a:lnTo>
                <a:lnTo>
                  <a:pt x="76" y="185"/>
                </a:lnTo>
                <a:lnTo>
                  <a:pt x="76" y="185"/>
                </a:lnTo>
                <a:lnTo>
                  <a:pt x="76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1"/>
                </a:lnTo>
                <a:lnTo>
                  <a:pt x="76" y="179"/>
                </a:lnTo>
                <a:lnTo>
                  <a:pt x="77" y="178"/>
                </a:lnTo>
                <a:lnTo>
                  <a:pt x="75" y="176"/>
                </a:lnTo>
                <a:lnTo>
                  <a:pt x="75" y="176"/>
                </a:lnTo>
                <a:close/>
                <a:moveTo>
                  <a:pt x="75" y="164"/>
                </a:moveTo>
                <a:lnTo>
                  <a:pt x="75" y="164"/>
                </a:lnTo>
                <a:lnTo>
                  <a:pt x="74" y="166"/>
                </a:lnTo>
                <a:lnTo>
                  <a:pt x="75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5"/>
                </a:lnTo>
                <a:lnTo>
                  <a:pt x="75" y="164"/>
                </a:lnTo>
                <a:lnTo>
                  <a:pt x="75" y="164"/>
                </a:lnTo>
                <a:close/>
                <a:moveTo>
                  <a:pt x="76" y="163"/>
                </a:moveTo>
                <a:lnTo>
                  <a:pt x="76" y="163"/>
                </a:lnTo>
                <a:lnTo>
                  <a:pt x="76" y="160"/>
                </a:lnTo>
                <a:lnTo>
                  <a:pt x="77" y="159"/>
                </a:lnTo>
                <a:lnTo>
                  <a:pt x="77" y="159"/>
                </a:lnTo>
                <a:lnTo>
                  <a:pt x="76" y="159"/>
                </a:lnTo>
                <a:lnTo>
                  <a:pt x="75" y="160"/>
                </a:lnTo>
                <a:lnTo>
                  <a:pt x="75" y="161"/>
                </a:lnTo>
                <a:lnTo>
                  <a:pt x="76" y="163"/>
                </a:lnTo>
                <a:lnTo>
                  <a:pt x="76" y="163"/>
                </a:lnTo>
                <a:close/>
                <a:moveTo>
                  <a:pt x="89" y="136"/>
                </a:moveTo>
                <a:lnTo>
                  <a:pt x="89" y="139"/>
                </a:lnTo>
                <a:lnTo>
                  <a:pt x="89" y="139"/>
                </a:lnTo>
                <a:lnTo>
                  <a:pt x="91" y="139"/>
                </a:lnTo>
                <a:lnTo>
                  <a:pt x="91" y="138"/>
                </a:lnTo>
                <a:lnTo>
                  <a:pt x="91" y="136"/>
                </a:lnTo>
                <a:lnTo>
                  <a:pt x="89" y="136"/>
                </a:lnTo>
                <a:lnTo>
                  <a:pt x="89" y="136"/>
                </a:lnTo>
                <a:close/>
                <a:moveTo>
                  <a:pt x="89" y="128"/>
                </a:moveTo>
                <a:lnTo>
                  <a:pt x="89" y="128"/>
                </a:lnTo>
                <a:lnTo>
                  <a:pt x="89" y="129"/>
                </a:lnTo>
                <a:lnTo>
                  <a:pt x="88" y="130"/>
                </a:lnTo>
                <a:lnTo>
                  <a:pt x="87" y="131"/>
                </a:lnTo>
                <a:lnTo>
                  <a:pt x="87" y="133"/>
                </a:lnTo>
                <a:lnTo>
                  <a:pt x="87" y="133"/>
                </a:lnTo>
                <a:lnTo>
                  <a:pt x="88" y="133"/>
                </a:lnTo>
                <a:lnTo>
                  <a:pt x="88" y="131"/>
                </a:lnTo>
                <a:lnTo>
                  <a:pt x="89" y="130"/>
                </a:lnTo>
                <a:lnTo>
                  <a:pt x="89" y="130"/>
                </a:lnTo>
                <a:lnTo>
                  <a:pt x="91" y="130"/>
                </a:lnTo>
                <a:lnTo>
                  <a:pt x="91" y="130"/>
                </a:lnTo>
                <a:lnTo>
                  <a:pt x="91" y="131"/>
                </a:lnTo>
                <a:lnTo>
                  <a:pt x="92" y="131"/>
                </a:lnTo>
                <a:lnTo>
                  <a:pt x="92" y="131"/>
                </a:lnTo>
                <a:lnTo>
                  <a:pt x="91" y="129"/>
                </a:lnTo>
                <a:lnTo>
                  <a:pt x="89" y="128"/>
                </a:lnTo>
                <a:lnTo>
                  <a:pt x="89" y="128"/>
                </a:lnTo>
                <a:close/>
                <a:moveTo>
                  <a:pt x="95" y="109"/>
                </a:moveTo>
                <a:lnTo>
                  <a:pt x="95" y="106"/>
                </a:lnTo>
                <a:lnTo>
                  <a:pt x="95" y="106"/>
                </a:lnTo>
                <a:lnTo>
                  <a:pt x="94" y="106"/>
                </a:lnTo>
                <a:lnTo>
                  <a:pt x="93" y="108"/>
                </a:lnTo>
                <a:lnTo>
                  <a:pt x="94" y="109"/>
                </a:lnTo>
                <a:lnTo>
                  <a:pt x="95" y="109"/>
                </a:lnTo>
                <a:lnTo>
                  <a:pt x="95" y="109"/>
                </a:lnTo>
                <a:close/>
                <a:moveTo>
                  <a:pt x="89" y="105"/>
                </a:moveTo>
                <a:lnTo>
                  <a:pt x="89" y="105"/>
                </a:lnTo>
                <a:lnTo>
                  <a:pt x="89" y="108"/>
                </a:lnTo>
                <a:lnTo>
                  <a:pt x="91" y="109"/>
                </a:lnTo>
                <a:lnTo>
                  <a:pt x="91" y="109"/>
                </a:lnTo>
                <a:lnTo>
                  <a:pt x="92" y="108"/>
                </a:lnTo>
                <a:lnTo>
                  <a:pt x="92" y="108"/>
                </a:lnTo>
                <a:lnTo>
                  <a:pt x="91" y="105"/>
                </a:lnTo>
                <a:lnTo>
                  <a:pt x="89" y="105"/>
                </a:lnTo>
                <a:lnTo>
                  <a:pt x="89" y="105"/>
                </a:lnTo>
                <a:close/>
                <a:moveTo>
                  <a:pt x="94" y="74"/>
                </a:moveTo>
                <a:lnTo>
                  <a:pt x="94" y="74"/>
                </a:lnTo>
                <a:lnTo>
                  <a:pt x="97" y="73"/>
                </a:lnTo>
                <a:lnTo>
                  <a:pt x="98" y="70"/>
                </a:lnTo>
                <a:lnTo>
                  <a:pt x="98" y="70"/>
                </a:lnTo>
                <a:lnTo>
                  <a:pt x="97" y="70"/>
                </a:lnTo>
                <a:lnTo>
                  <a:pt x="97" y="71"/>
                </a:lnTo>
                <a:lnTo>
                  <a:pt x="95" y="73"/>
                </a:lnTo>
                <a:lnTo>
                  <a:pt x="95" y="73"/>
                </a:lnTo>
                <a:lnTo>
                  <a:pt x="94" y="73"/>
                </a:lnTo>
                <a:lnTo>
                  <a:pt x="94" y="73"/>
                </a:lnTo>
                <a:lnTo>
                  <a:pt x="94" y="74"/>
                </a:lnTo>
                <a:lnTo>
                  <a:pt x="94" y="74"/>
                </a:lnTo>
                <a:lnTo>
                  <a:pt x="93" y="76"/>
                </a:lnTo>
                <a:lnTo>
                  <a:pt x="93" y="76"/>
                </a:lnTo>
                <a:lnTo>
                  <a:pt x="94" y="76"/>
                </a:lnTo>
                <a:lnTo>
                  <a:pt x="94" y="75"/>
                </a:lnTo>
                <a:lnTo>
                  <a:pt x="94" y="74"/>
                </a:lnTo>
                <a:lnTo>
                  <a:pt x="94" y="74"/>
                </a:lnTo>
                <a:close/>
                <a:moveTo>
                  <a:pt x="97" y="78"/>
                </a:moveTo>
                <a:lnTo>
                  <a:pt x="97" y="81"/>
                </a:lnTo>
                <a:lnTo>
                  <a:pt x="97" y="81"/>
                </a:lnTo>
                <a:lnTo>
                  <a:pt x="97" y="81"/>
                </a:lnTo>
                <a:lnTo>
                  <a:pt x="98" y="80"/>
                </a:lnTo>
                <a:lnTo>
                  <a:pt x="97" y="79"/>
                </a:lnTo>
                <a:lnTo>
                  <a:pt x="97" y="78"/>
                </a:lnTo>
                <a:lnTo>
                  <a:pt x="97" y="78"/>
                </a:lnTo>
                <a:close/>
                <a:moveTo>
                  <a:pt x="92" y="84"/>
                </a:moveTo>
                <a:lnTo>
                  <a:pt x="92" y="84"/>
                </a:lnTo>
                <a:lnTo>
                  <a:pt x="93" y="83"/>
                </a:lnTo>
                <a:lnTo>
                  <a:pt x="94" y="81"/>
                </a:lnTo>
                <a:lnTo>
                  <a:pt x="94" y="80"/>
                </a:lnTo>
                <a:lnTo>
                  <a:pt x="94" y="79"/>
                </a:lnTo>
                <a:lnTo>
                  <a:pt x="94" y="79"/>
                </a:lnTo>
                <a:lnTo>
                  <a:pt x="94" y="79"/>
                </a:lnTo>
                <a:lnTo>
                  <a:pt x="93" y="79"/>
                </a:lnTo>
                <a:lnTo>
                  <a:pt x="93" y="78"/>
                </a:lnTo>
                <a:lnTo>
                  <a:pt x="93" y="78"/>
                </a:lnTo>
                <a:lnTo>
                  <a:pt x="93" y="80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97" y="89"/>
                </a:moveTo>
                <a:lnTo>
                  <a:pt x="97" y="89"/>
                </a:lnTo>
                <a:lnTo>
                  <a:pt x="97" y="86"/>
                </a:lnTo>
                <a:lnTo>
                  <a:pt x="97" y="85"/>
                </a:lnTo>
                <a:lnTo>
                  <a:pt x="97" y="85"/>
                </a:lnTo>
                <a:lnTo>
                  <a:pt x="97" y="84"/>
                </a:lnTo>
                <a:lnTo>
                  <a:pt x="97" y="83"/>
                </a:lnTo>
                <a:lnTo>
                  <a:pt x="95" y="83"/>
                </a:lnTo>
                <a:lnTo>
                  <a:pt x="95" y="83"/>
                </a:lnTo>
                <a:lnTo>
                  <a:pt x="95" y="85"/>
                </a:lnTo>
                <a:lnTo>
                  <a:pt x="95" y="88"/>
                </a:lnTo>
                <a:lnTo>
                  <a:pt x="97" y="89"/>
                </a:lnTo>
                <a:lnTo>
                  <a:pt x="97" y="89"/>
                </a:lnTo>
                <a:close/>
                <a:moveTo>
                  <a:pt x="95" y="98"/>
                </a:moveTo>
                <a:lnTo>
                  <a:pt x="95" y="98"/>
                </a:lnTo>
                <a:lnTo>
                  <a:pt x="95" y="95"/>
                </a:lnTo>
                <a:lnTo>
                  <a:pt x="94" y="95"/>
                </a:lnTo>
                <a:lnTo>
                  <a:pt x="94" y="95"/>
                </a:lnTo>
                <a:lnTo>
                  <a:pt x="94" y="96"/>
                </a:lnTo>
                <a:lnTo>
                  <a:pt x="95" y="98"/>
                </a:lnTo>
                <a:lnTo>
                  <a:pt x="95" y="98"/>
                </a:lnTo>
                <a:close/>
                <a:moveTo>
                  <a:pt x="79" y="36"/>
                </a:moveTo>
                <a:lnTo>
                  <a:pt x="79" y="36"/>
                </a:lnTo>
                <a:lnTo>
                  <a:pt x="77" y="36"/>
                </a:lnTo>
                <a:lnTo>
                  <a:pt x="76" y="38"/>
                </a:lnTo>
                <a:lnTo>
                  <a:pt x="76" y="38"/>
                </a:lnTo>
                <a:lnTo>
                  <a:pt x="79" y="39"/>
                </a:lnTo>
                <a:lnTo>
                  <a:pt x="80" y="39"/>
                </a:lnTo>
                <a:lnTo>
                  <a:pt x="80" y="39"/>
                </a:lnTo>
                <a:lnTo>
                  <a:pt x="80" y="38"/>
                </a:lnTo>
                <a:lnTo>
                  <a:pt x="79" y="36"/>
                </a:lnTo>
                <a:lnTo>
                  <a:pt x="79" y="36"/>
                </a:lnTo>
                <a:close/>
                <a:moveTo>
                  <a:pt x="76" y="28"/>
                </a:moveTo>
                <a:lnTo>
                  <a:pt x="76" y="28"/>
                </a:lnTo>
                <a:lnTo>
                  <a:pt x="75" y="29"/>
                </a:lnTo>
                <a:lnTo>
                  <a:pt x="75" y="29"/>
                </a:lnTo>
                <a:lnTo>
                  <a:pt x="75" y="28"/>
                </a:lnTo>
                <a:lnTo>
                  <a:pt x="74" y="29"/>
                </a:lnTo>
                <a:lnTo>
                  <a:pt x="74" y="29"/>
                </a:lnTo>
                <a:lnTo>
                  <a:pt x="75" y="29"/>
                </a:lnTo>
                <a:lnTo>
                  <a:pt x="74" y="30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6" y="31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8"/>
                </a:lnTo>
                <a:lnTo>
                  <a:pt x="76" y="28"/>
                </a:lnTo>
                <a:close/>
                <a:moveTo>
                  <a:pt x="75" y="392"/>
                </a:moveTo>
                <a:lnTo>
                  <a:pt x="75" y="392"/>
                </a:lnTo>
                <a:lnTo>
                  <a:pt x="75" y="395"/>
                </a:lnTo>
                <a:lnTo>
                  <a:pt x="77" y="398"/>
                </a:lnTo>
                <a:lnTo>
                  <a:pt x="77" y="398"/>
                </a:lnTo>
                <a:lnTo>
                  <a:pt x="74" y="402"/>
                </a:lnTo>
                <a:lnTo>
                  <a:pt x="74" y="402"/>
                </a:lnTo>
                <a:lnTo>
                  <a:pt x="71" y="399"/>
                </a:lnTo>
                <a:lnTo>
                  <a:pt x="70" y="395"/>
                </a:lnTo>
                <a:lnTo>
                  <a:pt x="70" y="395"/>
                </a:lnTo>
                <a:lnTo>
                  <a:pt x="71" y="397"/>
                </a:lnTo>
                <a:lnTo>
                  <a:pt x="72" y="399"/>
                </a:lnTo>
                <a:lnTo>
                  <a:pt x="72" y="399"/>
                </a:lnTo>
                <a:lnTo>
                  <a:pt x="74" y="399"/>
                </a:lnTo>
                <a:lnTo>
                  <a:pt x="74" y="398"/>
                </a:lnTo>
                <a:lnTo>
                  <a:pt x="74" y="398"/>
                </a:lnTo>
                <a:lnTo>
                  <a:pt x="71" y="395"/>
                </a:lnTo>
                <a:lnTo>
                  <a:pt x="70" y="393"/>
                </a:lnTo>
                <a:lnTo>
                  <a:pt x="70" y="390"/>
                </a:lnTo>
                <a:lnTo>
                  <a:pt x="71" y="389"/>
                </a:lnTo>
                <a:lnTo>
                  <a:pt x="72" y="389"/>
                </a:lnTo>
                <a:lnTo>
                  <a:pt x="72" y="389"/>
                </a:lnTo>
                <a:lnTo>
                  <a:pt x="71" y="390"/>
                </a:lnTo>
                <a:lnTo>
                  <a:pt x="72" y="392"/>
                </a:lnTo>
                <a:lnTo>
                  <a:pt x="72" y="392"/>
                </a:lnTo>
                <a:lnTo>
                  <a:pt x="74" y="389"/>
                </a:lnTo>
                <a:lnTo>
                  <a:pt x="72" y="387"/>
                </a:lnTo>
                <a:lnTo>
                  <a:pt x="72" y="384"/>
                </a:lnTo>
                <a:lnTo>
                  <a:pt x="74" y="383"/>
                </a:lnTo>
                <a:lnTo>
                  <a:pt x="71" y="383"/>
                </a:lnTo>
                <a:lnTo>
                  <a:pt x="71" y="383"/>
                </a:lnTo>
                <a:lnTo>
                  <a:pt x="71" y="385"/>
                </a:lnTo>
                <a:lnTo>
                  <a:pt x="71" y="388"/>
                </a:lnTo>
                <a:lnTo>
                  <a:pt x="71" y="388"/>
                </a:lnTo>
                <a:lnTo>
                  <a:pt x="70" y="388"/>
                </a:lnTo>
                <a:lnTo>
                  <a:pt x="69" y="385"/>
                </a:lnTo>
                <a:lnTo>
                  <a:pt x="70" y="383"/>
                </a:lnTo>
                <a:lnTo>
                  <a:pt x="70" y="382"/>
                </a:lnTo>
                <a:lnTo>
                  <a:pt x="70" y="382"/>
                </a:lnTo>
                <a:lnTo>
                  <a:pt x="70" y="379"/>
                </a:lnTo>
                <a:lnTo>
                  <a:pt x="71" y="377"/>
                </a:lnTo>
                <a:lnTo>
                  <a:pt x="71" y="377"/>
                </a:lnTo>
                <a:lnTo>
                  <a:pt x="71" y="378"/>
                </a:lnTo>
                <a:lnTo>
                  <a:pt x="72" y="379"/>
                </a:lnTo>
                <a:lnTo>
                  <a:pt x="72" y="379"/>
                </a:lnTo>
                <a:lnTo>
                  <a:pt x="72" y="380"/>
                </a:lnTo>
                <a:lnTo>
                  <a:pt x="71" y="380"/>
                </a:lnTo>
                <a:lnTo>
                  <a:pt x="71" y="382"/>
                </a:lnTo>
                <a:lnTo>
                  <a:pt x="71" y="382"/>
                </a:lnTo>
                <a:lnTo>
                  <a:pt x="72" y="382"/>
                </a:lnTo>
                <a:lnTo>
                  <a:pt x="72" y="383"/>
                </a:lnTo>
                <a:lnTo>
                  <a:pt x="72" y="383"/>
                </a:lnTo>
                <a:lnTo>
                  <a:pt x="74" y="382"/>
                </a:lnTo>
                <a:lnTo>
                  <a:pt x="74" y="380"/>
                </a:lnTo>
                <a:lnTo>
                  <a:pt x="74" y="380"/>
                </a:lnTo>
                <a:lnTo>
                  <a:pt x="75" y="380"/>
                </a:lnTo>
                <a:lnTo>
                  <a:pt x="76" y="382"/>
                </a:lnTo>
                <a:lnTo>
                  <a:pt x="76" y="385"/>
                </a:lnTo>
                <a:lnTo>
                  <a:pt x="76" y="385"/>
                </a:lnTo>
                <a:lnTo>
                  <a:pt x="75" y="389"/>
                </a:lnTo>
                <a:lnTo>
                  <a:pt x="75" y="392"/>
                </a:lnTo>
                <a:lnTo>
                  <a:pt x="75" y="392"/>
                </a:lnTo>
                <a:close/>
                <a:moveTo>
                  <a:pt x="82" y="392"/>
                </a:moveTo>
                <a:lnTo>
                  <a:pt x="82" y="393"/>
                </a:lnTo>
                <a:lnTo>
                  <a:pt x="82" y="393"/>
                </a:lnTo>
                <a:lnTo>
                  <a:pt x="81" y="393"/>
                </a:lnTo>
                <a:lnTo>
                  <a:pt x="81" y="393"/>
                </a:lnTo>
                <a:lnTo>
                  <a:pt x="80" y="394"/>
                </a:lnTo>
                <a:lnTo>
                  <a:pt x="80" y="394"/>
                </a:lnTo>
                <a:lnTo>
                  <a:pt x="80" y="394"/>
                </a:lnTo>
                <a:lnTo>
                  <a:pt x="80" y="392"/>
                </a:lnTo>
                <a:lnTo>
                  <a:pt x="82" y="392"/>
                </a:lnTo>
                <a:lnTo>
                  <a:pt x="82" y="392"/>
                </a:lnTo>
                <a:close/>
                <a:moveTo>
                  <a:pt x="79" y="382"/>
                </a:moveTo>
                <a:lnTo>
                  <a:pt x="79" y="382"/>
                </a:lnTo>
                <a:lnTo>
                  <a:pt x="80" y="378"/>
                </a:lnTo>
                <a:lnTo>
                  <a:pt x="80" y="378"/>
                </a:lnTo>
                <a:lnTo>
                  <a:pt x="80" y="380"/>
                </a:lnTo>
                <a:lnTo>
                  <a:pt x="80" y="382"/>
                </a:lnTo>
                <a:lnTo>
                  <a:pt x="79" y="382"/>
                </a:lnTo>
                <a:lnTo>
                  <a:pt x="79" y="3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8"/>
            </p:custDataLst>
          </p:nvPr>
        </p:nvSpPr>
        <p:spPr>
          <a:xfrm>
            <a:off x="3622675" y="3179763"/>
            <a:ext cx="1358900" cy="369887"/>
          </a:xfrm>
          <a:prstGeom prst="rect">
            <a:avLst/>
          </a:prstGeom>
          <a:noFill/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+mn-ea"/>
              </a:rPr>
              <a:t>PART ONE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Baskerville Old Face" panose="02020602080505020303" pitchFamily="18" charset="0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8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用户角色分布图</a:t>
            </a:r>
            <a:endParaRPr lang="zh-CN" altLang="en-US" dirty="0"/>
          </a:p>
        </p:txBody>
      </p:sp>
      <p:grpSp>
        <p:nvGrpSpPr>
          <p:cNvPr id="4" name="饼图"/>
          <p:cNvGrpSpPr/>
          <p:nvPr/>
        </p:nvGrpSpPr>
        <p:grpSpPr>
          <a:xfrm>
            <a:off x="1763688" y="2440999"/>
            <a:ext cx="4320480" cy="3580291"/>
            <a:chOff x="3177400" y="2440998"/>
            <a:chExt cx="2280000" cy="1976000"/>
          </a:xfrm>
        </p:grpSpPr>
        <p:sp>
          <p:nvSpPr>
            <p:cNvPr id="5" name="任意多边形 4"/>
            <p:cNvSpPr/>
            <p:nvPr/>
          </p:nvSpPr>
          <p:spPr>
            <a:xfrm>
              <a:off x="3177400" y="2440999"/>
              <a:ext cx="1976000" cy="1975998"/>
            </a:xfrm>
            <a:custGeom>
              <a:avLst/>
              <a:gdLst>
                <a:gd name="connsiteX0" fmla="*/ 988000 w 1976000"/>
                <a:gd name="connsiteY0" fmla="*/ 0 h 1976000"/>
                <a:gd name="rtl" fmla="*/ 950661 w 1976000"/>
                <a:gd name="rtt" fmla="*/ 1449824 h 1976000"/>
                <a:gd name="rtr" fmla="*/ 1285061 w 1976000"/>
                <a:gd name="rtb" fmla="*/ 1601824 h 1976000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1976000" h="1976000">
                  <a:moveTo>
                    <a:pt x="988000" y="0"/>
                  </a:moveTo>
                  <a:arcTo wR="988000" hR="988000" stAng="-5400000" swAng="19971048"/>
                  <a:lnTo>
                    <a:pt x="988000" y="988000"/>
                  </a:lnTo>
                  <a:close/>
                </a:path>
              </a:pathLst>
            </a:custGeom>
            <a:solidFill>
              <a:srgbClr val="8ACF57"/>
            </a:solidFill>
            <a:ln w="7600" cap="flat">
              <a:solidFill>
                <a:srgbClr val="82CC4C"/>
              </a:solidFill>
              <a:bevel/>
            </a:ln>
          </p:spPr>
          <p:txBody>
            <a:bodyPr wrap="square" lIns="36000" tIns="18000" rIns="36000" bIns="18000" rtlCol="0" anchor="ctr"/>
            <a:lstStyle/>
            <a:p>
              <a:pPr algn="ctr"/>
              <a:r>
                <a:rPr sz="1600" dirty="0" smtClean="0">
                  <a:solidFill>
                    <a:srgbClr val="262626"/>
                  </a:solidFill>
                  <a:latin typeface="+mj-ea"/>
                  <a:ea typeface="+mj-ea"/>
                </a:rPr>
                <a:t>396</a:t>
              </a:r>
              <a:r>
                <a:rPr lang="en-US" sz="1600" dirty="0" smtClean="0">
                  <a:solidFill>
                    <a:srgbClr val="262626"/>
                  </a:solidFill>
                  <a:latin typeface="+mj-ea"/>
                  <a:ea typeface="+mj-ea"/>
                </a:rPr>
                <a:t>0</a:t>
              </a:r>
              <a:endParaRPr sz="1600" dirty="0">
                <a:solidFill>
                  <a:srgbClr val="262626"/>
                </a:solidFill>
                <a:latin typeface="+mj-ea"/>
                <a:ea typeface="+mj-ea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177400" y="2440999"/>
              <a:ext cx="1976000" cy="1975999"/>
            </a:xfrm>
            <a:custGeom>
              <a:avLst/>
              <a:gdLst>
                <a:gd name="connsiteX0" fmla="*/ 537167 w 1976000"/>
                <a:gd name="connsiteY0" fmla="*/ 108857 h 1976000"/>
                <a:gd name="rtl" fmla="*/ 684858 w 1976000"/>
                <a:gd name="rtt" fmla="*/ 386773 h 1976000"/>
                <a:gd name="rtr" fmla="*/ 943258 w 1976000"/>
                <a:gd name="rtb" fmla="*/ 538774 h 1976000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1976000" h="1976000">
                  <a:moveTo>
                    <a:pt x="537166" y="108856"/>
                  </a:moveTo>
                  <a:arcTo wR="988000" hR="988000" stAng="14571048" swAng="1059071"/>
                  <a:lnTo>
                    <a:pt x="988000" y="988000"/>
                  </a:lnTo>
                  <a:close/>
                </a:path>
              </a:pathLst>
            </a:custGeom>
            <a:solidFill>
              <a:srgbClr val="E0E0E0"/>
            </a:solidFill>
            <a:ln w="7600" cap="flat">
              <a:solidFill>
                <a:srgbClr val="D4D4D4"/>
              </a:solidFill>
              <a:bevel/>
            </a:ln>
          </p:spPr>
          <p:txBody>
            <a:bodyPr wrap="square" lIns="36000" tIns="18000" rIns="36000" bIns="18000" rtlCol="0" anchor="ctr"/>
            <a:lstStyle/>
            <a:p>
              <a:pPr algn="ctr"/>
              <a:r>
                <a:rPr sz="1600">
                  <a:solidFill>
                    <a:srgbClr val="262626"/>
                  </a:solidFill>
                  <a:latin typeface="+mj-ea"/>
                  <a:ea typeface="+mj-ea"/>
                </a:rPr>
                <a:t>210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77400" y="2440998"/>
              <a:ext cx="1976000" cy="1975998"/>
            </a:xfrm>
            <a:custGeom>
              <a:avLst/>
              <a:gdLst>
                <a:gd name="connsiteX0" fmla="*/ 824967 w 1976000"/>
                <a:gd name="connsiteY0" fmla="*/ 13544 h 1976000"/>
                <a:gd name="rtl" fmla="*/ 812994 w 1976000"/>
                <a:gd name="rtt" fmla="*/ 360619 h 1976000"/>
                <a:gd name="rtr" fmla="*/ 1071394 w 1976000"/>
                <a:gd name="rtb" fmla="*/ 512619 h 1976000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1976000" h="1976000">
                  <a:moveTo>
                    <a:pt x="824966" y="13544"/>
                  </a:moveTo>
                  <a:arcTo wR="988000" hR="988000" stAng="15630119" swAng="569881"/>
                  <a:lnTo>
                    <a:pt x="988000" y="988000"/>
                  </a:lnTo>
                  <a:close/>
                </a:path>
              </a:pathLst>
            </a:custGeom>
            <a:solidFill>
              <a:srgbClr val="BA55D3"/>
            </a:solidFill>
            <a:ln w="7600" cap="flat">
              <a:solidFill>
                <a:srgbClr val="B549D0"/>
              </a:solidFill>
              <a:bevel/>
            </a:ln>
          </p:spPr>
          <p:txBody>
            <a:bodyPr wrap="square" lIns="36000" tIns="18000" rIns="36000" bIns="18000" rtlCol="0" anchor="ctr"/>
            <a:lstStyle/>
            <a:p>
              <a:pPr algn="ctr"/>
              <a:r>
                <a:rPr sz="1600">
                  <a:solidFill>
                    <a:srgbClr val="262626"/>
                  </a:solidFill>
                  <a:latin typeface="+mj-ea"/>
                  <a:ea typeface="+mj-ea"/>
                </a:rPr>
                <a:t>113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305400" y="2539800"/>
              <a:ext cx="152000" cy="152000"/>
              <a:chOff x="5305400" y="2539800"/>
              <a:chExt cx="152000" cy="152000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5305400" y="2539800"/>
                <a:ext cx="152000" cy="152000"/>
              </a:xfrm>
              <a:custGeom>
                <a:avLst/>
                <a:gdLst>
                  <a:gd name="rtl" fmla="*/ 186453 w 152000"/>
                  <a:gd name="rtt" fmla="*/ 15200 h 152000"/>
                  <a:gd name="rtr" fmla="*/ 703253 w 152000"/>
                  <a:gd name="rtb" fmla="*/ 136800 h 152000"/>
                </a:gdLst>
                <a:ahLst/>
                <a:cxnLst/>
                <a:rect l="rtl" t="rtt" r="rtr" b="rtb"/>
                <a:pathLst>
                  <a:path w="152000" h="152000">
                    <a:moveTo>
                      <a:pt x="0" y="76000"/>
                    </a:moveTo>
                    <a:cubicBezTo>
                      <a:pt x="0" y="34026"/>
                      <a:pt x="34026" y="0"/>
                      <a:pt x="76000" y="0"/>
                    </a:cubicBezTo>
                    <a:cubicBezTo>
                      <a:pt x="117974" y="0"/>
                      <a:pt x="152000" y="34026"/>
                      <a:pt x="152000" y="76000"/>
                    </a:cubicBezTo>
                    <a:cubicBezTo>
                      <a:pt x="152000" y="117974"/>
                      <a:pt x="117974" y="152000"/>
                      <a:pt x="76000" y="152000"/>
                    </a:cubicBezTo>
                    <a:cubicBezTo>
                      <a:pt x="34026" y="152000"/>
                      <a:pt x="0" y="117974"/>
                      <a:pt x="0" y="76000"/>
                    </a:cubicBezTo>
                    <a:close/>
                  </a:path>
                </a:pathLst>
              </a:custGeom>
              <a:solidFill>
                <a:srgbClr val="8ACF57"/>
              </a:solidFill>
              <a:ln w="7600" cap="flat">
                <a:solidFill>
                  <a:srgbClr val="82CC4C"/>
                </a:solidFill>
                <a:bevel/>
              </a:ln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600" dirty="0" err="1" smtClean="0">
                    <a:solidFill>
                      <a:srgbClr val="404040"/>
                    </a:solidFill>
                    <a:latin typeface="+mj-ea"/>
                    <a:ea typeface="+mj-ea"/>
                  </a:rPr>
                  <a:t>学生</a:t>
                </a:r>
                <a:endParaRPr sz="1600" dirty="0">
                  <a:solidFill>
                    <a:srgbClr val="40404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305400" y="2752600"/>
                <a:ext cx="152000" cy="152000"/>
              </a:xfrm>
              <a:custGeom>
                <a:avLst/>
                <a:gdLst>
                  <a:gd name="rtl" fmla="*/ 186904 w 152000"/>
                  <a:gd name="rtt" fmla="*/ 15200 h 152000"/>
                  <a:gd name="rtr" fmla="*/ 658104 w 152000"/>
                  <a:gd name="rtb" fmla="*/ 136800 h 152000"/>
                </a:gdLst>
                <a:ahLst/>
                <a:cxnLst/>
                <a:rect l="rtl" t="rtt" r="rtr" b="rtb"/>
                <a:pathLst>
                  <a:path w="152000" h="152000">
                    <a:moveTo>
                      <a:pt x="0" y="76000"/>
                    </a:moveTo>
                    <a:cubicBezTo>
                      <a:pt x="0" y="34026"/>
                      <a:pt x="34026" y="0"/>
                      <a:pt x="76000" y="0"/>
                    </a:cubicBezTo>
                    <a:cubicBezTo>
                      <a:pt x="117974" y="0"/>
                      <a:pt x="152000" y="34026"/>
                      <a:pt x="152000" y="76000"/>
                    </a:cubicBezTo>
                    <a:cubicBezTo>
                      <a:pt x="152000" y="117974"/>
                      <a:pt x="117974" y="152000"/>
                      <a:pt x="76000" y="152000"/>
                    </a:cubicBezTo>
                    <a:cubicBezTo>
                      <a:pt x="34026" y="152000"/>
                      <a:pt x="0" y="117974"/>
                      <a:pt x="0" y="76000"/>
                    </a:cubicBez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D4D4D4"/>
                </a:solidFill>
                <a:bevel/>
              </a:ln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600" dirty="0" err="1" smtClean="0">
                    <a:solidFill>
                      <a:srgbClr val="404040"/>
                    </a:solidFill>
                    <a:latin typeface="+mj-ea"/>
                    <a:ea typeface="+mj-ea"/>
                  </a:rPr>
                  <a:t>老师</a:t>
                </a:r>
                <a:endParaRPr sz="1600" dirty="0">
                  <a:solidFill>
                    <a:srgbClr val="40404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305400" y="2965400"/>
                <a:ext cx="152000" cy="152000"/>
              </a:xfrm>
              <a:custGeom>
                <a:avLst/>
                <a:gdLst>
                  <a:gd name="rtl" fmla="*/ 186904 w 152000"/>
                  <a:gd name="rtt" fmla="*/ 15200 h 152000"/>
                  <a:gd name="rtr" fmla="*/ 658104 w 152000"/>
                  <a:gd name="rtb" fmla="*/ 136800 h 152000"/>
                </a:gdLst>
                <a:ahLst/>
                <a:cxnLst/>
                <a:rect l="rtl" t="rtt" r="rtr" b="rtb"/>
                <a:pathLst>
                  <a:path w="152000" h="152000">
                    <a:moveTo>
                      <a:pt x="0" y="76000"/>
                    </a:moveTo>
                    <a:cubicBezTo>
                      <a:pt x="0" y="34026"/>
                      <a:pt x="34026" y="0"/>
                      <a:pt x="76000" y="0"/>
                    </a:cubicBezTo>
                    <a:cubicBezTo>
                      <a:pt x="117974" y="0"/>
                      <a:pt x="152000" y="34026"/>
                      <a:pt x="152000" y="76000"/>
                    </a:cubicBezTo>
                    <a:cubicBezTo>
                      <a:pt x="152000" y="117974"/>
                      <a:pt x="117974" y="152000"/>
                      <a:pt x="76000" y="152000"/>
                    </a:cubicBezTo>
                    <a:cubicBezTo>
                      <a:pt x="34026" y="152000"/>
                      <a:pt x="0" y="117974"/>
                      <a:pt x="0" y="76000"/>
                    </a:cubicBezTo>
                    <a:close/>
                  </a:path>
                </a:pathLst>
              </a:custGeom>
              <a:solidFill>
                <a:srgbClr val="BA55D3"/>
              </a:solidFill>
              <a:ln w="7600" cap="flat">
                <a:solidFill>
                  <a:srgbClr val="B549D0"/>
                </a:solidFill>
                <a:bevel/>
              </a:ln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600" dirty="0" err="1" smtClean="0">
                    <a:solidFill>
                      <a:srgbClr val="404040"/>
                    </a:solidFill>
                    <a:latin typeface="+mj-ea"/>
                    <a:ea typeface="+mj-ea"/>
                  </a:rPr>
                  <a:t>校外</a:t>
                </a:r>
                <a:endParaRPr sz="1600" dirty="0">
                  <a:solidFill>
                    <a:srgbClr val="404040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5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一卡通交易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926658"/>
              </p:ext>
            </p:extLst>
          </p:nvPr>
        </p:nvGraphicFramePr>
        <p:xfrm>
          <a:off x="827584" y="2204863"/>
          <a:ext cx="7873504" cy="42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2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九月份一卡通充值</a:t>
            </a:r>
            <a:endParaRPr lang="zh-CN" altLang="en-US" dirty="0"/>
          </a:p>
        </p:txBody>
      </p:sp>
      <p:sp>
        <p:nvSpPr>
          <p:cNvPr id="4" name="AutoShape 1" descr="C:\Users\server001\Documents\Tencent Files\121437479\Image\C2C\]C~[Q4C5(^Y4[FEJ)Y{H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C:\Users\server001\Documents\Tencent Files\121437479\Image\C2C\]C~[Q4C5(^Y4[FEJ)Y{H0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C:\Users\server001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8" y="1772816"/>
            <a:ext cx="864279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十月份一卡通充值</a:t>
            </a:r>
            <a:endParaRPr lang="zh-CN" altLang="en-US" dirty="0"/>
          </a:p>
        </p:txBody>
      </p:sp>
      <p:sp>
        <p:nvSpPr>
          <p:cNvPr id="4" name="AutoShape 1" descr="C:\Users\server001\Documents\Tencent Files\121437479\Image\C2C\]C~[Q4C5(^Y4[FEJ)Y{H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C:\Users\server001\Documents\Tencent Files\121437479\Image\C2C\]C~[Q4C5(^Y4[FEJ)Y{H0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75071"/>
            <a:ext cx="7786328" cy="429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一卡通充值统计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1946943" y="1772816"/>
            <a:ext cx="5297973" cy="1008112"/>
          </a:xfrm>
          <a:custGeom>
            <a:avLst/>
            <a:gdLst>
              <a:gd name="rtl" fmla="*/ 30400 w 1945600"/>
              <a:gd name="rtt" fmla="*/ 30400 h 456000"/>
              <a:gd name="rtr" fmla="*/ 1915200 w 1945600"/>
              <a:gd name="rtb" fmla="*/ 425600 h 456000"/>
            </a:gdLst>
            <a:ahLst/>
            <a:cxnLst/>
            <a:rect l="rtl" t="rtt" r="rtr" b="rtb"/>
            <a:pathLst>
              <a:path w="1945600" h="456000">
                <a:moveTo>
                  <a:pt x="82080" y="0"/>
                </a:moveTo>
                <a:lnTo>
                  <a:pt x="1863520" y="0"/>
                </a:lnTo>
                <a:cubicBezTo>
                  <a:pt x="1908854" y="0"/>
                  <a:pt x="1945600" y="36747"/>
                  <a:pt x="1945600" y="82080"/>
                </a:cubicBezTo>
                <a:lnTo>
                  <a:pt x="1945600" y="373920"/>
                </a:lnTo>
                <a:cubicBezTo>
                  <a:pt x="1945600" y="419252"/>
                  <a:pt x="1908854" y="456000"/>
                  <a:pt x="1863520" y="456000"/>
                </a:cubicBezTo>
                <a:lnTo>
                  <a:pt x="82080" y="456000"/>
                </a:lnTo>
                <a:cubicBezTo>
                  <a:pt x="36747" y="456000"/>
                  <a:pt x="0" y="419252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E1AEAD"/>
              </a:gs>
              <a:gs pos="100000">
                <a:srgbClr val="C66562"/>
              </a:gs>
            </a:gsLst>
            <a:lin ang="5400000" scaled="0"/>
          </a:gradFill>
          <a:ln w="7600" cap="flat">
            <a:solidFill>
              <a:srgbClr val="C25754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充值总额：</a:t>
            </a:r>
            <a:r>
              <a:rPr lang="en-US" altLang="zh-CN" sz="2400" dirty="0" smtClean="0">
                <a:solidFill>
                  <a:srgbClr val="FFFFFF"/>
                </a:solidFill>
                <a:latin typeface="+mj-ea"/>
                <a:ea typeface="+mj-ea"/>
              </a:rPr>
              <a:t>238,240</a:t>
            </a:r>
            <a:endParaRPr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979712" y="2996952"/>
            <a:ext cx="5256583" cy="1008112"/>
          </a:xfrm>
          <a:custGeom>
            <a:avLst/>
            <a:gdLst>
              <a:gd name="rtl" fmla="*/ 30400 w 1930400"/>
              <a:gd name="rtt" fmla="*/ 30400 h 456000"/>
              <a:gd name="rtr" fmla="*/ 1900000 w 1930400"/>
              <a:gd name="rtb" fmla="*/ 425600 h 456000"/>
            </a:gdLst>
            <a:ahLst/>
            <a:cxnLst/>
            <a:rect l="rtl" t="rtt" r="rtr" b="rtb"/>
            <a:pathLst>
              <a:path w="1930400" h="456000">
                <a:moveTo>
                  <a:pt x="82080" y="0"/>
                </a:moveTo>
                <a:lnTo>
                  <a:pt x="1848320" y="0"/>
                </a:lnTo>
                <a:cubicBezTo>
                  <a:pt x="1893654" y="0"/>
                  <a:pt x="1930400" y="36747"/>
                  <a:pt x="1930400" y="82080"/>
                </a:cubicBezTo>
                <a:lnTo>
                  <a:pt x="1930400" y="373920"/>
                </a:lnTo>
                <a:cubicBezTo>
                  <a:pt x="1930400" y="419252"/>
                  <a:pt x="1893654" y="456000"/>
                  <a:pt x="1848320" y="456000"/>
                </a:cubicBezTo>
                <a:lnTo>
                  <a:pt x="82080" y="456000"/>
                </a:lnTo>
                <a:cubicBezTo>
                  <a:pt x="36747" y="456000"/>
                  <a:pt x="0" y="419252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ADC3E0"/>
              </a:gs>
              <a:gs pos="100000">
                <a:srgbClr val="638DC4"/>
              </a:gs>
            </a:gsLst>
            <a:lin ang="5400000" scaled="0"/>
          </a:gradFill>
          <a:ln w="7600" cap="flat">
            <a:solidFill>
              <a:srgbClr val="C1D2E8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当日最多充值额：</a:t>
            </a:r>
            <a:r>
              <a:rPr lang="en-US" altLang="zh-CN" sz="2400" dirty="0" smtClean="0">
                <a:solidFill>
                  <a:srgbClr val="FFFFFF"/>
                </a:solidFill>
                <a:latin typeface="+mj-ea"/>
                <a:ea typeface="+mj-ea"/>
              </a:rPr>
              <a:t>73,940</a:t>
            </a:r>
            <a:endParaRPr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979712" y="4221088"/>
            <a:ext cx="5256583" cy="1008112"/>
          </a:xfrm>
          <a:custGeom>
            <a:avLst/>
            <a:gdLst>
              <a:gd name="rtl" fmla="*/ 30400 w 1930400"/>
              <a:gd name="rtt" fmla="*/ 30400 h 456000"/>
              <a:gd name="rtr" fmla="*/ 1900000 w 1930400"/>
              <a:gd name="rtb" fmla="*/ 425600 h 456000"/>
            </a:gdLst>
            <a:ahLst/>
            <a:cxnLst/>
            <a:rect l="rtl" t="rtt" r="rtr" b="rtb"/>
            <a:pathLst>
              <a:path w="1930400" h="456000">
                <a:moveTo>
                  <a:pt x="82080" y="0"/>
                </a:moveTo>
                <a:lnTo>
                  <a:pt x="1848320" y="0"/>
                </a:lnTo>
                <a:cubicBezTo>
                  <a:pt x="1893654" y="0"/>
                  <a:pt x="1930400" y="36747"/>
                  <a:pt x="1930400" y="82080"/>
                </a:cubicBezTo>
                <a:lnTo>
                  <a:pt x="1930400" y="373920"/>
                </a:lnTo>
                <a:cubicBezTo>
                  <a:pt x="1930400" y="419252"/>
                  <a:pt x="1893654" y="456000"/>
                  <a:pt x="1848320" y="456000"/>
                </a:cubicBezTo>
                <a:lnTo>
                  <a:pt x="82080" y="456000"/>
                </a:lnTo>
                <a:cubicBezTo>
                  <a:pt x="36747" y="456000"/>
                  <a:pt x="0" y="419252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C2B5D3"/>
              </a:gs>
              <a:gs pos="100000">
                <a:srgbClr val="8E75AD"/>
              </a:gs>
            </a:gsLst>
            <a:lin ang="5400000" scaled="0"/>
          </a:gradFill>
          <a:ln w="7600" cap="flat">
            <a:solidFill>
              <a:srgbClr val="C1D2E8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ea"/>
                <a:ea typeface="+mj-ea"/>
              </a:rPr>
              <a:t>10</a:t>
            </a:r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月份</a:t>
            </a:r>
            <a:r>
              <a:rPr lang="zh-CN" altLang="en-US" dirty="0">
                <a:solidFill>
                  <a:srgbClr val="FFFFFF"/>
                </a:solidFill>
                <a:latin typeface="+mj-ea"/>
                <a:ea typeface="+mj-ea"/>
              </a:rPr>
              <a:t>日</a:t>
            </a:r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均额：</a:t>
            </a:r>
            <a:r>
              <a:rPr lang="en-US" altLang="zh-CN" sz="2400" dirty="0" smtClean="0">
                <a:solidFill>
                  <a:srgbClr val="FFFFFF"/>
                </a:solidFill>
                <a:latin typeface="+mj-ea"/>
                <a:ea typeface="+mj-ea"/>
              </a:rPr>
              <a:t>14,311</a:t>
            </a:r>
            <a:endParaRPr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979712" y="5373216"/>
            <a:ext cx="5256583" cy="1008112"/>
          </a:xfrm>
          <a:custGeom>
            <a:avLst/>
            <a:gdLst>
              <a:gd name="rtl" fmla="*/ 30400 w 1930400"/>
              <a:gd name="rtt" fmla="*/ 30400 h 456000"/>
              <a:gd name="rtr" fmla="*/ 1900000 w 1930400"/>
              <a:gd name="rtb" fmla="*/ 425600 h 456000"/>
            </a:gdLst>
            <a:ahLst/>
            <a:cxnLst/>
            <a:rect l="rtl" t="rtt" r="rtr" b="rtb"/>
            <a:pathLst>
              <a:path w="1930400" h="456000">
                <a:moveTo>
                  <a:pt x="82080" y="0"/>
                </a:moveTo>
                <a:lnTo>
                  <a:pt x="1848320" y="0"/>
                </a:lnTo>
                <a:cubicBezTo>
                  <a:pt x="1893654" y="0"/>
                  <a:pt x="1930400" y="36747"/>
                  <a:pt x="1930400" y="82080"/>
                </a:cubicBezTo>
                <a:lnTo>
                  <a:pt x="1930400" y="373920"/>
                </a:lnTo>
                <a:cubicBezTo>
                  <a:pt x="1930400" y="419252"/>
                  <a:pt x="1893654" y="456000"/>
                  <a:pt x="1848320" y="456000"/>
                </a:cubicBezTo>
                <a:lnTo>
                  <a:pt x="82080" y="456000"/>
                </a:lnTo>
                <a:cubicBezTo>
                  <a:pt x="36747" y="456000"/>
                  <a:pt x="0" y="419252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33BF76"/>
              </a:gs>
              <a:gs pos="100000">
                <a:srgbClr val="008C43"/>
              </a:gs>
            </a:gsLst>
            <a:lin ang="5400000" scaled="0"/>
          </a:gradFill>
          <a:ln w="7600" cap="flat">
            <a:solidFill>
              <a:srgbClr val="C1D2E8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近三日充值额：</a:t>
            </a:r>
            <a:r>
              <a:rPr lang="en-US" altLang="zh-CN" sz="2400" dirty="0" smtClean="0">
                <a:solidFill>
                  <a:srgbClr val="FFFFFF"/>
                </a:solidFill>
                <a:latin typeface="+mj-ea"/>
                <a:ea typeface="+mj-ea"/>
              </a:rPr>
              <a:t>75,120</a:t>
            </a:r>
            <a:endParaRPr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12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报名统计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2044999" y="1628800"/>
            <a:ext cx="5411613" cy="959440"/>
          </a:xfrm>
          <a:custGeom>
            <a:avLst/>
            <a:gdLst>
              <a:gd name="rtl" fmla="*/ 30400 w 1960800"/>
              <a:gd name="rtt" fmla="*/ 30400 h 456000"/>
              <a:gd name="rtr" fmla="*/ 1930400 w 1960800"/>
              <a:gd name="rtb" fmla="*/ 425600 h 456000"/>
            </a:gdLst>
            <a:ahLst/>
            <a:cxnLst/>
            <a:rect l="rtl" t="rtt" r="rtr" b="rtb"/>
            <a:pathLst>
              <a:path w="1960800" h="456000">
                <a:moveTo>
                  <a:pt x="82080" y="0"/>
                </a:moveTo>
                <a:lnTo>
                  <a:pt x="1878720" y="0"/>
                </a:lnTo>
                <a:cubicBezTo>
                  <a:pt x="1924054" y="0"/>
                  <a:pt x="1960800" y="36747"/>
                  <a:pt x="1960800" y="82080"/>
                </a:cubicBezTo>
                <a:lnTo>
                  <a:pt x="1960800" y="373920"/>
                </a:lnTo>
                <a:cubicBezTo>
                  <a:pt x="1960800" y="419252"/>
                  <a:pt x="1924054" y="456000"/>
                  <a:pt x="1878720" y="456000"/>
                </a:cubicBezTo>
                <a:lnTo>
                  <a:pt x="82080" y="456000"/>
                </a:lnTo>
                <a:cubicBezTo>
                  <a:pt x="36747" y="456000"/>
                  <a:pt x="0" y="419252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FF9933"/>
              </a:gs>
              <a:gs pos="100000">
                <a:srgbClr val="CC6600"/>
              </a:gs>
            </a:gsLst>
            <a:lin ang="5400000" scaled="0"/>
          </a:gradFill>
          <a:ln w="7600" cap="flat">
            <a:solidFill>
              <a:srgbClr val="CC6600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报名记录数：</a:t>
            </a:r>
            <a:r>
              <a:rPr lang="en-US" altLang="zh-CN" sz="2400" dirty="0" smtClean="0">
                <a:solidFill>
                  <a:srgbClr val="FFFFFF"/>
                </a:solidFill>
                <a:latin typeface="+mj-ea"/>
                <a:ea typeface="+mj-ea"/>
              </a:rPr>
              <a:t>3,147</a:t>
            </a:r>
            <a:endParaRPr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029798" y="2852936"/>
            <a:ext cx="5453585" cy="959440"/>
          </a:xfrm>
          <a:custGeom>
            <a:avLst/>
            <a:gdLst>
              <a:gd name="rtl" fmla="*/ 30400 w 1976008"/>
              <a:gd name="rtt" fmla="*/ 30400 h 456000"/>
              <a:gd name="rtr" fmla="*/ 1945608 w 1976008"/>
              <a:gd name="rtb" fmla="*/ 425600 h 456000"/>
            </a:gdLst>
            <a:ahLst/>
            <a:cxnLst/>
            <a:rect l="rtl" t="rtt" r="rtr" b="rtb"/>
            <a:pathLst>
              <a:path w="1976008" h="456000">
                <a:moveTo>
                  <a:pt x="82080" y="0"/>
                </a:moveTo>
                <a:lnTo>
                  <a:pt x="1893928" y="0"/>
                </a:lnTo>
                <a:cubicBezTo>
                  <a:pt x="1939262" y="0"/>
                  <a:pt x="1976008" y="36747"/>
                  <a:pt x="1976008" y="82080"/>
                </a:cubicBezTo>
                <a:lnTo>
                  <a:pt x="1976008" y="373920"/>
                </a:lnTo>
                <a:cubicBezTo>
                  <a:pt x="1976008" y="419252"/>
                  <a:pt x="1939262" y="456000"/>
                  <a:pt x="1893928" y="456000"/>
                </a:cubicBezTo>
                <a:lnTo>
                  <a:pt x="82080" y="456000"/>
                </a:lnTo>
                <a:cubicBezTo>
                  <a:pt x="36747" y="456000"/>
                  <a:pt x="0" y="419252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AED75B"/>
              </a:gs>
              <a:gs pos="100000">
                <a:srgbClr val="7BA428"/>
              </a:gs>
            </a:gsLst>
            <a:lin ang="5400000" scaled="0"/>
          </a:gradFill>
          <a:ln w="7600" cap="flat">
            <a:solidFill>
              <a:srgbClr val="7BA428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报名项目数：</a:t>
            </a:r>
            <a:r>
              <a:rPr lang="en-US" altLang="zh-CN" sz="2400" dirty="0" smtClean="0">
                <a:solidFill>
                  <a:srgbClr val="FFFFFF"/>
                </a:solidFill>
                <a:latin typeface="+mj-ea"/>
                <a:ea typeface="+mj-ea"/>
              </a:rPr>
              <a:t>10</a:t>
            </a:r>
            <a:endParaRPr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041199" y="4149080"/>
            <a:ext cx="5432588" cy="959440"/>
          </a:xfrm>
          <a:custGeom>
            <a:avLst/>
            <a:gdLst>
              <a:gd name="rtl" fmla="*/ 30400 w 1968400"/>
              <a:gd name="rtt" fmla="*/ 30400 h 456000"/>
              <a:gd name="rtr" fmla="*/ 1938000 w 1968400"/>
              <a:gd name="rtb" fmla="*/ 425600 h 456000"/>
            </a:gdLst>
            <a:ahLst/>
            <a:cxnLst/>
            <a:rect l="rtl" t="rtt" r="rtr" b="rtb"/>
            <a:pathLst>
              <a:path w="1968400" h="456000">
                <a:moveTo>
                  <a:pt x="82080" y="0"/>
                </a:moveTo>
                <a:lnTo>
                  <a:pt x="1886320" y="0"/>
                </a:lnTo>
                <a:cubicBezTo>
                  <a:pt x="1931654" y="0"/>
                  <a:pt x="1968400" y="36747"/>
                  <a:pt x="1968400" y="82080"/>
                </a:cubicBezTo>
                <a:lnTo>
                  <a:pt x="1968400" y="373920"/>
                </a:lnTo>
                <a:cubicBezTo>
                  <a:pt x="1968400" y="419252"/>
                  <a:pt x="1931654" y="456000"/>
                  <a:pt x="1886320" y="456000"/>
                </a:cubicBezTo>
                <a:lnTo>
                  <a:pt x="82080" y="456000"/>
                </a:lnTo>
                <a:cubicBezTo>
                  <a:pt x="36747" y="456000"/>
                  <a:pt x="0" y="419252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6FBDD1"/>
              </a:gs>
              <a:gs pos="100000">
                <a:srgbClr val="358EA6"/>
              </a:gs>
            </a:gsLst>
            <a:lin ang="5400000" scaled="0"/>
          </a:gradFill>
          <a:ln w="7600" cap="flat">
            <a:solidFill>
              <a:srgbClr val="358EA6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涉及专业数：</a:t>
            </a:r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28</a:t>
            </a:r>
            <a:endParaRPr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51720" y="5493896"/>
            <a:ext cx="5430783" cy="959440"/>
          </a:xfrm>
          <a:custGeom>
            <a:avLst/>
            <a:gdLst>
              <a:gd name="rtl" fmla="*/ 30400 w 1930400"/>
              <a:gd name="rtt" fmla="*/ 30400 h 456000"/>
              <a:gd name="rtr" fmla="*/ 1900000 w 1930400"/>
              <a:gd name="rtb" fmla="*/ 425600 h 456000"/>
            </a:gdLst>
            <a:ahLst/>
            <a:cxnLst/>
            <a:rect l="rtl" t="rtt" r="rtr" b="rtb"/>
            <a:pathLst>
              <a:path w="1930400" h="456000">
                <a:moveTo>
                  <a:pt x="82080" y="0"/>
                </a:moveTo>
                <a:lnTo>
                  <a:pt x="1848320" y="0"/>
                </a:lnTo>
                <a:cubicBezTo>
                  <a:pt x="1893654" y="0"/>
                  <a:pt x="1930400" y="36747"/>
                  <a:pt x="1930400" y="82080"/>
                </a:cubicBezTo>
                <a:lnTo>
                  <a:pt x="1930400" y="373920"/>
                </a:lnTo>
                <a:cubicBezTo>
                  <a:pt x="1930400" y="419252"/>
                  <a:pt x="1893654" y="456000"/>
                  <a:pt x="1848320" y="456000"/>
                </a:cubicBezTo>
                <a:lnTo>
                  <a:pt x="82080" y="456000"/>
                </a:lnTo>
                <a:cubicBezTo>
                  <a:pt x="36747" y="456000"/>
                  <a:pt x="0" y="419252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A1D979"/>
              </a:gs>
              <a:gs pos="100000">
                <a:srgbClr val="6CB734"/>
              </a:gs>
            </a:gsLst>
            <a:lin ang="5400000" scaled="0"/>
          </a:gradFill>
          <a:ln w="7600" cap="flat">
            <a:solidFill>
              <a:srgbClr val="C1D2E8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涉及班级数：</a:t>
            </a:r>
            <a:r>
              <a:rPr lang="en-US" altLang="zh-CN" sz="2400" dirty="0" smtClean="0">
                <a:solidFill>
                  <a:srgbClr val="FFFFFF"/>
                </a:solidFill>
                <a:latin typeface="+mj-ea"/>
                <a:ea typeface="+mj-ea"/>
              </a:rPr>
              <a:t>43</a:t>
            </a:r>
            <a:endParaRPr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40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版活跃数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95500"/>
            <a:ext cx="9036496" cy="363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3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版活跃数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990724"/>
            <a:ext cx="9036496" cy="359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版机型分析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09774"/>
            <a:ext cx="9143999" cy="408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7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3505200" y="1600200"/>
            <a:ext cx="4121150" cy="908050"/>
          </a:xfrm>
          <a:custGeom>
            <a:avLst/>
            <a:gdLst>
              <a:gd name="connsiteX0" fmla="*/ 454029 w 4121154"/>
              <a:gd name="connsiteY0" fmla="*/ 0 h 908058"/>
              <a:gd name="connsiteX1" fmla="*/ 872378 w 4121154"/>
              <a:gd name="connsiteY1" fmla="*/ 277300 h 908058"/>
              <a:gd name="connsiteX2" fmla="*/ 882326 w 4121154"/>
              <a:gd name="connsiteY2" fmla="*/ 309346 h 908058"/>
              <a:gd name="connsiteX3" fmla="*/ 3821798 w 4121154"/>
              <a:gd name="connsiteY3" fmla="*/ 309346 h 908058"/>
              <a:gd name="connsiteX4" fmla="*/ 4121154 w 4121154"/>
              <a:gd name="connsiteY4" fmla="*/ 608702 h 908058"/>
              <a:gd name="connsiteX5" fmla="*/ 4121153 w 4121154"/>
              <a:gd name="connsiteY5" fmla="*/ 608702 h 908058"/>
              <a:gd name="connsiteX6" fmla="*/ 3821797 w 4121154"/>
              <a:gd name="connsiteY6" fmla="*/ 908058 h 908058"/>
              <a:gd name="connsiteX7" fmla="*/ 515256 w 4121154"/>
              <a:gd name="connsiteY7" fmla="*/ 908057 h 908058"/>
              <a:gd name="connsiteX8" fmla="*/ 484648 w 4121154"/>
              <a:gd name="connsiteY8" fmla="*/ 904972 h 908058"/>
              <a:gd name="connsiteX9" fmla="*/ 454029 w 4121154"/>
              <a:gd name="connsiteY9" fmla="*/ 908058 h 908058"/>
              <a:gd name="connsiteX10" fmla="*/ 0 w 4121154"/>
              <a:gd name="connsiteY10" fmla="*/ 454029 h 908058"/>
              <a:gd name="connsiteX11" fmla="*/ 454029 w 4121154"/>
              <a:gd name="connsiteY11" fmla="*/ 0 h 90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1154" h="908058">
                <a:moveTo>
                  <a:pt x="454029" y="0"/>
                </a:moveTo>
                <a:cubicBezTo>
                  <a:pt x="642094" y="0"/>
                  <a:pt x="803453" y="114343"/>
                  <a:pt x="872378" y="277300"/>
                </a:cubicBezTo>
                <a:lnTo>
                  <a:pt x="882326" y="309346"/>
                </a:lnTo>
                <a:lnTo>
                  <a:pt x="3821798" y="309346"/>
                </a:lnTo>
                <a:cubicBezTo>
                  <a:pt x="3987128" y="309346"/>
                  <a:pt x="4121154" y="443372"/>
                  <a:pt x="4121154" y="608702"/>
                </a:cubicBezTo>
                <a:lnTo>
                  <a:pt x="4121153" y="608702"/>
                </a:lnTo>
                <a:cubicBezTo>
                  <a:pt x="4121153" y="774032"/>
                  <a:pt x="3987127" y="908058"/>
                  <a:pt x="3821797" y="908058"/>
                </a:cubicBezTo>
                <a:lnTo>
                  <a:pt x="515256" y="908057"/>
                </a:lnTo>
                <a:lnTo>
                  <a:pt x="484648" y="904972"/>
                </a:lnTo>
                <a:lnTo>
                  <a:pt x="454029" y="908058"/>
                </a:lnTo>
                <a:cubicBezTo>
                  <a:pt x="203276" y="908058"/>
                  <a:pt x="0" y="704782"/>
                  <a:pt x="0" y="454029"/>
                </a:cubicBezTo>
                <a:cubicBezTo>
                  <a:pt x="0" y="203276"/>
                  <a:pt x="203276" y="0"/>
                  <a:pt x="45402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mpd="sng"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项目概况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3662547" y="1771006"/>
            <a:ext cx="566517" cy="566517"/>
          </a:xfrm>
          <a:prstGeom prst="ellipse">
            <a:avLst/>
          </a:prstGeom>
          <a:solidFill>
            <a:schemeClr val="accent1"/>
          </a:solidFill>
          <a:ln w="3175" cmpd="sng"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rPr>
              <a:t>A</a:t>
            </a:r>
            <a:endParaRPr lang="zh-CN" altLang="en-US" sz="3200" dirty="0">
              <a:solidFill>
                <a:srgbClr val="FFFFFF"/>
              </a:solidFill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>
            <a:off x="3505200" y="2886075"/>
            <a:ext cx="4121150" cy="908050"/>
          </a:xfrm>
          <a:custGeom>
            <a:avLst/>
            <a:gdLst>
              <a:gd name="connsiteX0" fmla="*/ 454029 w 4121154"/>
              <a:gd name="connsiteY0" fmla="*/ 0 h 908058"/>
              <a:gd name="connsiteX1" fmla="*/ 872378 w 4121154"/>
              <a:gd name="connsiteY1" fmla="*/ 277300 h 908058"/>
              <a:gd name="connsiteX2" fmla="*/ 882326 w 4121154"/>
              <a:gd name="connsiteY2" fmla="*/ 309346 h 908058"/>
              <a:gd name="connsiteX3" fmla="*/ 3821798 w 4121154"/>
              <a:gd name="connsiteY3" fmla="*/ 309346 h 908058"/>
              <a:gd name="connsiteX4" fmla="*/ 4121154 w 4121154"/>
              <a:gd name="connsiteY4" fmla="*/ 608702 h 908058"/>
              <a:gd name="connsiteX5" fmla="*/ 4121153 w 4121154"/>
              <a:gd name="connsiteY5" fmla="*/ 608702 h 908058"/>
              <a:gd name="connsiteX6" fmla="*/ 3821797 w 4121154"/>
              <a:gd name="connsiteY6" fmla="*/ 908058 h 908058"/>
              <a:gd name="connsiteX7" fmla="*/ 515256 w 4121154"/>
              <a:gd name="connsiteY7" fmla="*/ 908057 h 908058"/>
              <a:gd name="connsiteX8" fmla="*/ 484648 w 4121154"/>
              <a:gd name="connsiteY8" fmla="*/ 904972 h 908058"/>
              <a:gd name="connsiteX9" fmla="*/ 454029 w 4121154"/>
              <a:gd name="connsiteY9" fmla="*/ 908058 h 908058"/>
              <a:gd name="connsiteX10" fmla="*/ 0 w 4121154"/>
              <a:gd name="connsiteY10" fmla="*/ 454029 h 908058"/>
              <a:gd name="connsiteX11" fmla="*/ 454029 w 4121154"/>
              <a:gd name="connsiteY11" fmla="*/ 0 h 90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1154" h="908058">
                <a:moveTo>
                  <a:pt x="454029" y="0"/>
                </a:moveTo>
                <a:cubicBezTo>
                  <a:pt x="642094" y="0"/>
                  <a:pt x="803453" y="114343"/>
                  <a:pt x="872378" y="277300"/>
                </a:cubicBezTo>
                <a:lnTo>
                  <a:pt x="882326" y="309346"/>
                </a:lnTo>
                <a:lnTo>
                  <a:pt x="3821798" y="309346"/>
                </a:lnTo>
                <a:cubicBezTo>
                  <a:pt x="3987128" y="309346"/>
                  <a:pt x="4121154" y="443372"/>
                  <a:pt x="4121154" y="608702"/>
                </a:cubicBezTo>
                <a:lnTo>
                  <a:pt x="4121153" y="608702"/>
                </a:lnTo>
                <a:cubicBezTo>
                  <a:pt x="4121153" y="774032"/>
                  <a:pt x="3987127" y="908058"/>
                  <a:pt x="3821797" y="908058"/>
                </a:cubicBezTo>
                <a:lnTo>
                  <a:pt x="515256" y="908057"/>
                </a:lnTo>
                <a:lnTo>
                  <a:pt x="484648" y="904972"/>
                </a:lnTo>
                <a:lnTo>
                  <a:pt x="454029" y="908058"/>
                </a:lnTo>
                <a:cubicBezTo>
                  <a:pt x="203276" y="908058"/>
                  <a:pt x="0" y="704782"/>
                  <a:pt x="0" y="454029"/>
                </a:cubicBezTo>
                <a:cubicBezTo>
                  <a:pt x="0" y="203276"/>
                  <a:pt x="203276" y="0"/>
                  <a:pt x="45402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mpd="sng"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需求实现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3662547" y="3055744"/>
            <a:ext cx="566517" cy="566517"/>
          </a:xfrm>
          <a:prstGeom prst="ellipse">
            <a:avLst/>
          </a:prstGeom>
          <a:solidFill>
            <a:schemeClr val="accent1"/>
          </a:solidFill>
          <a:ln w="3175" cmpd="sng"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rPr>
              <a:t>B</a:t>
            </a:r>
            <a:endParaRPr lang="zh-CN" altLang="en-US" sz="3200" dirty="0">
              <a:solidFill>
                <a:srgbClr val="FFFFFF"/>
              </a:solidFill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7" name="任意多边形 16"/>
          <p:cNvSpPr/>
          <p:nvPr>
            <p:custDataLst>
              <p:tags r:id="rId6"/>
            </p:custDataLst>
          </p:nvPr>
        </p:nvSpPr>
        <p:spPr>
          <a:xfrm>
            <a:off x="3505200" y="4170363"/>
            <a:ext cx="4121150" cy="908050"/>
          </a:xfrm>
          <a:custGeom>
            <a:avLst/>
            <a:gdLst>
              <a:gd name="connsiteX0" fmla="*/ 454029 w 4121154"/>
              <a:gd name="connsiteY0" fmla="*/ 0 h 908058"/>
              <a:gd name="connsiteX1" fmla="*/ 872378 w 4121154"/>
              <a:gd name="connsiteY1" fmla="*/ 277300 h 908058"/>
              <a:gd name="connsiteX2" fmla="*/ 882326 w 4121154"/>
              <a:gd name="connsiteY2" fmla="*/ 309346 h 908058"/>
              <a:gd name="connsiteX3" fmla="*/ 3821798 w 4121154"/>
              <a:gd name="connsiteY3" fmla="*/ 309346 h 908058"/>
              <a:gd name="connsiteX4" fmla="*/ 4121154 w 4121154"/>
              <a:gd name="connsiteY4" fmla="*/ 608702 h 908058"/>
              <a:gd name="connsiteX5" fmla="*/ 4121153 w 4121154"/>
              <a:gd name="connsiteY5" fmla="*/ 608702 h 908058"/>
              <a:gd name="connsiteX6" fmla="*/ 3821797 w 4121154"/>
              <a:gd name="connsiteY6" fmla="*/ 908058 h 908058"/>
              <a:gd name="connsiteX7" fmla="*/ 515256 w 4121154"/>
              <a:gd name="connsiteY7" fmla="*/ 908057 h 908058"/>
              <a:gd name="connsiteX8" fmla="*/ 484648 w 4121154"/>
              <a:gd name="connsiteY8" fmla="*/ 904972 h 908058"/>
              <a:gd name="connsiteX9" fmla="*/ 454029 w 4121154"/>
              <a:gd name="connsiteY9" fmla="*/ 908058 h 908058"/>
              <a:gd name="connsiteX10" fmla="*/ 0 w 4121154"/>
              <a:gd name="connsiteY10" fmla="*/ 454029 h 908058"/>
              <a:gd name="connsiteX11" fmla="*/ 454029 w 4121154"/>
              <a:gd name="connsiteY11" fmla="*/ 0 h 90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1154" h="908058">
                <a:moveTo>
                  <a:pt x="454029" y="0"/>
                </a:moveTo>
                <a:cubicBezTo>
                  <a:pt x="642094" y="0"/>
                  <a:pt x="803453" y="114343"/>
                  <a:pt x="872378" y="277300"/>
                </a:cubicBezTo>
                <a:lnTo>
                  <a:pt x="882326" y="309346"/>
                </a:lnTo>
                <a:lnTo>
                  <a:pt x="3821798" y="309346"/>
                </a:lnTo>
                <a:cubicBezTo>
                  <a:pt x="3987128" y="309346"/>
                  <a:pt x="4121154" y="443372"/>
                  <a:pt x="4121154" y="608702"/>
                </a:cubicBezTo>
                <a:lnTo>
                  <a:pt x="4121153" y="608702"/>
                </a:lnTo>
                <a:cubicBezTo>
                  <a:pt x="4121153" y="774032"/>
                  <a:pt x="3987127" y="908058"/>
                  <a:pt x="3821797" y="908058"/>
                </a:cubicBezTo>
                <a:lnTo>
                  <a:pt x="515256" y="908057"/>
                </a:lnTo>
                <a:lnTo>
                  <a:pt x="484648" y="904972"/>
                </a:lnTo>
                <a:lnTo>
                  <a:pt x="454029" y="908058"/>
                </a:lnTo>
                <a:cubicBezTo>
                  <a:pt x="203276" y="908058"/>
                  <a:pt x="0" y="704782"/>
                  <a:pt x="0" y="454029"/>
                </a:cubicBezTo>
                <a:cubicBezTo>
                  <a:pt x="0" y="203276"/>
                  <a:pt x="203276" y="0"/>
                  <a:pt x="45402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mpd="sng"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项目现况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3662547" y="4340481"/>
            <a:ext cx="566517" cy="566517"/>
          </a:xfrm>
          <a:prstGeom prst="ellipse">
            <a:avLst/>
          </a:prstGeom>
          <a:solidFill>
            <a:schemeClr val="accent1"/>
          </a:solidFill>
          <a:ln w="3175" cmpd="sng"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rPr>
              <a:t>C</a:t>
            </a:r>
            <a:endParaRPr lang="zh-CN" altLang="en-US" sz="3200" dirty="0">
              <a:solidFill>
                <a:srgbClr val="FFFFFF"/>
              </a:solidFill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086" name="文本框 1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19238" y="2424113"/>
            <a:ext cx="8001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r>
              <a:rPr lang="en-US" altLang="zh-CN" sz="4000">
                <a:solidFill>
                  <a:srgbClr val="EEEEEE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316038" y="1454150"/>
            <a:ext cx="869950" cy="869950"/>
          </a:xfrm>
          <a:prstGeom prst="ellipse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22" name="椭圆 21"/>
          <p:cNvSpPr/>
          <p:nvPr>
            <p:custDataLst>
              <p:tags r:id="rId10"/>
            </p:custDataLst>
          </p:nvPr>
        </p:nvSpPr>
        <p:spPr>
          <a:xfrm>
            <a:off x="1033463" y="2133600"/>
            <a:ext cx="682625" cy="682625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8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>
            <p:custDataLst>
              <p:tags r:id="rId2"/>
            </p:custDataLst>
          </p:nvPr>
        </p:nvSpPr>
        <p:spPr>
          <a:xfrm>
            <a:off x="2233613" y="2936875"/>
            <a:ext cx="2312987" cy="2311400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3"/>
            </p:custDataLst>
          </p:nvPr>
        </p:nvSpPr>
        <p:spPr>
          <a:xfrm>
            <a:off x="5156200" y="3906838"/>
            <a:ext cx="1317625" cy="1317625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4"/>
            </p:custDataLst>
          </p:nvPr>
        </p:nvSpPr>
        <p:spPr>
          <a:xfrm>
            <a:off x="5824538" y="3624263"/>
            <a:ext cx="887412" cy="889000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5"/>
            </p:custDataLst>
          </p:nvPr>
        </p:nvSpPr>
        <p:spPr>
          <a:xfrm>
            <a:off x="2555875" y="1268413"/>
            <a:ext cx="4052888" cy="405288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800"/>
          </a:p>
        </p:txBody>
      </p:sp>
      <p:sp>
        <p:nvSpPr>
          <p:cNvPr id="2054" name="矩形 3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87675" y="2290763"/>
            <a:ext cx="31321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 sz="600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谢谢大家</a:t>
            </a:r>
            <a:endParaRPr lang="en-US" altLang="zh-CN" sz="600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3009169" y="3966652"/>
            <a:ext cx="3132427" cy="435290"/>
          </a:xfrm>
          <a:prstGeom prst="rect">
            <a:avLst/>
          </a:prstGeom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prstClr val="white">
                    <a:alpha val="74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@</a:t>
            </a:r>
            <a:r>
              <a:rPr lang="zh-CN" altLang="en-US" sz="1600" dirty="0" smtClean="0">
                <a:solidFill>
                  <a:prstClr val="white">
                    <a:alpha val="74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杭州冉思</a:t>
            </a:r>
            <a:endParaRPr lang="en-US" altLang="zh-CN" sz="1600" dirty="0">
              <a:solidFill>
                <a:prstClr val="white">
                  <a:alpha val="74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7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47825" y="3213100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accent2"/>
                </a:solidFill>
                <a:latin typeface="汉仪雪君体简"/>
                <a:ea typeface="汉仪雪君体简"/>
                <a:cs typeface="汉仪雪君体简"/>
              </a:rPr>
              <a:t>第</a:t>
            </a:r>
          </a:p>
        </p:txBody>
      </p:sp>
      <p:sp>
        <p:nvSpPr>
          <p:cNvPr id="2051" name="文本框 2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1688" y="1878013"/>
            <a:ext cx="1106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200">
                <a:solidFill>
                  <a:schemeClr val="accent2"/>
                </a:solidFill>
                <a:latin typeface="汉仪雪君体简"/>
                <a:ea typeface="汉仪雪君体简"/>
                <a:cs typeface="汉仪雪君体简"/>
              </a:rPr>
              <a:t>章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622675" y="3549650"/>
            <a:ext cx="3722688" cy="571500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项目概况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053" name="组合 2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230438" y="2232025"/>
            <a:ext cx="1255712" cy="1335088"/>
            <a:chOff x="2027513" y="2778845"/>
            <a:chExt cx="813578" cy="865200"/>
          </a:xfrm>
        </p:grpSpPr>
        <p:sp>
          <p:nvSpPr>
            <p:cNvPr id="29" name="椭圆 28"/>
            <p:cNvSpPr/>
            <p:nvPr/>
          </p:nvSpPr>
          <p:spPr>
            <a:xfrm>
              <a:off x="2200308" y="2938305"/>
              <a:ext cx="466959" cy="467064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kern="0" dirty="0">
                  <a:solidFill>
                    <a:schemeClr val="accent1"/>
                  </a:solidFill>
                  <a:latin typeface="Engravers MT" panose="02090707080505020304" pitchFamily="18" charset="0"/>
                  <a:ea typeface="+mn-ea"/>
                </a:rPr>
                <a:t>1</a:t>
              </a:r>
              <a:endParaRPr lang="zh-CN" altLang="en-US" sz="8000" kern="0" dirty="0">
                <a:solidFill>
                  <a:schemeClr val="accent1"/>
                </a:solidFill>
                <a:latin typeface="Engravers MT" panose="02090707080505020304" pitchFamily="18" charset="0"/>
                <a:ea typeface="+mn-ea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027513" y="2778845"/>
              <a:ext cx="813578" cy="865200"/>
            </a:xfrm>
            <a:custGeom>
              <a:avLst/>
              <a:gdLst>
                <a:gd name="T0" fmla="*/ 66 w 788"/>
                <a:gd name="T1" fmla="*/ 471 h 838"/>
                <a:gd name="T2" fmla="*/ 122 w 788"/>
                <a:gd name="T3" fmla="*/ 470 h 838"/>
                <a:gd name="T4" fmla="*/ 29 w 788"/>
                <a:gd name="T5" fmla="*/ 524 h 838"/>
                <a:gd name="T6" fmla="*/ 26 w 788"/>
                <a:gd name="T7" fmla="*/ 592 h 838"/>
                <a:gd name="T8" fmla="*/ 659 w 788"/>
                <a:gd name="T9" fmla="*/ 573 h 838"/>
                <a:gd name="T10" fmla="*/ 55 w 788"/>
                <a:gd name="T11" fmla="*/ 663 h 838"/>
                <a:gd name="T12" fmla="*/ 51 w 788"/>
                <a:gd name="T13" fmla="*/ 632 h 838"/>
                <a:gd name="T14" fmla="*/ 492 w 788"/>
                <a:gd name="T15" fmla="*/ 775 h 838"/>
                <a:gd name="T16" fmla="*/ 392 w 788"/>
                <a:gd name="T17" fmla="*/ 778 h 838"/>
                <a:gd name="T18" fmla="*/ 757 w 788"/>
                <a:gd name="T19" fmla="*/ 248 h 838"/>
                <a:gd name="T20" fmla="*/ 656 w 788"/>
                <a:gd name="T21" fmla="*/ 116 h 838"/>
                <a:gd name="T22" fmla="*/ 486 w 788"/>
                <a:gd name="T23" fmla="*/ 10 h 838"/>
                <a:gd name="T24" fmla="*/ 220 w 788"/>
                <a:gd name="T25" fmla="*/ 53 h 838"/>
                <a:gd name="T26" fmla="*/ 101 w 788"/>
                <a:gd name="T27" fmla="*/ 153 h 838"/>
                <a:gd name="T28" fmla="*/ 58 w 788"/>
                <a:gd name="T29" fmla="*/ 236 h 838"/>
                <a:gd name="T30" fmla="*/ 34 w 788"/>
                <a:gd name="T31" fmla="*/ 315 h 838"/>
                <a:gd name="T32" fmla="*/ 3 w 788"/>
                <a:gd name="T33" fmla="*/ 436 h 838"/>
                <a:gd name="T34" fmla="*/ 23 w 788"/>
                <a:gd name="T35" fmla="*/ 502 h 838"/>
                <a:gd name="T36" fmla="*/ 45 w 788"/>
                <a:gd name="T37" fmla="*/ 489 h 838"/>
                <a:gd name="T38" fmla="*/ 53 w 788"/>
                <a:gd name="T39" fmla="*/ 463 h 838"/>
                <a:gd name="T40" fmla="*/ 60 w 788"/>
                <a:gd name="T41" fmla="*/ 401 h 838"/>
                <a:gd name="T42" fmla="*/ 63 w 788"/>
                <a:gd name="T43" fmla="*/ 312 h 838"/>
                <a:gd name="T44" fmla="*/ 105 w 788"/>
                <a:gd name="T45" fmla="*/ 187 h 838"/>
                <a:gd name="T46" fmla="*/ 159 w 788"/>
                <a:gd name="T47" fmla="*/ 111 h 838"/>
                <a:gd name="T48" fmla="*/ 404 w 788"/>
                <a:gd name="T49" fmla="*/ 53 h 838"/>
                <a:gd name="T50" fmla="*/ 600 w 788"/>
                <a:gd name="T51" fmla="*/ 151 h 838"/>
                <a:gd name="T52" fmla="*/ 616 w 788"/>
                <a:gd name="T53" fmla="*/ 222 h 838"/>
                <a:gd name="T54" fmla="*/ 536 w 788"/>
                <a:gd name="T55" fmla="*/ 177 h 838"/>
                <a:gd name="T56" fmla="*/ 579 w 788"/>
                <a:gd name="T57" fmla="*/ 227 h 838"/>
                <a:gd name="T58" fmla="*/ 667 w 788"/>
                <a:gd name="T59" fmla="*/ 320 h 838"/>
                <a:gd name="T60" fmla="*/ 613 w 788"/>
                <a:gd name="T61" fmla="*/ 273 h 838"/>
                <a:gd name="T62" fmla="*/ 574 w 788"/>
                <a:gd name="T63" fmla="*/ 273 h 838"/>
                <a:gd name="T64" fmla="*/ 692 w 788"/>
                <a:gd name="T65" fmla="*/ 431 h 838"/>
                <a:gd name="T66" fmla="*/ 679 w 788"/>
                <a:gd name="T67" fmla="*/ 558 h 838"/>
                <a:gd name="T68" fmla="*/ 555 w 788"/>
                <a:gd name="T69" fmla="*/ 688 h 838"/>
                <a:gd name="T70" fmla="*/ 423 w 788"/>
                <a:gd name="T71" fmla="*/ 721 h 838"/>
                <a:gd name="T72" fmla="*/ 248 w 788"/>
                <a:gd name="T73" fmla="*/ 682 h 838"/>
                <a:gd name="T74" fmla="*/ 101 w 788"/>
                <a:gd name="T75" fmla="*/ 537 h 838"/>
                <a:gd name="T76" fmla="*/ 108 w 788"/>
                <a:gd name="T77" fmla="*/ 618 h 838"/>
                <a:gd name="T78" fmla="*/ 125 w 788"/>
                <a:gd name="T79" fmla="*/ 666 h 838"/>
                <a:gd name="T80" fmla="*/ 153 w 788"/>
                <a:gd name="T81" fmla="*/ 693 h 838"/>
                <a:gd name="T82" fmla="*/ 190 w 788"/>
                <a:gd name="T83" fmla="*/ 714 h 838"/>
                <a:gd name="T84" fmla="*/ 211 w 788"/>
                <a:gd name="T85" fmla="*/ 685 h 838"/>
                <a:gd name="T86" fmla="*/ 243 w 788"/>
                <a:gd name="T87" fmla="*/ 732 h 838"/>
                <a:gd name="T88" fmla="*/ 299 w 788"/>
                <a:gd name="T89" fmla="*/ 769 h 838"/>
                <a:gd name="T90" fmla="*/ 384 w 788"/>
                <a:gd name="T91" fmla="*/ 758 h 838"/>
                <a:gd name="T92" fmla="*/ 428 w 788"/>
                <a:gd name="T93" fmla="*/ 750 h 838"/>
                <a:gd name="T94" fmla="*/ 492 w 788"/>
                <a:gd name="T95" fmla="*/ 754 h 838"/>
                <a:gd name="T96" fmla="*/ 573 w 788"/>
                <a:gd name="T97" fmla="*/ 733 h 838"/>
                <a:gd name="T98" fmla="*/ 716 w 788"/>
                <a:gd name="T99" fmla="*/ 594 h 838"/>
                <a:gd name="T100" fmla="*/ 743 w 788"/>
                <a:gd name="T101" fmla="*/ 614 h 838"/>
                <a:gd name="T102" fmla="*/ 769 w 788"/>
                <a:gd name="T103" fmla="*/ 505 h 838"/>
                <a:gd name="T104" fmla="*/ 114 w 788"/>
                <a:gd name="T105" fmla="*/ 640 h 838"/>
                <a:gd name="T106" fmla="*/ 209 w 788"/>
                <a:gd name="T107" fmla="*/ 674 h 838"/>
                <a:gd name="T108" fmla="*/ 211 w 788"/>
                <a:gd name="T109" fmla="*/ 671 h 838"/>
                <a:gd name="T110" fmla="*/ 341 w 788"/>
                <a:gd name="T111" fmla="*/ 741 h 838"/>
                <a:gd name="T112" fmla="*/ 80 w 788"/>
                <a:gd name="T113" fmla="*/ 510 h 838"/>
                <a:gd name="T114" fmla="*/ 145 w 788"/>
                <a:gd name="T115" fmla="*/ 759 h 838"/>
                <a:gd name="T116" fmla="*/ 158 w 788"/>
                <a:gd name="T117" fmla="*/ 783 h 838"/>
                <a:gd name="T118" fmla="*/ 244 w 788"/>
                <a:gd name="T119" fmla="*/ 827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8" h="838">
                  <a:moveTo>
                    <a:pt x="0" y="207"/>
                  </a:moveTo>
                  <a:lnTo>
                    <a:pt x="0" y="207"/>
                  </a:lnTo>
                  <a:lnTo>
                    <a:pt x="2" y="209"/>
                  </a:lnTo>
                  <a:lnTo>
                    <a:pt x="5" y="212"/>
                  </a:lnTo>
                  <a:lnTo>
                    <a:pt x="10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14" y="211"/>
                  </a:lnTo>
                  <a:lnTo>
                    <a:pt x="14" y="207"/>
                  </a:lnTo>
                  <a:lnTo>
                    <a:pt x="10" y="204"/>
                  </a:lnTo>
                  <a:lnTo>
                    <a:pt x="6" y="203"/>
                  </a:lnTo>
                  <a:lnTo>
                    <a:pt x="3" y="203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7"/>
                  </a:lnTo>
                  <a:close/>
                  <a:moveTo>
                    <a:pt x="66" y="471"/>
                  </a:moveTo>
                  <a:lnTo>
                    <a:pt x="66" y="471"/>
                  </a:lnTo>
                  <a:lnTo>
                    <a:pt x="68" y="468"/>
                  </a:lnTo>
                  <a:lnTo>
                    <a:pt x="66" y="465"/>
                  </a:lnTo>
                  <a:lnTo>
                    <a:pt x="64" y="465"/>
                  </a:lnTo>
                  <a:lnTo>
                    <a:pt x="64" y="465"/>
                  </a:lnTo>
                  <a:lnTo>
                    <a:pt x="64" y="470"/>
                  </a:lnTo>
                  <a:lnTo>
                    <a:pt x="64" y="471"/>
                  </a:lnTo>
                  <a:lnTo>
                    <a:pt x="66" y="471"/>
                  </a:lnTo>
                  <a:lnTo>
                    <a:pt x="66" y="471"/>
                  </a:lnTo>
                  <a:close/>
                  <a:moveTo>
                    <a:pt x="125" y="470"/>
                  </a:moveTo>
                  <a:lnTo>
                    <a:pt x="125" y="466"/>
                  </a:lnTo>
                  <a:lnTo>
                    <a:pt x="125" y="466"/>
                  </a:lnTo>
                  <a:lnTo>
                    <a:pt x="124" y="466"/>
                  </a:lnTo>
                  <a:lnTo>
                    <a:pt x="122" y="466"/>
                  </a:lnTo>
                  <a:lnTo>
                    <a:pt x="121" y="465"/>
                  </a:lnTo>
                  <a:lnTo>
                    <a:pt x="121" y="465"/>
                  </a:lnTo>
                  <a:lnTo>
                    <a:pt x="121" y="468"/>
                  </a:lnTo>
                  <a:lnTo>
                    <a:pt x="122" y="470"/>
                  </a:lnTo>
                  <a:lnTo>
                    <a:pt x="124" y="471"/>
                  </a:lnTo>
                  <a:lnTo>
                    <a:pt x="125" y="470"/>
                  </a:lnTo>
                  <a:lnTo>
                    <a:pt x="125" y="470"/>
                  </a:lnTo>
                  <a:close/>
                  <a:moveTo>
                    <a:pt x="24" y="550"/>
                  </a:moveTo>
                  <a:lnTo>
                    <a:pt x="24" y="550"/>
                  </a:lnTo>
                  <a:lnTo>
                    <a:pt x="26" y="550"/>
                  </a:lnTo>
                  <a:lnTo>
                    <a:pt x="27" y="548"/>
                  </a:lnTo>
                  <a:lnTo>
                    <a:pt x="27" y="548"/>
                  </a:lnTo>
                  <a:lnTo>
                    <a:pt x="27" y="542"/>
                  </a:lnTo>
                  <a:lnTo>
                    <a:pt x="27" y="534"/>
                  </a:lnTo>
                  <a:lnTo>
                    <a:pt x="26" y="528"/>
                  </a:lnTo>
                  <a:lnTo>
                    <a:pt x="21" y="523"/>
                  </a:lnTo>
                  <a:lnTo>
                    <a:pt x="21" y="523"/>
                  </a:lnTo>
                  <a:lnTo>
                    <a:pt x="23" y="523"/>
                  </a:lnTo>
                  <a:lnTo>
                    <a:pt x="24" y="524"/>
                  </a:lnTo>
                  <a:lnTo>
                    <a:pt x="26" y="526"/>
                  </a:lnTo>
                  <a:lnTo>
                    <a:pt x="29" y="524"/>
                  </a:lnTo>
                  <a:lnTo>
                    <a:pt x="29" y="524"/>
                  </a:lnTo>
                  <a:lnTo>
                    <a:pt x="27" y="521"/>
                  </a:lnTo>
                  <a:lnTo>
                    <a:pt x="26" y="518"/>
                  </a:lnTo>
                  <a:lnTo>
                    <a:pt x="23" y="516"/>
                  </a:lnTo>
                  <a:lnTo>
                    <a:pt x="18" y="516"/>
                  </a:lnTo>
                  <a:lnTo>
                    <a:pt x="18" y="516"/>
                  </a:lnTo>
                  <a:lnTo>
                    <a:pt x="18" y="513"/>
                  </a:lnTo>
                  <a:lnTo>
                    <a:pt x="14" y="511"/>
                  </a:lnTo>
                  <a:lnTo>
                    <a:pt x="13" y="508"/>
                  </a:lnTo>
                  <a:lnTo>
                    <a:pt x="14" y="503"/>
                  </a:lnTo>
                  <a:lnTo>
                    <a:pt x="11" y="503"/>
                  </a:lnTo>
                  <a:lnTo>
                    <a:pt x="11" y="503"/>
                  </a:lnTo>
                  <a:lnTo>
                    <a:pt x="11" y="526"/>
                  </a:lnTo>
                  <a:lnTo>
                    <a:pt x="14" y="548"/>
                  </a:lnTo>
                  <a:lnTo>
                    <a:pt x="19" y="571"/>
                  </a:lnTo>
                  <a:lnTo>
                    <a:pt x="26" y="592"/>
                  </a:lnTo>
                  <a:lnTo>
                    <a:pt x="26" y="592"/>
                  </a:lnTo>
                  <a:lnTo>
                    <a:pt x="31" y="590"/>
                  </a:lnTo>
                  <a:lnTo>
                    <a:pt x="32" y="585"/>
                  </a:lnTo>
                  <a:lnTo>
                    <a:pt x="32" y="581"/>
                  </a:lnTo>
                  <a:lnTo>
                    <a:pt x="31" y="574"/>
                  </a:lnTo>
                  <a:lnTo>
                    <a:pt x="27" y="561"/>
                  </a:lnTo>
                  <a:lnTo>
                    <a:pt x="24" y="550"/>
                  </a:lnTo>
                  <a:lnTo>
                    <a:pt x="24" y="550"/>
                  </a:lnTo>
                  <a:close/>
                  <a:moveTo>
                    <a:pt x="659" y="573"/>
                  </a:moveTo>
                  <a:lnTo>
                    <a:pt x="659" y="573"/>
                  </a:lnTo>
                  <a:lnTo>
                    <a:pt x="658" y="574"/>
                  </a:lnTo>
                  <a:lnTo>
                    <a:pt x="659" y="577"/>
                  </a:lnTo>
                  <a:lnTo>
                    <a:pt x="664" y="577"/>
                  </a:lnTo>
                  <a:lnTo>
                    <a:pt x="664" y="577"/>
                  </a:lnTo>
                  <a:lnTo>
                    <a:pt x="664" y="574"/>
                  </a:lnTo>
                  <a:lnTo>
                    <a:pt x="663" y="573"/>
                  </a:lnTo>
                  <a:lnTo>
                    <a:pt x="659" y="573"/>
                  </a:lnTo>
                  <a:lnTo>
                    <a:pt x="659" y="573"/>
                  </a:lnTo>
                  <a:close/>
                  <a:moveTo>
                    <a:pt x="39" y="611"/>
                  </a:moveTo>
                  <a:lnTo>
                    <a:pt x="39" y="611"/>
                  </a:lnTo>
                  <a:lnTo>
                    <a:pt x="39" y="606"/>
                  </a:lnTo>
                  <a:lnTo>
                    <a:pt x="37" y="602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31" y="594"/>
                  </a:lnTo>
                  <a:lnTo>
                    <a:pt x="27" y="594"/>
                  </a:lnTo>
                  <a:lnTo>
                    <a:pt x="27" y="594"/>
                  </a:lnTo>
                  <a:lnTo>
                    <a:pt x="31" y="603"/>
                  </a:lnTo>
                  <a:lnTo>
                    <a:pt x="32" y="613"/>
                  </a:lnTo>
                  <a:lnTo>
                    <a:pt x="35" y="621"/>
                  </a:lnTo>
                  <a:lnTo>
                    <a:pt x="40" y="629"/>
                  </a:lnTo>
                  <a:lnTo>
                    <a:pt x="40" y="629"/>
                  </a:lnTo>
                  <a:lnTo>
                    <a:pt x="42" y="639"/>
                  </a:lnTo>
                  <a:lnTo>
                    <a:pt x="47" y="647"/>
                  </a:lnTo>
                  <a:lnTo>
                    <a:pt x="55" y="663"/>
                  </a:lnTo>
                  <a:lnTo>
                    <a:pt x="66" y="679"/>
                  </a:lnTo>
                  <a:lnTo>
                    <a:pt x="74" y="695"/>
                  </a:lnTo>
                  <a:lnTo>
                    <a:pt x="74" y="695"/>
                  </a:lnTo>
                  <a:lnTo>
                    <a:pt x="80" y="701"/>
                  </a:lnTo>
                  <a:lnTo>
                    <a:pt x="85" y="708"/>
                  </a:lnTo>
                  <a:lnTo>
                    <a:pt x="92" y="713"/>
                  </a:lnTo>
                  <a:lnTo>
                    <a:pt x="98" y="719"/>
                  </a:lnTo>
                  <a:lnTo>
                    <a:pt x="98" y="719"/>
                  </a:lnTo>
                  <a:lnTo>
                    <a:pt x="95" y="713"/>
                  </a:lnTo>
                  <a:lnTo>
                    <a:pt x="92" y="708"/>
                  </a:lnTo>
                  <a:lnTo>
                    <a:pt x="88" y="703"/>
                  </a:lnTo>
                  <a:lnTo>
                    <a:pt x="87" y="696"/>
                  </a:lnTo>
                  <a:lnTo>
                    <a:pt x="87" y="696"/>
                  </a:lnTo>
                  <a:lnTo>
                    <a:pt x="79" y="688"/>
                  </a:lnTo>
                  <a:lnTo>
                    <a:pt x="72" y="677"/>
                  </a:lnTo>
                  <a:lnTo>
                    <a:pt x="61" y="656"/>
                  </a:lnTo>
                  <a:lnTo>
                    <a:pt x="51" y="632"/>
                  </a:lnTo>
                  <a:lnTo>
                    <a:pt x="39" y="611"/>
                  </a:lnTo>
                  <a:lnTo>
                    <a:pt x="39" y="611"/>
                  </a:ln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712" y="666"/>
                  </a:lnTo>
                  <a:lnTo>
                    <a:pt x="719" y="664"/>
                  </a:lnTo>
                  <a:lnTo>
                    <a:pt x="724" y="663"/>
                  </a:lnTo>
                  <a:lnTo>
                    <a:pt x="728" y="659"/>
                  </a:lnTo>
                  <a:lnTo>
                    <a:pt x="728" y="659"/>
                  </a:lnTo>
                  <a:lnTo>
                    <a:pt x="722" y="658"/>
                  </a:lnTo>
                  <a:lnTo>
                    <a:pt x="716" y="659"/>
                  </a:lnTo>
                  <a:lnTo>
                    <a:pt x="711" y="663"/>
                  </a:lnTo>
                  <a:lnTo>
                    <a:pt x="706" y="666"/>
                  </a:lnTo>
                  <a:lnTo>
                    <a:pt x="706" y="666"/>
                  </a:lnTo>
                  <a:close/>
                  <a:moveTo>
                    <a:pt x="490" y="774"/>
                  </a:moveTo>
                  <a:lnTo>
                    <a:pt x="490" y="774"/>
                  </a:lnTo>
                  <a:lnTo>
                    <a:pt x="492" y="775"/>
                  </a:lnTo>
                  <a:lnTo>
                    <a:pt x="494" y="777"/>
                  </a:lnTo>
                  <a:lnTo>
                    <a:pt x="497" y="777"/>
                  </a:lnTo>
                  <a:lnTo>
                    <a:pt x="499" y="777"/>
                  </a:lnTo>
                  <a:lnTo>
                    <a:pt x="499" y="777"/>
                  </a:lnTo>
                  <a:lnTo>
                    <a:pt x="497" y="775"/>
                  </a:lnTo>
                  <a:lnTo>
                    <a:pt x="495" y="774"/>
                  </a:lnTo>
                  <a:lnTo>
                    <a:pt x="494" y="774"/>
                  </a:lnTo>
                  <a:lnTo>
                    <a:pt x="490" y="774"/>
                  </a:lnTo>
                  <a:lnTo>
                    <a:pt x="490" y="774"/>
                  </a:lnTo>
                  <a:close/>
                  <a:moveTo>
                    <a:pt x="389" y="787"/>
                  </a:moveTo>
                  <a:lnTo>
                    <a:pt x="389" y="787"/>
                  </a:lnTo>
                  <a:lnTo>
                    <a:pt x="392" y="787"/>
                  </a:lnTo>
                  <a:lnTo>
                    <a:pt x="396" y="785"/>
                  </a:lnTo>
                  <a:lnTo>
                    <a:pt x="397" y="782"/>
                  </a:lnTo>
                  <a:lnTo>
                    <a:pt x="396" y="778"/>
                  </a:lnTo>
                  <a:lnTo>
                    <a:pt x="396" y="778"/>
                  </a:lnTo>
                  <a:lnTo>
                    <a:pt x="392" y="778"/>
                  </a:lnTo>
                  <a:lnTo>
                    <a:pt x="391" y="780"/>
                  </a:lnTo>
                  <a:lnTo>
                    <a:pt x="389" y="787"/>
                  </a:lnTo>
                  <a:lnTo>
                    <a:pt x="389" y="787"/>
                  </a:lnTo>
                  <a:close/>
                  <a:moveTo>
                    <a:pt x="777" y="421"/>
                  </a:moveTo>
                  <a:lnTo>
                    <a:pt x="777" y="421"/>
                  </a:lnTo>
                  <a:lnTo>
                    <a:pt x="783" y="410"/>
                  </a:lnTo>
                  <a:lnTo>
                    <a:pt x="786" y="399"/>
                  </a:lnTo>
                  <a:lnTo>
                    <a:pt x="788" y="386"/>
                  </a:lnTo>
                  <a:lnTo>
                    <a:pt x="788" y="373"/>
                  </a:lnTo>
                  <a:lnTo>
                    <a:pt x="783" y="346"/>
                  </a:lnTo>
                  <a:lnTo>
                    <a:pt x="778" y="318"/>
                  </a:lnTo>
                  <a:lnTo>
                    <a:pt x="778" y="318"/>
                  </a:lnTo>
                  <a:lnTo>
                    <a:pt x="774" y="299"/>
                  </a:lnTo>
                  <a:lnTo>
                    <a:pt x="767" y="281"/>
                  </a:lnTo>
                  <a:lnTo>
                    <a:pt x="762" y="264"/>
                  </a:lnTo>
                  <a:lnTo>
                    <a:pt x="757" y="248"/>
                  </a:lnTo>
                  <a:lnTo>
                    <a:pt x="757" y="248"/>
                  </a:lnTo>
                  <a:lnTo>
                    <a:pt x="753" y="243"/>
                  </a:lnTo>
                  <a:lnTo>
                    <a:pt x="749" y="240"/>
                  </a:lnTo>
                  <a:lnTo>
                    <a:pt x="749" y="240"/>
                  </a:lnTo>
                  <a:lnTo>
                    <a:pt x="743" y="222"/>
                  </a:lnTo>
                  <a:lnTo>
                    <a:pt x="737" y="204"/>
                  </a:lnTo>
                  <a:lnTo>
                    <a:pt x="728" y="188"/>
                  </a:lnTo>
                  <a:lnTo>
                    <a:pt x="719" y="172"/>
                  </a:lnTo>
                  <a:lnTo>
                    <a:pt x="709" y="158"/>
                  </a:lnTo>
                  <a:lnTo>
                    <a:pt x="700" y="145"/>
                  </a:lnTo>
                  <a:lnTo>
                    <a:pt x="675" y="119"/>
                  </a:lnTo>
                  <a:lnTo>
                    <a:pt x="675" y="119"/>
                  </a:lnTo>
                  <a:lnTo>
                    <a:pt x="666" y="121"/>
                  </a:lnTo>
                  <a:lnTo>
                    <a:pt x="659" y="122"/>
                  </a:lnTo>
                  <a:lnTo>
                    <a:pt x="659" y="122"/>
                  </a:lnTo>
                  <a:lnTo>
                    <a:pt x="658" y="119"/>
                  </a:lnTo>
                  <a:lnTo>
                    <a:pt x="656" y="117"/>
                  </a:lnTo>
                  <a:lnTo>
                    <a:pt x="656" y="116"/>
                  </a:lnTo>
                  <a:lnTo>
                    <a:pt x="656" y="116"/>
                  </a:lnTo>
                  <a:lnTo>
                    <a:pt x="650" y="116"/>
                  </a:lnTo>
                  <a:lnTo>
                    <a:pt x="648" y="114"/>
                  </a:lnTo>
                  <a:lnTo>
                    <a:pt x="646" y="111"/>
                  </a:lnTo>
                  <a:lnTo>
                    <a:pt x="646" y="111"/>
                  </a:lnTo>
                  <a:lnTo>
                    <a:pt x="664" y="113"/>
                  </a:lnTo>
                  <a:lnTo>
                    <a:pt x="664" y="113"/>
                  </a:lnTo>
                  <a:lnTo>
                    <a:pt x="663" y="109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43" y="85"/>
                  </a:lnTo>
                  <a:lnTo>
                    <a:pt x="621" y="68"/>
                  </a:lnTo>
                  <a:lnTo>
                    <a:pt x="597" y="51"/>
                  </a:lnTo>
                  <a:lnTo>
                    <a:pt x="571" y="39"/>
                  </a:lnTo>
                  <a:lnTo>
                    <a:pt x="544" y="27"/>
                  </a:lnTo>
                  <a:lnTo>
                    <a:pt x="515" y="18"/>
                  </a:lnTo>
                  <a:lnTo>
                    <a:pt x="486" y="10"/>
                  </a:lnTo>
                  <a:lnTo>
                    <a:pt x="455" y="6"/>
                  </a:lnTo>
                  <a:lnTo>
                    <a:pt x="455" y="6"/>
                  </a:lnTo>
                  <a:lnTo>
                    <a:pt x="429" y="2"/>
                  </a:lnTo>
                  <a:lnTo>
                    <a:pt x="402" y="0"/>
                  </a:lnTo>
                  <a:lnTo>
                    <a:pt x="376" y="2"/>
                  </a:lnTo>
                  <a:lnTo>
                    <a:pt x="351" y="5"/>
                  </a:lnTo>
                  <a:lnTo>
                    <a:pt x="351" y="5"/>
                  </a:lnTo>
                  <a:lnTo>
                    <a:pt x="339" y="6"/>
                  </a:lnTo>
                  <a:lnTo>
                    <a:pt x="330" y="11"/>
                  </a:lnTo>
                  <a:lnTo>
                    <a:pt x="318" y="13"/>
                  </a:lnTo>
                  <a:lnTo>
                    <a:pt x="314" y="14"/>
                  </a:lnTo>
                  <a:lnTo>
                    <a:pt x="307" y="14"/>
                  </a:lnTo>
                  <a:lnTo>
                    <a:pt x="307" y="14"/>
                  </a:lnTo>
                  <a:lnTo>
                    <a:pt x="262" y="32"/>
                  </a:lnTo>
                  <a:lnTo>
                    <a:pt x="240" y="42"/>
                  </a:lnTo>
                  <a:lnTo>
                    <a:pt x="230" y="47"/>
                  </a:lnTo>
                  <a:lnTo>
                    <a:pt x="220" y="53"/>
                  </a:lnTo>
                  <a:lnTo>
                    <a:pt x="220" y="53"/>
                  </a:lnTo>
                  <a:lnTo>
                    <a:pt x="219" y="53"/>
                  </a:lnTo>
                  <a:lnTo>
                    <a:pt x="217" y="53"/>
                  </a:lnTo>
                  <a:lnTo>
                    <a:pt x="217" y="53"/>
                  </a:lnTo>
                  <a:lnTo>
                    <a:pt x="204" y="63"/>
                  </a:lnTo>
                  <a:lnTo>
                    <a:pt x="193" y="69"/>
                  </a:lnTo>
                  <a:lnTo>
                    <a:pt x="180" y="77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53" y="100"/>
                  </a:lnTo>
                  <a:lnTo>
                    <a:pt x="135" y="116"/>
                  </a:lnTo>
                  <a:lnTo>
                    <a:pt x="119" y="132"/>
                  </a:lnTo>
                  <a:lnTo>
                    <a:pt x="101" y="146"/>
                  </a:lnTo>
                  <a:lnTo>
                    <a:pt x="101" y="146"/>
                  </a:lnTo>
                  <a:lnTo>
                    <a:pt x="103" y="150"/>
                  </a:lnTo>
                  <a:lnTo>
                    <a:pt x="103" y="151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98" y="154"/>
                  </a:lnTo>
                  <a:lnTo>
                    <a:pt x="93" y="158"/>
                  </a:lnTo>
                  <a:lnTo>
                    <a:pt x="88" y="166"/>
                  </a:lnTo>
                  <a:lnTo>
                    <a:pt x="85" y="174"/>
                  </a:lnTo>
                  <a:lnTo>
                    <a:pt x="80" y="183"/>
                  </a:lnTo>
                  <a:lnTo>
                    <a:pt x="80" y="183"/>
                  </a:lnTo>
                  <a:lnTo>
                    <a:pt x="82" y="183"/>
                  </a:lnTo>
                  <a:lnTo>
                    <a:pt x="84" y="185"/>
                  </a:lnTo>
                  <a:lnTo>
                    <a:pt x="85" y="188"/>
                  </a:lnTo>
                  <a:lnTo>
                    <a:pt x="85" y="188"/>
                  </a:lnTo>
                  <a:lnTo>
                    <a:pt x="80" y="195"/>
                  </a:lnTo>
                  <a:lnTo>
                    <a:pt x="77" y="203"/>
                  </a:lnTo>
                  <a:lnTo>
                    <a:pt x="71" y="219"/>
                  </a:lnTo>
                  <a:lnTo>
                    <a:pt x="68" y="227"/>
                  </a:lnTo>
                  <a:lnTo>
                    <a:pt x="63" y="233"/>
                  </a:lnTo>
                  <a:lnTo>
                    <a:pt x="58" y="236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53" y="244"/>
                  </a:lnTo>
                  <a:lnTo>
                    <a:pt x="55" y="249"/>
                  </a:lnTo>
                  <a:lnTo>
                    <a:pt x="55" y="256"/>
                  </a:lnTo>
                  <a:lnTo>
                    <a:pt x="53" y="262"/>
                  </a:lnTo>
                  <a:lnTo>
                    <a:pt x="47" y="272"/>
                  </a:lnTo>
                  <a:lnTo>
                    <a:pt x="39" y="281"/>
                  </a:lnTo>
                  <a:lnTo>
                    <a:pt x="39" y="281"/>
                  </a:lnTo>
                  <a:lnTo>
                    <a:pt x="40" y="285"/>
                  </a:lnTo>
                  <a:lnTo>
                    <a:pt x="40" y="288"/>
                  </a:lnTo>
                  <a:lnTo>
                    <a:pt x="35" y="294"/>
                  </a:lnTo>
                  <a:lnTo>
                    <a:pt x="35" y="294"/>
                  </a:lnTo>
                  <a:lnTo>
                    <a:pt x="35" y="301"/>
                  </a:lnTo>
                  <a:lnTo>
                    <a:pt x="34" y="306"/>
                  </a:lnTo>
                  <a:lnTo>
                    <a:pt x="34" y="310"/>
                  </a:lnTo>
                  <a:lnTo>
                    <a:pt x="34" y="315"/>
                  </a:lnTo>
                  <a:lnTo>
                    <a:pt x="34" y="315"/>
                  </a:lnTo>
                  <a:lnTo>
                    <a:pt x="29" y="327"/>
                  </a:lnTo>
                  <a:lnTo>
                    <a:pt x="21" y="335"/>
                  </a:lnTo>
                  <a:lnTo>
                    <a:pt x="19" y="339"/>
                  </a:lnTo>
                  <a:lnTo>
                    <a:pt x="16" y="344"/>
                  </a:lnTo>
                  <a:lnTo>
                    <a:pt x="16" y="349"/>
                  </a:lnTo>
                  <a:lnTo>
                    <a:pt x="16" y="355"/>
                  </a:lnTo>
                  <a:lnTo>
                    <a:pt x="16" y="355"/>
                  </a:lnTo>
                  <a:lnTo>
                    <a:pt x="13" y="355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8" y="357"/>
                  </a:lnTo>
                  <a:lnTo>
                    <a:pt x="5" y="359"/>
                  </a:lnTo>
                  <a:lnTo>
                    <a:pt x="5" y="359"/>
                  </a:lnTo>
                  <a:lnTo>
                    <a:pt x="3" y="376"/>
                  </a:lnTo>
                  <a:lnTo>
                    <a:pt x="3" y="396"/>
                  </a:lnTo>
                  <a:lnTo>
                    <a:pt x="3" y="436"/>
                  </a:lnTo>
                  <a:lnTo>
                    <a:pt x="3" y="436"/>
                  </a:lnTo>
                  <a:lnTo>
                    <a:pt x="6" y="454"/>
                  </a:lnTo>
                  <a:lnTo>
                    <a:pt x="8" y="471"/>
                  </a:lnTo>
                  <a:lnTo>
                    <a:pt x="8" y="471"/>
                  </a:lnTo>
                  <a:lnTo>
                    <a:pt x="8" y="487"/>
                  </a:lnTo>
                  <a:lnTo>
                    <a:pt x="10" y="495"/>
                  </a:lnTo>
                  <a:lnTo>
                    <a:pt x="11" y="499"/>
                  </a:lnTo>
                  <a:lnTo>
                    <a:pt x="14" y="500"/>
                  </a:lnTo>
                  <a:lnTo>
                    <a:pt x="14" y="500"/>
                  </a:lnTo>
                  <a:lnTo>
                    <a:pt x="14" y="500"/>
                  </a:lnTo>
                  <a:lnTo>
                    <a:pt x="14" y="497"/>
                  </a:lnTo>
                  <a:lnTo>
                    <a:pt x="14" y="495"/>
                  </a:lnTo>
                  <a:lnTo>
                    <a:pt x="18" y="495"/>
                  </a:lnTo>
                  <a:lnTo>
                    <a:pt x="18" y="495"/>
                  </a:lnTo>
                  <a:lnTo>
                    <a:pt x="21" y="497"/>
                  </a:lnTo>
                  <a:lnTo>
                    <a:pt x="23" y="502"/>
                  </a:lnTo>
                  <a:lnTo>
                    <a:pt x="23" y="502"/>
                  </a:lnTo>
                  <a:lnTo>
                    <a:pt x="21" y="505"/>
                  </a:lnTo>
                  <a:lnTo>
                    <a:pt x="19" y="507"/>
                  </a:lnTo>
                  <a:lnTo>
                    <a:pt x="18" y="508"/>
                  </a:lnTo>
                  <a:lnTo>
                    <a:pt x="18" y="513"/>
                  </a:lnTo>
                  <a:lnTo>
                    <a:pt x="18" y="513"/>
                  </a:lnTo>
                  <a:lnTo>
                    <a:pt x="21" y="513"/>
                  </a:lnTo>
                  <a:lnTo>
                    <a:pt x="24" y="511"/>
                  </a:lnTo>
                  <a:lnTo>
                    <a:pt x="29" y="508"/>
                  </a:lnTo>
                  <a:lnTo>
                    <a:pt x="32" y="503"/>
                  </a:lnTo>
                  <a:lnTo>
                    <a:pt x="39" y="499"/>
                  </a:lnTo>
                  <a:lnTo>
                    <a:pt x="39" y="499"/>
                  </a:lnTo>
                  <a:lnTo>
                    <a:pt x="37" y="495"/>
                  </a:lnTo>
                  <a:lnTo>
                    <a:pt x="39" y="492"/>
                  </a:lnTo>
                  <a:lnTo>
                    <a:pt x="39" y="492"/>
                  </a:lnTo>
                  <a:lnTo>
                    <a:pt x="40" y="491"/>
                  </a:lnTo>
                  <a:lnTo>
                    <a:pt x="43" y="489"/>
                  </a:lnTo>
                  <a:lnTo>
                    <a:pt x="45" y="489"/>
                  </a:lnTo>
                  <a:lnTo>
                    <a:pt x="47" y="486"/>
                  </a:lnTo>
                  <a:lnTo>
                    <a:pt x="47" y="486"/>
                  </a:lnTo>
                  <a:lnTo>
                    <a:pt x="42" y="486"/>
                  </a:lnTo>
                  <a:lnTo>
                    <a:pt x="39" y="486"/>
                  </a:lnTo>
                  <a:lnTo>
                    <a:pt x="39" y="486"/>
                  </a:lnTo>
                  <a:lnTo>
                    <a:pt x="42" y="479"/>
                  </a:lnTo>
                  <a:lnTo>
                    <a:pt x="45" y="473"/>
                  </a:lnTo>
                  <a:lnTo>
                    <a:pt x="50" y="468"/>
                  </a:lnTo>
                  <a:lnTo>
                    <a:pt x="53" y="468"/>
                  </a:lnTo>
                  <a:lnTo>
                    <a:pt x="56" y="468"/>
                  </a:lnTo>
                  <a:lnTo>
                    <a:pt x="56" y="468"/>
                  </a:lnTo>
                  <a:lnTo>
                    <a:pt x="56" y="465"/>
                  </a:lnTo>
                  <a:lnTo>
                    <a:pt x="53" y="465"/>
                  </a:lnTo>
                  <a:lnTo>
                    <a:pt x="51" y="465"/>
                  </a:lnTo>
                  <a:lnTo>
                    <a:pt x="53" y="463"/>
                  </a:lnTo>
                  <a:lnTo>
                    <a:pt x="53" y="463"/>
                  </a:lnTo>
                  <a:lnTo>
                    <a:pt x="53" y="463"/>
                  </a:lnTo>
                  <a:lnTo>
                    <a:pt x="55" y="462"/>
                  </a:lnTo>
                  <a:lnTo>
                    <a:pt x="55" y="462"/>
                  </a:lnTo>
                  <a:lnTo>
                    <a:pt x="53" y="462"/>
                  </a:lnTo>
                  <a:lnTo>
                    <a:pt x="53" y="462"/>
                  </a:lnTo>
                  <a:lnTo>
                    <a:pt x="53" y="460"/>
                  </a:lnTo>
                  <a:lnTo>
                    <a:pt x="56" y="457"/>
                  </a:lnTo>
                  <a:lnTo>
                    <a:pt x="61" y="454"/>
                  </a:lnTo>
                  <a:lnTo>
                    <a:pt x="66" y="454"/>
                  </a:lnTo>
                  <a:lnTo>
                    <a:pt x="66" y="454"/>
                  </a:lnTo>
                  <a:lnTo>
                    <a:pt x="63" y="449"/>
                  </a:lnTo>
                  <a:lnTo>
                    <a:pt x="63" y="449"/>
                  </a:lnTo>
                  <a:lnTo>
                    <a:pt x="63" y="442"/>
                  </a:lnTo>
                  <a:lnTo>
                    <a:pt x="63" y="436"/>
                  </a:lnTo>
                  <a:lnTo>
                    <a:pt x="60" y="421"/>
                  </a:lnTo>
                  <a:lnTo>
                    <a:pt x="58" y="413"/>
                  </a:lnTo>
                  <a:lnTo>
                    <a:pt x="58" y="407"/>
                  </a:lnTo>
                  <a:lnTo>
                    <a:pt x="60" y="401"/>
                  </a:lnTo>
                  <a:lnTo>
                    <a:pt x="64" y="397"/>
                  </a:lnTo>
                  <a:lnTo>
                    <a:pt x="64" y="397"/>
                  </a:lnTo>
                  <a:lnTo>
                    <a:pt x="63" y="380"/>
                  </a:lnTo>
                  <a:lnTo>
                    <a:pt x="61" y="364"/>
                  </a:lnTo>
                  <a:lnTo>
                    <a:pt x="61" y="346"/>
                  </a:lnTo>
                  <a:lnTo>
                    <a:pt x="63" y="327"/>
                  </a:lnTo>
                  <a:lnTo>
                    <a:pt x="63" y="327"/>
                  </a:lnTo>
                  <a:lnTo>
                    <a:pt x="63" y="325"/>
                  </a:lnTo>
                  <a:lnTo>
                    <a:pt x="60" y="323"/>
                  </a:lnTo>
                  <a:lnTo>
                    <a:pt x="58" y="323"/>
                  </a:lnTo>
                  <a:lnTo>
                    <a:pt x="58" y="320"/>
                  </a:lnTo>
                  <a:lnTo>
                    <a:pt x="58" y="320"/>
                  </a:lnTo>
                  <a:lnTo>
                    <a:pt x="60" y="318"/>
                  </a:lnTo>
                  <a:lnTo>
                    <a:pt x="61" y="317"/>
                  </a:lnTo>
                  <a:lnTo>
                    <a:pt x="63" y="315"/>
                  </a:lnTo>
                  <a:lnTo>
                    <a:pt x="63" y="312"/>
                  </a:lnTo>
                  <a:lnTo>
                    <a:pt x="63" y="312"/>
                  </a:lnTo>
                  <a:lnTo>
                    <a:pt x="66" y="299"/>
                  </a:lnTo>
                  <a:lnTo>
                    <a:pt x="69" y="286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2" y="256"/>
                  </a:lnTo>
                  <a:lnTo>
                    <a:pt x="76" y="249"/>
                  </a:lnTo>
                  <a:lnTo>
                    <a:pt x="80" y="238"/>
                  </a:lnTo>
                  <a:lnTo>
                    <a:pt x="87" y="225"/>
                  </a:lnTo>
                  <a:lnTo>
                    <a:pt x="87" y="219"/>
                  </a:lnTo>
                  <a:lnTo>
                    <a:pt x="87" y="212"/>
                  </a:lnTo>
                  <a:lnTo>
                    <a:pt x="87" y="212"/>
                  </a:lnTo>
                  <a:lnTo>
                    <a:pt x="92" y="207"/>
                  </a:lnTo>
                  <a:lnTo>
                    <a:pt x="96" y="199"/>
                  </a:lnTo>
                  <a:lnTo>
                    <a:pt x="98" y="193"/>
                  </a:lnTo>
                  <a:lnTo>
                    <a:pt x="98" y="185"/>
                  </a:lnTo>
                  <a:lnTo>
                    <a:pt x="98" y="185"/>
                  </a:lnTo>
                  <a:lnTo>
                    <a:pt x="105" y="187"/>
                  </a:lnTo>
                  <a:lnTo>
                    <a:pt x="111" y="185"/>
                  </a:lnTo>
                  <a:lnTo>
                    <a:pt x="117" y="182"/>
                  </a:lnTo>
                  <a:lnTo>
                    <a:pt x="121" y="177"/>
                  </a:lnTo>
                  <a:lnTo>
                    <a:pt x="121" y="177"/>
                  </a:lnTo>
                  <a:lnTo>
                    <a:pt x="119" y="174"/>
                  </a:lnTo>
                  <a:lnTo>
                    <a:pt x="117" y="170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9" y="158"/>
                  </a:lnTo>
                  <a:lnTo>
                    <a:pt x="124" y="151"/>
                  </a:lnTo>
                  <a:lnTo>
                    <a:pt x="135" y="138"/>
                  </a:lnTo>
                  <a:lnTo>
                    <a:pt x="146" y="127"/>
                  </a:lnTo>
                  <a:lnTo>
                    <a:pt x="151" y="119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9" y="111"/>
                  </a:lnTo>
                  <a:lnTo>
                    <a:pt x="162" y="109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87" y="90"/>
                  </a:lnTo>
                  <a:lnTo>
                    <a:pt x="211" y="77"/>
                  </a:lnTo>
                  <a:lnTo>
                    <a:pt x="235" y="66"/>
                  </a:lnTo>
                  <a:lnTo>
                    <a:pt x="261" y="56"/>
                  </a:lnTo>
                  <a:lnTo>
                    <a:pt x="289" y="50"/>
                  </a:lnTo>
                  <a:lnTo>
                    <a:pt x="317" y="43"/>
                  </a:lnTo>
                  <a:lnTo>
                    <a:pt x="347" y="42"/>
                  </a:lnTo>
                  <a:lnTo>
                    <a:pt x="378" y="42"/>
                  </a:lnTo>
                  <a:lnTo>
                    <a:pt x="378" y="42"/>
                  </a:lnTo>
                  <a:lnTo>
                    <a:pt x="381" y="45"/>
                  </a:lnTo>
                  <a:lnTo>
                    <a:pt x="383" y="48"/>
                  </a:lnTo>
                  <a:lnTo>
                    <a:pt x="383" y="48"/>
                  </a:lnTo>
                  <a:lnTo>
                    <a:pt x="392" y="50"/>
                  </a:lnTo>
                  <a:lnTo>
                    <a:pt x="404" y="53"/>
                  </a:lnTo>
                  <a:lnTo>
                    <a:pt x="404" y="53"/>
                  </a:lnTo>
                  <a:lnTo>
                    <a:pt x="408" y="56"/>
                  </a:lnTo>
                  <a:lnTo>
                    <a:pt x="413" y="60"/>
                  </a:lnTo>
                  <a:lnTo>
                    <a:pt x="425" y="63"/>
                  </a:lnTo>
                  <a:lnTo>
                    <a:pt x="436" y="66"/>
                  </a:lnTo>
                  <a:lnTo>
                    <a:pt x="447" y="69"/>
                  </a:lnTo>
                  <a:lnTo>
                    <a:pt x="447" y="69"/>
                  </a:lnTo>
                  <a:lnTo>
                    <a:pt x="478" y="84"/>
                  </a:lnTo>
                  <a:lnTo>
                    <a:pt x="508" y="97"/>
                  </a:lnTo>
                  <a:lnTo>
                    <a:pt x="508" y="97"/>
                  </a:lnTo>
                  <a:lnTo>
                    <a:pt x="550" y="114"/>
                  </a:lnTo>
                  <a:lnTo>
                    <a:pt x="569" y="124"/>
                  </a:lnTo>
                  <a:lnTo>
                    <a:pt x="577" y="129"/>
                  </a:lnTo>
                  <a:lnTo>
                    <a:pt x="585" y="135"/>
                  </a:lnTo>
                  <a:lnTo>
                    <a:pt x="585" y="135"/>
                  </a:lnTo>
                  <a:lnTo>
                    <a:pt x="593" y="143"/>
                  </a:lnTo>
                  <a:lnTo>
                    <a:pt x="600" y="151"/>
                  </a:lnTo>
                  <a:lnTo>
                    <a:pt x="609" y="170"/>
                  </a:lnTo>
                  <a:lnTo>
                    <a:pt x="618" y="191"/>
                  </a:lnTo>
                  <a:lnTo>
                    <a:pt x="627" y="212"/>
                  </a:lnTo>
                  <a:lnTo>
                    <a:pt x="627" y="212"/>
                  </a:lnTo>
                  <a:lnTo>
                    <a:pt x="635" y="227"/>
                  </a:lnTo>
                  <a:lnTo>
                    <a:pt x="643" y="243"/>
                  </a:lnTo>
                  <a:lnTo>
                    <a:pt x="643" y="243"/>
                  </a:lnTo>
                  <a:lnTo>
                    <a:pt x="635" y="238"/>
                  </a:lnTo>
                  <a:lnTo>
                    <a:pt x="630" y="233"/>
                  </a:lnTo>
                  <a:lnTo>
                    <a:pt x="629" y="228"/>
                  </a:lnTo>
                  <a:lnTo>
                    <a:pt x="629" y="228"/>
                  </a:lnTo>
                  <a:lnTo>
                    <a:pt x="626" y="228"/>
                  </a:lnTo>
                  <a:lnTo>
                    <a:pt x="624" y="228"/>
                  </a:lnTo>
                  <a:lnTo>
                    <a:pt x="624" y="227"/>
                  </a:lnTo>
                  <a:lnTo>
                    <a:pt x="621" y="228"/>
                  </a:lnTo>
                  <a:lnTo>
                    <a:pt x="621" y="228"/>
                  </a:lnTo>
                  <a:lnTo>
                    <a:pt x="616" y="222"/>
                  </a:lnTo>
                  <a:lnTo>
                    <a:pt x="609" y="217"/>
                  </a:lnTo>
                  <a:lnTo>
                    <a:pt x="603" y="212"/>
                  </a:lnTo>
                  <a:lnTo>
                    <a:pt x="595" y="209"/>
                  </a:lnTo>
                  <a:lnTo>
                    <a:pt x="595" y="209"/>
                  </a:lnTo>
                  <a:lnTo>
                    <a:pt x="592" y="206"/>
                  </a:lnTo>
                  <a:lnTo>
                    <a:pt x="589" y="203"/>
                  </a:lnTo>
                  <a:lnTo>
                    <a:pt x="579" y="196"/>
                  </a:lnTo>
                  <a:lnTo>
                    <a:pt x="558" y="188"/>
                  </a:lnTo>
                  <a:lnTo>
                    <a:pt x="558" y="188"/>
                  </a:lnTo>
                  <a:lnTo>
                    <a:pt x="552" y="185"/>
                  </a:lnTo>
                  <a:lnTo>
                    <a:pt x="545" y="179"/>
                  </a:lnTo>
                  <a:lnTo>
                    <a:pt x="539" y="174"/>
                  </a:lnTo>
                  <a:lnTo>
                    <a:pt x="536" y="172"/>
                  </a:lnTo>
                  <a:lnTo>
                    <a:pt x="531" y="172"/>
                  </a:lnTo>
                  <a:lnTo>
                    <a:pt x="531" y="172"/>
                  </a:lnTo>
                  <a:lnTo>
                    <a:pt x="532" y="175"/>
                  </a:lnTo>
                  <a:lnTo>
                    <a:pt x="536" y="177"/>
                  </a:lnTo>
                  <a:lnTo>
                    <a:pt x="539" y="177"/>
                  </a:lnTo>
                  <a:lnTo>
                    <a:pt x="540" y="177"/>
                  </a:lnTo>
                  <a:lnTo>
                    <a:pt x="540" y="177"/>
                  </a:lnTo>
                  <a:lnTo>
                    <a:pt x="540" y="179"/>
                  </a:lnTo>
                  <a:lnTo>
                    <a:pt x="539" y="180"/>
                  </a:lnTo>
                  <a:lnTo>
                    <a:pt x="537" y="182"/>
                  </a:lnTo>
                  <a:lnTo>
                    <a:pt x="537" y="183"/>
                  </a:lnTo>
                  <a:lnTo>
                    <a:pt x="537" y="183"/>
                  </a:lnTo>
                  <a:lnTo>
                    <a:pt x="542" y="188"/>
                  </a:lnTo>
                  <a:lnTo>
                    <a:pt x="545" y="191"/>
                  </a:lnTo>
                  <a:lnTo>
                    <a:pt x="553" y="199"/>
                  </a:lnTo>
                  <a:lnTo>
                    <a:pt x="553" y="199"/>
                  </a:lnTo>
                  <a:lnTo>
                    <a:pt x="556" y="204"/>
                  </a:lnTo>
                  <a:lnTo>
                    <a:pt x="560" y="211"/>
                  </a:lnTo>
                  <a:lnTo>
                    <a:pt x="560" y="211"/>
                  </a:lnTo>
                  <a:lnTo>
                    <a:pt x="568" y="219"/>
                  </a:lnTo>
                  <a:lnTo>
                    <a:pt x="579" y="227"/>
                  </a:lnTo>
                  <a:lnTo>
                    <a:pt x="589" y="235"/>
                  </a:lnTo>
                  <a:lnTo>
                    <a:pt x="597" y="243"/>
                  </a:lnTo>
                  <a:lnTo>
                    <a:pt x="597" y="243"/>
                  </a:lnTo>
                  <a:lnTo>
                    <a:pt x="605" y="253"/>
                  </a:lnTo>
                  <a:lnTo>
                    <a:pt x="608" y="259"/>
                  </a:lnTo>
                  <a:lnTo>
                    <a:pt x="613" y="264"/>
                  </a:lnTo>
                  <a:lnTo>
                    <a:pt x="613" y="264"/>
                  </a:lnTo>
                  <a:lnTo>
                    <a:pt x="621" y="269"/>
                  </a:lnTo>
                  <a:lnTo>
                    <a:pt x="629" y="272"/>
                  </a:lnTo>
                  <a:lnTo>
                    <a:pt x="629" y="272"/>
                  </a:lnTo>
                  <a:lnTo>
                    <a:pt x="635" y="278"/>
                  </a:lnTo>
                  <a:lnTo>
                    <a:pt x="640" y="286"/>
                  </a:lnTo>
                  <a:lnTo>
                    <a:pt x="646" y="294"/>
                  </a:lnTo>
                  <a:lnTo>
                    <a:pt x="653" y="301"/>
                  </a:lnTo>
                  <a:lnTo>
                    <a:pt x="653" y="301"/>
                  </a:lnTo>
                  <a:lnTo>
                    <a:pt x="661" y="310"/>
                  </a:lnTo>
                  <a:lnTo>
                    <a:pt x="667" y="320"/>
                  </a:lnTo>
                  <a:lnTo>
                    <a:pt x="677" y="328"/>
                  </a:lnTo>
                  <a:lnTo>
                    <a:pt x="687" y="335"/>
                  </a:lnTo>
                  <a:lnTo>
                    <a:pt x="687" y="335"/>
                  </a:lnTo>
                  <a:lnTo>
                    <a:pt x="690" y="344"/>
                  </a:lnTo>
                  <a:lnTo>
                    <a:pt x="690" y="349"/>
                  </a:lnTo>
                  <a:lnTo>
                    <a:pt x="688" y="354"/>
                  </a:lnTo>
                  <a:lnTo>
                    <a:pt x="688" y="354"/>
                  </a:lnTo>
                  <a:lnTo>
                    <a:pt x="680" y="349"/>
                  </a:lnTo>
                  <a:lnTo>
                    <a:pt x="674" y="341"/>
                  </a:lnTo>
                  <a:lnTo>
                    <a:pt x="669" y="331"/>
                  </a:lnTo>
                  <a:lnTo>
                    <a:pt x="663" y="325"/>
                  </a:lnTo>
                  <a:lnTo>
                    <a:pt x="663" y="325"/>
                  </a:lnTo>
                  <a:lnTo>
                    <a:pt x="658" y="317"/>
                  </a:lnTo>
                  <a:lnTo>
                    <a:pt x="653" y="310"/>
                  </a:lnTo>
                  <a:lnTo>
                    <a:pt x="640" y="298"/>
                  </a:lnTo>
                  <a:lnTo>
                    <a:pt x="626" y="286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09" y="272"/>
                  </a:lnTo>
                  <a:lnTo>
                    <a:pt x="606" y="272"/>
                  </a:lnTo>
                  <a:lnTo>
                    <a:pt x="606" y="272"/>
                  </a:lnTo>
                  <a:lnTo>
                    <a:pt x="590" y="257"/>
                  </a:lnTo>
                  <a:lnTo>
                    <a:pt x="571" y="246"/>
                  </a:lnTo>
                  <a:lnTo>
                    <a:pt x="561" y="241"/>
                  </a:lnTo>
                  <a:lnTo>
                    <a:pt x="550" y="236"/>
                  </a:lnTo>
                  <a:lnTo>
                    <a:pt x="539" y="233"/>
                  </a:lnTo>
                  <a:lnTo>
                    <a:pt x="526" y="232"/>
                  </a:lnTo>
                  <a:lnTo>
                    <a:pt x="526" y="232"/>
                  </a:lnTo>
                  <a:lnTo>
                    <a:pt x="536" y="243"/>
                  </a:lnTo>
                  <a:lnTo>
                    <a:pt x="547" y="251"/>
                  </a:lnTo>
                  <a:lnTo>
                    <a:pt x="573" y="267"/>
                  </a:lnTo>
                  <a:lnTo>
                    <a:pt x="573" y="267"/>
                  </a:lnTo>
                  <a:lnTo>
                    <a:pt x="573" y="270"/>
                  </a:lnTo>
                  <a:lnTo>
                    <a:pt x="574" y="273"/>
                  </a:lnTo>
                  <a:lnTo>
                    <a:pt x="579" y="277"/>
                  </a:lnTo>
                  <a:lnTo>
                    <a:pt x="590" y="281"/>
                  </a:lnTo>
                  <a:lnTo>
                    <a:pt x="590" y="281"/>
                  </a:lnTo>
                  <a:lnTo>
                    <a:pt x="590" y="283"/>
                  </a:lnTo>
                  <a:lnTo>
                    <a:pt x="589" y="286"/>
                  </a:lnTo>
                  <a:lnTo>
                    <a:pt x="589" y="286"/>
                  </a:lnTo>
                  <a:lnTo>
                    <a:pt x="600" y="296"/>
                  </a:lnTo>
                  <a:lnTo>
                    <a:pt x="609" y="307"/>
                  </a:lnTo>
                  <a:lnTo>
                    <a:pt x="629" y="330"/>
                  </a:lnTo>
                  <a:lnTo>
                    <a:pt x="646" y="352"/>
                  </a:lnTo>
                  <a:lnTo>
                    <a:pt x="666" y="375"/>
                  </a:lnTo>
                  <a:lnTo>
                    <a:pt x="666" y="375"/>
                  </a:lnTo>
                  <a:lnTo>
                    <a:pt x="672" y="388"/>
                  </a:lnTo>
                  <a:lnTo>
                    <a:pt x="680" y="402"/>
                  </a:lnTo>
                  <a:lnTo>
                    <a:pt x="688" y="417"/>
                  </a:lnTo>
                  <a:lnTo>
                    <a:pt x="692" y="425"/>
                  </a:lnTo>
                  <a:lnTo>
                    <a:pt x="692" y="431"/>
                  </a:lnTo>
                  <a:lnTo>
                    <a:pt x="692" y="431"/>
                  </a:lnTo>
                  <a:lnTo>
                    <a:pt x="692" y="437"/>
                  </a:lnTo>
                  <a:lnTo>
                    <a:pt x="688" y="442"/>
                  </a:lnTo>
                  <a:lnTo>
                    <a:pt x="685" y="449"/>
                  </a:lnTo>
                  <a:lnTo>
                    <a:pt x="683" y="457"/>
                  </a:lnTo>
                  <a:lnTo>
                    <a:pt x="683" y="457"/>
                  </a:lnTo>
                  <a:lnTo>
                    <a:pt x="680" y="474"/>
                  </a:lnTo>
                  <a:lnTo>
                    <a:pt x="680" y="474"/>
                  </a:lnTo>
                  <a:lnTo>
                    <a:pt x="677" y="495"/>
                  </a:lnTo>
                  <a:lnTo>
                    <a:pt x="677" y="495"/>
                  </a:lnTo>
                  <a:lnTo>
                    <a:pt x="679" y="505"/>
                  </a:lnTo>
                  <a:lnTo>
                    <a:pt x="680" y="516"/>
                  </a:lnTo>
                  <a:lnTo>
                    <a:pt x="682" y="526"/>
                  </a:lnTo>
                  <a:lnTo>
                    <a:pt x="683" y="537"/>
                  </a:lnTo>
                  <a:lnTo>
                    <a:pt x="683" y="537"/>
                  </a:lnTo>
                  <a:lnTo>
                    <a:pt x="682" y="548"/>
                  </a:lnTo>
                  <a:lnTo>
                    <a:pt x="679" y="558"/>
                  </a:lnTo>
                  <a:lnTo>
                    <a:pt x="674" y="568"/>
                  </a:lnTo>
                  <a:lnTo>
                    <a:pt x="669" y="577"/>
                  </a:lnTo>
                  <a:lnTo>
                    <a:pt x="658" y="595"/>
                  </a:lnTo>
                  <a:lnTo>
                    <a:pt x="653" y="603"/>
                  </a:lnTo>
                  <a:lnTo>
                    <a:pt x="650" y="611"/>
                  </a:lnTo>
                  <a:lnTo>
                    <a:pt x="650" y="611"/>
                  </a:lnTo>
                  <a:lnTo>
                    <a:pt x="635" y="624"/>
                  </a:lnTo>
                  <a:lnTo>
                    <a:pt x="622" y="637"/>
                  </a:lnTo>
                  <a:lnTo>
                    <a:pt x="609" y="651"/>
                  </a:lnTo>
                  <a:lnTo>
                    <a:pt x="601" y="658"/>
                  </a:lnTo>
                  <a:lnTo>
                    <a:pt x="593" y="663"/>
                  </a:lnTo>
                  <a:lnTo>
                    <a:pt x="593" y="663"/>
                  </a:lnTo>
                  <a:lnTo>
                    <a:pt x="590" y="666"/>
                  </a:lnTo>
                  <a:lnTo>
                    <a:pt x="589" y="671"/>
                  </a:lnTo>
                  <a:lnTo>
                    <a:pt x="589" y="671"/>
                  </a:lnTo>
                  <a:lnTo>
                    <a:pt x="571" y="679"/>
                  </a:lnTo>
                  <a:lnTo>
                    <a:pt x="555" y="688"/>
                  </a:lnTo>
                  <a:lnTo>
                    <a:pt x="547" y="692"/>
                  </a:lnTo>
                  <a:lnTo>
                    <a:pt x="537" y="695"/>
                  </a:lnTo>
                  <a:lnTo>
                    <a:pt x="527" y="696"/>
                  </a:lnTo>
                  <a:lnTo>
                    <a:pt x="516" y="698"/>
                  </a:lnTo>
                  <a:lnTo>
                    <a:pt x="516" y="698"/>
                  </a:lnTo>
                  <a:lnTo>
                    <a:pt x="510" y="703"/>
                  </a:lnTo>
                  <a:lnTo>
                    <a:pt x="503" y="708"/>
                  </a:lnTo>
                  <a:lnTo>
                    <a:pt x="503" y="708"/>
                  </a:lnTo>
                  <a:lnTo>
                    <a:pt x="495" y="708"/>
                  </a:lnTo>
                  <a:lnTo>
                    <a:pt x="487" y="709"/>
                  </a:lnTo>
                  <a:lnTo>
                    <a:pt x="474" y="716"/>
                  </a:lnTo>
                  <a:lnTo>
                    <a:pt x="474" y="716"/>
                  </a:lnTo>
                  <a:lnTo>
                    <a:pt x="466" y="717"/>
                  </a:lnTo>
                  <a:lnTo>
                    <a:pt x="457" y="719"/>
                  </a:lnTo>
                  <a:lnTo>
                    <a:pt x="437" y="719"/>
                  </a:lnTo>
                  <a:lnTo>
                    <a:pt x="437" y="719"/>
                  </a:lnTo>
                  <a:lnTo>
                    <a:pt x="423" y="721"/>
                  </a:lnTo>
                  <a:lnTo>
                    <a:pt x="407" y="721"/>
                  </a:lnTo>
                  <a:lnTo>
                    <a:pt x="375" y="719"/>
                  </a:lnTo>
                  <a:lnTo>
                    <a:pt x="343" y="714"/>
                  </a:lnTo>
                  <a:lnTo>
                    <a:pt x="315" y="706"/>
                  </a:lnTo>
                  <a:lnTo>
                    <a:pt x="315" y="706"/>
                  </a:lnTo>
                  <a:lnTo>
                    <a:pt x="301" y="701"/>
                  </a:lnTo>
                  <a:lnTo>
                    <a:pt x="288" y="695"/>
                  </a:lnTo>
                  <a:lnTo>
                    <a:pt x="288" y="695"/>
                  </a:lnTo>
                  <a:lnTo>
                    <a:pt x="278" y="693"/>
                  </a:lnTo>
                  <a:lnTo>
                    <a:pt x="269" y="690"/>
                  </a:lnTo>
                  <a:lnTo>
                    <a:pt x="262" y="687"/>
                  </a:lnTo>
                  <a:lnTo>
                    <a:pt x="259" y="685"/>
                  </a:lnTo>
                  <a:lnTo>
                    <a:pt x="256" y="680"/>
                  </a:lnTo>
                  <a:lnTo>
                    <a:pt x="256" y="680"/>
                  </a:lnTo>
                  <a:lnTo>
                    <a:pt x="252" y="682"/>
                  </a:lnTo>
                  <a:lnTo>
                    <a:pt x="251" y="682"/>
                  </a:lnTo>
                  <a:lnTo>
                    <a:pt x="248" y="682"/>
                  </a:lnTo>
                  <a:lnTo>
                    <a:pt x="248" y="682"/>
                  </a:lnTo>
                  <a:lnTo>
                    <a:pt x="227" y="668"/>
                  </a:lnTo>
                  <a:lnTo>
                    <a:pt x="204" y="656"/>
                  </a:lnTo>
                  <a:lnTo>
                    <a:pt x="204" y="656"/>
                  </a:lnTo>
                  <a:lnTo>
                    <a:pt x="198" y="648"/>
                  </a:lnTo>
                  <a:lnTo>
                    <a:pt x="191" y="640"/>
                  </a:lnTo>
                  <a:lnTo>
                    <a:pt x="177" y="627"/>
                  </a:lnTo>
                  <a:lnTo>
                    <a:pt x="162" y="614"/>
                  </a:lnTo>
                  <a:lnTo>
                    <a:pt x="156" y="606"/>
                  </a:lnTo>
                  <a:lnTo>
                    <a:pt x="151" y="598"/>
                  </a:lnTo>
                  <a:lnTo>
                    <a:pt x="151" y="598"/>
                  </a:lnTo>
                  <a:lnTo>
                    <a:pt x="142" y="592"/>
                  </a:lnTo>
                  <a:lnTo>
                    <a:pt x="133" y="584"/>
                  </a:lnTo>
                  <a:lnTo>
                    <a:pt x="127" y="576"/>
                  </a:lnTo>
                  <a:lnTo>
                    <a:pt x="121" y="566"/>
                  </a:lnTo>
                  <a:lnTo>
                    <a:pt x="108" y="547"/>
                  </a:lnTo>
                  <a:lnTo>
                    <a:pt x="101" y="537"/>
                  </a:lnTo>
                  <a:lnTo>
                    <a:pt x="93" y="529"/>
                  </a:lnTo>
                  <a:lnTo>
                    <a:pt x="93" y="529"/>
                  </a:lnTo>
                  <a:lnTo>
                    <a:pt x="93" y="532"/>
                  </a:lnTo>
                  <a:lnTo>
                    <a:pt x="92" y="536"/>
                  </a:lnTo>
                  <a:lnTo>
                    <a:pt x="93" y="544"/>
                  </a:lnTo>
                  <a:lnTo>
                    <a:pt x="95" y="552"/>
                  </a:lnTo>
                  <a:lnTo>
                    <a:pt x="95" y="555"/>
                  </a:lnTo>
                  <a:lnTo>
                    <a:pt x="92" y="558"/>
                  </a:lnTo>
                  <a:lnTo>
                    <a:pt x="92" y="558"/>
                  </a:lnTo>
                  <a:lnTo>
                    <a:pt x="95" y="568"/>
                  </a:lnTo>
                  <a:lnTo>
                    <a:pt x="98" y="581"/>
                  </a:lnTo>
                  <a:lnTo>
                    <a:pt x="100" y="594"/>
                  </a:lnTo>
                  <a:lnTo>
                    <a:pt x="98" y="606"/>
                  </a:lnTo>
                  <a:lnTo>
                    <a:pt x="98" y="606"/>
                  </a:lnTo>
                  <a:lnTo>
                    <a:pt x="101" y="608"/>
                  </a:lnTo>
                  <a:lnTo>
                    <a:pt x="105" y="611"/>
                  </a:lnTo>
                  <a:lnTo>
                    <a:pt x="108" y="618"/>
                  </a:lnTo>
                  <a:lnTo>
                    <a:pt x="108" y="621"/>
                  </a:lnTo>
                  <a:lnTo>
                    <a:pt x="106" y="624"/>
                  </a:lnTo>
                  <a:lnTo>
                    <a:pt x="105" y="627"/>
                  </a:lnTo>
                  <a:lnTo>
                    <a:pt x="101" y="629"/>
                  </a:lnTo>
                  <a:lnTo>
                    <a:pt x="101" y="629"/>
                  </a:lnTo>
                  <a:lnTo>
                    <a:pt x="101" y="637"/>
                  </a:lnTo>
                  <a:lnTo>
                    <a:pt x="105" y="643"/>
                  </a:lnTo>
                  <a:lnTo>
                    <a:pt x="108" y="651"/>
                  </a:lnTo>
                  <a:lnTo>
                    <a:pt x="109" y="659"/>
                  </a:lnTo>
                  <a:lnTo>
                    <a:pt x="109" y="659"/>
                  </a:lnTo>
                  <a:lnTo>
                    <a:pt x="113" y="661"/>
                  </a:lnTo>
                  <a:lnTo>
                    <a:pt x="116" y="659"/>
                  </a:lnTo>
                  <a:lnTo>
                    <a:pt x="119" y="658"/>
                  </a:lnTo>
                  <a:lnTo>
                    <a:pt x="121" y="655"/>
                  </a:lnTo>
                  <a:lnTo>
                    <a:pt x="121" y="655"/>
                  </a:lnTo>
                  <a:lnTo>
                    <a:pt x="124" y="659"/>
                  </a:lnTo>
                  <a:lnTo>
                    <a:pt x="125" y="666"/>
                  </a:lnTo>
                  <a:lnTo>
                    <a:pt x="129" y="679"/>
                  </a:lnTo>
                  <a:lnTo>
                    <a:pt x="129" y="679"/>
                  </a:lnTo>
                  <a:lnTo>
                    <a:pt x="132" y="679"/>
                  </a:lnTo>
                  <a:lnTo>
                    <a:pt x="133" y="676"/>
                  </a:lnTo>
                  <a:lnTo>
                    <a:pt x="135" y="674"/>
                  </a:lnTo>
                  <a:lnTo>
                    <a:pt x="138" y="674"/>
                  </a:lnTo>
                  <a:lnTo>
                    <a:pt x="138" y="674"/>
                  </a:lnTo>
                  <a:lnTo>
                    <a:pt x="140" y="676"/>
                  </a:lnTo>
                  <a:lnTo>
                    <a:pt x="143" y="677"/>
                  </a:lnTo>
                  <a:lnTo>
                    <a:pt x="150" y="680"/>
                  </a:lnTo>
                  <a:lnTo>
                    <a:pt x="150" y="680"/>
                  </a:lnTo>
                  <a:lnTo>
                    <a:pt x="150" y="685"/>
                  </a:lnTo>
                  <a:lnTo>
                    <a:pt x="151" y="687"/>
                  </a:lnTo>
                  <a:lnTo>
                    <a:pt x="154" y="688"/>
                  </a:lnTo>
                  <a:lnTo>
                    <a:pt x="158" y="692"/>
                  </a:lnTo>
                  <a:lnTo>
                    <a:pt x="158" y="692"/>
                  </a:lnTo>
                  <a:lnTo>
                    <a:pt x="153" y="693"/>
                  </a:lnTo>
                  <a:lnTo>
                    <a:pt x="153" y="693"/>
                  </a:lnTo>
                  <a:lnTo>
                    <a:pt x="156" y="692"/>
                  </a:lnTo>
                  <a:lnTo>
                    <a:pt x="158" y="693"/>
                  </a:lnTo>
                  <a:lnTo>
                    <a:pt x="161" y="695"/>
                  </a:lnTo>
                  <a:lnTo>
                    <a:pt x="161" y="700"/>
                  </a:lnTo>
                  <a:lnTo>
                    <a:pt x="162" y="703"/>
                  </a:lnTo>
                  <a:lnTo>
                    <a:pt x="162" y="703"/>
                  </a:lnTo>
                  <a:lnTo>
                    <a:pt x="167" y="706"/>
                  </a:lnTo>
                  <a:lnTo>
                    <a:pt x="174" y="711"/>
                  </a:lnTo>
                  <a:lnTo>
                    <a:pt x="179" y="717"/>
                  </a:lnTo>
                  <a:lnTo>
                    <a:pt x="179" y="721"/>
                  </a:lnTo>
                  <a:lnTo>
                    <a:pt x="179" y="724"/>
                  </a:lnTo>
                  <a:lnTo>
                    <a:pt x="179" y="724"/>
                  </a:lnTo>
                  <a:lnTo>
                    <a:pt x="183" y="722"/>
                  </a:lnTo>
                  <a:lnTo>
                    <a:pt x="185" y="719"/>
                  </a:lnTo>
                  <a:lnTo>
                    <a:pt x="187" y="716"/>
                  </a:lnTo>
                  <a:lnTo>
                    <a:pt x="190" y="714"/>
                  </a:lnTo>
                  <a:lnTo>
                    <a:pt x="190" y="714"/>
                  </a:lnTo>
                  <a:lnTo>
                    <a:pt x="193" y="717"/>
                  </a:lnTo>
                  <a:lnTo>
                    <a:pt x="198" y="721"/>
                  </a:lnTo>
                  <a:lnTo>
                    <a:pt x="201" y="722"/>
                  </a:lnTo>
                  <a:lnTo>
                    <a:pt x="207" y="727"/>
                  </a:lnTo>
                  <a:lnTo>
                    <a:pt x="207" y="727"/>
                  </a:lnTo>
                  <a:lnTo>
                    <a:pt x="212" y="719"/>
                  </a:lnTo>
                  <a:lnTo>
                    <a:pt x="214" y="716"/>
                  </a:lnTo>
                  <a:lnTo>
                    <a:pt x="214" y="713"/>
                  </a:lnTo>
                  <a:lnTo>
                    <a:pt x="214" y="713"/>
                  </a:lnTo>
                  <a:lnTo>
                    <a:pt x="214" y="714"/>
                  </a:lnTo>
                  <a:lnTo>
                    <a:pt x="211" y="714"/>
                  </a:lnTo>
                  <a:lnTo>
                    <a:pt x="209" y="709"/>
                  </a:lnTo>
                  <a:lnTo>
                    <a:pt x="209" y="709"/>
                  </a:lnTo>
                  <a:lnTo>
                    <a:pt x="211" y="701"/>
                  </a:lnTo>
                  <a:lnTo>
                    <a:pt x="211" y="693"/>
                  </a:lnTo>
                  <a:lnTo>
                    <a:pt x="211" y="685"/>
                  </a:lnTo>
                  <a:lnTo>
                    <a:pt x="211" y="677"/>
                  </a:lnTo>
                  <a:lnTo>
                    <a:pt x="211" y="677"/>
                  </a:lnTo>
                  <a:lnTo>
                    <a:pt x="217" y="682"/>
                  </a:lnTo>
                  <a:lnTo>
                    <a:pt x="220" y="688"/>
                  </a:lnTo>
                  <a:lnTo>
                    <a:pt x="224" y="696"/>
                  </a:lnTo>
                  <a:lnTo>
                    <a:pt x="228" y="703"/>
                  </a:lnTo>
                  <a:lnTo>
                    <a:pt x="228" y="703"/>
                  </a:lnTo>
                  <a:lnTo>
                    <a:pt x="227" y="708"/>
                  </a:lnTo>
                  <a:lnTo>
                    <a:pt x="225" y="713"/>
                  </a:lnTo>
                  <a:lnTo>
                    <a:pt x="222" y="717"/>
                  </a:lnTo>
                  <a:lnTo>
                    <a:pt x="220" y="724"/>
                  </a:lnTo>
                  <a:lnTo>
                    <a:pt x="220" y="724"/>
                  </a:lnTo>
                  <a:lnTo>
                    <a:pt x="225" y="727"/>
                  </a:lnTo>
                  <a:lnTo>
                    <a:pt x="230" y="730"/>
                  </a:lnTo>
                  <a:lnTo>
                    <a:pt x="236" y="732"/>
                  </a:lnTo>
                  <a:lnTo>
                    <a:pt x="243" y="732"/>
                  </a:lnTo>
                  <a:lnTo>
                    <a:pt x="243" y="732"/>
                  </a:lnTo>
                  <a:lnTo>
                    <a:pt x="246" y="735"/>
                  </a:lnTo>
                  <a:lnTo>
                    <a:pt x="249" y="738"/>
                  </a:lnTo>
                  <a:lnTo>
                    <a:pt x="252" y="746"/>
                  </a:lnTo>
                  <a:lnTo>
                    <a:pt x="261" y="764"/>
                  </a:lnTo>
                  <a:lnTo>
                    <a:pt x="261" y="764"/>
                  </a:lnTo>
                  <a:lnTo>
                    <a:pt x="265" y="764"/>
                  </a:lnTo>
                  <a:lnTo>
                    <a:pt x="272" y="766"/>
                  </a:lnTo>
                  <a:lnTo>
                    <a:pt x="272" y="766"/>
                  </a:lnTo>
                  <a:lnTo>
                    <a:pt x="272" y="770"/>
                  </a:lnTo>
                  <a:lnTo>
                    <a:pt x="272" y="774"/>
                  </a:lnTo>
                  <a:lnTo>
                    <a:pt x="272" y="774"/>
                  </a:lnTo>
                  <a:lnTo>
                    <a:pt x="280" y="772"/>
                  </a:lnTo>
                  <a:lnTo>
                    <a:pt x="286" y="770"/>
                  </a:lnTo>
                  <a:lnTo>
                    <a:pt x="293" y="767"/>
                  </a:lnTo>
                  <a:lnTo>
                    <a:pt x="296" y="767"/>
                  </a:lnTo>
                  <a:lnTo>
                    <a:pt x="299" y="769"/>
                  </a:lnTo>
                  <a:lnTo>
                    <a:pt x="299" y="769"/>
                  </a:lnTo>
                  <a:lnTo>
                    <a:pt x="307" y="764"/>
                  </a:lnTo>
                  <a:lnTo>
                    <a:pt x="315" y="761"/>
                  </a:lnTo>
                  <a:lnTo>
                    <a:pt x="323" y="759"/>
                  </a:lnTo>
                  <a:lnTo>
                    <a:pt x="331" y="758"/>
                  </a:lnTo>
                  <a:lnTo>
                    <a:pt x="351" y="759"/>
                  </a:lnTo>
                  <a:lnTo>
                    <a:pt x="359" y="759"/>
                  </a:lnTo>
                  <a:lnTo>
                    <a:pt x="368" y="758"/>
                  </a:lnTo>
                  <a:lnTo>
                    <a:pt x="368" y="758"/>
                  </a:lnTo>
                  <a:lnTo>
                    <a:pt x="370" y="753"/>
                  </a:lnTo>
                  <a:lnTo>
                    <a:pt x="373" y="751"/>
                  </a:lnTo>
                  <a:lnTo>
                    <a:pt x="383" y="748"/>
                  </a:lnTo>
                  <a:lnTo>
                    <a:pt x="383" y="748"/>
                  </a:lnTo>
                  <a:lnTo>
                    <a:pt x="384" y="751"/>
                  </a:lnTo>
                  <a:lnTo>
                    <a:pt x="384" y="753"/>
                  </a:lnTo>
                  <a:lnTo>
                    <a:pt x="384" y="756"/>
                  </a:lnTo>
                  <a:lnTo>
                    <a:pt x="384" y="758"/>
                  </a:lnTo>
                  <a:lnTo>
                    <a:pt x="384" y="758"/>
                  </a:lnTo>
                  <a:lnTo>
                    <a:pt x="386" y="759"/>
                  </a:lnTo>
                  <a:lnTo>
                    <a:pt x="389" y="761"/>
                  </a:lnTo>
                  <a:lnTo>
                    <a:pt x="391" y="761"/>
                  </a:lnTo>
                  <a:lnTo>
                    <a:pt x="391" y="762"/>
                  </a:lnTo>
                  <a:lnTo>
                    <a:pt x="391" y="762"/>
                  </a:lnTo>
                  <a:lnTo>
                    <a:pt x="397" y="761"/>
                  </a:lnTo>
                  <a:lnTo>
                    <a:pt x="402" y="756"/>
                  </a:lnTo>
                  <a:lnTo>
                    <a:pt x="404" y="753"/>
                  </a:lnTo>
                  <a:lnTo>
                    <a:pt x="402" y="751"/>
                  </a:lnTo>
                  <a:lnTo>
                    <a:pt x="400" y="751"/>
                  </a:lnTo>
                  <a:lnTo>
                    <a:pt x="400" y="751"/>
                  </a:lnTo>
                  <a:lnTo>
                    <a:pt x="413" y="746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6" y="746"/>
                  </a:lnTo>
                  <a:lnTo>
                    <a:pt x="428" y="748"/>
                  </a:lnTo>
                  <a:lnTo>
                    <a:pt x="428" y="750"/>
                  </a:lnTo>
                  <a:lnTo>
                    <a:pt x="428" y="754"/>
                  </a:lnTo>
                  <a:lnTo>
                    <a:pt x="428" y="754"/>
                  </a:lnTo>
                  <a:lnTo>
                    <a:pt x="449" y="753"/>
                  </a:lnTo>
                  <a:lnTo>
                    <a:pt x="468" y="750"/>
                  </a:lnTo>
                  <a:lnTo>
                    <a:pt x="468" y="750"/>
                  </a:lnTo>
                  <a:lnTo>
                    <a:pt x="470" y="754"/>
                  </a:lnTo>
                  <a:lnTo>
                    <a:pt x="470" y="756"/>
                  </a:lnTo>
                  <a:lnTo>
                    <a:pt x="471" y="758"/>
                  </a:lnTo>
                  <a:lnTo>
                    <a:pt x="471" y="758"/>
                  </a:lnTo>
                  <a:lnTo>
                    <a:pt x="474" y="758"/>
                  </a:lnTo>
                  <a:lnTo>
                    <a:pt x="476" y="758"/>
                  </a:lnTo>
                  <a:lnTo>
                    <a:pt x="481" y="756"/>
                  </a:lnTo>
                  <a:lnTo>
                    <a:pt x="484" y="753"/>
                  </a:lnTo>
                  <a:lnTo>
                    <a:pt x="487" y="753"/>
                  </a:lnTo>
                  <a:lnTo>
                    <a:pt x="490" y="753"/>
                  </a:lnTo>
                  <a:lnTo>
                    <a:pt x="490" y="753"/>
                  </a:lnTo>
                  <a:lnTo>
                    <a:pt x="492" y="754"/>
                  </a:lnTo>
                  <a:lnTo>
                    <a:pt x="492" y="758"/>
                  </a:lnTo>
                  <a:lnTo>
                    <a:pt x="492" y="761"/>
                  </a:lnTo>
                  <a:lnTo>
                    <a:pt x="490" y="762"/>
                  </a:lnTo>
                  <a:lnTo>
                    <a:pt x="490" y="762"/>
                  </a:lnTo>
                  <a:lnTo>
                    <a:pt x="495" y="764"/>
                  </a:lnTo>
                  <a:lnTo>
                    <a:pt x="499" y="764"/>
                  </a:lnTo>
                  <a:lnTo>
                    <a:pt x="503" y="762"/>
                  </a:lnTo>
                  <a:lnTo>
                    <a:pt x="510" y="762"/>
                  </a:lnTo>
                  <a:lnTo>
                    <a:pt x="510" y="762"/>
                  </a:lnTo>
                  <a:lnTo>
                    <a:pt x="518" y="758"/>
                  </a:lnTo>
                  <a:lnTo>
                    <a:pt x="518" y="758"/>
                  </a:lnTo>
                  <a:lnTo>
                    <a:pt x="527" y="758"/>
                  </a:lnTo>
                  <a:lnTo>
                    <a:pt x="536" y="756"/>
                  </a:lnTo>
                  <a:lnTo>
                    <a:pt x="548" y="750"/>
                  </a:lnTo>
                  <a:lnTo>
                    <a:pt x="560" y="741"/>
                  </a:lnTo>
                  <a:lnTo>
                    <a:pt x="573" y="733"/>
                  </a:lnTo>
                  <a:lnTo>
                    <a:pt x="573" y="733"/>
                  </a:lnTo>
                  <a:lnTo>
                    <a:pt x="581" y="729"/>
                  </a:lnTo>
                  <a:lnTo>
                    <a:pt x="589" y="722"/>
                  </a:lnTo>
                  <a:lnTo>
                    <a:pt x="589" y="722"/>
                  </a:lnTo>
                  <a:lnTo>
                    <a:pt x="601" y="711"/>
                  </a:lnTo>
                  <a:lnTo>
                    <a:pt x="614" y="698"/>
                  </a:lnTo>
                  <a:lnTo>
                    <a:pt x="638" y="672"/>
                  </a:lnTo>
                  <a:lnTo>
                    <a:pt x="661" y="645"/>
                  </a:lnTo>
                  <a:lnTo>
                    <a:pt x="683" y="619"/>
                  </a:lnTo>
                  <a:lnTo>
                    <a:pt x="683" y="619"/>
                  </a:lnTo>
                  <a:lnTo>
                    <a:pt x="688" y="610"/>
                  </a:lnTo>
                  <a:lnTo>
                    <a:pt x="695" y="603"/>
                  </a:lnTo>
                  <a:lnTo>
                    <a:pt x="708" y="589"/>
                  </a:lnTo>
                  <a:lnTo>
                    <a:pt x="708" y="589"/>
                  </a:lnTo>
                  <a:lnTo>
                    <a:pt x="711" y="590"/>
                  </a:lnTo>
                  <a:lnTo>
                    <a:pt x="712" y="592"/>
                  </a:lnTo>
                  <a:lnTo>
                    <a:pt x="714" y="594"/>
                  </a:lnTo>
                  <a:lnTo>
                    <a:pt x="716" y="594"/>
                  </a:lnTo>
                  <a:lnTo>
                    <a:pt x="716" y="594"/>
                  </a:lnTo>
                  <a:lnTo>
                    <a:pt x="719" y="590"/>
                  </a:lnTo>
                  <a:lnTo>
                    <a:pt x="720" y="587"/>
                  </a:lnTo>
                  <a:lnTo>
                    <a:pt x="722" y="577"/>
                  </a:lnTo>
                  <a:lnTo>
                    <a:pt x="722" y="573"/>
                  </a:lnTo>
                  <a:lnTo>
                    <a:pt x="724" y="569"/>
                  </a:lnTo>
                  <a:lnTo>
                    <a:pt x="727" y="566"/>
                  </a:lnTo>
                  <a:lnTo>
                    <a:pt x="732" y="566"/>
                  </a:lnTo>
                  <a:lnTo>
                    <a:pt x="732" y="566"/>
                  </a:lnTo>
                  <a:lnTo>
                    <a:pt x="735" y="568"/>
                  </a:lnTo>
                  <a:lnTo>
                    <a:pt x="737" y="571"/>
                  </a:lnTo>
                  <a:lnTo>
                    <a:pt x="738" y="574"/>
                  </a:lnTo>
                  <a:lnTo>
                    <a:pt x="738" y="579"/>
                  </a:lnTo>
                  <a:lnTo>
                    <a:pt x="740" y="600"/>
                  </a:lnTo>
                  <a:lnTo>
                    <a:pt x="740" y="600"/>
                  </a:lnTo>
                  <a:lnTo>
                    <a:pt x="741" y="610"/>
                  </a:lnTo>
                  <a:lnTo>
                    <a:pt x="743" y="614"/>
                  </a:lnTo>
                  <a:lnTo>
                    <a:pt x="743" y="619"/>
                  </a:lnTo>
                  <a:lnTo>
                    <a:pt x="743" y="619"/>
                  </a:lnTo>
                  <a:lnTo>
                    <a:pt x="741" y="631"/>
                  </a:lnTo>
                  <a:lnTo>
                    <a:pt x="743" y="635"/>
                  </a:lnTo>
                  <a:lnTo>
                    <a:pt x="745" y="640"/>
                  </a:lnTo>
                  <a:lnTo>
                    <a:pt x="745" y="640"/>
                  </a:lnTo>
                  <a:lnTo>
                    <a:pt x="748" y="637"/>
                  </a:lnTo>
                  <a:lnTo>
                    <a:pt x="751" y="634"/>
                  </a:lnTo>
                  <a:lnTo>
                    <a:pt x="756" y="626"/>
                  </a:lnTo>
                  <a:lnTo>
                    <a:pt x="759" y="616"/>
                  </a:lnTo>
                  <a:lnTo>
                    <a:pt x="761" y="608"/>
                  </a:lnTo>
                  <a:lnTo>
                    <a:pt x="761" y="608"/>
                  </a:lnTo>
                  <a:lnTo>
                    <a:pt x="764" y="584"/>
                  </a:lnTo>
                  <a:lnTo>
                    <a:pt x="765" y="560"/>
                  </a:lnTo>
                  <a:lnTo>
                    <a:pt x="767" y="510"/>
                  </a:lnTo>
                  <a:lnTo>
                    <a:pt x="767" y="510"/>
                  </a:lnTo>
                  <a:lnTo>
                    <a:pt x="769" y="505"/>
                  </a:lnTo>
                  <a:lnTo>
                    <a:pt x="770" y="500"/>
                  </a:lnTo>
                  <a:lnTo>
                    <a:pt x="770" y="500"/>
                  </a:lnTo>
                  <a:lnTo>
                    <a:pt x="769" y="492"/>
                  </a:lnTo>
                  <a:lnTo>
                    <a:pt x="767" y="483"/>
                  </a:lnTo>
                  <a:lnTo>
                    <a:pt x="767" y="483"/>
                  </a:lnTo>
                  <a:lnTo>
                    <a:pt x="767" y="474"/>
                  </a:lnTo>
                  <a:lnTo>
                    <a:pt x="770" y="466"/>
                  </a:lnTo>
                  <a:lnTo>
                    <a:pt x="777" y="452"/>
                  </a:lnTo>
                  <a:lnTo>
                    <a:pt x="778" y="444"/>
                  </a:lnTo>
                  <a:lnTo>
                    <a:pt x="780" y="437"/>
                  </a:lnTo>
                  <a:lnTo>
                    <a:pt x="780" y="429"/>
                  </a:lnTo>
                  <a:lnTo>
                    <a:pt x="777" y="421"/>
                  </a:lnTo>
                  <a:lnTo>
                    <a:pt x="777" y="421"/>
                  </a:lnTo>
                  <a:close/>
                  <a:moveTo>
                    <a:pt x="117" y="639"/>
                  </a:moveTo>
                  <a:lnTo>
                    <a:pt x="117" y="639"/>
                  </a:lnTo>
                  <a:lnTo>
                    <a:pt x="116" y="639"/>
                  </a:lnTo>
                  <a:lnTo>
                    <a:pt x="114" y="640"/>
                  </a:lnTo>
                  <a:lnTo>
                    <a:pt x="113" y="642"/>
                  </a:lnTo>
                  <a:lnTo>
                    <a:pt x="111" y="642"/>
                  </a:lnTo>
                  <a:lnTo>
                    <a:pt x="111" y="642"/>
                  </a:lnTo>
                  <a:lnTo>
                    <a:pt x="109" y="640"/>
                  </a:lnTo>
                  <a:lnTo>
                    <a:pt x="109" y="637"/>
                  </a:lnTo>
                  <a:lnTo>
                    <a:pt x="108" y="634"/>
                  </a:lnTo>
                  <a:lnTo>
                    <a:pt x="108" y="634"/>
                  </a:lnTo>
                  <a:lnTo>
                    <a:pt x="113" y="634"/>
                  </a:lnTo>
                  <a:lnTo>
                    <a:pt x="116" y="634"/>
                  </a:lnTo>
                  <a:lnTo>
                    <a:pt x="117" y="632"/>
                  </a:lnTo>
                  <a:lnTo>
                    <a:pt x="117" y="632"/>
                  </a:lnTo>
                  <a:lnTo>
                    <a:pt x="117" y="635"/>
                  </a:lnTo>
                  <a:lnTo>
                    <a:pt x="117" y="639"/>
                  </a:lnTo>
                  <a:lnTo>
                    <a:pt x="117" y="639"/>
                  </a:lnTo>
                  <a:close/>
                  <a:moveTo>
                    <a:pt x="212" y="676"/>
                  </a:moveTo>
                  <a:lnTo>
                    <a:pt x="212" y="676"/>
                  </a:lnTo>
                  <a:lnTo>
                    <a:pt x="209" y="674"/>
                  </a:lnTo>
                  <a:lnTo>
                    <a:pt x="204" y="674"/>
                  </a:lnTo>
                  <a:lnTo>
                    <a:pt x="204" y="674"/>
                  </a:lnTo>
                  <a:lnTo>
                    <a:pt x="204" y="671"/>
                  </a:lnTo>
                  <a:lnTo>
                    <a:pt x="204" y="669"/>
                  </a:lnTo>
                  <a:lnTo>
                    <a:pt x="203" y="669"/>
                  </a:lnTo>
                  <a:lnTo>
                    <a:pt x="203" y="669"/>
                  </a:lnTo>
                  <a:lnTo>
                    <a:pt x="204" y="668"/>
                  </a:lnTo>
                  <a:lnTo>
                    <a:pt x="203" y="666"/>
                  </a:lnTo>
                  <a:lnTo>
                    <a:pt x="201" y="664"/>
                  </a:lnTo>
                  <a:lnTo>
                    <a:pt x="201" y="663"/>
                  </a:lnTo>
                  <a:lnTo>
                    <a:pt x="201" y="663"/>
                  </a:lnTo>
                  <a:lnTo>
                    <a:pt x="204" y="663"/>
                  </a:lnTo>
                  <a:lnTo>
                    <a:pt x="209" y="664"/>
                  </a:lnTo>
                  <a:lnTo>
                    <a:pt x="209" y="664"/>
                  </a:lnTo>
                  <a:lnTo>
                    <a:pt x="207" y="668"/>
                  </a:lnTo>
                  <a:lnTo>
                    <a:pt x="209" y="669"/>
                  </a:lnTo>
                  <a:lnTo>
                    <a:pt x="211" y="671"/>
                  </a:lnTo>
                  <a:lnTo>
                    <a:pt x="212" y="676"/>
                  </a:lnTo>
                  <a:lnTo>
                    <a:pt x="212" y="676"/>
                  </a:lnTo>
                  <a:close/>
                  <a:moveTo>
                    <a:pt x="320" y="745"/>
                  </a:moveTo>
                  <a:lnTo>
                    <a:pt x="320" y="745"/>
                  </a:lnTo>
                  <a:lnTo>
                    <a:pt x="320" y="740"/>
                  </a:lnTo>
                  <a:lnTo>
                    <a:pt x="320" y="737"/>
                  </a:lnTo>
                  <a:lnTo>
                    <a:pt x="322" y="735"/>
                  </a:lnTo>
                  <a:lnTo>
                    <a:pt x="325" y="737"/>
                  </a:lnTo>
                  <a:lnTo>
                    <a:pt x="326" y="738"/>
                  </a:lnTo>
                  <a:lnTo>
                    <a:pt x="326" y="740"/>
                  </a:lnTo>
                  <a:lnTo>
                    <a:pt x="325" y="743"/>
                  </a:lnTo>
                  <a:lnTo>
                    <a:pt x="320" y="745"/>
                  </a:lnTo>
                  <a:lnTo>
                    <a:pt x="320" y="745"/>
                  </a:lnTo>
                  <a:close/>
                  <a:moveTo>
                    <a:pt x="343" y="745"/>
                  </a:moveTo>
                  <a:lnTo>
                    <a:pt x="343" y="745"/>
                  </a:lnTo>
                  <a:lnTo>
                    <a:pt x="343" y="743"/>
                  </a:lnTo>
                  <a:lnTo>
                    <a:pt x="341" y="741"/>
                  </a:lnTo>
                  <a:lnTo>
                    <a:pt x="341" y="741"/>
                  </a:lnTo>
                  <a:lnTo>
                    <a:pt x="343" y="740"/>
                  </a:lnTo>
                  <a:lnTo>
                    <a:pt x="344" y="740"/>
                  </a:lnTo>
                  <a:lnTo>
                    <a:pt x="347" y="741"/>
                  </a:lnTo>
                  <a:lnTo>
                    <a:pt x="347" y="741"/>
                  </a:lnTo>
                  <a:lnTo>
                    <a:pt x="346" y="743"/>
                  </a:lnTo>
                  <a:lnTo>
                    <a:pt x="343" y="745"/>
                  </a:lnTo>
                  <a:lnTo>
                    <a:pt x="343" y="745"/>
                  </a:lnTo>
                  <a:close/>
                  <a:moveTo>
                    <a:pt x="77" y="513"/>
                  </a:moveTo>
                  <a:lnTo>
                    <a:pt x="82" y="513"/>
                  </a:lnTo>
                  <a:lnTo>
                    <a:pt x="82" y="513"/>
                  </a:lnTo>
                  <a:lnTo>
                    <a:pt x="82" y="511"/>
                  </a:lnTo>
                  <a:lnTo>
                    <a:pt x="82" y="508"/>
                  </a:lnTo>
                  <a:lnTo>
                    <a:pt x="82" y="508"/>
                  </a:lnTo>
                  <a:lnTo>
                    <a:pt x="79" y="508"/>
                  </a:lnTo>
                  <a:lnTo>
                    <a:pt x="79" y="508"/>
                  </a:lnTo>
                  <a:lnTo>
                    <a:pt x="80" y="510"/>
                  </a:lnTo>
                  <a:lnTo>
                    <a:pt x="82" y="511"/>
                  </a:lnTo>
                  <a:lnTo>
                    <a:pt x="82" y="511"/>
                  </a:lnTo>
                  <a:lnTo>
                    <a:pt x="79" y="511"/>
                  </a:lnTo>
                  <a:lnTo>
                    <a:pt x="77" y="513"/>
                  </a:lnTo>
                  <a:lnTo>
                    <a:pt x="77" y="513"/>
                  </a:lnTo>
                  <a:lnTo>
                    <a:pt x="77" y="513"/>
                  </a:lnTo>
                  <a:close/>
                  <a:moveTo>
                    <a:pt x="232" y="815"/>
                  </a:moveTo>
                  <a:lnTo>
                    <a:pt x="232" y="815"/>
                  </a:lnTo>
                  <a:lnTo>
                    <a:pt x="224" y="814"/>
                  </a:lnTo>
                  <a:lnTo>
                    <a:pt x="224" y="814"/>
                  </a:lnTo>
                  <a:lnTo>
                    <a:pt x="204" y="801"/>
                  </a:lnTo>
                  <a:lnTo>
                    <a:pt x="187" y="790"/>
                  </a:lnTo>
                  <a:lnTo>
                    <a:pt x="169" y="777"/>
                  </a:lnTo>
                  <a:lnTo>
                    <a:pt x="159" y="770"/>
                  </a:lnTo>
                  <a:lnTo>
                    <a:pt x="153" y="762"/>
                  </a:lnTo>
                  <a:lnTo>
                    <a:pt x="153" y="762"/>
                  </a:lnTo>
                  <a:lnTo>
                    <a:pt x="145" y="759"/>
                  </a:lnTo>
                  <a:lnTo>
                    <a:pt x="138" y="756"/>
                  </a:lnTo>
                  <a:lnTo>
                    <a:pt x="129" y="745"/>
                  </a:lnTo>
                  <a:lnTo>
                    <a:pt x="124" y="740"/>
                  </a:lnTo>
                  <a:lnTo>
                    <a:pt x="117" y="735"/>
                  </a:lnTo>
                  <a:lnTo>
                    <a:pt x="113" y="732"/>
                  </a:lnTo>
                  <a:lnTo>
                    <a:pt x="105" y="730"/>
                  </a:lnTo>
                  <a:lnTo>
                    <a:pt x="105" y="730"/>
                  </a:lnTo>
                  <a:lnTo>
                    <a:pt x="117" y="748"/>
                  </a:lnTo>
                  <a:lnTo>
                    <a:pt x="124" y="756"/>
                  </a:lnTo>
                  <a:lnTo>
                    <a:pt x="132" y="762"/>
                  </a:lnTo>
                  <a:lnTo>
                    <a:pt x="132" y="762"/>
                  </a:lnTo>
                  <a:lnTo>
                    <a:pt x="137" y="766"/>
                  </a:lnTo>
                  <a:lnTo>
                    <a:pt x="142" y="767"/>
                  </a:lnTo>
                  <a:lnTo>
                    <a:pt x="142" y="767"/>
                  </a:lnTo>
                  <a:lnTo>
                    <a:pt x="150" y="775"/>
                  </a:lnTo>
                  <a:lnTo>
                    <a:pt x="158" y="783"/>
                  </a:lnTo>
                  <a:lnTo>
                    <a:pt x="158" y="783"/>
                  </a:lnTo>
                  <a:lnTo>
                    <a:pt x="169" y="790"/>
                  </a:lnTo>
                  <a:lnTo>
                    <a:pt x="169" y="790"/>
                  </a:lnTo>
                  <a:lnTo>
                    <a:pt x="203" y="811"/>
                  </a:lnTo>
                  <a:lnTo>
                    <a:pt x="220" y="819"/>
                  </a:lnTo>
                  <a:lnTo>
                    <a:pt x="236" y="825"/>
                  </a:lnTo>
                  <a:lnTo>
                    <a:pt x="236" y="825"/>
                  </a:lnTo>
                  <a:lnTo>
                    <a:pt x="238" y="825"/>
                  </a:lnTo>
                  <a:lnTo>
                    <a:pt x="238" y="824"/>
                  </a:lnTo>
                  <a:lnTo>
                    <a:pt x="238" y="824"/>
                  </a:lnTo>
                  <a:lnTo>
                    <a:pt x="235" y="820"/>
                  </a:lnTo>
                  <a:lnTo>
                    <a:pt x="232" y="815"/>
                  </a:lnTo>
                  <a:lnTo>
                    <a:pt x="232" y="815"/>
                  </a:lnTo>
                  <a:close/>
                  <a:moveTo>
                    <a:pt x="252" y="825"/>
                  </a:moveTo>
                  <a:lnTo>
                    <a:pt x="252" y="825"/>
                  </a:lnTo>
                  <a:lnTo>
                    <a:pt x="249" y="827"/>
                  </a:lnTo>
                  <a:lnTo>
                    <a:pt x="246" y="827"/>
                  </a:lnTo>
                  <a:lnTo>
                    <a:pt x="244" y="827"/>
                  </a:lnTo>
                  <a:lnTo>
                    <a:pt x="243" y="828"/>
                  </a:lnTo>
                  <a:lnTo>
                    <a:pt x="243" y="828"/>
                  </a:lnTo>
                  <a:lnTo>
                    <a:pt x="251" y="830"/>
                  </a:lnTo>
                  <a:lnTo>
                    <a:pt x="259" y="833"/>
                  </a:lnTo>
                  <a:lnTo>
                    <a:pt x="269" y="836"/>
                  </a:lnTo>
                  <a:lnTo>
                    <a:pt x="278" y="838"/>
                  </a:lnTo>
                  <a:lnTo>
                    <a:pt x="278" y="838"/>
                  </a:lnTo>
                  <a:lnTo>
                    <a:pt x="277" y="835"/>
                  </a:lnTo>
                  <a:lnTo>
                    <a:pt x="273" y="833"/>
                  </a:lnTo>
                  <a:lnTo>
                    <a:pt x="267" y="832"/>
                  </a:lnTo>
                  <a:lnTo>
                    <a:pt x="259" y="828"/>
                  </a:lnTo>
                  <a:lnTo>
                    <a:pt x="254" y="828"/>
                  </a:lnTo>
                  <a:lnTo>
                    <a:pt x="252" y="825"/>
                  </a:lnTo>
                  <a:lnTo>
                    <a:pt x="252" y="8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Freeform 13"/>
          <p:cNvSpPr>
            <a:spLocks/>
          </p:cNvSpPr>
          <p:nvPr>
            <p:custDataLst>
              <p:tags r:id="rId6"/>
            </p:custDataLst>
          </p:nvPr>
        </p:nvSpPr>
        <p:spPr bwMode="auto">
          <a:xfrm rot="5400000" flipH="1">
            <a:off x="3426619" y="3740944"/>
            <a:ext cx="381000" cy="557212"/>
          </a:xfrm>
          <a:custGeom>
            <a:avLst/>
            <a:gdLst>
              <a:gd name="T0" fmla="*/ 166 w 720"/>
              <a:gd name="T1" fmla="*/ 681 h 702"/>
              <a:gd name="T2" fmla="*/ 163 w 720"/>
              <a:gd name="T3" fmla="*/ 678 h 702"/>
              <a:gd name="T4" fmla="*/ 45 w 720"/>
              <a:gd name="T5" fmla="*/ 164 h 702"/>
              <a:gd name="T6" fmla="*/ 53 w 720"/>
              <a:gd name="T7" fmla="*/ 173 h 702"/>
              <a:gd name="T8" fmla="*/ 42 w 720"/>
              <a:gd name="T9" fmla="*/ 55 h 702"/>
              <a:gd name="T10" fmla="*/ 57 w 720"/>
              <a:gd name="T11" fmla="*/ 104 h 702"/>
              <a:gd name="T12" fmla="*/ 202 w 720"/>
              <a:gd name="T13" fmla="*/ 681 h 702"/>
              <a:gd name="T14" fmla="*/ 7 w 720"/>
              <a:gd name="T15" fmla="*/ 51 h 702"/>
              <a:gd name="T16" fmla="*/ 33 w 720"/>
              <a:gd name="T17" fmla="*/ 295 h 702"/>
              <a:gd name="T18" fmla="*/ 34 w 720"/>
              <a:gd name="T19" fmla="*/ 325 h 702"/>
              <a:gd name="T20" fmla="*/ 23 w 720"/>
              <a:gd name="T21" fmla="*/ 170 h 702"/>
              <a:gd name="T22" fmla="*/ 79 w 720"/>
              <a:gd name="T23" fmla="*/ 375 h 702"/>
              <a:gd name="T24" fmla="*/ 79 w 720"/>
              <a:gd name="T25" fmla="*/ 489 h 702"/>
              <a:gd name="T26" fmla="*/ 81 w 720"/>
              <a:gd name="T27" fmla="*/ 552 h 702"/>
              <a:gd name="T28" fmla="*/ 145 w 720"/>
              <a:gd name="T29" fmla="*/ 631 h 702"/>
              <a:gd name="T30" fmla="*/ 265 w 720"/>
              <a:gd name="T31" fmla="*/ 621 h 702"/>
              <a:gd name="T32" fmla="*/ 354 w 720"/>
              <a:gd name="T33" fmla="*/ 606 h 702"/>
              <a:gd name="T34" fmla="*/ 519 w 720"/>
              <a:gd name="T35" fmla="*/ 578 h 702"/>
              <a:gd name="T36" fmla="*/ 703 w 720"/>
              <a:gd name="T37" fmla="*/ 569 h 702"/>
              <a:gd name="T38" fmla="*/ 569 w 720"/>
              <a:gd name="T39" fmla="*/ 624 h 702"/>
              <a:gd name="T40" fmla="*/ 472 w 720"/>
              <a:gd name="T41" fmla="*/ 626 h 702"/>
              <a:gd name="T42" fmla="*/ 219 w 720"/>
              <a:gd name="T43" fmla="*/ 677 h 702"/>
              <a:gd name="T44" fmla="*/ 185 w 720"/>
              <a:gd name="T45" fmla="*/ 659 h 702"/>
              <a:gd name="T46" fmla="*/ 88 w 720"/>
              <a:gd name="T47" fmla="*/ 676 h 702"/>
              <a:gd name="T48" fmla="*/ 39 w 720"/>
              <a:gd name="T49" fmla="*/ 602 h 702"/>
              <a:gd name="T50" fmla="*/ 36 w 720"/>
              <a:gd name="T51" fmla="*/ 501 h 702"/>
              <a:gd name="T52" fmla="*/ 45 w 720"/>
              <a:gd name="T53" fmla="*/ 662 h 702"/>
              <a:gd name="T54" fmla="*/ 57 w 720"/>
              <a:gd name="T55" fmla="*/ 693 h 702"/>
              <a:gd name="T56" fmla="*/ 16 w 720"/>
              <a:gd name="T57" fmla="*/ 554 h 702"/>
              <a:gd name="T58" fmla="*/ 37 w 720"/>
              <a:gd name="T59" fmla="*/ 385 h 702"/>
              <a:gd name="T60" fmla="*/ 45 w 720"/>
              <a:gd name="T61" fmla="*/ 342 h 702"/>
              <a:gd name="T62" fmla="*/ 28 w 720"/>
              <a:gd name="T63" fmla="*/ 268 h 702"/>
              <a:gd name="T64" fmla="*/ 29 w 720"/>
              <a:gd name="T65" fmla="*/ 221 h 702"/>
              <a:gd name="T66" fmla="*/ 34 w 720"/>
              <a:gd name="T67" fmla="*/ 210 h 702"/>
              <a:gd name="T68" fmla="*/ 52 w 720"/>
              <a:gd name="T69" fmla="*/ 188 h 702"/>
              <a:gd name="T70" fmla="*/ 54 w 720"/>
              <a:gd name="T71" fmla="*/ 234 h 702"/>
              <a:gd name="T72" fmla="*/ 57 w 720"/>
              <a:gd name="T73" fmla="*/ 574 h 702"/>
              <a:gd name="T74" fmla="*/ 68 w 720"/>
              <a:gd name="T75" fmla="*/ 528 h 702"/>
              <a:gd name="T76" fmla="*/ 76 w 720"/>
              <a:gd name="T77" fmla="*/ 487 h 702"/>
              <a:gd name="T78" fmla="*/ 48 w 720"/>
              <a:gd name="T79" fmla="*/ 223 h 702"/>
              <a:gd name="T80" fmla="*/ 50 w 720"/>
              <a:gd name="T81" fmla="*/ 253 h 702"/>
              <a:gd name="T82" fmla="*/ 50 w 720"/>
              <a:gd name="T83" fmla="*/ 280 h 702"/>
              <a:gd name="T84" fmla="*/ 45 w 720"/>
              <a:gd name="T85" fmla="*/ 307 h 702"/>
              <a:gd name="T86" fmla="*/ 47 w 720"/>
              <a:gd name="T87" fmla="*/ 335 h 702"/>
              <a:gd name="T88" fmla="*/ 35 w 720"/>
              <a:gd name="T89" fmla="*/ 382 h 702"/>
              <a:gd name="T90" fmla="*/ 42 w 720"/>
              <a:gd name="T91" fmla="*/ 449 h 702"/>
              <a:gd name="T92" fmla="*/ 29 w 720"/>
              <a:gd name="T93" fmla="*/ 586 h 702"/>
              <a:gd name="T94" fmla="*/ 40 w 720"/>
              <a:gd name="T95" fmla="*/ 577 h 702"/>
              <a:gd name="T96" fmla="*/ 598 w 720"/>
              <a:gd name="T97" fmla="*/ 623 h 702"/>
              <a:gd name="T98" fmla="*/ 330 w 720"/>
              <a:gd name="T99" fmla="*/ 608 h 702"/>
              <a:gd name="T100" fmla="*/ 296 w 720"/>
              <a:gd name="T101" fmla="*/ 642 h 702"/>
              <a:gd name="T102" fmla="*/ 178 w 720"/>
              <a:gd name="T103" fmla="*/ 662 h 702"/>
              <a:gd name="T104" fmla="*/ 68 w 720"/>
              <a:gd name="T105" fmla="*/ 544 h 702"/>
              <a:gd name="T106" fmla="*/ 56 w 720"/>
              <a:gd name="T107" fmla="*/ 191 h 702"/>
              <a:gd name="T108" fmla="*/ 436 w 720"/>
              <a:gd name="T109" fmla="*/ 643 h 702"/>
              <a:gd name="T110" fmla="*/ 80 w 720"/>
              <a:gd name="T111" fmla="*/ 430 h 702"/>
              <a:gd name="T112" fmla="*/ 83 w 720"/>
              <a:gd name="T113" fmla="*/ 454 h 702"/>
              <a:gd name="T114" fmla="*/ 79 w 720"/>
              <a:gd name="T115" fmla="*/ 15 h 702"/>
              <a:gd name="T116" fmla="*/ 91 w 720"/>
              <a:gd name="T117" fmla="*/ 163 h 702"/>
              <a:gd name="T118" fmla="*/ 81 w 720"/>
              <a:gd name="T119" fmla="*/ 349 h 702"/>
              <a:gd name="T120" fmla="*/ 74 w 720"/>
              <a:gd name="T121" fmla="*/ 247 h 702"/>
              <a:gd name="T122" fmla="*/ 88 w 720"/>
              <a:gd name="T123" fmla="*/ 347 h 702"/>
              <a:gd name="T124" fmla="*/ 92 w 720"/>
              <a:gd name="T125" fmla="*/ 8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702">
                <a:moveTo>
                  <a:pt x="157" y="689"/>
                </a:moveTo>
                <a:lnTo>
                  <a:pt x="157" y="689"/>
                </a:lnTo>
                <a:lnTo>
                  <a:pt x="157" y="691"/>
                </a:lnTo>
                <a:lnTo>
                  <a:pt x="156" y="692"/>
                </a:lnTo>
                <a:lnTo>
                  <a:pt x="155" y="692"/>
                </a:lnTo>
                <a:lnTo>
                  <a:pt x="155" y="692"/>
                </a:lnTo>
                <a:lnTo>
                  <a:pt x="155" y="692"/>
                </a:lnTo>
                <a:lnTo>
                  <a:pt x="156" y="691"/>
                </a:lnTo>
                <a:lnTo>
                  <a:pt x="155" y="691"/>
                </a:lnTo>
                <a:lnTo>
                  <a:pt x="155" y="691"/>
                </a:lnTo>
                <a:lnTo>
                  <a:pt x="156" y="689"/>
                </a:lnTo>
                <a:lnTo>
                  <a:pt x="157" y="689"/>
                </a:lnTo>
                <a:lnTo>
                  <a:pt x="157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3" y="684"/>
                </a:lnTo>
                <a:lnTo>
                  <a:pt x="163" y="686"/>
                </a:lnTo>
                <a:lnTo>
                  <a:pt x="163" y="686"/>
                </a:lnTo>
                <a:lnTo>
                  <a:pt x="162" y="686"/>
                </a:lnTo>
                <a:lnTo>
                  <a:pt x="162" y="684"/>
                </a:lnTo>
                <a:lnTo>
                  <a:pt x="162" y="684"/>
                </a:lnTo>
                <a:lnTo>
                  <a:pt x="159" y="684"/>
                </a:lnTo>
                <a:lnTo>
                  <a:pt x="158" y="684"/>
                </a:lnTo>
                <a:lnTo>
                  <a:pt x="158" y="684"/>
                </a:lnTo>
                <a:lnTo>
                  <a:pt x="158" y="684"/>
                </a:lnTo>
                <a:lnTo>
                  <a:pt x="162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7" y="691"/>
                </a:moveTo>
                <a:lnTo>
                  <a:pt x="159" y="691"/>
                </a:lnTo>
                <a:lnTo>
                  <a:pt x="159" y="691"/>
                </a:lnTo>
                <a:lnTo>
                  <a:pt x="159" y="692"/>
                </a:lnTo>
                <a:lnTo>
                  <a:pt x="158" y="692"/>
                </a:lnTo>
                <a:lnTo>
                  <a:pt x="157" y="692"/>
                </a:lnTo>
                <a:lnTo>
                  <a:pt x="157" y="691"/>
                </a:lnTo>
                <a:lnTo>
                  <a:pt x="157" y="691"/>
                </a:lnTo>
                <a:close/>
                <a:moveTo>
                  <a:pt x="187" y="677"/>
                </a:moveTo>
                <a:lnTo>
                  <a:pt x="187" y="677"/>
                </a:lnTo>
                <a:lnTo>
                  <a:pt x="186" y="678"/>
                </a:lnTo>
                <a:lnTo>
                  <a:pt x="185" y="678"/>
                </a:lnTo>
                <a:lnTo>
                  <a:pt x="185" y="678"/>
                </a:lnTo>
                <a:lnTo>
                  <a:pt x="184" y="679"/>
                </a:lnTo>
                <a:lnTo>
                  <a:pt x="184" y="681"/>
                </a:lnTo>
                <a:lnTo>
                  <a:pt x="178" y="682"/>
                </a:lnTo>
                <a:lnTo>
                  <a:pt x="178" y="682"/>
                </a:lnTo>
                <a:lnTo>
                  <a:pt x="178" y="681"/>
                </a:lnTo>
                <a:lnTo>
                  <a:pt x="178" y="681"/>
                </a:lnTo>
                <a:lnTo>
                  <a:pt x="180" y="681"/>
                </a:lnTo>
                <a:lnTo>
                  <a:pt x="180" y="681"/>
                </a:lnTo>
                <a:lnTo>
                  <a:pt x="179" y="679"/>
                </a:lnTo>
                <a:lnTo>
                  <a:pt x="178" y="678"/>
                </a:lnTo>
                <a:lnTo>
                  <a:pt x="178" y="678"/>
                </a:lnTo>
                <a:lnTo>
                  <a:pt x="178" y="679"/>
                </a:lnTo>
                <a:lnTo>
                  <a:pt x="176" y="681"/>
                </a:lnTo>
                <a:lnTo>
                  <a:pt x="176" y="681"/>
                </a:lnTo>
                <a:lnTo>
                  <a:pt x="175" y="681"/>
                </a:lnTo>
                <a:lnTo>
                  <a:pt x="174" y="679"/>
                </a:lnTo>
                <a:lnTo>
                  <a:pt x="172" y="678"/>
                </a:lnTo>
                <a:lnTo>
                  <a:pt x="172" y="678"/>
                </a:lnTo>
                <a:lnTo>
                  <a:pt x="169" y="678"/>
                </a:lnTo>
                <a:lnTo>
                  <a:pt x="167" y="678"/>
                </a:lnTo>
                <a:lnTo>
                  <a:pt x="167" y="678"/>
                </a:lnTo>
                <a:lnTo>
                  <a:pt x="169" y="677"/>
                </a:lnTo>
                <a:lnTo>
                  <a:pt x="172" y="677"/>
                </a:lnTo>
                <a:lnTo>
                  <a:pt x="176" y="678"/>
                </a:lnTo>
                <a:lnTo>
                  <a:pt x="176" y="678"/>
                </a:lnTo>
                <a:lnTo>
                  <a:pt x="175" y="677"/>
                </a:lnTo>
                <a:lnTo>
                  <a:pt x="175" y="677"/>
                </a:lnTo>
                <a:lnTo>
                  <a:pt x="175" y="677"/>
                </a:lnTo>
                <a:lnTo>
                  <a:pt x="178" y="677"/>
                </a:lnTo>
                <a:lnTo>
                  <a:pt x="179" y="677"/>
                </a:lnTo>
                <a:lnTo>
                  <a:pt x="179" y="678"/>
                </a:lnTo>
                <a:lnTo>
                  <a:pt x="179" y="678"/>
                </a:lnTo>
                <a:lnTo>
                  <a:pt x="181" y="678"/>
                </a:lnTo>
                <a:lnTo>
                  <a:pt x="184" y="677"/>
                </a:lnTo>
                <a:lnTo>
                  <a:pt x="185" y="676"/>
                </a:lnTo>
                <a:lnTo>
                  <a:pt x="187" y="676"/>
                </a:lnTo>
                <a:lnTo>
                  <a:pt x="187" y="676"/>
                </a:lnTo>
                <a:lnTo>
                  <a:pt x="187" y="676"/>
                </a:lnTo>
                <a:lnTo>
                  <a:pt x="188" y="677"/>
                </a:lnTo>
                <a:lnTo>
                  <a:pt x="188" y="677"/>
                </a:lnTo>
                <a:lnTo>
                  <a:pt x="187" y="674"/>
                </a:lnTo>
                <a:lnTo>
                  <a:pt x="186" y="674"/>
                </a:lnTo>
                <a:lnTo>
                  <a:pt x="186" y="673"/>
                </a:lnTo>
                <a:lnTo>
                  <a:pt x="186" y="673"/>
                </a:lnTo>
                <a:lnTo>
                  <a:pt x="187" y="673"/>
                </a:lnTo>
                <a:lnTo>
                  <a:pt x="188" y="673"/>
                </a:lnTo>
                <a:lnTo>
                  <a:pt x="191" y="672"/>
                </a:lnTo>
                <a:lnTo>
                  <a:pt x="191" y="672"/>
                </a:lnTo>
                <a:lnTo>
                  <a:pt x="192" y="672"/>
                </a:lnTo>
                <a:lnTo>
                  <a:pt x="193" y="672"/>
                </a:lnTo>
                <a:lnTo>
                  <a:pt x="193" y="672"/>
                </a:lnTo>
                <a:lnTo>
                  <a:pt x="193" y="673"/>
                </a:lnTo>
                <a:lnTo>
                  <a:pt x="193" y="673"/>
                </a:lnTo>
                <a:lnTo>
                  <a:pt x="193" y="673"/>
                </a:lnTo>
                <a:lnTo>
                  <a:pt x="191" y="677"/>
                </a:lnTo>
                <a:lnTo>
                  <a:pt x="191" y="678"/>
                </a:lnTo>
                <a:lnTo>
                  <a:pt x="188" y="679"/>
                </a:lnTo>
                <a:lnTo>
                  <a:pt x="188" y="679"/>
                </a:lnTo>
                <a:lnTo>
                  <a:pt x="190" y="677"/>
                </a:lnTo>
                <a:lnTo>
                  <a:pt x="191" y="674"/>
                </a:lnTo>
                <a:lnTo>
                  <a:pt x="191" y="674"/>
                </a:lnTo>
                <a:lnTo>
                  <a:pt x="190" y="674"/>
                </a:lnTo>
                <a:lnTo>
                  <a:pt x="188" y="674"/>
                </a:lnTo>
                <a:lnTo>
                  <a:pt x="188" y="674"/>
                </a:lnTo>
                <a:lnTo>
                  <a:pt x="188" y="678"/>
                </a:lnTo>
                <a:lnTo>
                  <a:pt x="188" y="678"/>
                </a:lnTo>
                <a:lnTo>
                  <a:pt x="187" y="678"/>
                </a:lnTo>
                <a:lnTo>
                  <a:pt x="187" y="677"/>
                </a:lnTo>
                <a:lnTo>
                  <a:pt x="187" y="677"/>
                </a:lnTo>
                <a:close/>
                <a:moveTo>
                  <a:pt x="168" y="688"/>
                </a:moveTo>
                <a:lnTo>
                  <a:pt x="168" y="688"/>
                </a:lnTo>
                <a:lnTo>
                  <a:pt x="168" y="689"/>
                </a:lnTo>
                <a:lnTo>
                  <a:pt x="168" y="691"/>
                </a:lnTo>
                <a:lnTo>
                  <a:pt x="166" y="689"/>
                </a:lnTo>
                <a:lnTo>
                  <a:pt x="166" y="689"/>
                </a:lnTo>
                <a:lnTo>
                  <a:pt x="167" y="688"/>
                </a:lnTo>
                <a:lnTo>
                  <a:pt x="168" y="688"/>
                </a:lnTo>
                <a:lnTo>
                  <a:pt x="168" y="688"/>
                </a:lnTo>
                <a:close/>
                <a:moveTo>
                  <a:pt x="180" y="687"/>
                </a:moveTo>
                <a:lnTo>
                  <a:pt x="180" y="687"/>
                </a:lnTo>
                <a:lnTo>
                  <a:pt x="180" y="687"/>
                </a:lnTo>
                <a:lnTo>
                  <a:pt x="178" y="687"/>
                </a:lnTo>
                <a:lnTo>
                  <a:pt x="176" y="686"/>
                </a:lnTo>
                <a:lnTo>
                  <a:pt x="176" y="686"/>
                </a:lnTo>
                <a:lnTo>
                  <a:pt x="174" y="686"/>
                </a:lnTo>
                <a:lnTo>
                  <a:pt x="175" y="686"/>
                </a:lnTo>
                <a:lnTo>
                  <a:pt x="178" y="684"/>
                </a:lnTo>
                <a:lnTo>
                  <a:pt x="178" y="684"/>
                </a:lnTo>
                <a:lnTo>
                  <a:pt x="180" y="686"/>
                </a:lnTo>
                <a:lnTo>
                  <a:pt x="180" y="687"/>
                </a:lnTo>
                <a:lnTo>
                  <a:pt x="180" y="687"/>
                </a:lnTo>
                <a:close/>
                <a:moveTo>
                  <a:pt x="173" y="689"/>
                </a:moveTo>
                <a:lnTo>
                  <a:pt x="173" y="689"/>
                </a:lnTo>
                <a:lnTo>
                  <a:pt x="172" y="689"/>
                </a:lnTo>
                <a:lnTo>
                  <a:pt x="170" y="688"/>
                </a:lnTo>
                <a:lnTo>
                  <a:pt x="170" y="688"/>
                </a:lnTo>
                <a:lnTo>
                  <a:pt x="172" y="687"/>
                </a:lnTo>
                <a:lnTo>
                  <a:pt x="173" y="687"/>
                </a:lnTo>
                <a:lnTo>
                  <a:pt x="172" y="686"/>
                </a:lnTo>
                <a:lnTo>
                  <a:pt x="172" y="686"/>
                </a:lnTo>
                <a:lnTo>
                  <a:pt x="173" y="686"/>
                </a:lnTo>
                <a:lnTo>
                  <a:pt x="173" y="687"/>
                </a:lnTo>
                <a:lnTo>
                  <a:pt x="173" y="689"/>
                </a:lnTo>
                <a:lnTo>
                  <a:pt x="173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4" y="683"/>
                </a:lnTo>
                <a:lnTo>
                  <a:pt x="164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2"/>
                </a:lnTo>
                <a:lnTo>
                  <a:pt x="163" y="682"/>
                </a:lnTo>
                <a:lnTo>
                  <a:pt x="162" y="683"/>
                </a:lnTo>
                <a:lnTo>
                  <a:pt x="161" y="682"/>
                </a:lnTo>
                <a:lnTo>
                  <a:pt x="161" y="682"/>
                </a:lnTo>
                <a:lnTo>
                  <a:pt x="163" y="682"/>
                </a:lnTo>
                <a:lnTo>
                  <a:pt x="166" y="681"/>
                </a:lnTo>
                <a:lnTo>
                  <a:pt x="166" y="681"/>
                </a:lnTo>
                <a:lnTo>
                  <a:pt x="167" y="682"/>
                </a:lnTo>
                <a:lnTo>
                  <a:pt x="167" y="683"/>
                </a:lnTo>
                <a:lnTo>
                  <a:pt x="167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3" y="687"/>
                </a:moveTo>
                <a:lnTo>
                  <a:pt x="153" y="687"/>
                </a:lnTo>
                <a:lnTo>
                  <a:pt x="153" y="686"/>
                </a:lnTo>
                <a:lnTo>
                  <a:pt x="155" y="686"/>
                </a:lnTo>
                <a:lnTo>
                  <a:pt x="156" y="686"/>
                </a:lnTo>
                <a:lnTo>
                  <a:pt x="157" y="687"/>
                </a:lnTo>
                <a:lnTo>
                  <a:pt x="157" y="687"/>
                </a:lnTo>
                <a:lnTo>
                  <a:pt x="155" y="687"/>
                </a:lnTo>
                <a:lnTo>
                  <a:pt x="153" y="687"/>
                </a:lnTo>
                <a:lnTo>
                  <a:pt x="153" y="687"/>
                </a:lnTo>
                <a:close/>
                <a:moveTo>
                  <a:pt x="43" y="374"/>
                </a:moveTo>
                <a:lnTo>
                  <a:pt x="43" y="374"/>
                </a:lnTo>
                <a:lnTo>
                  <a:pt x="45" y="374"/>
                </a:lnTo>
                <a:lnTo>
                  <a:pt x="45" y="374"/>
                </a:lnTo>
                <a:lnTo>
                  <a:pt x="45" y="372"/>
                </a:lnTo>
                <a:lnTo>
                  <a:pt x="45" y="372"/>
                </a:lnTo>
                <a:lnTo>
                  <a:pt x="46" y="373"/>
                </a:lnTo>
                <a:lnTo>
                  <a:pt x="46" y="374"/>
                </a:lnTo>
                <a:lnTo>
                  <a:pt x="45" y="374"/>
                </a:lnTo>
                <a:lnTo>
                  <a:pt x="45" y="374"/>
                </a:lnTo>
                <a:lnTo>
                  <a:pt x="46" y="375"/>
                </a:lnTo>
                <a:lnTo>
                  <a:pt x="47" y="375"/>
                </a:lnTo>
                <a:lnTo>
                  <a:pt x="47" y="375"/>
                </a:lnTo>
                <a:lnTo>
                  <a:pt x="46" y="378"/>
                </a:lnTo>
                <a:lnTo>
                  <a:pt x="46" y="380"/>
                </a:lnTo>
                <a:lnTo>
                  <a:pt x="46" y="380"/>
                </a:lnTo>
                <a:lnTo>
                  <a:pt x="45" y="380"/>
                </a:lnTo>
                <a:lnTo>
                  <a:pt x="45" y="380"/>
                </a:lnTo>
                <a:lnTo>
                  <a:pt x="45" y="383"/>
                </a:lnTo>
                <a:lnTo>
                  <a:pt x="45" y="383"/>
                </a:lnTo>
                <a:lnTo>
                  <a:pt x="43" y="383"/>
                </a:lnTo>
                <a:lnTo>
                  <a:pt x="43" y="383"/>
                </a:lnTo>
                <a:lnTo>
                  <a:pt x="43" y="380"/>
                </a:lnTo>
                <a:lnTo>
                  <a:pt x="45" y="379"/>
                </a:lnTo>
                <a:lnTo>
                  <a:pt x="45" y="379"/>
                </a:lnTo>
                <a:lnTo>
                  <a:pt x="45" y="378"/>
                </a:lnTo>
                <a:lnTo>
                  <a:pt x="43" y="375"/>
                </a:lnTo>
                <a:lnTo>
                  <a:pt x="43" y="375"/>
                </a:lnTo>
                <a:lnTo>
                  <a:pt x="43" y="377"/>
                </a:lnTo>
                <a:lnTo>
                  <a:pt x="43" y="377"/>
                </a:lnTo>
                <a:lnTo>
                  <a:pt x="43" y="379"/>
                </a:lnTo>
                <a:lnTo>
                  <a:pt x="43" y="379"/>
                </a:lnTo>
                <a:lnTo>
                  <a:pt x="42" y="382"/>
                </a:lnTo>
                <a:lnTo>
                  <a:pt x="42" y="387"/>
                </a:lnTo>
                <a:lnTo>
                  <a:pt x="42" y="390"/>
                </a:lnTo>
                <a:lnTo>
                  <a:pt x="42" y="394"/>
                </a:lnTo>
                <a:lnTo>
                  <a:pt x="42" y="394"/>
                </a:lnTo>
                <a:lnTo>
                  <a:pt x="42" y="380"/>
                </a:lnTo>
                <a:lnTo>
                  <a:pt x="42" y="367"/>
                </a:lnTo>
                <a:lnTo>
                  <a:pt x="42" y="367"/>
                </a:lnTo>
                <a:lnTo>
                  <a:pt x="43" y="368"/>
                </a:lnTo>
                <a:lnTo>
                  <a:pt x="43" y="370"/>
                </a:lnTo>
                <a:lnTo>
                  <a:pt x="43" y="373"/>
                </a:lnTo>
                <a:lnTo>
                  <a:pt x="43" y="374"/>
                </a:lnTo>
                <a:lnTo>
                  <a:pt x="43" y="374"/>
                </a:lnTo>
                <a:close/>
                <a:moveTo>
                  <a:pt x="36" y="355"/>
                </a:moveTo>
                <a:lnTo>
                  <a:pt x="36" y="355"/>
                </a:lnTo>
                <a:lnTo>
                  <a:pt x="35" y="354"/>
                </a:lnTo>
                <a:lnTo>
                  <a:pt x="35" y="353"/>
                </a:lnTo>
                <a:lnTo>
                  <a:pt x="35" y="350"/>
                </a:lnTo>
                <a:lnTo>
                  <a:pt x="35" y="350"/>
                </a:lnTo>
                <a:lnTo>
                  <a:pt x="34" y="349"/>
                </a:lnTo>
                <a:lnTo>
                  <a:pt x="35" y="348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7" y="350"/>
                </a:lnTo>
                <a:lnTo>
                  <a:pt x="36" y="355"/>
                </a:lnTo>
                <a:lnTo>
                  <a:pt x="36" y="355"/>
                </a:lnTo>
                <a:close/>
                <a:moveTo>
                  <a:pt x="35" y="360"/>
                </a:moveTo>
                <a:lnTo>
                  <a:pt x="35" y="360"/>
                </a:lnTo>
                <a:lnTo>
                  <a:pt x="35" y="362"/>
                </a:lnTo>
                <a:lnTo>
                  <a:pt x="36" y="360"/>
                </a:lnTo>
                <a:lnTo>
                  <a:pt x="36" y="360"/>
                </a:lnTo>
                <a:lnTo>
                  <a:pt x="36" y="359"/>
                </a:lnTo>
                <a:lnTo>
                  <a:pt x="35" y="360"/>
                </a:lnTo>
                <a:lnTo>
                  <a:pt x="35" y="360"/>
                </a:lnTo>
                <a:lnTo>
                  <a:pt x="35" y="359"/>
                </a:lnTo>
                <a:lnTo>
                  <a:pt x="35" y="358"/>
                </a:lnTo>
                <a:lnTo>
                  <a:pt x="35" y="355"/>
                </a:lnTo>
                <a:lnTo>
                  <a:pt x="36" y="355"/>
                </a:lnTo>
                <a:lnTo>
                  <a:pt x="36" y="355"/>
                </a:lnTo>
                <a:lnTo>
                  <a:pt x="37" y="362"/>
                </a:lnTo>
                <a:lnTo>
                  <a:pt x="39" y="368"/>
                </a:lnTo>
                <a:lnTo>
                  <a:pt x="39" y="368"/>
                </a:lnTo>
                <a:lnTo>
                  <a:pt x="37" y="370"/>
                </a:lnTo>
                <a:lnTo>
                  <a:pt x="37" y="372"/>
                </a:lnTo>
                <a:lnTo>
                  <a:pt x="37" y="373"/>
                </a:lnTo>
                <a:lnTo>
                  <a:pt x="37" y="373"/>
                </a:lnTo>
                <a:lnTo>
                  <a:pt x="37" y="373"/>
                </a:lnTo>
                <a:lnTo>
                  <a:pt x="36" y="373"/>
                </a:lnTo>
                <a:lnTo>
                  <a:pt x="36" y="373"/>
                </a:lnTo>
                <a:lnTo>
                  <a:pt x="35" y="373"/>
                </a:lnTo>
                <a:lnTo>
                  <a:pt x="35" y="374"/>
                </a:lnTo>
                <a:lnTo>
                  <a:pt x="34" y="378"/>
                </a:lnTo>
                <a:lnTo>
                  <a:pt x="34" y="378"/>
                </a:lnTo>
                <a:lnTo>
                  <a:pt x="34" y="377"/>
                </a:lnTo>
                <a:lnTo>
                  <a:pt x="34" y="375"/>
                </a:lnTo>
                <a:lnTo>
                  <a:pt x="34" y="374"/>
                </a:lnTo>
                <a:lnTo>
                  <a:pt x="33" y="374"/>
                </a:lnTo>
                <a:lnTo>
                  <a:pt x="33" y="374"/>
                </a:lnTo>
                <a:lnTo>
                  <a:pt x="33" y="373"/>
                </a:lnTo>
                <a:lnTo>
                  <a:pt x="34" y="373"/>
                </a:lnTo>
                <a:lnTo>
                  <a:pt x="35" y="372"/>
                </a:lnTo>
                <a:lnTo>
                  <a:pt x="35" y="372"/>
                </a:lnTo>
                <a:lnTo>
                  <a:pt x="35" y="370"/>
                </a:lnTo>
                <a:lnTo>
                  <a:pt x="36" y="370"/>
                </a:lnTo>
                <a:lnTo>
                  <a:pt x="36" y="369"/>
                </a:lnTo>
                <a:lnTo>
                  <a:pt x="36" y="369"/>
                </a:lnTo>
                <a:lnTo>
                  <a:pt x="36" y="367"/>
                </a:lnTo>
                <a:lnTo>
                  <a:pt x="36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5"/>
                </a:lnTo>
                <a:lnTo>
                  <a:pt x="36" y="367"/>
                </a:lnTo>
                <a:lnTo>
                  <a:pt x="36" y="367"/>
                </a:lnTo>
                <a:lnTo>
                  <a:pt x="36" y="367"/>
                </a:lnTo>
                <a:lnTo>
                  <a:pt x="35" y="369"/>
                </a:lnTo>
                <a:lnTo>
                  <a:pt x="35" y="369"/>
                </a:lnTo>
                <a:lnTo>
                  <a:pt x="34" y="368"/>
                </a:lnTo>
                <a:lnTo>
                  <a:pt x="34" y="368"/>
                </a:lnTo>
                <a:lnTo>
                  <a:pt x="34" y="370"/>
                </a:lnTo>
                <a:lnTo>
                  <a:pt x="34" y="372"/>
                </a:lnTo>
                <a:lnTo>
                  <a:pt x="33" y="372"/>
                </a:lnTo>
                <a:lnTo>
                  <a:pt x="33" y="372"/>
                </a:lnTo>
                <a:lnTo>
                  <a:pt x="35" y="360"/>
                </a:lnTo>
                <a:lnTo>
                  <a:pt x="35" y="360"/>
                </a:lnTo>
                <a:close/>
                <a:moveTo>
                  <a:pt x="36" y="362"/>
                </a:moveTo>
                <a:lnTo>
                  <a:pt x="36" y="362"/>
                </a:lnTo>
                <a:lnTo>
                  <a:pt x="35" y="363"/>
                </a:lnTo>
                <a:lnTo>
                  <a:pt x="35" y="365"/>
                </a:lnTo>
                <a:lnTo>
                  <a:pt x="35" y="365"/>
                </a:lnTo>
                <a:lnTo>
                  <a:pt x="36" y="364"/>
                </a:lnTo>
                <a:lnTo>
                  <a:pt x="36" y="364"/>
                </a:lnTo>
                <a:lnTo>
                  <a:pt x="36" y="363"/>
                </a:lnTo>
                <a:lnTo>
                  <a:pt x="36" y="362"/>
                </a:lnTo>
                <a:lnTo>
                  <a:pt x="36" y="362"/>
                </a:lnTo>
                <a:close/>
                <a:moveTo>
                  <a:pt x="159" y="682"/>
                </a:moveTo>
                <a:lnTo>
                  <a:pt x="159" y="682"/>
                </a:lnTo>
                <a:lnTo>
                  <a:pt x="158" y="682"/>
                </a:lnTo>
                <a:lnTo>
                  <a:pt x="157" y="682"/>
                </a:lnTo>
                <a:lnTo>
                  <a:pt x="156" y="682"/>
                </a:lnTo>
                <a:lnTo>
                  <a:pt x="155" y="682"/>
                </a:lnTo>
                <a:lnTo>
                  <a:pt x="155" y="682"/>
                </a:lnTo>
                <a:lnTo>
                  <a:pt x="157" y="679"/>
                </a:lnTo>
                <a:lnTo>
                  <a:pt x="159" y="681"/>
                </a:lnTo>
                <a:lnTo>
                  <a:pt x="159" y="681"/>
                </a:lnTo>
                <a:lnTo>
                  <a:pt x="162" y="678"/>
                </a:lnTo>
                <a:lnTo>
                  <a:pt x="163" y="678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1" y="679"/>
                </a:lnTo>
                <a:lnTo>
                  <a:pt x="161" y="679"/>
                </a:lnTo>
                <a:lnTo>
                  <a:pt x="161" y="681"/>
                </a:lnTo>
                <a:lnTo>
                  <a:pt x="159" y="682"/>
                </a:lnTo>
                <a:lnTo>
                  <a:pt x="159" y="682"/>
                </a:lnTo>
                <a:close/>
                <a:moveTo>
                  <a:pt x="33" y="343"/>
                </a:moveTo>
                <a:lnTo>
                  <a:pt x="33" y="343"/>
                </a:lnTo>
                <a:lnTo>
                  <a:pt x="34" y="342"/>
                </a:lnTo>
                <a:lnTo>
                  <a:pt x="34" y="340"/>
                </a:lnTo>
                <a:lnTo>
                  <a:pt x="35" y="340"/>
                </a:lnTo>
                <a:lnTo>
                  <a:pt x="36" y="342"/>
                </a:lnTo>
                <a:lnTo>
                  <a:pt x="36" y="342"/>
                </a:lnTo>
                <a:lnTo>
                  <a:pt x="35" y="340"/>
                </a:lnTo>
                <a:lnTo>
                  <a:pt x="35" y="342"/>
                </a:lnTo>
                <a:lnTo>
                  <a:pt x="34" y="343"/>
                </a:lnTo>
                <a:lnTo>
                  <a:pt x="33" y="343"/>
                </a:lnTo>
                <a:lnTo>
                  <a:pt x="33" y="343"/>
                </a:lnTo>
                <a:close/>
                <a:moveTo>
                  <a:pt x="37" y="348"/>
                </a:moveTo>
                <a:lnTo>
                  <a:pt x="37" y="345"/>
                </a:lnTo>
                <a:lnTo>
                  <a:pt x="37" y="345"/>
                </a:lnTo>
                <a:lnTo>
                  <a:pt x="39" y="345"/>
                </a:lnTo>
                <a:lnTo>
                  <a:pt x="39" y="347"/>
                </a:lnTo>
                <a:lnTo>
                  <a:pt x="37" y="348"/>
                </a:lnTo>
                <a:lnTo>
                  <a:pt x="37" y="348"/>
                </a:lnTo>
                <a:lnTo>
                  <a:pt x="37" y="348"/>
                </a:lnTo>
                <a:close/>
                <a:moveTo>
                  <a:pt x="152" y="691"/>
                </a:moveTo>
                <a:lnTo>
                  <a:pt x="153" y="691"/>
                </a:lnTo>
                <a:lnTo>
                  <a:pt x="155" y="693"/>
                </a:lnTo>
                <a:lnTo>
                  <a:pt x="152" y="693"/>
                </a:lnTo>
                <a:lnTo>
                  <a:pt x="152" y="693"/>
                </a:lnTo>
                <a:lnTo>
                  <a:pt x="152" y="692"/>
                </a:lnTo>
                <a:lnTo>
                  <a:pt x="152" y="691"/>
                </a:lnTo>
                <a:lnTo>
                  <a:pt x="152" y="691"/>
                </a:lnTo>
                <a:close/>
                <a:moveTo>
                  <a:pt x="33" y="379"/>
                </a:moveTo>
                <a:lnTo>
                  <a:pt x="33" y="379"/>
                </a:lnTo>
                <a:lnTo>
                  <a:pt x="31" y="378"/>
                </a:lnTo>
                <a:lnTo>
                  <a:pt x="29" y="377"/>
                </a:lnTo>
                <a:lnTo>
                  <a:pt x="29" y="377"/>
                </a:lnTo>
                <a:lnTo>
                  <a:pt x="30" y="369"/>
                </a:lnTo>
                <a:lnTo>
                  <a:pt x="30" y="364"/>
                </a:lnTo>
                <a:lnTo>
                  <a:pt x="30" y="364"/>
                </a:lnTo>
                <a:lnTo>
                  <a:pt x="31" y="367"/>
                </a:lnTo>
                <a:lnTo>
                  <a:pt x="31" y="369"/>
                </a:lnTo>
                <a:lnTo>
                  <a:pt x="30" y="375"/>
                </a:lnTo>
                <a:lnTo>
                  <a:pt x="30" y="375"/>
                </a:lnTo>
                <a:lnTo>
                  <a:pt x="31" y="377"/>
                </a:lnTo>
                <a:lnTo>
                  <a:pt x="33" y="379"/>
                </a:lnTo>
                <a:lnTo>
                  <a:pt x="33" y="379"/>
                </a:lnTo>
                <a:close/>
                <a:moveTo>
                  <a:pt x="14" y="569"/>
                </a:moveTo>
                <a:lnTo>
                  <a:pt x="14" y="569"/>
                </a:lnTo>
                <a:lnTo>
                  <a:pt x="13" y="567"/>
                </a:lnTo>
                <a:lnTo>
                  <a:pt x="13" y="566"/>
                </a:lnTo>
                <a:lnTo>
                  <a:pt x="13" y="559"/>
                </a:lnTo>
                <a:lnTo>
                  <a:pt x="13" y="559"/>
                </a:lnTo>
                <a:lnTo>
                  <a:pt x="14" y="561"/>
                </a:lnTo>
                <a:lnTo>
                  <a:pt x="14" y="562"/>
                </a:lnTo>
                <a:lnTo>
                  <a:pt x="13" y="564"/>
                </a:lnTo>
                <a:lnTo>
                  <a:pt x="13" y="564"/>
                </a:lnTo>
                <a:lnTo>
                  <a:pt x="14" y="567"/>
                </a:lnTo>
                <a:lnTo>
                  <a:pt x="14" y="569"/>
                </a:lnTo>
                <a:lnTo>
                  <a:pt x="14" y="569"/>
                </a:lnTo>
                <a:close/>
                <a:moveTo>
                  <a:pt x="193" y="679"/>
                </a:moveTo>
                <a:lnTo>
                  <a:pt x="193" y="679"/>
                </a:lnTo>
                <a:lnTo>
                  <a:pt x="192" y="679"/>
                </a:lnTo>
                <a:lnTo>
                  <a:pt x="193" y="681"/>
                </a:lnTo>
                <a:lnTo>
                  <a:pt x="193" y="682"/>
                </a:lnTo>
                <a:lnTo>
                  <a:pt x="192" y="682"/>
                </a:lnTo>
                <a:lnTo>
                  <a:pt x="192" y="682"/>
                </a:lnTo>
                <a:lnTo>
                  <a:pt x="193" y="683"/>
                </a:lnTo>
                <a:lnTo>
                  <a:pt x="193" y="683"/>
                </a:lnTo>
                <a:lnTo>
                  <a:pt x="193" y="683"/>
                </a:lnTo>
                <a:lnTo>
                  <a:pt x="192" y="683"/>
                </a:lnTo>
                <a:lnTo>
                  <a:pt x="191" y="683"/>
                </a:lnTo>
                <a:lnTo>
                  <a:pt x="191" y="683"/>
                </a:lnTo>
                <a:lnTo>
                  <a:pt x="188" y="683"/>
                </a:lnTo>
                <a:lnTo>
                  <a:pt x="188" y="683"/>
                </a:lnTo>
                <a:lnTo>
                  <a:pt x="187" y="682"/>
                </a:lnTo>
                <a:lnTo>
                  <a:pt x="187" y="682"/>
                </a:lnTo>
                <a:lnTo>
                  <a:pt x="191" y="683"/>
                </a:lnTo>
                <a:lnTo>
                  <a:pt x="191" y="683"/>
                </a:lnTo>
                <a:lnTo>
                  <a:pt x="191" y="682"/>
                </a:lnTo>
                <a:lnTo>
                  <a:pt x="191" y="682"/>
                </a:lnTo>
                <a:lnTo>
                  <a:pt x="190" y="681"/>
                </a:lnTo>
                <a:lnTo>
                  <a:pt x="190" y="681"/>
                </a:lnTo>
                <a:lnTo>
                  <a:pt x="191" y="681"/>
                </a:lnTo>
                <a:lnTo>
                  <a:pt x="192" y="679"/>
                </a:lnTo>
                <a:lnTo>
                  <a:pt x="192" y="678"/>
                </a:lnTo>
                <a:lnTo>
                  <a:pt x="192" y="678"/>
                </a:lnTo>
                <a:lnTo>
                  <a:pt x="193" y="678"/>
                </a:lnTo>
                <a:lnTo>
                  <a:pt x="194" y="678"/>
                </a:lnTo>
                <a:lnTo>
                  <a:pt x="196" y="678"/>
                </a:lnTo>
                <a:lnTo>
                  <a:pt x="197" y="678"/>
                </a:lnTo>
                <a:lnTo>
                  <a:pt x="197" y="678"/>
                </a:lnTo>
                <a:lnTo>
                  <a:pt x="197" y="679"/>
                </a:lnTo>
                <a:lnTo>
                  <a:pt x="197" y="679"/>
                </a:lnTo>
                <a:lnTo>
                  <a:pt x="194" y="679"/>
                </a:lnTo>
                <a:lnTo>
                  <a:pt x="193" y="679"/>
                </a:lnTo>
                <a:lnTo>
                  <a:pt x="193" y="679"/>
                </a:lnTo>
                <a:lnTo>
                  <a:pt x="193" y="679"/>
                </a:lnTo>
                <a:close/>
                <a:moveTo>
                  <a:pt x="30" y="390"/>
                </a:moveTo>
                <a:lnTo>
                  <a:pt x="30" y="390"/>
                </a:lnTo>
                <a:lnTo>
                  <a:pt x="29" y="389"/>
                </a:lnTo>
                <a:lnTo>
                  <a:pt x="30" y="387"/>
                </a:lnTo>
                <a:lnTo>
                  <a:pt x="30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5"/>
                </a:lnTo>
                <a:lnTo>
                  <a:pt x="29" y="384"/>
                </a:lnTo>
                <a:lnTo>
                  <a:pt x="28" y="382"/>
                </a:lnTo>
                <a:lnTo>
                  <a:pt x="28" y="382"/>
                </a:lnTo>
                <a:lnTo>
                  <a:pt x="28" y="380"/>
                </a:lnTo>
                <a:lnTo>
                  <a:pt x="29" y="380"/>
                </a:lnTo>
                <a:lnTo>
                  <a:pt x="29" y="379"/>
                </a:lnTo>
                <a:lnTo>
                  <a:pt x="29" y="379"/>
                </a:lnTo>
                <a:lnTo>
                  <a:pt x="29" y="382"/>
                </a:lnTo>
                <a:lnTo>
                  <a:pt x="30" y="383"/>
                </a:lnTo>
                <a:lnTo>
                  <a:pt x="31" y="385"/>
                </a:lnTo>
                <a:lnTo>
                  <a:pt x="31" y="385"/>
                </a:lnTo>
                <a:lnTo>
                  <a:pt x="30" y="388"/>
                </a:lnTo>
                <a:lnTo>
                  <a:pt x="30" y="390"/>
                </a:lnTo>
                <a:lnTo>
                  <a:pt x="30" y="39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50" y="113"/>
                </a:lnTo>
                <a:lnTo>
                  <a:pt x="51" y="114"/>
                </a:lnTo>
                <a:lnTo>
                  <a:pt x="51" y="116"/>
                </a:lnTo>
                <a:lnTo>
                  <a:pt x="48" y="116"/>
                </a:lnTo>
                <a:lnTo>
                  <a:pt x="48" y="116"/>
                </a:lnTo>
                <a:lnTo>
                  <a:pt x="50" y="116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48" y="115"/>
                </a:lnTo>
                <a:lnTo>
                  <a:pt x="48" y="115"/>
                </a:lnTo>
                <a:lnTo>
                  <a:pt x="48" y="116"/>
                </a:lnTo>
                <a:lnTo>
                  <a:pt x="50" y="118"/>
                </a:lnTo>
                <a:lnTo>
                  <a:pt x="51" y="119"/>
                </a:lnTo>
                <a:lnTo>
                  <a:pt x="51" y="120"/>
                </a:lnTo>
                <a:lnTo>
                  <a:pt x="51" y="120"/>
                </a:lnTo>
                <a:lnTo>
                  <a:pt x="48" y="118"/>
                </a:lnTo>
                <a:lnTo>
                  <a:pt x="47" y="115"/>
                </a:lnTo>
                <a:lnTo>
                  <a:pt x="47" y="115"/>
                </a:lnTo>
                <a:lnTo>
                  <a:pt x="47" y="114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46" y="161"/>
                </a:moveTo>
                <a:lnTo>
                  <a:pt x="46" y="161"/>
                </a:lnTo>
                <a:lnTo>
                  <a:pt x="46" y="164"/>
                </a:lnTo>
                <a:lnTo>
                  <a:pt x="46" y="165"/>
                </a:lnTo>
                <a:lnTo>
                  <a:pt x="45" y="165"/>
                </a:lnTo>
                <a:lnTo>
                  <a:pt x="45" y="165"/>
                </a:lnTo>
                <a:lnTo>
                  <a:pt x="45" y="164"/>
                </a:lnTo>
                <a:lnTo>
                  <a:pt x="46" y="163"/>
                </a:lnTo>
                <a:lnTo>
                  <a:pt x="46" y="163"/>
                </a:lnTo>
                <a:lnTo>
                  <a:pt x="45" y="163"/>
                </a:lnTo>
                <a:lnTo>
                  <a:pt x="43" y="164"/>
                </a:lnTo>
                <a:lnTo>
                  <a:pt x="43" y="164"/>
                </a:lnTo>
                <a:lnTo>
                  <a:pt x="42" y="164"/>
                </a:lnTo>
                <a:lnTo>
                  <a:pt x="42" y="164"/>
                </a:lnTo>
                <a:lnTo>
                  <a:pt x="43" y="160"/>
                </a:lnTo>
                <a:lnTo>
                  <a:pt x="43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8"/>
                </a:lnTo>
                <a:lnTo>
                  <a:pt x="45" y="156"/>
                </a:lnTo>
                <a:lnTo>
                  <a:pt x="45" y="156"/>
                </a:lnTo>
                <a:lnTo>
                  <a:pt x="45" y="159"/>
                </a:lnTo>
                <a:lnTo>
                  <a:pt x="45" y="159"/>
                </a:lnTo>
                <a:lnTo>
                  <a:pt x="46" y="159"/>
                </a:lnTo>
                <a:lnTo>
                  <a:pt x="46" y="159"/>
                </a:lnTo>
                <a:lnTo>
                  <a:pt x="46" y="161"/>
                </a:lnTo>
                <a:lnTo>
                  <a:pt x="46" y="161"/>
                </a:lnTo>
                <a:close/>
                <a:moveTo>
                  <a:pt x="53" y="153"/>
                </a:moveTo>
                <a:lnTo>
                  <a:pt x="53" y="153"/>
                </a:lnTo>
                <a:lnTo>
                  <a:pt x="54" y="155"/>
                </a:lnTo>
                <a:lnTo>
                  <a:pt x="54" y="158"/>
                </a:lnTo>
                <a:lnTo>
                  <a:pt x="53" y="161"/>
                </a:lnTo>
                <a:lnTo>
                  <a:pt x="53" y="161"/>
                </a:lnTo>
                <a:lnTo>
                  <a:pt x="52" y="161"/>
                </a:lnTo>
                <a:lnTo>
                  <a:pt x="50" y="160"/>
                </a:lnTo>
                <a:lnTo>
                  <a:pt x="50" y="160"/>
                </a:lnTo>
                <a:lnTo>
                  <a:pt x="50" y="160"/>
                </a:lnTo>
                <a:lnTo>
                  <a:pt x="51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1" y="159"/>
                </a:lnTo>
                <a:lnTo>
                  <a:pt x="51" y="159"/>
                </a:lnTo>
                <a:lnTo>
                  <a:pt x="51" y="158"/>
                </a:lnTo>
                <a:lnTo>
                  <a:pt x="51" y="158"/>
                </a:lnTo>
                <a:lnTo>
                  <a:pt x="51" y="158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50" y="158"/>
                </a:lnTo>
                <a:lnTo>
                  <a:pt x="50" y="158"/>
                </a:lnTo>
                <a:lnTo>
                  <a:pt x="47" y="160"/>
                </a:lnTo>
                <a:lnTo>
                  <a:pt x="47" y="161"/>
                </a:lnTo>
                <a:lnTo>
                  <a:pt x="47" y="161"/>
                </a:lnTo>
                <a:lnTo>
                  <a:pt x="47" y="161"/>
                </a:lnTo>
                <a:lnTo>
                  <a:pt x="46" y="160"/>
                </a:lnTo>
                <a:lnTo>
                  <a:pt x="46" y="159"/>
                </a:lnTo>
                <a:lnTo>
                  <a:pt x="47" y="158"/>
                </a:lnTo>
                <a:lnTo>
                  <a:pt x="47" y="158"/>
                </a:lnTo>
                <a:lnTo>
                  <a:pt x="47" y="155"/>
                </a:lnTo>
                <a:lnTo>
                  <a:pt x="46" y="154"/>
                </a:lnTo>
                <a:lnTo>
                  <a:pt x="47" y="153"/>
                </a:lnTo>
                <a:lnTo>
                  <a:pt x="47" y="153"/>
                </a:lnTo>
                <a:lnTo>
                  <a:pt x="47" y="153"/>
                </a:lnTo>
                <a:lnTo>
                  <a:pt x="48" y="154"/>
                </a:lnTo>
                <a:lnTo>
                  <a:pt x="48" y="156"/>
                </a:lnTo>
                <a:lnTo>
                  <a:pt x="50" y="156"/>
                </a:lnTo>
                <a:lnTo>
                  <a:pt x="50" y="156"/>
                </a:lnTo>
                <a:lnTo>
                  <a:pt x="48" y="154"/>
                </a:lnTo>
                <a:lnTo>
                  <a:pt x="48" y="153"/>
                </a:lnTo>
                <a:lnTo>
                  <a:pt x="50" y="151"/>
                </a:lnTo>
                <a:lnTo>
                  <a:pt x="50" y="151"/>
                </a:lnTo>
                <a:lnTo>
                  <a:pt x="48" y="150"/>
                </a:lnTo>
                <a:lnTo>
                  <a:pt x="47" y="150"/>
                </a:lnTo>
                <a:lnTo>
                  <a:pt x="47" y="150"/>
                </a:lnTo>
                <a:lnTo>
                  <a:pt x="48" y="149"/>
                </a:lnTo>
                <a:lnTo>
                  <a:pt x="48" y="148"/>
                </a:lnTo>
                <a:lnTo>
                  <a:pt x="48" y="148"/>
                </a:lnTo>
                <a:lnTo>
                  <a:pt x="48" y="146"/>
                </a:lnTo>
                <a:lnTo>
                  <a:pt x="47" y="145"/>
                </a:lnTo>
                <a:lnTo>
                  <a:pt x="47" y="144"/>
                </a:lnTo>
                <a:lnTo>
                  <a:pt x="47" y="144"/>
                </a:lnTo>
                <a:lnTo>
                  <a:pt x="50" y="145"/>
                </a:lnTo>
                <a:lnTo>
                  <a:pt x="50" y="148"/>
                </a:lnTo>
                <a:lnTo>
                  <a:pt x="50" y="148"/>
                </a:lnTo>
                <a:lnTo>
                  <a:pt x="52" y="150"/>
                </a:lnTo>
                <a:lnTo>
                  <a:pt x="54" y="150"/>
                </a:lnTo>
                <a:lnTo>
                  <a:pt x="54" y="150"/>
                </a:lnTo>
                <a:lnTo>
                  <a:pt x="54" y="151"/>
                </a:lnTo>
                <a:lnTo>
                  <a:pt x="53" y="151"/>
                </a:lnTo>
                <a:lnTo>
                  <a:pt x="52" y="151"/>
                </a:lnTo>
                <a:lnTo>
                  <a:pt x="52" y="153"/>
                </a:lnTo>
                <a:lnTo>
                  <a:pt x="52" y="153"/>
                </a:lnTo>
                <a:lnTo>
                  <a:pt x="53" y="154"/>
                </a:lnTo>
                <a:lnTo>
                  <a:pt x="53" y="153"/>
                </a:lnTo>
                <a:lnTo>
                  <a:pt x="53" y="153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41" y="119"/>
                </a:lnTo>
                <a:lnTo>
                  <a:pt x="42" y="118"/>
                </a:lnTo>
                <a:lnTo>
                  <a:pt x="42" y="118"/>
                </a:lnTo>
                <a:lnTo>
                  <a:pt x="41" y="115"/>
                </a:lnTo>
                <a:lnTo>
                  <a:pt x="41" y="115"/>
                </a:lnTo>
                <a:lnTo>
                  <a:pt x="42" y="113"/>
                </a:lnTo>
                <a:lnTo>
                  <a:pt x="43" y="110"/>
                </a:lnTo>
                <a:lnTo>
                  <a:pt x="43" y="110"/>
                </a:lnTo>
                <a:lnTo>
                  <a:pt x="45" y="113"/>
                </a:lnTo>
                <a:lnTo>
                  <a:pt x="45" y="114"/>
                </a:lnTo>
                <a:lnTo>
                  <a:pt x="43" y="115"/>
                </a:lnTo>
                <a:lnTo>
                  <a:pt x="43" y="118"/>
                </a:lnTo>
                <a:lnTo>
                  <a:pt x="43" y="118"/>
                </a:lnTo>
                <a:lnTo>
                  <a:pt x="41" y="120"/>
                </a:lnTo>
                <a:lnTo>
                  <a:pt x="41" y="120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42" y="128"/>
                </a:lnTo>
                <a:lnTo>
                  <a:pt x="42" y="126"/>
                </a:lnTo>
                <a:lnTo>
                  <a:pt x="42" y="125"/>
                </a:lnTo>
                <a:lnTo>
                  <a:pt x="42" y="125"/>
                </a:lnTo>
                <a:lnTo>
                  <a:pt x="42" y="125"/>
                </a:lnTo>
                <a:lnTo>
                  <a:pt x="41" y="123"/>
                </a:lnTo>
                <a:lnTo>
                  <a:pt x="41" y="120"/>
                </a:lnTo>
                <a:lnTo>
                  <a:pt x="41" y="120"/>
                </a:lnTo>
                <a:lnTo>
                  <a:pt x="42" y="121"/>
                </a:lnTo>
                <a:lnTo>
                  <a:pt x="42" y="121"/>
                </a:lnTo>
                <a:lnTo>
                  <a:pt x="43" y="119"/>
                </a:lnTo>
                <a:lnTo>
                  <a:pt x="43" y="119"/>
                </a:lnTo>
                <a:lnTo>
                  <a:pt x="45" y="121"/>
                </a:lnTo>
                <a:lnTo>
                  <a:pt x="45" y="123"/>
                </a:lnTo>
                <a:lnTo>
                  <a:pt x="43" y="125"/>
                </a:lnTo>
                <a:lnTo>
                  <a:pt x="45" y="128"/>
                </a:lnTo>
                <a:lnTo>
                  <a:pt x="45" y="128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45" y="181"/>
                </a:moveTo>
                <a:lnTo>
                  <a:pt x="45" y="180"/>
                </a:lnTo>
                <a:lnTo>
                  <a:pt x="45" y="180"/>
                </a:lnTo>
                <a:lnTo>
                  <a:pt x="47" y="180"/>
                </a:lnTo>
                <a:lnTo>
                  <a:pt x="48" y="183"/>
                </a:lnTo>
                <a:lnTo>
                  <a:pt x="48" y="183"/>
                </a:lnTo>
                <a:lnTo>
                  <a:pt x="46" y="181"/>
                </a:lnTo>
                <a:lnTo>
                  <a:pt x="45" y="181"/>
                </a:lnTo>
                <a:lnTo>
                  <a:pt x="45" y="181"/>
                </a:lnTo>
                <a:close/>
                <a:moveTo>
                  <a:pt x="53" y="181"/>
                </a:moveTo>
                <a:lnTo>
                  <a:pt x="53" y="181"/>
                </a:lnTo>
                <a:lnTo>
                  <a:pt x="53" y="180"/>
                </a:lnTo>
                <a:lnTo>
                  <a:pt x="54" y="178"/>
                </a:lnTo>
                <a:lnTo>
                  <a:pt x="54" y="178"/>
                </a:lnTo>
                <a:lnTo>
                  <a:pt x="53" y="178"/>
                </a:lnTo>
                <a:lnTo>
                  <a:pt x="53" y="176"/>
                </a:lnTo>
                <a:lnTo>
                  <a:pt x="53" y="176"/>
                </a:lnTo>
                <a:lnTo>
                  <a:pt x="54" y="176"/>
                </a:lnTo>
                <a:lnTo>
                  <a:pt x="54" y="175"/>
                </a:lnTo>
                <a:lnTo>
                  <a:pt x="54" y="175"/>
                </a:lnTo>
                <a:lnTo>
                  <a:pt x="56" y="179"/>
                </a:lnTo>
                <a:lnTo>
                  <a:pt x="54" y="180"/>
                </a:lnTo>
                <a:lnTo>
                  <a:pt x="53" y="181"/>
                </a:lnTo>
                <a:lnTo>
                  <a:pt x="53" y="181"/>
                </a:lnTo>
                <a:close/>
                <a:moveTo>
                  <a:pt x="54" y="175"/>
                </a:moveTo>
                <a:lnTo>
                  <a:pt x="54" y="175"/>
                </a:lnTo>
                <a:lnTo>
                  <a:pt x="53" y="174"/>
                </a:lnTo>
                <a:lnTo>
                  <a:pt x="53" y="173"/>
                </a:lnTo>
                <a:lnTo>
                  <a:pt x="53" y="171"/>
                </a:lnTo>
                <a:lnTo>
                  <a:pt x="53" y="170"/>
                </a:lnTo>
                <a:lnTo>
                  <a:pt x="53" y="170"/>
                </a:lnTo>
                <a:lnTo>
                  <a:pt x="52" y="170"/>
                </a:lnTo>
                <a:lnTo>
                  <a:pt x="53" y="168"/>
                </a:lnTo>
                <a:lnTo>
                  <a:pt x="53" y="165"/>
                </a:lnTo>
                <a:lnTo>
                  <a:pt x="52" y="164"/>
                </a:lnTo>
                <a:lnTo>
                  <a:pt x="52" y="164"/>
                </a:lnTo>
                <a:lnTo>
                  <a:pt x="53" y="164"/>
                </a:lnTo>
                <a:lnTo>
                  <a:pt x="54" y="165"/>
                </a:lnTo>
                <a:lnTo>
                  <a:pt x="54" y="169"/>
                </a:lnTo>
                <a:lnTo>
                  <a:pt x="54" y="169"/>
                </a:lnTo>
                <a:lnTo>
                  <a:pt x="54" y="173"/>
                </a:lnTo>
                <a:lnTo>
                  <a:pt x="54" y="175"/>
                </a:lnTo>
                <a:lnTo>
                  <a:pt x="54" y="175"/>
                </a:lnTo>
                <a:close/>
                <a:moveTo>
                  <a:pt x="51" y="176"/>
                </a:moveTo>
                <a:lnTo>
                  <a:pt x="51" y="176"/>
                </a:lnTo>
                <a:lnTo>
                  <a:pt x="51" y="176"/>
                </a:lnTo>
                <a:lnTo>
                  <a:pt x="51" y="175"/>
                </a:lnTo>
                <a:lnTo>
                  <a:pt x="51" y="175"/>
                </a:lnTo>
                <a:lnTo>
                  <a:pt x="50" y="175"/>
                </a:lnTo>
                <a:lnTo>
                  <a:pt x="48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4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4"/>
                </a:lnTo>
                <a:lnTo>
                  <a:pt x="47" y="173"/>
                </a:lnTo>
                <a:lnTo>
                  <a:pt x="47" y="173"/>
                </a:lnTo>
                <a:lnTo>
                  <a:pt x="47" y="170"/>
                </a:lnTo>
                <a:lnTo>
                  <a:pt x="47" y="170"/>
                </a:lnTo>
                <a:lnTo>
                  <a:pt x="48" y="170"/>
                </a:lnTo>
                <a:lnTo>
                  <a:pt x="48" y="170"/>
                </a:lnTo>
                <a:lnTo>
                  <a:pt x="50" y="169"/>
                </a:lnTo>
                <a:lnTo>
                  <a:pt x="50" y="168"/>
                </a:lnTo>
                <a:lnTo>
                  <a:pt x="50" y="168"/>
                </a:lnTo>
                <a:lnTo>
                  <a:pt x="50" y="166"/>
                </a:lnTo>
                <a:lnTo>
                  <a:pt x="51" y="165"/>
                </a:lnTo>
                <a:lnTo>
                  <a:pt x="51" y="165"/>
                </a:lnTo>
                <a:lnTo>
                  <a:pt x="51" y="165"/>
                </a:lnTo>
                <a:lnTo>
                  <a:pt x="50" y="171"/>
                </a:lnTo>
                <a:lnTo>
                  <a:pt x="50" y="171"/>
                </a:lnTo>
                <a:lnTo>
                  <a:pt x="48" y="173"/>
                </a:lnTo>
                <a:lnTo>
                  <a:pt x="48" y="174"/>
                </a:lnTo>
                <a:lnTo>
                  <a:pt x="48" y="174"/>
                </a:lnTo>
                <a:lnTo>
                  <a:pt x="48" y="174"/>
                </a:lnTo>
                <a:lnTo>
                  <a:pt x="50" y="173"/>
                </a:lnTo>
                <a:lnTo>
                  <a:pt x="51" y="171"/>
                </a:lnTo>
                <a:lnTo>
                  <a:pt x="52" y="171"/>
                </a:lnTo>
                <a:lnTo>
                  <a:pt x="52" y="171"/>
                </a:lnTo>
                <a:lnTo>
                  <a:pt x="52" y="173"/>
                </a:lnTo>
                <a:lnTo>
                  <a:pt x="51" y="174"/>
                </a:lnTo>
                <a:lnTo>
                  <a:pt x="51" y="175"/>
                </a:lnTo>
                <a:lnTo>
                  <a:pt x="51" y="176"/>
                </a:lnTo>
                <a:lnTo>
                  <a:pt x="51" y="176"/>
                </a:lnTo>
                <a:close/>
                <a:moveTo>
                  <a:pt x="42" y="111"/>
                </a:moveTo>
                <a:lnTo>
                  <a:pt x="42" y="111"/>
                </a:lnTo>
                <a:lnTo>
                  <a:pt x="42" y="113"/>
                </a:lnTo>
                <a:lnTo>
                  <a:pt x="42" y="111"/>
                </a:lnTo>
                <a:lnTo>
                  <a:pt x="42" y="111"/>
                </a:lnTo>
                <a:lnTo>
                  <a:pt x="42" y="106"/>
                </a:lnTo>
                <a:lnTo>
                  <a:pt x="42" y="99"/>
                </a:lnTo>
                <a:lnTo>
                  <a:pt x="42" y="99"/>
                </a:lnTo>
                <a:lnTo>
                  <a:pt x="42" y="98"/>
                </a:lnTo>
                <a:lnTo>
                  <a:pt x="42" y="99"/>
                </a:lnTo>
                <a:lnTo>
                  <a:pt x="42" y="99"/>
                </a:lnTo>
                <a:lnTo>
                  <a:pt x="43" y="105"/>
                </a:lnTo>
                <a:lnTo>
                  <a:pt x="42" y="111"/>
                </a:lnTo>
                <a:lnTo>
                  <a:pt x="42" y="111"/>
                </a:lnTo>
                <a:close/>
                <a:moveTo>
                  <a:pt x="43" y="173"/>
                </a:moveTo>
                <a:lnTo>
                  <a:pt x="43" y="173"/>
                </a:lnTo>
                <a:lnTo>
                  <a:pt x="42" y="171"/>
                </a:lnTo>
                <a:lnTo>
                  <a:pt x="41" y="171"/>
                </a:lnTo>
                <a:lnTo>
                  <a:pt x="41" y="169"/>
                </a:lnTo>
                <a:lnTo>
                  <a:pt x="41" y="169"/>
                </a:lnTo>
                <a:lnTo>
                  <a:pt x="41" y="170"/>
                </a:lnTo>
                <a:lnTo>
                  <a:pt x="42" y="170"/>
                </a:lnTo>
                <a:lnTo>
                  <a:pt x="43" y="170"/>
                </a:lnTo>
                <a:lnTo>
                  <a:pt x="43" y="170"/>
                </a:lnTo>
                <a:lnTo>
                  <a:pt x="43" y="170"/>
                </a:lnTo>
                <a:lnTo>
                  <a:pt x="45" y="169"/>
                </a:lnTo>
                <a:lnTo>
                  <a:pt x="45" y="169"/>
                </a:lnTo>
                <a:lnTo>
                  <a:pt x="46" y="169"/>
                </a:lnTo>
                <a:lnTo>
                  <a:pt x="46" y="169"/>
                </a:lnTo>
                <a:lnTo>
                  <a:pt x="45" y="170"/>
                </a:lnTo>
                <a:lnTo>
                  <a:pt x="45" y="173"/>
                </a:lnTo>
                <a:lnTo>
                  <a:pt x="45" y="176"/>
                </a:lnTo>
                <a:lnTo>
                  <a:pt x="45" y="176"/>
                </a:lnTo>
                <a:lnTo>
                  <a:pt x="43" y="176"/>
                </a:lnTo>
                <a:lnTo>
                  <a:pt x="43" y="176"/>
                </a:lnTo>
                <a:lnTo>
                  <a:pt x="43" y="178"/>
                </a:lnTo>
                <a:lnTo>
                  <a:pt x="42" y="178"/>
                </a:lnTo>
                <a:lnTo>
                  <a:pt x="42" y="178"/>
                </a:lnTo>
                <a:lnTo>
                  <a:pt x="42" y="175"/>
                </a:lnTo>
                <a:lnTo>
                  <a:pt x="42" y="175"/>
                </a:lnTo>
                <a:lnTo>
                  <a:pt x="43" y="174"/>
                </a:lnTo>
                <a:lnTo>
                  <a:pt x="43" y="173"/>
                </a:lnTo>
                <a:lnTo>
                  <a:pt x="43" y="173"/>
                </a:lnTo>
                <a:close/>
                <a:moveTo>
                  <a:pt x="37" y="171"/>
                </a:moveTo>
                <a:lnTo>
                  <a:pt x="37" y="171"/>
                </a:lnTo>
                <a:lnTo>
                  <a:pt x="37" y="171"/>
                </a:lnTo>
                <a:lnTo>
                  <a:pt x="37" y="170"/>
                </a:lnTo>
                <a:lnTo>
                  <a:pt x="37" y="168"/>
                </a:lnTo>
                <a:lnTo>
                  <a:pt x="36" y="166"/>
                </a:lnTo>
                <a:lnTo>
                  <a:pt x="36" y="166"/>
                </a:lnTo>
                <a:lnTo>
                  <a:pt x="37" y="165"/>
                </a:lnTo>
                <a:lnTo>
                  <a:pt x="37" y="163"/>
                </a:lnTo>
                <a:lnTo>
                  <a:pt x="37" y="163"/>
                </a:lnTo>
                <a:lnTo>
                  <a:pt x="39" y="166"/>
                </a:lnTo>
                <a:lnTo>
                  <a:pt x="39" y="169"/>
                </a:lnTo>
                <a:lnTo>
                  <a:pt x="39" y="169"/>
                </a:lnTo>
                <a:lnTo>
                  <a:pt x="39" y="169"/>
                </a:lnTo>
                <a:lnTo>
                  <a:pt x="37" y="169"/>
                </a:lnTo>
                <a:lnTo>
                  <a:pt x="37" y="171"/>
                </a:lnTo>
                <a:lnTo>
                  <a:pt x="37" y="171"/>
                </a:lnTo>
                <a:close/>
                <a:moveTo>
                  <a:pt x="48" y="129"/>
                </a:moveTo>
                <a:lnTo>
                  <a:pt x="48" y="129"/>
                </a:lnTo>
                <a:lnTo>
                  <a:pt x="47" y="128"/>
                </a:lnTo>
                <a:lnTo>
                  <a:pt x="47" y="128"/>
                </a:lnTo>
                <a:lnTo>
                  <a:pt x="47" y="128"/>
                </a:lnTo>
                <a:lnTo>
                  <a:pt x="47" y="126"/>
                </a:lnTo>
                <a:lnTo>
                  <a:pt x="48" y="125"/>
                </a:lnTo>
                <a:lnTo>
                  <a:pt x="48" y="125"/>
                </a:lnTo>
                <a:lnTo>
                  <a:pt x="51" y="126"/>
                </a:lnTo>
                <a:lnTo>
                  <a:pt x="52" y="126"/>
                </a:lnTo>
                <a:lnTo>
                  <a:pt x="52" y="128"/>
                </a:lnTo>
                <a:lnTo>
                  <a:pt x="52" y="128"/>
                </a:lnTo>
                <a:lnTo>
                  <a:pt x="51" y="128"/>
                </a:lnTo>
                <a:lnTo>
                  <a:pt x="48" y="126"/>
                </a:lnTo>
                <a:lnTo>
                  <a:pt x="48" y="126"/>
                </a:lnTo>
                <a:lnTo>
                  <a:pt x="50" y="129"/>
                </a:lnTo>
                <a:lnTo>
                  <a:pt x="51" y="129"/>
                </a:lnTo>
                <a:lnTo>
                  <a:pt x="51" y="129"/>
                </a:lnTo>
                <a:lnTo>
                  <a:pt x="51" y="129"/>
                </a:lnTo>
                <a:lnTo>
                  <a:pt x="52" y="129"/>
                </a:lnTo>
                <a:lnTo>
                  <a:pt x="51" y="129"/>
                </a:lnTo>
                <a:lnTo>
                  <a:pt x="51" y="130"/>
                </a:lnTo>
                <a:lnTo>
                  <a:pt x="51" y="130"/>
                </a:lnTo>
                <a:lnTo>
                  <a:pt x="51" y="130"/>
                </a:lnTo>
                <a:lnTo>
                  <a:pt x="50" y="130"/>
                </a:lnTo>
                <a:lnTo>
                  <a:pt x="50" y="129"/>
                </a:lnTo>
                <a:lnTo>
                  <a:pt x="48" y="129"/>
                </a:lnTo>
                <a:lnTo>
                  <a:pt x="48" y="129"/>
                </a:lnTo>
                <a:lnTo>
                  <a:pt x="50" y="133"/>
                </a:lnTo>
                <a:lnTo>
                  <a:pt x="48" y="135"/>
                </a:lnTo>
                <a:lnTo>
                  <a:pt x="48" y="135"/>
                </a:lnTo>
                <a:lnTo>
                  <a:pt x="47" y="134"/>
                </a:lnTo>
                <a:lnTo>
                  <a:pt x="46" y="133"/>
                </a:lnTo>
                <a:lnTo>
                  <a:pt x="46" y="133"/>
                </a:lnTo>
                <a:lnTo>
                  <a:pt x="47" y="130"/>
                </a:lnTo>
                <a:lnTo>
                  <a:pt x="48" y="129"/>
                </a:lnTo>
                <a:lnTo>
                  <a:pt x="48" y="129"/>
                </a:lnTo>
                <a:close/>
                <a:moveTo>
                  <a:pt x="43" y="58"/>
                </a:moveTo>
                <a:lnTo>
                  <a:pt x="43" y="58"/>
                </a:lnTo>
                <a:lnTo>
                  <a:pt x="42" y="58"/>
                </a:lnTo>
                <a:lnTo>
                  <a:pt x="42" y="55"/>
                </a:lnTo>
                <a:lnTo>
                  <a:pt x="42" y="51"/>
                </a:lnTo>
                <a:lnTo>
                  <a:pt x="42" y="51"/>
                </a:lnTo>
                <a:lnTo>
                  <a:pt x="43" y="53"/>
                </a:lnTo>
                <a:lnTo>
                  <a:pt x="43" y="54"/>
                </a:lnTo>
                <a:lnTo>
                  <a:pt x="43" y="58"/>
                </a:lnTo>
                <a:lnTo>
                  <a:pt x="43" y="58"/>
                </a:lnTo>
                <a:close/>
                <a:moveTo>
                  <a:pt x="54" y="81"/>
                </a:moveTo>
                <a:lnTo>
                  <a:pt x="54" y="81"/>
                </a:lnTo>
                <a:lnTo>
                  <a:pt x="56" y="80"/>
                </a:lnTo>
                <a:lnTo>
                  <a:pt x="56" y="76"/>
                </a:lnTo>
                <a:lnTo>
                  <a:pt x="56" y="76"/>
                </a:lnTo>
                <a:lnTo>
                  <a:pt x="57" y="78"/>
                </a:lnTo>
                <a:lnTo>
                  <a:pt x="57" y="79"/>
                </a:lnTo>
                <a:lnTo>
                  <a:pt x="57" y="80"/>
                </a:lnTo>
                <a:lnTo>
                  <a:pt x="57" y="81"/>
                </a:lnTo>
                <a:lnTo>
                  <a:pt x="57" y="81"/>
                </a:lnTo>
                <a:lnTo>
                  <a:pt x="57" y="83"/>
                </a:lnTo>
                <a:lnTo>
                  <a:pt x="58" y="84"/>
                </a:lnTo>
                <a:lnTo>
                  <a:pt x="58" y="84"/>
                </a:lnTo>
                <a:lnTo>
                  <a:pt x="59" y="83"/>
                </a:lnTo>
                <a:lnTo>
                  <a:pt x="58" y="80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6"/>
                </a:lnTo>
                <a:lnTo>
                  <a:pt x="57" y="75"/>
                </a:lnTo>
                <a:lnTo>
                  <a:pt x="57" y="75"/>
                </a:lnTo>
                <a:lnTo>
                  <a:pt x="57" y="74"/>
                </a:lnTo>
                <a:lnTo>
                  <a:pt x="58" y="73"/>
                </a:lnTo>
                <a:lnTo>
                  <a:pt x="58" y="73"/>
                </a:lnTo>
                <a:lnTo>
                  <a:pt x="57" y="69"/>
                </a:lnTo>
                <a:lnTo>
                  <a:pt x="57" y="69"/>
                </a:lnTo>
                <a:lnTo>
                  <a:pt x="57" y="68"/>
                </a:lnTo>
                <a:lnTo>
                  <a:pt x="58" y="68"/>
                </a:lnTo>
                <a:lnTo>
                  <a:pt x="59" y="68"/>
                </a:lnTo>
                <a:lnTo>
                  <a:pt x="59" y="66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8" y="68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9" y="65"/>
                </a:lnTo>
                <a:lnTo>
                  <a:pt x="59" y="65"/>
                </a:lnTo>
                <a:lnTo>
                  <a:pt x="60" y="65"/>
                </a:lnTo>
                <a:lnTo>
                  <a:pt x="60" y="65"/>
                </a:lnTo>
                <a:lnTo>
                  <a:pt x="58" y="61"/>
                </a:lnTo>
                <a:lnTo>
                  <a:pt x="58" y="61"/>
                </a:lnTo>
                <a:lnTo>
                  <a:pt x="59" y="61"/>
                </a:lnTo>
                <a:lnTo>
                  <a:pt x="59" y="59"/>
                </a:lnTo>
                <a:lnTo>
                  <a:pt x="60" y="55"/>
                </a:lnTo>
                <a:lnTo>
                  <a:pt x="60" y="55"/>
                </a:lnTo>
                <a:lnTo>
                  <a:pt x="62" y="59"/>
                </a:lnTo>
                <a:lnTo>
                  <a:pt x="62" y="59"/>
                </a:lnTo>
                <a:lnTo>
                  <a:pt x="63" y="59"/>
                </a:lnTo>
                <a:lnTo>
                  <a:pt x="63" y="56"/>
                </a:lnTo>
                <a:lnTo>
                  <a:pt x="63" y="56"/>
                </a:lnTo>
                <a:lnTo>
                  <a:pt x="64" y="59"/>
                </a:lnTo>
                <a:lnTo>
                  <a:pt x="64" y="63"/>
                </a:lnTo>
                <a:lnTo>
                  <a:pt x="64" y="70"/>
                </a:lnTo>
                <a:lnTo>
                  <a:pt x="64" y="70"/>
                </a:lnTo>
                <a:lnTo>
                  <a:pt x="64" y="70"/>
                </a:lnTo>
                <a:lnTo>
                  <a:pt x="63" y="71"/>
                </a:lnTo>
                <a:lnTo>
                  <a:pt x="63" y="71"/>
                </a:lnTo>
                <a:lnTo>
                  <a:pt x="64" y="73"/>
                </a:lnTo>
                <a:lnTo>
                  <a:pt x="64" y="73"/>
                </a:lnTo>
                <a:lnTo>
                  <a:pt x="64" y="73"/>
                </a:lnTo>
                <a:lnTo>
                  <a:pt x="63" y="73"/>
                </a:lnTo>
                <a:lnTo>
                  <a:pt x="63" y="73"/>
                </a:lnTo>
                <a:lnTo>
                  <a:pt x="64" y="75"/>
                </a:lnTo>
                <a:lnTo>
                  <a:pt x="64" y="75"/>
                </a:lnTo>
                <a:lnTo>
                  <a:pt x="64" y="78"/>
                </a:lnTo>
                <a:lnTo>
                  <a:pt x="63" y="80"/>
                </a:lnTo>
                <a:lnTo>
                  <a:pt x="63" y="80"/>
                </a:lnTo>
                <a:lnTo>
                  <a:pt x="64" y="88"/>
                </a:lnTo>
                <a:lnTo>
                  <a:pt x="64" y="88"/>
                </a:lnTo>
                <a:lnTo>
                  <a:pt x="62" y="95"/>
                </a:lnTo>
                <a:lnTo>
                  <a:pt x="62" y="95"/>
                </a:lnTo>
                <a:lnTo>
                  <a:pt x="63" y="96"/>
                </a:lnTo>
                <a:lnTo>
                  <a:pt x="63" y="96"/>
                </a:lnTo>
                <a:lnTo>
                  <a:pt x="62" y="103"/>
                </a:lnTo>
                <a:lnTo>
                  <a:pt x="62" y="105"/>
                </a:lnTo>
                <a:lnTo>
                  <a:pt x="62" y="108"/>
                </a:lnTo>
                <a:lnTo>
                  <a:pt x="62" y="108"/>
                </a:lnTo>
                <a:lnTo>
                  <a:pt x="60" y="110"/>
                </a:lnTo>
                <a:lnTo>
                  <a:pt x="60" y="110"/>
                </a:lnTo>
                <a:lnTo>
                  <a:pt x="60" y="109"/>
                </a:lnTo>
                <a:lnTo>
                  <a:pt x="60" y="108"/>
                </a:lnTo>
                <a:lnTo>
                  <a:pt x="60" y="106"/>
                </a:lnTo>
                <a:lnTo>
                  <a:pt x="59" y="106"/>
                </a:lnTo>
                <a:lnTo>
                  <a:pt x="59" y="106"/>
                </a:lnTo>
                <a:lnTo>
                  <a:pt x="62" y="111"/>
                </a:lnTo>
                <a:lnTo>
                  <a:pt x="62" y="111"/>
                </a:lnTo>
                <a:lnTo>
                  <a:pt x="60" y="114"/>
                </a:lnTo>
                <a:lnTo>
                  <a:pt x="60" y="118"/>
                </a:lnTo>
                <a:lnTo>
                  <a:pt x="60" y="124"/>
                </a:lnTo>
                <a:lnTo>
                  <a:pt x="60" y="124"/>
                </a:lnTo>
                <a:lnTo>
                  <a:pt x="59" y="125"/>
                </a:lnTo>
                <a:lnTo>
                  <a:pt x="58" y="126"/>
                </a:lnTo>
                <a:lnTo>
                  <a:pt x="58" y="126"/>
                </a:lnTo>
                <a:lnTo>
                  <a:pt x="58" y="129"/>
                </a:lnTo>
                <a:lnTo>
                  <a:pt x="57" y="129"/>
                </a:lnTo>
                <a:lnTo>
                  <a:pt x="57" y="130"/>
                </a:lnTo>
                <a:lnTo>
                  <a:pt x="57" y="130"/>
                </a:lnTo>
                <a:lnTo>
                  <a:pt x="56" y="129"/>
                </a:lnTo>
                <a:lnTo>
                  <a:pt x="56" y="128"/>
                </a:lnTo>
                <a:lnTo>
                  <a:pt x="56" y="125"/>
                </a:lnTo>
                <a:lnTo>
                  <a:pt x="56" y="125"/>
                </a:lnTo>
                <a:lnTo>
                  <a:pt x="56" y="120"/>
                </a:lnTo>
                <a:lnTo>
                  <a:pt x="56" y="120"/>
                </a:lnTo>
                <a:lnTo>
                  <a:pt x="56" y="119"/>
                </a:lnTo>
                <a:lnTo>
                  <a:pt x="56" y="119"/>
                </a:lnTo>
                <a:lnTo>
                  <a:pt x="57" y="116"/>
                </a:lnTo>
                <a:lnTo>
                  <a:pt x="57" y="116"/>
                </a:lnTo>
                <a:lnTo>
                  <a:pt x="57" y="114"/>
                </a:lnTo>
                <a:lnTo>
                  <a:pt x="57" y="114"/>
                </a:lnTo>
                <a:lnTo>
                  <a:pt x="57" y="111"/>
                </a:lnTo>
                <a:lnTo>
                  <a:pt x="56" y="109"/>
                </a:lnTo>
                <a:lnTo>
                  <a:pt x="56" y="109"/>
                </a:lnTo>
                <a:lnTo>
                  <a:pt x="58" y="110"/>
                </a:lnTo>
                <a:lnTo>
                  <a:pt x="58" y="110"/>
                </a:lnTo>
                <a:lnTo>
                  <a:pt x="58" y="109"/>
                </a:lnTo>
                <a:lnTo>
                  <a:pt x="58" y="109"/>
                </a:lnTo>
                <a:lnTo>
                  <a:pt x="58" y="109"/>
                </a:lnTo>
                <a:lnTo>
                  <a:pt x="57" y="109"/>
                </a:lnTo>
                <a:lnTo>
                  <a:pt x="57" y="109"/>
                </a:lnTo>
                <a:lnTo>
                  <a:pt x="56" y="106"/>
                </a:lnTo>
                <a:lnTo>
                  <a:pt x="54" y="105"/>
                </a:lnTo>
                <a:lnTo>
                  <a:pt x="54" y="105"/>
                </a:lnTo>
                <a:lnTo>
                  <a:pt x="56" y="99"/>
                </a:lnTo>
                <a:lnTo>
                  <a:pt x="57" y="94"/>
                </a:lnTo>
                <a:lnTo>
                  <a:pt x="57" y="94"/>
                </a:lnTo>
                <a:lnTo>
                  <a:pt x="56" y="91"/>
                </a:lnTo>
                <a:lnTo>
                  <a:pt x="53" y="89"/>
                </a:lnTo>
                <a:lnTo>
                  <a:pt x="53" y="89"/>
                </a:lnTo>
                <a:lnTo>
                  <a:pt x="54" y="84"/>
                </a:lnTo>
                <a:lnTo>
                  <a:pt x="56" y="84"/>
                </a:lnTo>
                <a:lnTo>
                  <a:pt x="56" y="84"/>
                </a:lnTo>
                <a:lnTo>
                  <a:pt x="56" y="83"/>
                </a:lnTo>
                <a:lnTo>
                  <a:pt x="54" y="81"/>
                </a:lnTo>
                <a:lnTo>
                  <a:pt x="54" y="81"/>
                </a:lnTo>
                <a:close/>
                <a:moveTo>
                  <a:pt x="56" y="103"/>
                </a:moveTo>
                <a:lnTo>
                  <a:pt x="56" y="103"/>
                </a:lnTo>
                <a:lnTo>
                  <a:pt x="57" y="101"/>
                </a:lnTo>
                <a:lnTo>
                  <a:pt x="57" y="101"/>
                </a:lnTo>
                <a:lnTo>
                  <a:pt x="56" y="103"/>
                </a:lnTo>
                <a:lnTo>
                  <a:pt x="56" y="103"/>
                </a:lnTo>
                <a:lnTo>
                  <a:pt x="56" y="105"/>
                </a:lnTo>
                <a:lnTo>
                  <a:pt x="56" y="105"/>
                </a:lnTo>
                <a:lnTo>
                  <a:pt x="58" y="105"/>
                </a:lnTo>
                <a:lnTo>
                  <a:pt x="59" y="104"/>
                </a:lnTo>
                <a:lnTo>
                  <a:pt x="59" y="104"/>
                </a:lnTo>
                <a:lnTo>
                  <a:pt x="58" y="104"/>
                </a:lnTo>
                <a:lnTo>
                  <a:pt x="57" y="104"/>
                </a:lnTo>
                <a:lnTo>
                  <a:pt x="57" y="104"/>
                </a:lnTo>
                <a:lnTo>
                  <a:pt x="56" y="103"/>
                </a:lnTo>
                <a:lnTo>
                  <a:pt x="56" y="103"/>
                </a:lnTo>
                <a:close/>
                <a:moveTo>
                  <a:pt x="57" y="99"/>
                </a:moveTo>
                <a:lnTo>
                  <a:pt x="57" y="99"/>
                </a:lnTo>
                <a:lnTo>
                  <a:pt x="57" y="100"/>
                </a:lnTo>
                <a:lnTo>
                  <a:pt x="58" y="100"/>
                </a:lnTo>
                <a:lnTo>
                  <a:pt x="59" y="101"/>
                </a:lnTo>
                <a:lnTo>
                  <a:pt x="59" y="101"/>
                </a:lnTo>
                <a:lnTo>
                  <a:pt x="58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1"/>
                </a:lnTo>
                <a:lnTo>
                  <a:pt x="60" y="101"/>
                </a:lnTo>
                <a:lnTo>
                  <a:pt x="60" y="100"/>
                </a:lnTo>
                <a:lnTo>
                  <a:pt x="60" y="100"/>
                </a:lnTo>
                <a:lnTo>
                  <a:pt x="59" y="100"/>
                </a:lnTo>
                <a:lnTo>
                  <a:pt x="59" y="100"/>
                </a:lnTo>
                <a:lnTo>
                  <a:pt x="58" y="99"/>
                </a:lnTo>
                <a:lnTo>
                  <a:pt x="57" y="99"/>
                </a:lnTo>
                <a:lnTo>
                  <a:pt x="57" y="99"/>
                </a:lnTo>
                <a:close/>
                <a:moveTo>
                  <a:pt x="58" y="95"/>
                </a:moveTo>
                <a:lnTo>
                  <a:pt x="58" y="95"/>
                </a:lnTo>
                <a:lnTo>
                  <a:pt x="57" y="96"/>
                </a:lnTo>
                <a:lnTo>
                  <a:pt x="56" y="99"/>
                </a:lnTo>
                <a:lnTo>
                  <a:pt x="56" y="99"/>
                </a:lnTo>
                <a:lnTo>
                  <a:pt x="58" y="98"/>
                </a:lnTo>
                <a:lnTo>
                  <a:pt x="59" y="98"/>
                </a:lnTo>
                <a:lnTo>
                  <a:pt x="59" y="98"/>
                </a:lnTo>
                <a:lnTo>
                  <a:pt x="58" y="96"/>
                </a:lnTo>
                <a:lnTo>
                  <a:pt x="58" y="95"/>
                </a:lnTo>
                <a:lnTo>
                  <a:pt x="58" y="95"/>
                </a:lnTo>
                <a:close/>
                <a:moveTo>
                  <a:pt x="62" y="69"/>
                </a:moveTo>
                <a:lnTo>
                  <a:pt x="62" y="69"/>
                </a:lnTo>
                <a:lnTo>
                  <a:pt x="63" y="69"/>
                </a:lnTo>
                <a:lnTo>
                  <a:pt x="63" y="69"/>
                </a:lnTo>
                <a:lnTo>
                  <a:pt x="63" y="66"/>
                </a:lnTo>
                <a:lnTo>
                  <a:pt x="62" y="65"/>
                </a:lnTo>
                <a:lnTo>
                  <a:pt x="62" y="65"/>
                </a:lnTo>
                <a:lnTo>
                  <a:pt x="62" y="68"/>
                </a:lnTo>
                <a:lnTo>
                  <a:pt x="62" y="69"/>
                </a:lnTo>
                <a:lnTo>
                  <a:pt x="62" y="69"/>
                </a:lnTo>
                <a:close/>
                <a:moveTo>
                  <a:pt x="60" y="86"/>
                </a:moveTo>
                <a:lnTo>
                  <a:pt x="60" y="86"/>
                </a:lnTo>
                <a:lnTo>
                  <a:pt x="59" y="90"/>
                </a:lnTo>
                <a:lnTo>
                  <a:pt x="59" y="91"/>
                </a:lnTo>
                <a:lnTo>
                  <a:pt x="60" y="91"/>
                </a:lnTo>
                <a:lnTo>
                  <a:pt x="60" y="91"/>
                </a:lnTo>
                <a:lnTo>
                  <a:pt x="60" y="89"/>
                </a:lnTo>
                <a:lnTo>
                  <a:pt x="60" y="88"/>
                </a:lnTo>
                <a:lnTo>
                  <a:pt x="60" y="86"/>
                </a:lnTo>
                <a:lnTo>
                  <a:pt x="60" y="86"/>
                </a:lnTo>
                <a:close/>
                <a:moveTo>
                  <a:pt x="56" y="85"/>
                </a:moveTo>
                <a:lnTo>
                  <a:pt x="56" y="85"/>
                </a:lnTo>
                <a:lnTo>
                  <a:pt x="54" y="86"/>
                </a:lnTo>
                <a:lnTo>
                  <a:pt x="54" y="89"/>
                </a:lnTo>
                <a:lnTo>
                  <a:pt x="57" y="90"/>
                </a:lnTo>
                <a:lnTo>
                  <a:pt x="58" y="91"/>
                </a:lnTo>
                <a:lnTo>
                  <a:pt x="58" y="91"/>
                </a:lnTo>
                <a:lnTo>
                  <a:pt x="58" y="90"/>
                </a:lnTo>
                <a:lnTo>
                  <a:pt x="57" y="89"/>
                </a:lnTo>
                <a:lnTo>
                  <a:pt x="56" y="88"/>
                </a:lnTo>
                <a:lnTo>
                  <a:pt x="56" y="85"/>
                </a:lnTo>
                <a:lnTo>
                  <a:pt x="56" y="85"/>
                </a:lnTo>
                <a:close/>
                <a:moveTo>
                  <a:pt x="34" y="339"/>
                </a:moveTo>
                <a:lnTo>
                  <a:pt x="34" y="339"/>
                </a:lnTo>
                <a:lnTo>
                  <a:pt x="34" y="338"/>
                </a:lnTo>
                <a:lnTo>
                  <a:pt x="34" y="338"/>
                </a:lnTo>
                <a:lnTo>
                  <a:pt x="33" y="337"/>
                </a:lnTo>
                <a:lnTo>
                  <a:pt x="33" y="335"/>
                </a:lnTo>
                <a:lnTo>
                  <a:pt x="33" y="335"/>
                </a:lnTo>
                <a:lnTo>
                  <a:pt x="34" y="337"/>
                </a:lnTo>
                <a:lnTo>
                  <a:pt x="35" y="338"/>
                </a:lnTo>
                <a:lnTo>
                  <a:pt x="36" y="338"/>
                </a:lnTo>
                <a:lnTo>
                  <a:pt x="36" y="338"/>
                </a:lnTo>
                <a:lnTo>
                  <a:pt x="36" y="339"/>
                </a:lnTo>
                <a:lnTo>
                  <a:pt x="34" y="339"/>
                </a:lnTo>
                <a:lnTo>
                  <a:pt x="34" y="339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51" y="1"/>
                </a:lnTo>
                <a:lnTo>
                  <a:pt x="51" y="3"/>
                </a:lnTo>
                <a:lnTo>
                  <a:pt x="51" y="5"/>
                </a:lnTo>
                <a:lnTo>
                  <a:pt x="51" y="5"/>
                </a:lnTo>
                <a:lnTo>
                  <a:pt x="50" y="5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48" y="110"/>
                </a:lnTo>
                <a:lnTo>
                  <a:pt x="50" y="109"/>
                </a:lnTo>
                <a:lnTo>
                  <a:pt x="50" y="109"/>
                </a:lnTo>
                <a:lnTo>
                  <a:pt x="50" y="108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0" y="110"/>
                </a:lnTo>
                <a:lnTo>
                  <a:pt x="51" y="111"/>
                </a:lnTo>
                <a:lnTo>
                  <a:pt x="51" y="111"/>
                </a:lnTo>
                <a:lnTo>
                  <a:pt x="50" y="113"/>
                </a:lnTo>
                <a:lnTo>
                  <a:pt x="50" y="111"/>
                </a:lnTo>
                <a:lnTo>
                  <a:pt x="50" y="110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54" y="106"/>
                </a:move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56" y="108"/>
                </a:lnTo>
                <a:lnTo>
                  <a:pt x="56" y="110"/>
                </a:lnTo>
                <a:lnTo>
                  <a:pt x="56" y="113"/>
                </a:lnTo>
                <a:lnTo>
                  <a:pt x="56" y="113"/>
                </a:lnTo>
                <a:lnTo>
                  <a:pt x="54" y="111"/>
                </a:lnTo>
                <a:lnTo>
                  <a:pt x="54" y="11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42" y="93"/>
                </a:moveTo>
                <a:lnTo>
                  <a:pt x="42" y="91"/>
                </a:lnTo>
                <a:lnTo>
                  <a:pt x="42" y="91"/>
                </a:lnTo>
                <a:lnTo>
                  <a:pt x="43" y="91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90"/>
                </a:lnTo>
                <a:lnTo>
                  <a:pt x="42" y="90"/>
                </a:lnTo>
                <a:lnTo>
                  <a:pt x="42" y="90"/>
                </a:lnTo>
                <a:lnTo>
                  <a:pt x="42" y="89"/>
                </a:lnTo>
                <a:lnTo>
                  <a:pt x="43" y="88"/>
                </a:lnTo>
                <a:lnTo>
                  <a:pt x="43" y="88"/>
                </a:lnTo>
                <a:lnTo>
                  <a:pt x="41" y="88"/>
                </a:lnTo>
                <a:lnTo>
                  <a:pt x="41" y="88"/>
                </a:lnTo>
                <a:lnTo>
                  <a:pt x="42" y="86"/>
                </a:lnTo>
                <a:lnTo>
                  <a:pt x="42" y="85"/>
                </a:lnTo>
                <a:lnTo>
                  <a:pt x="42" y="81"/>
                </a:lnTo>
                <a:lnTo>
                  <a:pt x="42" y="81"/>
                </a:lnTo>
                <a:lnTo>
                  <a:pt x="43" y="83"/>
                </a:lnTo>
                <a:lnTo>
                  <a:pt x="43" y="84"/>
                </a:lnTo>
                <a:lnTo>
                  <a:pt x="43" y="84"/>
                </a:lnTo>
                <a:lnTo>
                  <a:pt x="45" y="84"/>
                </a:lnTo>
                <a:lnTo>
                  <a:pt x="45" y="84"/>
                </a:lnTo>
                <a:lnTo>
                  <a:pt x="43" y="86"/>
                </a:lnTo>
                <a:lnTo>
                  <a:pt x="43" y="86"/>
                </a:lnTo>
                <a:lnTo>
                  <a:pt x="45" y="86"/>
                </a:lnTo>
                <a:lnTo>
                  <a:pt x="45" y="86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3"/>
                </a:lnTo>
                <a:lnTo>
                  <a:pt x="42" y="93"/>
                </a:lnTo>
                <a:lnTo>
                  <a:pt x="42" y="93"/>
                </a:lnTo>
                <a:close/>
                <a:moveTo>
                  <a:pt x="204" y="679"/>
                </a:moveTo>
                <a:lnTo>
                  <a:pt x="204" y="679"/>
                </a:lnTo>
                <a:lnTo>
                  <a:pt x="204" y="681"/>
                </a:lnTo>
                <a:lnTo>
                  <a:pt x="203" y="682"/>
                </a:lnTo>
                <a:lnTo>
                  <a:pt x="202" y="682"/>
                </a:lnTo>
                <a:lnTo>
                  <a:pt x="202" y="682"/>
                </a:lnTo>
                <a:lnTo>
                  <a:pt x="202" y="681"/>
                </a:lnTo>
                <a:lnTo>
                  <a:pt x="204" y="679"/>
                </a:lnTo>
                <a:lnTo>
                  <a:pt x="204" y="679"/>
                </a:lnTo>
                <a:close/>
                <a:moveTo>
                  <a:pt x="47" y="98"/>
                </a:moveTo>
                <a:lnTo>
                  <a:pt x="47" y="98"/>
                </a:lnTo>
                <a:lnTo>
                  <a:pt x="48" y="94"/>
                </a:lnTo>
                <a:lnTo>
                  <a:pt x="48" y="93"/>
                </a:lnTo>
                <a:lnTo>
                  <a:pt x="47" y="93"/>
                </a:lnTo>
                <a:lnTo>
                  <a:pt x="47" y="93"/>
                </a:lnTo>
                <a:lnTo>
                  <a:pt x="47" y="91"/>
                </a:lnTo>
                <a:lnTo>
                  <a:pt x="47" y="90"/>
                </a:lnTo>
                <a:lnTo>
                  <a:pt x="48" y="90"/>
                </a:lnTo>
                <a:lnTo>
                  <a:pt x="48" y="89"/>
                </a:lnTo>
                <a:lnTo>
                  <a:pt x="48" y="89"/>
                </a:lnTo>
                <a:lnTo>
                  <a:pt x="48" y="88"/>
                </a:lnTo>
                <a:lnTo>
                  <a:pt x="47" y="86"/>
                </a:lnTo>
                <a:lnTo>
                  <a:pt x="47" y="85"/>
                </a:lnTo>
                <a:lnTo>
                  <a:pt x="47" y="84"/>
                </a:lnTo>
                <a:lnTo>
                  <a:pt x="47" y="84"/>
                </a:lnTo>
                <a:lnTo>
                  <a:pt x="48" y="85"/>
                </a:lnTo>
                <a:lnTo>
                  <a:pt x="50" y="89"/>
                </a:lnTo>
                <a:lnTo>
                  <a:pt x="50" y="89"/>
                </a:lnTo>
                <a:lnTo>
                  <a:pt x="50" y="94"/>
                </a:lnTo>
                <a:lnTo>
                  <a:pt x="48" y="96"/>
                </a:lnTo>
                <a:lnTo>
                  <a:pt x="47" y="98"/>
                </a:lnTo>
                <a:lnTo>
                  <a:pt x="47" y="98"/>
                </a:lnTo>
                <a:close/>
                <a:moveTo>
                  <a:pt x="48" y="99"/>
                </a:moveTo>
                <a:lnTo>
                  <a:pt x="48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6"/>
                </a:lnTo>
                <a:lnTo>
                  <a:pt x="48" y="108"/>
                </a:lnTo>
                <a:lnTo>
                  <a:pt x="48" y="108"/>
                </a:lnTo>
                <a:lnTo>
                  <a:pt x="47" y="106"/>
                </a:lnTo>
                <a:lnTo>
                  <a:pt x="47" y="104"/>
                </a:lnTo>
                <a:lnTo>
                  <a:pt x="48" y="101"/>
                </a:lnTo>
                <a:lnTo>
                  <a:pt x="48" y="99"/>
                </a:lnTo>
                <a:lnTo>
                  <a:pt x="48" y="99"/>
                </a:lnTo>
                <a:close/>
                <a:moveTo>
                  <a:pt x="53" y="94"/>
                </a:moveTo>
                <a:lnTo>
                  <a:pt x="53" y="94"/>
                </a:lnTo>
                <a:lnTo>
                  <a:pt x="52" y="91"/>
                </a:lnTo>
                <a:lnTo>
                  <a:pt x="52" y="91"/>
                </a:lnTo>
                <a:lnTo>
                  <a:pt x="53" y="91"/>
                </a:lnTo>
                <a:lnTo>
                  <a:pt x="53" y="93"/>
                </a:lnTo>
                <a:lnTo>
                  <a:pt x="53" y="94"/>
                </a:lnTo>
                <a:lnTo>
                  <a:pt x="54" y="94"/>
                </a:lnTo>
                <a:lnTo>
                  <a:pt x="54" y="94"/>
                </a:lnTo>
                <a:lnTo>
                  <a:pt x="53" y="99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7" y="3"/>
                </a:moveTo>
                <a:lnTo>
                  <a:pt x="7" y="3"/>
                </a:lnTo>
                <a:lnTo>
                  <a:pt x="11" y="5"/>
                </a:lnTo>
                <a:lnTo>
                  <a:pt x="13" y="6"/>
                </a:lnTo>
                <a:lnTo>
                  <a:pt x="14" y="8"/>
                </a:lnTo>
                <a:lnTo>
                  <a:pt x="14" y="8"/>
                </a:lnTo>
                <a:lnTo>
                  <a:pt x="14" y="11"/>
                </a:lnTo>
                <a:lnTo>
                  <a:pt x="14" y="11"/>
                </a:lnTo>
                <a:lnTo>
                  <a:pt x="16" y="14"/>
                </a:lnTo>
                <a:lnTo>
                  <a:pt x="17" y="15"/>
                </a:lnTo>
                <a:lnTo>
                  <a:pt x="16" y="16"/>
                </a:lnTo>
                <a:lnTo>
                  <a:pt x="16" y="16"/>
                </a:lnTo>
                <a:lnTo>
                  <a:pt x="18" y="20"/>
                </a:lnTo>
                <a:lnTo>
                  <a:pt x="18" y="20"/>
                </a:lnTo>
                <a:lnTo>
                  <a:pt x="18" y="30"/>
                </a:lnTo>
                <a:lnTo>
                  <a:pt x="18" y="35"/>
                </a:lnTo>
                <a:lnTo>
                  <a:pt x="17" y="39"/>
                </a:lnTo>
                <a:lnTo>
                  <a:pt x="17" y="39"/>
                </a:lnTo>
                <a:lnTo>
                  <a:pt x="17" y="38"/>
                </a:lnTo>
                <a:lnTo>
                  <a:pt x="17" y="38"/>
                </a:lnTo>
                <a:lnTo>
                  <a:pt x="16" y="38"/>
                </a:lnTo>
                <a:lnTo>
                  <a:pt x="16" y="39"/>
                </a:lnTo>
                <a:lnTo>
                  <a:pt x="16" y="40"/>
                </a:lnTo>
                <a:lnTo>
                  <a:pt x="16" y="40"/>
                </a:lnTo>
                <a:lnTo>
                  <a:pt x="13" y="43"/>
                </a:lnTo>
                <a:lnTo>
                  <a:pt x="13" y="45"/>
                </a:lnTo>
                <a:lnTo>
                  <a:pt x="13" y="45"/>
                </a:lnTo>
                <a:lnTo>
                  <a:pt x="16" y="43"/>
                </a:lnTo>
                <a:lnTo>
                  <a:pt x="17" y="40"/>
                </a:lnTo>
                <a:lnTo>
                  <a:pt x="17" y="40"/>
                </a:lnTo>
                <a:lnTo>
                  <a:pt x="17" y="41"/>
                </a:lnTo>
                <a:lnTo>
                  <a:pt x="17" y="44"/>
                </a:lnTo>
                <a:lnTo>
                  <a:pt x="17" y="48"/>
                </a:lnTo>
                <a:lnTo>
                  <a:pt x="17" y="48"/>
                </a:lnTo>
                <a:lnTo>
                  <a:pt x="16" y="46"/>
                </a:lnTo>
                <a:lnTo>
                  <a:pt x="16" y="48"/>
                </a:lnTo>
                <a:lnTo>
                  <a:pt x="14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9"/>
                </a:lnTo>
                <a:lnTo>
                  <a:pt x="16" y="49"/>
                </a:lnTo>
                <a:lnTo>
                  <a:pt x="17" y="48"/>
                </a:lnTo>
                <a:lnTo>
                  <a:pt x="18" y="48"/>
                </a:lnTo>
                <a:lnTo>
                  <a:pt x="18" y="50"/>
                </a:lnTo>
                <a:lnTo>
                  <a:pt x="18" y="50"/>
                </a:lnTo>
                <a:lnTo>
                  <a:pt x="18" y="49"/>
                </a:lnTo>
                <a:lnTo>
                  <a:pt x="17" y="50"/>
                </a:lnTo>
                <a:lnTo>
                  <a:pt x="16" y="51"/>
                </a:lnTo>
                <a:lnTo>
                  <a:pt x="16" y="53"/>
                </a:lnTo>
                <a:lnTo>
                  <a:pt x="16" y="53"/>
                </a:lnTo>
                <a:lnTo>
                  <a:pt x="17" y="53"/>
                </a:lnTo>
                <a:lnTo>
                  <a:pt x="17" y="51"/>
                </a:lnTo>
                <a:lnTo>
                  <a:pt x="17" y="51"/>
                </a:lnTo>
                <a:lnTo>
                  <a:pt x="17" y="51"/>
                </a:lnTo>
                <a:lnTo>
                  <a:pt x="17" y="53"/>
                </a:lnTo>
                <a:lnTo>
                  <a:pt x="18" y="56"/>
                </a:lnTo>
                <a:lnTo>
                  <a:pt x="18" y="56"/>
                </a:lnTo>
                <a:lnTo>
                  <a:pt x="17" y="56"/>
                </a:lnTo>
                <a:lnTo>
                  <a:pt x="16" y="58"/>
                </a:lnTo>
                <a:lnTo>
                  <a:pt x="16" y="58"/>
                </a:lnTo>
                <a:lnTo>
                  <a:pt x="17" y="59"/>
                </a:lnTo>
                <a:lnTo>
                  <a:pt x="16" y="60"/>
                </a:lnTo>
                <a:lnTo>
                  <a:pt x="14" y="64"/>
                </a:lnTo>
                <a:lnTo>
                  <a:pt x="14" y="64"/>
                </a:lnTo>
                <a:lnTo>
                  <a:pt x="13" y="59"/>
                </a:lnTo>
                <a:lnTo>
                  <a:pt x="12" y="58"/>
                </a:lnTo>
                <a:lnTo>
                  <a:pt x="10" y="56"/>
                </a:lnTo>
                <a:lnTo>
                  <a:pt x="10" y="56"/>
                </a:lnTo>
                <a:lnTo>
                  <a:pt x="11" y="56"/>
                </a:lnTo>
                <a:lnTo>
                  <a:pt x="11" y="55"/>
                </a:lnTo>
                <a:lnTo>
                  <a:pt x="11" y="55"/>
                </a:lnTo>
                <a:lnTo>
                  <a:pt x="11" y="55"/>
                </a:lnTo>
                <a:lnTo>
                  <a:pt x="10" y="55"/>
                </a:lnTo>
                <a:lnTo>
                  <a:pt x="8" y="55"/>
                </a:lnTo>
                <a:lnTo>
                  <a:pt x="8" y="55"/>
                </a:lnTo>
                <a:lnTo>
                  <a:pt x="8" y="53"/>
                </a:lnTo>
                <a:lnTo>
                  <a:pt x="8" y="50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0" y="53"/>
                </a:lnTo>
                <a:lnTo>
                  <a:pt x="10" y="53"/>
                </a:lnTo>
                <a:lnTo>
                  <a:pt x="11" y="53"/>
                </a:lnTo>
                <a:lnTo>
                  <a:pt x="11" y="51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1" y="46"/>
                </a:lnTo>
                <a:lnTo>
                  <a:pt x="11" y="45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7" y="46"/>
                </a:lnTo>
                <a:lnTo>
                  <a:pt x="7" y="46"/>
                </a:lnTo>
                <a:lnTo>
                  <a:pt x="7" y="49"/>
                </a:lnTo>
                <a:lnTo>
                  <a:pt x="7" y="51"/>
                </a:lnTo>
                <a:lnTo>
                  <a:pt x="7" y="51"/>
                </a:lnTo>
                <a:lnTo>
                  <a:pt x="6" y="35"/>
                </a:lnTo>
                <a:lnTo>
                  <a:pt x="6" y="35"/>
                </a:lnTo>
                <a:lnTo>
                  <a:pt x="10" y="35"/>
                </a:lnTo>
                <a:lnTo>
                  <a:pt x="12" y="35"/>
                </a:lnTo>
                <a:lnTo>
                  <a:pt x="12" y="35"/>
                </a:lnTo>
                <a:lnTo>
                  <a:pt x="12" y="33"/>
                </a:lnTo>
                <a:lnTo>
                  <a:pt x="11" y="31"/>
                </a:lnTo>
                <a:lnTo>
                  <a:pt x="11" y="31"/>
                </a:lnTo>
                <a:lnTo>
                  <a:pt x="11" y="31"/>
                </a:lnTo>
                <a:lnTo>
                  <a:pt x="10" y="31"/>
                </a:lnTo>
                <a:lnTo>
                  <a:pt x="10" y="33"/>
                </a:lnTo>
                <a:lnTo>
                  <a:pt x="8" y="31"/>
                </a:lnTo>
                <a:lnTo>
                  <a:pt x="8" y="29"/>
                </a:lnTo>
                <a:lnTo>
                  <a:pt x="8" y="29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6" y="33"/>
                </a:lnTo>
                <a:lnTo>
                  <a:pt x="5" y="31"/>
                </a:lnTo>
                <a:lnTo>
                  <a:pt x="5" y="29"/>
                </a:lnTo>
                <a:lnTo>
                  <a:pt x="5" y="24"/>
                </a:lnTo>
                <a:lnTo>
                  <a:pt x="5" y="24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5" y="21"/>
                </a:lnTo>
                <a:lnTo>
                  <a:pt x="5" y="21"/>
                </a:lnTo>
                <a:lnTo>
                  <a:pt x="4" y="23"/>
                </a:lnTo>
                <a:lnTo>
                  <a:pt x="4" y="23"/>
                </a:lnTo>
                <a:lnTo>
                  <a:pt x="2" y="18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2" y="10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1" y="6"/>
                </a:lnTo>
                <a:lnTo>
                  <a:pt x="4" y="5"/>
                </a:lnTo>
                <a:lnTo>
                  <a:pt x="7" y="3"/>
                </a:lnTo>
                <a:lnTo>
                  <a:pt x="7" y="3"/>
                </a:lnTo>
                <a:close/>
                <a:moveTo>
                  <a:pt x="13" y="46"/>
                </a:moveTo>
                <a:lnTo>
                  <a:pt x="13" y="46"/>
                </a:lnTo>
                <a:lnTo>
                  <a:pt x="12" y="46"/>
                </a:lnTo>
                <a:lnTo>
                  <a:pt x="11" y="48"/>
                </a:lnTo>
                <a:lnTo>
                  <a:pt x="11" y="50"/>
                </a:lnTo>
                <a:lnTo>
                  <a:pt x="12" y="50"/>
                </a:lnTo>
                <a:lnTo>
                  <a:pt x="12" y="50"/>
                </a:lnTo>
                <a:lnTo>
                  <a:pt x="12" y="49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12" y="35"/>
                </a:moveTo>
                <a:lnTo>
                  <a:pt x="12" y="35"/>
                </a:lnTo>
                <a:lnTo>
                  <a:pt x="11" y="36"/>
                </a:lnTo>
                <a:lnTo>
                  <a:pt x="7" y="36"/>
                </a:lnTo>
                <a:lnTo>
                  <a:pt x="7" y="36"/>
                </a:lnTo>
                <a:lnTo>
                  <a:pt x="8" y="38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0" y="40"/>
                </a:lnTo>
                <a:lnTo>
                  <a:pt x="10" y="41"/>
                </a:lnTo>
                <a:lnTo>
                  <a:pt x="11" y="44"/>
                </a:lnTo>
                <a:lnTo>
                  <a:pt x="12" y="44"/>
                </a:lnTo>
                <a:lnTo>
                  <a:pt x="12" y="44"/>
                </a:lnTo>
                <a:lnTo>
                  <a:pt x="12" y="43"/>
                </a:lnTo>
                <a:lnTo>
                  <a:pt x="11" y="41"/>
                </a:lnTo>
                <a:lnTo>
                  <a:pt x="11" y="41"/>
                </a:lnTo>
                <a:lnTo>
                  <a:pt x="13" y="38"/>
                </a:lnTo>
                <a:lnTo>
                  <a:pt x="13" y="36"/>
                </a:lnTo>
                <a:lnTo>
                  <a:pt x="12" y="35"/>
                </a:lnTo>
                <a:lnTo>
                  <a:pt x="12" y="35"/>
                </a:lnTo>
                <a:close/>
                <a:moveTo>
                  <a:pt x="10" y="23"/>
                </a:moveTo>
                <a:lnTo>
                  <a:pt x="10" y="23"/>
                </a:lnTo>
                <a:lnTo>
                  <a:pt x="8" y="25"/>
                </a:lnTo>
                <a:lnTo>
                  <a:pt x="10" y="26"/>
                </a:lnTo>
                <a:lnTo>
                  <a:pt x="10" y="26"/>
                </a:lnTo>
                <a:lnTo>
                  <a:pt x="10" y="29"/>
                </a:lnTo>
                <a:lnTo>
                  <a:pt x="10" y="30"/>
                </a:lnTo>
                <a:lnTo>
                  <a:pt x="11" y="30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2" y="26"/>
                </a:lnTo>
                <a:lnTo>
                  <a:pt x="12" y="26"/>
                </a:lnTo>
                <a:lnTo>
                  <a:pt x="11" y="26"/>
                </a:lnTo>
                <a:lnTo>
                  <a:pt x="10" y="25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12" y="24"/>
                </a:moveTo>
                <a:lnTo>
                  <a:pt x="12" y="24"/>
                </a:lnTo>
                <a:lnTo>
                  <a:pt x="13" y="23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2" y="21"/>
                </a:lnTo>
                <a:lnTo>
                  <a:pt x="12" y="24"/>
                </a:lnTo>
                <a:lnTo>
                  <a:pt x="12" y="24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21"/>
                </a:lnTo>
                <a:lnTo>
                  <a:pt x="10" y="21"/>
                </a:lnTo>
                <a:lnTo>
                  <a:pt x="10" y="21"/>
                </a:lnTo>
                <a:lnTo>
                  <a:pt x="10" y="20"/>
                </a:lnTo>
                <a:lnTo>
                  <a:pt x="11" y="19"/>
                </a:lnTo>
                <a:lnTo>
                  <a:pt x="8" y="19"/>
                </a:lnTo>
                <a:close/>
                <a:moveTo>
                  <a:pt x="6" y="18"/>
                </a:moveTo>
                <a:lnTo>
                  <a:pt x="6" y="18"/>
                </a:lnTo>
                <a:lnTo>
                  <a:pt x="8" y="18"/>
                </a:lnTo>
                <a:lnTo>
                  <a:pt x="10" y="18"/>
                </a:lnTo>
                <a:lnTo>
                  <a:pt x="10" y="16"/>
                </a:lnTo>
                <a:lnTo>
                  <a:pt x="10" y="16"/>
                </a:lnTo>
                <a:lnTo>
                  <a:pt x="7" y="16"/>
                </a:lnTo>
                <a:lnTo>
                  <a:pt x="6" y="16"/>
                </a:lnTo>
                <a:lnTo>
                  <a:pt x="6" y="18"/>
                </a:lnTo>
                <a:lnTo>
                  <a:pt x="6" y="18"/>
                </a:lnTo>
                <a:close/>
                <a:moveTo>
                  <a:pt x="4" y="9"/>
                </a:moveTo>
                <a:lnTo>
                  <a:pt x="4" y="9"/>
                </a:lnTo>
                <a:lnTo>
                  <a:pt x="4" y="9"/>
                </a:lnTo>
                <a:lnTo>
                  <a:pt x="4" y="10"/>
                </a:lnTo>
                <a:lnTo>
                  <a:pt x="4" y="10"/>
                </a:lnTo>
                <a:lnTo>
                  <a:pt x="6" y="9"/>
                </a:lnTo>
                <a:lnTo>
                  <a:pt x="6" y="8"/>
                </a:lnTo>
                <a:lnTo>
                  <a:pt x="6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35" y="297"/>
                </a:lnTo>
                <a:lnTo>
                  <a:pt x="34" y="298"/>
                </a:lnTo>
                <a:lnTo>
                  <a:pt x="34" y="299"/>
                </a:lnTo>
                <a:lnTo>
                  <a:pt x="34" y="299"/>
                </a:lnTo>
                <a:lnTo>
                  <a:pt x="34" y="295"/>
                </a:lnTo>
                <a:lnTo>
                  <a:pt x="34" y="293"/>
                </a:lnTo>
                <a:lnTo>
                  <a:pt x="34" y="293"/>
                </a:lnTo>
                <a:lnTo>
                  <a:pt x="35" y="293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33" y="295"/>
                </a:moveTo>
                <a:lnTo>
                  <a:pt x="33" y="295"/>
                </a:lnTo>
                <a:lnTo>
                  <a:pt x="31" y="297"/>
                </a:lnTo>
                <a:lnTo>
                  <a:pt x="31" y="295"/>
                </a:lnTo>
                <a:lnTo>
                  <a:pt x="31" y="293"/>
                </a:lnTo>
                <a:lnTo>
                  <a:pt x="31" y="292"/>
                </a:lnTo>
                <a:lnTo>
                  <a:pt x="31" y="292"/>
                </a:lnTo>
                <a:lnTo>
                  <a:pt x="33" y="293"/>
                </a:lnTo>
                <a:lnTo>
                  <a:pt x="31" y="294"/>
                </a:lnTo>
                <a:lnTo>
                  <a:pt x="31" y="295"/>
                </a:lnTo>
                <a:lnTo>
                  <a:pt x="33" y="295"/>
                </a:lnTo>
                <a:lnTo>
                  <a:pt x="33" y="295"/>
                </a:lnTo>
                <a:close/>
                <a:moveTo>
                  <a:pt x="31" y="275"/>
                </a:moveTo>
                <a:lnTo>
                  <a:pt x="31" y="275"/>
                </a:lnTo>
                <a:lnTo>
                  <a:pt x="34" y="279"/>
                </a:lnTo>
                <a:lnTo>
                  <a:pt x="34" y="282"/>
                </a:lnTo>
                <a:lnTo>
                  <a:pt x="33" y="283"/>
                </a:lnTo>
                <a:lnTo>
                  <a:pt x="33" y="283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3" y="287"/>
                </a:lnTo>
                <a:lnTo>
                  <a:pt x="33" y="287"/>
                </a:lnTo>
                <a:lnTo>
                  <a:pt x="33" y="284"/>
                </a:lnTo>
                <a:lnTo>
                  <a:pt x="33" y="282"/>
                </a:lnTo>
                <a:lnTo>
                  <a:pt x="33" y="280"/>
                </a:lnTo>
                <a:lnTo>
                  <a:pt x="33" y="279"/>
                </a:lnTo>
                <a:lnTo>
                  <a:pt x="31" y="279"/>
                </a:lnTo>
                <a:lnTo>
                  <a:pt x="31" y="279"/>
                </a:lnTo>
                <a:lnTo>
                  <a:pt x="31" y="278"/>
                </a:lnTo>
                <a:lnTo>
                  <a:pt x="31" y="275"/>
                </a:lnTo>
                <a:lnTo>
                  <a:pt x="31" y="275"/>
                </a:lnTo>
                <a:close/>
                <a:moveTo>
                  <a:pt x="34" y="300"/>
                </a:moveTo>
                <a:lnTo>
                  <a:pt x="34" y="300"/>
                </a:lnTo>
                <a:lnTo>
                  <a:pt x="34" y="303"/>
                </a:lnTo>
                <a:lnTo>
                  <a:pt x="34" y="304"/>
                </a:lnTo>
                <a:lnTo>
                  <a:pt x="35" y="305"/>
                </a:lnTo>
                <a:lnTo>
                  <a:pt x="35" y="307"/>
                </a:lnTo>
                <a:lnTo>
                  <a:pt x="35" y="307"/>
                </a:lnTo>
                <a:lnTo>
                  <a:pt x="34" y="305"/>
                </a:lnTo>
                <a:lnTo>
                  <a:pt x="33" y="304"/>
                </a:lnTo>
                <a:lnTo>
                  <a:pt x="33" y="303"/>
                </a:lnTo>
                <a:lnTo>
                  <a:pt x="33" y="302"/>
                </a:lnTo>
                <a:lnTo>
                  <a:pt x="33" y="302"/>
                </a:lnTo>
                <a:lnTo>
                  <a:pt x="34" y="300"/>
                </a:lnTo>
                <a:lnTo>
                  <a:pt x="35" y="299"/>
                </a:lnTo>
                <a:lnTo>
                  <a:pt x="35" y="300"/>
                </a:lnTo>
                <a:lnTo>
                  <a:pt x="35" y="300"/>
                </a:lnTo>
                <a:lnTo>
                  <a:pt x="36" y="299"/>
                </a:lnTo>
                <a:lnTo>
                  <a:pt x="35" y="299"/>
                </a:lnTo>
                <a:lnTo>
                  <a:pt x="35" y="298"/>
                </a:lnTo>
                <a:lnTo>
                  <a:pt x="35" y="298"/>
                </a:lnTo>
                <a:lnTo>
                  <a:pt x="35" y="298"/>
                </a:lnTo>
                <a:lnTo>
                  <a:pt x="36" y="298"/>
                </a:lnTo>
                <a:lnTo>
                  <a:pt x="37" y="299"/>
                </a:lnTo>
                <a:lnTo>
                  <a:pt x="36" y="302"/>
                </a:lnTo>
                <a:lnTo>
                  <a:pt x="36" y="302"/>
                </a:lnTo>
                <a:lnTo>
                  <a:pt x="35" y="302"/>
                </a:lnTo>
                <a:lnTo>
                  <a:pt x="34" y="300"/>
                </a:lnTo>
                <a:lnTo>
                  <a:pt x="34" y="300"/>
                </a:lnTo>
                <a:close/>
                <a:moveTo>
                  <a:pt x="37" y="284"/>
                </a:moveTo>
                <a:lnTo>
                  <a:pt x="37" y="284"/>
                </a:lnTo>
                <a:lnTo>
                  <a:pt x="36" y="294"/>
                </a:lnTo>
                <a:lnTo>
                  <a:pt x="36" y="294"/>
                </a:lnTo>
                <a:lnTo>
                  <a:pt x="35" y="293"/>
                </a:lnTo>
                <a:lnTo>
                  <a:pt x="34" y="292"/>
                </a:lnTo>
                <a:lnTo>
                  <a:pt x="34" y="288"/>
                </a:lnTo>
                <a:lnTo>
                  <a:pt x="34" y="288"/>
                </a:lnTo>
                <a:lnTo>
                  <a:pt x="35" y="288"/>
                </a:lnTo>
                <a:lnTo>
                  <a:pt x="35" y="289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6" y="289"/>
                </a:lnTo>
                <a:lnTo>
                  <a:pt x="36" y="287"/>
                </a:lnTo>
                <a:lnTo>
                  <a:pt x="36" y="285"/>
                </a:lnTo>
                <a:lnTo>
                  <a:pt x="37" y="284"/>
                </a:lnTo>
                <a:lnTo>
                  <a:pt x="37" y="284"/>
                </a:lnTo>
                <a:close/>
                <a:moveTo>
                  <a:pt x="39" y="155"/>
                </a:moveTo>
                <a:lnTo>
                  <a:pt x="39" y="155"/>
                </a:lnTo>
                <a:lnTo>
                  <a:pt x="37" y="155"/>
                </a:lnTo>
                <a:lnTo>
                  <a:pt x="37" y="155"/>
                </a:lnTo>
                <a:lnTo>
                  <a:pt x="37" y="155"/>
                </a:lnTo>
                <a:lnTo>
                  <a:pt x="36" y="155"/>
                </a:lnTo>
                <a:lnTo>
                  <a:pt x="36" y="154"/>
                </a:lnTo>
                <a:lnTo>
                  <a:pt x="39" y="153"/>
                </a:lnTo>
                <a:lnTo>
                  <a:pt x="39" y="155"/>
                </a:lnTo>
                <a:close/>
                <a:moveTo>
                  <a:pt x="36" y="310"/>
                </a:moveTo>
                <a:lnTo>
                  <a:pt x="36" y="310"/>
                </a:lnTo>
                <a:lnTo>
                  <a:pt x="36" y="308"/>
                </a:lnTo>
                <a:lnTo>
                  <a:pt x="36" y="305"/>
                </a:lnTo>
                <a:lnTo>
                  <a:pt x="36" y="305"/>
                </a:lnTo>
                <a:lnTo>
                  <a:pt x="36" y="305"/>
                </a:lnTo>
                <a:lnTo>
                  <a:pt x="37" y="307"/>
                </a:lnTo>
                <a:lnTo>
                  <a:pt x="37" y="307"/>
                </a:lnTo>
                <a:lnTo>
                  <a:pt x="39" y="307"/>
                </a:lnTo>
                <a:lnTo>
                  <a:pt x="39" y="307"/>
                </a:lnTo>
                <a:lnTo>
                  <a:pt x="37" y="309"/>
                </a:lnTo>
                <a:lnTo>
                  <a:pt x="37" y="310"/>
                </a:lnTo>
                <a:lnTo>
                  <a:pt x="36" y="310"/>
                </a:lnTo>
                <a:lnTo>
                  <a:pt x="36" y="310"/>
                </a:lnTo>
                <a:close/>
                <a:moveTo>
                  <a:pt x="29" y="334"/>
                </a:moveTo>
                <a:lnTo>
                  <a:pt x="29" y="334"/>
                </a:lnTo>
                <a:lnTo>
                  <a:pt x="28" y="333"/>
                </a:lnTo>
                <a:lnTo>
                  <a:pt x="28" y="330"/>
                </a:lnTo>
                <a:lnTo>
                  <a:pt x="28" y="328"/>
                </a:lnTo>
                <a:lnTo>
                  <a:pt x="29" y="327"/>
                </a:lnTo>
                <a:lnTo>
                  <a:pt x="29" y="327"/>
                </a:lnTo>
                <a:lnTo>
                  <a:pt x="30" y="327"/>
                </a:lnTo>
                <a:lnTo>
                  <a:pt x="30" y="327"/>
                </a:lnTo>
                <a:lnTo>
                  <a:pt x="29" y="328"/>
                </a:lnTo>
                <a:lnTo>
                  <a:pt x="29" y="328"/>
                </a:lnTo>
                <a:lnTo>
                  <a:pt x="29" y="332"/>
                </a:lnTo>
                <a:lnTo>
                  <a:pt x="29" y="334"/>
                </a:lnTo>
                <a:lnTo>
                  <a:pt x="29" y="334"/>
                </a:lnTo>
                <a:close/>
                <a:moveTo>
                  <a:pt x="37" y="278"/>
                </a:moveTo>
                <a:lnTo>
                  <a:pt x="37" y="278"/>
                </a:lnTo>
                <a:lnTo>
                  <a:pt x="36" y="277"/>
                </a:lnTo>
                <a:lnTo>
                  <a:pt x="35" y="275"/>
                </a:lnTo>
                <a:lnTo>
                  <a:pt x="34" y="275"/>
                </a:lnTo>
                <a:lnTo>
                  <a:pt x="34" y="273"/>
                </a:lnTo>
                <a:lnTo>
                  <a:pt x="34" y="273"/>
                </a:lnTo>
                <a:lnTo>
                  <a:pt x="35" y="274"/>
                </a:lnTo>
                <a:lnTo>
                  <a:pt x="37" y="275"/>
                </a:lnTo>
                <a:lnTo>
                  <a:pt x="37" y="275"/>
                </a:lnTo>
                <a:lnTo>
                  <a:pt x="39" y="279"/>
                </a:lnTo>
                <a:lnTo>
                  <a:pt x="37" y="280"/>
                </a:lnTo>
                <a:lnTo>
                  <a:pt x="36" y="282"/>
                </a:lnTo>
                <a:lnTo>
                  <a:pt x="36" y="282"/>
                </a:lnTo>
                <a:lnTo>
                  <a:pt x="36" y="278"/>
                </a:lnTo>
                <a:lnTo>
                  <a:pt x="36" y="278"/>
                </a:lnTo>
                <a:lnTo>
                  <a:pt x="37" y="278"/>
                </a:lnTo>
                <a:lnTo>
                  <a:pt x="37" y="278"/>
                </a:lnTo>
                <a:close/>
                <a:moveTo>
                  <a:pt x="28" y="323"/>
                </a:moveTo>
                <a:lnTo>
                  <a:pt x="28" y="323"/>
                </a:lnTo>
                <a:lnTo>
                  <a:pt x="28" y="322"/>
                </a:lnTo>
                <a:lnTo>
                  <a:pt x="28" y="319"/>
                </a:lnTo>
                <a:lnTo>
                  <a:pt x="28" y="315"/>
                </a:lnTo>
                <a:lnTo>
                  <a:pt x="28" y="315"/>
                </a:lnTo>
                <a:lnTo>
                  <a:pt x="29" y="319"/>
                </a:lnTo>
                <a:lnTo>
                  <a:pt x="28" y="323"/>
                </a:lnTo>
                <a:lnTo>
                  <a:pt x="28" y="323"/>
                </a:lnTo>
                <a:close/>
                <a:moveTo>
                  <a:pt x="34" y="317"/>
                </a:moveTo>
                <a:lnTo>
                  <a:pt x="34" y="317"/>
                </a:lnTo>
                <a:lnTo>
                  <a:pt x="34" y="315"/>
                </a:lnTo>
                <a:lnTo>
                  <a:pt x="34" y="313"/>
                </a:lnTo>
                <a:lnTo>
                  <a:pt x="34" y="313"/>
                </a:lnTo>
                <a:lnTo>
                  <a:pt x="35" y="314"/>
                </a:lnTo>
                <a:lnTo>
                  <a:pt x="36" y="315"/>
                </a:lnTo>
                <a:lnTo>
                  <a:pt x="36" y="315"/>
                </a:lnTo>
                <a:lnTo>
                  <a:pt x="35" y="317"/>
                </a:lnTo>
                <a:lnTo>
                  <a:pt x="34" y="317"/>
                </a:lnTo>
                <a:lnTo>
                  <a:pt x="34" y="317"/>
                </a:lnTo>
                <a:close/>
                <a:moveTo>
                  <a:pt x="35" y="333"/>
                </a:moveTo>
                <a:lnTo>
                  <a:pt x="35" y="333"/>
                </a:lnTo>
                <a:lnTo>
                  <a:pt x="34" y="333"/>
                </a:lnTo>
                <a:lnTo>
                  <a:pt x="33" y="334"/>
                </a:lnTo>
                <a:lnTo>
                  <a:pt x="33" y="334"/>
                </a:lnTo>
                <a:lnTo>
                  <a:pt x="33" y="333"/>
                </a:lnTo>
                <a:lnTo>
                  <a:pt x="33" y="332"/>
                </a:lnTo>
                <a:lnTo>
                  <a:pt x="33" y="329"/>
                </a:lnTo>
                <a:lnTo>
                  <a:pt x="33" y="328"/>
                </a:lnTo>
                <a:lnTo>
                  <a:pt x="33" y="328"/>
                </a:lnTo>
                <a:lnTo>
                  <a:pt x="34" y="327"/>
                </a:lnTo>
                <a:lnTo>
                  <a:pt x="35" y="325"/>
                </a:lnTo>
                <a:lnTo>
                  <a:pt x="35" y="325"/>
                </a:lnTo>
                <a:lnTo>
                  <a:pt x="34" y="325"/>
                </a:lnTo>
                <a:lnTo>
                  <a:pt x="34" y="325"/>
                </a:lnTo>
                <a:lnTo>
                  <a:pt x="33" y="325"/>
                </a:lnTo>
                <a:lnTo>
                  <a:pt x="33" y="325"/>
                </a:lnTo>
                <a:lnTo>
                  <a:pt x="33" y="323"/>
                </a:lnTo>
                <a:lnTo>
                  <a:pt x="33" y="323"/>
                </a:lnTo>
                <a:lnTo>
                  <a:pt x="34" y="324"/>
                </a:lnTo>
                <a:lnTo>
                  <a:pt x="35" y="324"/>
                </a:lnTo>
                <a:lnTo>
                  <a:pt x="35" y="323"/>
                </a:lnTo>
                <a:lnTo>
                  <a:pt x="35" y="323"/>
                </a:lnTo>
                <a:lnTo>
                  <a:pt x="36" y="325"/>
                </a:lnTo>
                <a:lnTo>
                  <a:pt x="36" y="327"/>
                </a:lnTo>
                <a:lnTo>
                  <a:pt x="36" y="327"/>
                </a:lnTo>
                <a:lnTo>
                  <a:pt x="36" y="327"/>
                </a:lnTo>
                <a:lnTo>
                  <a:pt x="36" y="328"/>
                </a:lnTo>
                <a:lnTo>
                  <a:pt x="36" y="329"/>
                </a:lnTo>
                <a:lnTo>
                  <a:pt x="36" y="329"/>
                </a:lnTo>
                <a:lnTo>
                  <a:pt x="36" y="329"/>
                </a:lnTo>
                <a:lnTo>
                  <a:pt x="36" y="328"/>
                </a:lnTo>
                <a:lnTo>
                  <a:pt x="36" y="328"/>
                </a:lnTo>
                <a:lnTo>
                  <a:pt x="34" y="328"/>
                </a:lnTo>
                <a:lnTo>
                  <a:pt x="34" y="328"/>
                </a:lnTo>
                <a:lnTo>
                  <a:pt x="36" y="330"/>
                </a:lnTo>
                <a:lnTo>
                  <a:pt x="37" y="332"/>
                </a:lnTo>
                <a:lnTo>
                  <a:pt x="37" y="334"/>
                </a:lnTo>
                <a:lnTo>
                  <a:pt x="37" y="334"/>
                </a:lnTo>
                <a:lnTo>
                  <a:pt x="36" y="334"/>
                </a:lnTo>
                <a:lnTo>
                  <a:pt x="36" y="334"/>
                </a:lnTo>
                <a:lnTo>
                  <a:pt x="36" y="337"/>
                </a:lnTo>
                <a:lnTo>
                  <a:pt x="36" y="337"/>
                </a:lnTo>
                <a:lnTo>
                  <a:pt x="34" y="335"/>
                </a:lnTo>
                <a:lnTo>
                  <a:pt x="34" y="335"/>
                </a:lnTo>
                <a:lnTo>
                  <a:pt x="35" y="334"/>
                </a:lnTo>
                <a:lnTo>
                  <a:pt x="35" y="333"/>
                </a:lnTo>
                <a:lnTo>
                  <a:pt x="35" y="333"/>
                </a:lnTo>
                <a:close/>
                <a:moveTo>
                  <a:pt x="27" y="309"/>
                </a:moveTo>
                <a:lnTo>
                  <a:pt x="27" y="309"/>
                </a:lnTo>
                <a:lnTo>
                  <a:pt x="28" y="307"/>
                </a:lnTo>
                <a:lnTo>
                  <a:pt x="27" y="303"/>
                </a:lnTo>
                <a:lnTo>
                  <a:pt x="27" y="303"/>
                </a:lnTo>
                <a:lnTo>
                  <a:pt x="28" y="300"/>
                </a:lnTo>
                <a:lnTo>
                  <a:pt x="28" y="300"/>
                </a:lnTo>
                <a:lnTo>
                  <a:pt x="27" y="299"/>
                </a:lnTo>
                <a:lnTo>
                  <a:pt x="27" y="299"/>
                </a:lnTo>
                <a:lnTo>
                  <a:pt x="27" y="282"/>
                </a:lnTo>
                <a:lnTo>
                  <a:pt x="27" y="282"/>
                </a:lnTo>
                <a:lnTo>
                  <a:pt x="29" y="283"/>
                </a:lnTo>
                <a:lnTo>
                  <a:pt x="29" y="284"/>
                </a:lnTo>
                <a:lnTo>
                  <a:pt x="28" y="287"/>
                </a:lnTo>
                <a:lnTo>
                  <a:pt x="28" y="287"/>
                </a:lnTo>
                <a:lnTo>
                  <a:pt x="29" y="289"/>
                </a:lnTo>
                <a:lnTo>
                  <a:pt x="29" y="292"/>
                </a:lnTo>
                <a:lnTo>
                  <a:pt x="29" y="292"/>
                </a:lnTo>
                <a:lnTo>
                  <a:pt x="29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3"/>
                </a:lnTo>
                <a:lnTo>
                  <a:pt x="28" y="294"/>
                </a:lnTo>
                <a:lnTo>
                  <a:pt x="28" y="294"/>
                </a:lnTo>
                <a:lnTo>
                  <a:pt x="28" y="300"/>
                </a:lnTo>
                <a:lnTo>
                  <a:pt x="29" y="307"/>
                </a:lnTo>
                <a:lnTo>
                  <a:pt x="29" y="307"/>
                </a:lnTo>
                <a:lnTo>
                  <a:pt x="28" y="308"/>
                </a:lnTo>
                <a:lnTo>
                  <a:pt x="27" y="309"/>
                </a:lnTo>
                <a:lnTo>
                  <a:pt x="27" y="309"/>
                </a:lnTo>
                <a:close/>
                <a:moveTo>
                  <a:pt x="37" y="150"/>
                </a:moveTo>
                <a:lnTo>
                  <a:pt x="37" y="150"/>
                </a:lnTo>
                <a:lnTo>
                  <a:pt x="36" y="150"/>
                </a:lnTo>
                <a:lnTo>
                  <a:pt x="36" y="149"/>
                </a:lnTo>
                <a:lnTo>
                  <a:pt x="36" y="145"/>
                </a:lnTo>
                <a:lnTo>
                  <a:pt x="36" y="145"/>
                </a:lnTo>
                <a:lnTo>
                  <a:pt x="37" y="146"/>
                </a:lnTo>
                <a:lnTo>
                  <a:pt x="37" y="148"/>
                </a:lnTo>
                <a:lnTo>
                  <a:pt x="37" y="149"/>
                </a:lnTo>
                <a:lnTo>
                  <a:pt x="37" y="150"/>
                </a:lnTo>
                <a:lnTo>
                  <a:pt x="37" y="150"/>
                </a:lnTo>
                <a:close/>
                <a:moveTo>
                  <a:pt x="52" y="144"/>
                </a:moveTo>
                <a:lnTo>
                  <a:pt x="52" y="144"/>
                </a:lnTo>
                <a:lnTo>
                  <a:pt x="52" y="145"/>
                </a:lnTo>
                <a:lnTo>
                  <a:pt x="51" y="146"/>
                </a:lnTo>
                <a:lnTo>
                  <a:pt x="51" y="146"/>
                </a:lnTo>
                <a:lnTo>
                  <a:pt x="50" y="146"/>
                </a:lnTo>
                <a:lnTo>
                  <a:pt x="51" y="145"/>
                </a:lnTo>
                <a:lnTo>
                  <a:pt x="52" y="144"/>
                </a:lnTo>
                <a:lnTo>
                  <a:pt x="52" y="144"/>
                </a:lnTo>
                <a:lnTo>
                  <a:pt x="51" y="139"/>
                </a:lnTo>
                <a:lnTo>
                  <a:pt x="51" y="139"/>
                </a:lnTo>
                <a:lnTo>
                  <a:pt x="52" y="136"/>
                </a:lnTo>
                <a:lnTo>
                  <a:pt x="51" y="134"/>
                </a:lnTo>
                <a:lnTo>
                  <a:pt x="51" y="134"/>
                </a:lnTo>
                <a:lnTo>
                  <a:pt x="52" y="133"/>
                </a:lnTo>
                <a:lnTo>
                  <a:pt x="52" y="131"/>
                </a:lnTo>
                <a:lnTo>
                  <a:pt x="52" y="131"/>
                </a:lnTo>
                <a:lnTo>
                  <a:pt x="53" y="133"/>
                </a:lnTo>
                <a:lnTo>
                  <a:pt x="53" y="134"/>
                </a:lnTo>
                <a:lnTo>
                  <a:pt x="52" y="139"/>
                </a:lnTo>
                <a:lnTo>
                  <a:pt x="52" y="139"/>
                </a:lnTo>
                <a:lnTo>
                  <a:pt x="52" y="144"/>
                </a:lnTo>
                <a:lnTo>
                  <a:pt x="52" y="144"/>
                </a:lnTo>
                <a:close/>
                <a:moveTo>
                  <a:pt x="41" y="149"/>
                </a:moveTo>
                <a:lnTo>
                  <a:pt x="41" y="149"/>
                </a:lnTo>
                <a:lnTo>
                  <a:pt x="42" y="149"/>
                </a:lnTo>
                <a:lnTo>
                  <a:pt x="42" y="149"/>
                </a:lnTo>
                <a:lnTo>
                  <a:pt x="42" y="150"/>
                </a:lnTo>
                <a:lnTo>
                  <a:pt x="43" y="150"/>
                </a:lnTo>
                <a:lnTo>
                  <a:pt x="43" y="150"/>
                </a:lnTo>
                <a:lnTo>
                  <a:pt x="43" y="151"/>
                </a:lnTo>
                <a:lnTo>
                  <a:pt x="42" y="151"/>
                </a:lnTo>
                <a:lnTo>
                  <a:pt x="42" y="151"/>
                </a:lnTo>
                <a:lnTo>
                  <a:pt x="41" y="150"/>
                </a:lnTo>
                <a:lnTo>
                  <a:pt x="41" y="150"/>
                </a:lnTo>
                <a:lnTo>
                  <a:pt x="41" y="149"/>
                </a:lnTo>
                <a:lnTo>
                  <a:pt x="41" y="149"/>
                </a:lnTo>
                <a:close/>
                <a:moveTo>
                  <a:pt x="42" y="151"/>
                </a:moveTo>
                <a:lnTo>
                  <a:pt x="42" y="151"/>
                </a:lnTo>
                <a:lnTo>
                  <a:pt x="43" y="153"/>
                </a:lnTo>
                <a:lnTo>
                  <a:pt x="45" y="153"/>
                </a:lnTo>
                <a:lnTo>
                  <a:pt x="46" y="153"/>
                </a:lnTo>
                <a:lnTo>
                  <a:pt x="46" y="154"/>
                </a:lnTo>
                <a:lnTo>
                  <a:pt x="46" y="154"/>
                </a:lnTo>
                <a:lnTo>
                  <a:pt x="45" y="154"/>
                </a:lnTo>
                <a:lnTo>
                  <a:pt x="43" y="153"/>
                </a:lnTo>
                <a:lnTo>
                  <a:pt x="43" y="153"/>
                </a:lnTo>
                <a:lnTo>
                  <a:pt x="42" y="154"/>
                </a:lnTo>
                <a:lnTo>
                  <a:pt x="42" y="154"/>
                </a:lnTo>
                <a:lnTo>
                  <a:pt x="42" y="153"/>
                </a:lnTo>
                <a:lnTo>
                  <a:pt x="42" y="151"/>
                </a:lnTo>
                <a:lnTo>
                  <a:pt x="42" y="151"/>
                </a:lnTo>
                <a:close/>
                <a:moveTo>
                  <a:pt x="52" y="149"/>
                </a:moveTo>
                <a:lnTo>
                  <a:pt x="52" y="149"/>
                </a:lnTo>
                <a:lnTo>
                  <a:pt x="53" y="148"/>
                </a:lnTo>
                <a:lnTo>
                  <a:pt x="53" y="146"/>
                </a:lnTo>
                <a:lnTo>
                  <a:pt x="53" y="145"/>
                </a:lnTo>
                <a:lnTo>
                  <a:pt x="53" y="145"/>
                </a:lnTo>
                <a:lnTo>
                  <a:pt x="53" y="145"/>
                </a:lnTo>
                <a:lnTo>
                  <a:pt x="54" y="148"/>
                </a:lnTo>
                <a:lnTo>
                  <a:pt x="53" y="149"/>
                </a:lnTo>
                <a:lnTo>
                  <a:pt x="52" y="149"/>
                </a:lnTo>
                <a:lnTo>
                  <a:pt x="52" y="149"/>
                </a:lnTo>
                <a:close/>
                <a:moveTo>
                  <a:pt x="23" y="247"/>
                </a:moveTo>
                <a:lnTo>
                  <a:pt x="23" y="247"/>
                </a:lnTo>
                <a:lnTo>
                  <a:pt x="23" y="244"/>
                </a:lnTo>
                <a:lnTo>
                  <a:pt x="23" y="243"/>
                </a:lnTo>
                <a:lnTo>
                  <a:pt x="23" y="243"/>
                </a:lnTo>
                <a:lnTo>
                  <a:pt x="24" y="243"/>
                </a:lnTo>
                <a:lnTo>
                  <a:pt x="24" y="244"/>
                </a:lnTo>
                <a:lnTo>
                  <a:pt x="24" y="245"/>
                </a:lnTo>
                <a:lnTo>
                  <a:pt x="27" y="245"/>
                </a:lnTo>
                <a:lnTo>
                  <a:pt x="27" y="245"/>
                </a:lnTo>
                <a:lnTo>
                  <a:pt x="27" y="247"/>
                </a:lnTo>
                <a:lnTo>
                  <a:pt x="25" y="247"/>
                </a:lnTo>
                <a:lnTo>
                  <a:pt x="23" y="247"/>
                </a:lnTo>
                <a:lnTo>
                  <a:pt x="23" y="247"/>
                </a:lnTo>
                <a:close/>
                <a:moveTo>
                  <a:pt x="23" y="180"/>
                </a:moveTo>
                <a:lnTo>
                  <a:pt x="23" y="180"/>
                </a:lnTo>
                <a:lnTo>
                  <a:pt x="23" y="178"/>
                </a:lnTo>
                <a:lnTo>
                  <a:pt x="23" y="175"/>
                </a:lnTo>
                <a:lnTo>
                  <a:pt x="23" y="170"/>
                </a:lnTo>
                <a:lnTo>
                  <a:pt x="23" y="170"/>
                </a:lnTo>
                <a:lnTo>
                  <a:pt x="23" y="166"/>
                </a:lnTo>
                <a:lnTo>
                  <a:pt x="22" y="165"/>
                </a:lnTo>
                <a:lnTo>
                  <a:pt x="22" y="164"/>
                </a:lnTo>
                <a:lnTo>
                  <a:pt x="22" y="164"/>
                </a:lnTo>
                <a:lnTo>
                  <a:pt x="23" y="164"/>
                </a:lnTo>
                <a:lnTo>
                  <a:pt x="23" y="165"/>
                </a:lnTo>
                <a:lnTo>
                  <a:pt x="23" y="168"/>
                </a:lnTo>
                <a:lnTo>
                  <a:pt x="23" y="168"/>
                </a:lnTo>
                <a:lnTo>
                  <a:pt x="24" y="170"/>
                </a:lnTo>
                <a:lnTo>
                  <a:pt x="24" y="170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3"/>
                </a:lnTo>
                <a:lnTo>
                  <a:pt x="24" y="174"/>
                </a:lnTo>
                <a:lnTo>
                  <a:pt x="23" y="175"/>
                </a:lnTo>
                <a:lnTo>
                  <a:pt x="23" y="175"/>
                </a:lnTo>
                <a:lnTo>
                  <a:pt x="24" y="178"/>
                </a:lnTo>
                <a:lnTo>
                  <a:pt x="23" y="180"/>
                </a:lnTo>
                <a:lnTo>
                  <a:pt x="23" y="180"/>
                </a:lnTo>
                <a:close/>
                <a:moveTo>
                  <a:pt x="48" y="140"/>
                </a:moveTo>
                <a:lnTo>
                  <a:pt x="48" y="140"/>
                </a:lnTo>
                <a:lnTo>
                  <a:pt x="50" y="141"/>
                </a:lnTo>
                <a:lnTo>
                  <a:pt x="50" y="143"/>
                </a:lnTo>
                <a:lnTo>
                  <a:pt x="50" y="143"/>
                </a:lnTo>
                <a:lnTo>
                  <a:pt x="48" y="143"/>
                </a:lnTo>
                <a:lnTo>
                  <a:pt x="48" y="143"/>
                </a:lnTo>
                <a:lnTo>
                  <a:pt x="48" y="140"/>
                </a:lnTo>
                <a:lnTo>
                  <a:pt x="48" y="140"/>
                </a:lnTo>
                <a:close/>
                <a:moveTo>
                  <a:pt x="41" y="134"/>
                </a:moveTo>
                <a:lnTo>
                  <a:pt x="41" y="134"/>
                </a:lnTo>
                <a:lnTo>
                  <a:pt x="42" y="130"/>
                </a:lnTo>
                <a:lnTo>
                  <a:pt x="42" y="130"/>
                </a:lnTo>
                <a:lnTo>
                  <a:pt x="45" y="133"/>
                </a:lnTo>
                <a:lnTo>
                  <a:pt x="45" y="135"/>
                </a:lnTo>
                <a:lnTo>
                  <a:pt x="45" y="141"/>
                </a:lnTo>
                <a:lnTo>
                  <a:pt x="45" y="141"/>
                </a:lnTo>
                <a:lnTo>
                  <a:pt x="46" y="143"/>
                </a:lnTo>
                <a:lnTo>
                  <a:pt x="46" y="143"/>
                </a:lnTo>
                <a:lnTo>
                  <a:pt x="46" y="143"/>
                </a:lnTo>
                <a:lnTo>
                  <a:pt x="46" y="144"/>
                </a:lnTo>
                <a:lnTo>
                  <a:pt x="46" y="145"/>
                </a:lnTo>
                <a:lnTo>
                  <a:pt x="47" y="148"/>
                </a:lnTo>
                <a:lnTo>
                  <a:pt x="47" y="148"/>
                </a:lnTo>
                <a:lnTo>
                  <a:pt x="47" y="149"/>
                </a:lnTo>
                <a:lnTo>
                  <a:pt x="46" y="150"/>
                </a:lnTo>
                <a:lnTo>
                  <a:pt x="45" y="151"/>
                </a:lnTo>
                <a:lnTo>
                  <a:pt x="45" y="151"/>
                </a:lnTo>
                <a:lnTo>
                  <a:pt x="45" y="149"/>
                </a:lnTo>
                <a:lnTo>
                  <a:pt x="45" y="148"/>
                </a:lnTo>
                <a:lnTo>
                  <a:pt x="45" y="146"/>
                </a:lnTo>
                <a:lnTo>
                  <a:pt x="45" y="144"/>
                </a:lnTo>
                <a:lnTo>
                  <a:pt x="45" y="144"/>
                </a:lnTo>
                <a:lnTo>
                  <a:pt x="43" y="143"/>
                </a:lnTo>
                <a:lnTo>
                  <a:pt x="42" y="143"/>
                </a:lnTo>
                <a:lnTo>
                  <a:pt x="42" y="141"/>
                </a:lnTo>
                <a:lnTo>
                  <a:pt x="42" y="141"/>
                </a:lnTo>
                <a:lnTo>
                  <a:pt x="43" y="141"/>
                </a:lnTo>
                <a:lnTo>
                  <a:pt x="43" y="141"/>
                </a:lnTo>
                <a:lnTo>
                  <a:pt x="43" y="136"/>
                </a:lnTo>
                <a:lnTo>
                  <a:pt x="43" y="135"/>
                </a:lnTo>
                <a:lnTo>
                  <a:pt x="41" y="134"/>
                </a:lnTo>
                <a:lnTo>
                  <a:pt x="41" y="134"/>
                </a:lnTo>
                <a:close/>
                <a:moveTo>
                  <a:pt x="28" y="145"/>
                </a:moveTo>
                <a:lnTo>
                  <a:pt x="28" y="145"/>
                </a:lnTo>
                <a:lnTo>
                  <a:pt x="27" y="144"/>
                </a:lnTo>
                <a:lnTo>
                  <a:pt x="25" y="143"/>
                </a:lnTo>
                <a:lnTo>
                  <a:pt x="27" y="139"/>
                </a:lnTo>
                <a:lnTo>
                  <a:pt x="27" y="139"/>
                </a:lnTo>
                <a:lnTo>
                  <a:pt x="25" y="136"/>
                </a:lnTo>
                <a:lnTo>
                  <a:pt x="25" y="135"/>
                </a:lnTo>
                <a:lnTo>
                  <a:pt x="27" y="134"/>
                </a:lnTo>
                <a:lnTo>
                  <a:pt x="27" y="134"/>
                </a:lnTo>
                <a:lnTo>
                  <a:pt x="28" y="140"/>
                </a:lnTo>
                <a:lnTo>
                  <a:pt x="28" y="145"/>
                </a:lnTo>
                <a:lnTo>
                  <a:pt x="28" y="145"/>
                </a:lnTo>
                <a:close/>
                <a:moveTo>
                  <a:pt x="482" y="638"/>
                </a:moveTo>
                <a:lnTo>
                  <a:pt x="482" y="638"/>
                </a:lnTo>
                <a:lnTo>
                  <a:pt x="476" y="639"/>
                </a:lnTo>
                <a:lnTo>
                  <a:pt x="471" y="639"/>
                </a:lnTo>
                <a:lnTo>
                  <a:pt x="471" y="639"/>
                </a:lnTo>
                <a:lnTo>
                  <a:pt x="476" y="638"/>
                </a:lnTo>
                <a:lnTo>
                  <a:pt x="482" y="638"/>
                </a:lnTo>
                <a:lnTo>
                  <a:pt x="482" y="638"/>
                </a:lnTo>
                <a:close/>
                <a:moveTo>
                  <a:pt x="71" y="377"/>
                </a:moveTo>
                <a:lnTo>
                  <a:pt x="71" y="377"/>
                </a:lnTo>
                <a:lnTo>
                  <a:pt x="70" y="375"/>
                </a:lnTo>
                <a:lnTo>
                  <a:pt x="70" y="375"/>
                </a:lnTo>
                <a:lnTo>
                  <a:pt x="71" y="373"/>
                </a:lnTo>
                <a:lnTo>
                  <a:pt x="71" y="373"/>
                </a:lnTo>
                <a:lnTo>
                  <a:pt x="71" y="373"/>
                </a:lnTo>
                <a:lnTo>
                  <a:pt x="72" y="374"/>
                </a:lnTo>
                <a:lnTo>
                  <a:pt x="71" y="377"/>
                </a:lnTo>
                <a:lnTo>
                  <a:pt x="71" y="377"/>
                </a:lnTo>
                <a:close/>
                <a:moveTo>
                  <a:pt x="69" y="372"/>
                </a:moveTo>
                <a:lnTo>
                  <a:pt x="69" y="378"/>
                </a:lnTo>
                <a:lnTo>
                  <a:pt x="69" y="378"/>
                </a:lnTo>
                <a:lnTo>
                  <a:pt x="68" y="377"/>
                </a:lnTo>
                <a:lnTo>
                  <a:pt x="68" y="374"/>
                </a:lnTo>
                <a:lnTo>
                  <a:pt x="68" y="373"/>
                </a:lnTo>
                <a:lnTo>
                  <a:pt x="69" y="372"/>
                </a:lnTo>
                <a:lnTo>
                  <a:pt x="69" y="372"/>
                </a:lnTo>
                <a:close/>
                <a:moveTo>
                  <a:pt x="75" y="373"/>
                </a:moveTo>
                <a:lnTo>
                  <a:pt x="75" y="373"/>
                </a:lnTo>
                <a:lnTo>
                  <a:pt x="75" y="373"/>
                </a:lnTo>
                <a:lnTo>
                  <a:pt x="75" y="374"/>
                </a:lnTo>
                <a:lnTo>
                  <a:pt x="75" y="375"/>
                </a:lnTo>
                <a:lnTo>
                  <a:pt x="75" y="375"/>
                </a:lnTo>
                <a:lnTo>
                  <a:pt x="74" y="375"/>
                </a:lnTo>
                <a:lnTo>
                  <a:pt x="74" y="374"/>
                </a:lnTo>
                <a:lnTo>
                  <a:pt x="75" y="373"/>
                </a:lnTo>
                <a:lnTo>
                  <a:pt x="75" y="373"/>
                </a:lnTo>
                <a:close/>
                <a:moveTo>
                  <a:pt x="68" y="409"/>
                </a:moveTo>
                <a:lnTo>
                  <a:pt x="68" y="409"/>
                </a:lnTo>
                <a:lnTo>
                  <a:pt x="68" y="410"/>
                </a:lnTo>
                <a:lnTo>
                  <a:pt x="68" y="410"/>
                </a:lnTo>
                <a:lnTo>
                  <a:pt x="68" y="413"/>
                </a:lnTo>
                <a:lnTo>
                  <a:pt x="68" y="413"/>
                </a:lnTo>
                <a:lnTo>
                  <a:pt x="66" y="413"/>
                </a:lnTo>
                <a:lnTo>
                  <a:pt x="66" y="412"/>
                </a:lnTo>
                <a:lnTo>
                  <a:pt x="68" y="409"/>
                </a:lnTo>
                <a:lnTo>
                  <a:pt x="68" y="409"/>
                </a:lnTo>
                <a:close/>
                <a:moveTo>
                  <a:pt x="80" y="372"/>
                </a:moveTo>
                <a:lnTo>
                  <a:pt x="80" y="372"/>
                </a:lnTo>
                <a:lnTo>
                  <a:pt x="80" y="367"/>
                </a:lnTo>
                <a:lnTo>
                  <a:pt x="80" y="362"/>
                </a:lnTo>
                <a:lnTo>
                  <a:pt x="80" y="362"/>
                </a:lnTo>
                <a:lnTo>
                  <a:pt x="81" y="362"/>
                </a:lnTo>
                <a:lnTo>
                  <a:pt x="81" y="362"/>
                </a:lnTo>
                <a:lnTo>
                  <a:pt x="81" y="360"/>
                </a:lnTo>
                <a:lnTo>
                  <a:pt x="82" y="360"/>
                </a:lnTo>
                <a:lnTo>
                  <a:pt x="82" y="360"/>
                </a:lnTo>
                <a:lnTo>
                  <a:pt x="82" y="363"/>
                </a:lnTo>
                <a:lnTo>
                  <a:pt x="81" y="365"/>
                </a:lnTo>
                <a:lnTo>
                  <a:pt x="81" y="365"/>
                </a:lnTo>
                <a:lnTo>
                  <a:pt x="80" y="365"/>
                </a:lnTo>
                <a:lnTo>
                  <a:pt x="80" y="365"/>
                </a:lnTo>
                <a:lnTo>
                  <a:pt x="80" y="369"/>
                </a:lnTo>
                <a:lnTo>
                  <a:pt x="80" y="369"/>
                </a:lnTo>
                <a:lnTo>
                  <a:pt x="81" y="369"/>
                </a:lnTo>
                <a:lnTo>
                  <a:pt x="82" y="369"/>
                </a:lnTo>
                <a:lnTo>
                  <a:pt x="82" y="369"/>
                </a:lnTo>
                <a:lnTo>
                  <a:pt x="82" y="370"/>
                </a:lnTo>
                <a:lnTo>
                  <a:pt x="82" y="372"/>
                </a:lnTo>
                <a:lnTo>
                  <a:pt x="81" y="374"/>
                </a:lnTo>
                <a:lnTo>
                  <a:pt x="81" y="374"/>
                </a:lnTo>
                <a:lnTo>
                  <a:pt x="82" y="375"/>
                </a:lnTo>
                <a:lnTo>
                  <a:pt x="82" y="374"/>
                </a:lnTo>
                <a:lnTo>
                  <a:pt x="82" y="374"/>
                </a:lnTo>
                <a:lnTo>
                  <a:pt x="82" y="375"/>
                </a:lnTo>
                <a:lnTo>
                  <a:pt x="82" y="375"/>
                </a:lnTo>
                <a:lnTo>
                  <a:pt x="81" y="377"/>
                </a:lnTo>
                <a:lnTo>
                  <a:pt x="81" y="377"/>
                </a:lnTo>
                <a:lnTo>
                  <a:pt x="81" y="377"/>
                </a:lnTo>
                <a:lnTo>
                  <a:pt x="80" y="375"/>
                </a:lnTo>
                <a:lnTo>
                  <a:pt x="80" y="375"/>
                </a:lnTo>
                <a:lnTo>
                  <a:pt x="79" y="375"/>
                </a:lnTo>
                <a:lnTo>
                  <a:pt x="79" y="375"/>
                </a:lnTo>
                <a:lnTo>
                  <a:pt x="79" y="374"/>
                </a:lnTo>
                <a:lnTo>
                  <a:pt x="79" y="373"/>
                </a:lnTo>
                <a:lnTo>
                  <a:pt x="80" y="373"/>
                </a:lnTo>
                <a:lnTo>
                  <a:pt x="81" y="373"/>
                </a:lnTo>
                <a:lnTo>
                  <a:pt x="81" y="373"/>
                </a:lnTo>
                <a:lnTo>
                  <a:pt x="81" y="372"/>
                </a:lnTo>
                <a:lnTo>
                  <a:pt x="81" y="372"/>
                </a:lnTo>
                <a:lnTo>
                  <a:pt x="80" y="372"/>
                </a:lnTo>
                <a:lnTo>
                  <a:pt x="80" y="372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9" y="360"/>
                </a:lnTo>
                <a:lnTo>
                  <a:pt x="69" y="362"/>
                </a:lnTo>
                <a:lnTo>
                  <a:pt x="69" y="367"/>
                </a:lnTo>
                <a:lnTo>
                  <a:pt x="69" y="367"/>
                </a:lnTo>
                <a:lnTo>
                  <a:pt x="68" y="365"/>
                </a:lnTo>
                <a:lnTo>
                  <a:pt x="68" y="363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75" y="419"/>
                </a:moveTo>
                <a:lnTo>
                  <a:pt x="75" y="419"/>
                </a:lnTo>
                <a:lnTo>
                  <a:pt x="74" y="419"/>
                </a:lnTo>
                <a:lnTo>
                  <a:pt x="72" y="420"/>
                </a:lnTo>
                <a:lnTo>
                  <a:pt x="72" y="420"/>
                </a:lnTo>
                <a:lnTo>
                  <a:pt x="75" y="422"/>
                </a:lnTo>
                <a:lnTo>
                  <a:pt x="75" y="422"/>
                </a:lnTo>
                <a:lnTo>
                  <a:pt x="74" y="424"/>
                </a:lnTo>
                <a:lnTo>
                  <a:pt x="74" y="427"/>
                </a:lnTo>
                <a:lnTo>
                  <a:pt x="74" y="427"/>
                </a:lnTo>
                <a:lnTo>
                  <a:pt x="72" y="425"/>
                </a:lnTo>
                <a:lnTo>
                  <a:pt x="71" y="424"/>
                </a:lnTo>
                <a:lnTo>
                  <a:pt x="71" y="424"/>
                </a:lnTo>
                <a:lnTo>
                  <a:pt x="71" y="423"/>
                </a:lnTo>
                <a:lnTo>
                  <a:pt x="72" y="423"/>
                </a:lnTo>
                <a:lnTo>
                  <a:pt x="74" y="424"/>
                </a:lnTo>
                <a:lnTo>
                  <a:pt x="74" y="424"/>
                </a:lnTo>
                <a:lnTo>
                  <a:pt x="72" y="422"/>
                </a:lnTo>
                <a:lnTo>
                  <a:pt x="71" y="420"/>
                </a:lnTo>
                <a:lnTo>
                  <a:pt x="71" y="419"/>
                </a:lnTo>
                <a:lnTo>
                  <a:pt x="71" y="419"/>
                </a:lnTo>
                <a:lnTo>
                  <a:pt x="74" y="419"/>
                </a:lnTo>
                <a:lnTo>
                  <a:pt x="74" y="418"/>
                </a:lnTo>
                <a:lnTo>
                  <a:pt x="74" y="415"/>
                </a:lnTo>
                <a:lnTo>
                  <a:pt x="74" y="415"/>
                </a:lnTo>
                <a:lnTo>
                  <a:pt x="75" y="415"/>
                </a:lnTo>
                <a:lnTo>
                  <a:pt x="76" y="417"/>
                </a:lnTo>
                <a:lnTo>
                  <a:pt x="76" y="420"/>
                </a:lnTo>
                <a:lnTo>
                  <a:pt x="76" y="420"/>
                </a:lnTo>
                <a:lnTo>
                  <a:pt x="75" y="420"/>
                </a:lnTo>
                <a:lnTo>
                  <a:pt x="75" y="419"/>
                </a:lnTo>
                <a:lnTo>
                  <a:pt x="75" y="419"/>
                </a:lnTo>
                <a:close/>
                <a:moveTo>
                  <a:pt x="76" y="362"/>
                </a:moveTo>
                <a:lnTo>
                  <a:pt x="76" y="362"/>
                </a:lnTo>
                <a:lnTo>
                  <a:pt x="76" y="360"/>
                </a:lnTo>
                <a:lnTo>
                  <a:pt x="76" y="359"/>
                </a:lnTo>
                <a:lnTo>
                  <a:pt x="76" y="355"/>
                </a:lnTo>
                <a:lnTo>
                  <a:pt x="76" y="355"/>
                </a:lnTo>
                <a:lnTo>
                  <a:pt x="77" y="357"/>
                </a:lnTo>
                <a:lnTo>
                  <a:pt x="77" y="358"/>
                </a:lnTo>
                <a:lnTo>
                  <a:pt x="76" y="362"/>
                </a:lnTo>
                <a:lnTo>
                  <a:pt x="76" y="362"/>
                </a:lnTo>
                <a:close/>
                <a:moveTo>
                  <a:pt x="85" y="368"/>
                </a:moveTo>
                <a:lnTo>
                  <a:pt x="85" y="368"/>
                </a:lnTo>
                <a:lnTo>
                  <a:pt x="85" y="368"/>
                </a:lnTo>
                <a:lnTo>
                  <a:pt x="85" y="369"/>
                </a:lnTo>
                <a:lnTo>
                  <a:pt x="85" y="370"/>
                </a:lnTo>
                <a:lnTo>
                  <a:pt x="85" y="370"/>
                </a:lnTo>
                <a:lnTo>
                  <a:pt x="83" y="370"/>
                </a:lnTo>
                <a:lnTo>
                  <a:pt x="83" y="369"/>
                </a:lnTo>
                <a:lnTo>
                  <a:pt x="85" y="368"/>
                </a:lnTo>
                <a:lnTo>
                  <a:pt x="85" y="368"/>
                </a:lnTo>
                <a:close/>
                <a:moveTo>
                  <a:pt x="76" y="430"/>
                </a:moveTo>
                <a:lnTo>
                  <a:pt x="76" y="430"/>
                </a:lnTo>
                <a:lnTo>
                  <a:pt x="77" y="432"/>
                </a:lnTo>
                <a:lnTo>
                  <a:pt x="77" y="434"/>
                </a:lnTo>
                <a:lnTo>
                  <a:pt x="77" y="434"/>
                </a:lnTo>
                <a:lnTo>
                  <a:pt x="77" y="434"/>
                </a:lnTo>
                <a:lnTo>
                  <a:pt x="76" y="433"/>
                </a:lnTo>
                <a:lnTo>
                  <a:pt x="76" y="430"/>
                </a:lnTo>
                <a:lnTo>
                  <a:pt x="76" y="430"/>
                </a:lnTo>
                <a:close/>
                <a:moveTo>
                  <a:pt x="75" y="447"/>
                </a:moveTo>
                <a:lnTo>
                  <a:pt x="75" y="447"/>
                </a:lnTo>
                <a:lnTo>
                  <a:pt x="76" y="445"/>
                </a:lnTo>
                <a:lnTo>
                  <a:pt x="76" y="445"/>
                </a:lnTo>
                <a:lnTo>
                  <a:pt x="77" y="447"/>
                </a:lnTo>
                <a:lnTo>
                  <a:pt x="77" y="449"/>
                </a:lnTo>
                <a:lnTo>
                  <a:pt x="77" y="449"/>
                </a:lnTo>
                <a:lnTo>
                  <a:pt x="76" y="448"/>
                </a:lnTo>
                <a:lnTo>
                  <a:pt x="75" y="447"/>
                </a:lnTo>
                <a:lnTo>
                  <a:pt x="75" y="447"/>
                </a:lnTo>
                <a:close/>
                <a:moveTo>
                  <a:pt x="68" y="357"/>
                </a:moveTo>
                <a:lnTo>
                  <a:pt x="68" y="357"/>
                </a:lnTo>
                <a:lnTo>
                  <a:pt x="69" y="338"/>
                </a:lnTo>
                <a:lnTo>
                  <a:pt x="69" y="338"/>
                </a:lnTo>
                <a:lnTo>
                  <a:pt x="69" y="338"/>
                </a:lnTo>
                <a:lnTo>
                  <a:pt x="69" y="339"/>
                </a:lnTo>
                <a:lnTo>
                  <a:pt x="69" y="342"/>
                </a:lnTo>
                <a:lnTo>
                  <a:pt x="69" y="342"/>
                </a:lnTo>
                <a:lnTo>
                  <a:pt x="69" y="358"/>
                </a:lnTo>
                <a:lnTo>
                  <a:pt x="69" y="358"/>
                </a:lnTo>
                <a:lnTo>
                  <a:pt x="68" y="358"/>
                </a:lnTo>
                <a:lnTo>
                  <a:pt x="68" y="357"/>
                </a:lnTo>
                <a:lnTo>
                  <a:pt x="68" y="357"/>
                </a:lnTo>
                <a:close/>
                <a:moveTo>
                  <a:pt x="76" y="472"/>
                </a:moveTo>
                <a:lnTo>
                  <a:pt x="76" y="472"/>
                </a:lnTo>
                <a:lnTo>
                  <a:pt x="76" y="473"/>
                </a:lnTo>
                <a:lnTo>
                  <a:pt x="76" y="474"/>
                </a:lnTo>
                <a:lnTo>
                  <a:pt x="74" y="474"/>
                </a:lnTo>
                <a:lnTo>
                  <a:pt x="74" y="474"/>
                </a:lnTo>
                <a:lnTo>
                  <a:pt x="74" y="473"/>
                </a:lnTo>
                <a:lnTo>
                  <a:pt x="75" y="473"/>
                </a:lnTo>
                <a:lnTo>
                  <a:pt x="76" y="472"/>
                </a:lnTo>
                <a:lnTo>
                  <a:pt x="76" y="472"/>
                </a:lnTo>
                <a:close/>
                <a:moveTo>
                  <a:pt x="83" y="499"/>
                </a:moveTo>
                <a:lnTo>
                  <a:pt x="83" y="499"/>
                </a:lnTo>
                <a:lnTo>
                  <a:pt x="83" y="501"/>
                </a:lnTo>
                <a:lnTo>
                  <a:pt x="81" y="502"/>
                </a:lnTo>
                <a:lnTo>
                  <a:pt x="81" y="502"/>
                </a:lnTo>
                <a:lnTo>
                  <a:pt x="82" y="499"/>
                </a:lnTo>
                <a:lnTo>
                  <a:pt x="83" y="499"/>
                </a:lnTo>
                <a:lnTo>
                  <a:pt x="83" y="499"/>
                </a:lnTo>
                <a:close/>
                <a:moveTo>
                  <a:pt x="83" y="476"/>
                </a:moveTo>
                <a:lnTo>
                  <a:pt x="83" y="476"/>
                </a:lnTo>
                <a:lnTo>
                  <a:pt x="83" y="482"/>
                </a:lnTo>
                <a:lnTo>
                  <a:pt x="82" y="488"/>
                </a:lnTo>
                <a:lnTo>
                  <a:pt x="82" y="488"/>
                </a:lnTo>
                <a:lnTo>
                  <a:pt x="82" y="489"/>
                </a:lnTo>
                <a:lnTo>
                  <a:pt x="83" y="489"/>
                </a:lnTo>
                <a:lnTo>
                  <a:pt x="83" y="491"/>
                </a:lnTo>
                <a:lnTo>
                  <a:pt x="83" y="492"/>
                </a:lnTo>
                <a:lnTo>
                  <a:pt x="83" y="492"/>
                </a:lnTo>
                <a:lnTo>
                  <a:pt x="82" y="491"/>
                </a:lnTo>
                <a:lnTo>
                  <a:pt x="82" y="491"/>
                </a:lnTo>
                <a:lnTo>
                  <a:pt x="82" y="494"/>
                </a:lnTo>
                <a:lnTo>
                  <a:pt x="83" y="497"/>
                </a:lnTo>
                <a:lnTo>
                  <a:pt x="83" y="497"/>
                </a:lnTo>
                <a:lnTo>
                  <a:pt x="81" y="497"/>
                </a:lnTo>
                <a:lnTo>
                  <a:pt x="81" y="498"/>
                </a:lnTo>
                <a:lnTo>
                  <a:pt x="80" y="501"/>
                </a:lnTo>
                <a:lnTo>
                  <a:pt x="80" y="501"/>
                </a:lnTo>
                <a:lnTo>
                  <a:pt x="79" y="499"/>
                </a:lnTo>
                <a:lnTo>
                  <a:pt x="79" y="497"/>
                </a:lnTo>
                <a:lnTo>
                  <a:pt x="81" y="494"/>
                </a:lnTo>
                <a:lnTo>
                  <a:pt x="81" y="494"/>
                </a:lnTo>
                <a:lnTo>
                  <a:pt x="79" y="492"/>
                </a:lnTo>
                <a:lnTo>
                  <a:pt x="77" y="491"/>
                </a:lnTo>
                <a:lnTo>
                  <a:pt x="77" y="489"/>
                </a:lnTo>
                <a:lnTo>
                  <a:pt x="77" y="489"/>
                </a:lnTo>
                <a:lnTo>
                  <a:pt x="79" y="489"/>
                </a:lnTo>
                <a:lnTo>
                  <a:pt x="79" y="491"/>
                </a:lnTo>
                <a:lnTo>
                  <a:pt x="79" y="491"/>
                </a:lnTo>
                <a:lnTo>
                  <a:pt x="80" y="492"/>
                </a:lnTo>
                <a:lnTo>
                  <a:pt x="80" y="492"/>
                </a:lnTo>
                <a:lnTo>
                  <a:pt x="80" y="491"/>
                </a:lnTo>
                <a:lnTo>
                  <a:pt x="80" y="491"/>
                </a:lnTo>
                <a:lnTo>
                  <a:pt x="79" y="489"/>
                </a:lnTo>
                <a:lnTo>
                  <a:pt x="79" y="489"/>
                </a:lnTo>
                <a:lnTo>
                  <a:pt x="79" y="487"/>
                </a:lnTo>
                <a:lnTo>
                  <a:pt x="79" y="486"/>
                </a:lnTo>
                <a:lnTo>
                  <a:pt x="79" y="486"/>
                </a:lnTo>
                <a:lnTo>
                  <a:pt x="80" y="486"/>
                </a:lnTo>
                <a:lnTo>
                  <a:pt x="80" y="486"/>
                </a:lnTo>
                <a:lnTo>
                  <a:pt x="79" y="483"/>
                </a:lnTo>
                <a:lnTo>
                  <a:pt x="79" y="483"/>
                </a:lnTo>
                <a:lnTo>
                  <a:pt x="79" y="482"/>
                </a:lnTo>
                <a:lnTo>
                  <a:pt x="80" y="482"/>
                </a:lnTo>
                <a:lnTo>
                  <a:pt x="80" y="482"/>
                </a:lnTo>
                <a:lnTo>
                  <a:pt x="79" y="481"/>
                </a:lnTo>
                <a:lnTo>
                  <a:pt x="80" y="479"/>
                </a:lnTo>
                <a:lnTo>
                  <a:pt x="80" y="479"/>
                </a:lnTo>
                <a:lnTo>
                  <a:pt x="80" y="478"/>
                </a:lnTo>
                <a:lnTo>
                  <a:pt x="80" y="478"/>
                </a:lnTo>
                <a:lnTo>
                  <a:pt x="82" y="478"/>
                </a:lnTo>
                <a:lnTo>
                  <a:pt x="82" y="477"/>
                </a:lnTo>
                <a:lnTo>
                  <a:pt x="83" y="476"/>
                </a:lnTo>
                <a:lnTo>
                  <a:pt x="83" y="476"/>
                </a:lnTo>
                <a:close/>
                <a:moveTo>
                  <a:pt x="81" y="478"/>
                </a:moveTo>
                <a:lnTo>
                  <a:pt x="81" y="478"/>
                </a:lnTo>
                <a:lnTo>
                  <a:pt x="81" y="481"/>
                </a:lnTo>
                <a:lnTo>
                  <a:pt x="80" y="482"/>
                </a:lnTo>
                <a:lnTo>
                  <a:pt x="81" y="483"/>
                </a:lnTo>
                <a:lnTo>
                  <a:pt x="82" y="483"/>
                </a:lnTo>
                <a:lnTo>
                  <a:pt x="82" y="483"/>
                </a:lnTo>
                <a:lnTo>
                  <a:pt x="82" y="479"/>
                </a:lnTo>
                <a:lnTo>
                  <a:pt x="82" y="479"/>
                </a:lnTo>
                <a:lnTo>
                  <a:pt x="81" y="478"/>
                </a:lnTo>
                <a:lnTo>
                  <a:pt x="81" y="478"/>
                </a:lnTo>
                <a:close/>
                <a:moveTo>
                  <a:pt x="68" y="428"/>
                </a:moveTo>
                <a:lnTo>
                  <a:pt x="68" y="428"/>
                </a:lnTo>
                <a:lnTo>
                  <a:pt x="66" y="427"/>
                </a:lnTo>
                <a:lnTo>
                  <a:pt x="66" y="427"/>
                </a:lnTo>
                <a:lnTo>
                  <a:pt x="66" y="424"/>
                </a:lnTo>
                <a:lnTo>
                  <a:pt x="66" y="424"/>
                </a:lnTo>
                <a:lnTo>
                  <a:pt x="68" y="424"/>
                </a:lnTo>
                <a:lnTo>
                  <a:pt x="68" y="425"/>
                </a:lnTo>
                <a:lnTo>
                  <a:pt x="68" y="428"/>
                </a:lnTo>
                <a:lnTo>
                  <a:pt x="68" y="428"/>
                </a:lnTo>
                <a:close/>
                <a:moveTo>
                  <a:pt x="70" y="429"/>
                </a:moveTo>
                <a:lnTo>
                  <a:pt x="70" y="429"/>
                </a:lnTo>
                <a:lnTo>
                  <a:pt x="70" y="428"/>
                </a:lnTo>
                <a:lnTo>
                  <a:pt x="70" y="425"/>
                </a:lnTo>
                <a:lnTo>
                  <a:pt x="70" y="422"/>
                </a:lnTo>
                <a:lnTo>
                  <a:pt x="70" y="422"/>
                </a:lnTo>
                <a:lnTo>
                  <a:pt x="70" y="423"/>
                </a:lnTo>
                <a:lnTo>
                  <a:pt x="70" y="425"/>
                </a:lnTo>
                <a:lnTo>
                  <a:pt x="70" y="429"/>
                </a:lnTo>
                <a:lnTo>
                  <a:pt x="70" y="429"/>
                </a:lnTo>
                <a:close/>
                <a:moveTo>
                  <a:pt x="66" y="511"/>
                </a:moveTo>
                <a:lnTo>
                  <a:pt x="66" y="511"/>
                </a:lnTo>
                <a:lnTo>
                  <a:pt x="66" y="512"/>
                </a:lnTo>
                <a:lnTo>
                  <a:pt x="66" y="513"/>
                </a:lnTo>
                <a:lnTo>
                  <a:pt x="66" y="516"/>
                </a:lnTo>
                <a:lnTo>
                  <a:pt x="66" y="516"/>
                </a:lnTo>
                <a:lnTo>
                  <a:pt x="66" y="516"/>
                </a:lnTo>
                <a:lnTo>
                  <a:pt x="66" y="514"/>
                </a:lnTo>
                <a:lnTo>
                  <a:pt x="66" y="511"/>
                </a:lnTo>
                <a:lnTo>
                  <a:pt x="66" y="511"/>
                </a:lnTo>
                <a:close/>
                <a:moveTo>
                  <a:pt x="66" y="491"/>
                </a:moveTo>
                <a:lnTo>
                  <a:pt x="66" y="491"/>
                </a:lnTo>
                <a:lnTo>
                  <a:pt x="68" y="494"/>
                </a:lnTo>
                <a:lnTo>
                  <a:pt x="66" y="499"/>
                </a:lnTo>
                <a:lnTo>
                  <a:pt x="66" y="499"/>
                </a:lnTo>
                <a:lnTo>
                  <a:pt x="66" y="506"/>
                </a:lnTo>
                <a:lnTo>
                  <a:pt x="66" y="508"/>
                </a:lnTo>
                <a:lnTo>
                  <a:pt x="66" y="506"/>
                </a:lnTo>
                <a:lnTo>
                  <a:pt x="66" y="506"/>
                </a:lnTo>
                <a:lnTo>
                  <a:pt x="66" y="491"/>
                </a:lnTo>
                <a:lnTo>
                  <a:pt x="66" y="491"/>
                </a:lnTo>
                <a:close/>
                <a:moveTo>
                  <a:pt x="83" y="676"/>
                </a:moveTo>
                <a:lnTo>
                  <a:pt x="83" y="676"/>
                </a:lnTo>
                <a:lnTo>
                  <a:pt x="83" y="676"/>
                </a:lnTo>
                <a:lnTo>
                  <a:pt x="83" y="677"/>
                </a:lnTo>
                <a:lnTo>
                  <a:pt x="81" y="676"/>
                </a:lnTo>
                <a:lnTo>
                  <a:pt x="76" y="674"/>
                </a:lnTo>
                <a:lnTo>
                  <a:pt x="76" y="674"/>
                </a:lnTo>
                <a:lnTo>
                  <a:pt x="79" y="674"/>
                </a:lnTo>
                <a:lnTo>
                  <a:pt x="80" y="674"/>
                </a:lnTo>
                <a:lnTo>
                  <a:pt x="81" y="676"/>
                </a:lnTo>
                <a:lnTo>
                  <a:pt x="81" y="676"/>
                </a:lnTo>
                <a:lnTo>
                  <a:pt x="82" y="676"/>
                </a:lnTo>
                <a:lnTo>
                  <a:pt x="83" y="676"/>
                </a:lnTo>
                <a:lnTo>
                  <a:pt x="83" y="676"/>
                </a:lnTo>
                <a:close/>
                <a:moveTo>
                  <a:pt x="93" y="679"/>
                </a:moveTo>
                <a:lnTo>
                  <a:pt x="93" y="679"/>
                </a:lnTo>
                <a:lnTo>
                  <a:pt x="85" y="677"/>
                </a:lnTo>
                <a:lnTo>
                  <a:pt x="85" y="677"/>
                </a:lnTo>
                <a:lnTo>
                  <a:pt x="89" y="677"/>
                </a:lnTo>
                <a:lnTo>
                  <a:pt x="92" y="677"/>
                </a:lnTo>
                <a:lnTo>
                  <a:pt x="93" y="679"/>
                </a:lnTo>
                <a:lnTo>
                  <a:pt x="93" y="679"/>
                </a:lnTo>
                <a:close/>
                <a:moveTo>
                  <a:pt x="97" y="684"/>
                </a:moveTo>
                <a:lnTo>
                  <a:pt x="97" y="684"/>
                </a:lnTo>
                <a:lnTo>
                  <a:pt x="98" y="684"/>
                </a:lnTo>
                <a:lnTo>
                  <a:pt x="98" y="686"/>
                </a:lnTo>
                <a:lnTo>
                  <a:pt x="97" y="687"/>
                </a:lnTo>
                <a:lnTo>
                  <a:pt x="97" y="687"/>
                </a:lnTo>
                <a:lnTo>
                  <a:pt x="95" y="686"/>
                </a:lnTo>
                <a:lnTo>
                  <a:pt x="93" y="684"/>
                </a:lnTo>
                <a:lnTo>
                  <a:pt x="93" y="684"/>
                </a:lnTo>
                <a:lnTo>
                  <a:pt x="94" y="684"/>
                </a:lnTo>
                <a:lnTo>
                  <a:pt x="95" y="684"/>
                </a:lnTo>
                <a:lnTo>
                  <a:pt x="97" y="684"/>
                </a:lnTo>
                <a:lnTo>
                  <a:pt x="97" y="684"/>
                </a:lnTo>
                <a:lnTo>
                  <a:pt x="97" y="684"/>
                </a:lnTo>
                <a:close/>
                <a:moveTo>
                  <a:pt x="69" y="334"/>
                </a:moveTo>
                <a:lnTo>
                  <a:pt x="69" y="334"/>
                </a:lnTo>
                <a:lnTo>
                  <a:pt x="69" y="329"/>
                </a:lnTo>
                <a:lnTo>
                  <a:pt x="69" y="324"/>
                </a:lnTo>
                <a:lnTo>
                  <a:pt x="69" y="324"/>
                </a:lnTo>
                <a:lnTo>
                  <a:pt x="70" y="327"/>
                </a:lnTo>
                <a:lnTo>
                  <a:pt x="70" y="329"/>
                </a:lnTo>
                <a:lnTo>
                  <a:pt x="69" y="334"/>
                </a:lnTo>
                <a:lnTo>
                  <a:pt x="69" y="334"/>
                </a:lnTo>
                <a:close/>
                <a:moveTo>
                  <a:pt x="77" y="501"/>
                </a:moveTo>
                <a:lnTo>
                  <a:pt x="77" y="501"/>
                </a:lnTo>
                <a:lnTo>
                  <a:pt x="81" y="502"/>
                </a:lnTo>
                <a:lnTo>
                  <a:pt x="82" y="504"/>
                </a:lnTo>
                <a:lnTo>
                  <a:pt x="82" y="507"/>
                </a:lnTo>
                <a:lnTo>
                  <a:pt x="81" y="511"/>
                </a:lnTo>
                <a:lnTo>
                  <a:pt x="81" y="511"/>
                </a:lnTo>
                <a:lnTo>
                  <a:pt x="81" y="511"/>
                </a:lnTo>
                <a:lnTo>
                  <a:pt x="82" y="509"/>
                </a:lnTo>
                <a:lnTo>
                  <a:pt x="82" y="509"/>
                </a:lnTo>
                <a:lnTo>
                  <a:pt x="82" y="511"/>
                </a:lnTo>
                <a:lnTo>
                  <a:pt x="82" y="512"/>
                </a:lnTo>
                <a:lnTo>
                  <a:pt x="81" y="514"/>
                </a:lnTo>
                <a:lnTo>
                  <a:pt x="81" y="514"/>
                </a:lnTo>
                <a:lnTo>
                  <a:pt x="81" y="516"/>
                </a:lnTo>
                <a:lnTo>
                  <a:pt x="81" y="514"/>
                </a:lnTo>
                <a:lnTo>
                  <a:pt x="81" y="514"/>
                </a:lnTo>
                <a:lnTo>
                  <a:pt x="81" y="518"/>
                </a:lnTo>
                <a:lnTo>
                  <a:pt x="81" y="522"/>
                </a:lnTo>
                <a:lnTo>
                  <a:pt x="81" y="522"/>
                </a:lnTo>
                <a:lnTo>
                  <a:pt x="81" y="523"/>
                </a:lnTo>
                <a:lnTo>
                  <a:pt x="81" y="524"/>
                </a:lnTo>
                <a:lnTo>
                  <a:pt x="82" y="524"/>
                </a:lnTo>
                <a:lnTo>
                  <a:pt x="82" y="524"/>
                </a:lnTo>
                <a:lnTo>
                  <a:pt x="82" y="527"/>
                </a:lnTo>
                <a:lnTo>
                  <a:pt x="82" y="528"/>
                </a:lnTo>
                <a:lnTo>
                  <a:pt x="82" y="533"/>
                </a:lnTo>
                <a:lnTo>
                  <a:pt x="82" y="533"/>
                </a:lnTo>
                <a:lnTo>
                  <a:pt x="80" y="536"/>
                </a:lnTo>
                <a:lnTo>
                  <a:pt x="80" y="536"/>
                </a:lnTo>
                <a:lnTo>
                  <a:pt x="79" y="538"/>
                </a:lnTo>
                <a:lnTo>
                  <a:pt x="79" y="538"/>
                </a:lnTo>
                <a:lnTo>
                  <a:pt x="80" y="538"/>
                </a:lnTo>
                <a:lnTo>
                  <a:pt x="80" y="537"/>
                </a:lnTo>
                <a:lnTo>
                  <a:pt x="81" y="536"/>
                </a:lnTo>
                <a:lnTo>
                  <a:pt x="82" y="537"/>
                </a:lnTo>
                <a:lnTo>
                  <a:pt x="82" y="537"/>
                </a:lnTo>
                <a:lnTo>
                  <a:pt x="82" y="538"/>
                </a:lnTo>
                <a:lnTo>
                  <a:pt x="81" y="538"/>
                </a:lnTo>
                <a:lnTo>
                  <a:pt x="81" y="538"/>
                </a:lnTo>
                <a:lnTo>
                  <a:pt x="81" y="546"/>
                </a:lnTo>
                <a:lnTo>
                  <a:pt x="81" y="552"/>
                </a:lnTo>
                <a:lnTo>
                  <a:pt x="81" y="552"/>
                </a:lnTo>
                <a:lnTo>
                  <a:pt x="80" y="554"/>
                </a:lnTo>
                <a:lnTo>
                  <a:pt x="79" y="554"/>
                </a:lnTo>
                <a:lnTo>
                  <a:pt x="79" y="554"/>
                </a:lnTo>
                <a:lnTo>
                  <a:pt x="80" y="556"/>
                </a:lnTo>
                <a:lnTo>
                  <a:pt x="80" y="557"/>
                </a:lnTo>
                <a:lnTo>
                  <a:pt x="79" y="562"/>
                </a:lnTo>
                <a:lnTo>
                  <a:pt x="79" y="562"/>
                </a:lnTo>
                <a:lnTo>
                  <a:pt x="80" y="563"/>
                </a:lnTo>
                <a:lnTo>
                  <a:pt x="80" y="564"/>
                </a:lnTo>
                <a:lnTo>
                  <a:pt x="80" y="567"/>
                </a:lnTo>
                <a:lnTo>
                  <a:pt x="80" y="567"/>
                </a:lnTo>
                <a:lnTo>
                  <a:pt x="80" y="566"/>
                </a:lnTo>
                <a:lnTo>
                  <a:pt x="80" y="564"/>
                </a:lnTo>
                <a:lnTo>
                  <a:pt x="80" y="564"/>
                </a:lnTo>
                <a:lnTo>
                  <a:pt x="79" y="566"/>
                </a:lnTo>
                <a:lnTo>
                  <a:pt x="79" y="567"/>
                </a:lnTo>
                <a:lnTo>
                  <a:pt x="79" y="569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80" y="571"/>
                </a:lnTo>
                <a:lnTo>
                  <a:pt x="79" y="571"/>
                </a:lnTo>
                <a:lnTo>
                  <a:pt x="77" y="572"/>
                </a:lnTo>
                <a:lnTo>
                  <a:pt x="77" y="572"/>
                </a:lnTo>
                <a:lnTo>
                  <a:pt x="77" y="574"/>
                </a:lnTo>
                <a:lnTo>
                  <a:pt x="77" y="574"/>
                </a:lnTo>
                <a:lnTo>
                  <a:pt x="77" y="578"/>
                </a:lnTo>
                <a:lnTo>
                  <a:pt x="77" y="578"/>
                </a:lnTo>
                <a:lnTo>
                  <a:pt x="76" y="579"/>
                </a:lnTo>
                <a:lnTo>
                  <a:pt x="76" y="579"/>
                </a:lnTo>
                <a:lnTo>
                  <a:pt x="77" y="582"/>
                </a:lnTo>
                <a:lnTo>
                  <a:pt x="77" y="582"/>
                </a:lnTo>
                <a:lnTo>
                  <a:pt x="77" y="582"/>
                </a:lnTo>
                <a:lnTo>
                  <a:pt x="76" y="583"/>
                </a:lnTo>
                <a:lnTo>
                  <a:pt x="76" y="583"/>
                </a:lnTo>
                <a:lnTo>
                  <a:pt x="77" y="584"/>
                </a:lnTo>
                <a:lnTo>
                  <a:pt x="77" y="584"/>
                </a:lnTo>
                <a:lnTo>
                  <a:pt x="76" y="587"/>
                </a:lnTo>
                <a:lnTo>
                  <a:pt x="76" y="589"/>
                </a:lnTo>
                <a:lnTo>
                  <a:pt x="76" y="589"/>
                </a:lnTo>
                <a:lnTo>
                  <a:pt x="77" y="588"/>
                </a:lnTo>
                <a:lnTo>
                  <a:pt x="77" y="588"/>
                </a:lnTo>
                <a:lnTo>
                  <a:pt x="76" y="592"/>
                </a:lnTo>
                <a:lnTo>
                  <a:pt x="76" y="594"/>
                </a:lnTo>
                <a:lnTo>
                  <a:pt x="76" y="594"/>
                </a:lnTo>
                <a:lnTo>
                  <a:pt x="76" y="598"/>
                </a:lnTo>
                <a:lnTo>
                  <a:pt x="76" y="598"/>
                </a:lnTo>
                <a:lnTo>
                  <a:pt x="76" y="599"/>
                </a:lnTo>
                <a:lnTo>
                  <a:pt x="76" y="599"/>
                </a:lnTo>
                <a:lnTo>
                  <a:pt x="76" y="599"/>
                </a:lnTo>
                <a:lnTo>
                  <a:pt x="77" y="601"/>
                </a:lnTo>
                <a:lnTo>
                  <a:pt x="77" y="601"/>
                </a:lnTo>
                <a:lnTo>
                  <a:pt x="77" y="602"/>
                </a:lnTo>
                <a:lnTo>
                  <a:pt x="76" y="603"/>
                </a:lnTo>
                <a:lnTo>
                  <a:pt x="76" y="603"/>
                </a:lnTo>
                <a:lnTo>
                  <a:pt x="76" y="603"/>
                </a:lnTo>
                <a:lnTo>
                  <a:pt x="76" y="602"/>
                </a:lnTo>
                <a:lnTo>
                  <a:pt x="76" y="602"/>
                </a:lnTo>
                <a:lnTo>
                  <a:pt x="75" y="602"/>
                </a:lnTo>
                <a:lnTo>
                  <a:pt x="74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3"/>
                </a:lnTo>
                <a:lnTo>
                  <a:pt x="72" y="603"/>
                </a:lnTo>
                <a:lnTo>
                  <a:pt x="72" y="603"/>
                </a:lnTo>
                <a:lnTo>
                  <a:pt x="74" y="603"/>
                </a:lnTo>
                <a:lnTo>
                  <a:pt x="75" y="603"/>
                </a:lnTo>
                <a:lnTo>
                  <a:pt x="75" y="603"/>
                </a:lnTo>
                <a:lnTo>
                  <a:pt x="75" y="604"/>
                </a:lnTo>
                <a:lnTo>
                  <a:pt x="75" y="606"/>
                </a:lnTo>
                <a:lnTo>
                  <a:pt x="75" y="606"/>
                </a:lnTo>
                <a:lnTo>
                  <a:pt x="76" y="607"/>
                </a:lnTo>
                <a:lnTo>
                  <a:pt x="76" y="607"/>
                </a:lnTo>
                <a:lnTo>
                  <a:pt x="75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9"/>
                </a:lnTo>
                <a:lnTo>
                  <a:pt x="76" y="609"/>
                </a:lnTo>
                <a:lnTo>
                  <a:pt x="76" y="609"/>
                </a:lnTo>
                <a:lnTo>
                  <a:pt x="76" y="611"/>
                </a:lnTo>
                <a:lnTo>
                  <a:pt x="77" y="611"/>
                </a:lnTo>
                <a:lnTo>
                  <a:pt x="77" y="611"/>
                </a:lnTo>
                <a:lnTo>
                  <a:pt x="76" y="613"/>
                </a:lnTo>
                <a:lnTo>
                  <a:pt x="77" y="616"/>
                </a:lnTo>
                <a:lnTo>
                  <a:pt x="77" y="616"/>
                </a:lnTo>
                <a:lnTo>
                  <a:pt x="76" y="617"/>
                </a:lnTo>
                <a:lnTo>
                  <a:pt x="76" y="619"/>
                </a:lnTo>
                <a:lnTo>
                  <a:pt x="76" y="619"/>
                </a:lnTo>
                <a:lnTo>
                  <a:pt x="77" y="619"/>
                </a:lnTo>
                <a:lnTo>
                  <a:pt x="77" y="618"/>
                </a:lnTo>
                <a:lnTo>
                  <a:pt x="77" y="618"/>
                </a:lnTo>
                <a:lnTo>
                  <a:pt x="77" y="619"/>
                </a:lnTo>
                <a:lnTo>
                  <a:pt x="79" y="621"/>
                </a:lnTo>
                <a:lnTo>
                  <a:pt x="79" y="621"/>
                </a:lnTo>
                <a:lnTo>
                  <a:pt x="79" y="621"/>
                </a:lnTo>
                <a:lnTo>
                  <a:pt x="80" y="621"/>
                </a:lnTo>
                <a:lnTo>
                  <a:pt x="80" y="621"/>
                </a:lnTo>
                <a:lnTo>
                  <a:pt x="81" y="622"/>
                </a:lnTo>
                <a:lnTo>
                  <a:pt x="81" y="622"/>
                </a:lnTo>
                <a:lnTo>
                  <a:pt x="82" y="622"/>
                </a:lnTo>
                <a:lnTo>
                  <a:pt x="82" y="622"/>
                </a:lnTo>
                <a:lnTo>
                  <a:pt x="82" y="623"/>
                </a:lnTo>
                <a:lnTo>
                  <a:pt x="82" y="623"/>
                </a:lnTo>
                <a:lnTo>
                  <a:pt x="85" y="626"/>
                </a:lnTo>
                <a:lnTo>
                  <a:pt x="86" y="629"/>
                </a:lnTo>
                <a:lnTo>
                  <a:pt x="86" y="629"/>
                </a:lnTo>
                <a:lnTo>
                  <a:pt x="86" y="629"/>
                </a:lnTo>
                <a:lnTo>
                  <a:pt x="86" y="631"/>
                </a:lnTo>
                <a:lnTo>
                  <a:pt x="86" y="631"/>
                </a:lnTo>
                <a:lnTo>
                  <a:pt x="86" y="631"/>
                </a:lnTo>
                <a:lnTo>
                  <a:pt x="87" y="631"/>
                </a:lnTo>
                <a:lnTo>
                  <a:pt x="87" y="631"/>
                </a:lnTo>
                <a:lnTo>
                  <a:pt x="88" y="632"/>
                </a:lnTo>
                <a:lnTo>
                  <a:pt x="91" y="634"/>
                </a:lnTo>
                <a:lnTo>
                  <a:pt x="91" y="634"/>
                </a:lnTo>
                <a:lnTo>
                  <a:pt x="89" y="634"/>
                </a:lnTo>
                <a:lnTo>
                  <a:pt x="89" y="634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7" y="634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9" y="636"/>
                </a:lnTo>
                <a:lnTo>
                  <a:pt x="89" y="636"/>
                </a:lnTo>
                <a:lnTo>
                  <a:pt x="92" y="637"/>
                </a:lnTo>
                <a:lnTo>
                  <a:pt x="92" y="637"/>
                </a:lnTo>
                <a:lnTo>
                  <a:pt x="93" y="636"/>
                </a:lnTo>
                <a:lnTo>
                  <a:pt x="93" y="636"/>
                </a:lnTo>
                <a:lnTo>
                  <a:pt x="95" y="637"/>
                </a:lnTo>
                <a:lnTo>
                  <a:pt x="95" y="637"/>
                </a:lnTo>
                <a:lnTo>
                  <a:pt x="98" y="637"/>
                </a:lnTo>
                <a:lnTo>
                  <a:pt x="99" y="638"/>
                </a:lnTo>
                <a:lnTo>
                  <a:pt x="99" y="638"/>
                </a:lnTo>
                <a:lnTo>
                  <a:pt x="101" y="637"/>
                </a:lnTo>
                <a:lnTo>
                  <a:pt x="104" y="637"/>
                </a:lnTo>
                <a:lnTo>
                  <a:pt x="110" y="638"/>
                </a:lnTo>
                <a:lnTo>
                  <a:pt x="110" y="638"/>
                </a:lnTo>
                <a:lnTo>
                  <a:pt x="111" y="637"/>
                </a:lnTo>
                <a:lnTo>
                  <a:pt x="112" y="636"/>
                </a:lnTo>
                <a:lnTo>
                  <a:pt x="117" y="637"/>
                </a:lnTo>
                <a:lnTo>
                  <a:pt x="117" y="637"/>
                </a:lnTo>
                <a:lnTo>
                  <a:pt x="126" y="634"/>
                </a:lnTo>
                <a:lnTo>
                  <a:pt x="126" y="634"/>
                </a:lnTo>
                <a:lnTo>
                  <a:pt x="135" y="633"/>
                </a:lnTo>
                <a:lnTo>
                  <a:pt x="135" y="633"/>
                </a:lnTo>
                <a:lnTo>
                  <a:pt x="140" y="632"/>
                </a:lnTo>
                <a:lnTo>
                  <a:pt x="141" y="632"/>
                </a:lnTo>
                <a:lnTo>
                  <a:pt x="144" y="631"/>
                </a:lnTo>
                <a:lnTo>
                  <a:pt x="144" y="631"/>
                </a:lnTo>
                <a:lnTo>
                  <a:pt x="145" y="631"/>
                </a:lnTo>
                <a:lnTo>
                  <a:pt x="146" y="631"/>
                </a:lnTo>
                <a:lnTo>
                  <a:pt x="147" y="629"/>
                </a:lnTo>
                <a:lnTo>
                  <a:pt x="147" y="629"/>
                </a:lnTo>
                <a:lnTo>
                  <a:pt x="150" y="631"/>
                </a:lnTo>
                <a:lnTo>
                  <a:pt x="150" y="631"/>
                </a:lnTo>
                <a:lnTo>
                  <a:pt x="161" y="627"/>
                </a:lnTo>
                <a:lnTo>
                  <a:pt x="161" y="627"/>
                </a:lnTo>
                <a:lnTo>
                  <a:pt x="167" y="627"/>
                </a:lnTo>
                <a:lnTo>
                  <a:pt x="167" y="627"/>
                </a:lnTo>
                <a:lnTo>
                  <a:pt x="170" y="624"/>
                </a:lnTo>
                <a:lnTo>
                  <a:pt x="170" y="624"/>
                </a:lnTo>
                <a:lnTo>
                  <a:pt x="175" y="624"/>
                </a:lnTo>
                <a:lnTo>
                  <a:pt x="175" y="624"/>
                </a:lnTo>
                <a:lnTo>
                  <a:pt x="178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2"/>
                </a:lnTo>
                <a:lnTo>
                  <a:pt x="181" y="622"/>
                </a:lnTo>
                <a:lnTo>
                  <a:pt x="184" y="622"/>
                </a:lnTo>
                <a:lnTo>
                  <a:pt x="186" y="622"/>
                </a:lnTo>
                <a:lnTo>
                  <a:pt x="186" y="622"/>
                </a:lnTo>
                <a:lnTo>
                  <a:pt x="190" y="624"/>
                </a:lnTo>
                <a:lnTo>
                  <a:pt x="191" y="624"/>
                </a:lnTo>
                <a:lnTo>
                  <a:pt x="193" y="624"/>
                </a:lnTo>
                <a:lnTo>
                  <a:pt x="193" y="624"/>
                </a:lnTo>
                <a:lnTo>
                  <a:pt x="193" y="626"/>
                </a:lnTo>
                <a:lnTo>
                  <a:pt x="193" y="627"/>
                </a:lnTo>
                <a:lnTo>
                  <a:pt x="192" y="628"/>
                </a:lnTo>
                <a:lnTo>
                  <a:pt x="192" y="631"/>
                </a:lnTo>
                <a:lnTo>
                  <a:pt x="192" y="631"/>
                </a:lnTo>
                <a:lnTo>
                  <a:pt x="193" y="632"/>
                </a:lnTo>
                <a:lnTo>
                  <a:pt x="194" y="631"/>
                </a:lnTo>
                <a:lnTo>
                  <a:pt x="196" y="631"/>
                </a:lnTo>
                <a:lnTo>
                  <a:pt x="196" y="631"/>
                </a:lnTo>
                <a:lnTo>
                  <a:pt x="196" y="629"/>
                </a:lnTo>
                <a:lnTo>
                  <a:pt x="196" y="628"/>
                </a:lnTo>
                <a:lnTo>
                  <a:pt x="196" y="628"/>
                </a:lnTo>
                <a:lnTo>
                  <a:pt x="197" y="628"/>
                </a:lnTo>
                <a:lnTo>
                  <a:pt x="198" y="628"/>
                </a:lnTo>
                <a:lnTo>
                  <a:pt x="198" y="629"/>
                </a:lnTo>
                <a:lnTo>
                  <a:pt x="199" y="629"/>
                </a:lnTo>
                <a:lnTo>
                  <a:pt x="199" y="629"/>
                </a:lnTo>
                <a:lnTo>
                  <a:pt x="201" y="629"/>
                </a:lnTo>
                <a:lnTo>
                  <a:pt x="202" y="629"/>
                </a:lnTo>
                <a:lnTo>
                  <a:pt x="202" y="628"/>
                </a:lnTo>
                <a:lnTo>
                  <a:pt x="203" y="628"/>
                </a:lnTo>
                <a:lnTo>
                  <a:pt x="203" y="628"/>
                </a:lnTo>
                <a:lnTo>
                  <a:pt x="203" y="631"/>
                </a:lnTo>
                <a:lnTo>
                  <a:pt x="203" y="631"/>
                </a:lnTo>
                <a:lnTo>
                  <a:pt x="205" y="629"/>
                </a:lnTo>
                <a:lnTo>
                  <a:pt x="208" y="629"/>
                </a:lnTo>
                <a:lnTo>
                  <a:pt x="208" y="629"/>
                </a:lnTo>
                <a:lnTo>
                  <a:pt x="207" y="631"/>
                </a:lnTo>
                <a:lnTo>
                  <a:pt x="207" y="631"/>
                </a:lnTo>
                <a:lnTo>
                  <a:pt x="210" y="631"/>
                </a:lnTo>
                <a:lnTo>
                  <a:pt x="211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6" y="629"/>
                </a:lnTo>
                <a:lnTo>
                  <a:pt x="219" y="631"/>
                </a:lnTo>
                <a:lnTo>
                  <a:pt x="219" y="631"/>
                </a:lnTo>
                <a:lnTo>
                  <a:pt x="220" y="629"/>
                </a:lnTo>
                <a:lnTo>
                  <a:pt x="221" y="629"/>
                </a:lnTo>
                <a:lnTo>
                  <a:pt x="221" y="629"/>
                </a:lnTo>
                <a:lnTo>
                  <a:pt x="222" y="628"/>
                </a:lnTo>
                <a:lnTo>
                  <a:pt x="223" y="627"/>
                </a:lnTo>
                <a:lnTo>
                  <a:pt x="223" y="627"/>
                </a:lnTo>
                <a:lnTo>
                  <a:pt x="225" y="628"/>
                </a:lnTo>
                <a:lnTo>
                  <a:pt x="226" y="628"/>
                </a:lnTo>
                <a:lnTo>
                  <a:pt x="226" y="628"/>
                </a:lnTo>
                <a:lnTo>
                  <a:pt x="227" y="628"/>
                </a:lnTo>
                <a:lnTo>
                  <a:pt x="227" y="628"/>
                </a:lnTo>
                <a:lnTo>
                  <a:pt x="227" y="626"/>
                </a:lnTo>
                <a:lnTo>
                  <a:pt x="227" y="624"/>
                </a:lnTo>
                <a:lnTo>
                  <a:pt x="227" y="624"/>
                </a:lnTo>
                <a:lnTo>
                  <a:pt x="227" y="624"/>
                </a:lnTo>
                <a:lnTo>
                  <a:pt x="227" y="626"/>
                </a:lnTo>
                <a:lnTo>
                  <a:pt x="227" y="626"/>
                </a:lnTo>
                <a:lnTo>
                  <a:pt x="228" y="626"/>
                </a:lnTo>
                <a:lnTo>
                  <a:pt x="230" y="624"/>
                </a:lnTo>
                <a:lnTo>
                  <a:pt x="230" y="624"/>
                </a:lnTo>
                <a:lnTo>
                  <a:pt x="232" y="627"/>
                </a:lnTo>
                <a:lnTo>
                  <a:pt x="233" y="627"/>
                </a:lnTo>
                <a:lnTo>
                  <a:pt x="234" y="626"/>
                </a:lnTo>
                <a:lnTo>
                  <a:pt x="234" y="626"/>
                </a:lnTo>
                <a:lnTo>
                  <a:pt x="233" y="624"/>
                </a:lnTo>
                <a:lnTo>
                  <a:pt x="232" y="626"/>
                </a:lnTo>
                <a:lnTo>
                  <a:pt x="232" y="626"/>
                </a:lnTo>
                <a:lnTo>
                  <a:pt x="232" y="624"/>
                </a:lnTo>
                <a:lnTo>
                  <a:pt x="231" y="622"/>
                </a:lnTo>
                <a:lnTo>
                  <a:pt x="231" y="622"/>
                </a:lnTo>
                <a:lnTo>
                  <a:pt x="233" y="621"/>
                </a:lnTo>
                <a:lnTo>
                  <a:pt x="236" y="621"/>
                </a:lnTo>
                <a:lnTo>
                  <a:pt x="236" y="621"/>
                </a:lnTo>
                <a:lnTo>
                  <a:pt x="234" y="622"/>
                </a:lnTo>
                <a:lnTo>
                  <a:pt x="234" y="622"/>
                </a:lnTo>
                <a:lnTo>
                  <a:pt x="233" y="622"/>
                </a:lnTo>
                <a:lnTo>
                  <a:pt x="233" y="623"/>
                </a:lnTo>
                <a:lnTo>
                  <a:pt x="233" y="623"/>
                </a:lnTo>
                <a:lnTo>
                  <a:pt x="234" y="623"/>
                </a:lnTo>
                <a:lnTo>
                  <a:pt x="237" y="623"/>
                </a:lnTo>
                <a:lnTo>
                  <a:pt x="239" y="622"/>
                </a:lnTo>
                <a:lnTo>
                  <a:pt x="240" y="621"/>
                </a:lnTo>
                <a:lnTo>
                  <a:pt x="240" y="621"/>
                </a:lnTo>
                <a:lnTo>
                  <a:pt x="244" y="619"/>
                </a:lnTo>
                <a:lnTo>
                  <a:pt x="245" y="621"/>
                </a:lnTo>
                <a:lnTo>
                  <a:pt x="245" y="622"/>
                </a:lnTo>
                <a:lnTo>
                  <a:pt x="245" y="622"/>
                </a:lnTo>
                <a:lnTo>
                  <a:pt x="246" y="622"/>
                </a:lnTo>
                <a:lnTo>
                  <a:pt x="248" y="621"/>
                </a:lnTo>
                <a:lnTo>
                  <a:pt x="248" y="621"/>
                </a:lnTo>
                <a:lnTo>
                  <a:pt x="249" y="621"/>
                </a:lnTo>
                <a:lnTo>
                  <a:pt x="249" y="621"/>
                </a:lnTo>
                <a:lnTo>
                  <a:pt x="249" y="621"/>
                </a:lnTo>
                <a:lnTo>
                  <a:pt x="248" y="621"/>
                </a:lnTo>
                <a:lnTo>
                  <a:pt x="248" y="621"/>
                </a:lnTo>
                <a:lnTo>
                  <a:pt x="250" y="623"/>
                </a:lnTo>
                <a:lnTo>
                  <a:pt x="250" y="624"/>
                </a:lnTo>
                <a:lnTo>
                  <a:pt x="250" y="626"/>
                </a:lnTo>
                <a:lnTo>
                  <a:pt x="250" y="626"/>
                </a:lnTo>
                <a:lnTo>
                  <a:pt x="252" y="626"/>
                </a:lnTo>
                <a:lnTo>
                  <a:pt x="254" y="624"/>
                </a:lnTo>
                <a:lnTo>
                  <a:pt x="254" y="624"/>
                </a:lnTo>
                <a:lnTo>
                  <a:pt x="252" y="624"/>
                </a:lnTo>
                <a:lnTo>
                  <a:pt x="251" y="624"/>
                </a:lnTo>
                <a:lnTo>
                  <a:pt x="251" y="624"/>
                </a:lnTo>
                <a:lnTo>
                  <a:pt x="251" y="622"/>
                </a:lnTo>
                <a:lnTo>
                  <a:pt x="251" y="621"/>
                </a:lnTo>
                <a:lnTo>
                  <a:pt x="252" y="621"/>
                </a:lnTo>
                <a:lnTo>
                  <a:pt x="252" y="621"/>
                </a:lnTo>
                <a:lnTo>
                  <a:pt x="254" y="621"/>
                </a:lnTo>
                <a:lnTo>
                  <a:pt x="252" y="621"/>
                </a:lnTo>
                <a:lnTo>
                  <a:pt x="252" y="622"/>
                </a:lnTo>
                <a:lnTo>
                  <a:pt x="252" y="623"/>
                </a:lnTo>
                <a:lnTo>
                  <a:pt x="252" y="623"/>
                </a:lnTo>
                <a:lnTo>
                  <a:pt x="255" y="622"/>
                </a:lnTo>
                <a:lnTo>
                  <a:pt x="255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1"/>
                </a:lnTo>
                <a:lnTo>
                  <a:pt x="256" y="619"/>
                </a:lnTo>
                <a:lnTo>
                  <a:pt x="256" y="619"/>
                </a:lnTo>
                <a:lnTo>
                  <a:pt x="259" y="621"/>
                </a:lnTo>
                <a:lnTo>
                  <a:pt x="261" y="619"/>
                </a:lnTo>
                <a:lnTo>
                  <a:pt x="261" y="619"/>
                </a:lnTo>
                <a:lnTo>
                  <a:pt x="262" y="621"/>
                </a:lnTo>
                <a:lnTo>
                  <a:pt x="262" y="622"/>
                </a:lnTo>
                <a:lnTo>
                  <a:pt x="262" y="622"/>
                </a:lnTo>
                <a:lnTo>
                  <a:pt x="263" y="622"/>
                </a:lnTo>
                <a:lnTo>
                  <a:pt x="263" y="622"/>
                </a:lnTo>
                <a:lnTo>
                  <a:pt x="265" y="622"/>
                </a:lnTo>
                <a:lnTo>
                  <a:pt x="265" y="621"/>
                </a:lnTo>
                <a:lnTo>
                  <a:pt x="265" y="621"/>
                </a:lnTo>
                <a:lnTo>
                  <a:pt x="263" y="621"/>
                </a:lnTo>
                <a:lnTo>
                  <a:pt x="262" y="621"/>
                </a:lnTo>
                <a:lnTo>
                  <a:pt x="262" y="621"/>
                </a:lnTo>
                <a:lnTo>
                  <a:pt x="262" y="619"/>
                </a:lnTo>
                <a:lnTo>
                  <a:pt x="263" y="618"/>
                </a:lnTo>
                <a:lnTo>
                  <a:pt x="266" y="618"/>
                </a:lnTo>
                <a:lnTo>
                  <a:pt x="266" y="618"/>
                </a:lnTo>
                <a:lnTo>
                  <a:pt x="265" y="618"/>
                </a:lnTo>
                <a:lnTo>
                  <a:pt x="263" y="618"/>
                </a:lnTo>
                <a:lnTo>
                  <a:pt x="261" y="618"/>
                </a:lnTo>
                <a:lnTo>
                  <a:pt x="261" y="618"/>
                </a:lnTo>
                <a:lnTo>
                  <a:pt x="262" y="617"/>
                </a:lnTo>
                <a:lnTo>
                  <a:pt x="263" y="617"/>
                </a:lnTo>
                <a:lnTo>
                  <a:pt x="268" y="617"/>
                </a:lnTo>
                <a:lnTo>
                  <a:pt x="268" y="617"/>
                </a:lnTo>
                <a:lnTo>
                  <a:pt x="267" y="618"/>
                </a:lnTo>
                <a:lnTo>
                  <a:pt x="267" y="618"/>
                </a:lnTo>
                <a:lnTo>
                  <a:pt x="269" y="618"/>
                </a:lnTo>
                <a:lnTo>
                  <a:pt x="271" y="618"/>
                </a:lnTo>
                <a:lnTo>
                  <a:pt x="273" y="621"/>
                </a:lnTo>
                <a:lnTo>
                  <a:pt x="273" y="621"/>
                </a:lnTo>
                <a:lnTo>
                  <a:pt x="274" y="619"/>
                </a:lnTo>
                <a:lnTo>
                  <a:pt x="274" y="619"/>
                </a:lnTo>
                <a:lnTo>
                  <a:pt x="272" y="618"/>
                </a:lnTo>
                <a:lnTo>
                  <a:pt x="271" y="614"/>
                </a:lnTo>
                <a:lnTo>
                  <a:pt x="271" y="614"/>
                </a:lnTo>
                <a:lnTo>
                  <a:pt x="272" y="616"/>
                </a:lnTo>
                <a:lnTo>
                  <a:pt x="273" y="618"/>
                </a:lnTo>
                <a:lnTo>
                  <a:pt x="273" y="618"/>
                </a:lnTo>
                <a:lnTo>
                  <a:pt x="274" y="617"/>
                </a:lnTo>
                <a:lnTo>
                  <a:pt x="275" y="616"/>
                </a:lnTo>
                <a:lnTo>
                  <a:pt x="275" y="616"/>
                </a:lnTo>
                <a:lnTo>
                  <a:pt x="277" y="616"/>
                </a:lnTo>
                <a:lnTo>
                  <a:pt x="277" y="618"/>
                </a:lnTo>
                <a:lnTo>
                  <a:pt x="277" y="618"/>
                </a:lnTo>
                <a:lnTo>
                  <a:pt x="278" y="617"/>
                </a:lnTo>
                <a:lnTo>
                  <a:pt x="280" y="617"/>
                </a:lnTo>
                <a:lnTo>
                  <a:pt x="280" y="617"/>
                </a:lnTo>
                <a:lnTo>
                  <a:pt x="281" y="617"/>
                </a:lnTo>
                <a:lnTo>
                  <a:pt x="283" y="618"/>
                </a:lnTo>
                <a:lnTo>
                  <a:pt x="283" y="618"/>
                </a:lnTo>
                <a:lnTo>
                  <a:pt x="284" y="617"/>
                </a:lnTo>
                <a:lnTo>
                  <a:pt x="284" y="616"/>
                </a:lnTo>
                <a:lnTo>
                  <a:pt x="284" y="616"/>
                </a:lnTo>
                <a:lnTo>
                  <a:pt x="284" y="614"/>
                </a:lnTo>
                <a:lnTo>
                  <a:pt x="281" y="614"/>
                </a:lnTo>
                <a:lnTo>
                  <a:pt x="281" y="614"/>
                </a:lnTo>
                <a:lnTo>
                  <a:pt x="283" y="614"/>
                </a:lnTo>
                <a:lnTo>
                  <a:pt x="284" y="614"/>
                </a:lnTo>
                <a:lnTo>
                  <a:pt x="285" y="614"/>
                </a:lnTo>
                <a:lnTo>
                  <a:pt x="285" y="616"/>
                </a:lnTo>
                <a:lnTo>
                  <a:pt x="285" y="616"/>
                </a:lnTo>
                <a:lnTo>
                  <a:pt x="289" y="616"/>
                </a:lnTo>
                <a:lnTo>
                  <a:pt x="291" y="616"/>
                </a:lnTo>
                <a:lnTo>
                  <a:pt x="291" y="616"/>
                </a:lnTo>
                <a:lnTo>
                  <a:pt x="288" y="614"/>
                </a:lnTo>
                <a:lnTo>
                  <a:pt x="286" y="614"/>
                </a:lnTo>
                <a:lnTo>
                  <a:pt x="286" y="613"/>
                </a:lnTo>
                <a:lnTo>
                  <a:pt x="286" y="613"/>
                </a:lnTo>
                <a:lnTo>
                  <a:pt x="288" y="613"/>
                </a:lnTo>
                <a:lnTo>
                  <a:pt x="290" y="614"/>
                </a:lnTo>
                <a:lnTo>
                  <a:pt x="290" y="614"/>
                </a:lnTo>
                <a:lnTo>
                  <a:pt x="291" y="613"/>
                </a:lnTo>
                <a:lnTo>
                  <a:pt x="291" y="613"/>
                </a:lnTo>
                <a:lnTo>
                  <a:pt x="290" y="611"/>
                </a:lnTo>
                <a:lnTo>
                  <a:pt x="290" y="611"/>
                </a:lnTo>
                <a:lnTo>
                  <a:pt x="289" y="612"/>
                </a:lnTo>
                <a:lnTo>
                  <a:pt x="288" y="612"/>
                </a:lnTo>
                <a:lnTo>
                  <a:pt x="288" y="612"/>
                </a:lnTo>
                <a:lnTo>
                  <a:pt x="288" y="612"/>
                </a:lnTo>
                <a:lnTo>
                  <a:pt x="289" y="611"/>
                </a:lnTo>
                <a:lnTo>
                  <a:pt x="292" y="612"/>
                </a:lnTo>
                <a:lnTo>
                  <a:pt x="292" y="612"/>
                </a:lnTo>
                <a:lnTo>
                  <a:pt x="292" y="614"/>
                </a:lnTo>
                <a:lnTo>
                  <a:pt x="292" y="614"/>
                </a:lnTo>
                <a:lnTo>
                  <a:pt x="296" y="613"/>
                </a:lnTo>
                <a:lnTo>
                  <a:pt x="297" y="613"/>
                </a:lnTo>
                <a:lnTo>
                  <a:pt x="298" y="614"/>
                </a:lnTo>
                <a:lnTo>
                  <a:pt x="298" y="614"/>
                </a:lnTo>
                <a:lnTo>
                  <a:pt x="300" y="613"/>
                </a:lnTo>
                <a:lnTo>
                  <a:pt x="298" y="613"/>
                </a:lnTo>
                <a:lnTo>
                  <a:pt x="297" y="612"/>
                </a:lnTo>
                <a:lnTo>
                  <a:pt x="297" y="612"/>
                </a:lnTo>
                <a:lnTo>
                  <a:pt x="300" y="611"/>
                </a:lnTo>
                <a:lnTo>
                  <a:pt x="302" y="612"/>
                </a:lnTo>
                <a:lnTo>
                  <a:pt x="304" y="612"/>
                </a:lnTo>
                <a:lnTo>
                  <a:pt x="307" y="612"/>
                </a:lnTo>
                <a:lnTo>
                  <a:pt x="307" y="612"/>
                </a:lnTo>
                <a:lnTo>
                  <a:pt x="308" y="612"/>
                </a:lnTo>
                <a:lnTo>
                  <a:pt x="309" y="612"/>
                </a:lnTo>
                <a:lnTo>
                  <a:pt x="309" y="612"/>
                </a:lnTo>
                <a:lnTo>
                  <a:pt x="310" y="612"/>
                </a:lnTo>
                <a:lnTo>
                  <a:pt x="310" y="612"/>
                </a:lnTo>
                <a:lnTo>
                  <a:pt x="312" y="612"/>
                </a:lnTo>
                <a:lnTo>
                  <a:pt x="312" y="612"/>
                </a:lnTo>
                <a:lnTo>
                  <a:pt x="313" y="611"/>
                </a:lnTo>
                <a:lnTo>
                  <a:pt x="313" y="611"/>
                </a:lnTo>
                <a:lnTo>
                  <a:pt x="317" y="611"/>
                </a:lnTo>
                <a:lnTo>
                  <a:pt x="319" y="611"/>
                </a:lnTo>
                <a:lnTo>
                  <a:pt x="319" y="611"/>
                </a:lnTo>
                <a:lnTo>
                  <a:pt x="320" y="611"/>
                </a:lnTo>
                <a:lnTo>
                  <a:pt x="320" y="609"/>
                </a:lnTo>
                <a:lnTo>
                  <a:pt x="320" y="609"/>
                </a:lnTo>
                <a:lnTo>
                  <a:pt x="321" y="608"/>
                </a:lnTo>
                <a:lnTo>
                  <a:pt x="323" y="607"/>
                </a:lnTo>
                <a:lnTo>
                  <a:pt x="323" y="607"/>
                </a:lnTo>
                <a:lnTo>
                  <a:pt x="321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8"/>
                </a:lnTo>
                <a:lnTo>
                  <a:pt x="323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8"/>
                </a:lnTo>
                <a:lnTo>
                  <a:pt x="324" y="608"/>
                </a:lnTo>
                <a:lnTo>
                  <a:pt x="324" y="608"/>
                </a:lnTo>
                <a:lnTo>
                  <a:pt x="326" y="607"/>
                </a:lnTo>
                <a:lnTo>
                  <a:pt x="329" y="606"/>
                </a:lnTo>
                <a:lnTo>
                  <a:pt x="329" y="606"/>
                </a:lnTo>
                <a:lnTo>
                  <a:pt x="331" y="607"/>
                </a:lnTo>
                <a:lnTo>
                  <a:pt x="335" y="607"/>
                </a:lnTo>
                <a:lnTo>
                  <a:pt x="335" y="607"/>
                </a:lnTo>
                <a:lnTo>
                  <a:pt x="336" y="607"/>
                </a:lnTo>
                <a:lnTo>
                  <a:pt x="336" y="606"/>
                </a:lnTo>
                <a:lnTo>
                  <a:pt x="336" y="604"/>
                </a:lnTo>
                <a:lnTo>
                  <a:pt x="337" y="604"/>
                </a:lnTo>
                <a:lnTo>
                  <a:pt x="337" y="604"/>
                </a:lnTo>
                <a:lnTo>
                  <a:pt x="337" y="606"/>
                </a:lnTo>
                <a:lnTo>
                  <a:pt x="337" y="606"/>
                </a:lnTo>
                <a:lnTo>
                  <a:pt x="337" y="606"/>
                </a:lnTo>
                <a:lnTo>
                  <a:pt x="338" y="607"/>
                </a:lnTo>
                <a:lnTo>
                  <a:pt x="339" y="608"/>
                </a:lnTo>
                <a:lnTo>
                  <a:pt x="339" y="608"/>
                </a:lnTo>
                <a:lnTo>
                  <a:pt x="341" y="607"/>
                </a:lnTo>
                <a:lnTo>
                  <a:pt x="341" y="606"/>
                </a:lnTo>
                <a:lnTo>
                  <a:pt x="341" y="604"/>
                </a:lnTo>
                <a:lnTo>
                  <a:pt x="341" y="604"/>
                </a:lnTo>
                <a:lnTo>
                  <a:pt x="344" y="604"/>
                </a:lnTo>
                <a:lnTo>
                  <a:pt x="347" y="603"/>
                </a:lnTo>
                <a:lnTo>
                  <a:pt x="347" y="603"/>
                </a:lnTo>
                <a:lnTo>
                  <a:pt x="348" y="604"/>
                </a:lnTo>
                <a:lnTo>
                  <a:pt x="347" y="606"/>
                </a:lnTo>
                <a:lnTo>
                  <a:pt x="347" y="606"/>
                </a:lnTo>
                <a:lnTo>
                  <a:pt x="348" y="607"/>
                </a:lnTo>
                <a:lnTo>
                  <a:pt x="349" y="606"/>
                </a:lnTo>
                <a:lnTo>
                  <a:pt x="353" y="604"/>
                </a:lnTo>
                <a:lnTo>
                  <a:pt x="353" y="604"/>
                </a:lnTo>
                <a:lnTo>
                  <a:pt x="353" y="607"/>
                </a:lnTo>
                <a:lnTo>
                  <a:pt x="352" y="608"/>
                </a:lnTo>
                <a:lnTo>
                  <a:pt x="352" y="608"/>
                </a:lnTo>
                <a:lnTo>
                  <a:pt x="352" y="609"/>
                </a:lnTo>
                <a:lnTo>
                  <a:pt x="354" y="609"/>
                </a:lnTo>
                <a:lnTo>
                  <a:pt x="354" y="609"/>
                </a:lnTo>
                <a:lnTo>
                  <a:pt x="354" y="608"/>
                </a:lnTo>
                <a:lnTo>
                  <a:pt x="354" y="607"/>
                </a:lnTo>
                <a:lnTo>
                  <a:pt x="354" y="606"/>
                </a:lnTo>
                <a:lnTo>
                  <a:pt x="354" y="606"/>
                </a:lnTo>
                <a:lnTo>
                  <a:pt x="355" y="604"/>
                </a:lnTo>
                <a:lnTo>
                  <a:pt x="356" y="603"/>
                </a:lnTo>
                <a:lnTo>
                  <a:pt x="358" y="603"/>
                </a:lnTo>
                <a:lnTo>
                  <a:pt x="358" y="603"/>
                </a:lnTo>
                <a:lnTo>
                  <a:pt x="358" y="602"/>
                </a:lnTo>
                <a:lnTo>
                  <a:pt x="358" y="601"/>
                </a:lnTo>
                <a:lnTo>
                  <a:pt x="358" y="601"/>
                </a:lnTo>
                <a:lnTo>
                  <a:pt x="362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599"/>
                </a:lnTo>
                <a:lnTo>
                  <a:pt x="368" y="599"/>
                </a:lnTo>
                <a:lnTo>
                  <a:pt x="374" y="598"/>
                </a:lnTo>
                <a:lnTo>
                  <a:pt x="374" y="598"/>
                </a:lnTo>
                <a:lnTo>
                  <a:pt x="374" y="599"/>
                </a:lnTo>
                <a:lnTo>
                  <a:pt x="374" y="599"/>
                </a:lnTo>
                <a:lnTo>
                  <a:pt x="377" y="599"/>
                </a:lnTo>
                <a:lnTo>
                  <a:pt x="377" y="599"/>
                </a:lnTo>
                <a:lnTo>
                  <a:pt x="378" y="599"/>
                </a:lnTo>
                <a:lnTo>
                  <a:pt x="378" y="598"/>
                </a:lnTo>
                <a:lnTo>
                  <a:pt x="378" y="598"/>
                </a:lnTo>
                <a:lnTo>
                  <a:pt x="378" y="597"/>
                </a:lnTo>
                <a:lnTo>
                  <a:pt x="377" y="597"/>
                </a:lnTo>
                <a:lnTo>
                  <a:pt x="377" y="597"/>
                </a:lnTo>
                <a:lnTo>
                  <a:pt x="377" y="596"/>
                </a:lnTo>
                <a:lnTo>
                  <a:pt x="377" y="596"/>
                </a:lnTo>
                <a:lnTo>
                  <a:pt x="378" y="596"/>
                </a:lnTo>
                <a:lnTo>
                  <a:pt x="379" y="597"/>
                </a:lnTo>
                <a:lnTo>
                  <a:pt x="379" y="597"/>
                </a:lnTo>
                <a:lnTo>
                  <a:pt x="382" y="597"/>
                </a:lnTo>
                <a:lnTo>
                  <a:pt x="382" y="597"/>
                </a:lnTo>
                <a:lnTo>
                  <a:pt x="382" y="598"/>
                </a:lnTo>
                <a:lnTo>
                  <a:pt x="382" y="598"/>
                </a:lnTo>
                <a:lnTo>
                  <a:pt x="383" y="598"/>
                </a:lnTo>
                <a:lnTo>
                  <a:pt x="383" y="598"/>
                </a:lnTo>
                <a:lnTo>
                  <a:pt x="384" y="597"/>
                </a:lnTo>
                <a:lnTo>
                  <a:pt x="385" y="598"/>
                </a:lnTo>
                <a:lnTo>
                  <a:pt x="385" y="598"/>
                </a:lnTo>
                <a:lnTo>
                  <a:pt x="385" y="597"/>
                </a:lnTo>
                <a:lnTo>
                  <a:pt x="385" y="596"/>
                </a:lnTo>
                <a:lnTo>
                  <a:pt x="385" y="596"/>
                </a:lnTo>
                <a:lnTo>
                  <a:pt x="390" y="596"/>
                </a:lnTo>
                <a:lnTo>
                  <a:pt x="394" y="594"/>
                </a:lnTo>
                <a:lnTo>
                  <a:pt x="394" y="594"/>
                </a:lnTo>
                <a:lnTo>
                  <a:pt x="394" y="596"/>
                </a:lnTo>
                <a:lnTo>
                  <a:pt x="393" y="596"/>
                </a:lnTo>
                <a:lnTo>
                  <a:pt x="393" y="596"/>
                </a:lnTo>
                <a:lnTo>
                  <a:pt x="394" y="597"/>
                </a:lnTo>
                <a:lnTo>
                  <a:pt x="395" y="596"/>
                </a:lnTo>
                <a:lnTo>
                  <a:pt x="396" y="594"/>
                </a:lnTo>
                <a:lnTo>
                  <a:pt x="395" y="594"/>
                </a:lnTo>
                <a:lnTo>
                  <a:pt x="395" y="594"/>
                </a:lnTo>
                <a:lnTo>
                  <a:pt x="395" y="593"/>
                </a:lnTo>
                <a:lnTo>
                  <a:pt x="396" y="593"/>
                </a:lnTo>
                <a:lnTo>
                  <a:pt x="399" y="593"/>
                </a:lnTo>
                <a:lnTo>
                  <a:pt x="399" y="593"/>
                </a:lnTo>
                <a:lnTo>
                  <a:pt x="399" y="594"/>
                </a:lnTo>
                <a:lnTo>
                  <a:pt x="400" y="596"/>
                </a:lnTo>
                <a:lnTo>
                  <a:pt x="400" y="596"/>
                </a:lnTo>
                <a:lnTo>
                  <a:pt x="400" y="594"/>
                </a:lnTo>
                <a:lnTo>
                  <a:pt x="400" y="594"/>
                </a:lnTo>
                <a:lnTo>
                  <a:pt x="400" y="594"/>
                </a:lnTo>
                <a:lnTo>
                  <a:pt x="401" y="594"/>
                </a:lnTo>
                <a:lnTo>
                  <a:pt x="403" y="594"/>
                </a:lnTo>
                <a:lnTo>
                  <a:pt x="405" y="594"/>
                </a:lnTo>
                <a:lnTo>
                  <a:pt x="406" y="593"/>
                </a:lnTo>
                <a:lnTo>
                  <a:pt x="406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4"/>
                </a:lnTo>
                <a:lnTo>
                  <a:pt x="410" y="593"/>
                </a:lnTo>
                <a:lnTo>
                  <a:pt x="410" y="593"/>
                </a:lnTo>
                <a:lnTo>
                  <a:pt x="410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2"/>
                </a:lnTo>
                <a:lnTo>
                  <a:pt x="410" y="592"/>
                </a:lnTo>
                <a:lnTo>
                  <a:pt x="412" y="593"/>
                </a:lnTo>
                <a:lnTo>
                  <a:pt x="412" y="593"/>
                </a:lnTo>
                <a:lnTo>
                  <a:pt x="412" y="592"/>
                </a:lnTo>
                <a:lnTo>
                  <a:pt x="412" y="591"/>
                </a:lnTo>
                <a:lnTo>
                  <a:pt x="413" y="591"/>
                </a:lnTo>
                <a:lnTo>
                  <a:pt x="413" y="591"/>
                </a:lnTo>
                <a:lnTo>
                  <a:pt x="414" y="592"/>
                </a:lnTo>
                <a:lnTo>
                  <a:pt x="414" y="593"/>
                </a:lnTo>
                <a:lnTo>
                  <a:pt x="414" y="593"/>
                </a:lnTo>
                <a:lnTo>
                  <a:pt x="418" y="592"/>
                </a:lnTo>
                <a:lnTo>
                  <a:pt x="420" y="591"/>
                </a:lnTo>
                <a:lnTo>
                  <a:pt x="420" y="591"/>
                </a:lnTo>
                <a:lnTo>
                  <a:pt x="422" y="591"/>
                </a:lnTo>
                <a:lnTo>
                  <a:pt x="422" y="591"/>
                </a:lnTo>
                <a:lnTo>
                  <a:pt x="423" y="591"/>
                </a:lnTo>
                <a:lnTo>
                  <a:pt x="423" y="591"/>
                </a:lnTo>
                <a:lnTo>
                  <a:pt x="429" y="589"/>
                </a:lnTo>
                <a:lnTo>
                  <a:pt x="429" y="589"/>
                </a:lnTo>
                <a:lnTo>
                  <a:pt x="434" y="589"/>
                </a:lnTo>
                <a:lnTo>
                  <a:pt x="434" y="589"/>
                </a:lnTo>
                <a:lnTo>
                  <a:pt x="435" y="588"/>
                </a:lnTo>
                <a:lnTo>
                  <a:pt x="436" y="588"/>
                </a:lnTo>
                <a:lnTo>
                  <a:pt x="437" y="588"/>
                </a:lnTo>
                <a:lnTo>
                  <a:pt x="437" y="588"/>
                </a:lnTo>
                <a:lnTo>
                  <a:pt x="439" y="589"/>
                </a:lnTo>
                <a:lnTo>
                  <a:pt x="440" y="589"/>
                </a:lnTo>
                <a:lnTo>
                  <a:pt x="440" y="589"/>
                </a:lnTo>
                <a:lnTo>
                  <a:pt x="440" y="588"/>
                </a:lnTo>
                <a:lnTo>
                  <a:pt x="440" y="588"/>
                </a:lnTo>
                <a:lnTo>
                  <a:pt x="442" y="588"/>
                </a:lnTo>
                <a:lnTo>
                  <a:pt x="443" y="588"/>
                </a:lnTo>
                <a:lnTo>
                  <a:pt x="445" y="587"/>
                </a:lnTo>
                <a:lnTo>
                  <a:pt x="445" y="587"/>
                </a:lnTo>
                <a:lnTo>
                  <a:pt x="452" y="586"/>
                </a:lnTo>
                <a:lnTo>
                  <a:pt x="452" y="586"/>
                </a:lnTo>
                <a:lnTo>
                  <a:pt x="454" y="584"/>
                </a:lnTo>
                <a:lnTo>
                  <a:pt x="454" y="584"/>
                </a:lnTo>
                <a:lnTo>
                  <a:pt x="455" y="586"/>
                </a:lnTo>
                <a:lnTo>
                  <a:pt x="455" y="586"/>
                </a:lnTo>
                <a:lnTo>
                  <a:pt x="458" y="584"/>
                </a:lnTo>
                <a:lnTo>
                  <a:pt x="458" y="584"/>
                </a:lnTo>
                <a:lnTo>
                  <a:pt x="459" y="586"/>
                </a:lnTo>
                <a:lnTo>
                  <a:pt x="459" y="586"/>
                </a:lnTo>
                <a:lnTo>
                  <a:pt x="460" y="583"/>
                </a:lnTo>
                <a:lnTo>
                  <a:pt x="460" y="583"/>
                </a:lnTo>
                <a:lnTo>
                  <a:pt x="474" y="582"/>
                </a:lnTo>
                <a:lnTo>
                  <a:pt x="484" y="579"/>
                </a:lnTo>
                <a:lnTo>
                  <a:pt x="484" y="579"/>
                </a:lnTo>
                <a:lnTo>
                  <a:pt x="486" y="581"/>
                </a:lnTo>
                <a:lnTo>
                  <a:pt x="486" y="581"/>
                </a:lnTo>
                <a:lnTo>
                  <a:pt x="490" y="578"/>
                </a:lnTo>
                <a:lnTo>
                  <a:pt x="494" y="577"/>
                </a:lnTo>
                <a:lnTo>
                  <a:pt x="503" y="576"/>
                </a:lnTo>
                <a:lnTo>
                  <a:pt x="503" y="576"/>
                </a:lnTo>
                <a:lnTo>
                  <a:pt x="504" y="576"/>
                </a:lnTo>
                <a:lnTo>
                  <a:pt x="504" y="574"/>
                </a:lnTo>
                <a:lnTo>
                  <a:pt x="504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6"/>
                </a:lnTo>
                <a:lnTo>
                  <a:pt x="507" y="577"/>
                </a:lnTo>
                <a:lnTo>
                  <a:pt x="507" y="577"/>
                </a:lnTo>
                <a:lnTo>
                  <a:pt x="507" y="576"/>
                </a:lnTo>
                <a:lnTo>
                  <a:pt x="506" y="576"/>
                </a:lnTo>
                <a:lnTo>
                  <a:pt x="506" y="574"/>
                </a:lnTo>
                <a:lnTo>
                  <a:pt x="505" y="574"/>
                </a:lnTo>
                <a:lnTo>
                  <a:pt x="505" y="574"/>
                </a:lnTo>
                <a:lnTo>
                  <a:pt x="507" y="573"/>
                </a:lnTo>
                <a:lnTo>
                  <a:pt x="509" y="574"/>
                </a:lnTo>
                <a:lnTo>
                  <a:pt x="509" y="574"/>
                </a:lnTo>
                <a:lnTo>
                  <a:pt x="510" y="573"/>
                </a:lnTo>
                <a:lnTo>
                  <a:pt x="510" y="572"/>
                </a:lnTo>
                <a:lnTo>
                  <a:pt x="510" y="572"/>
                </a:lnTo>
                <a:lnTo>
                  <a:pt x="519" y="572"/>
                </a:lnTo>
                <a:lnTo>
                  <a:pt x="519" y="572"/>
                </a:lnTo>
                <a:lnTo>
                  <a:pt x="518" y="574"/>
                </a:lnTo>
                <a:lnTo>
                  <a:pt x="518" y="578"/>
                </a:lnTo>
                <a:lnTo>
                  <a:pt x="518" y="578"/>
                </a:lnTo>
                <a:lnTo>
                  <a:pt x="519" y="578"/>
                </a:lnTo>
                <a:lnTo>
                  <a:pt x="519" y="577"/>
                </a:lnTo>
                <a:lnTo>
                  <a:pt x="519" y="577"/>
                </a:lnTo>
                <a:lnTo>
                  <a:pt x="521" y="578"/>
                </a:lnTo>
                <a:lnTo>
                  <a:pt x="522" y="579"/>
                </a:lnTo>
                <a:lnTo>
                  <a:pt x="522" y="579"/>
                </a:lnTo>
                <a:lnTo>
                  <a:pt x="524" y="579"/>
                </a:lnTo>
                <a:lnTo>
                  <a:pt x="526" y="579"/>
                </a:lnTo>
                <a:lnTo>
                  <a:pt x="528" y="579"/>
                </a:lnTo>
                <a:lnTo>
                  <a:pt x="529" y="578"/>
                </a:lnTo>
                <a:lnTo>
                  <a:pt x="529" y="578"/>
                </a:lnTo>
                <a:lnTo>
                  <a:pt x="530" y="578"/>
                </a:lnTo>
                <a:lnTo>
                  <a:pt x="530" y="579"/>
                </a:lnTo>
                <a:lnTo>
                  <a:pt x="530" y="579"/>
                </a:lnTo>
                <a:lnTo>
                  <a:pt x="532" y="578"/>
                </a:lnTo>
                <a:lnTo>
                  <a:pt x="532" y="578"/>
                </a:lnTo>
                <a:lnTo>
                  <a:pt x="532" y="578"/>
                </a:lnTo>
                <a:lnTo>
                  <a:pt x="534" y="578"/>
                </a:lnTo>
                <a:lnTo>
                  <a:pt x="536" y="578"/>
                </a:lnTo>
                <a:lnTo>
                  <a:pt x="536" y="578"/>
                </a:lnTo>
                <a:lnTo>
                  <a:pt x="536" y="579"/>
                </a:lnTo>
                <a:lnTo>
                  <a:pt x="539" y="581"/>
                </a:lnTo>
                <a:lnTo>
                  <a:pt x="539" y="581"/>
                </a:lnTo>
                <a:lnTo>
                  <a:pt x="539" y="579"/>
                </a:lnTo>
                <a:lnTo>
                  <a:pt x="538" y="579"/>
                </a:lnTo>
                <a:lnTo>
                  <a:pt x="536" y="579"/>
                </a:lnTo>
                <a:lnTo>
                  <a:pt x="538" y="578"/>
                </a:lnTo>
                <a:lnTo>
                  <a:pt x="538" y="578"/>
                </a:lnTo>
                <a:lnTo>
                  <a:pt x="540" y="578"/>
                </a:lnTo>
                <a:lnTo>
                  <a:pt x="540" y="578"/>
                </a:lnTo>
                <a:lnTo>
                  <a:pt x="542" y="577"/>
                </a:lnTo>
                <a:lnTo>
                  <a:pt x="542" y="577"/>
                </a:lnTo>
                <a:lnTo>
                  <a:pt x="545" y="577"/>
                </a:lnTo>
                <a:lnTo>
                  <a:pt x="545" y="577"/>
                </a:lnTo>
                <a:lnTo>
                  <a:pt x="552" y="577"/>
                </a:lnTo>
                <a:lnTo>
                  <a:pt x="558" y="576"/>
                </a:lnTo>
                <a:lnTo>
                  <a:pt x="558" y="576"/>
                </a:lnTo>
                <a:lnTo>
                  <a:pt x="558" y="576"/>
                </a:lnTo>
                <a:lnTo>
                  <a:pt x="558" y="574"/>
                </a:lnTo>
                <a:lnTo>
                  <a:pt x="558" y="574"/>
                </a:lnTo>
                <a:lnTo>
                  <a:pt x="563" y="574"/>
                </a:lnTo>
                <a:lnTo>
                  <a:pt x="569" y="572"/>
                </a:lnTo>
                <a:lnTo>
                  <a:pt x="569" y="572"/>
                </a:lnTo>
                <a:lnTo>
                  <a:pt x="570" y="572"/>
                </a:lnTo>
                <a:lnTo>
                  <a:pt x="571" y="572"/>
                </a:lnTo>
                <a:lnTo>
                  <a:pt x="571" y="572"/>
                </a:lnTo>
                <a:lnTo>
                  <a:pt x="573" y="572"/>
                </a:lnTo>
                <a:lnTo>
                  <a:pt x="573" y="571"/>
                </a:lnTo>
                <a:lnTo>
                  <a:pt x="573" y="571"/>
                </a:lnTo>
                <a:lnTo>
                  <a:pt x="574" y="572"/>
                </a:lnTo>
                <a:lnTo>
                  <a:pt x="574" y="572"/>
                </a:lnTo>
                <a:lnTo>
                  <a:pt x="574" y="572"/>
                </a:lnTo>
                <a:lnTo>
                  <a:pt x="577" y="572"/>
                </a:lnTo>
                <a:lnTo>
                  <a:pt x="577" y="572"/>
                </a:lnTo>
                <a:lnTo>
                  <a:pt x="579" y="571"/>
                </a:lnTo>
                <a:lnTo>
                  <a:pt x="581" y="571"/>
                </a:lnTo>
                <a:lnTo>
                  <a:pt x="581" y="571"/>
                </a:lnTo>
                <a:lnTo>
                  <a:pt x="580" y="569"/>
                </a:lnTo>
                <a:lnTo>
                  <a:pt x="579" y="571"/>
                </a:lnTo>
                <a:lnTo>
                  <a:pt x="579" y="571"/>
                </a:lnTo>
                <a:lnTo>
                  <a:pt x="579" y="569"/>
                </a:lnTo>
                <a:lnTo>
                  <a:pt x="580" y="569"/>
                </a:lnTo>
                <a:lnTo>
                  <a:pt x="583" y="569"/>
                </a:lnTo>
                <a:lnTo>
                  <a:pt x="583" y="569"/>
                </a:lnTo>
                <a:lnTo>
                  <a:pt x="583" y="571"/>
                </a:lnTo>
                <a:lnTo>
                  <a:pt x="583" y="571"/>
                </a:lnTo>
                <a:lnTo>
                  <a:pt x="583" y="572"/>
                </a:lnTo>
                <a:lnTo>
                  <a:pt x="583" y="572"/>
                </a:lnTo>
                <a:lnTo>
                  <a:pt x="583" y="572"/>
                </a:lnTo>
                <a:lnTo>
                  <a:pt x="583" y="573"/>
                </a:lnTo>
                <a:lnTo>
                  <a:pt x="585" y="572"/>
                </a:lnTo>
                <a:lnTo>
                  <a:pt x="585" y="572"/>
                </a:lnTo>
                <a:lnTo>
                  <a:pt x="586" y="572"/>
                </a:lnTo>
                <a:lnTo>
                  <a:pt x="586" y="572"/>
                </a:lnTo>
                <a:lnTo>
                  <a:pt x="586" y="571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7" y="569"/>
                </a:lnTo>
                <a:lnTo>
                  <a:pt x="587" y="569"/>
                </a:lnTo>
                <a:lnTo>
                  <a:pt x="587" y="571"/>
                </a:lnTo>
                <a:lnTo>
                  <a:pt x="587" y="571"/>
                </a:lnTo>
                <a:lnTo>
                  <a:pt x="587" y="571"/>
                </a:lnTo>
                <a:lnTo>
                  <a:pt x="588" y="571"/>
                </a:lnTo>
                <a:lnTo>
                  <a:pt x="588" y="569"/>
                </a:lnTo>
                <a:lnTo>
                  <a:pt x="588" y="569"/>
                </a:lnTo>
                <a:lnTo>
                  <a:pt x="590" y="569"/>
                </a:lnTo>
                <a:lnTo>
                  <a:pt x="591" y="568"/>
                </a:lnTo>
                <a:lnTo>
                  <a:pt x="591" y="568"/>
                </a:lnTo>
                <a:lnTo>
                  <a:pt x="591" y="568"/>
                </a:lnTo>
                <a:lnTo>
                  <a:pt x="596" y="568"/>
                </a:lnTo>
                <a:lnTo>
                  <a:pt x="599" y="568"/>
                </a:lnTo>
                <a:lnTo>
                  <a:pt x="599" y="568"/>
                </a:lnTo>
                <a:lnTo>
                  <a:pt x="599" y="571"/>
                </a:lnTo>
                <a:lnTo>
                  <a:pt x="599" y="572"/>
                </a:lnTo>
                <a:lnTo>
                  <a:pt x="599" y="572"/>
                </a:lnTo>
                <a:lnTo>
                  <a:pt x="604" y="572"/>
                </a:lnTo>
                <a:lnTo>
                  <a:pt x="610" y="572"/>
                </a:lnTo>
                <a:lnTo>
                  <a:pt x="610" y="572"/>
                </a:lnTo>
                <a:lnTo>
                  <a:pt x="610" y="571"/>
                </a:lnTo>
                <a:lnTo>
                  <a:pt x="610" y="571"/>
                </a:lnTo>
                <a:lnTo>
                  <a:pt x="617" y="571"/>
                </a:lnTo>
                <a:lnTo>
                  <a:pt x="621" y="571"/>
                </a:lnTo>
                <a:lnTo>
                  <a:pt x="623" y="569"/>
                </a:lnTo>
                <a:lnTo>
                  <a:pt x="623" y="569"/>
                </a:lnTo>
                <a:lnTo>
                  <a:pt x="627" y="569"/>
                </a:lnTo>
                <a:lnTo>
                  <a:pt x="629" y="569"/>
                </a:lnTo>
                <a:lnTo>
                  <a:pt x="629" y="568"/>
                </a:lnTo>
                <a:lnTo>
                  <a:pt x="629" y="568"/>
                </a:lnTo>
                <a:lnTo>
                  <a:pt x="632" y="568"/>
                </a:lnTo>
                <a:lnTo>
                  <a:pt x="634" y="567"/>
                </a:lnTo>
                <a:lnTo>
                  <a:pt x="634" y="567"/>
                </a:lnTo>
                <a:lnTo>
                  <a:pt x="638" y="568"/>
                </a:lnTo>
                <a:lnTo>
                  <a:pt x="638" y="568"/>
                </a:lnTo>
                <a:lnTo>
                  <a:pt x="640" y="567"/>
                </a:lnTo>
                <a:lnTo>
                  <a:pt x="640" y="567"/>
                </a:lnTo>
                <a:lnTo>
                  <a:pt x="644" y="566"/>
                </a:lnTo>
                <a:lnTo>
                  <a:pt x="648" y="566"/>
                </a:lnTo>
                <a:lnTo>
                  <a:pt x="648" y="566"/>
                </a:lnTo>
                <a:lnTo>
                  <a:pt x="656" y="564"/>
                </a:lnTo>
                <a:lnTo>
                  <a:pt x="656" y="564"/>
                </a:lnTo>
                <a:lnTo>
                  <a:pt x="662" y="563"/>
                </a:lnTo>
                <a:lnTo>
                  <a:pt x="662" y="563"/>
                </a:lnTo>
                <a:lnTo>
                  <a:pt x="664" y="563"/>
                </a:lnTo>
                <a:lnTo>
                  <a:pt x="668" y="562"/>
                </a:lnTo>
                <a:lnTo>
                  <a:pt x="668" y="562"/>
                </a:lnTo>
                <a:lnTo>
                  <a:pt x="668" y="564"/>
                </a:lnTo>
                <a:lnTo>
                  <a:pt x="668" y="566"/>
                </a:lnTo>
                <a:lnTo>
                  <a:pt x="668" y="566"/>
                </a:lnTo>
                <a:lnTo>
                  <a:pt x="668" y="566"/>
                </a:lnTo>
                <a:lnTo>
                  <a:pt x="667" y="567"/>
                </a:lnTo>
                <a:lnTo>
                  <a:pt x="667" y="568"/>
                </a:lnTo>
                <a:lnTo>
                  <a:pt x="666" y="568"/>
                </a:lnTo>
                <a:lnTo>
                  <a:pt x="666" y="568"/>
                </a:lnTo>
                <a:lnTo>
                  <a:pt x="666" y="569"/>
                </a:lnTo>
                <a:lnTo>
                  <a:pt x="667" y="568"/>
                </a:lnTo>
                <a:lnTo>
                  <a:pt x="668" y="568"/>
                </a:lnTo>
                <a:lnTo>
                  <a:pt x="669" y="568"/>
                </a:lnTo>
                <a:lnTo>
                  <a:pt x="669" y="568"/>
                </a:lnTo>
                <a:lnTo>
                  <a:pt x="668" y="572"/>
                </a:lnTo>
                <a:lnTo>
                  <a:pt x="668" y="573"/>
                </a:lnTo>
                <a:lnTo>
                  <a:pt x="669" y="574"/>
                </a:lnTo>
                <a:lnTo>
                  <a:pt x="669" y="574"/>
                </a:lnTo>
                <a:lnTo>
                  <a:pt x="672" y="574"/>
                </a:lnTo>
                <a:lnTo>
                  <a:pt x="672" y="574"/>
                </a:lnTo>
                <a:lnTo>
                  <a:pt x="678" y="574"/>
                </a:lnTo>
                <a:lnTo>
                  <a:pt x="678" y="574"/>
                </a:lnTo>
                <a:lnTo>
                  <a:pt x="680" y="573"/>
                </a:lnTo>
                <a:lnTo>
                  <a:pt x="681" y="573"/>
                </a:lnTo>
                <a:lnTo>
                  <a:pt x="684" y="573"/>
                </a:lnTo>
                <a:lnTo>
                  <a:pt x="684" y="573"/>
                </a:lnTo>
                <a:lnTo>
                  <a:pt x="685" y="572"/>
                </a:lnTo>
                <a:lnTo>
                  <a:pt x="689" y="572"/>
                </a:lnTo>
                <a:lnTo>
                  <a:pt x="695" y="571"/>
                </a:lnTo>
                <a:lnTo>
                  <a:pt x="695" y="571"/>
                </a:lnTo>
                <a:lnTo>
                  <a:pt x="697" y="569"/>
                </a:lnTo>
                <a:lnTo>
                  <a:pt x="697" y="569"/>
                </a:lnTo>
                <a:lnTo>
                  <a:pt x="703" y="569"/>
                </a:lnTo>
                <a:lnTo>
                  <a:pt x="708" y="569"/>
                </a:lnTo>
                <a:lnTo>
                  <a:pt x="708" y="569"/>
                </a:lnTo>
                <a:lnTo>
                  <a:pt x="708" y="572"/>
                </a:lnTo>
                <a:lnTo>
                  <a:pt x="709" y="574"/>
                </a:lnTo>
                <a:lnTo>
                  <a:pt x="709" y="574"/>
                </a:lnTo>
                <a:lnTo>
                  <a:pt x="712" y="576"/>
                </a:lnTo>
                <a:lnTo>
                  <a:pt x="713" y="577"/>
                </a:lnTo>
                <a:lnTo>
                  <a:pt x="714" y="578"/>
                </a:lnTo>
                <a:lnTo>
                  <a:pt x="715" y="579"/>
                </a:lnTo>
                <a:lnTo>
                  <a:pt x="715" y="579"/>
                </a:lnTo>
                <a:lnTo>
                  <a:pt x="715" y="582"/>
                </a:lnTo>
                <a:lnTo>
                  <a:pt x="718" y="583"/>
                </a:lnTo>
                <a:lnTo>
                  <a:pt x="718" y="583"/>
                </a:lnTo>
                <a:lnTo>
                  <a:pt x="716" y="584"/>
                </a:lnTo>
                <a:lnTo>
                  <a:pt x="718" y="587"/>
                </a:lnTo>
                <a:lnTo>
                  <a:pt x="719" y="588"/>
                </a:lnTo>
                <a:lnTo>
                  <a:pt x="719" y="589"/>
                </a:lnTo>
                <a:lnTo>
                  <a:pt x="719" y="589"/>
                </a:lnTo>
                <a:lnTo>
                  <a:pt x="718" y="591"/>
                </a:lnTo>
                <a:lnTo>
                  <a:pt x="718" y="591"/>
                </a:lnTo>
                <a:lnTo>
                  <a:pt x="718" y="591"/>
                </a:lnTo>
                <a:lnTo>
                  <a:pt x="720" y="591"/>
                </a:lnTo>
                <a:lnTo>
                  <a:pt x="720" y="591"/>
                </a:lnTo>
                <a:lnTo>
                  <a:pt x="719" y="592"/>
                </a:lnTo>
                <a:lnTo>
                  <a:pt x="718" y="593"/>
                </a:lnTo>
                <a:lnTo>
                  <a:pt x="718" y="593"/>
                </a:lnTo>
                <a:lnTo>
                  <a:pt x="718" y="594"/>
                </a:lnTo>
                <a:lnTo>
                  <a:pt x="719" y="594"/>
                </a:lnTo>
                <a:lnTo>
                  <a:pt x="719" y="594"/>
                </a:lnTo>
                <a:lnTo>
                  <a:pt x="719" y="596"/>
                </a:lnTo>
                <a:lnTo>
                  <a:pt x="718" y="597"/>
                </a:lnTo>
                <a:lnTo>
                  <a:pt x="718" y="597"/>
                </a:lnTo>
                <a:lnTo>
                  <a:pt x="716" y="597"/>
                </a:lnTo>
                <a:lnTo>
                  <a:pt x="716" y="597"/>
                </a:lnTo>
                <a:lnTo>
                  <a:pt x="716" y="599"/>
                </a:lnTo>
                <a:lnTo>
                  <a:pt x="716" y="601"/>
                </a:lnTo>
                <a:lnTo>
                  <a:pt x="716" y="601"/>
                </a:lnTo>
                <a:lnTo>
                  <a:pt x="715" y="599"/>
                </a:lnTo>
                <a:lnTo>
                  <a:pt x="715" y="599"/>
                </a:lnTo>
                <a:lnTo>
                  <a:pt x="714" y="601"/>
                </a:lnTo>
                <a:lnTo>
                  <a:pt x="713" y="603"/>
                </a:lnTo>
                <a:lnTo>
                  <a:pt x="713" y="603"/>
                </a:lnTo>
                <a:lnTo>
                  <a:pt x="710" y="603"/>
                </a:lnTo>
                <a:lnTo>
                  <a:pt x="708" y="603"/>
                </a:lnTo>
                <a:lnTo>
                  <a:pt x="708" y="603"/>
                </a:lnTo>
                <a:lnTo>
                  <a:pt x="708" y="604"/>
                </a:lnTo>
                <a:lnTo>
                  <a:pt x="708" y="606"/>
                </a:lnTo>
                <a:lnTo>
                  <a:pt x="708" y="606"/>
                </a:lnTo>
                <a:lnTo>
                  <a:pt x="706" y="604"/>
                </a:lnTo>
                <a:lnTo>
                  <a:pt x="702" y="603"/>
                </a:lnTo>
                <a:lnTo>
                  <a:pt x="699" y="602"/>
                </a:lnTo>
                <a:lnTo>
                  <a:pt x="697" y="601"/>
                </a:lnTo>
                <a:lnTo>
                  <a:pt x="692" y="601"/>
                </a:lnTo>
                <a:lnTo>
                  <a:pt x="692" y="601"/>
                </a:lnTo>
                <a:lnTo>
                  <a:pt x="693" y="604"/>
                </a:lnTo>
                <a:lnTo>
                  <a:pt x="695" y="608"/>
                </a:lnTo>
                <a:lnTo>
                  <a:pt x="695" y="608"/>
                </a:lnTo>
                <a:lnTo>
                  <a:pt x="693" y="609"/>
                </a:lnTo>
                <a:lnTo>
                  <a:pt x="693" y="611"/>
                </a:lnTo>
                <a:lnTo>
                  <a:pt x="693" y="612"/>
                </a:lnTo>
                <a:lnTo>
                  <a:pt x="693" y="613"/>
                </a:lnTo>
                <a:lnTo>
                  <a:pt x="691" y="613"/>
                </a:lnTo>
                <a:lnTo>
                  <a:pt x="691" y="613"/>
                </a:lnTo>
                <a:lnTo>
                  <a:pt x="692" y="616"/>
                </a:lnTo>
                <a:lnTo>
                  <a:pt x="692" y="617"/>
                </a:lnTo>
                <a:lnTo>
                  <a:pt x="692" y="617"/>
                </a:lnTo>
                <a:lnTo>
                  <a:pt x="686" y="617"/>
                </a:lnTo>
                <a:lnTo>
                  <a:pt x="686" y="617"/>
                </a:lnTo>
                <a:lnTo>
                  <a:pt x="685" y="614"/>
                </a:lnTo>
                <a:lnTo>
                  <a:pt x="684" y="614"/>
                </a:lnTo>
                <a:lnTo>
                  <a:pt x="684" y="614"/>
                </a:lnTo>
                <a:lnTo>
                  <a:pt x="683" y="614"/>
                </a:lnTo>
                <a:lnTo>
                  <a:pt x="683" y="614"/>
                </a:lnTo>
                <a:lnTo>
                  <a:pt x="683" y="616"/>
                </a:lnTo>
                <a:lnTo>
                  <a:pt x="683" y="616"/>
                </a:lnTo>
                <a:lnTo>
                  <a:pt x="680" y="616"/>
                </a:lnTo>
                <a:lnTo>
                  <a:pt x="680" y="613"/>
                </a:lnTo>
                <a:lnTo>
                  <a:pt x="680" y="613"/>
                </a:lnTo>
                <a:lnTo>
                  <a:pt x="677" y="613"/>
                </a:lnTo>
                <a:lnTo>
                  <a:pt x="675" y="613"/>
                </a:lnTo>
                <a:lnTo>
                  <a:pt x="675" y="614"/>
                </a:lnTo>
                <a:lnTo>
                  <a:pt x="675" y="614"/>
                </a:lnTo>
                <a:lnTo>
                  <a:pt x="677" y="614"/>
                </a:lnTo>
                <a:lnTo>
                  <a:pt x="678" y="614"/>
                </a:lnTo>
                <a:lnTo>
                  <a:pt x="678" y="616"/>
                </a:lnTo>
                <a:lnTo>
                  <a:pt x="661" y="616"/>
                </a:lnTo>
                <a:lnTo>
                  <a:pt x="661" y="616"/>
                </a:lnTo>
                <a:lnTo>
                  <a:pt x="658" y="617"/>
                </a:lnTo>
                <a:lnTo>
                  <a:pt x="658" y="617"/>
                </a:lnTo>
                <a:lnTo>
                  <a:pt x="658" y="618"/>
                </a:lnTo>
                <a:lnTo>
                  <a:pt x="660" y="621"/>
                </a:lnTo>
                <a:lnTo>
                  <a:pt x="660" y="621"/>
                </a:lnTo>
                <a:lnTo>
                  <a:pt x="656" y="622"/>
                </a:lnTo>
                <a:lnTo>
                  <a:pt x="654" y="622"/>
                </a:lnTo>
                <a:lnTo>
                  <a:pt x="654" y="622"/>
                </a:lnTo>
                <a:lnTo>
                  <a:pt x="654" y="623"/>
                </a:lnTo>
                <a:lnTo>
                  <a:pt x="654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4" y="623"/>
                </a:lnTo>
                <a:lnTo>
                  <a:pt x="654" y="623"/>
                </a:lnTo>
                <a:lnTo>
                  <a:pt x="646" y="624"/>
                </a:lnTo>
                <a:lnTo>
                  <a:pt x="644" y="623"/>
                </a:lnTo>
                <a:lnTo>
                  <a:pt x="641" y="622"/>
                </a:lnTo>
                <a:lnTo>
                  <a:pt x="641" y="622"/>
                </a:lnTo>
                <a:lnTo>
                  <a:pt x="640" y="623"/>
                </a:lnTo>
                <a:lnTo>
                  <a:pt x="637" y="624"/>
                </a:lnTo>
                <a:lnTo>
                  <a:pt x="637" y="624"/>
                </a:lnTo>
                <a:lnTo>
                  <a:pt x="638" y="623"/>
                </a:lnTo>
                <a:lnTo>
                  <a:pt x="639" y="623"/>
                </a:lnTo>
                <a:lnTo>
                  <a:pt x="639" y="623"/>
                </a:lnTo>
                <a:lnTo>
                  <a:pt x="638" y="622"/>
                </a:lnTo>
                <a:lnTo>
                  <a:pt x="638" y="622"/>
                </a:lnTo>
                <a:lnTo>
                  <a:pt x="637" y="622"/>
                </a:lnTo>
                <a:lnTo>
                  <a:pt x="635" y="624"/>
                </a:lnTo>
                <a:lnTo>
                  <a:pt x="635" y="624"/>
                </a:lnTo>
                <a:lnTo>
                  <a:pt x="631" y="624"/>
                </a:lnTo>
                <a:lnTo>
                  <a:pt x="627" y="623"/>
                </a:lnTo>
                <a:lnTo>
                  <a:pt x="625" y="624"/>
                </a:lnTo>
                <a:lnTo>
                  <a:pt x="625" y="624"/>
                </a:lnTo>
                <a:lnTo>
                  <a:pt x="626" y="623"/>
                </a:lnTo>
                <a:lnTo>
                  <a:pt x="625" y="623"/>
                </a:lnTo>
                <a:lnTo>
                  <a:pt x="623" y="623"/>
                </a:lnTo>
                <a:lnTo>
                  <a:pt x="622" y="624"/>
                </a:lnTo>
                <a:lnTo>
                  <a:pt x="622" y="624"/>
                </a:lnTo>
                <a:lnTo>
                  <a:pt x="611" y="624"/>
                </a:lnTo>
                <a:lnTo>
                  <a:pt x="611" y="624"/>
                </a:lnTo>
                <a:lnTo>
                  <a:pt x="605" y="626"/>
                </a:lnTo>
                <a:lnTo>
                  <a:pt x="598" y="624"/>
                </a:lnTo>
                <a:lnTo>
                  <a:pt x="591" y="626"/>
                </a:lnTo>
                <a:lnTo>
                  <a:pt x="586" y="627"/>
                </a:lnTo>
                <a:lnTo>
                  <a:pt x="586" y="627"/>
                </a:lnTo>
                <a:lnTo>
                  <a:pt x="586" y="626"/>
                </a:lnTo>
                <a:lnTo>
                  <a:pt x="586" y="624"/>
                </a:lnTo>
                <a:lnTo>
                  <a:pt x="586" y="624"/>
                </a:lnTo>
                <a:lnTo>
                  <a:pt x="585" y="624"/>
                </a:lnTo>
                <a:lnTo>
                  <a:pt x="585" y="624"/>
                </a:lnTo>
                <a:lnTo>
                  <a:pt x="583" y="626"/>
                </a:lnTo>
                <a:lnTo>
                  <a:pt x="582" y="626"/>
                </a:lnTo>
                <a:lnTo>
                  <a:pt x="582" y="626"/>
                </a:lnTo>
                <a:lnTo>
                  <a:pt x="579" y="624"/>
                </a:lnTo>
                <a:lnTo>
                  <a:pt x="579" y="624"/>
                </a:lnTo>
                <a:lnTo>
                  <a:pt x="577" y="626"/>
                </a:lnTo>
                <a:lnTo>
                  <a:pt x="575" y="626"/>
                </a:lnTo>
                <a:lnTo>
                  <a:pt x="575" y="626"/>
                </a:lnTo>
                <a:lnTo>
                  <a:pt x="574" y="626"/>
                </a:lnTo>
                <a:lnTo>
                  <a:pt x="574" y="624"/>
                </a:lnTo>
                <a:lnTo>
                  <a:pt x="574" y="624"/>
                </a:lnTo>
                <a:lnTo>
                  <a:pt x="573" y="626"/>
                </a:lnTo>
                <a:lnTo>
                  <a:pt x="571" y="627"/>
                </a:lnTo>
                <a:lnTo>
                  <a:pt x="570" y="627"/>
                </a:lnTo>
                <a:lnTo>
                  <a:pt x="570" y="627"/>
                </a:lnTo>
                <a:lnTo>
                  <a:pt x="570" y="626"/>
                </a:lnTo>
                <a:lnTo>
                  <a:pt x="571" y="626"/>
                </a:lnTo>
                <a:lnTo>
                  <a:pt x="571" y="626"/>
                </a:lnTo>
                <a:lnTo>
                  <a:pt x="569" y="624"/>
                </a:lnTo>
                <a:lnTo>
                  <a:pt x="567" y="624"/>
                </a:lnTo>
                <a:lnTo>
                  <a:pt x="567" y="624"/>
                </a:lnTo>
                <a:lnTo>
                  <a:pt x="565" y="623"/>
                </a:lnTo>
                <a:lnTo>
                  <a:pt x="565" y="623"/>
                </a:lnTo>
                <a:lnTo>
                  <a:pt x="559" y="624"/>
                </a:lnTo>
                <a:lnTo>
                  <a:pt x="554" y="624"/>
                </a:lnTo>
                <a:lnTo>
                  <a:pt x="554" y="624"/>
                </a:lnTo>
                <a:lnTo>
                  <a:pt x="553" y="627"/>
                </a:lnTo>
                <a:lnTo>
                  <a:pt x="553" y="627"/>
                </a:lnTo>
                <a:lnTo>
                  <a:pt x="551" y="626"/>
                </a:lnTo>
                <a:lnTo>
                  <a:pt x="548" y="626"/>
                </a:lnTo>
                <a:lnTo>
                  <a:pt x="544" y="627"/>
                </a:lnTo>
                <a:lnTo>
                  <a:pt x="544" y="626"/>
                </a:lnTo>
                <a:lnTo>
                  <a:pt x="544" y="626"/>
                </a:lnTo>
                <a:lnTo>
                  <a:pt x="541" y="626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1" y="624"/>
                </a:lnTo>
                <a:lnTo>
                  <a:pt x="541" y="624"/>
                </a:lnTo>
                <a:lnTo>
                  <a:pt x="539" y="626"/>
                </a:lnTo>
                <a:lnTo>
                  <a:pt x="536" y="627"/>
                </a:lnTo>
                <a:lnTo>
                  <a:pt x="536" y="627"/>
                </a:lnTo>
                <a:lnTo>
                  <a:pt x="533" y="627"/>
                </a:lnTo>
                <a:lnTo>
                  <a:pt x="529" y="628"/>
                </a:lnTo>
                <a:lnTo>
                  <a:pt x="529" y="628"/>
                </a:lnTo>
                <a:lnTo>
                  <a:pt x="527" y="628"/>
                </a:lnTo>
                <a:lnTo>
                  <a:pt x="527" y="628"/>
                </a:lnTo>
                <a:lnTo>
                  <a:pt x="513" y="631"/>
                </a:lnTo>
                <a:lnTo>
                  <a:pt x="506" y="632"/>
                </a:lnTo>
                <a:lnTo>
                  <a:pt x="500" y="632"/>
                </a:lnTo>
                <a:lnTo>
                  <a:pt x="500" y="632"/>
                </a:lnTo>
                <a:lnTo>
                  <a:pt x="495" y="634"/>
                </a:lnTo>
                <a:lnTo>
                  <a:pt x="495" y="634"/>
                </a:lnTo>
                <a:lnTo>
                  <a:pt x="493" y="633"/>
                </a:lnTo>
                <a:lnTo>
                  <a:pt x="489" y="633"/>
                </a:lnTo>
                <a:lnTo>
                  <a:pt x="488" y="631"/>
                </a:lnTo>
                <a:lnTo>
                  <a:pt x="488" y="631"/>
                </a:lnTo>
                <a:lnTo>
                  <a:pt x="484" y="633"/>
                </a:lnTo>
                <a:lnTo>
                  <a:pt x="483" y="633"/>
                </a:lnTo>
                <a:lnTo>
                  <a:pt x="481" y="633"/>
                </a:lnTo>
                <a:lnTo>
                  <a:pt x="481" y="633"/>
                </a:lnTo>
                <a:lnTo>
                  <a:pt x="482" y="632"/>
                </a:lnTo>
                <a:lnTo>
                  <a:pt x="483" y="632"/>
                </a:lnTo>
                <a:lnTo>
                  <a:pt x="486" y="633"/>
                </a:lnTo>
                <a:lnTo>
                  <a:pt x="486" y="633"/>
                </a:lnTo>
                <a:lnTo>
                  <a:pt x="487" y="631"/>
                </a:lnTo>
                <a:lnTo>
                  <a:pt x="487" y="631"/>
                </a:lnTo>
                <a:lnTo>
                  <a:pt x="488" y="629"/>
                </a:lnTo>
                <a:lnTo>
                  <a:pt x="488" y="629"/>
                </a:lnTo>
                <a:lnTo>
                  <a:pt x="488" y="629"/>
                </a:lnTo>
                <a:lnTo>
                  <a:pt x="486" y="629"/>
                </a:lnTo>
                <a:lnTo>
                  <a:pt x="486" y="629"/>
                </a:lnTo>
                <a:lnTo>
                  <a:pt x="487" y="628"/>
                </a:lnTo>
                <a:lnTo>
                  <a:pt x="487" y="627"/>
                </a:lnTo>
                <a:lnTo>
                  <a:pt x="488" y="624"/>
                </a:lnTo>
                <a:lnTo>
                  <a:pt x="488" y="624"/>
                </a:lnTo>
                <a:lnTo>
                  <a:pt x="489" y="623"/>
                </a:lnTo>
                <a:lnTo>
                  <a:pt x="490" y="622"/>
                </a:lnTo>
                <a:lnTo>
                  <a:pt x="495" y="621"/>
                </a:lnTo>
                <a:lnTo>
                  <a:pt x="495" y="621"/>
                </a:lnTo>
                <a:lnTo>
                  <a:pt x="497" y="621"/>
                </a:lnTo>
                <a:lnTo>
                  <a:pt x="498" y="623"/>
                </a:lnTo>
                <a:lnTo>
                  <a:pt x="498" y="623"/>
                </a:lnTo>
                <a:lnTo>
                  <a:pt x="500" y="621"/>
                </a:lnTo>
                <a:lnTo>
                  <a:pt x="500" y="621"/>
                </a:lnTo>
                <a:lnTo>
                  <a:pt x="499" y="621"/>
                </a:lnTo>
                <a:lnTo>
                  <a:pt x="498" y="621"/>
                </a:lnTo>
                <a:lnTo>
                  <a:pt x="498" y="621"/>
                </a:lnTo>
                <a:lnTo>
                  <a:pt x="499" y="619"/>
                </a:lnTo>
                <a:lnTo>
                  <a:pt x="501" y="619"/>
                </a:lnTo>
                <a:lnTo>
                  <a:pt x="505" y="619"/>
                </a:lnTo>
                <a:lnTo>
                  <a:pt x="505" y="619"/>
                </a:lnTo>
                <a:lnTo>
                  <a:pt x="505" y="622"/>
                </a:lnTo>
                <a:lnTo>
                  <a:pt x="505" y="623"/>
                </a:lnTo>
                <a:lnTo>
                  <a:pt x="505" y="623"/>
                </a:lnTo>
                <a:lnTo>
                  <a:pt x="507" y="622"/>
                </a:lnTo>
                <a:lnTo>
                  <a:pt x="507" y="621"/>
                </a:lnTo>
                <a:lnTo>
                  <a:pt x="509" y="622"/>
                </a:lnTo>
                <a:lnTo>
                  <a:pt x="509" y="622"/>
                </a:lnTo>
                <a:lnTo>
                  <a:pt x="510" y="621"/>
                </a:lnTo>
                <a:lnTo>
                  <a:pt x="510" y="621"/>
                </a:lnTo>
                <a:lnTo>
                  <a:pt x="509" y="619"/>
                </a:lnTo>
                <a:lnTo>
                  <a:pt x="507" y="621"/>
                </a:lnTo>
                <a:lnTo>
                  <a:pt x="505" y="621"/>
                </a:lnTo>
                <a:lnTo>
                  <a:pt x="505" y="619"/>
                </a:lnTo>
                <a:lnTo>
                  <a:pt x="505" y="619"/>
                </a:lnTo>
                <a:lnTo>
                  <a:pt x="509" y="618"/>
                </a:lnTo>
                <a:lnTo>
                  <a:pt x="512" y="619"/>
                </a:lnTo>
                <a:lnTo>
                  <a:pt x="512" y="619"/>
                </a:lnTo>
                <a:lnTo>
                  <a:pt x="513" y="618"/>
                </a:lnTo>
                <a:lnTo>
                  <a:pt x="513" y="618"/>
                </a:lnTo>
                <a:lnTo>
                  <a:pt x="512" y="617"/>
                </a:lnTo>
                <a:lnTo>
                  <a:pt x="513" y="616"/>
                </a:lnTo>
                <a:lnTo>
                  <a:pt x="513" y="616"/>
                </a:lnTo>
                <a:lnTo>
                  <a:pt x="511" y="617"/>
                </a:lnTo>
                <a:lnTo>
                  <a:pt x="510" y="617"/>
                </a:lnTo>
                <a:lnTo>
                  <a:pt x="509" y="617"/>
                </a:lnTo>
                <a:lnTo>
                  <a:pt x="509" y="617"/>
                </a:lnTo>
                <a:lnTo>
                  <a:pt x="509" y="614"/>
                </a:lnTo>
                <a:lnTo>
                  <a:pt x="510" y="614"/>
                </a:lnTo>
                <a:lnTo>
                  <a:pt x="510" y="614"/>
                </a:lnTo>
                <a:lnTo>
                  <a:pt x="507" y="612"/>
                </a:lnTo>
                <a:lnTo>
                  <a:pt x="507" y="612"/>
                </a:lnTo>
                <a:lnTo>
                  <a:pt x="507" y="613"/>
                </a:lnTo>
                <a:lnTo>
                  <a:pt x="507" y="613"/>
                </a:lnTo>
                <a:lnTo>
                  <a:pt x="509" y="614"/>
                </a:lnTo>
                <a:lnTo>
                  <a:pt x="509" y="616"/>
                </a:lnTo>
                <a:lnTo>
                  <a:pt x="509" y="616"/>
                </a:lnTo>
                <a:lnTo>
                  <a:pt x="507" y="616"/>
                </a:lnTo>
                <a:lnTo>
                  <a:pt x="507" y="617"/>
                </a:lnTo>
                <a:lnTo>
                  <a:pt x="507" y="617"/>
                </a:lnTo>
                <a:lnTo>
                  <a:pt x="505" y="617"/>
                </a:lnTo>
                <a:lnTo>
                  <a:pt x="504" y="617"/>
                </a:lnTo>
                <a:lnTo>
                  <a:pt x="504" y="617"/>
                </a:lnTo>
                <a:lnTo>
                  <a:pt x="505" y="616"/>
                </a:lnTo>
                <a:lnTo>
                  <a:pt x="506" y="616"/>
                </a:lnTo>
                <a:lnTo>
                  <a:pt x="506" y="616"/>
                </a:lnTo>
                <a:lnTo>
                  <a:pt x="505" y="614"/>
                </a:lnTo>
                <a:lnTo>
                  <a:pt x="504" y="616"/>
                </a:lnTo>
                <a:lnTo>
                  <a:pt x="503" y="617"/>
                </a:lnTo>
                <a:lnTo>
                  <a:pt x="503" y="617"/>
                </a:lnTo>
                <a:lnTo>
                  <a:pt x="500" y="617"/>
                </a:lnTo>
                <a:lnTo>
                  <a:pt x="498" y="616"/>
                </a:lnTo>
                <a:lnTo>
                  <a:pt x="498" y="616"/>
                </a:lnTo>
                <a:lnTo>
                  <a:pt x="498" y="617"/>
                </a:lnTo>
                <a:lnTo>
                  <a:pt x="497" y="618"/>
                </a:lnTo>
                <a:lnTo>
                  <a:pt x="495" y="618"/>
                </a:lnTo>
                <a:lnTo>
                  <a:pt x="495" y="618"/>
                </a:lnTo>
                <a:lnTo>
                  <a:pt x="494" y="617"/>
                </a:lnTo>
                <a:lnTo>
                  <a:pt x="494" y="616"/>
                </a:lnTo>
                <a:lnTo>
                  <a:pt x="494" y="616"/>
                </a:lnTo>
                <a:lnTo>
                  <a:pt x="493" y="617"/>
                </a:lnTo>
                <a:lnTo>
                  <a:pt x="492" y="618"/>
                </a:lnTo>
                <a:lnTo>
                  <a:pt x="492" y="618"/>
                </a:lnTo>
                <a:lnTo>
                  <a:pt x="472" y="619"/>
                </a:lnTo>
                <a:lnTo>
                  <a:pt x="472" y="619"/>
                </a:lnTo>
                <a:lnTo>
                  <a:pt x="472" y="619"/>
                </a:lnTo>
                <a:lnTo>
                  <a:pt x="471" y="621"/>
                </a:lnTo>
                <a:lnTo>
                  <a:pt x="471" y="621"/>
                </a:lnTo>
                <a:lnTo>
                  <a:pt x="471" y="621"/>
                </a:lnTo>
                <a:lnTo>
                  <a:pt x="472" y="622"/>
                </a:lnTo>
                <a:lnTo>
                  <a:pt x="474" y="622"/>
                </a:lnTo>
                <a:lnTo>
                  <a:pt x="474" y="622"/>
                </a:lnTo>
                <a:lnTo>
                  <a:pt x="472" y="623"/>
                </a:lnTo>
                <a:lnTo>
                  <a:pt x="474" y="624"/>
                </a:lnTo>
                <a:lnTo>
                  <a:pt x="475" y="627"/>
                </a:lnTo>
                <a:lnTo>
                  <a:pt x="474" y="627"/>
                </a:lnTo>
                <a:lnTo>
                  <a:pt x="472" y="628"/>
                </a:lnTo>
                <a:lnTo>
                  <a:pt x="472" y="628"/>
                </a:lnTo>
                <a:lnTo>
                  <a:pt x="472" y="626"/>
                </a:lnTo>
                <a:lnTo>
                  <a:pt x="472" y="624"/>
                </a:lnTo>
                <a:lnTo>
                  <a:pt x="471" y="624"/>
                </a:lnTo>
                <a:lnTo>
                  <a:pt x="471" y="624"/>
                </a:lnTo>
                <a:lnTo>
                  <a:pt x="471" y="626"/>
                </a:lnTo>
                <a:lnTo>
                  <a:pt x="471" y="626"/>
                </a:lnTo>
                <a:lnTo>
                  <a:pt x="472" y="626"/>
                </a:lnTo>
                <a:lnTo>
                  <a:pt x="472" y="627"/>
                </a:lnTo>
                <a:lnTo>
                  <a:pt x="472" y="627"/>
                </a:lnTo>
                <a:lnTo>
                  <a:pt x="470" y="627"/>
                </a:lnTo>
                <a:lnTo>
                  <a:pt x="469" y="627"/>
                </a:lnTo>
                <a:lnTo>
                  <a:pt x="466" y="628"/>
                </a:lnTo>
                <a:lnTo>
                  <a:pt x="466" y="628"/>
                </a:lnTo>
                <a:lnTo>
                  <a:pt x="468" y="628"/>
                </a:lnTo>
                <a:lnTo>
                  <a:pt x="470" y="628"/>
                </a:lnTo>
                <a:lnTo>
                  <a:pt x="470" y="628"/>
                </a:lnTo>
                <a:lnTo>
                  <a:pt x="472" y="628"/>
                </a:lnTo>
                <a:lnTo>
                  <a:pt x="475" y="629"/>
                </a:lnTo>
                <a:lnTo>
                  <a:pt x="475" y="629"/>
                </a:lnTo>
                <a:lnTo>
                  <a:pt x="475" y="632"/>
                </a:lnTo>
                <a:lnTo>
                  <a:pt x="475" y="633"/>
                </a:lnTo>
                <a:lnTo>
                  <a:pt x="476" y="633"/>
                </a:lnTo>
                <a:lnTo>
                  <a:pt x="476" y="633"/>
                </a:lnTo>
                <a:lnTo>
                  <a:pt x="470" y="637"/>
                </a:lnTo>
                <a:lnTo>
                  <a:pt x="470" y="637"/>
                </a:lnTo>
                <a:lnTo>
                  <a:pt x="469" y="637"/>
                </a:lnTo>
                <a:lnTo>
                  <a:pt x="468" y="636"/>
                </a:lnTo>
                <a:lnTo>
                  <a:pt x="468" y="636"/>
                </a:lnTo>
                <a:lnTo>
                  <a:pt x="466" y="636"/>
                </a:lnTo>
                <a:lnTo>
                  <a:pt x="464" y="637"/>
                </a:lnTo>
                <a:lnTo>
                  <a:pt x="464" y="637"/>
                </a:lnTo>
                <a:lnTo>
                  <a:pt x="461" y="636"/>
                </a:lnTo>
                <a:lnTo>
                  <a:pt x="461" y="636"/>
                </a:lnTo>
                <a:lnTo>
                  <a:pt x="457" y="637"/>
                </a:lnTo>
                <a:lnTo>
                  <a:pt x="457" y="637"/>
                </a:lnTo>
                <a:lnTo>
                  <a:pt x="449" y="638"/>
                </a:lnTo>
                <a:lnTo>
                  <a:pt x="442" y="638"/>
                </a:lnTo>
                <a:lnTo>
                  <a:pt x="442" y="638"/>
                </a:lnTo>
                <a:lnTo>
                  <a:pt x="440" y="638"/>
                </a:lnTo>
                <a:lnTo>
                  <a:pt x="440" y="638"/>
                </a:lnTo>
                <a:lnTo>
                  <a:pt x="439" y="639"/>
                </a:lnTo>
                <a:lnTo>
                  <a:pt x="439" y="639"/>
                </a:lnTo>
                <a:lnTo>
                  <a:pt x="437" y="639"/>
                </a:lnTo>
                <a:lnTo>
                  <a:pt x="436" y="638"/>
                </a:lnTo>
                <a:lnTo>
                  <a:pt x="436" y="638"/>
                </a:lnTo>
                <a:lnTo>
                  <a:pt x="436" y="639"/>
                </a:lnTo>
                <a:lnTo>
                  <a:pt x="435" y="639"/>
                </a:lnTo>
                <a:lnTo>
                  <a:pt x="435" y="639"/>
                </a:lnTo>
                <a:lnTo>
                  <a:pt x="435" y="639"/>
                </a:lnTo>
                <a:lnTo>
                  <a:pt x="434" y="639"/>
                </a:lnTo>
                <a:lnTo>
                  <a:pt x="434" y="638"/>
                </a:lnTo>
                <a:lnTo>
                  <a:pt x="432" y="638"/>
                </a:lnTo>
                <a:lnTo>
                  <a:pt x="432" y="638"/>
                </a:lnTo>
                <a:lnTo>
                  <a:pt x="430" y="639"/>
                </a:lnTo>
                <a:lnTo>
                  <a:pt x="429" y="639"/>
                </a:lnTo>
                <a:lnTo>
                  <a:pt x="429" y="639"/>
                </a:lnTo>
                <a:lnTo>
                  <a:pt x="429" y="639"/>
                </a:lnTo>
                <a:lnTo>
                  <a:pt x="428" y="639"/>
                </a:lnTo>
                <a:lnTo>
                  <a:pt x="428" y="641"/>
                </a:lnTo>
                <a:lnTo>
                  <a:pt x="428" y="641"/>
                </a:lnTo>
                <a:lnTo>
                  <a:pt x="424" y="639"/>
                </a:lnTo>
                <a:lnTo>
                  <a:pt x="420" y="641"/>
                </a:lnTo>
                <a:lnTo>
                  <a:pt x="420" y="641"/>
                </a:lnTo>
                <a:lnTo>
                  <a:pt x="419" y="642"/>
                </a:lnTo>
                <a:lnTo>
                  <a:pt x="419" y="642"/>
                </a:lnTo>
                <a:lnTo>
                  <a:pt x="405" y="643"/>
                </a:lnTo>
                <a:lnTo>
                  <a:pt x="387" y="646"/>
                </a:lnTo>
                <a:lnTo>
                  <a:pt x="387" y="646"/>
                </a:lnTo>
                <a:lnTo>
                  <a:pt x="382" y="648"/>
                </a:lnTo>
                <a:lnTo>
                  <a:pt x="382" y="648"/>
                </a:lnTo>
                <a:lnTo>
                  <a:pt x="377" y="648"/>
                </a:lnTo>
                <a:lnTo>
                  <a:pt x="372" y="649"/>
                </a:lnTo>
                <a:lnTo>
                  <a:pt x="372" y="649"/>
                </a:lnTo>
                <a:lnTo>
                  <a:pt x="373" y="649"/>
                </a:lnTo>
                <a:lnTo>
                  <a:pt x="373" y="651"/>
                </a:lnTo>
                <a:lnTo>
                  <a:pt x="371" y="652"/>
                </a:lnTo>
                <a:lnTo>
                  <a:pt x="371" y="652"/>
                </a:lnTo>
                <a:lnTo>
                  <a:pt x="354" y="653"/>
                </a:lnTo>
                <a:lnTo>
                  <a:pt x="354" y="653"/>
                </a:lnTo>
                <a:lnTo>
                  <a:pt x="353" y="653"/>
                </a:lnTo>
                <a:lnTo>
                  <a:pt x="353" y="653"/>
                </a:lnTo>
                <a:lnTo>
                  <a:pt x="348" y="654"/>
                </a:lnTo>
                <a:lnTo>
                  <a:pt x="348" y="654"/>
                </a:lnTo>
                <a:lnTo>
                  <a:pt x="346" y="654"/>
                </a:lnTo>
                <a:lnTo>
                  <a:pt x="346" y="654"/>
                </a:lnTo>
                <a:lnTo>
                  <a:pt x="343" y="654"/>
                </a:lnTo>
                <a:lnTo>
                  <a:pt x="341" y="656"/>
                </a:lnTo>
                <a:lnTo>
                  <a:pt x="341" y="656"/>
                </a:lnTo>
                <a:lnTo>
                  <a:pt x="338" y="654"/>
                </a:lnTo>
                <a:lnTo>
                  <a:pt x="338" y="654"/>
                </a:lnTo>
                <a:lnTo>
                  <a:pt x="336" y="657"/>
                </a:lnTo>
                <a:lnTo>
                  <a:pt x="336" y="657"/>
                </a:lnTo>
                <a:lnTo>
                  <a:pt x="335" y="657"/>
                </a:lnTo>
                <a:lnTo>
                  <a:pt x="335" y="657"/>
                </a:lnTo>
                <a:lnTo>
                  <a:pt x="330" y="658"/>
                </a:lnTo>
                <a:lnTo>
                  <a:pt x="330" y="658"/>
                </a:lnTo>
                <a:lnTo>
                  <a:pt x="320" y="659"/>
                </a:lnTo>
                <a:lnTo>
                  <a:pt x="320" y="659"/>
                </a:lnTo>
                <a:lnTo>
                  <a:pt x="319" y="661"/>
                </a:lnTo>
                <a:lnTo>
                  <a:pt x="319" y="661"/>
                </a:lnTo>
                <a:lnTo>
                  <a:pt x="319" y="661"/>
                </a:lnTo>
                <a:lnTo>
                  <a:pt x="319" y="659"/>
                </a:lnTo>
                <a:lnTo>
                  <a:pt x="319" y="659"/>
                </a:lnTo>
                <a:lnTo>
                  <a:pt x="317" y="659"/>
                </a:lnTo>
                <a:lnTo>
                  <a:pt x="317" y="659"/>
                </a:lnTo>
                <a:lnTo>
                  <a:pt x="318" y="661"/>
                </a:lnTo>
                <a:lnTo>
                  <a:pt x="318" y="661"/>
                </a:lnTo>
                <a:lnTo>
                  <a:pt x="317" y="662"/>
                </a:lnTo>
                <a:lnTo>
                  <a:pt x="317" y="662"/>
                </a:lnTo>
                <a:lnTo>
                  <a:pt x="317" y="659"/>
                </a:lnTo>
                <a:lnTo>
                  <a:pt x="317" y="659"/>
                </a:lnTo>
                <a:lnTo>
                  <a:pt x="314" y="661"/>
                </a:lnTo>
                <a:lnTo>
                  <a:pt x="313" y="661"/>
                </a:lnTo>
                <a:lnTo>
                  <a:pt x="313" y="661"/>
                </a:lnTo>
                <a:lnTo>
                  <a:pt x="309" y="663"/>
                </a:lnTo>
                <a:lnTo>
                  <a:pt x="309" y="663"/>
                </a:lnTo>
                <a:lnTo>
                  <a:pt x="306" y="662"/>
                </a:lnTo>
                <a:lnTo>
                  <a:pt x="306" y="662"/>
                </a:lnTo>
                <a:lnTo>
                  <a:pt x="295" y="664"/>
                </a:lnTo>
                <a:lnTo>
                  <a:pt x="295" y="664"/>
                </a:lnTo>
                <a:lnTo>
                  <a:pt x="290" y="666"/>
                </a:lnTo>
                <a:lnTo>
                  <a:pt x="290" y="666"/>
                </a:lnTo>
                <a:lnTo>
                  <a:pt x="288" y="666"/>
                </a:lnTo>
                <a:lnTo>
                  <a:pt x="288" y="666"/>
                </a:lnTo>
                <a:lnTo>
                  <a:pt x="285" y="667"/>
                </a:lnTo>
                <a:lnTo>
                  <a:pt x="284" y="667"/>
                </a:lnTo>
                <a:lnTo>
                  <a:pt x="284" y="667"/>
                </a:lnTo>
                <a:lnTo>
                  <a:pt x="280" y="666"/>
                </a:lnTo>
                <a:lnTo>
                  <a:pt x="280" y="666"/>
                </a:lnTo>
                <a:lnTo>
                  <a:pt x="277" y="666"/>
                </a:lnTo>
                <a:lnTo>
                  <a:pt x="277" y="666"/>
                </a:lnTo>
                <a:lnTo>
                  <a:pt x="275" y="667"/>
                </a:lnTo>
                <a:lnTo>
                  <a:pt x="275" y="667"/>
                </a:lnTo>
                <a:lnTo>
                  <a:pt x="274" y="667"/>
                </a:lnTo>
                <a:lnTo>
                  <a:pt x="274" y="667"/>
                </a:lnTo>
                <a:lnTo>
                  <a:pt x="272" y="668"/>
                </a:lnTo>
                <a:lnTo>
                  <a:pt x="272" y="668"/>
                </a:lnTo>
                <a:lnTo>
                  <a:pt x="268" y="668"/>
                </a:lnTo>
                <a:lnTo>
                  <a:pt x="268" y="668"/>
                </a:lnTo>
                <a:lnTo>
                  <a:pt x="265" y="669"/>
                </a:lnTo>
                <a:lnTo>
                  <a:pt x="261" y="671"/>
                </a:lnTo>
                <a:lnTo>
                  <a:pt x="259" y="669"/>
                </a:lnTo>
                <a:lnTo>
                  <a:pt x="259" y="669"/>
                </a:lnTo>
                <a:lnTo>
                  <a:pt x="256" y="672"/>
                </a:lnTo>
                <a:lnTo>
                  <a:pt x="251" y="672"/>
                </a:lnTo>
                <a:lnTo>
                  <a:pt x="251" y="672"/>
                </a:lnTo>
                <a:lnTo>
                  <a:pt x="248" y="672"/>
                </a:lnTo>
                <a:lnTo>
                  <a:pt x="248" y="672"/>
                </a:lnTo>
                <a:lnTo>
                  <a:pt x="239" y="674"/>
                </a:lnTo>
                <a:lnTo>
                  <a:pt x="230" y="676"/>
                </a:lnTo>
                <a:lnTo>
                  <a:pt x="230" y="676"/>
                </a:lnTo>
                <a:lnTo>
                  <a:pt x="228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8" y="676"/>
                </a:lnTo>
                <a:lnTo>
                  <a:pt x="228" y="676"/>
                </a:lnTo>
                <a:lnTo>
                  <a:pt x="225" y="677"/>
                </a:lnTo>
                <a:lnTo>
                  <a:pt x="222" y="677"/>
                </a:lnTo>
                <a:lnTo>
                  <a:pt x="222" y="676"/>
                </a:lnTo>
                <a:lnTo>
                  <a:pt x="222" y="676"/>
                </a:lnTo>
                <a:lnTo>
                  <a:pt x="221" y="677"/>
                </a:lnTo>
                <a:lnTo>
                  <a:pt x="219" y="677"/>
                </a:lnTo>
                <a:lnTo>
                  <a:pt x="219" y="677"/>
                </a:lnTo>
                <a:lnTo>
                  <a:pt x="216" y="678"/>
                </a:lnTo>
                <a:lnTo>
                  <a:pt x="214" y="679"/>
                </a:lnTo>
                <a:lnTo>
                  <a:pt x="214" y="679"/>
                </a:lnTo>
                <a:lnTo>
                  <a:pt x="214" y="678"/>
                </a:lnTo>
                <a:lnTo>
                  <a:pt x="215" y="678"/>
                </a:lnTo>
                <a:lnTo>
                  <a:pt x="215" y="678"/>
                </a:lnTo>
                <a:lnTo>
                  <a:pt x="214" y="677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3" y="677"/>
                </a:lnTo>
                <a:lnTo>
                  <a:pt x="213" y="677"/>
                </a:lnTo>
                <a:lnTo>
                  <a:pt x="214" y="674"/>
                </a:lnTo>
                <a:lnTo>
                  <a:pt x="214" y="674"/>
                </a:lnTo>
                <a:lnTo>
                  <a:pt x="211" y="674"/>
                </a:lnTo>
                <a:lnTo>
                  <a:pt x="210" y="674"/>
                </a:lnTo>
                <a:lnTo>
                  <a:pt x="210" y="674"/>
                </a:lnTo>
                <a:lnTo>
                  <a:pt x="210" y="673"/>
                </a:lnTo>
                <a:lnTo>
                  <a:pt x="209" y="673"/>
                </a:lnTo>
                <a:lnTo>
                  <a:pt x="208" y="673"/>
                </a:lnTo>
                <a:lnTo>
                  <a:pt x="208" y="673"/>
                </a:lnTo>
                <a:lnTo>
                  <a:pt x="210" y="676"/>
                </a:lnTo>
                <a:lnTo>
                  <a:pt x="210" y="677"/>
                </a:lnTo>
                <a:lnTo>
                  <a:pt x="211" y="678"/>
                </a:lnTo>
                <a:lnTo>
                  <a:pt x="211" y="678"/>
                </a:lnTo>
                <a:lnTo>
                  <a:pt x="210" y="679"/>
                </a:lnTo>
                <a:lnTo>
                  <a:pt x="209" y="681"/>
                </a:lnTo>
                <a:lnTo>
                  <a:pt x="209" y="681"/>
                </a:lnTo>
                <a:lnTo>
                  <a:pt x="207" y="678"/>
                </a:lnTo>
                <a:lnTo>
                  <a:pt x="207" y="678"/>
                </a:lnTo>
                <a:lnTo>
                  <a:pt x="205" y="678"/>
                </a:lnTo>
                <a:lnTo>
                  <a:pt x="205" y="679"/>
                </a:lnTo>
                <a:lnTo>
                  <a:pt x="207" y="681"/>
                </a:lnTo>
                <a:lnTo>
                  <a:pt x="208" y="681"/>
                </a:lnTo>
                <a:lnTo>
                  <a:pt x="208" y="681"/>
                </a:lnTo>
                <a:lnTo>
                  <a:pt x="207" y="681"/>
                </a:lnTo>
                <a:lnTo>
                  <a:pt x="205" y="681"/>
                </a:lnTo>
                <a:lnTo>
                  <a:pt x="203" y="678"/>
                </a:lnTo>
                <a:lnTo>
                  <a:pt x="203" y="678"/>
                </a:lnTo>
                <a:lnTo>
                  <a:pt x="202" y="679"/>
                </a:lnTo>
                <a:lnTo>
                  <a:pt x="201" y="681"/>
                </a:lnTo>
                <a:lnTo>
                  <a:pt x="201" y="682"/>
                </a:lnTo>
                <a:lnTo>
                  <a:pt x="201" y="682"/>
                </a:lnTo>
                <a:lnTo>
                  <a:pt x="199" y="682"/>
                </a:lnTo>
                <a:lnTo>
                  <a:pt x="199" y="683"/>
                </a:lnTo>
                <a:lnTo>
                  <a:pt x="199" y="683"/>
                </a:lnTo>
                <a:lnTo>
                  <a:pt x="197" y="682"/>
                </a:lnTo>
                <a:lnTo>
                  <a:pt x="196" y="682"/>
                </a:lnTo>
                <a:lnTo>
                  <a:pt x="194" y="681"/>
                </a:lnTo>
                <a:lnTo>
                  <a:pt x="194" y="681"/>
                </a:lnTo>
                <a:lnTo>
                  <a:pt x="197" y="681"/>
                </a:lnTo>
                <a:lnTo>
                  <a:pt x="197" y="681"/>
                </a:lnTo>
                <a:lnTo>
                  <a:pt x="197" y="682"/>
                </a:lnTo>
                <a:lnTo>
                  <a:pt x="201" y="682"/>
                </a:lnTo>
                <a:lnTo>
                  <a:pt x="201" y="682"/>
                </a:lnTo>
                <a:lnTo>
                  <a:pt x="199" y="681"/>
                </a:lnTo>
                <a:lnTo>
                  <a:pt x="199" y="681"/>
                </a:lnTo>
                <a:lnTo>
                  <a:pt x="198" y="681"/>
                </a:lnTo>
                <a:lnTo>
                  <a:pt x="197" y="679"/>
                </a:lnTo>
                <a:lnTo>
                  <a:pt x="197" y="679"/>
                </a:lnTo>
                <a:lnTo>
                  <a:pt x="199" y="678"/>
                </a:lnTo>
                <a:lnTo>
                  <a:pt x="201" y="679"/>
                </a:lnTo>
                <a:lnTo>
                  <a:pt x="201" y="679"/>
                </a:lnTo>
                <a:lnTo>
                  <a:pt x="199" y="678"/>
                </a:lnTo>
                <a:lnTo>
                  <a:pt x="199" y="678"/>
                </a:lnTo>
                <a:lnTo>
                  <a:pt x="197" y="676"/>
                </a:lnTo>
                <a:lnTo>
                  <a:pt x="197" y="676"/>
                </a:lnTo>
                <a:lnTo>
                  <a:pt x="194" y="677"/>
                </a:lnTo>
                <a:lnTo>
                  <a:pt x="194" y="677"/>
                </a:lnTo>
                <a:lnTo>
                  <a:pt x="193" y="677"/>
                </a:lnTo>
                <a:lnTo>
                  <a:pt x="193" y="677"/>
                </a:lnTo>
                <a:lnTo>
                  <a:pt x="193" y="676"/>
                </a:lnTo>
                <a:lnTo>
                  <a:pt x="194" y="673"/>
                </a:lnTo>
                <a:lnTo>
                  <a:pt x="196" y="672"/>
                </a:lnTo>
                <a:lnTo>
                  <a:pt x="196" y="671"/>
                </a:lnTo>
                <a:lnTo>
                  <a:pt x="196" y="671"/>
                </a:lnTo>
                <a:lnTo>
                  <a:pt x="198" y="671"/>
                </a:lnTo>
                <a:lnTo>
                  <a:pt x="202" y="669"/>
                </a:lnTo>
                <a:lnTo>
                  <a:pt x="202" y="669"/>
                </a:lnTo>
                <a:lnTo>
                  <a:pt x="201" y="671"/>
                </a:lnTo>
                <a:lnTo>
                  <a:pt x="202" y="672"/>
                </a:lnTo>
                <a:lnTo>
                  <a:pt x="202" y="672"/>
                </a:lnTo>
                <a:lnTo>
                  <a:pt x="203" y="671"/>
                </a:lnTo>
                <a:lnTo>
                  <a:pt x="203" y="669"/>
                </a:lnTo>
                <a:lnTo>
                  <a:pt x="204" y="668"/>
                </a:lnTo>
                <a:lnTo>
                  <a:pt x="205" y="668"/>
                </a:lnTo>
                <a:lnTo>
                  <a:pt x="205" y="668"/>
                </a:lnTo>
                <a:lnTo>
                  <a:pt x="207" y="668"/>
                </a:lnTo>
                <a:lnTo>
                  <a:pt x="205" y="669"/>
                </a:lnTo>
                <a:lnTo>
                  <a:pt x="205" y="669"/>
                </a:lnTo>
                <a:lnTo>
                  <a:pt x="207" y="668"/>
                </a:lnTo>
                <a:lnTo>
                  <a:pt x="208" y="667"/>
                </a:lnTo>
                <a:lnTo>
                  <a:pt x="208" y="667"/>
                </a:lnTo>
                <a:lnTo>
                  <a:pt x="209" y="667"/>
                </a:lnTo>
                <a:lnTo>
                  <a:pt x="210" y="668"/>
                </a:lnTo>
                <a:lnTo>
                  <a:pt x="211" y="668"/>
                </a:lnTo>
                <a:lnTo>
                  <a:pt x="213" y="668"/>
                </a:lnTo>
                <a:lnTo>
                  <a:pt x="213" y="668"/>
                </a:lnTo>
                <a:lnTo>
                  <a:pt x="213" y="667"/>
                </a:lnTo>
                <a:lnTo>
                  <a:pt x="213" y="667"/>
                </a:lnTo>
                <a:lnTo>
                  <a:pt x="211" y="666"/>
                </a:lnTo>
                <a:lnTo>
                  <a:pt x="211" y="666"/>
                </a:lnTo>
                <a:lnTo>
                  <a:pt x="211" y="666"/>
                </a:lnTo>
                <a:lnTo>
                  <a:pt x="213" y="666"/>
                </a:lnTo>
                <a:lnTo>
                  <a:pt x="214" y="666"/>
                </a:lnTo>
                <a:lnTo>
                  <a:pt x="214" y="666"/>
                </a:lnTo>
                <a:lnTo>
                  <a:pt x="214" y="666"/>
                </a:lnTo>
                <a:lnTo>
                  <a:pt x="215" y="666"/>
                </a:lnTo>
                <a:lnTo>
                  <a:pt x="214" y="664"/>
                </a:lnTo>
                <a:lnTo>
                  <a:pt x="213" y="664"/>
                </a:lnTo>
                <a:lnTo>
                  <a:pt x="213" y="664"/>
                </a:lnTo>
                <a:lnTo>
                  <a:pt x="216" y="663"/>
                </a:lnTo>
                <a:lnTo>
                  <a:pt x="217" y="663"/>
                </a:lnTo>
                <a:lnTo>
                  <a:pt x="219" y="662"/>
                </a:lnTo>
                <a:lnTo>
                  <a:pt x="219" y="662"/>
                </a:lnTo>
                <a:lnTo>
                  <a:pt x="217" y="662"/>
                </a:lnTo>
                <a:lnTo>
                  <a:pt x="217" y="662"/>
                </a:lnTo>
                <a:lnTo>
                  <a:pt x="216" y="663"/>
                </a:lnTo>
                <a:lnTo>
                  <a:pt x="215" y="663"/>
                </a:lnTo>
                <a:lnTo>
                  <a:pt x="215" y="663"/>
                </a:lnTo>
                <a:lnTo>
                  <a:pt x="214" y="662"/>
                </a:lnTo>
                <a:lnTo>
                  <a:pt x="214" y="662"/>
                </a:lnTo>
                <a:lnTo>
                  <a:pt x="214" y="661"/>
                </a:lnTo>
                <a:lnTo>
                  <a:pt x="214" y="661"/>
                </a:lnTo>
                <a:lnTo>
                  <a:pt x="213" y="661"/>
                </a:lnTo>
                <a:lnTo>
                  <a:pt x="211" y="662"/>
                </a:lnTo>
                <a:lnTo>
                  <a:pt x="210" y="662"/>
                </a:lnTo>
                <a:lnTo>
                  <a:pt x="209" y="662"/>
                </a:lnTo>
                <a:lnTo>
                  <a:pt x="209" y="662"/>
                </a:lnTo>
                <a:lnTo>
                  <a:pt x="208" y="662"/>
                </a:lnTo>
                <a:lnTo>
                  <a:pt x="207" y="662"/>
                </a:lnTo>
                <a:lnTo>
                  <a:pt x="207" y="662"/>
                </a:lnTo>
                <a:lnTo>
                  <a:pt x="203" y="663"/>
                </a:lnTo>
                <a:lnTo>
                  <a:pt x="203" y="663"/>
                </a:lnTo>
                <a:lnTo>
                  <a:pt x="199" y="662"/>
                </a:lnTo>
                <a:lnTo>
                  <a:pt x="199" y="662"/>
                </a:lnTo>
                <a:lnTo>
                  <a:pt x="199" y="663"/>
                </a:lnTo>
                <a:lnTo>
                  <a:pt x="199" y="663"/>
                </a:lnTo>
                <a:lnTo>
                  <a:pt x="201" y="663"/>
                </a:lnTo>
                <a:lnTo>
                  <a:pt x="201" y="664"/>
                </a:lnTo>
                <a:lnTo>
                  <a:pt x="201" y="664"/>
                </a:lnTo>
                <a:lnTo>
                  <a:pt x="198" y="666"/>
                </a:lnTo>
                <a:lnTo>
                  <a:pt x="196" y="666"/>
                </a:lnTo>
                <a:lnTo>
                  <a:pt x="193" y="666"/>
                </a:lnTo>
                <a:lnTo>
                  <a:pt x="192" y="666"/>
                </a:lnTo>
                <a:lnTo>
                  <a:pt x="192" y="666"/>
                </a:lnTo>
                <a:lnTo>
                  <a:pt x="191" y="666"/>
                </a:lnTo>
                <a:lnTo>
                  <a:pt x="188" y="666"/>
                </a:lnTo>
                <a:lnTo>
                  <a:pt x="188" y="666"/>
                </a:lnTo>
                <a:lnTo>
                  <a:pt x="188" y="664"/>
                </a:lnTo>
                <a:lnTo>
                  <a:pt x="190" y="664"/>
                </a:lnTo>
                <a:lnTo>
                  <a:pt x="191" y="664"/>
                </a:lnTo>
                <a:lnTo>
                  <a:pt x="192" y="664"/>
                </a:lnTo>
                <a:lnTo>
                  <a:pt x="192" y="664"/>
                </a:lnTo>
                <a:lnTo>
                  <a:pt x="185" y="659"/>
                </a:lnTo>
                <a:lnTo>
                  <a:pt x="185" y="659"/>
                </a:lnTo>
                <a:lnTo>
                  <a:pt x="185" y="661"/>
                </a:lnTo>
                <a:lnTo>
                  <a:pt x="185" y="662"/>
                </a:lnTo>
                <a:lnTo>
                  <a:pt x="188" y="662"/>
                </a:lnTo>
                <a:lnTo>
                  <a:pt x="188" y="662"/>
                </a:lnTo>
                <a:lnTo>
                  <a:pt x="187" y="663"/>
                </a:lnTo>
                <a:lnTo>
                  <a:pt x="186" y="664"/>
                </a:lnTo>
                <a:lnTo>
                  <a:pt x="185" y="664"/>
                </a:lnTo>
                <a:lnTo>
                  <a:pt x="185" y="667"/>
                </a:lnTo>
                <a:lnTo>
                  <a:pt x="185" y="667"/>
                </a:lnTo>
                <a:lnTo>
                  <a:pt x="184" y="666"/>
                </a:lnTo>
                <a:lnTo>
                  <a:pt x="184" y="666"/>
                </a:lnTo>
                <a:lnTo>
                  <a:pt x="184" y="666"/>
                </a:lnTo>
                <a:lnTo>
                  <a:pt x="182" y="667"/>
                </a:lnTo>
                <a:lnTo>
                  <a:pt x="181" y="667"/>
                </a:lnTo>
                <a:lnTo>
                  <a:pt x="178" y="667"/>
                </a:lnTo>
                <a:lnTo>
                  <a:pt x="178" y="667"/>
                </a:lnTo>
                <a:lnTo>
                  <a:pt x="178" y="667"/>
                </a:lnTo>
                <a:lnTo>
                  <a:pt x="179" y="667"/>
                </a:lnTo>
                <a:lnTo>
                  <a:pt x="179" y="666"/>
                </a:lnTo>
                <a:lnTo>
                  <a:pt x="179" y="666"/>
                </a:lnTo>
                <a:lnTo>
                  <a:pt x="179" y="666"/>
                </a:lnTo>
                <a:lnTo>
                  <a:pt x="175" y="664"/>
                </a:lnTo>
                <a:lnTo>
                  <a:pt x="175" y="664"/>
                </a:lnTo>
                <a:lnTo>
                  <a:pt x="174" y="664"/>
                </a:lnTo>
                <a:lnTo>
                  <a:pt x="174" y="666"/>
                </a:lnTo>
                <a:lnTo>
                  <a:pt x="174" y="668"/>
                </a:lnTo>
                <a:lnTo>
                  <a:pt x="174" y="668"/>
                </a:lnTo>
                <a:lnTo>
                  <a:pt x="172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7"/>
                </a:lnTo>
                <a:lnTo>
                  <a:pt x="172" y="667"/>
                </a:lnTo>
                <a:lnTo>
                  <a:pt x="173" y="667"/>
                </a:lnTo>
                <a:lnTo>
                  <a:pt x="173" y="667"/>
                </a:lnTo>
                <a:lnTo>
                  <a:pt x="173" y="667"/>
                </a:lnTo>
                <a:lnTo>
                  <a:pt x="172" y="666"/>
                </a:lnTo>
                <a:lnTo>
                  <a:pt x="170" y="666"/>
                </a:lnTo>
                <a:lnTo>
                  <a:pt x="169" y="667"/>
                </a:lnTo>
                <a:lnTo>
                  <a:pt x="168" y="667"/>
                </a:lnTo>
                <a:lnTo>
                  <a:pt x="168" y="667"/>
                </a:lnTo>
                <a:lnTo>
                  <a:pt x="169" y="669"/>
                </a:lnTo>
                <a:lnTo>
                  <a:pt x="164" y="669"/>
                </a:lnTo>
                <a:lnTo>
                  <a:pt x="164" y="669"/>
                </a:lnTo>
                <a:lnTo>
                  <a:pt x="163" y="669"/>
                </a:lnTo>
                <a:lnTo>
                  <a:pt x="166" y="669"/>
                </a:lnTo>
                <a:lnTo>
                  <a:pt x="167" y="668"/>
                </a:lnTo>
                <a:lnTo>
                  <a:pt x="167" y="667"/>
                </a:lnTo>
                <a:lnTo>
                  <a:pt x="167" y="667"/>
                </a:lnTo>
                <a:lnTo>
                  <a:pt x="166" y="667"/>
                </a:lnTo>
                <a:lnTo>
                  <a:pt x="164" y="668"/>
                </a:lnTo>
                <a:lnTo>
                  <a:pt x="161" y="669"/>
                </a:lnTo>
                <a:lnTo>
                  <a:pt x="161" y="669"/>
                </a:lnTo>
                <a:lnTo>
                  <a:pt x="162" y="669"/>
                </a:lnTo>
                <a:lnTo>
                  <a:pt x="161" y="671"/>
                </a:lnTo>
                <a:lnTo>
                  <a:pt x="156" y="671"/>
                </a:lnTo>
                <a:lnTo>
                  <a:pt x="156" y="671"/>
                </a:lnTo>
                <a:lnTo>
                  <a:pt x="156" y="671"/>
                </a:lnTo>
                <a:lnTo>
                  <a:pt x="157" y="671"/>
                </a:lnTo>
                <a:lnTo>
                  <a:pt x="159" y="669"/>
                </a:lnTo>
                <a:lnTo>
                  <a:pt x="159" y="669"/>
                </a:lnTo>
                <a:lnTo>
                  <a:pt x="158" y="668"/>
                </a:lnTo>
                <a:lnTo>
                  <a:pt x="157" y="669"/>
                </a:lnTo>
                <a:lnTo>
                  <a:pt x="153" y="671"/>
                </a:lnTo>
                <a:lnTo>
                  <a:pt x="153" y="671"/>
                </a:lnTo>
                <a:lnTo>
                  <a:pt x="150" y="669"/>
                </a:lnTo>
                <a:lnTo>
                  <a:pt x="147" y="671"/>
                </a:lnTo>
                <a:lnTo>
                  <a:pt x="146" y="672"/>
                </a:lnTo>
                <a:lnTo>
                  <a:pt x="146" y="672"/>
                </a:lnTo>
                <a:lnTo>
                  <a:pt x="147" y="672"/>
                </a:lnTo>
                <a:lnTo>
                  <a:pt x="149" y="672"/>
                </a:lnTo>
                <a:lnTo>
                  <a:pt x="152" y="671"/>
                </a:lnTo>
                <a:lnTo>
                  <a:pt x="152" y="671"/>
                </a:lnTo>
                <a:lnTo>
                  <a:pt x="152" y="672"/>
                </a:lnTo>
                <a:lnTo>
                  <a:pt x="151" y="672"/>
                </a:lnTo>
                <a:lnTo>
                  <a:pt x="150" y="672"/>
                </a:lnTo>
                <a:lnTo>
                  <a:pt x="150" y="672"/>
                </a:lnTo>
                <a:lnTo>
                  <a:pt x="146" y="673"/>
                </a:lnTo>
                <a:lnTo>
                  <a:pt x="145" y="673"/>
                </a:lnTo>
                <a:lnTo>
                  <a:pt x="145" y="674"/>
                </a:lnTo>
                <a:lnTo>
                  <a:pt x="145" y="674"/>
                </a:lnTo>
                <a:lnTo>
                  <a:pt x="140" y="674"/>
                </a:lnTo>
                <a:lnTo>
                  <a:pt x="134" y="674"/>
                </a:lnTo>
                <a:lnTo>
                  <a:pt x="134" y="674"/>
                </a:lnTo>
                <a:lnTo>
                  <a:pt x="134" y="676"/>
                </a:lnTo>
                <a:lnTo>
                  <a:pt x="133" y="676"/>
                </a:lnTo>
                <a:lnTo>
                  <a:pt x="133" y="676"/>
                </a:lnTo>
                <a:lnTo>
                  <a:pt x="132" y="676"/>
                </a:lnTo>
                <a:lnTo>
                  <a:pt x="132" y="674"/>
                </a:lnTo>
                <a:lnTo>
                  <a:pt x="132" y="674"/>
                </a:lnTo>
                <a:lnTo>
                  <a:pt x="129" y="674"/>
                </a:lnTo>
                <a:lnTo>
                  <a:pt x="127" y="674"/>
                </a:lnTo>
                <a:lnTo>
                  <a:pt x="124" y="674"/>
                </a:lnTo>
                <a:lnTo>
                  <a:pt x="121" y="676"/>
                </a:lnTo>
                <a:lnTo>
                  <a:pt x="121" y="676"/>
                </a:lnTo>
                <a:lnTo>
                  <a:pt x="121" y="674"/>
                </a:lnTo>
                <a:lnTo>
                  <a:pt x="122" y="673"/>
                </a:lnTo>
                <a:lnTo>
                  <a:pt x="122" y="673"/>
                </a:lnTo>
                <a:lnTo>
                  <a:pt x="120" y="672"/>
                </a:lnTo>
                <a:lnTo>
                  <a:pt x="120" y="672"/>
                </a:lnTo>
                <a:lnTo>
                  <a:pt x="120" y="673"/>
                </a:lnTo>
                <a:lnTo>
                  <a:pt x="120" y="674"/>
                </a:lnTo>
                <a:lnTo>
                  <a:pt x="120" y="674"/>
                </a:lnTo>
                <a:lnTo>
                  <a:pt x="118" y="676"/>
                </a:lnTo>
                <a:lnTo>
                  <a:pt x="117" y="676"/>
                </a:lnTo>
                <a:lnTo>
                  <a:pt x="114" y="677"/>
                </a:lnTo>
                <a:lnTo>
                  <a:pt x="114" y="677"/>
                </a:lnTo>
                <a:lnTo>
                  <a:pt x="114" y="678"/>
                </a:lnTo>
                <a:lnTo>
                  <a:pt x="115" y="678"/>
                </a:lnTo>
                <a:lnTo>
                  <a:pt x="115" y="678"/>
                </a:lnTo>
                <a:lnTo>
                  <a:pt x="112" y="678"/>
                </a:lnTo>
                <a:lnTo>
                  <a:pt x="109" y="679"/>
                </a:lnTo>
                <a:lnTo>
                  <a:pt x="109" y="679"/>
                </a:lnTo>
                <a:lnTo>
                  <a:pt x="110" y="678"/>
                </a:lnTo>
                <a:lnTo>
                  <a:pt x="109" y="677"/>
                </a:lnTo>
                <a:lnTo>
                  <a:pt x="108" y="676"/>
                </a:lnTo>
                <a:lnTo>
                  <a:pt x="108" y="676"/>
                </a:lnTo>
                <a:lnTo>
                  <a:pt x="108" y="674"/>
                </a:lnTo>
                <a:lnTo>
                  <a:pt x="109" y="676"/>
                </a:lnTo>
                <a:lnTo>
                  <a:pt x="110" y="676"/>
                </a:lnTo>
                <a:lnTo>
                  <a:pt x="110" y="676"/>
                </a:lnTo>
                <a:lnTo>
                  <a:pt x="110" y="674"/>
                </a:lnTo>
                <a:lnTo>
                  <a:pt x="109" y="674"/>
                </a:lnTo>
                <a:lnTo>
                  <a:pt x="109" y="674"/>
                </a:lnTo>
                <a:lnTo>
                  <a:pt x="108" y="674"/>
                </a:lnTo>
                <a:lnTo>
                  <a:pt x="108" y="676"/>
                </a:lnTo>
                <a:lnTo>
                  <a:pt x="108" y="677"/>
                </a:lnTo>
                <a:lnTo>
                  <a:pt x="108" y="678"/>
                </a:lnTo>
                <a:lnTo>
                  <a:pt x="108" y="678"/>
                </a:lnTo>
                <a:lnTo>
                  <a:pt x="104" y="677"/>
                </a:lnTo>
                <a:lnTo>
                  <a:pt x="100" y="677"/>
                </a:lnTo>
                <a:lnTo>
                  <a:pt x="100" y="676"/>
                </a:lnTo>
                <a:lnTo>
                  <a:pt x="100" y="676"/>
                </a:lnTo>
                <a:lnTo>
                  <a:pt x="97" y="676"/>
                </a:lnTo>
                <a:lnTo>
                  <a:pt x="95" y="677"/>
                </a:lnTo>
                <a:lnTo>
                  <a:pt x="93" y="677"/>
                </a:lnTo>
                <a:lnTo>
                  <a:pt x="93" y="677"/>
                </a:lnTo>
                <a:lnTo>
                  <a:pt x="93" y="676"/>
                </a:lnTo>
                <a:lnTo>
                  <a:pt x="93" y="676"/>
                </a:lnTo>
                <a:lnTo>
                  <a:pt x="92" y="674"/>
                </a:lnTo>
                <a:lnTo>
                  <a:pt x="92" y="674"/>
                </a:lnTo>
                <a:lnTo>
                  <a:pt x="92" y="673"/>
                </a:lnTo>
                <a:lnTo>
                  <a:pt x="92" y="672"/>
                </a:lnTo>
                <a:lnTo>
                  <a:pt x="91" y="672"/>
                </a:lnTo>
                <a:lnTo>
                  <a:pt x="91" y="672"/>
                </a:lnTo>
                <a:lnTo>
                  <a:pt x="91" y="673"/>
                </a:lnTo>
                <a:lnTo>
                  <a:pt x="91" y="673"/>
                </a:lnTo>
                <a:lnTo>
                  <a:pt x="92" y="674"/>
                </a:lnTo>
                <a:lnTo>
                  <a:pt x="92" y="677"/>
                </a:lnTo>
                <a:lnTo>
                  <a:pt x="92" y="677"/>
                </a:lnTo>
                <a:lnTo>
                  <a:pt x="91" y="676"/>
                </a:lnTo>
                <a:lnTo>
                  <a:pt x="89" y="676"/>
                </a:lnTo>
                <a:lnTo>
                  <a:pt x="89" y="674"/>
                </a:lnTo>
                <a:lnTo>
                  <a:pt x="87" y="674"/>
                </a:lnTo>
                <a:lnTo>
                  <a:pt x="87" y="674"/>
                </a:lnTo>
                <a:lnTo>
                  <a:pt x="87" y="674"/>
                </a:lnTo>
                <a:lnTo>
                  <a:pt x="88" y="676"/>
                </a:lnTo>
                <a:lnTo>
                  <a:pt x="88" y="676"/>
                </a:lnTo>
                <a:lnTo>
                  <a:pt x="87" y="676"/>
                </a:lnTo>
                <a:lnTo>
                  <a:pt x="86" y="676"/>
                </a:lnTo>
                <a:lnTo>
                  <a:pt x="83" y="673"/>
                </a:lnTo>
                <a:lnTo>
                  <a:pt x="83" y="673"/>
                </a:lnTo>
                <a:lnTo>
                  <a:pt x="79" y="673"/>
                </a:lnTo>
                <a:lnTo>
                  <a:pt x="79" y="673"/>
                </a:lnTo>
                <a:lnTo>
                  <a:pt x="76" y="672"/>
                </a:lnTo>
                <a:lnTo>
                  <a:pt x="74" y="672"/>
                </a:lnTo>
                <a:lnTo>
                  <a:pt x="74" y="672"/>
                </a:lnTo>
                <a:lnTo>
                  <a:pt x="75" y="671"/>
                </a:lnTo>
                <a:lnTo>
                  <a:pt x="75" y="671"/>
                </a:lnTo>
                <a:lnTo>
                  <a:pt x="74" y="671"/>
                </a:lnTo>
                <a:lnTo>
                  <a:pt x="72" y="671"/>
                </a:lnTo>
                <a:lnTo>
                  <a:pt x="71" y="669"/>
                </a:lnTo>
                <a:lnTo>
                  <a:pt x="71" y="669"/>
                </a:lnTo>
                <a:lnTo>
                  <a:pt x="72" y="668"/>
                </a:lnTo>
                <a:lnTo>
                  <a:pt x="72" y="669"/>
                </a:lnTo>
                <a:lnTo>
                  <a:pt x="74" y="668"/>
                </a:lnTo>
                <a:lnTo>
                  <a:pt x="74" y="668"/>
                </a:lnTo>
                <a:lnTo>
                  <a:pt x="72" y="668"/>
                </a:lnTo>
                <a:lnTo>
                  <a:pt x="72" y="668"/>
                </a:lnTo>
                <a:lnTo>
                  <a:pt x="71" y="668"/>
                </a:lnTo>
                <a:lnTo>
                  <a:pt x="70" y="668"/>
                </a:lnTo>
                <a:lnTo>
                  <a:pt x="70" y="668"/>
                </a:lnTo>
                <a:lnTo>
                  <a:pt x="71" y="669"/>
                </a:lnTo>
                <a:lnTo>
                  <a:pt x="71" y="671"/>
                </a:lnTo>
                <a:lnTo>
                  <a:pt x="71" y="672"/>
                </a:lnTo>
                <a:lnTo>
                  <a:pt x="71" y="672"/>
                </a:lnTo>
                <a:lnTo>
                  <a:pt x="69" y="671"/>
                </a:lnTo>
                <a:lnTo>
                  <a:pt x="69" y="671"/>
                </a:lnTo>
                <a:lnTo>
                  <a:pt x="70" y="671"/>
                </a:lnTo>
                <a:lnTo>
                  <a:pt x="70" y="671"/>
                </a:lnTo>
                <a:lnTo>
                  <a:pt x="69" y="667"/>
                </a:lnTo>
                <a:lnTo>
                  <a:pt x="66" y="664"/>
                </a:lnTo>
                <a:lnTo>
                  <a:pt x="66" y="664"/>
                </a:lnTo>
                <a:lnTo>
                  <a:pt x="65" y="664"/>
                </a:lnTo>
                <a:lnTo>
                  <a:pt x="65" y="666"/>
                </a:lnTo>
                <a:lnTo>
                  <a:pt x="65" y="666"/>
                </a:lnTo>
                <a:lnTo>
                  <a:pt x="64" y="666"/>
                </a:lnTo>
                <a:lnTo>
                  <a:pt x="64" y="666"/>
                </a:lnTo>
                <a:lnTo>
                  <a:pt x="62" y="662"/>
                </a:lnTo>
                <a:lnTo>
                  <a:pt x="63" y="661"/>
                </a:lnTo>
                <a:lnTo>
                  <a:pt x="63" y="661"/>
                </a:lnTo>
                <a:lnTo>
                  <a:pt x="62" y="659"/>
                </a:lnTo>
                <a:lnTo>
                  <a:pt x="60" y="659"/>
                </a:lnTo>
                <a:lnTo>
                  <a:pt x="60" y="659"/>
                </a:lnTo>
                <a:lnTo>
                  <a:pt x="60" y="657"/>
                </a:lnTo>
                <a:lnTo>
                  <a:pt x="59" y="656"/>
                </a:lnTo>
                <a:lnTo>
                  <a:pt x="58" y="657"/>
                </a:lnTo>
                <a:lnTo>
                  <a:pt x="58" y="657"/>
                </a:lnTo>
                <a:lnTo>
                  <a:pt x="58" y="659"/>
                </a:lnTo>
                <a:lnTo>
                  <a:pt x="58" y="659"/>
                </a:lnTo>
                <a:lnTo>
                  <a:pt x="57" y="658"/>
                </a:lnTo>
                <a:lnTo>
                  <a:pt x="57" y="658"/>
                </a:lnTo>
                <a:lnTo>
                  <a:pt x="57" y="659"/>
                </a:lnTo>
                <a:lnTo>
                  <a:pt x="58" y="662"/>
                </a:lnTo>
                <a:lnTo>
                  <a:pt x="58" y="662"/>
                </a:lnTo>
                <a:lnTo>
                  <a:pt x="62" y="664"/>
                </a:lnTo>
                <a:lnTo>
                  <a:pt x="62" y="664"/>
                </a:lnTo>
                <a:lnTo>
                  <a:pt x="60" y="664"/>
                </a:lnTo>
                <a:lnTo>
                  <a:pt x="59" y="664"/>
                </a:lnTo>
                <a:lnTo>
                  <a:pt x="57" y="662"/>
                </a:lnTo>
                <a:lnTo>
                  <a:pt x="57" y="662"/>
                </a:lnTo>
                <a:lnTo>
                  <a:pt x="53" y="657"/>
                </a:lnTo>
                <a:lnTo>
                  <a:pt x="56" y="656"/>
                </a:lnTo>
                <a:lnTo>
                  <a:pt x="56" y="656"/>
                </a:lnTo>
                <a:lnTo>
                  <a:pt x="53" y="653"/>
                </a:lnTo>
                <a:lnTo>
                  <a:pt x="52" y="654"/>
                </a:lnTo>
                <a:lnTo>
                  <a:pt x="52" y="654"/>
                </a:lnTo>
                <a:lnTo>
                  <a:pt x="50" y="652"/>
                </a:lnTo>
                <a:lnTo>
                  <a:pt x="50" y="652"/>
                </a:lnTo>
                <a:lnTo>
                  <a:pt x="52" y="652"/>
                </a:lnTo>
                <a:lnTo>
                  <a:pt x="52" y="652"/>
                </a:lnTo>
                <a:lnTo>
                  <a:pt x="50" y="648"/>
                </a:lnTo>
                <a:lnTo>
                  <a:pt x="48" y="644"/>
                </a:lnTo>
                <a:lnTo>
                  <a:pt x="48" y="644"/>
                </a:lnTo>
                <a:lnTo>
                  <a:pt x="50" y="644"/>
                </a:lnTo>
                <a:lnTo>
                  <a:pt x="50" y="644"/>
                </a:lnTo>
                <a:lnTo>
                  <a:pt x="48" y="639"/>
                </a:lnTo>
                <a:lnTo>
                  <a:pt x="48" y="639"/>
                </a:lnTo>
                <a:lnTo>
                  <a:pt x="46" y="633"/>
                </a:lnTo>
                <a:lnTo>
                  <a:pt x="46" y="633"/>
                </a:lnTo>
                <a:lnTo>
                  <a:pt x="43" y="632"/>
                </a:lnTo>
                <a:lnTo>
                  <a:pt x="42" y="628"/>
                </a:lnTo>
                <a:lnTo>
                  <a:pt x="42" y="628"/>
                </a:lnTo>
                <a:lnTo>
                  <a:pt x="42" y="629"/>
                </a:lnTo>
                <a:lnTo>
                  <a:pt x="42" y="631"/>
                </a:lnTo>
                <a:lnTo>
                  <a:pt x="43" y="632"/>
                </a:lnTo>
                <a:lnTo>
                  <a:pt x="42" y="633"/>
                </a:lnTo>
                <a:lnTo>
                  <a:pt x="42" y="633"/>
                </a:lnTo>
                <a:lnTo>
                  <a:pt x="42" y="633"/>
                </a:lnTo>
                <a:lnTo>
                  <a:pt x="41" y="631"/>
                </a:lnTo>
                <a:lnTo>
                  <a:pt x="41" y="627"/>
                </a:lnTo>
                <a:lnTo>
                  <a:pt x="41" y="627"/>
                </a:lnTo>
                <a:lnTo>
                  <a:pt x="42" y="627"/>
                </a:lnTo>
                <a:lnTo>
                  <a:pt x="42" y="628"/>
                </a:lnTo>
                <a:lnTo>
                  <a:pt x="42" y="628"/>
                </a:lnTo>
                <a:lnTo>
                  <a:pt x="42" y="627"/>
                </a:lnTo>
                <a:lnTo>
                  <a:pt x="43" y="627"/>
                </a:lnTo>
                <a:lnTo>
                  <a:pt x="45" y="627"/>
                </a:lnTo>
                <a:lnTo>
                  <a:pt x="45" y="626"/>
                </a:lnTo>
                <a:lnTo>
                  <a:pt x="45" y="626"/>
                </a:lnTo>
                <a:lnTo>
                  <a:pt x="45" y="626"/>
                </a:lnTo>
                <a:lnTo>
                  <a:pt x="43" y="626"/>
                </a:lnTo>
                <a:lnTo>
                  <a:pt x="43" y="626"/>
                </a:lnTo>
                <a:lnTo>
                  <a:pt x="42" y="626"/>
                </a:lnTo>
                <a:lnTo>
                  <a:pt x="42" y="626"/>
                </a:lnTo>
                <a:lnTo>
                  <a:pt x="42" y="623"/>
                </a:lnTo>
                <a:lnTo>
                  <a:pt x="43" y="623"/>
                </a:lnTo>
                <a:lnTo>
                  <a:pt x="43" y="622"/>
                </a:lnTo>
                <a:lnTo>
                  <a:pt x="43" y="621"/>
                </a:lnTo>
                <a:lnTo>
                  <a:pt x="43" y="621"/>
                </a:lnTo>
                <a:lnTo>
                  <a:pt x="43" y="621"/>
                </a:lnTo>
                <a:lnTo>
                  <a:pt x="42" y="621"/>
                </a:lnTo>
                <a:lnTo>
                  <a:pt x="42" y="621"/>
                </a:lnTo>
                <a:lnTo>
                  <a:pt x="41" y="621"/>
                </a:lnTo>
                <a:lnTo>
                  <a:pt x="41" y="621"/>
                </a:lnTo>
                <a:lnTo>
                  <a:pt x="41" y="619"/>
                </a:lnTo>
                <a:lnTo>
                  <a:pt x="41" y="617"/>
                </a:lnTo>
                <a:lnTo>
                  <a:pt x="41" y="617"/>
                </a:lnTo>
                <a:lnTo>
                  <a:pt x="42" y="617"/>
                </a:lnTo>
                <a:lnTo>
                  <a:pt x="42" y="617"/>
                </a:lnTo>
                <a:lnTo>
                  <a:pt x="41" y="612"/>
                </a:lnTo>
                <a:lnTo>
                  <a:pt x="41" y="608"/>
                </a:lnTo>
                <a:lnTo>
                  <a:pt x="41" y="608"/>
                </a:lnTo>
                <a:lnTo>
                  <a:pt x="40" y="608"/>
                </a:lnTo>
                <a:lnTo>
                  <a:pt x="39" y="609"/>
                </a:lnTo>
                <a:lnTo>
                  <a:pt x="39" y="612"/>
                </a:lnTo>
                <a:lnTo>
                  <a:pt x="39" y="612"/>
                </a:lnTo>
                <a:lnTo>
                  <a:pt x="39" y="612"/>
                </a:lnTo>
                <a:lnTo>
                  <a:pt x="37" y="611"/>
                </a:lnTo>
                <a:lnTo>
                  <a:pt x="39" y="608"/>
                </a:lnTo>
                <a:lnTo>
                  <a:pt x="39" y="608"/>
                </a:lnTo>
                <a:lnTo>
                  <a:pt x="37" y="606"/>
                </a:lnTo>
                <a:lnTo>
                  <a:pt x="37" y="604"/>
                </a:lnTo>
                <a:lnTo>
                  <a:pt x="37" y="604"/>
                </a:lnTo>
                <a:lnTo>
                  <a:pt x="39" y="604"/>
                </a:lnTo>
                <a:lnTo>
                  <a:pt x="39" y="604"/>
                </a:lnTo>
                <a:lnTo>
                  <a:pt x="39" y="607"/>
                </a:lnTo>
                <a:lnTo>
                  <a:pt x="39" y="607"/>
                </a:lnTo>
                <a:lnTo>
                  <a:pt x="40" y="606"/>
                </a:lnTo>
                <a:lnTo>
                  <a:pt x="40" y="603"/>
                </a:lnTo>
                <a:lnTo>
                  <a:pt x="40" y="603"/>
                </a:lnTo>
                <a:lnTo>
                  <a:pt x="42" y="604"/>
                </a:lnTo>
                <a:lnTo>
                  <a:pt x="43" y="603"/>
                </a:lnTo>
                <a:lnTo>
                  <a:pt x="43" y="603"/>
                </a:lnTo>
                <a:lnTo>
                  <a:pt x="41" y="603"/>
                </a:lnTo>
                <a:lnTo>
                  <a:pt x="41" y="603"/>
                </a:lnTo>
                <a:lnTo>
                  <a:pt x="40" y="602"/>
                </a:lnTo>
                <a:lnTo>
                  <a:pt x="40" y="602"/>
                </a:lnTo>
                <a:lnTo>
                  <a:pt x="39" y="602"/>
                </a:lnTo>
                <a:lnTo>
                  <a:pt x="39" y="602"/>
                </a:lnTo>
                <a:lnTo>
                  <a:pt x="37" y="603"/>
                </a:lnTo>
                <a:lnTo>
                  <a:pt x="37" y="602"/>
                </a:lnTo>
                <a:lnTo>
                  <a:pt x="37" y="602"/>
                </a:lnTo>
                <a:lnTo>
                  <a:pt x="37" y="602"/>
                </a:lnTo>
                <a:lnTo>
                  <a:pt x="39" y="602"/>
                </a:lnTo>
                <a:lnTo>
                  <a:pt x="39" y="602"/>
                </a:lnTo>
                <a:lnTo>
                  <a:pt x="39" y="598"/>
                </a:lnTo>
                <a:lnTo>
                  <a:pt x="39" y="594"/>
                </a:lnTo>
                <a:lnTo>
                  <a:pt x="39" y="594"/>
                </a:lnTo>
                <a:lnTo>
                  <a:pt x="40" y="594"/>
                </a:lnTo>
                <a:lnTo>
                  <a:pt x="40" y="596"/>
                </a:lnTo>
                <a:lnTo>
                  <a:pt x="40" y="597"/>
                </a:lnTo>
                <a:lnTo>
                  <a:pt x="40" y="597"/>
                </a:lnTo>
                <a:lnTo>
                  <a:pt x="40" y="597"/>
                </a:lnTo>
                <a:lnTo>
                  <a:pt x="41" y="596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0" y="593"/>
                </a:lnTo>
                <a:lnTo>
                  <a:pt x="40" y="593"/>
                </a:lnTo>
                <a:lnTo>
                  <a:pt x="39" y="593"/>
                </a:lnTo>
                <a:lnTo>
                  <a:pt x="39" y="592"/>
                </a:lnTo>
                <a:lnTo>
                  <a:pt x="39" y="592"/>
                </a:lnTo>
                <a:lnTo>
                  <a:pt x="37" y="592"/>
                </a:lnTo>
                <a:lnTo>
                  <a:pt x="37" y="592"/>
                </a:lnTo>
                <a:lnTo>
                  <a:pt x="37" y="588"/>
                </a:lnTo>
                <a:lnTo>
                  <a:pt x="37" y="587"/>
                </a:lnTo>
                <a:lnTo>
                  <a:pt x="37" y="586"/>
                </a:lnTo>
                <a:lnTo>
                  <a:pt x="37" y="586"/>
                </a:lnTo>
                <a:lnTo>
                  <a:pt x="37" y="584"/>
                </a:lnTo>
                <a:lnTo>
                  <a:pt x="37" y="582"/>
                </a:lnTo>
                <a:lnTo>
                  <a:pt x="37" y="574"/>
                </a:lnTo>
                <a:lnTo>
                  <a:pt x="37" y="574"/>
                </a:lnTo>
                <a:lnTo>
                  <a:pt x="37" y="572"/>
                </a:lnTo>
                <a:lnTo>
                  <a:pt x="39" y="569"/>
                </a:lnTo>
                <a:lnTo>
                  <a:pt x="39" y="569"/>
                </a:lnTo>
                <a:lnTo>
                  <a:pt x="39" y="569"/>
                </a:lnTo>
                <a:lnTo>
                  <a:pt x="37" y="568"/>
                </a:lnTo>
                <a:lnTo>
                  <a:pt x="37" y="568"/>
                </a:lnTo>
                <a:lnTo>
                  <a:pt x="39" y="558"/>
                </a:lnTo>
                <a:lnTo>
                  <a:pt x="39" y="554"/>
                </a:lnTo>
                <a:lnTo>
                  <a:pt x="40" y="549"/>
                </a:lnTo>
                <a:lnTo>
                  <a:pt x="40" y="549"/>
                </a:lnTo>
                <a:lnTo>
                  <a:pt x="40" y="549"/>
                </a:lnTo>
                <a:lnTo>
                  <a:pt x="39" y="548"/>
                </a:lnTo>
                <a:lnTo>
                  <a:pt x="39" y="548"/>
                </a:lnTo>
                <a:lnTo>
                  <a:pt x="40" y="547"/>
                </a:lnTo>
                <a:lnTo>
                  <a:pt x="40" y="546"/>
                </a:lnTo>
                <a:lnTo>
                  <a:pt x="40" y="546"/>
                </a:lnTo>
                <a:lnTo>
                  <a:pt x="41" y="546"/>
                </a:lnTo>
                <a:lnTo>
                  <a:pt x="41" y="547"/>
                </a:lnTo>
                <a:lnTo>
                  <a:pt x="42" y="548"/>
                </a:lnTo>
                <a:lnTo>
                  <a:pt x="42" y="548"/>
                </a:lnTo>
                <a:lnTo>
                  <a:pt x="41" y="549"/>
                </a:lnTo>
                <a:lnTo>
                  <a:pt x="40" y="552"/>
                </a:lnTo>
                <a:lnTo>
                  <a:pt x="41" y="553"/>
                </a:lnTo>
                <a:lnTo>
                  <a:pt x="41" y="553"/>
                </a:lnTo>
                <a:lnTo>
                  <a:pt x="41" y="553"/>
                </a:lnTo>
                <a:lnTo>
                  <a:pt x="42" y="552"/>
                </a:lnTo>
                <a:lnTo>
                  <a:pt x="42" y="549"/>
                </a:lnTo>
                <a:lnTo>
                  <a:pt x="42" y="549"/>
                </a:lnTo>
                <a:lnTo>
                  <a:pt x="45" y="549"/>
                </a:lnTo>
                <a:lnTo>
                  <a:pt x="45" y="549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3" y="546"/>
                </a:lnTo>
                <a:lnTo>
                  <a:pt x="43" y="547"/>
                </a:lnTo>
                <a:lnTo>
                  <a:pt x="42" y="547"/>
                </a:lnTo>
                <a:lnTo>
                  <a:pt x="42" y="547"/>
                </a:lnTo>
                <a:lnTo>
                  <a:pt x="41" y="544"/>
                </a:lnTo>
                <a:lnTo>
                  <a:pt x="41" y="543"/>
                </a:lnTo>
                <a:lnTo>
                  <a:pt x="40" y="544"/>
                </a:lnTo>
                <a:lnTo>
                  <a:pt x="40" y="544"/>
                </a:lnTo>
                <a:lnTo>
                  <a:pt x="40" y="542"/>
                </a:lnTo>
                <a:lnTo>
                  <a:pt x="40" y="541"/>
                </a:lnTo>
                <a:lnTo>
                  <a:pt x="41" y="539"/>
                </a:lnTo>
                <a:lnTo>
                  <a:pt x="41" y="539"/>
                </a:lnTo>
                <a:lnTo>
                  <a:pt x="40" y="537"/>
                </a:lnTo>
                <a:lnTo>
                  <a:pt x="40" y="534"/>
                </a:lnTo>
                <a:lnTo>
                  <a:pt x="41" y="528"/>
                </a:lnTo>
                <a:lnTo>
                  <a:pt x="41" y="528"/>
                </a:lnTo>
                <a:lnTo>
                  <a:pt x="40" y="511"/>
                </a:lnTo>
                <a:lnTo>
                  <a:pt x="40" y="511"/>
                </a:lnTo>
                <a:lnTo>
                  <a:pt x="40" y="509"/>
                </a:lnTo>
                <a:lnTo>
                  <a:pt x="41" y="508"/>
                </a:lnTo>
                <a:lnTo>
                  <a:pt x="41" y="508"/>
                </a:lnTo>
                <a:lnTo>
                  <a:pt x="41" y="507"/>
                </a:lnTo>
                <a:lnTo>
                  <a:pt x="41" y="506"/>
                </a:lnTo>
                <a:lnTo>
                  <a:pt x="41" y="506"/>
                </a:lnTo>
                <a:lnTo>
                  <a:pt x="40" y="504"/>
                </a:lnTo>
                <a:lnTo>
                  <a:pt x="40" y="504"/>
                </a:lnTo>
                <a:lnTo>
                  <a:pt x="40" y="503"/>
                </a:lnTo>
                <a:lnTo>
                  <a:pt x="40" y="503"/>
                </a:lnTo>
                <a:lnTo>
                  <a:pt x="41" y="502"/>
                </a:lnTo>
                <a:lnTo>
                  <a:pt x="41" y="503"/>
                </a:lnTo>
                <a:lnTo>
                  <a:pt x="42" y="504"/>
                </a:lnTo>
                <a:lnTo>
                  <a:pt x="42" y="504"/>
                </a:lnTo>
                <a:lnTo>
                  <a:pt x="43" y="506"/>
                </a:lnTo>
                <a:lnTo>
                  <a:pt x="43" y="506"/>
                </a:lnTo>
                <a:lnTo>
                  <a:pt x="43" y="508"/>
                </a:lnTo>
                <a:lnTo>
                  <a:pt x="43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7"/>
                </a:lnTo>
                <a:lnTo>
                  <a:pt x="45" y="507"/>
                </a:lnTo>
                <a:lnTo>
                  <a:pt x="46" y="507"/>
                </a:lnTo>
                <a:lnTo>
                  <a:pt x="46" y="506"/>
                </a:lnTo>
                <a:lnTo>
                  <a:pt x="46" y="504"/>
                </a:lnTo>
                <a:lnTo>
                  <a:pt x="46" y="504"/>
                </a:lnTo>
                <a:lnTo>
                  <a:pt x="46" y="504"/>
                </a:lnTo>
                <a:lnTo>
                  <a:pt x="45" y="506"/>
                </a:lnTo>
                <a:lnTo>
                  <a:pt x="45" y="507"/>
                </a:lnTo>
                <a:lnTo>
                  <a:pt x="45" y="507"/>
                </a:lnTo>
                <a:lnTo>
                  <a:pt x="45" y="507"/>
                </a:lnTo>
                <a:lnTo>
                  <a:pt x="45" y="502"/>
                </a:lnTo>
                <a:lnTo>
                  <a:pt x="46" y="497"/>
                </a:lnTo>
                <a:lnTo>
                  <a:pt x="46" y="497"/>
                </a:lnTo>
                <a:lnTo>
                  <a:pt x="45" y="498"/>
                </a:lnTo>
                <a:lnTo>
                  <a:pt x="45" y="499"/>
                </a:lnTo>
                <a:lnTo>
                  <a:pt x="45" y="501"/>
                </a:lnTo>
                <a:lnTo>
                  <a:pt x="43" y="502"/>
                </a:lnTo>
                <a:lnTo>
                  <a:pt x="43" y="502"/>
                </a:lnTo>
                <a:lnTo>
                  <a:pt x="42" y="502"/>
                </a:lnTo>
                <a:lnTo>
                  <a:pt x="41" y="502"/>
                </a:lnTo>
                <a:lnTo>
                  <a:pt x="40" y="501"/>
                </a:lnTo>
                <a:lnTo>
                  <a:pt x="40" y="501"/>
                </a:lnTo>
                <a:lnTo>
                  <a:pt x="40" y="493"/>
                </a:lnTo>
                <a:lnTo>
                  <a:pt x="41" y="486"/>
                </a:lnTo>
                <a:lnTo>
                  <a:pt x="41" y="486"/>
                </a:lnTo>
                <a:lnTo>
                  <a:pt x="40" y="479"/>
                </a:lnTo>
                <a:lnTo>
                  <a:pt x="41" y="474"/>
                </a:lnTo>
                <a:lnTo>
                  <a:pt x="41" y="474"/>
                </a:lnTo>
                <a:lnTo>
                  <a:pt x="39" y="474"/>
                </a:lnTo>
                <a:lnTo>
                  <a:pt x="37" y="476"/>
                </a:lnTo>
                <a:lnTo>
                  <a:pt x="37" y="476"/>
                </a:lnTo>
                <a:lnTo>
                  <a:pt x="37" y="476"/>
                </a:lnTo>
                <a:lnTo>
                  <a:pt x="36" y="474"/>
                </a:lnTo>
                <a:lnTo>
                  <a:pt x="36" y="473"/>
                </a:lnTo>
                <a:lnTo>
                  <a:pt x="36" y="473"/>
                </a:lnTo>
                <a:lnTo>
                  <a:pt x="35" y="473"/>
                </a:lnTo>
                <a:lnTo>
                  <a:pt x="35" y="474"/>
                </a:lnTo>
                <a:lnTo>
                  <a:pt x="36" y="476"/>
                </a:lnTo>
                <a:lnTo>
                  <a:pt x="36" y="476"/>
                </a:lnTo>
                <a:lnTo>
                  <a:pt x="35" y="482"/>
                </a:lnTo>
                <a:lnTo>
                  <a:pt x="35" y="482"/>
                </a:ln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36" y="486"/>
                </a:lnTo>
                <a:lnTo>
                  <a:pt x="35" y="488"/>
                </a:lnTo>
                <a:lnTo>
                  <a:pt x="35" y="488"/>
                </a:lnTo>
                <a:lnTo>
                  <a:pt x="35" y="488"/>
                </a:lnTo>
                <a:lnTo>
                  <a:pt x="36" y="488"/>
                </a:lnTo>
                <a:lnTo>
                  <a:pt x="36" y="488"/>
                </a:lnTo>
                <a:lnTo>
                  <a:pt x="37" y="488"/>
                </a:lnTo>
                <a:lnTo>
                  <a:pt x="37" y="488"/>
                </a:lnTo>
                <a:lnTo>
                  <a:pt x="36" y="492"/>
                </a:lnTo>
                <a:lnTo>
                  <a:pt x="36" y="494"/>
                </a:lnTo>
                <a:lnTo>
                  <a:pt x="36" y="498"/>
                </a:lnTo>
                <a:lnTo>
                  <a:pt x="36" y="501"/>
                </a:lnTo>
                <a:lnTo>
                  <a:pt x="36" y="501"/>
                </a:lnTo>
                <a:lnTo>
                  <a:pt x="35" y="501"/>
                </a:lnTo>
                <a:lnTo>
                  <a:pt x="34" y="502"/>
                </a:lnTo>
                <a:lnTo>
                  <a:pt x="34" y="503"/>
                </a:lnTo>
                <a:lnTo>
                  <a:pt x="33" y="504"/>
                </a:lnTo>
                <a:lnTo>
                  <a:pt x="33" y="504"/>
                </a:lnTo>
                <a:lnTo>
                  <a:pt x="33" y="504"/>
                </a:lnTo>
                <a:lnTo>
                  <a:pt x="34" y="504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4"/>
                </a:lnTo>
                <a:lnTo>
                  <a:pt x="35" y="504"/>
                </a:lnTo>
                <a:lnTo>
                  <a:pt x="36" y="503"/>
                </a:lnTo>
                <a:lnTo>
                  <a:pt x="36" y="504"/>
                </a:lnTo>
                <a:lnTo>
                  <a:pt x="36" y="506"/>
                </a:lnTo>
                <a:lnTo>
                  <a:pt x="36" y="506"/>
                </a:lnTo>
                <a:lnTo>
                  <a:pt x="35" y="508"/>
                </a:lnTo>
                <a:lnTo>
                  <a:pt x="34" y="511"/>
                </a:lnTo>
                <a:lnTo>
                  <a:pt x="34" y="511"/>
                </a:lnTo>
                <a:lnTo>
                  <a:pt x="35" y="511"/>
                </a:lnTo>
                <a:lnTo>
                  <a:pt x="35" y="509"/>
                </a:lnTo>
                <a:lnTo>
                  <a:pt x="35" y="508"/>
                </a:lnTo>
                <a:lnTo>
                  <a:pt x="35" y="508"/>
                </a:lnTo>
                <a:lnTo>
                  <a:pt x="36" y="508"/>
                </a:lnTo>
                <a:lnTo>
                  <a:pt x="36" y="509"/>
                </a:lnTo>
                <a:lnTo>
                  <a:pt x="36" y="511"/>
                </a:lnTo>
                <a:lnTo>
                  <a:pt x="36" y="511"/>
                </a:lnTo>
                <a:lnTo>
                  <a:pt x="36" y="516"/>
                </a:lnTo>
                <a:lnTo>
                  <a:pt x="36" y="521"/>
                </a:lnTo>
                <a:lnTo>
                  <a:pt x="36" y="521"/>
                </a:lnTo>
                <a:lnTo>
                  <a:pt x="35" y="521"/>
                </a:lnTo>
                <a:lnTo>
                  <a:pt x="35" y="519"/>
                </a:lnTo>
                <a:lnTo>
                  <a:pt x="35" y="519"/>
                </a:lnTo>
                <a:lnTo>
                  <a:pt x="34" y="519"/>
                </a:lnTo>
                <a:lnTo>
                  <a:pt x="34" y="521"/>
                </a:lnTo>
                <a:lnTo>
                  <a:pt x="36" y="523"/>
                </a:lnTo>
                <a:lnTo>
                  <a:pt x="36" y="523"/>
                </a:lnTo>
                <a:lnTo>
                  <a:pt x="36" y="526"/>
                </a:lnTo>
                <a:lnTo>
                  <a:pt x="35" y="528"/>
                </a:lnTo>
                <a:lnTo>
                  <a:pt x="34" y="529"/>
                </a:lnTo>
                <a:lnTo>
                  <a:pt x="34" y="532"/>
                </a:lnTo>
                <a:lnTo>
                  <a:pt x="34" y="532"/>
                </a:lnTo>
                <a:lnTo>
                  <a:pt x="35" y="532"/>
                </a:lnTo>
                <a:lnTo>
                  <a:pt x="35" y="531"/>
                </a:lnTo>
                <a:lnTo>
                  <a:pt x="35" y="528"/>
                </a:lnTo>
                <a:lnTo>
                  <a:pt x="35" y="528"/>
                </a:lnTo>
                <a:lnTo>
                  <a:pt x="36" y="532"/>
                </a:lnTo>
                <a:lnTo>
                  <a:pt x="36" y="536"/>
                </a:lnTo>
                <a:lnTo>
                  <a:pt x="36" y="536"/>
                </a:lnTo>
                <a:lnTo>
                  <a:pt x="35" y="542"/>
                </a:lnTo>
                <a:lnTo>
                  <a:pt x="35" y="542"/>
                </a:lnTo>
                <a:lnTo>
                  <a:pt x="36" y="543"/>
                </a:lnTo>
                <a:lnTo>
                  <a:pt x="36" y="543"/>
                </a:lnTo>
                <a:lnTo>
                  <a:pt x="35" y="543"/>
                </a:lnTo>
                <a:lnTo>
                  <a:pt x="35" y="543"/>
                </a:lnTo>
                <a:lnTo>
                  <a:pt x="35" y="543"/>
                </a:lnTo>
                <a:lnTo>
                  <a:pt x="36" y="547"/>
                </a:lnTo>
                <a:lnTo>
                  <a:pt x="36" y="547"/>
                </a:lnTo>
                <a:lnTo>
                  <a:pt x="35" y="549"/>
                </a:lnTo>
                <a:lnTo>
                  <a:pt x="34" y="551"/>
                </a:lnTo>
                <a:lnTo>
                  <a:pt x="34" y="551"/>
                </a:lnTo>
                <a:lnTo>
                  <a:pt x="34" y="552"/>
                </a:lnTo>
                <a:lnTo>
                  <a:pt x="35" y="552"/>
                </a:lnTo>
                <a:lnTo>
                  <a:pt x="35" y="552"/>
                </a:lnTo>
                <a:lnTo>
                  <a:pt x="35" y="559"/>
                </a:lnTo>
                <a:lnTo>
                  <a:pt x="34" y="563"/>
                </a:lnTo>
                <a:lnTo>
                  <a:pt x="33" y="566"/>
                </a:lnTo>
                <a:lnTo>
                  <a:pt x="33" y="566"/>
                </a:lnTo>
                <a:lnTo>
                  <a:pt x="34" y="567"/>
                </a:lnTo>
                <a:lnTo>
                  <a:pt x="34" y="566"/>
                </a:lnTo>
                <a:lnTo>
                  <a:pt x="34" y="566"/>
                </a:lnTo>
                <a:lnTo>
                  <a:pt x="34" y="571"/>
                </a:lnTo>
                <a:lnTo>
                  <a:pt x="31" y="574"/>
                </a:lnTo>
                <a:lnTo>
                  <a:pt x="31" y="574"/>
                </a:lnTo>
                <a:lnTo>
                  <a:pt x="34" y="579"/>
                </a:lnTo>
                <a:lnTo>
                  <a:pt x="34" y="579"/>
                </a:lnTo>
                <a:lnTo>
                  <a:pt x="29" y="596"/>
                </a:lnTo>
                <a:lnTo>
                  <a:pt x="29" y="596"/>
                </a:lnTo>
                <a:lnTo>
                  <a:pt x="27" y="598"/>
                </a:lnTo>
                <a:lnTo>
                  <a:pt x="23" y="598"/>
                </a:lnTo>
                <a:lnTo>
                  <a:pt x="23" y="598"/>
                </a:lnTo>
                <a:lnTo>
                  <a:pt x="24" y="606"/>
                </a:lnTo>
                <a:lnTo>
                  <a:pt x="23" y="613"/>
                </a:lnTo>
                <a:lnTo>
                  <a:pt x="23" y="613"/>
                </a:lnTo>
                <a:lnTo>
                  <a:pt x="25" y="614"/>
                </a:lnTo>
                <a:lnTo>
                  <a:pt x="25" y="614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7" y="617"/>
                </a:lnTo>
                <a:lnTo>
                  <a:pt x="27" y="617"/>
                </a:lnTo>
                <a:lnTo>
                  <a:pt x="27" y="614"/>
                </a:lnTo>
                <a:lnTo>
                  <a:pt x="25" y="613"/>
                </a:lnTo>
                <a:lnTo>
                  <a:pt x="25" y="612"/>
                </a:lnTo>
                <a:lnTo>
                  <a:pt x="25" y="611"/>
                </a:lnTo>
                <a:lnTo>
                  <a:pt x="25" y="611"/>
                </a:lnTo>
                <a:lnTo>
                  <a:pt x="27" y="613"/>
                </a:lnTo>
                <a:lnTo>
                  <a:pt x="28" y="617"/>
                </a:lnTo>
                <a:lnTo>
                  <a:pt x="28" y="617"/>
                </a:lnTo>
                <a:lnTo>
                  <a:pt x="29" y="614"/>
                </a:lnTo>
                <a:lnTo>
                  <a:pt x="29" y="614"/>
                </a:lnTo>
                <a:lnTo>
                  <a:pt x="29" y="616"/>
                </a:lnTo>
                <a:lnTo>
                  <a:pt x="29" y="616"/>
                </a:lnTo>
                <a:lnTo>
                  <a:pt x="29" y="616"/>
                </a:lnTo>
                <a:lnTo>
                  <a:pt x="28" y="617"/>
                </a:lnTo>
                <a:lnTo>
                  <a:pt x="27" y="618"/>
                </a:lnTo>
                <a:lnTo>
                  <a:pt x="27" y="618"/>
                </a:lnTo>
                <a:lnTo>
                  <a:pt x="27" y="621"/>
                </a:lnTo>
                <a:lnTo>
                  <a:pt x="27" y="621"/>
                </a:lnTo>
                <a:lnTo>
                  <a:pt x="27" y="623"/>
                </a:lnTo>
                <a:lnTo>
                  <a:pt x="27" y="623"/>
                </a:lnTo>
                <a:lnTo>
                  <a:pt x="27" y="624"/>
                </a:lnTo>
                <a:lnTo>
                  <a:pt x="28" y="624"/>
                </a:lnTo>
                <a:lnTo>
                  <a:pt x="28" y="627"/>
                </a:lnTo>
                <a:lnTo>
                  <a:pt x="28" y="627"/>
                </a:lnTo>
                <a:lnTo>
                  <a:pt x="27" y="627"/>
                </a:lnTo>
                <a:lnTo>
                  <a:pt x="27" y="628"/>
                </a:lnTo>
                <a:lnTo>
                  <a:pt x="27" y="631"/>
                </a:lnTo>
                <a:lnTo>
                  <a:pt x="25" y="632"/>
                </a:lnTo>
                <a:lnTo>
                  <a:pt x="25" y="632"/>
                </a:lnTo>
                <a:lnTo>
                  <a:pt x="25" y="632"/>
                </a:lnTo>
                <a:lnTo>
                  <a:pt x="27" y="632"/>
                </a:lnTo>
                <a:lnTo>
                  <a:pt x="28" y="631"/>
                </a:lnTo>
                <a:lnTo>
                  <a:pt x="28" y="632"/>
                </a:lnTo>
                <a:lnTo>
                  <a:pt x="28" y="632"/>
                </a:lnTo>
                <a:lnTo>
                  <a:pt x="28" y="634"/>
                </a:lnTo>
                <a:lnTo>
                  <a:pt x="28" y="634"/>
                </a:lnTo>
                <a:lnTo>
                  <a:pt x="27" y="634"/>
                </a:lnTo>
                <a:lnTo>
                  <a:pt x="27" y="634"/>
                </a:lnTo>
                <a:lnTo>
                  <a:pt x="28" y="636"/>
                </a:lnTo>
                <a:lnTo>
                  <a:pt x="28" y="638"/>
                </a:lnTo>
                <a:lnTo>
                  <a:pt x="29" y="639"/>
                </a:lnTo>
                <a:lnTo>
                  <a:pt x="30" y="639"/>
                </a:lnTo>
                <a:lnTo>
                  <a:pt x="30" y="639"/>
                </a:lnTo>
                <a:lnTo>
                  <a:pt x="30" y="638"/>
                </a:lnTo>
                <a:lnTo>
                  <a:pt x="29" y="637"/>
                </a:lnTo>
                <a:lnTo>
                  <a:pt x="29" y="636"/>
                </a:lnTo>
                <a:lnTo>
                  <a:pt x="29" y="636"/>
                </a:lnTo>
                <a:lnTo>
                  <a:pt x="29" y="636"/>
                </a:lnTo>
                <a:lnTo>
                  <a:pt x="30" y="636"/>
                </a:lnTo>
                <a:lnTo>
                  <a:pt x="30" y="637"/>
                </a:lnTo>
                <a:lnTo>
                  <a:pt x="31" y="639"/>
                </a:lnTo>
                <a:lnTo>
                  <a:pt x="31" y="639"/>
                </a:lnTo>
                <a:lnTo>
                  <a:pt x="33" y="642"/>
                </a:lnTo>
                <a:lnTo>
                  <a:pt x="33" y="642"/>
                </a:lnTo>
                <a:lnTo>
                  <a:pt x="35" y="648"/>
                </a:lnTo>
                <a:lnTo>
                  <a:pt x="35" y="648"/>
                </a:lnTo>
                <a:lnTo>
                  <a:pt x="36" y="651"/>
                </a:lnTo>
                <a:lnTo>
                  <a:pt x="36" y="653"/>
                </a:lnTo>
                <a:lnTo>
                  <a:pt x="36" y="653"/>
                </a:lnTo>
                <a:lnTo>
                  <a:pt x="39" y="657"/>
                </a:lnTo>
                <a:lnTo>
                  <a:pt x="41" y="662"/>
                </a:lnTo>
                <a:lnTo>
                  <a:pt x="41" y="662"/>
                </a:lnTo>
                <a:lnTo>
                  <a:pt x="46" y="664"/>
                </a:lnTo>
                <a:lnTo>
                  <a:pt x="46" y="664"/>
                </a:lnTo>
                <a:lnTo>
                  <a:pt x="45" y="662"/>
                </a:lnTo>
                <a:lnTo>
                  <a:pt x="42" y="661"/>
                </a:lnTo>
                <a:lnTo>
                  <a:pt x="41" y="658"/>
                </a:lnTo>
                <a:lnTo>
                  <a:pt x="40" y="657"/>
                </a:lnTo>
                <a:lnTo>
                  <a:pt x="40" y="657"/>
                </a:lnTo>
                <a:lnTo>
                  <a:pt x="42" y="657"/>
                </a:lnTo>
                <a:lnTo>
                  <a:pt x="43" y="658"/>
                </a:lnTo>
                <a:lnTo>
                  <a:pt x="46" y="662"/>
                </a:lnTo>
                <a:lnTo>
                  <a:pt x="46" y="662"/>
                </a:lnTo>
                <a:lnTo>
                  <a:pt x="47" y="666"/>
                </a:lnTo>
                <a:lnTo>
                  <a:pt x="51" y="669"/>
                </a:lnTo>
                <a:lnTo>
                  <a:pt x="51" y="669"/>
                </a:lnTo>
                <a:lnTo>
                  <a:pt x="51" y="669"/>
                </a:lnTo>
                <a:lnTo>
                  <a:pt x="50" y="669"/>
                </a:lnTo>
                <a:lnTo>
                  <a:pt x="47" y="669"/>
                </a:lnTo>
                <a:lnTo>
                  <a:pt x="47" y="669"/>
                </a:lnTo>
                <a:lnTo>
                  <a:pt x="51" y="671"/>
                </a:lnTo>
                <a:lnTo>
                  <a:pt x="53" y="672"/>
                </a:lnTo>
                <a:lnTo>
                  <a:pt x="53" y="672"/>
                </a:lnTo>
                <a:lnTo>
                  <a:pt x="54" y="673"/>
                </a:lnTo>
                <a:lnTo>
                  <a:pt x="56" y="674"/>
                </a:lnTo>
                <a:lnTo>
                  <a:pt x="58" y="677"/>
                </a:lnTo>
                <a:lnTo>
                  <a:pt x="58" y="677"/>
                </a:lnTo>
                <a:lnTo>
                  <a:pt x="58" y="677"/>
                </a:lnTo>
                <a:lnTo>
                  <a:pt x="57" y="676"/>
                </a:lnTo>
                <a:lnTo>
                  <a:pt x="57" y="674"/>
                </a:lnTo>
                <a:lnTo>
                  <a:pt x="57" y="674"/>
                </a:lnTo>
                <a:lnTo>
                  <a:pt x="57" y="674"/>
                </a:lnTo>
                <a:lnTo>
                  <a:pt x="60" y="676"/>
                </a:lnTo>
                <a:lnTo>
                  <a:pt x="62" y="677"/>
                </a:lnTo>
                <a:lnTo>
                  <a:pt x="63" y="677"/>
                </a:lnTo>
                <a:lnTo>
                  <a:pt x="63" y="677"/>
                </a:lnTo>
                <a:lnTo>
                  <a:pt x="65" y="679"/>
                </a:lnTo>
                <a:lnTo>
                  <a:pt x="66" y="682"/>
                </a:lnTo>
                <a:lnTo>
                  <a:pt x="66" y="682"/>
                </a:lnTo>
                <a:lnTo>
                  <a:pt x="68" y="682"/>
                </a:lnTo>
                <a:lnTo>
                  <a:pt x="69" y="682"/>
                </a:lnTo>
                <a:lnTo>
                  <a:pt x="69" y="681"/>
                </a:lnTo>
                <a:lnTo>
                  <a:pt x="69" y="681"/>
                </a:lnTo>
                <a:lnTo>
                  <a:pt x="71" y="682"/>
                </a:lnTo>
                <a:lnTo>
                  <a:pt x="71" y="682"/>
                </a:lnTo>
                <a:lnTo>
                  <a:pt x="72" y="682"/>
                </a:lnTo>
                <a:lnTo>
                  <a:pt x="72" y="682"/>
                </a:lnTo>
                <a:lnTo>
                  <a:pt x="74" y="682"/>
                </a:lnTo>
                <a:lnTo>
                  <a:pt x="75" y="683"/>
                </a:lnTo>
                <a:lnTo>
                  <a:pt x="76" y="686"/>
                </a:lnTo>
                <a:lnTo>
                  <a:pt x="76" y="686"/>
                </a:lnTo>
                <a:lnTo>
                  <a:pt x="76" y="686"/>
                </a:lnTo>
                <a:lnTo>
                  <a:pt x="76" y="684"/>
                </a:lnTo>
                <a:lnTo>
                  <a:pt x="75" y="683"/>
                </a:lnTo>
                <a:lnTo>
                  <a:pt x="76" y="683"/>
                </a:lnTo>
                <a:lnTo>
                  <a:pt x="76" y="683"/>
                </a:lnTo>
                <a:lnTo>
                  <a:pt x="80" y="684"/>
                </a:lnTo>
                <a:lnTo>
                  <a:pt x="83" y="686"/>
                </a:lnTo>
                <a:lnTo>
                  <a:pt x="89" y="687"/>
                </a:lnTo>
                <a:lnTo>
                  <a:pt x="89" y="687"/>
                </a:lnTo>
                <a:lnTo>
                  <a:pt x="91" y="686"/>
                </a:lnTo>
                <a:lnTo>
                  <a:pt x="92" y="686"/>
                </a:lnTo>
                <a:lnTo>
                  <a:pt x="92" y="686"/>
                </a:lnTo>
                <a:lnTo>
                  <a:pt x="92" y="687"/>
                </a:lnTo>
                <a:lnTo>
                  <a:pt x="92" y="687"/>
                </a:lnTo>
                <a:lnTo>
                  <a:pt x="93" y="688"/>
                </a:lnTo>
                <a:lnTo>
                  <a:pt x="94" y="688"/>
                </a:lnTo>
                <a:lnTo>
                  <a:pt x="94" y="688"/>
                </a:lnTo>
                <a:lnTo>
                  <a:pt x="97" y="687"/>
                </a:lnTo>
                <a:lnTo>
                  <a:pt x="98" y="687"/>
                </a:lnTo>
                <a:lnTo>
                  <a:pt x="98" y="686"/>
                </a:lnTo>
                <a:lnTo>
                  <a:pt x="98" y="686"/>
                </a:lnTo>
                <a:lnTo>
                  <a:pt x="99" y="686"/>
                </a:lnTo>
                <a:lnTo>
                  <a:pt x="99" y="686"/>
                </a:lnTo>
                <a:lnTo>
                  <a:pt x="100" y="687"/>
                </a:lnTo>
                <a:lnTo>
                  <a:pt x="100" y="687"/>
                </a:lnTo>
                <a:lnTo>
                  <a:pt x="100" y="686"/>
                </a:lnTo>
                <a:lnTo>
                  <a:pt x="100" y="686"/>
                </a:lnTo>
                <a:lnTo>
                  <a:pt x="100" y="684"/>
                </a:lnTo>
                <a:lnTo>
                  <a:pt x="100" y="684"/>
                </a:lnTo>
                <a:lnTo>
                  <a:pt x="100" y="684"/>
                </a:lnTo>
                <a:lnTo>
                  <a:pt x="110" y="684"/>
                </a:lnTo>
                <a:lnTo>
                  <a:pt x="117" y="683"/>
                </a:lnTo>
                <a:lnTo>
                  <a:pt x="117" y="683"/>
                </a:lnTo>
                <a:lnTo>
                  <a:pt x="120" y="683"/>
                </a:lnTo>
                <a:lnTo>
                  <a:pt x="120" y="683"/>
                </a:lnTo>
                <a:lnTo>
                  <a:pt x="121" y="682"/>
                </a:lnTo>
                <a:lnTo>
                  <a:pt x="124" y="682"/>
                </a:lnTo>
                <a:lnTo>
                  <a:pt x="124" y="682"/>
                </a:lnTo>
                <a:lnTo>
                  <a:pt x="126" y="682"/>
                </a:lnTo>
                <a:lnTo>
                  <a:pt x="127" y="682"/>
                </a:lnTo>
                <a:lnTo>
                  <a:pt x="127" y="682"/>
                </a:lnTo>
                <a:lnTo>
                  <a:pt x="134" y="681"/>
                </a:lnTo>
                <a:lnTo>
                  <a:pt x="134" y="681"/>
                </a:lnTo>
                <a:lnTo>
                  <a:pt x="138" y="679"/>
                </a:lnTo>
                <a:lnTo>
                  <a:pt x="143" y="679"/>
                </a:lnTo>
                <a:lnTo>
                  <a:pt x="146" y="681"/>
                </a:lnTo>
                <a:lnTo>
                  <a:pt x="149" y="683"/>
                </a:lnTo>
                <a:lnTo>
                  <a:pt x="149" y="683"/>
                </a:lnTo>
                <a:lnTo>
                  <a:pt x="150" y="686"/>
                </a:lnTo>
                <a:lnTo>
                  <a:pt x="151" y="687"/>
                </a:lnTo>
                <a:lnTo>
                  <a:pt x="151" y="687"/>
                </a:lnTo>
                <a:lnTo>
                  <a:pt x="151" y="688"/>
                </a:lnTo>
                <a:lnTo>
                  <a:pt x="149" y="688"/>
                </a:lnTo>
                <a:lnTo>
                  <a:pt x="149" y="688"/>
                </a:lnTo>
                <a:lnTo>
                  <a:pt x="150" y="689"/>
                </a:lnTo>
                <a:lnTo>
                  <a:pt x="150" y="691"/>
                </a:lnTo>
                <a:lnTo>
                  <a:pt x="150" y="693"/>
                </a:lnTo>
                <a:lnTo>
                  <a:pt x="152" y="693"/>
                </a:lnTo>
                <a:lnTo>
                  <a:pt x="152" y="693"/>
                </a:lnTo>
                <a:lnTo>
                  <a:pt x="151" y="694"/>
                </a:lnTo>
                <a:lnTo>
                  <a:pt x="150" y="696"/>
                </a:lnTo>
                <a:lnTo>
                  <a:pt x="150" y="698"/>
                </a:lnTo>
                <a:lnTo>
                  <a:pt x="150" y="698"/>
                </a:lnTo>
                <a:lnTo>
                  <a:pt x="149" y="698"/>
                </a:lnTo>
                <a:lnTo>
                  <a:pt x="147" y="698"/>
                </a:lnTo>
                <a:lnTo>
                  <a:pt x="147" y="699"/>
                </a:lnTo>
                <a:lnTo>
                  <a:pt x="147" y="699"/>
                </a:lnTo>
                <a:lnTo>
                  <a:pt x="138" y="699"/>
                </a:lnTo>
                <a:lnTo>
                  <a:pt x="128" y="701"/>
                </a:lnTo>
                <a:lnTo>
                  <a:pt x="128" y="701"/>
                </a:lnTo>
                <a:lnTo>
                  <a:pt x="124" y="699"/>
                </a:lnTo>
                <a:lnTo>
                  <a:pt x="124" y="699"/>
                </a:lnTo>
                <a:lnTo>
                  <a:pt x="120" y="701"/>
                </a:lnTo>
                <a:lnTo>
                  <a:pt x="120" y="701"/>
                </a:lnTo>
                <a:lnTo>
                  <a:pt x="117" y="701"/>
                </a:lnTo>
                <a:lnTo>
                  <a:pt x="117" y="701"/>
                </a:lnTo>
                <a:lnTo>
                  <a:pt x="114" y="702"/>
                </a:lnTo>
                <a:lnTo>
                  <a:pt x="112" y="702"/>
                </a:lnTo>
                <a:lnTo>
                  <a:pt x="111" y="701"/>
                </a:lnTo>
                <a:lnTo>
                  <a:pt x="111" y="701"/>
                </a:lnTo>
                <a:lnTo>
                  <a:pt x="111" y="702"/>
                </a:lnTo>
                <a:lnTo>
                  <a:pt x="110" y="702"/>
                </a:lnTo>
                <a:lnTo>
                  <a:pt x="110" y="702"/>
                </a:lnTo>
                <a:lnTo>
                  <a:pt x="104" y="702"/>
                </a:lnTo>
                <a:lnTo>
                  <a:pt x="104" y="702"/>
                </a:lnTo>
                <a:lnTo>
                  <a:pt x="101" y="701"/>
                </a:lnTo>
                <a:lnTo>
                  <a:pt x="101" y="701"/>
                </a:lnTo>
                <a:lnTo>
                  <a:pt x="99" y="702"/>
                </a:lnTo>
                <a:lnTo>
                  <a:pt x="99" y="702"/>
                </a:lnTo>
                <a:lnTo>
                  <a:pt x="97" y="702"/>
                </a:lnTo>
                <a:lnTo>
                  <a:pt x="94" y="701"/>
                </a:lnTo>
                <a:lnTo>
                  <a:pt x="94" y="701"/>
                </a:lnTo>
                <a:lnTo>
                  <a:pt x="91" y="702"/>
                </a:lnTo>
                <a:lnTo>
                  <a:pt x="91" y="702"/>
                </a:lnTo>
                <a:lnTo>
                  <a:pt x="87" y="702"/>
                </a:lnTo>
                <a:lnTo>
                  <a:pt x="82" y="701"/>
                </a:lnTo>
                <a:lnTo>
                  <a:pt x="82" y="701"/>
                </a:lnTo>
                <a:lnTo>
                  <a:pt x="81" y="701"/>
                </a:lnTo>
                <a:lnTo>
                  <a:pt x="80" y="701"/>
                </a:lnTo>
                <a:lnTo>
                  <a:pt x="80" y="701"/>
                </a:lnTo>
                <a:lnTo>
                  <a:pt x="71" y="698"/>
                </a:lnTo>
                <a:lnTo>
                  <a:pt x="59" y="694"/>
                </a:lnTo>
                <a:lnTo>
                  <a:pt x="59" y="694"/>
                </a:lnTo>
                <a:lnTo>
                  <a:pt x="59" y="693"/>
                </a:lnTo>
                <a:lnTo>
                  <a:pt x="60" y="692"/>
                </a:lnTo>
                <a:lnTo>
                  <a:pt x="60" y="692"/>
                </a:lnTo>
                <a:lnTo>
                  <a:pt x="59" y="691"/>
                </a:lnTo>
                <a:lnTo>
                  <a:pt x="59" y="691"/>
                </a:lnTo>
                <a:lnTo>
                  <a:pt x="58" y="691"/>
                </a:lnTo>
                <a:lnTo>
                  <a:pt x="58" y="692"/>
                </a:lnTo>
                <a:lnTo>
                  <a:pt x="58" y="692"/>
                </a:lnTo>
                <a:lnTo>
                  <a:pt x="57" y="693"/>
                </a:lnTo>
                <a:lnTo>
                  <a:pt x="57" y="693"/>
                </a:lnTo>
                <a:lnTo>
                  <a:pt x="43" y="682"/>
                </a:lnTo>
                <a:lnTo>
                  <a:pt x="43" y="682"/>
                </a:lnTo>
                <a:lnTo>
                  <a:pt x="45" y="682"/>
                </a:lnTo>
                <a:lnTo>
                  <a:pt x="46" y="683"/>
                </a:lnTo>
                <a:lnTo>
                  <a:pt x="46" y="683"/>
                </a:lnTo>
                <a:lnTo>
                  <a:pt x="45" y="682"/>
                </a:lnTo>
                <a:lnTo>
                  <a:pt x="43" y="681"/>
                </a:lnTo>
                <a:lnTo>
                  <a:pt x="41" y="682"/>
                </a:lnTo>
                <a:lnTo>
                  <a:pt x="41" y="682"/>
                </a:lnTo>
                <a:lnTo>
                  <a:pt x="40" y="681"/>
                </a:lnTo>
                <a:lnTo>
                  <a:pt x="41" y="679"/>
                </a:lnTo>
                <a:lnTo>
                  <a:pt x="42" y="679"/>
                </a:lnTo>
                <a:lnTo>
                  <a:pt x="41" y="679"/>
                </a:lnTo>
                <a:lnTo>
                  <a:pt x="41" y="679"/>
                </a:lnTo>
                <a:lnTo>
                  <a:pt x="40" y="678"/>
                </a:lnTo>
                <a:lnTo>
                  <a:pt x="39" y="678"/>
                </a:lnTo>
                <a:lnTo>
                  <a:pt x="39" y="678"/>
                </a:lnTo>
                <a:lnTo>
                  <a:pt x="35" y="673"/>
                </a:lnTo>
                <a:lnTo>
                  <a:pt x="35" y="673"/>
                </a:lnTo>
                <a:lnTo>
                  <a:pt x="35" y="672"/>
                </a:lnTo>
                <a:lnTo>
                  <a:pt x="36" y="672"/>
                </a:lnTo>
                <a:lnTo>
                  <a:pt x="35" y="669"/>
                </a:lnTo>
                <a:lnTo>
                  <a:pt x="35" y="669"/>
                </a:lnTo>
                <a:lnTo>
                  <a:pt x="34" y="669"/>
                </a:lnTo>
                <a:lnTo>
                  <a:pt x="34" y="671"/>
                </a:lnTo>
                <a:lnTo>
                  <a:pt x="34" y="671"/>
                </a:lnTo>
                <a:lnTo>
                  <a:pt x="31" y="669"/>
                </a:lnTo>
                <a:lnTo>
                  <a:pt x="31" y="669"/>
                </a:lnTo>
                <a:lnTo>
                  <a:pt x="31" y="668"/>
                </a:lnTo>
                <a:lnTo>
                  <a:pt x="31" y="668"/>
                </a:lnTo>
                <a:lnTo>
                  <a:pt x="33" y="668"/>
                </a:lnTo>
                <a:lnTo>
                  <a:pt x="33" y="667"/>
                </a:lnTo>
                <a:lnTo>
                  <a:pt x="33" y="667"/>
                </a:lnTo>
                <a:lnTo>
                  <a:pt x="33" y="666"/>
                </a:lnTo>
                <a:lnTo>
                  <a:pt x="31" y="664"/>
                </a:lnTo>
                <a:lnTo>
                  <a:pt x="31" y="664"/>
                </a:lnTo>
                <a:lnTo>
                  <a:pt x="30" y="663"/>
                </a:lnTo>
                <a:lnTo>
                  <a:pt x="29" y="664"/>
                </a:lnTo>
                <a:lnTo>
                  <a:pt x="28" y="666"/>
                </a:lnTo>
                <a:lnTo>
                  <a:pt x="28" y="666"/>
                </a:lnTo>
                <a:lnTo>
                  <a:pt x="24" y="659"/>
                </a:lnTo>
                <a:lnTo>
                  <a:pt x="24" y="659"/>
                </a:lnTo>
                <a:lnTo>
                  <a:pt x="25" y="659"/>
                </a:lnTo>
                <a:lnTo>
                  <a:pt x="27" y="659"/>
                </a:lnTo>
                <a:lnTo>
                  <a:pt x="27" y="659"/>
                </a:lnTo>
                <a:lnTo>
                  <a:pt x="25" y="657"/>
                </a:lnTo>
                <a:lnTo>
                  <a:pt x="24" y="656"/>
                </a:lnTo>
                <a:lnTo>
                  <a:pt x="23" y="657"/>
                </a:lnTo>
                <a:lnTo>
                  <a:pt x="23" y="657"/>
                </a:lnTo>
                <a:lnTo>
                  <a:pt x="21" y="651"/>
                </a:lnTo>
                <a:lnTo>
                  <a:pt x="22" y="647"/>
                </a:lnTo>
                <a:lnTo>
                  <a:pt x="22" y="647"/>
                </a:lnTo>
                <a:lnTo>
                  <a:pt x="21" y="644"/>
                </a:lnTo>
                <a:lnTo>
                  <a:pt x="19" y="643"/>
                </a:lnTo>
                <a:lnTo>
                  <a:pt x="21" y="643"/>
                </a:lnTo>
                <a:lnTo>
                  <a:pt x="21" y="643"/>
                </a:lnTo>
                <a:lnTo>
                  <a:pt x="19" y="642"/>
                </a:lnTo>
                <a:lnTo>
                  <a:pt x="19" y="643"/>
                </a:lnTo>
                <a:lnTo>
                  <a:pt x="18" y="643"/>
                </a:lnTo>
                <a:lnTo>
                  <a:pt x="18" y="641"/>
                </a:lnTo>
                <a:lnTo>
                  <a:pt x="18" y="641"/>
                </a:lnTo>
                <a:lnTo>
                  <a:pt x="18" y="643"/>
                </a:lnTo>
                <a:lnTo>
                  <a:pt x="18" y="643"/>
                </a:lnTo>
                <a:lnTo>
                  <a:pt x="16" y="639"/>
                </a:lnTo>
                <a:lnTo>
                  <a:pt x="16" y="639"/>
                </a:lnTo>
                <a:lnTo>
                  <a:pt x="16" y="637"/>
                </a:lnTo>
                <a:lnTo>
                  <a:pt x="17" y="637"/>
                </a:lnTo>
                <a:lnTo>
                  <a:pt x="17" y="637"/>
                </a:lnTo>
                <a:lnTo>
                  <a:pt x="17" y="634"/>
                </a:lnTo>
                <a:lnTo>
                  <a:pt x="16" y="634"/>
                </a:lnTo>
                <a:lnTo>
                  <a:pt x="14" y="633"/>
                </a:lnTo>
                <a:lnTo>
                  <a:pt x="14" y="632"/>
                </a:lnTo>
                <a:lnTo>
                  <a:pt x="16" y="632"/>
                </a:lnTo>
                <a:lnTo>
                  <a:pt x="16" y="632"/>
                </a:lnTo>
                <a:lnTo>
                  <a:pt x="14" y="629"/>
                </a:lnTo>
                <a:lnTo>
                  <a:pt x="14" y="628"/>
                </a:lnTo>
                <a:lnTo>
                  <a:pt x="14" y="628"/>
                </a:lnTo>
                <a:lnTo>
                  <a:pt x="14" y="626"/>
                </a:lnTo>
                <a:lnTo>
                  <a:pt x="16" y="624"/>
                </a:lnTo>
                <a:lnTo>
                  <a:pt x="16" y="624"/>
                </a:lnTo>
                <a:lnTo>
                  <a:pt x="14" y="623"/>
                </a:lnTo>
                <a:lnTo>
                  <a:pt x="13" y="621"/>
                </a:lnTo>
                <a:lnTo>
                  <a:pt x="13" y="621"/>
                </a:lnTo>
                <a:lnTo>
                  <a:pt x="13" y="617"/>
                </a:lnTo>
                <a:lnTo>
                  <a:pt x="13" y="617"/>
                </a:lnTo>
                <a:lnTo>
                  <a:pt x="13" y="618"/>
                </a:lnTo>
                <a:lnTo>
                  <a:pt x="13" y="619"/>
                </a:lnTo>
                <a:lnTo>
                  <a:pt x="13" y="619"/>
                </a:lnTo>
                <a:lnTo>
                  <a:pt x="12" y="617"/>
                </a:lnTo>
                <a:lnTo>
                  <a:pt x="12" y="613"/>
                </a:lnTo>
                <a:lnTo>
                  <a:pt x="12" y="613"/>
                </a:lnTo>
                <a:lnTo>
                  <a:pt x="12" y="606"/>
                </a:lnTo>
                <a:lnTo>
                  <a:pt x="12" y="606"/>
                </a:lnTo>
                <a:lnTo>
                  <a:pt x="14" y="603"/>
                </a:lnTo>
                <a:lnTo>
                  <a:pt x="18" y="601"/>
                </a:lnTo>
                <a:lnTo>
                  <a:pt x="18" y="601"/>
                </a:lnTo>
                <a:lnTo>
                  <a:pt x="17" y="599"/>
                </a:lnTo>
                <a:lnTo>
                  <a:pt x="17" y="599"/>
                </a:lnTo>
                <a:lnTo>
                  <a:pt x="17" y="598"/>
                </a:lnTo>
                <a:lnTo>
                  <a:pt x="17" y="597"/>
                </a:lnTo>
                <a:lnTo>
                  <a:pt x="17" y="597"/>
                </a:lnTo>
                <a:lnTo>
                  <a:pt x="16" y="598"/>
                </a:lnTo>
                <a:lnTo>
                  <a:pt x="14" y="597"/>
                </a:lnTo>
                <a:lnTo>
                  <a:pt x="13" y="597"/>
                </a:lnTo>
                <a:lnTo>
                  <a:pt x="13" y="598"/>
                </a:lnTo>
                <a:lnTo>
                  <a:pt x="13" y="598"/>
                </a:lnTo>
                <a:lnTo>
                  <a:pt x="12" y="597"/>
                </a:lnTo>
                <a:lnTo>
                  <a:pt x="12" y="594"/>
                </a:lnTo>
                <a:lnTo>
                  <a:pt x="12" y="594"/>
                </a:lnTo>
                <a:lnTo>
                  <a:pt x="10" y="594"/>
                </a:lnTo>
                <a:lnTo>
                  <a:pt x="10" y="594"/>
                </a:lnTo>
                <a:lnTo>
                  <a:pt x="10" y="588"/>
                </a:lnTo>
                <a:lnTo>
                  <a:pt x="11" y="581"/>
                </a:lnTo>
                <a:lnTo>
                  <a:pt x="12" y="569"/>
                </a:lnTo>
                <a:lnTo>
                  <a:pt x="12" y="569"/>
                </a:lnTo>
                <a:lnTo>
                  <a:pt x="12" y="569"/>
                </a:lnTo>
                <a:lnTo>
                  <a:pt x="13" y="572"/>
                </a:lnTo>
                <a:lnTo>
                  <a:pt x="12" y="576"/>
                </a:lnTo>
                <a:lnTo>
                  <a:pt x="12" y="576"/>
                </a:lnTo>
                <a:lnTo>
                  <a:pt x="12" y="579"/>
                </a:lnTo>
                <a:lnTo>
                  <a:pt x="12" y="582"/>
                </a:lnTo>
                <a:lnTo>
                  <a:pt x="12" y="582"/>
                </a:lnTo>
                <a:lnTo>
                  <a:pt x="13" y="579"/>
                </a:lnTo>
                <a:lnTo>
                  <a:pt x="14" y="578"/>
                </a:lnTo>
                <a:lnTo>
                  <a:pt x="14" y="578"/>
                </a:lnTo>
                <a:lnTo>
                  <a:pt x="14" y="577"/>
                </a:lnTo>
                <a:lnTo>
                  <a:pt x="14" y="576"/>
                </a:lnTo>
                <a:lnTo>
                  <a:pt x="13" y="576"/>
                </a:lnTo>
                <a:lnTo>
                  <a:pt x="13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1"/>
                </a:lnTo>
                <a:lnTo>
                  <a:pt x="17" y="568"/>
                </a:lnTo>
                <a:lnTo>
                  <a:pt x="17" y="568"/>
                </a:lnTo>
                <a:lnTo>
                  <a:pt x="16" y="568"/>
                </a:lnTo>
                <a:lnTo>
                  <a:pt x="16" y="567"/>
                </a:lnTo>
                <a:lnTo>
                  <a:pt x="16" y="563"/>
                </a:lnTo>
                <a:lnTo>
                  <a:pt x="16" y="563"/>
                </a:lnTo>
                <a:lnTo>
                  <a:pt x="17" y="562"/>
                </a:lnTo>
                <a:lnTo>
                  <a:pt x="18" y="562"/>
                </a:lnTo>
                <a:lnTo>
                  <a:pt x="18" y="562"/>
                </a:lnTo>
                <a:lnTo>
                  <a:pt x="18" y="561"/>
                </a:lnTo>
                <a:lnTo>
                  <a:pt x="17" y="561"/>
                </a:lnTo>
                <a:lnTo>
                  <a:pt x="17" y="561"/>
                </a:lnTo>
                <a:lnTo>
                  <a:pt x="16" y="561"/>
                </a:lnTo>
                <a:lnTo>
                  <a:pt x="16" y="561"/>
                </a:lnTo>
                <a:lnTo>
                  <a:pt x="17" y="558"/>
                </a:lnTo>
                <a:lnTo>
                  <a:pt x="16" y="557"/>
                </a:lnTo>
                <a:lnTo>
                  <a:pt x="14" y="557"/>
                </a:lnTo>
                <a:lnTo>
                  <a:pt x="14" y="557"/>
                </a:lnTo>
                <a:lnTo>
                  <a:pt x="16" y="551"/>
                </a:lnTo>
                <a:lnTo>
                  <a:pt x="17" y="546"/>
                </a:lnTo>
                <a:lnTo>
                  <a:pt x="17" y="546"/>
                </a:lnTo>
                <a:lnTo>
                  <a:pt x="17" y="547"/>
                </a:lnTo>
                <a:lnTo>
                  <a:pt x="17" y="549"/>
                </a:lnTo>
                <a:lnTo>
                  <a:pt x="16" y="554"/>
                </a:lnTo>
                <a:lnTo>
                  <a:pt x="16" y="554"/>
                </a:lnTo>
                <a:lnTo>
                  <a:pt x="17" y="556"/>
                </a:lnTo>
                <a:lnTo>
                  <a:pt x="19" y="557"/>
                </a:lnTo>
                <a:lnTo>
                  <a:pt x="19" y="557"/>
                </a:lnTo>
                <a:lnTo>
                  <a:pt x="19" y="556"/>
                </a:lnTo>
                <a:lnTo>
                  <a:pt x="17" y="554"/>
                </a:lnTo>
                <a:lnTo>
                  <a:pt x="17" y="554"/>
                </a:lnTo>
                <a:lnTo>
                  <a:pt x="18" y="553"/>
                </a:lnTo>
                <a:lnTo>
                  <a:pt x="18" y="552"/>
                </a:lnTo>
                <a:lnTo>
                  <a:pt x="18" y="547"/>
                </a:lnTo>
                <a:lnTo>
                  <a:pt x="18" y="547"/>
                </a:lnTo>
                <a:lnTo>
                  <a:pt x="19" y="548"/>
                </a:lnTo>
                <a:lnTo>
                  <a:pt x="19" y="548"/>
                </a:lnTo>
                <a:lnTo>
                  <a:pt x="19" y="548"/>
                </a:lnTo>
                <a:lnTo>
                  <a:pt x="19" y="533"/>
                </a:lnTo>
                <a:lnTo>
                  <a:pt x="19" y="533"/>
                </a:lnTo>
                <a:lnTo>
                  <a:pt x="21" y="532"/>
                </a:lnTo>
                <a:lnTo>
                  <a:pt x="21" y="533"/>
                </a:lnTo>
                <a:lnTo>
                  <a:pt x="22" y="533"/>
                </a:lnTo>
                <a:lnTo>
                  <a:pt x="22" y="532"/>
                </a:lnTo>
                <a:lnTo>
                  <a:pt x="22" y="532"/>
                </a:lnTo>
                <a:lnTo>
                  <a:pt x="22" y="532"/>
                </a:lnTo>
                <a:lnTo>
                  <a:pt x="21" y="532"/>
                </a:lnTo>
                <a:lnTo>
                  <a:pt x="21" y="532"/>
                </a:lnTo>
                <a:lnTo>
                  <a:pt x="21" y="529"/>
                </a:lnTo>
                <a:lnTo>
                  <a:pt x="21" y="529"/>
                </a:lnTo>
                <a:lnTo>
                  <a:pt x="21" y="529"/>
                </a:lnTo>
                <a:lnTo>
                  <a:pt x="22" y="531"/>
                </a:lnTo>
                <a:lnTo>
                  <a:pt x="23" y="532"/>
                </a:lnTo>
                <a:lnTo>
                  <a:pt x="23" y="532"/>
                </a:lnTo>
                <a:lnTo>
                  <a:pt x="24" y="532"/>
                </a:lnTo>
                <a:lnTo>
                  <a:pt x="24" y="531"/>
                </a:lnTo>
                <a:lnTo>
                  <a:pt x="23" y="529"/>
                </a:lnTo>
                <a:lnTo>
                  <a:pt x="22" y="529"/>
                </a:lnTo>
                <a:lnTo>
                  <a:pt x="22" y="529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2" y="508"/>
                </a:lnTo>
                <a:lnTo>
                  <a:pt x="22" y="497"/>
                </a:lnTo>
                <a:lnTo>
                  <a:pt x="22" y="488"/>
                </a:lnTo>
                <a:lnTo>
                  <a:pt x="22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2"/>
                </a:lnTo>
                <a:lnTo>
                  <a:pt x="21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79"/>
                </a:lnTo>
                <a:lnTo>
                  <a:pt x="23" y="479"/>
                </a:lnTo>
                <a:lnTo>
                  <a:pt x="23" y="479"/>
                </a:lnTo>
                <a:lnTo>
                  <a:pt x="23" y="478"/>
                </a:lnTo>
                <a:lnTo>
                  <a:pt x="24" y="479"/>
                </a:lnTo>
                <a:lnTo>
                  <a:pt x="24" y="482"/>
                </a:lnTo>
                <a:lnTo>
                  <a:pt x="24" y="482"/>
                </a:lnTo>
                <a:lnTo>
                  <a:pt x="27" y="476"/>
                </a:lnTo>
                <a:lnTo>
                  <a:pt x="27" y="476"/>
                </a:lnTo>
                <a:lnTo>
                  <a:pt x="24" y="473"/>
                </a:lnTo>
                <a:lnTo>
                  <a:pt x="22" y="471"/>
                </a:lnTo>
                <a:lnTo>
                  <a:pt x="22" y="471"/>
                </a:lnTo>
                <a:lnTo>
                  <a:pt x="22" y="468"/>
                </a:lnTo>
                <a:lnTo>
                  <a:pt x="24" y="468"/>
                </a:lnTo>
                <a:lnTo>
                  <a:pt x="24" y="468"/>
                </a:lnTo>
                <a:lnTo>
                  <a:pt x="23" y="465"/>
                </a:lnTo>
                <a:lnTo>
                  <a:pt x="23" y="463"/>
                </a:lnTo>
                <a:lnTo>
                  <a:pt x="24" y="455"/>
                </a:lnTo>
                <a:lnTo>
                  <a:pt x="24" y="455"/>
                </a:lnTo>
                <a:lnTo>
                  <a:pt x="25" y="454"/>
                </a:lnTo>
                <a:lnTo>
                  <a:pt x="25" y="454"/>
                </a:lnTo>
                <a:lnTo>
                  <a:pt x="25" y="454"/>
                </a:lnTo>
                <a:lnTo>
                  <a:pt x="24" y="453"/>
                </a:lnTo>
                <a:lnTo>
                  <a:pt x="24" y="453"/>
                </a:lnTo>
                <a:lnTo>
                  <a:pt x="24" y="449"/>
                </a:lnTo>
                <a:lnTo>
                  <a:pt x="24" y="444"/>
                </a:lnTo>
                <a:lnTo>
                  <a:pt x="24" y="444"/>
                </a:lnTo>
                <a:lnTo>
                  <a:pt x="25" y="437"/>
                </a:lnTo>
                <a:lnTo>
                  <a:pt x="27" y="429"/>
                </a:lnTo>
                <a:lnTo>
                  <a:pt x="27" y="429"/>
                </a:lnTo>
                <a:lnTo>
                  <a:pt x="27" y="425"/>
                </a:lnTo>
                <a:lnTo>
                  <a:pt x="27" y="424"/>
                </a:lnTo>
                <a:lnTo>
                  <a:pt x="27" y="423"/>
                </a:lnTo>
                <a:lnTo>
                  <a:pt x="27" y="423"/>
                </a:lnTo>
                <a:lnTo>
                  <a:pt x="25" y="422"/>
                </a:lnTo>
                <a:lnTo>
                  <a:pt x="25" y="422"/>
                </a:lnTo>
                <a:lnTo>
                  <a:pt x="27" y="420"/>
                </a:lnTo>
                <a:lnTo>
                  <a:pt x="28" y="419"/>
                </a:lnTo>
                <a:lnTo>
                  <a:pt x="28" y="419"/>
                </a:lnTo>
                <a:lnTo>
                  <a:pt x="27" y="415"/>
                </a:lnTo>
                <a:lnTo>
                  <a:pt x="27" y="410"/>
                </a:lnTo>
                <a:lnTo>
                  <a:pt x="28" y="400"/>
                </a:lnTo>
                <a:lnTo>
                  <a:pt x="28" y="400"/>
                </a:lnTo>
                <a:lnTo>
                  <a:pt x="28" y="399"/>
                </a:lnTo>
                <a:lnTo>
                  <a:pt x="29" y="400"/>
                </a:lnTo>
                <a:lnTo>
                  <a:pt x="29" y="400"/>
                </a:lnTo>
                <a:lnTo>
                  <a:pt x="30" y="400"/>
                </a:lnTo>
                <a:lnTo>
                  <a:pt x="30" y="400"/>
                </a:lnTo>
                <a:lnTo>
                  <a:pt x="30" y="399"/>
                </a:lnTo>
                <a:lnTo>
                  <a:pt x="29" y="398"/>
                </a:lnTo>
                <a:lnTo>
                  <a:pt x="28" y="397"/>
                </a:lnTo>
                <a:lnTo>
                  <a:pt x="28" y="394"/>
                </a:lnTo>
                <a:lnTo>
                  <a:pt x="28" y="394"/>
                </a:lnTo>
                <a:lnTo>
                  <a:pt x="29" y="395"/>
                </a:lnTo>
                <a:lnTo>
                  <a:pt x="31" y="395"/>
                </a:lnTo>
                <a:lnTo>
                  <a:pt x="31" y="395"/>
                </a:lnTo>
                <a:lnTo>
                  <a:pt x="31" y="394"/>
                </a:lnTo>
                <a:lnTo>
                  <a:pt x="30" y="394"/>
                </a:lnTo>
                <a:lnTo>
                  <a:pt x="30" y="393"/>
                </a:lnTo>
                <a:lnTo>
                  <a:pt x="30" y="392"/>
                </a:lnTo>
                <a:lnTo>
                  <a:pt x="30" y="392"/>
                </a:lnTo>
                <a:lnTo>
                  <a:pt x="31" y="393"/>
                </a:lnTo>
                <a:lnTo>
                  <a:pt x="31" y="394"/>
                </a:lnTo>
                <a:lnTo>
                  <a:pt x="33" y="395"/>
                </a:lnTo>
                <a:lnTo>
                  <a:pt x="33" y="395"/>
                </a:lnTo>
                <a:lnTo>
                  <a:pt x="33" y="394"/>
                </a:lnTo>
                <a:lnTo>
                  <a:pt x="31" y="393"/>
                </a:lnTo>
                <a:lnTo>
                  <a:pt x="31" y="390"/>
                </a:lnTo>
                <a:lnTo>
                  <a:pt x="31" y="389"/>
                </a:lnTo>
                <a:lnTo>
                  <a:pt x="31" y="389"/>
                </a:lnTo>
                <a:lnTo>
                  <a:pt x="33" y="389"/>
                </a:lnTo>
                <a:lnTo>
                  <a:pt x="33" y="392"/>
                </a:lnTo>
                <a:lnTo>
                  <a:pt x="33" y="392"/>
                </a:lnTo>
                <a:lnTo>
                  <a:pt x="34" y="390"/>
                </a:lnTo>
                <a:lnTo>
                  <a:pt x="33" y="389"/>
                </a:lnTo>
                <a:lnTo>
                  <a:pt x="33" y="389"/>
                </a:lnTo>
                <a:lnTo>
                  <a:pt x="33" y="388"/>
                </a:lnTo>
                <a:lnTo>
                  <a:pt x="33" y="388"/>
                </a:lnTo>
                <a:lnTo>
                  <a:pt x="33" y="387"/>
                </a:lnTo>
                <a:lnTo>
                  <a:pt x="33" y="387"/>
                </a:lnTo>
                <a:lnTo>
                  <a:pt x="34" y="384"/>
                </a:lnTo>
                <a:lnTo>
                  <a:pt x="34" y="384"/>
                </a:lnTo>
                <a:lnTo>
                  <a:pt x="31" y="382"/>
                </a:lnTo>
                <a:lnTo>
                  <a:pt x="30" y="380"/>
                </a:lnTo>
                <a:lnTo>
                  <a:pt x="30" y="379"/>
                </a:lnTo>
                <a:lnTo>
                  <a:pt x="30" y="379"/>
                </a:lnTo>
                <a:lnTo>
                  <a:pt x="34" y="380"/>
                </a:lnTo>
                <a:lnTo>
                  <a:pt x="34" y="380"/>
                </a:lnTo>
                <a:lnTo>
                  <a:pt x="33" y="383"/>
                </a:lnTo>
                <a:lnTo>
                  <a:pt x="33" y="383"/>
                </a:lnTo>
                <a:lnTo>
                  <a:pt x="34" y="383"/>
                </a:lnTo>
                <a:lnTo>
                  <a:pt x="35" y="382"/>
                </a:lnTo>
                <a:lnTo>
                  <a:pt x="34" y="378"/>
                </a:lnTo>
                <a:lnTo>
                  <a:pt x="34" y="378"/>
                </a:lnTo>
                <a:lnTo>
                  <a:pt x="36" y="379"/>
                </a:lnTo>
                <a:lnTo>
                  <a:pt x="37" y="379"/>
                </a:lnTo>
                <a:lnTo>
                  <a:pt x="37" y="379"/>
                </a:lnTo>
                <a:lnTo>
                  <a:pt x="35" y="377"/>
                </a:lnTo>
                <a:lnTo>
                  <a:pt x="35" y="377"/>
                </a:lnTo>
                <a:lnTo>
                  <a:pt x="35" y="375"/>
                </a:lnTo>
                <a:lnTo>
                  <a:pt x="36" y="375"/>
                </a:lnTo>
                <a:lnTo>
                  <a:pt x="37" y="374"/>
                </a:lnTo>
                <a:lnTo>
                  <a:pt x="37" y="374"/>
                </a:lnTo>
                <a:lnTo>
                  <a:pt x="39" y="380"/>
                </a:lnTo>
                <a:lnTo>
                  <a:pt x="39" y="383"/>
                </a:lnTo>
                <a:lnTo>
                  <a:pt x="37" y="385"/>
                </a:lnTo>
                <a:lnTo>
                  <a:pt x="37" y="385"/>
                </a:lnTo>
                <a:lnTo>
                  <a:pt x="37" y="387"/>
                </a:lnTo>
                <a:lnTo>
                  <a:pt x="37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90"/>
                </a:lnTo>
                <a:lnTo>
                  <a:pt x="37" y="394"/>
                </a:lnTo>
                <a:lnTo>
                  <a:pt x="37" y="394"/>
                </a:lnTo>
                <a:lnTo>
                  <a:pt x="39" y="394"/>
                </a:lnTo>
                <a:lnTo>
                  <a:pt x="39" y="395"/>
                </a:lnTo>
                <a:lnTo>
                  <a:pt x="39" y="395"/>
                </a:lnTo>
                <a:lnTo>
                  <a:pt x="39" y="399"/>
                </a:lnTo>
                <a:lnTo>
                  <a:pt x="39" y="402"/>
                </a:lnTo>
                <a:lnTo>
                  <a:pt x="40" y="403"/>
                </a:lnTo>
                <a:lnTo>
                  <a:pt x="40" y="403"/>
                </a:lnTo>
                <a:lnTo>
                  <a:pt x="39" y="405"/>
                </a:lnTo>
                <a:lnTo>
                  <a:pt x="39" y="408"/>
                </a:lnTo>
                <a:lnTo>
                  <a:pt x="40" y="414"/>
                </a:lnTo>
                <a:lnTo>
                  <a:pt x="40" y="414"/>
                </a:lnTo>
                <a:lnTo>
                  <a:pt x="39" y="415"/>
                </a:lnTo>
                <a:lnTo>
                  <a:pt x="39" y="419"/>
                </a:lnTo>
                <a:lnTo>
                  <a:pt x="39" y="419"/>
                </a:lnTo>
                <a:lnTo>
                  <a:pt x="40" y="419"/>
                </a:lnTo>
                <a:lnTo>
                  <a:pt x="40" y="418"/>
                </a:lnTo>
                <a:lnTo>
                  <a:pt x="41" y="415"/>
                </a:lnTo>
                <a:lnTo>
                  <a:pt x="41" y="415"/>
                </a:lnTo>
                <a:lnTo>
                  <a:pt x="42" y="415"/>
                </a:lnTo>
                <a:lnTo>
                  <a:pt x="42" y="417"/>
                </a:lnTo>
                <a:lnTo>
                  <a:pt x="41" y="418"/>
                </a:lnTo>
                <a:lnTo>
                  <a:pt x="41" y="418"/>
                </a:lnTo>
                <a:lnTo>
                  <a:pt x="41" y="419"/>
                </a:lnTo>
                <a:lnTo>
                  <a:pt x="42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7"/>
                </a:lnTo>
                <a:lnTo>
                  <a:pt x="43" y="415"/>
                </a:lnTo>
                <a:lnTo>
                  <a:pt x="41" y="413"/>
                </a:lnTo>
                <a:lnTo>
                  <a:pt x="41" y="413"/>
                </a:lnTo>
                <a:lnTo>
                  <a:pt x="41" y="403"/>
                </a:lnTo>
                <a:lnTo>
                  <a:pt x="42" y="395"/>
                </a:lnTo>
                <a:lnTo>
                  <a:pt x="42" y="395"/>
                </a:lnTo>
                <a:lnTo>
                  <a:pt x="43" y="397"/>
                </a:lnTo>
                <a:lnTo>
                  <a:pt x="45" y="397"/>
                </a:lnTo>
                <a:lnTo>
                  <a:pt x="46" y="398"/>
                </a:lnTo>
                <a:lnTo>
                  <a:pt x="46" y="398"/>
                </a:lnTo>
                <a:lnTo>
                  <a:pt x="46" y="398"/>
                </a:lnTo>
                <a:lnTo>
                  <a:pt x="46" y="397"/>
                </a:lnTo>
                <a:lnTo>
                  <a:pt x="46" y="395"/>
                </a:lnTo>
                <a:lnTo>
                  <a:pt x="47" y="394"/>
                </a:lnTo>
                <a:lnTo>
                  <a:pt x="47" y="394"/>
                </a:lnTo>
                <a:lnTo>
                  <a:pt x="46" y="394"/>
                </a:lnTo>
                <a:lnTo>
                  <a:pt x="45" y="395"/>
                </a:lnTo>
                <a:lnTo>
                  <a:pt x="45" y="395"/>
                </a:lnTo>
                <a:lnTo>
                  <a:pt x="43" y="395"/>
                </a:lnTo>
                <a:lnTo>
                  <a:pt x="43" y="394"/>
                </a:lnTo>
                <a:lnTo>
                  <a:pt x="43" y="390"/>
                </a:lnTo>
                <a:lnTo>
                  <a:pt x="43" y="390"/>
                </a:lnTo>
                <a:lnTo>
                  <a:pt x="45" y="390"/>
                </a:lnTo>
                <a:lnTo>
                  <a:pt x="46" y="390"/>
                </a:lnTo>
                <a:lnTo>
                  <a:pt x="46" y="390"/>
                </a:lnTo>
                <a:lnTo>
                  <a:pt x="46" y="389"/>
                </a:lnTo>
                <a:lnTo>
                  <a:pt x="45" y="389"/>
                </a:lnTo>
                <a:lnTo>
                  <a:pt x="45" y="388"/>
                </a:lnTo>
                <a:lnTo>
                  <a:pt x="45" y="387"/>
                </a:lnTo>
                <a:lnTo>
                  <a:pt x="45" y="387"/>
                </a:lnTo>
                <a:lnTo>
                  <a:pt x="46" y="388"/>
                </a:lnTo>
                <a:lnTo>
                  <a:pt x="47" y="387"/>
                </a:lnTo>
                <a:lnTo>
                  <a:pt x="47" y="387"/>
                </a:lnTo>
                <a:lnTo>
                  <a:pt x="47" y="387"/>
                </a:lnTo>
                <a:lnTo>
                  <a:pt x="46" y="387"/>
                </a:lnTo>
                <a:lnTo>
                  <a:pt x="46" y="387"/>
                </a:lnTo>
                <a:lnTo>
                  <a:pt x="46" y="387"/>
                </a:lnTo>
                <a:lnTo>
                  <a:pt x="45" y="385"/>
                </a:lnTo>
                <a:lnTo>
                  <a:pt x="45" y="385"/>
                </a:lnTo>
                <a:lnTo>
                  <a:pt x="46" y="384"/>
                </a:lnTo>
                <a:lnTo>
                  <a:pt x="47" y="383"/>
                </a:lnTo>
                <a:lnTo>
                  <a:pt x="48" y="384"/>
                </a:lnTo>
                <a:lnTo>
                  <a:pt x="48" y="384"/>
                </a:lnTo>
                <a:lnTo>
                  <a:pt x="48" y="382"/>
                </a:lnTo>
                <a:lnTo>
                  <a:pt x="47" y="380"/>
                </a:lnTo>
                <a:lnTo>
                  <a:pt x="47" y="378"/>
                </a:lnTo>
                <a:lnTo>
                  <a:pt x="47" y="378"/>
                </a:lnTo>
                <a:lnTo>
                  <a:pt x="48" y="377"/>
                </a:lnTo>
                <a:lnTo>
                  <a:pt x="48" y="377"/>
                </a:lnTo>
                <a:lnTo>
                  <a:pt x="50" y="375"/>
                </a:lnTo>
                <a:lnTo>
                  <a:pt x="50" y="374"/>
                </a:lnTo>
                <a:lnTo>
                  <a:pt x="50" y="374"/>
                </a:lnTo>
                <a:lnTo>
                  <a:pt x="48" y="372"/>
                </a:lnTo>
                <a:lnTo>
                  <a:pt x="48" y="372"/>
                </a:lnTo>
                <a:lnTo>
                  <a:pt x="46" y="372"/>
                </a:lnTo>
                <a:lnTo>
                  <a:pt x="46" y="372"/>
                </a:lnTo>
                <a:lnTo>
                  <a:pt x="46" y="368"/>
                </a:lnTo>
                <a:lnTo>
                  <a:pt x="45" y="367"/>
                </a:lnTo>
                <a:lnTo>
                  <a:pt x="43" y="367"/>
                </a:lnTo>
                <a:lnTo>
                  <a:pt x="43" y="367"/>
                </a:lnTo>
                <a:lnTo>
                  <a:pt x="43" y="365"/>
                </a:lnTo>
                <a:lnTo>
                  <a:pt x="45" y="364"/>
                </a:lnTo>
                <a:lnTo>
                  <a:pt x="45" y="364"/>
                </a:lnTo>
                <a:lnTo>
                  <a:pt x="46" y="364"/>
                </a:lnTo>
                <a:lnTo>
                  <a:pt x="46" y="365"/>
                </a:lnTo>
                <a:lnTo>
                  <a:pt x="46" y="365"/>
                </a:lnTo>
                <a:lnTo>
                  <a:pt x="47" y="365"/>
                </a:lnTo>
                <a:lnTo>
                  <a:pt x="48" y="363"/>
                </a:lnTo>
                <a:lnTo>
                  <a:pt x="48" y="363"/>
                </a:lnTo>
                <a:lnTo>
                  <a:pt x="47" y="362"/>
                </a:lnTo>
                <a:lnTo>
                  <a:pt x="48" y="359"/>
                </a:lnTo>
                <a:lnTo>
                  <a:pt x="48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57"/>
                </a:lnTo>
                <a:lnTo>
                  <a:pt x="50" y="354"/>
                </a:lnTo>
                <a:lnTo>
                  <a:pt x="50" y="354"/>
                </a:lnTo>
                <a:lnTo>
                  <a:pt x="46" y="354"/>
                </a:lnTo>
                <a:lnTo>
                  <a:pt x="46" y="354"/>
                </a:lnTo>
                <a:lnTo>
                  <a:pt x="47" y="355"/>
                </a:lnTo>
                <a:lnTo>
                  <a:pt x="47" y="358"/>
                </a:lnTo>
                <a:lnTo>
                  <a:pt x="47" y="358"/>
                </a:lnTo>
                <a:lnTo>
                  <a:pt x="45" y="359"/>
                </a:lnTo>
                <a:lnTo>
                  <a:pt x="45" y="360"/>
                </a:lnTo>
                <a:lnTo>
                  <a:pt x="43" y="360"/>
                </a:lnTo>
                <a:lnTo>
                  <a:pt x="42" y="362"/>
                </a:lnTo>
                <a:lnTo>
                  <a:pt x="42" y="362"/>
                </a:lnTo>
                <a:lnTo>
                  <a:pt x="42" y="348"/>
                </a:lnTo>
                <a:lnTo>
                  <a:pt x="42" y="342"/>
                </a:lnTo>
                <a:lnTo>
                  <a:pt x="43" y="337"/>
                </a:lnTo>
                <a:lnTo>
                  <a:pt x="43" y="337"/>
                </a:lnTo>
                <a:lnTo>
                  <a:pt x="45" y="337"/>
                </a:lnTo>
                <a:lnTo>
                  <a:pt x="45" y="337"/>
                </a:lnTo>
                <a:lnTo>
                  <a:pt x="43" y="339"/>
                </a:lnTo>
                <a:lnTo>
                  <a:pt x="43" y="339"/>
                </a:lnTo>
                <a:lnTo>
                  <a:pt x="43" y="357"/>
                </a:lnTo>
                <a:lnTo>
                  <a:pt x="43" y="357"/>
                </a:lnTo>
                <a:lnTo>
                  <a:pt x="45" y="353"/>
                </a:lnTo>
                <a:lnTo>
                  <a:pt x="45" y="352"/>
                </a:lnTo>
                <a:lnTo>
                  <a:pt x="46" y="352"/>
                </a:lnTo>
                <a:lnTo>
                  <a:pt x="46" y="352"/>
                </a:lnTo>
                <a:lnTo>
                  <a:pt x="46" y="350"/>
                </a:lnTo>
                <a:lnTo>
                  <a:pt x="46" y="349"/>
                </a:lnTo>
                <a:lnTo>
                  <a:pt x="45" y="349"/>
                </a:lnTo>
                <a:lnTo>
                  <a:pt x="45" y="348"/>
                </a:lnTo>
                <a:lnTo>
                  <a:pt x="45" y="348"/>
                </a:lnTo>
                <a:lnTo>
                  <a:pt x="45" y="347"/>
                </a:lnTo>
                <a:lnTo>
                  <a:pt x="46" y="347"/>
                </a:lnTo>
                <a:lnTo>
                  <a:pt x="46" y="347"/>
                </a:lnTo>
                <a:lnTo>
                  <a:pt x="46" y="345"/>
                </a:lnTo>
                <a:lnTo>
                  <a:pt x="46" y="345"/>
                </a:lnTo>
                <a:lnTo>
                  <a:pt x="45" y="344"/>
                </a:lnTo>
                <a:lnTo>
                  <a:pt x="45" y="344"/>
                </a:lnTo>
                <a:lnTo>
                  <a:pt x="45" y="343"/>
                </a:lnTo>
                <a:lnTo>
                  <a:pt x="45" y="343"/>
                </a:lnTo>
                <a:lnTo>
                  <a:pt x="45" y="342"/>
                </a:lnTo>
                <a:lnTo>
                  <a:pt x="45" y="342"/>
                </a:lnTo>
                <a:lnTo>
                  <a:pt x="45" y="338"/>
                </a:lnTo>
                <a:lnTo>
                  <a:pt x="45" y="334"/>
                </a:lnTo>
                <a:lnTo>
                  <a:pt x="45" y="334"/>
                </a:lnTo>
                <a:lnTo>
                  <a:pt x="45" y="333"/>
                </a:lnTo>
                <a:lnTo>
                  <a:pt x="46" y="333"/>
                </a:lnTo>
                <a:lnTo>
                  <a:pt x="46" y="333"/>
                </a:lnTo>
                <a:lnTo>
                  <a:pt x="46" y="333"/>
                </a:lnTo>
                <a:lnTo>
                  <a:pt x="45" y="333"/>
                </a:lnTo>
                <a:lnTo>
                  <a:pt x="43" y="333"/>
                </a:lnTo>
                <a:lnTo>
                  <a:pt x="43" y="333"/>
                </a:lnTo>
                <a:lnTo>
                  <a:pt x="45" y="332"/>
                </a:lnTo>
                <a:lnTo>
                  <a:pt x="46" y="330"/>
                </a:lnTo>
                <a:lnTo>
                  <a:pt x="46" y="330"/>
                </a:lnTo>
                <a:lnTo>
                  <a:pt x="45" y="330"/>
                </a:lnTo>
                <a:lnTo>
                  <a:pt x="45" y="330"/>
                </a:lnTo>
                <a:lnTo>
                  <a:pt x="42" y="330"/>
                </a:lnTo>
                <a:lnTo>
                  <a:pt x="42" y="330"/>
                </a:lnTo>
                <a:lnTo>
                  <a:pt x="41" y="317"/>
                </a:lnTo>
                <a:lnTo>
                  <a:pt x="41" y="317"/>
                </a:lnTo>
                <a:lnTo>
                  <a:pt x="42" y="315"/>
                </a:lnTo>
                <a:lnTo>
                  <a:pt x="42" y="315"/>
                </a:lnTo>
                <a:lnTo>
                  <a:pt x="42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8"/>
                </a:lnTo>
                <a:lnTo>
                  <a:pt x="42" y="308"/>
                </a:lnTo>
                <a:lnTo>
                  <a:pt x="42" y="308"/>
                </a:lnTo>
                <a:lnTo>
                  <a:pt x="43" y="307"/>
                </a:lnTo>
                <a:lnTo>
                  <a:pt x="43" y="307"/>
                </a:lnTo>
                <a:lnTo>
                  <a:pt x="42" y="304"/>
                </a:lnTo>
                <a:lnTo>
                  <a:pt x="42" y="300"/>
                </a:lnTo>
                <a:lnTo>
                  <a:pt x="42" y="297"/>
                </a:lnTo>
                <a:lnTo>
                  <a:pt x="42" y="293"/>
                </a:lnTo>
                <a:lnTo>
                  <a:pt x="42" y="293"/>
                </a:lnTo>
                <a:lnTo>
                  <a:pt x="43" y="293"/>
                </a:lnTo>
                <a:lnTo>
                  <a:pt x="43" y="293"/>
                </a:lnTo>
                <a:lnTo>
                  <a:pt x="45" y="294"/>
                </a:lnTo>
                <a:lnTo>
                  <a:pt x="45" y="294"/>
                </a:lnTo>
                <a:lnTo>
                  <a:pt x="43" y="297"/>
                </a:lnTo>
                <a:lnTo>
                  <a:pt x="45" y="300"/>
                </a:lnTo>
                <a:lnTo>
                  <a:pt x="45" y="300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7" y="302"/>
                </a:lnTo>
                <a:lnTo>
                  <a:pt x="46" y="300"/>
                </a:lnTo>
                <a:lnTo>
                  <a:pt x="45" y="297"/>
                </a:lnTo>
                <a:lnTo>
                  <a:pt x="45" y="297"/>
                </a:lnTo>
                <a:lnTo>
                  <a:pt x="46" y="297"/>
                </a:lnTo>
                <a:lnTo>
                  <a:pt x="46" y="295"/>
                </a:lnTo>
                <a:lnTo>
                  <a:pt x="46" y="294"/>
                </a:lnTo>
                <a:lnTo>
                  <a:pt x="47" y="294"/>
                </a:lnTo>
                <a:lnTo>
                  <a:pt x="47" y="294"/>
                </a:lnTo>
                <a:lnTo>
                  <a:pt x="46" y="293"/>
                </a:lnTo>
                <a:lnTo>
                  <a:pt x="45" y="293"/>
                </a:lnTo>
                <a:lnTo>
                  <a:pt x="43" y="293"/>
                </a:lnTo>
                <a:lnTo>
                  <a:pt x="43" y="293"/>
                </a:lnTo>
                <a:lnTo>
                  <a:pt x="43" y="290"/>
                </a:lnTo>
                <a:lnTo>
                  <a:pt x="45" y="289"/>
                </a:lnTo>
                <a:lnTo>
                  <a:pt x="45" y="289"/>
                </a:lnTo>
                <a:lnTo>
                  <a:pt x="43" y="289"/>
                </a:lnTo>
                <a:lnTo>
                  <a:pt x="43" y="290"/>
                </a:lnTo>
                <a:lnTo>
                  <a:pt x="43" y="292"/>
                </a:lnTo>
                <a:lnTo>
                  <a:pt x="43" y="292"/>
                </a:lnTo>
                <a:lnTo>
                  <a:pt x="42" y="289"/>
                </a:lnTo>
                <a:lnTo>
                  <a:pt x="41" y="285"/>
                </a:lnTo>
                <a:lnTo>
                  <a:pt x="41" y="285"/>
                </a:lnTo>
                <a:lnTo>
                  <a:pt x="42" y="280"/>
                </a:lnTo>
                <a:lnTo>
                  <a:pt x="42" y="280"/>
                </a:lnTo>
                <a:lnTo>
                  <a:pt x="42" y="279"/>
                </a:lnTo>
                <a:lnTo>
                  <a:pt x="42" y="279"/>
                </a:lnTo>
                <a:lnTo>
                  <a:pt x="42" y="278"/>
                </a:lnTo>
                <a:lnTo>
                  <a:pt x="42" y="278"/>
                </a:lnTo>
                <a:lnTo>
                  <a:pt x="42" y="277"/>
                </a:lnTo>
                <a:lnTo>
                  <a:pt x="42" y="275"/>
                </a:lnTo>
                <a:lnTo>
                  <a:pt x="41" y="274"/>
                </a:lnTo>
                <a:lnTo>
                  <a:pt x="41" y="274"/>
                </a:lnTo>
                <a:lnTo>
                  <a:pt x="41" y="273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1" y="269"/>
                </a:lnTo>
                <a:lnTo>
                  <a:pt x="41" y="269"/>
                </a:lnTo>
                <a:lnTo>
                  <a:pt x="42" y="270"/>
                </a:lnTo>
                <a:lnTo>
                  <a:pt x="42" y="272"/>
                </a:lnTo>
                <a:lnTo>
                  <a:pt x="42" y="272"/>
                </a:lnTo>
                <a:lnTo>
                  <a:pt x="43" y="270"/>
                </a:lnTo>
                <a:lnTo>
                  <a:pt x="45" y="269"/>
                </a:lnTo>
                <a:lnTo>
                  <a:pt x="45" y="269"/>
                </a:lnTo>
                <a:lnTo>
                  <a:pt x="45" y="268"/>
                </a:lnTo>
                <a:lnTo>
                  <a:pt x="42" y="267"/>
                </a:lnTo>
                <a:lnTo>
                  <a:pt x="42" y="267"/>
                </a:lnTo>
                <a:lnTo>
                  <a:pt x="43" y="265"/>
                </a:lnTo>
                <a:lnTo>
                  <a:pt x="43" y="264"/>
                </a:lnTo>
                <a:lnTo>
                  <a:pt x="42" y="264"/>
                </a:lnTo>
                <a:lnTo>
                  <a:pt x="42" y="264"/>
                </a:lnTo>
                <a:lnTo>
                  <a:pt x="41" y="264"/>
                </a:lnTo>
                <a:lnTo>
                  <a:pt x="42" y="265"/>
                </a:lnTo>
                <a:lnTo>
                  <a:pt x="42" y="267"/>
                </a:lnTo>
                <a:lnTo>
                  <a:pt x="42" y="268"/>
                </a:lnTo>
                <a:lnTo>
                  <a:pt x="42" y="268"/>
                </a:lnTo>
                <a:lnTo>
                  <a:pt x="41" y="267"/>
                </a:lnTo>
                <a:lnTo>
                  <a:pt x="41" y="265"/>
                </a:lnTo>
                <a:lnTo>
                  <a:pt x="41" y="265"/>
                </a:lnTo>
                <a:lnTo>
                  <a:pt x="40" y="265"/>
                </a:lnTo>
                <a:lnTo>
                  <a:pt x="40" y="267"/>
                </a:lnTo>
                <a:lnTo>
                  <a:pt x="39" y="268"/>
                </a:lnTo>
                <a:lnTo>
                  <a:pt x="37" y="269"/>
                </a:lnTo>
                <a:lnTo>
                  <a:pt x="37" y="269"/>
                </a:lnTo>
                <a:lnTo>
                  <a:pt x="37" y="272"/>
                </a:lnTo>
                <a:lnTo>
                  <a:pt x="36" y="274"/>
                </a:lnTo>
                <a:lnTo>
                  <a:pt x="36" y="274"/>
                </a:lnTo>
                <a:lnTo>
                  <a:pt x="36" y="273"/>
                </a:lnTo>
                <a:lnTo>
                  <a:pt x="37" y="272"/>
                </a:lnTo>
                <a:lnTo>
                  <a:pt x="37" y="272"/>
                </a:lnTo>
                <a:lnTo>
                  <a:pt x="36" y="270"/>
                </a:lnTo>
                <a:lnTo>
                  <a:pt x="36" y="270"/>
                </a:lnTo>
                <a:lnTo>
                  <a:pt x="35" y="272"/>
                </a:lnTo>
                <a:lnTo>
                  <a:pt x="36" y="272"/>
                </a:lnTo>
                <a:lnTo>
                  <a:pt x="36" y="272"/>
                </a:lnTo>
                <a:lnTo>
                  <a:pt x="35" y="272"/>
                </a:lnTo>
                <a:lnTo>
                  <a:pt x="34" y="272"/>
                </a:lnTo>
                <a:lnTo>
                  <a:pt x="33" y="272"/>
                </a:lnTo>
                <a:lnTo>
                  <a:pt x="33" y="273"/>
                </a:lnTo>
                <a:lnTo>
                  <a:pt x="33" y="273"/>
                </a:lnTo>
                <a:lnTo>
                  <a:pt x="31" y="273"/>
                </a:lnTo>
                <a:lnTo>
                  <a:pt x="31" y="270"/>
                </a:lnTo>
                <a:lnTo>
                  <a:pt x="33" y="269"/>
                </a:lnTo>
                <a:lnTo>
                  <a:pt x="31" y="268"/>
                </a:lnTo>
                <a:lnTo>
                  <a:pt x="31" y="268"/>
                </a:lnTo>
                <a:lnTo>
                  <a:pt x="30" y="272"/>
                </a:lnTo>
                <a:lnTo>
                  <a:pt x="29" y="274"/>
                </a:lnTo>
                <a:lnTo>
                  <a:pt x="29" y="274"/>
                </a:lnTo>
                <a:lnTo>
                  <a:pt x="29" y="275"/>
                </a:lnTo>
                <a:lnTo>
                  <a:pt x="30" y="275"/>
                </a:lnTo>
                <a:lnTo>
                  <a:pt x="31" y="274"/>
                </a:lnTo>
                <a:lnTo>
                  <a:pt x="31" y="274"/>
                </a:lnTo>
                <a:lnTo>
                  <a:pt x="31" y="274"/>
                </a:lnTo>
                <a:lnTo>
                  <a:pt x="30" y="277"/>
                </a:lnTo>
                <a:lnTo>
                  <a:pt x="29" y="277"/>
                </a:lnTo>
                <a:lnTo>
                  <a:pt x="29" y="277"/>
                </a:lnTo>
                <a:lnTo>
                  <a:pt x="29" y="279"/>
                </a:lnTo>
                <a:lnTo>
                  <a:pt x="28" y="280"/>
                </a:lnTo>
                <a:lnTo>
                  <a:pt x="28" y="280"/>
                </a:lnTo>
                <a:lnTo>
                  <a:pt x="27" y="279"/>
                </a:lnTo>
                <a:lnTo>
                  <a:pt x="27" y="277"/>
                </a:lnTo>
                <a:lnTo>
                  <a:pt x="27" y="273"/>
                </a:lnTo>
                <a:lnTo>
                  <a:pt x="27" y="270"/>
                </a:lnTo>
                <a:lnTo>
                  <a:pt x="27" y="270"/>
                </a:lnTo>
                <a:lnTo>
                  <a:pt x="28" y="272"/>
                </a:lnTo>
                <a:lnTo>
                  <a:pt x="29" y="272"/>
                </a:lnTo>
                <a:lnTo>
                  <a:pt x="29" y="272"/>
                </a:lnTo>
                <a:lnTo>
                  <a:pt x="29" y="270"/>
                </a:lnTo>
                <a:lnTo>
                  <a:pt x="28" y="270"/>
                </a:lnTo>
                <a:lnTo>
                  <a:pt x="28" y="269"/>
                </a:lnTo>
                <a:lnTo>
                  <a:pt x="28" y="268"/>
                </a:lnTo>
                <a:lnTo>
                  <a:pt x="28" y="268"/>
                </a:lnTo>
                <a:lnTo>
                  <a:pt x="27" y="269"/>
                </a:lnTo>
                <a:lnTo>
                  <a:pt x="27" y="269"/>
                </a:lnTo>
                <a:lnTo>
                  <a:pt x="24" y="265"/>
                </a:lnTo>
                <a:lnTo>
                  <a:pt x="23" y="264"/>
                </a:lnTo>
                <a:lnTo>
                  <a:pt x="22" y="264"/>
                </a:lnTo>
                <a:lnTo>
                  <a:pt x="22" y="264"/>
                </a:lnTo>
                <a:lnTo>
                  <a:pt x="22" y="262"/>
                </a:lnTo>
                <a:lnTo>
                  <a:pt x="23" y="260"/>
                </a:lnTo>
                <a:lnTo>
                  <a:pt x="23" y="260"/>
                </a:lnTo>
                <a:lnTo>
                  <a:pt x="23" y="258"/>
                </a:lnTo>
                <a:lnTo>
                  <a:pt x="23" y="254"/>
                </a:lnTo>
                <a:lnTo>
                  <a:pt x="23" y="254"/>
                </a:lnTo>
                <a:lnTo>
                  <a:pt x="24" y="255"/>
                </a:lnTo>
                <a:lnTo>
                  <a:pt x="24" y="257"/>
                </a:lnTo>
                <a:lnTo>
                  <a:pt x="24" y="257"/>
                </a:lnTo>
                <a:lnTo>
                  <a:pt x="25" y="255"/>
                </a:lnTo>
                <a:lnTo>
                  <a:pt x="25" y="253"/>
                </a:lnTo>
                <a:lnTo>
                  <a:pt x="27" y="250"/>
                </a:lnTo>
                <a:lnTo>
                  <a:pt x="28" y="250"/>
                </a:lnTo>
                <a:lnTo>
                  <a:pt x="28" y="250"/>
                </a:lnTo>
                <a:lnTo>
                  <a:pt x="27" y="249"/>
                </a:lnTo>
                <a:lnTo>
                  <a:pt x="25" y="249"/>
                </a:lnTo>
                <a:lnTo>
                  <a:pt x="24" y="252"/>
                </a:lnTo>
                <a:lnTo>
                  <a:pt x="24" y="252"/>
                </a:lnTo>
                <a:lnTo>
                  <a:pt x="23" y="250"/>
                </a:lnTo>
                <a:lnTo>
                  <a:pt x="23" y="250"/>
                </a:lnTo>
                <a:lnTo>
                  <a:pt x="23" y="248"/>
                </a:lnTo>
                <a:lnTo>
                  <a:pt x="23" y="248"/>
                </a:lnTo>
                <a:lnTo>
                  <a:pt x="24" y="249"/>
                </a:lnTo>
                <a:lnTo>
                  <a:pt x="25" y="248"/>
                </a:lnTo>
                <a:lnTo>
                  <a:pt x="28" y="247"/>
                </a:lnTo>
                <a:lnTo>
                  <a:pt x="28" y="247"/>
                </a:lnTo>
                <a:lnTo>
                  <a:pt x="25" y="243"/>
                </a:lnTo>
                <a:lnTo>
                  <a:pt x="24" y="242"/>
                </a:lnTo>
                <a:lnTo>
                  <a:pt x="24" y="238"/>
                </a:lnTo>
                <a:lnTo>
                  <a:pt x="24" y="238"/>
                </a:lnTo>
                <a:lnTo>
                  <a:pt x="24" y="238"/>
                </a:lnTo>
                <a:lnTo>
                  <a:pt x="24" y="237"/>
                </a:lnTo>
                <a:lnTo>
                  <a:pt x="25" y="237"/>
                </a:lnTo>
                <a:lnTo>
                  <a:pt x="25" y="237"/>
                </a:lnTo>
                <a:lnTo>
                  <a:pt x="25" y="235"/>
                </a:lnTo>
                <a:lnTo>
                  <a:pt x="25" y="235"/>
                </a:lnTo>
                <a:lnTo>
                  <a:pt x="24" y="235"/>
                </a:lnTo>
                <a:lnTo>
                  <a:pt x="24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4"/>
                </a:lnTo>
                <a:lnTo>
                  <a:pt x="24" y="234"/>
                </a:lnTo>
                <a:lnTo>
                  <a:pt x="24" y="234"/>
                </a:lnTo>
                <a:lnTo>
                  <a:pt x="23" y="230"/>
                </a:lnTo>
                <a:lnTo>
                  <a:pt x="23" y="228"/>
                </a:lnTo>
                <a:lnTo>
                  <a:pt x="23" y="228"/>
                </a:lnTo>
                <a:lnTo>
                  <a:pt x="24" y="225"/>
                </a:lnTo>
                <a:lnTo>
                  <a:pt x="24" y="223"/>
                </a:lnTo>
                <a:lnTo>
                  <a:pt x="24" y="223"/>
                </a:lnTo>
                <a:lnTo>
                  <a:pt x="24" y="224"/>
                </a:lnTo>
                <a:lnTo>
                  <a:pt x="23" y="225"/>
                </a:lnTo>
                <a:lnTo>
                  <a:pt x="23" y="225"/>
                </a:lnTo>
                <a:lnTo>
                  <a:pt x="23" y="223"/>
                </a:lnTo>
                <a:lnTo>
                  <a:pt x="23" y="220"/>
                </a:lnTo>
                <a:lnTo>
                  <a:pt x="23" y="216"/>
                </a:lnTo>
                <a:lnTo>
                  <a:pt x="23" y="213"/>
                </a:lnTo>
                <a:lnTo>
                  <a:pt x="23" y="213"/>
                </a:lnTo>
                <a:lnTo>
                  <a:pt x="24" y="213"/>
                </a:lnTo>
                <a:lnTo>
                  <a:pt x="25" y="211"/>
                </a:lnTo>
                <a:lnTo>
                  <a:pt x="25" y="210"/>
                </a:lnTo>
                <a:lnTo>
                  <a:pt x="25" y="210"/>
                </a:lnTo>
                <a:lnTo>
                  <a:pt x="25" y="210"/>
                </a:lnTo>
                <a:lnTo>
                  <a:pt x="24" y="210"/>
                </a:lnTo>
                <a:lnTo>
                  <a:pt x="24" y="210"/>
                </a:lnTo>
                <a:lnTo>
                  <a:pt x="24" y="205"/>
                </a:lnTo>
                <a:lnTo>
                  <a:pt x="23" y="201"/>
                </a:lnTo>
                <a:lnTo>
                  <a:pt x="23" y="201"/>
                </a:lnTo>
                <a:lnTo>
                  <a:pt x="25" y="200"/>
                </a:lnTo>
                <a:lnTo>
                  <a:pt x="25" y="198"/>
                </a:lnTo>
                <a:lnTo>
                  <a:pt x="25" y="198"/>
                </a:lnTo>
                <a:lnTo>
                  <a:pt x="25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5" y="198"/>
                </a:lnTo>
                <a:lnTo>
                  <a:pt x="25" y="198"/>
                </a:lnTo>
                <a:lnTo>
                  <a:pt x="24" y="196"/>
                </a:lnTo>
                <a:lnTo>
                  <a:pt x="24" y="195"/>
                </a:lnTo>
                <a:lnTo>
                  <a:pt x="25" y="194"/>
                </a:lnTo>
                <a:lnTo>
                  <a:pt x="25" y="194"/>
                </a:lnTo>
                <a:lnTo>
                  <a:pt x="27" y="195"/>
                </a:lnTo>
                <a:lnTo>
                  <a:pt x="27" y="196"/>
                </a:lnTo>
                <a:lnTo>
                  <a:pt x="27" y="201"/>
                </a:lnTo>
                <a:lnTo>
                  <a:pt x="27" y="201"/>
                </a:lnTo>
                <a:lnTo>
                  <a:pt x="28" y="203"/>
                </a:lnTo>
                <a:lnTo>
                  <a:pt x="28" y="203"/>
                </a:lnTo>
                <a:lnTo>
                  <a:pt x="28" y="204"/>
                </a:lnTo>
                <a:lnTo>
                  <a:pt x="28" y="204"/>
                </a:lnTo>
                <a:lnTo>
                  <a:pt x="27" y="204"/>
                </a:lnTo>
                <a:lnTo>
                  <a:pt x="27" y="205"/>
                </a:lnTo>
                <a:lnTo>
                  <a:pt x="27" y="208"/>
                </a:lnTo>
                <a:lnTo>
                  <a:pt x="27" y="209"/>
                </a:lnTo>
                <a:lnTo>
                  <a:pt x="27" y="209"/>
                </a:lnTo>
                <a:lnTo>
                  <a:pt x="28" y="211"/>
                </a:lnTo>
                <a:lnTo>
                  <a:pt x="28" y="211"/>
                </a:lnTo>
                <a:lnTo>
                  <a:pt x="27" y="213"/>
                </a:lnTo>
                <a:lnTo>
                  <a:pt x="24" y="214"/>
                </a:lnTo>
                <a:lnTo>
                  <a:pt x="24" y="214"/>
                </a:lnTo>
                <a:lnTo>
                  <a:pt x="25" y="215"/>
                </a:lnTo>
                <a:lnTo>
                  <a:pt x="24" y="215"/>
                </a:lnTo>
                <a:lnTo>
                  <a:pt x="24" y="216"/>
                </a:lnTo>
                <a:lnTo>
                  <a:pt x="24" y="219"/>
                </a:lnTo>
                <a:lnTo>
                  <a:pt x="24" y="219"/>
                </a:lnTo>
                <a:lnTo>
                  <a:pt x="25" y="218"/>
                </a:lnTo>
                <a:lnTo>
                  <a:pt x="27" y="218"/>
                </a:lnTo>
                <a:lnTo>
                  <a:pt x="28" y="216"/>
                </a:lnTo>
                <a:lnTo>
                  <a:pt x="29" y="216"/>
                </a:lnTo>
                <a:lnTo>
                  <a:pt x="29" y="216"/>
                </a:lnTo>
                <a:lnTo>
                  <a:pt x="27" y="219"/>
                </a:lnTo>
                <a:lnTo>
                  <a:pt x="24" y="220"/>
                </a:lnTo>
                <a:lnTo>
                  <a:pt x="24" y="220"/>
                </a:lnTo>
                <a:lnTo>
                  <a:pt x="24" y="221"/>
                </a:lnTo>
                <a:lnTo>
                  <a:pt x="25" y="221"/>
                </a:lnTo>
                <a:lnTo>
                  <a:pt x="27" y="221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5" y="223"/>
                </a:lnTo>
                <a:lnTo>
                  <a:pt x="25" y="224"/>
                </a:lnTo>
                <a:lnTo>
                  <a:pt x="24" y="226"/>
                </a:lnTo>
                <a:lnTo>
                  <a:pt x="24" y="226"/>
                </a:lnTo>
                <a:lnTo>
                  <a:pt x="25" y="226"/>
                </a:lnTo>
                <a:lnTo>
                  <a:pt x="25" y="226"/>
                </a:lnTo>
                <a:lnTo>
                  <a:pt x="27" y="226"/>
                </a:lnTo>
                <a:lnTo>
                  <a:pt x="27" y="225"/>
                </a:lnTo>
                <a:lnTo>
                  <a:pt x="27" y="225"/>
                </a:lnTo>
                <a:lnTo>
                  <a:pt x="27" y="226"/>
                </a:lnTo>
                <a:lnTo>
                  <a:pt x="27" y="228"/>
                </a:lnTo>
                <a:lnTo>
                  <a:pt x="27" y="229"/>
                </a:lnTo>
                <a:lnTo>
                  <a:pt x="27" y="229"/>
                </a:lnTo>
                <a:lnTo>
                  <a:pt x="27" y="229"/>
                </a:lnTo>
                <a:lnTo>
                  <a:pt x="29" y="229"/>
                </a:lnTo>
                <a:lnTo>
                  <a:pt x="29" y="229"/>
                </a:lnTo>
                <a:lnTo>
                  <a:pt x="28" y="226"/>
                </a:lnTo>
                <a:lnTo>
                  <a:pt x="28" y="225"/>
                </a:lnTo>
                <a:lnTo>
                  <a:pt x="27" y="225"/>
                </a:lnTo>
                <a:lnTo>
                  <a:pt x="27" y="225"/>
                </a:lnTo>
                <a:lnTo>
                  <a:pt x="27" y="224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29" y="221"/>
                </a:lnTo>
                <a:lnTo>
                  <a:pt x="30" y="223"/>
                </a:lnTo>
                <a:lnTo>
                  <a:pt x="30" y="223"/>
                </a:lnTo>
                <a:lnTo>
                  <a:pt x="30" y="221"/>
                </a:lnTo>
                <a:lnTo>
                  <a:pt x="30" y="221"/>
                </a:lnTo>
                <a:lnTo>
                  <a:pt x="29" y="221"/>
                </a:lnTo>
                <a:lnTo>
                  <a:pt x="29" y="221"/>
                </a:lnTo>
                <a:lnTo>
                  <a:pt x="30" y="220"/>
                </a:lnTo>
                <a:lnTo>
                  <a:pt x="30" y="219"/>
                </a:lnTo>
                <a:lnTo>
                  <a:pt x="30" y="219"/>
                </a:lnTo>
                <a:lnTo>
                  <a:pt x="30" y="218"/>
                </a:lnTo>
                <a:lnTo>
                  <a:pt x="29" y="216"/>
                </a:lnTo>
                <a:lnTo>
                  <a:pt x="29" y="216"/>
                </a:lnTo>
                <a:lnTo>
                  <a:pt x="29" y="215"/>
                </a:lnTo>
                <a:lnTo>
                  <a:pt x="27" y="215"/>
                </a:lnTo>
                <a:lnTo>
                  <a:pt x="27" y="215"/>
                </a:lnTo>
                <a:lnTo>
                  <a:pt x="28" y="213"/>
                </a:lnTo>
                <a:lnTo>
                  <a:pt x="29" y="211"/>
                </a:lnTo>
                <a:lnTo>
                  <a:pt x="29" y="211"/>
                </a:lnTo>
                <a:lnTo>
                  <a:pt x="29" y="210"/>
                </a:lnTo>
                <a:lnTo>
                  <a:pt x="29" y="210"/>
                </a:lnTo>
                <a:lnTo>
                  <a:pt x="28" y="209"/>
                </a:lnTo>
                <a:lnTo>
                  <a:pt x="28" y="209"/>
                </a:lnTo>
                <a:lnTo>
                  <a:pt x="29" y="208"/>
                </a:lnTo>
                <a:lnTo>
                  <a:pt x="31" y="206"/>
                </a:lnTo>
                <a:lnTo>
                  <a:pt x="31" y="206"/>
                </a:lnTo>
                <a:lnTo>
                  <a:pt x="29" y="205"/>
                </a:lnTo>
                <a:lnTo>
                  <a:pt x="29" y="203"/>
                </a:lnTo>
                <a:lnTo>
                  <a:pt x="28" y="198"/>
                </a:lnTo>
                <a:lnTo>
                  <a:pt x="28" y="198"/>
                </a:lnTo>
                <a:lnTo>
                  <a:pt x="29" y="198"/>
                </a:lnTo>
                <a:lnTo>
                  <a:pt x="29" y="196"/>
                </a:lnTo>
                <a:lnTo>
                  <a:pt x="29" y="194"/>
                </a:lnTo>
                <a:lnTo>
                  <a:pt x="29" y="194"/>
                </a:lnTo>
                <a:lnTo>
                  <a:pt x="29" y="194"/>
                </a:lnTo>
                <a:lnTo>
                  <a:pt x="28" y="193"/>
                </a:lnTo>
                <a:lnTo>
                  <a:pt x="27" y="191"/>
                </a:lnTo>
                <a:lnTo>
                  <a:pt x="27" y="190"/>
                </a:lnTo>
                <a:lnTo>
                  <a:pt x="27" y="190"/>
                </a:lnTo>
                <a:lnTo>
                  <a:pt x="28" y="193"/>
                </a:lnTo>
                <a:lnTo>
                  <a:pt x="28" y="193"/>
                </a:lnTo>
                <a:lnTo>
                  <a:pt x="29" y="191"/>
                </a:lnTo>
                <a:lnTo>
                  <a:pt x="29" y="190"/>
                </a:lnTo>
                <a:lnTo>
                  <a:pt x="28" y="189"/>
                </a:lnTo>
                <a:lnTo>
                  <a:pt x="28" y="189"/>
                </a:lnTo>
                <a:lnTo>
                  <a:pt x="27" y="190"/>
                </a:lnTo>
                <a:lnTo>
                  <a:pt x="27" y="190"/>
                </a:lnTo>
                <a:lnTo>
                  <a:pt x="25" y="193"/>
                </a:lnTo>
                <a:lnTo>
                  <a:pt x="24" y="191"/>
                </a:lnTo>
                <a:lnTo>
                  <a:pt x="24" y="198"/>
                </a:lnTo>
                <a:lnTo>
                  <a:pt x="24" y="198"/>
                </a:lnTo>
                <a:lnTo>
                  <a:pt x="23" y="196"/>
                </a:lnTo>
                <a:lnTo>
                  <a:pt x="23" y="195"/>
                </a:lnTo>
                <a:lnTo>
                  <a:pt x="23" y="191"/>
                </a:lnTo>
                <a:lnTo>
                  <a:pt x="23" y="191"/>
                </a:lnTo>
                <a:lnTo>
                  <a:pt x="24" y="181"/>
                </a:lnTo>
                <a:lnTo>
                  <a:pt x="24" y="181"/>
                </a:lnTo>
                <a:lnTo>
                  <a:pt x="25" y="181"/>
                </a:lnTo>
                <a:lnTo>
                  <a:pt x="28" y="180"/>
                </a:lnTo>
                <a:lnTo>
                  <a:pt x="28" y="180"/>
                </a:lnTo>
                <a:lnTo>
                  <a:pt x="28" y="176"/>
                </a:lnTo>
                <a:lnTo>
                  <a:pt x="28" y="174"/>
                </a:lnTo>
                <a:lnTo>
                  <a:pt x="28" y="174"/>
                </a:lnTo>
                <a:lnTo>
                  <a:pt x="29" y="174"/>
                </a:lnTo>
                <a:lnTo>
                  <a:pt x="30" y="176"/>
                </a:lnTo>
                <a:lnTo>
                  <a:pt x="30" y="176"/>
                </a:lnTo>
                <a:lnTo>
                  <a:pt x="30" y="175"/>
                </a:lnTo>
                <a:lnTo>
                  <a:pt x="30" y="174"/>
                </a:lnTo>
                <a:lnTo>
                  <a:pt x="28" y="171"/>
                </a:lnTo>
                <a:lnTo>
                  <a:pt x="28" y="171"/>
                </a:lnTo>
                <a:lnTo>
                  <a:pt x="28" y="170"/>
                </a:lnTo>
                <a:lnTo>
                  <a:pt x="29" y="170"/>
                </a:lnTo>
                <a:lnTo>
                  <a:pt x="29" y="169"/>
                </a:lnTo>
                <a:lnTo>
                  <a:pt x="30" y="168"/>
                </a:lnTo>
                <a:lnTo>
                  <a:pt x="30" y="168"/>
                </a:lnTo>
                <a:lnTo>
                  <a:pt x="29" y="168"/>
                </a:lnTo>
                <a:lnTo>
                  <a:pt x="29" y="168"/>
                </a:lnTo>
                <a:lnTo>
                  <a:pt x="28" y="169"/>
                </a:lnTo>
                <a:lnTo>
                  <a:pt x="28" y="170"/>
                </a:lnTo>
                <a:lnTo>
                  <a:pt x="28" y="170"/>
                </a:lnTo>
                <a:lnTo>
                  <a:pt x="27" y="169"/>
                </a:lnTo>
                <a:lnTo>
                  <a:pt x="28" y="168"/>
                </a:lnTo>
                <a:lnTo>
                  <a:pt x="29" y="166"/>
                </a:lnTo>
                <a:lnTo>
                  <a:pt x="29" y="166"/>
                </a:lnTo>
                <a:lnTo>
                  <a:pt x="29" y="165"/>
                </a:lnTo>
                <a:lnTo>
                  <a:pt x="28" y="165"/>
                </a:lnTo>
                <a:lnTo>
                  <a:pt x="25" y="164"/>
                </a:lnTo>
                <a:lnTo>
                  <a:pt x="25" y="164"/>
                </a:lnTo>
                <a:lnTo>
                  <a:pt x="27" y="164"/>
                </a:lnTo>
                <a:lnTo>
                  <a:pt x="27" y="164"/>
                </a:lnTo>
                <a:lnTo>
                  <a:pt x="28" y="164"/>
                </a:lnTo>
                <a:lnTo>
                  <a:pt x="29" y="163"/>
                </a:lnTo>
                <a:lnTo>
                  <a:pt x="29" y="163"/>
                </a:lnTo>
                <a:lnTo>
                  <a:pt x="28" y="161"/>
                </a:lnTo>
                <a:lnTo>
                  <a:pt x="27" y="160"/>
                </a:lnTo>
                <a:lnTo>
                  <a:pt x="25" y="160"/>
                </a:lnTo>
                <a:lnTo>
                  <a:pt x="25" y="160"/>
                </a:lnTo>
                <a:lnTo>
                  <a:pt x="27" y="158"/>
                </a:lnTo>
                <a:lnTo>
                  <a:pt x="27" y="156"/>
                </a:lnTo>
                <a:lnTo>
                  <a:pt x="27" y="156"/>
                </a:lnTo>
                <a:lnTo>
                  <a:pt x="27" y="156"/>
                </a:lnTo>
                <a:lnTo>
                  <a:pt x="27" y="154"/>
                </a:lnTo>
                <a:lnTo>
                  <a:pt x="27" y="153"/>
                </a:lnTo>
                <a:lnTo>
                  <a:pt x="27" y="151"/>
                </a:lnTo>
                <a:lnTo>
                  <a:pt x="27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0"/>
                </a:lnTo>
                <a:lnTo>
                  <a:pt x="28" y="150"/>
                </a:lnTo>
                <a:lnTo>
                  <a:pt x="27" y="149"/>
                </a:lnTo>
                <a:lnTo>
                  <a:pt x="27" y="149"/>
                </a:lnTo>
                <a:lnTo>
                  <a:pt x="27" y="149"/>
                </a:lnTo>
                <a:lnTo>
                  <a:pt x="27" y="148"/>
                </a:lnTo>
                <a:lnTo>
                  <a:pt x="25" y="146"/>
                </a:lnTo>
                <a:lnTo>
                  <a:pt x="27" y="145"/>
                </a:lnTo>
                <a:lnTo>
                  <a:pt x="27" y="145"/>
                </a:lnTo>
                <a:lnTo>
                  <a:pt x="29" y="146"/>
                </a:lnTo>
                <a:lnTo>
                  <a:pt x="29" y="146"/>
                </a:lnTo>
                <a:lnTo>
                  <a:pt x="29" y="154"/>
                </a:lnTo>
                <a:lnTo>
                  <a:pt x="29" y="160"/>
                </a:lnTo>
                <a:lnTo>
                  <a:pt x="31" y="173"/>
                </a:lnTo>
                <a:lnTo>
                  <a:pt x="31" y="173"/>
                </a:lnTo>
                <a:lnTo>
                  <a:pt x="31" y="173"/>
                </a:lnTo>
                <a:lnTo>
                  <a:pt x="31" y="171"/>
                </a:lnTo>
                <a:lnTo>
                  <a:pt x="31" y="171"/>
                </a:lnTo>
                <a:lnTo>
                  <a:pt x="33" y="178"/>
                </a:lnTo>
                <a:lnTo>
                  <a:pt x="33" y="178"/>
                </a:lnTo>
                <a:lnTo>
                  <a:pt x="31" y="180"/>
                </a:lnTo>
                <a:lnTo>
                  <a:pt x="31" y="180"/>
                </a:lnTo>
                <a:lnTo>
                  <a:pt x="33" y="180"/>
                </a:lnTo>
                <a:lnTo>
                  <a:pt x="33" y="180"/>
                </a:lnTo>
                <a:lnTo>
                  <a:pt x="31" y="181"/>
                </a:lnTo>
                <a:lnTo>
                  <a:pt x="31" y="183"/>
                </a:lnTo>
                <a:lnTo>
                  <a:pt x="31" y="183"/>
                </a:lnTo>
                <a:lnTo>
                  <a:pt x="29" y="181"/>
                </a:lnTo>
                <a:lnTo>
                  <a:pt x="29" y="180"/>
                </a:lnTo>
                <a:lnTo>
                  <a:pt x="29" y="178"/>
                </a:lnTo>
                <a:lnTo>
                  <a:pt x="29" y="178"/>
                </a:lnTo>
                <a:lnTo>
                  <a:pt x="27" y="181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lnTo>
                  <a:pt x="24" y="188"/>
                </a:lnTo>
                <a:lnTo>
                  <a:pt x="25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6"/>
                </a:lnTo>
                <a:lnTo>
                  <a:pt x="28" y="185"/>
                </a:lnTo>
                <a:lnTo>
                  <a:pt x="28" y="185"/>
                </a:lnTo>
                <a:lnTo>
                  <a:pt x="27" y="184"/>
                </a:lnTo>
                <a:lnTo>
                  <a:pt x="27" y="184"/>
                </a:lnTo>
                <a:lnTo>
                  <a:pt x="31" y="185"/>
                </a:lnTo>
                <a:lnTo>
                  <a:pt x="33" y="184"/>
                </a:lnTo>
                <a:lnTo>
                  <a:pt x="33" y="183"/>
                </a:lnTo>
                <a:lnTo>
                  <a:pt x="33" y="183"/>
                </a:lnTo>
                <a:lnTo>
                  <a:pt x="34" y="191"/>
                </a:lnTo>
                <a:lnTo>
                  <a:pt x="34" y="195"/>
                </a:lnTo>
                <a:lnTo>
                  <a:pt x="34" y="200"/>
                </a:lnTo>
                <a:lnTo>
                  <a:pt x="34" y="200"/>
                </a:lnTo>
                <a:lnTo>
                  <a:pt x="34" y="201"/>
                </a:lnTo>
                <a:lnTo>
                  <a:pt x="34" y="204"/>
                </a:lnTo>
                <a:lnTo>
                  <a:pt x="34" y="210"/>
                </a:lnTo>
                <a:lnTo>
                  <a:pt x="34" y="210"/>
                </a:lnTo>
                <a:lnTo>
                  <a:pt x="35" y="210"/>
                </a:lnTo>
                <a:lnTo>
                  <a:pt x="36" y="211"/>
                </a:lnTo>
                <a:lnTo>
                  <a:pt x="36" y="213"/>
                </a:lnTo>
                <a:lnTo>
                  <a:pt x="36" y="213"/>
                </a:lnTo>
                <a:lnTo>
                  <a:pt x="34" y="214"/>
                </a:lnTo>
                <a:lnTo>
                  <a:pt x="31" y="214"/>
                </a:lnTo>
                <a:lnTo>
                  <a:pt x="31" y="214"/>
                </a:lnTo>
                <a:lnTo>
                  <a:pt x="33" y="220"/>
                </a:lnTo>
                <a:lnTo>
                  <a:pt x="33" y="220"/>
                </a:lnTo>
                <a:lnTo>
                  <a:pt x="34" y="220"/>
                </a:lnTo>
                <a:lnTo>
                  <a:pt x="35" y="219"/>
                </a:lnTo>
                <a:lnTo>
                  <a:pt x="35" y="219"/>
                </a:lnTo>
                <a:lnTo>
                  <a:pt x="34" y="218"/>
                </a:lnTo>
                <a:lnTo>
                  <a:pt x="33" y="215"/>
                </a:lnTo>
                <a:lnTo>
                  <a:pt x="33" y="215"/>
                </a:lnTo>
                <a:lnTo>
                  <a:pt x="35" y="214"/>
                </a:lnTo>
                <a:lnTo>
                  <a:pt x="36" y="215"/>
                </a:lnTo>
                <a:lnTo>
                  <a:pt x="36" y="218"/>
                </a:lnTo>
                <a:lnTo>
                  <a:pt x="36" y="220"/>
                </a:lnTo>
                <a:lnTo>
                  <a:pt x="36" y="220"/>
                </a:lnTo>
                <a:lnTo>
                  <a:pt x="35" y="220"/>
                </a:lnTo>
                <a:lnTo>
                  <a:pt x="35" y="220"/>
                </a:lnTo>
                <a:lnTo>
                  <a:pt x="35" y="221"/>
                </a:lnTo>
                <a:lnTo>
                  <a:pt x="36" y="223"/>
                </a:lnTo>
                <a:lnTo>
                  <a:pt x="36" y="223"/>
                </a:lnTo>
                <a:lnTo>
                  <a:pt x="36" y="223"/>
                </a:lnTo>
                <a:lnTo>
                  <a:pt x="37" y="239"/>
                </a:lnTo>
                <a:lnTo>
                  <a:pt x="37" y="239"/>
                </a:lnTo>
                <a:lnTo>
                  <a:pt x="37" y="245"/>
                </a:lnTo>
                <a:lnTo>
                  <a:pt x="37" y="250"/>
                </a:lnTo>
                <a:lnTo>
                  <a:pt x="37" y="250"/>
                </a:lnTo>
                <a:lnTo>
                  <a:pt x="39" y="255"/>
                </a:lnTo>
                <a:lnTo>
                  <a:pt x="39" y="255"/>
                </a:lnTo>
                <a:lnTo>
                  <a:pt x="39" y="259"/>
                </a:lnTo>
                <a:lnTo>
                  <a:pt x="40" y="262"/>
                </a:lnTo>
                <a:lnTo>
                  <a:pt x="40" y="262"/>
                </a:lnTo>
                <a:lnTo>
                  <a:pt x="41" y="260"/>
                </a:lnTo>
                <a:lnTo>
                  <a:pt x="42" y="259"/>
                </a:lnTo>
                <a:lnTo>
                  <a:pt x="42" y="259"/>
                </a:lnTo>
                <a:lnTo>
                  <a:pt x="43" y="258"/>
                </a:lnTo>
                <a:lnTo>
                  <a:pt x="43" y="258"/>
                </a:lnTo>
                <a:lnTo>
                  <a:pt x="43" y="253"/>
                </a:lnTo>
                <a:lnTo>
                  <a:pt x="45" y="252"/>
                </a:lnTo>
                <a:lnTo>
                  <a:pt x="46" y="250"/>
                </a:lnTo>
                <a:lnTo>
                  <a:pt x="46" y="250"/>
                </a:lnTo>
                <a:lnTo>
                  <a:pt x="43" y="248"/>
                </a:lnTo>
                <a:lnTo>
                  <a:pt x="42" y="245"/>
                </a:lnTo>
                <a:lnTo>
                  <a:pt x="42" y="245"/>
                </a:lnTo>
                <a:lnTo>
                  <a:pt x="41" y="245"/>
                </a:lnTo>
                <a:lnTo>
                  <a:pt x="40" y="245"/>
                </a:lnTo>
                <a:lnTo>
                  <a:pt x="40" y="245"/>
                </a:lnTo>
                <a:lnTo>
                  <a:pt x="40" y="244"/>
                </a:lnTo>
                <a:lnTo>
                  <a:pt x="41" y="244"/>
                </a:lnTo>
                <a:lnTo>
                  <a:pt x="43" y="245"/>
                </a:lnTo>
                <a:lnTo>
                  <a:pt x="43" y="245"/>
                </a:lnTo>
                <a:lnTo>
                  <a:pt x="45" y="240"/>
                </a:lnTo>
                <a:lnTo>
                  <a:pt x="45" y="240"/>
                </a:lnTo>
                <a:lnTo>
                  <a:pt x="45" y="239"/>
                </a:lnTo>
                <a:lnTo>
                  <a:pt x="43" y="240"/>
                </a:lnTo>
                <a:lnTo>
                  <a:pt x="42" y="240"/>
                </a:lnTo>
                <a:lnTo>
                  <a:pt x="42" y="239"/>
                </a:lnTo>
                <a:lnTo>
                  <a:pt x="42" y="239"/>
                </a:lnTo>
                <a:lnTo>
                  <a:pt x="41" y="240"/>
                </a:lnTo>
                <a:lnTo>
                  <a:pt x="42" y="242"/>
                </a:lnTo>
                <a:lnTo>
                  <a:pt x="42" y="243"/>
                </a:lnTo>
                <a:lnTo>
                  <a:pt x="42" y="244"/>
                </a:lnTo>
                <a:lnTo>
                  <a:pt x="42" y="244"/>
                </a:lnTo>
                <a:lnTo>
                  <a:pt x="41" y="243"/>
                </a:lnTo>
                <a:lnTo>
                  <a:pt x="40" y="242"/>
                </a:lnTo>
                <a:lnTo>
                  <a:pt x="40" y="242"/>
                </a:lnTo>
                <a:lnTo>
                  <a:pt x="40" y="234"/>
                </a:lnTo>
                <a:lnTo>
                  <a:pt x="40" y="225"/>
                </a:lnTo>
                <a:lnTo>
                  <a:pt x="40" y="225"/>
                </a:lnTo>
                <a:lnTo>
                  <a:pt x="40" y="225"/>
                </a:lnTo>
                <a:lnTo>
                  <a:pt x="40" y="226"/>
                </a:lnTo>
                <a:lnTo>
                  <a:pt x="41" y="228"/>
                </a:lnTo>
                <a:lnTo>
                  <a:pt x="41" y="229"/>
                </a:lnTo>
                <a:lnTo>
                  <a:pt x="41" y="229"/>
                </a:lnTo>
                <a:lnTo>
                  <a:pt x="42" y="228"/>
                </a:lnTo>
                <a:lnTo>
                  <a:pt x="42" y="228"/>
                </a:lnTo>
                <a:lnTo>
                  <a:pt x="42" y="225"/>
                </a:lnTo>
                <a:lnTo>
                  <a:pt x="42" y="225"/>
                </a:lnTo>
                <a:lnTo>
                  <a:pt x="42" y="224"/>
                </a:lnTo>
                <a:lnTo>
                  <a:pt x="42" y="224"/>
                </a:lnTo>
                <a:lnTo>
                  <a:pt x="41" y="224"/>
                </a:lnTo>
                <a:lnTo>
                  <a:pt x="41" y="223"/>
                </a:lnTo>
                <a:lnTo>
                  <a:pt x="41" y="223"/>
                </a:lnTo>
                <a:lnTo>
                  <a:pt x="42" y="223"/>
                </a:lnTo>
                <a:lnTo>
                  <a:pt x="42" y="223"/>
                </a:lnTo>
                <a:lnTo>
                  <a:pt x="42" y="220"/>
                </a:lnTo>
                <a:lnTo>
                  <a:pt x="42" y="220"/>
                </a:lnTo>
                <a:lnTo>
                  <a:pt x="41" y="220"/>
                </a:lnTo>
                <a:lnTo>
                  <a:pt x="42" y="219"/>
                </a:lnTo>
                <a:lnTo>
                  <a:pt x="42" y="219"/>
                </a:lnTo>
                <a:lnTo>
                  <a:pt x="43" y="218"/>
                </a:lnTo>
                <a:lnTo>
                  <a:pt x="43" y="215"/>
                </a:lnTo>
                <a:lnTo>
                  <a:pt x="43" y="215"/>
                </a:lnTo>
                <a:lnTo>
                  <a:pt x="42" y="216"/>
                </a:lnTo>
                <a:lnTo>
                  <a:pt x="41" y="218"/>
                </a:lnTo>
                <a:lnTo>
                  <a:pt x="40" y="218"/>
                </a:lnTo>
                <a:lnTo>
                  <a:pt x="40" y="218"/>
                </a:lnTo>
                <a:lnTo>
                  <a:pt x="41" y="216"/>
                </a:lnTo>
                <a:lnTo>
                  <a:pt x="41" y="216"/>
                </a:lnTo>
                <a:lnTo>
                  <a:pt x="42" y="215"/>
                </a:lnTo>
                <a:lnTo>
                  <a:pt x="42" y="215"/>
                </a:lnTo>
                <a:lnTo>
                  <a:pt x="42" y="214"/>
                </a:lnTo>
                <a:lnTo>
                  <a:pt x="42" y="214"/>
                </a:lnTo>
                <a:lnTo>
                  <a:pt x="41" y="214"/>
                </a:lnTo>
                <a:lnTo>
                  <a:pt x="40" y="214"/>
                </a:lnTo>
                <a:lnTo>
                  <a:pt x="40" y="215"/>
                </a:lnTo>
                <a:lnTo>
                  <a:pt x="40" y="215"/>
                </a:lnTo>
                <a:lnTo>
                  <a:pt x="40" y="215"/>
                </a:lnTo>
                <a:lnTo>
                  <a:pt x="39" y="214"/>
                </a:lnTo>
                <a:lnTo>
                  <a:pt x="40" y="214"/>
                </a:lnTo>
                <a:lnTo>
                  <a:pt x="40" y="214"/>
                </a:lnTo>
                <a:lnTo>
                  <a:pt x="39" y="211"/>
                </a:lnTo>
                <a:lnTo>
                  <a:pt x="39" y="211"/>
                </a:lnTo>
                <a:lnTo>
                  <a:pt x="39" y="201"/>
                </a:lnTo>
                <a:lnTo>
                  <a:pt x="39" y="201"/>
                </a:lnTo>
                <a:lnTo>
                  <a:pt x="39" y="204"/>
                </a:lnTo>
                <a:lnTo>
                  <a:pt x="39" y="206"/>
                </a:lnTo>
                <a:lnTo>
                  <a:pt x="39" y="206"/>
                </a:lnTo>
                <a:lnTo>
                  <a:pt x="40" y="205"/>
                </a:lnTo>
                <a:lnTo>
                  <a:pt x="40" y="205"/>
                </a:lnTo>
                <a:lnTo>
                  <a:pt x="40" y="203"/>
                </a:lnTo>
                <a:lnTo>
                  <a:pt x="40" y="203"/>
                </a:lnTo>
                <a:lnTo>
                  <a:pt x="42" y="201"/>
                </a:lnTo>
                <a:lnTo>
                  <a:pt x="43" y="200"/>
                </a:lnTo>
                <a:lnTo>
                  <a:pt x="43" y="200"/>
                </a:lnTo>
                <a:lnTo>
                  <a:pt x="42" y="200"/>
                </a:lnTo>
                <a:lnTo>
                  <a:pt x="42" y="200"/>
                </a:lnTo>
                <a:lnTo>
                  <a:pt x="41" y="200"/>
                </a:lnTo>
                <a:lnTo>
                  <a:pt x="40" y="200"/>
                </a:lnTo>
                <a:lnTo>
                  <a:pt x="40" y="200"/>
                </a:lnTo>
                <a:lnTo>
                  <a:pt x="40" y="199"/>
                </a:lnTo>
                <a:lnTo>
                  <a:pt x="41" y="198"/>
                </a:lnTo>
                <a:lnTo>
                  <a:pt x="43" y="198"/>
                </a:lnTo>
                <a:lnTo>
                  <a:pt x="45" y="196"/>
                </a:lnTo>
                <a:lnTo>
                  <a:pt x="45" y="196"/>
                </a:lnTo>
                <a:lnTo>
                  <a:pt x="45" y="194"/>
                </a:lnTo>
                <a:lnTo>
                  <a:pt x="46" y="191"/>
                </a:lnTo>
                <a:lnTo>
                  <a:pt x="46" y="191"/>
                </a:lnTo>
                <a:lnTo>
                  <a:pt x="45" y="190"/>
                </a:lnTo>
                <a:lnTo>
                  <a:pt x="43" y="190"/>
                </a:lnTo>
                <a:lnTo>
                  <a:pt x="43" y="190"/>
                </a:lnTo>
                <a:lnTo>
                  <a:pt x="43" y="188"/>
                </a:lnTo>
                <a:lnTo>
                  <a:pt x="45" y="188"/>
                </a:lnTo>
                <a:lnTo>
                  <a:pt x="45" y="186"/>
                </a:lnTo>
                <a:lnTo>
                  <a:pt x="45" y="184"/>
                </a:lnTo>
                <a:lnTo>
                  <a:pt x="45" y="184"/>
                </a:lnTo>
                <a:lnTo>
                  <a:pt x="47" y="184"/>
                </a:lnTo>
                <a:lnTo>
                  <a:pt x="47" y="183"/>
                </a:lnTo>
                <a:lnTo>
                  <a:pt x="48" y="183"/>
                </a:lnTo>
                <a:lnTo>
                  <a:pt x="51" y="183"/>
                </a:lnTo>
                <a:lnTo>
                  <a:pt x="51" y="183"/>
                </a:lnTo>
                <a:lnTo>
                  <a:pt x="50" y="184"/>
                </a:lnTo>
                <a:lnTo>
                  <a:pt x="51" y="185"/>
                </a:lnTo>
                <a:lnTo>
                  <a:pt x="52" y="188"/>
                </a:lnTo>
                <a:lnTo>
                  <a:pt x="52" y="188"/>
                </a:lnTo>
                <a:lnTo>
                  <a:pt x="53" y="186"/>
                </a:lnTo>
                <a:lnTo>
                  <a:pt x="53" y="185"/>
                </a:lnTo>
                <a:lnTo>
                  <a:pt x="53" y="185"/>
                </a:lnTo>
                <a:lnTo>
                  <a:pt x="54" y="186"/>
                </a:lnTo>
                <a:lnTo>
                  <a:pt x="54" y="186"/>
                </a:lnTo>
                <a:lnTo>
                  <a:pt x="54" y="188"/>
                </a:lnTo>
                <a:lnTo>
                  <a:pt x="53" y="188"/>
                </a:lnTo>
                <a:lnTo>
                  <a:pt x="53" y="188"/>
                </a:lnTo>
                <a:lnTo>
                  <a:pt x="54" y="189"/>
                </a:lnTo>
                <a:lnTo>
                  <a:pt x="54" y="189"/>
                </a:lnTo>
                <a:lnTo>
                  <a:pt x="53" y="190"/>
                </a:lnTo>
                <a:lnTo>
                  <a:pt x="53" y="190"/>
                </a:lnTo>
                <a:lnTo>
                  <a:pt x="53" y="190"/>
                </a:lnTo>
                <a:lnTo>
                  <a:pt x="53" y="189"/>
                </a:lnTo>
                <a:lnTo>
                  <a:pt x="53" y="189"/>
                </a:lnTo>
                <a:lnTo>
                  <a:pt x="51" y="189"/>
                </a:lnTo>
                <a:lnTo>
                  <a:pt x="50" y="188"/>
                </a:lnTo>
                <a:lnTo>
                  <a:pt x="50" y="188"/>
                </a:lnTo>
                <a:lnTo>
                  <a:pt x="48" y="189"/>
                </a:lnTo>
                <a:lnTo>
                  <a:pt x="48" y="189"/>
                </a:lnTo>
                <a:lnTo>
                  <a:pt x="50" y="191"/>
                </a:lnTo>
                <a:lnTo>
                  <a:pt x="50" y="191"/>
                </a:lnTo>
                <a:lnTo>
                  <a:pt x="48" y="191"/>
                </a:lnTo>
                <a:lnTo>
                  <a:pt x="46" y="191"/>
                </a:lnTo>
                <a:lnTo>
                  <a:pt x="46" y="191"/>
                </a:lnTo>
                <a:lnTo>
                  <a:pt x="46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4"/>
                </a:lnTo>
                <a:lnTo>
                  <a:pt x="48" y="194"/>
                </a:lnTo>
                <a:lnTo>
                  <a:pt x="50" y="194"/>
                </a:lnTo>
                <a:lnTo>
                  <a:pt x="50" y="193"/>
                </a:lnTo>
                <a:lnTo>
                  <a:pt x="50" y="193"/>
                </a:lnTo>
                <a:lnTo>
                  <a:pt x="51" y="193"/>
                </a:lnTo>
                <a:lnTo>
                  <a:pt x="51" y="193"/>
                </a:lnTo>
                <a:lnTo>
                  <a:pt x="51" y="194"/>
                </a:lnTo>
                <a:lnTo>
                  <a:pt x="51" y="195"/>
                </a:lnTo>
                <a:lnTo>
                  <a:pt x="50" y="195"/>
                </a:lnTo>
                <a:lnTo>
                  <a:pt x="50" y="195"/>
                </a:lnTo>
                <a:lnTo>
                  <a:pt x="52" y="196"/>
                </a:lnTo>
                <a:lnTo>
                  <a:pt x="52" y="199"/>
                </a:lnTo>
                <a:lnTo>
                  <a:pt x="52" y="199"/>
                </a:lnTo>
                <a:lnTo>
                  <a:pt x="50" y="199"/>
                </a:lnTo>
                <a:lnTo>
                  <a:pt x="48" y="200"/>
                </a:lnTo>
                <a:lnTo>
                  <a:pt x="48" y="201"/>
                </a:lnTo>
                <a:lnTo>
                  <a:pt x="48" y="201"/>
                </a:lnTo>
                <a:lnTo>
                  <a:pt x="48" y="201"/>
                </a:lnTo>
                <a:lnTo>
                  <a:pt x="47" y="201"/>
                </a:lnTo>
                <a:lnTo>
                  <a:pt x="47" y="201"/>
                </a:lnTo>
                <a:lnTo>
                  <a:pt x="46" y="201"/>
                </a:lnTo>
                <a:lnTo>
                  <a:pt x="46" y="201"/>
                </a:lnTo>
                <a:lnTo>
                  <a:pt x="47" y="203"/>
                </a:lnTo>
                <a:lnTo>
                  <a:pt x="47" y="204"/>
                </a:lnTo>
                <a:lnTo>
                  <a:pt x="47" y="204"/>
                </a:lnTo>
                <a:lnTo>
                  <a:pt x="46" y="205"/>
                </a:lnTo>
                <a:lnTo>
                  <a:pt x="46" y="205"/>
                </a:lnTo>
                <a:lnTo>
                  <a:pt x="46" y="205"/>
                </a:lnTo>
                <a:lnTo>
                  <a:pt x="43" y="205"/>
                </a:lnTo>
                <a:lnTo>
                  <a:pt x="41" y="205"/>
                </a:lnTo>
                <a:lnTo>
                  <a:pt x="41" y="205"/>
                </a:lnTo>
                <a:lnTo>
                  <a:pt x="42" y="206"/>
                </a:lnTo>
                <a:lnTo>
                  <a:pt x="43" y="208"/>
                </a:lnTo>
                <a:lnTo>
                  <a:pt x="43" y="209"/>
                </a:lnTo>
                <a:lnTo>
                  <a:pt x="43" y="209"/>
                </a:lnTo>
                <a:lnTo>
                  <a:pt x="42" y="209"/>
                </a:lnTo>
                <a:lnTo>
                  <a:pt x="41" y="208"/>
                </a:lnTo>
                <a:lnTo>
                  <a:pt x="41" y="208"/>
                </a:lnTo>
                <a:lnTo>
                  <a:pt x="40" y="208"/>
                </a:lnTo>
                <a:lnTo>
                  <a:pt x="40" y="208"/>
                </a:lnTo>
                <a:lnTo>
                  <a:pt x="40" y="209"/>
                </a:lnTo>
                <a:lnTo>
                  <a:pt x="40" y="209"/>
                </a:lnTo>
                <a:lnTo>
                  <a:pt x="42" y="210"/>
                </a:lnTo>
                <a:lnTo>
                  <a:pt x="42" y="210"/>
                </a:lnTo>
                <a:lnTo>
                  <a:pt x="40" y="210"/>
                </a:lnTo>
                <a:lnTo>
                  <a:pt x="40" y="211"/>
                </a:lnTo>
                <a:lnTo>
                  <a:pt x="40" y="213"/>
                </a:lnTo>
                <a:lnTo>
                  <a:pt x="40" y="213"/>
                </a:lnTo>
                <a:lnTo>
                  <a:pt x="41" y="213"/>
                </a:lnTo>
                <a:lnTo>
                  <a:pt x="42" y="214"/>
                </a:lnTo>
                <a:lnTo>
                  <a:pt x="42" y="214"/>
                </a:lnTo>
                <a:lnTo>
                  <a:pt x="43" y="214"/>
                </a:lnTo>
                <a:lnTo>
                  <a:pt x="42" y="213"/>
                </a:lnTo>
                <a:lnTo>
                  <a:pt x="42" y="211"/>
                </a:lnTo>
                <a:lnTo>
                  <a:pt x="42" y="210"/>
                </a:lnTo>
                <a:lnTo>
                  <a:pt x="42" y="210"/>
                </a:lnTo>
                <a:lnTo>
                  <a:pt x="43" y="210"/>
                </a:lnTo>
                <a:lnTo>
                  <a:pt x="43" y="210"/>
                </a:lnTo>
                <a:lnTo>
                  <a:pt x="45" y="209"/>
                </a:lnTo>
                <a:lnTo>
                  <a:pt x="45" y="209"/>
                </a:lnTo>
                <a:lnTo>
                  <a:pt x="46" y="209"/>
                </a:lnTo>
                <a:lnTo>
                  <a:pt x="46" y="209"/>
                </a:lnTo>
                <a:lnTo>
                  <a:pt x="47" y="208"/>
                </a:lnTo>
                <a:lnTo>
                  <a:pt x="47" y="208"/>
                </a:lnTo>
                <a:lnTo>
                  <a:pt x="47" y="208"/>
                </a:lnTo>
                <a:lnTo>
                  <a:pt x="48" y="210"/>
                </a:lnTo>
                <a:lnTo>
                  <a:pt x="48" y="210"/>
                </a:lnTo>
                <a:lnTo>
                  <a:pt x="46" y="209"/>
                </a:lnTo>
                <a:lnTo>
                  <a:pt x="46" y="209"/>
                </a:lnTo>
                <a:lnTo>
                  <a:pt x="47" y="211"/>
                </a:lnTo>
                <a:lnTo>
                  <a:pt x="47" y="213"/>
                </a:lnTo>
                <a:lnTo>
                  <a:pt x="47" y="213"/>
                </a:lnTo>
                <a:lnTo>
                  <a:pt x="50" y="211"/>
                </a:lnTo>
                <a:lnTo>
                  <a:pt x="50" y="210"/>
                </a:lnTo>
                <a:lnTo>
                  <a:pt x="50" y="206"/>
                </a:lnTo>
                <a:lnTo>
                  <a:pt x="50" y="206"/>
                </a:lnTo>
                <a:lnTo>
                  <a:pt x="51" y="206"/>
                </a:lnTo>
                <a:lnTo>
                  <a:pt x="51" y="208"/>
                </a:lnTo>
                <a:lnTo>
                  <a:pt x="51" y="209"/>
                </a:lnTo>
                <a:lnTo>
                  <a:pt x="51" y="209"/>
                </a:lnTo>
                <a:lnTo>
                  <a:pt x="53" y="209"/>
                </a:lnTo>
                <a:lnTo>
                  <a:pt x="54" y="209"/>
                </a:lnTo>
                <a:lnTo>
                  <a:pt x="54" y="209"/>
                </a:lnTo>
                <a:lnTo>
                  <a:pt x="56" y="209"/>
                </a:lnTo>
                <a:lnTo>
                  <a:pt x="56" y="208"/>
                </a:lnTo>
                <a:lnTo>
                  <a:pt x="56" y="208"/>
                </a:lnTo>
                <a:lnTo>
                  <a:pt x="54" y="206"/>
                </a:lnTo>
                <a:lnTo>
                  <a:pt x="54" y="205"/>
                </a:lnTo>
                <a:lnTo>
                  <a:pt x="56" y="205"/>
                </a:lnTo>
                <a:lnTo>
                  <a:pt x="56" y="205"/>
                </a:lnTo>
                <a:lnTo>
                  <a:pt x="57" y="205"/>
                </a:lnTo>
                <a:lnTo>
                  <a:pt x="57" y="208"/>
                </a:lnTo>
                <a:lnTo>
                  <a:pt x="57" y="214"/>
                </a:lnTo>
                <a:lnTo>
                  <a:pt x="57" y="214"/>
                </a:lnTo>
                <a:lnTo>
                  <a:pt x="57" y="216"/>
                </a:lnTo>
                <a:lnTo>
                  <a:pt x="57" y="219"/>
                </a:lnTo>
                <a:lnTo>
                  <a:pt x="57" y="219"/>
                </a:lnTo>
                <a:lnTo>
                  <a:pt x="57" y="218"/>
                </a:lnTo>
                <a:lnTo>
                  <a:pt x="57" y="216"/>
                </a:lnTo>
                <a:lnTo>
                  <a:pt x="57" y="216"/>
                </a:lnTo>
                <a:lnTo>
                  <a:pt x="57" y="218"/>
                </a:lnTo>
                <a:lnTo>
                  <a:pt x="57" y="219"/>
                </a:lnTo>
                <a:lnTo>
                  <a:pt x="57" y="220"/>
                </a:lnTo>
                <a:lnTo>
                  <a:pt x="57" y="220"/>
                </a:lnTo>
                <a:lnTo>
                  <a:pt x="57" y="221"/>
                </a:lnTo>
                <a:lnTo>
                  <a:pt x="56" y="223"/>
                </a:lnTo>
                <a:lnTo>
                  <a:pt x="56" y="223"/>
                </a:lnTo>
                <a:lnTo>
                  <a:pt x="58" y="225"/>
                </a:lnTo>
                <a:lnTo>
                  <a:pt x="58" y="225"/>
                </a:lnTo>
                <a:lnTo>
                  <a:pt x="57" y="228"/>
                </a:lnTo>
                <a:lnTo>
                  <a:pt x="57" y="228"/>
                </a:lnTo>
                <a:lnTo>
                  <a:pt x="58" y="230"/>
                </a:lnTo>
                <a:lnTo>
                  <a:pt x="58" y="233"/>
                </a:lnTo>
                <a:lnTo>
                  <a:pt x="57" y="234"/>
                </a:lnTo>
                <a:lnTo>
                  <a:pt x="57" y="234"/>
                </a:lnTo>
                <a:lnTo>
                  <a:pt x="56" y="233"/>
                </a:lnTo>
                <a:lnTo>
                  <a:pt x="54" y="231"/>
                </a:lnTo>
                <a:lnTo>
                  <a:pt x="53" y="230"/>
                </a:lnTo>
                <a:lnTo>
                  <a:pt x="54" y="228"/>
                </a:lnTo>
                <a:lnTo>
                  <a:pt x="54" y="228"/>
                </a:lnTo>
                <a:lnTo>
                  <a:pt x="53" y="228"/>
                </a:lnTo>
                <a:lnTo>
                  <a:pt x="53" y="229"/>
                </a:lnTo>
                <a:lnTo>
                  <a:pt x="52" y="233"/>
                </a:lnTo>
                <a:lnTo>
                  <a:pt x="52" y="233"/>
                </a:lnTo>
                <a:lnTo>
                  <a:pt x="53" y="233"/>
                </a:lnTo>
                <a:lnTo>
                  <a:pt x="54" y="233"/>
                </a:lnTo>
                <a:lnTo>
                  <a:pt x="54" y="233"/>
                </a:lnTo>
                <a:lnTo>
                  <a:pt x="54" y="234"/>
                </a:lnTo>
                <a:lnTo>
                  <a:pt x="56" y="235"/>
                </a:lnTo>
                <a:lnTo>
                  <a:pt x="56" y="235"/>
                </a:lnTo>
                <a:lnTo>
                  <a:pt x="56" y="237"/>
                </a:lnTo>
                <a:lnTo>
                  <a:pt x="56" y="238"/>
                </a:lnTo>
                <a:lnTo>
                  <a:pt x="57" y="238"/>
                </a:lnTo>
                <a:lnTo>
                  <a:pt x="57" y="238"/>
                </a:lnTo>
                <a:lnTo>
                  <a:pt x="57" y="237"/>
                </a:lnTo>
                <a:lnTo>
                  <a:pt x="57" y="237"/>
                </a:lnTo>
                <a:lnTo>
                  <a:pt x="57" y="235"/>
                </a:lnTo>
                <a:lnTo>
                  <a:pt x="58" y="234"/>
                </a:lnTo>
                <a:lnTo>
                  <a:pt x="58" y="234"/>
                </a:lnTo>
                <a:lnTo>
                  <a:pt x="58" y="237"/>
                </a:lnTo>
                <a:lnTo>
                  <a:pt x="58" y="239"/>
                </a:lnTo>
                <a:lnTo>
                  <a:pt x="58" y="244"/>
                </a:lnTo>
                <a:lnTo>
                  <a:pt x="58" y="244"/>
                </a:lnTo>
                <a:lnTo>
                  <a:pt x="59" y="247"/>
                </a:lnTo>
                <a:lnTo>
                  <a:pt x="59" y="247"/>
                </a:lnTo>
                <a:lnTo>
                  <a:pt x="59" y="255"/>
                </a:lnTo>
                <a:lnTo>
                  <a:pt x="59" y="255"/>
                </a:lnTo>
                <a:lnTo>
                  <a:pt x="59" y="262"/>
                </a:lnTo>
                <a:lnTo>
                  <a:pt x="59" y="268"/>
                </a:lnTo>
                <a:lnTo>
                  <a:pt x="59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9"/>
                </a:lnTo>
                <a:lnTo>
                  <a:pt x="59" y="270"/>
                </a:lnTo>
                <a:lnTo>
                  <a:pt x="59" y="270"/>
                </a:lnTo>
                <a:lnTo>
                  <a:pt x="57" y="270"/>
                </a:lnTo>
                <a:lnTo>
                  <a:pt x="58" y="270"/>
                </a:lnTo>
                <a:lnTo>
                  <a:pt x="58" y="273"/>
                </a:lnTo>
                <a:lnTo>
                  <a:pt x="59" y="274"/>
                </a:lnTo>
                <a:lnTo>
                  <a:pt x="59" y="274"/>
                </a:lnTo>
                <a:lnTo>
                  <a:pt x="59" y="275"/>
                </a:lnTo>
                <a:lnTo>
                  <a:pt x="60" y="275"/>
                </a:lnTo>
                <a:lnTo>
                  <a:pt x="60" y="275"/>
                </a:lnTo>
                <a:lnTo>
                  <a:pt x="60" y="279"/>
                </a:lnTo>
                <a:lnTo>
                  <a:pt x="60" y="280"/>
                </a:lnTo>
                <a:lnTo>
                  <a:pt x="59" y="282"/>
                </a:lnTo>
                <a:lnTo>
                  <a:pt x="59" y="282"/>
                </a:lnTo>
                <a:lnTo>
                  <a:pt x="59" y="283"/>
                </a:lnTo>
                <a:lnTo>
                  <a:pt x="59" y="283"/>
                </a:lnTo>
                <a:lnTo>
                  <a:pt x="60" y="284"/>
                </a:lnTo>
                <a:lnTo>
                  <a:pt x="60" y="285"/>
                </a:lnTo>
                <a:lnTo>
                  <a:pt x="60" y="285"/>
                </a:lnTo>
                <a:lnTo>
                  <a:pt x="58" y="285"/>
                </a:lnTo>
                <a:lnTo>
                  <a:pt x="58" y="283"/>
                </a:lnTo>
                <a:lnTo>
                  <a:pt x="58" y="283"/>
                </a:lnTo>
                <a:lnTo>
                  <a:pt x="57" y="283"/>
                </a:lnTo>
                <a:lnTo>
                  <a:pt x="57" y="284"/>
                </a:lnTo>
                <a:lnTo>
                  <a:pt x="56" y="287"/>
                </a:lnTo>
                <a:lnTo>
                  <a:pt x="56" y="287"/>
                </a:lnTo>
                <a:lnTo>
                  <a:pt x="58" y="287"/>
                </a:lnTo>
                <a:lnTo>
                  <a:pt x="59" y="285"/>
                </a:lnTo>
                <a:lnTo>
                  <a:pt x="59" y="285"/>
                </a:lnTo>
                <a:lnTo>
                  <a:pt x="60" y="308"/>
                </a:lnTo>
                <a:lnTo>
                  <a:pt x="60" y="329"/>
                </a:lnTo>
                <a:lnTo>
                  <a:pt x="59" y="372"/>
                </a:lnTo>
                <a:lnTo>
                  <a:pt x="59" y="372"/>
                </a:lnTo>
                <a:lnTo>
                  <a:pt x="59" y="384"/>
                </a:lnTo>
                <a:lnTo>
                  <a:pt x="59" y="384"/>
                </a:lnTo>
                <a:lnTo>
                  <a:pt x="59" y="387"/>
                </a:lnTo>
                <a:lnTo>
                  <a:pt x="59" y="387"/>
                </a:lnTo>
                <a:lnTo>
                  <a:pt x="59" y="395"/>
                </a:lnTo>
                <a:lnTo>
                  <a:pt x="59" y="395"/>
                </a:lnTo>
                <a:lnTo>
                  <a:pt x="59" y="402"/>
                </a:lnTo>
                <a:lnTo>
                  <a:pt x="59" y="402"/>
                </a:lnTo>
                <a:lnTo>
                  <a:pt x="59" y="409"/>
                </a:lnTo>
                <a:lnTo>
                  <a:pt x="59" y="418"/>
                </a:lnTo>
                <a:lnTo>
                  <a:pt x="59" y="418"/>
                </a:lnTo>
                <a:lnTo>
                  <a:pt x="60" y="423"/>
                </a:lnTo>
                <a:lnTo>
                  <a:pt x="60" y="425"/>
                </a:lnTo>
                <a:lnTo>
                  <a:pt x="59" y="428"/>
                </a:lnTo>
                <a:lnTo>
                  <a:pt x="59" y="428"/>
                </a:lnTo>
                <a:lnTo>
                  <a:pt x="59" y="433"/>
                </a:lnTo>
                <a:lnTo>
                  <a:pt x="59" y="437"/>
                </a:lnTo>
                <a:lnTo>
                  <a:pt x="59" y="437"/>
                </a:lnTo>
                <a:lnTo>
                  <a:pt x="59" y="435"/>
                </a:lnTo>
                <a:lnTo>
                  <a:pt x="60" y="435"/>
                </a:lnTo>
                <a:lnTo>
                  <a:pt x="60" y="435"/>
                </a:lnTo>
                <a:lnTo>
                  <a:pt x="60" y="442"/>
                </a:lnTo>
                <a:lnTo>
                  <a:pt x="60" y="448"/>
                </a:lnTo>
                <a:lnTo>
                  <a:pt x="60" y="448"/>
                </a:lnTo>
                <a:lnTo>
                  <a:pt x="58" y="447"/>
                </a:lnTo>
                <a:lnTo>
                  <a:pt x="58" y="447"/>
                </a:lnTo>
                <a:lnTo>
                  <a:pt x="58" y="448"/>
                </a:lnTo>
                <a:lnTo>
                  <a:pt x="59" y="449"/>
                </a:lnTo>
                <a:lnTo>
                  <a:pt x="60" y="450"/>
                </a:lnTo>
                <a:lnTo>
                  <a:pt x="60" y="450"/>
                </a:lnTo>
                <a:lnTo>
                  <a:pt x="60" y="450"/>
                </a:lnTo>
                <a:lnTo>
                  <a:pt x="59" y="450"/>
                </a:lnTo>
                <a:lnTo>
                  <a:pt x="58" y="450"/>
                </a:lnTo>
                <a:lnTo>
                  <a:pt x="58" y="450"/>
                </a:lnTo>
                <a:lnTo>
                  <a:pt x="59" y="454"/>
                </a:lnTo>
                <a:lnTo>
                  <a:pt x="59" y="454"/>
                </a:lnTo>
                <a:lnTo>
                  <a:pt x="59" y="457"/>
                </a:lnTo>
                <a:lnTo>
                  <a:pt x="59" y="459"/>
                </a:lnTo>
                <a:lnTo>
                  <a:pt x="59" y="459"/>
                </a:lnTo>
                <a:lnTo>
                  <a:pt x="59" y="463"/>
                </a:lnTo>
                <a:lnTo>
                  <a:pt x="59" y="463"/>
                </a:lnTo>
                <a:lnTo>
                  <a:pt x="59" y="465"/>
                </a:lnTo>
                <a:lnTo>
                  <a:pt x="60" y="469"/>
                </a:lnTo>
                <a:lnTo>
                  <a:pt x="60" y="469"/>
                </a:lnTo>
                <a:lnTo>
                  <a:pt x="59" y="472"/>
                </a:lnTo>
                <a:lnTo>
                  <a:pt x="59" y="472"/>
                </a:lnTo>
                <a:lnTo>
                  <a:pt x="59" y="473"/>
                </a:lnTo>
                <a:lnTo>
                  <a:pt x="59" y="474"/>
                </a:lnTo>
                <a:lnTo>
                  <a:pt x="59" y="474"/>
                </a:lnTo>
                <a:lnTo>
                  <a:pt x="59" y="474"/>
                </a:lnTo>
                <a:lnTo>
                  <a:pt x="60" y="484"/>
                </a:lnTo>
                <a:lnTo>
                  <a:pt x="60" y="484"/>
                </a:lnTo>
                <a:lnTo>
                  <a:pt x="60" y="487"/>
                </a:lnTo>
                <a:lnTo>
                  <a:pt x="60" y="487"/>
                </a:lnTo>
                <a:lnTo>
                  <a:pt x="60" y="489"/>
                </a:lnTo>
                <a:lnTo>
                  <a:pt x="60" y="489"/>
                </a:lnTo>
                <a:lnTo>
                  <a:pt x="60" y="491"/>
                </a:lnTo>
                <a:lnTo>
                  <a:pt x="59" y="491"/>
                </a:lnTo>
                <a:lnTo>
                  <a:pt x="59" y="491"/>
                </a:lnTo>
                <a:lnTo>
                  <a:pt x="60" y="493"/>
                </a:lnTo>
                <a:lnTo>
                  <a:pt x="60" y="493"/>
                </a:lnTo>
                <a:lnTo>
                  <a:pt x="59" y="497"/>
                </a:lnTo>
                <a:lnTo>
                  <a:pt x="59" y="502"/>
                </a:lnTo>
                <a:lnTo>
                  <a:pt x="59" y="502"/>
                </a:lnTo>
                <a:lnTo>
                  <a:pt x="60" y="504"/>
                </a:lnTo>
                <a:lnTo>
                  <a:pt x="60" y="504"/>
                </a:lnTo>
                <a:lnTo>
                  <a:pt x="59" y="507"/>
                </a:lnTo>
                <a:lnTo>
                  <a:pt x="59" y="507"/>
                </a:lnTo>
                <a:lnTo>
                  <a:pt x="60" y="509"/>
                </a:lnTo>
                <a:lnTo>
                  <a:pt x="59" y="512"/>
                </a:lnTo>
                <a:lnTo>
                  <a:pt x="59" y="512"/>
                </a:lnTo>
                <a:lnTo>
                  <a:pt x="60" y="517"/>
                </a:lnTo>
                <a:lnTo>
                  <a:pt x="60" y="517"/>
                </a:lnTo>
                <a:lnTo>
                  <a:pt x="60" y="518"/>
                </a:lnTo>
                <a:lnTo>
                  <a:pt x="60" y="518"/>
                </a:lnTo>
                <a:lnTo>
                  <a:pt x="62" y="533"/>
                </a:lnTo>
                <a:lnTo>
                  <a:pt x="62" y="533"/>
                </a:lnTo>
                <a:lnTo>
                  <a:pt x="60" y="534"/>
                </a:lnTo>
                <a:lnTo>
                  <a:pt x="60" y="534"/>
                </a:lnTo>
                <a:lnTo>
                  <a:pt x="60" y="541"/>
                </a:lnTo>
                <a:lnTo>
                  <a:pt x="60" y="546"/>
                </a:lnTo>
                <a:lnTo>
                  <a:pt x="60" y="546"/>
                </a:lnTo>
                <a:lnTo>
                  <a:pt x="60" y="547"/>
                </a:lnTo>
                <a:lnTo>
                  <a:pt x="59" y="547"/>
                </a:lnTo>
                <a:lnTo>
                  <a:pt x="59" y="547"/>
                </a:lnTo>
                <a:lnTo>
                  <a:pt x="59" y="557"/>
                </a:lnTo>
                <a:lnTo>
                  <a:pt x="59" y="557"/>
                </a:lnTo>
                <a:lnTo>
                  <a:pt x="59" y="558"/>
                </a:lnTo>
                <a:lnTo>
                  <a:pt x="58" y="558"/>
                </a:lnTo>
                <a:lnTo>
                  <a:pt x="58" y="558"/>
                </a:lnTo>
                <a:lnTo>
                  <a:pt x="58" y="558"/>
                </a:lnTo>
                <a:lnTo>
                  <a:pt x="59" y="559"/>
                </a:lnTo>
                <a:lnTo>
                  <a:pt x="59" y="559"/>
                </a:lnTo>
                <a:lnTo>
                  <a:pt x="59" y="564"/>
                </a:lnTo>
                <a:lnTo>
                  <a:pt x="59" y="567"/>
                </a:lnTo>
                <a:lnTo>
                  <a:pt x="58" y="568"/>
                </a:lnTo>
                <a:lnTo>
                  <a:pt x="58" y="568"/>
                </a:lnTo>
                <a:lnTo>
                  <a:pt x="58" y="573"/>
                </a:lnTo>
                <a:lnTo>
                  <a:pt x="58" y="573"/>
                </a:lnTo>
                <a:lnTo>
                  <a:pt x="57" y="574"/>
                </a:lnTo>
                <a:lnTo>
                  <a:pt x="56" y="574"/>
                </a:lnTo>
                <a:lnTo>
                  <a:pt x="56" y="574"/>
                </a:lnTo>
                <a:lnTo>
                  <a:pt x="56" y="576"/>
                </a:lnTo>
                <a:lnTo>
                  <a:pt x="56" y="576"/>
                </a:lnTo>
                <a:lnTo>
                  <a:pt x="58" y="576"/>
                </a:lnTo>
                <a:lnTo>
                  <a:pt x="58" y="576"/>
                </a:lnTo>
                <a:lnTo>
                  <a:pt x="58" y="578"/>
                </a:lnTo>
                <a:lnTo>
                  <a:pt x="57" y="578"/>
                </a:lnTo>
                <a:lnTo>
                  <a:pt x="56" y="581"/>
                </a:lnTo>
                <a:lnTo>
                  <a:pt x="56" y="581"/>
                </a:lnTo>
                <a:lnTo>
                  <a:pt x="57" y="582"/>
                </a:lnTo>
                <a:lnTo>
                  <a:pt x="58" y="582"/>
                </a:lnTo>
                <a:lnTo>
                  <a:pt x="58" y="582"/>
                </a:lnTo>
                <a:lnTo>
                  <a:pt x="58" y="588"/>
                </a:lnTo>
                <a:lnTo>
                  <a:pt x="57" y="593"/>
                </a:lnTo>
                <a:lnTo>
                  <a:pt x="57" y="593"/>
                </a:lnTo>
                <a:lnTo>
                  <a:pt x="56" y="597"/>
                </a:lnTo>
                <a:lnTo>
                  <a:pt x="56" y="597"/>
                </a:lnTo>
                <a:lnTo>
                  <a:pt x="57" y="604"/>
                </a:lnTo>
                <a:lnTo>
                  <a:pt x="57" y="604"/>
                </a:lnTo>
                <a:lnTo>
                  <a:pt x="57" y="607"/>
                </a:lnTo>
                <a:lnTo>
                  <a:pt x="56" y="609"/>
                </a:lnTo>
                <a:lnTo>
                  <a:pt x="56" y="609"/>
                </a:lnTo>
                <a:lnTo>
                  <a:pt x="57" y="611"/>
                </a:lnTo>
                <a:lnTo>
                  <a:pt x="57" y="611"/>
                </a:lnTo>
                <a:lnTo>
                  <a:pt x="57" y="613"/>
                </a:lnTo>
                <a:lnTo>
                  <a:pt x="57" y="614"/>
                </a:lnTo>
                <a:lnTo>
                  <a:pt x="58" y="617"/>
                </a:lnTo>
                <a:lnTo>
                  <a:pt x="58" y="619"/>
                </a:lnTo>
                <a:lnTo>
                  <a:pt x="58" y="619"/>
                </a:lnTo>
                <a:lnTo>
                  <a:pt x="59" y="621"/>
                </a:lnTo>
                <a:lnTo>
                  <a:pt x="59" y="621"/>
                </a:lnTo>
                <a:lnTo>
                  <a:pt x="60" y="623"/>
                </a:lnTo>
                <a:lnTo>
                  <a:pt x="60" y="623"/>
                </a:lnTo>
                <a:lnTo>
                  <a:pt x="62" y="622"/>
                </a:lnTo>
                <a:lnTo>
                  <a:pt x="62" y="622"/>
                </a:lnTo>
                <a:lnTo>
                  <a:pt x="60" y="621"/>
                </a:lnTo>
                <a:lnTo>
                  <a:pt x="60" y="621"/>
                </a:lnTo>
                <a:lnTo>
                  <a:pt x="60" y="619"/>
                </a:lnTo>
                <a:lnTo>
                  <a:pt x="60" y="619"/>
                </a:lnTo>
                <a:lnTo>
                  <a:pt x="59" y="618"/>
                </a:lnTo>
                <a:lnTo>
                  <a:pt x="59" y="618"/>
                </a:lnTo>
                <a:lnTo>
                  <a:pt x="59" y="614"/>
                </a:lnTo>
                <a:lnTo>
                  <a:pt x="59" y="614"/>
                </a:lnTo>
                <a:lnTo>
                  <a:pt x="59" y="612"/>
                </a:lnTo>
                <a:lnTo>
                  <a:pt x="59" y="609"/>
                </a:lnTo>
                <a:lnTo>
                  <a:pt x="59" y="609"/>
                </a:lnTo>
                <a:lnTo>
                  <a:pt x="60" y="607"/>
                </a:lnTo>
                <a:lnTo>
                  <a:pt x="60" y="607"/>
                </a:lnTo>
                <a:lnTo>
                  <a:pt x="60" y="603"/>
                </a:lnTo>
                <a:lnTo>
                  <a:pt x="60" y="603"/>
                </a:lnTo>
                <a:lnTo>
                  <a:pt x="60" y="599"/>
                </a:lnTo>
                <a:lnTo>
                  <a:pt x="60" y="599"/>
                </a:lnTo>
                <a:lnTo>
                  <a:pt x="60" y="592"/>
                </a:lnTo>
                <a:lnTo>
                  <a:pt x="60" y="592"/>
                </a:lnTo>
                <a:lnTo>
                  <a:pt x="62" y="592"/>
                </a:lnTo>
                <a:lnTo>
                  <a:pt x="62" y="592"/>
                </a:lnTo>
                <a:lnTo>
                  <a:pt x="63" y="589"/>
                </a:lnTo>
                <a:lnTo>
                  <a:pt x="63" y="589"/>
                </a:lnTo>
                <a:lnTo>
                  <a:pt x="64" y="589"/>
                </a:lnTo>
                <a:lnTo>
                  <a:pt x="64" y="589"/>
                </a:lnTo>
                <a:lnTo>
                  <a:pt x="63" y="588"/>
                </a:lnTo>
                <a:lnTo>
                  <a:pt x="63" y="588"/>
                </a:lnTo>
                <a:lnTo>
                  <a:pt x="63" y="588"/>
                </a:lnTo>
                <a:lnTo>
                  <a:pt x="62" y="588"/>
                </a:lnTo>
                <a:lnTo>
                  <a:pt x="62" y="589"/>
                </a:lnTo>
                <a:lnTo>
                  <a:pt x="62" y="591"/>
                </a:lnTo>
                <a:lnTo>
                  <a:pt x="62" y="591"/>
                </a:lnTo>
                <a:lnTo>
                  <a:pt x="60" y="589"/>
                </a:lnTo>
                <a:lnTo>
                  <a:pt x="60" y="587"/>
                </a:lnTo>
                <a:lnTo>
                  <a:pt x="62" y="582"/>
                </a:lnTo>
                <a:lnTo>
                  <a:pt x="62" y="582"/>
                </a:lnTo>
                <a:lnTo>
                  <a:pt x="62" y="582"/>
                </a:lnTo>
                <a:lnTo>
                  <a:pt x="62" y="581"/>
                </a:lnTo>
                <a:lnTo>
                  <a:pt x="60" y="581"/>
                </a:lnTo>
                <a:lnTo>
                  <a:pt x="62" y="579"/>
                </a:lnTo>
                <a:lnTo>
                  <a:pt x="62" y="579"/>
                </a:lnTo>
                <a:lnTo>
                  <a:pt x="63" y="579"/>
                </a:lnTo>
                <a:lnTo>
                  <a:pt x="63" y="581"/>
                </a:lnTo>
                <a:lnTo>
                  <a:pt x="63" y="581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3" y="583"/>
                </a:lnTo>
                <a:lnTo>
                  <a:pt x="63" y="583"/>
                </a:lnTo>
                <a:lnTo>
                  <a:pt x="63" y="583"/>
                </a:lnTo>
                <a:lnTo>
                  <a:pt x="63" y="582"/>
                </a:lnTo>
                <a:lnTo>
                  <a:pt x="63" y="582"/>
                </a:lnTo>
                <a:lnTo>
                  <a:pt x="62" y="583"/>
                </a:lnTo>
                <a:lnTo>
                  <a:pt x="62" y="584"/>
                </a:lnTo>
                <a:lnTo>
                  <a:pt x="62" y="587"/>
                </a:lnTo>
                <a:lnTo>
                  <a:pt x="62" y="587"/>
                </a:lnTo>
                <a:lnTo>
                  <a:pt x="63" y="587"/>
                </a:lnTo>
                <a:lnTo>
                  <a:pt x="64" y="586"/>
                </a:lnTo>
                <a:lnTo>
                  <a:pt x="64" y="584"/>
                </a:lnTo>
                <a:lnTo>
                  <a:pt x="65" y="584"/>
                </a:lnTo>
                <a:lnTo>
                  <a:pt x="65" y="584"/>
                </a:lnTo>
                <a:lnTo>
                  <a:pt x="64" y="581"/>
                </a:lnTo>
                <a:lnTo>
                  <a:pt x="63" y="578"/>
                </a:lnTo>
                <a:lnTo>
                  <a:pt x="64" y="576"/>
                </a:lnTo>
                <a:lnTo>
                  <a:pt x="64" y="576"/>
                </a:lnTo>
                <a:lnTo>
                  <a:pt x="63" y="576"/>
                </a:lnTo>
                <a:lnTo>
                  <a:pt x="63" y="577"/>
                </a:lnTo>
                <a:lnTo>
                  <a:pt x="62" y="578"/>
                </a:lnTo>
                <a:lnTo>
                  <a:pt x="60" y="578"/>
                </a:lnTo>
                <a:lnTo>
                  <a:pt x="60" y="578"/>
                </a:lnTo>
                <a:lnTo>
                  <a:pt x="62" y="574"/>
                </a:lnTo>
                <a:lnTo>
                  <a:pt x="63" y="572"/>
                </a:lnTo>
                <a:lnTo>
                  <a:pt x="63" y="572"/>
                </a:lnTo>
                <a:lnTo>
                  <a:pt x="63" y="574"/>
                </a:lnTo>
                <a:lnTo>
                  <a:pt x="64" y="574"/>
                </a:lnTo>
                <a:lnTo>
                  <a:pt x="65" y="574"/>
                </a:lnTo>
                <a:lnTo>
                  <a:pt x="65" y="574"/>
                </a:lnTo>
                <a:lnTo>
                  <a:pt x="64" y="573"/>
                </a:lnTo>
                <a:lnTo>
                  <a:pt x="64" y="573"/>
                </a:lnTo>
                <a:lnTo>
                  <a:pt x="64" y="572"/>
                </a:lnTo>
                <a:lnTo>
                  <a:pt x="64" y="572"/>
                </a:lnTo>
                <a:lnTo>
                  <a:pt x="65" y="572"/>
                </a:lnTo>
                <a:lnTo>
                  <a:pt x="66" y="571"/>
                </a:lnTo>
                <a:lnTo>
                  <a:pt x="65" y="567"/>
                </a:lnTo>
                <a:lnTo>
                  <a:pt x="65" y="567"/>
                </a:lnTo>
                <a:lnTo>
                  <a:pt x="64" y="568"/>
                </a:lnTo>
                <a:lnTo>
                  <a:pt x="63" y="571"/>
                </a:lnTo>
                <a:lnTo>
                  <a:pt x="63" y="571"/>
                </a:lnTo>
                <a:lnTo>
                  <a:pt x="63" y="569"/>
                </a:lnTo>
                <a:lnTo>
                  <a:pt x="63" y="568"/>
                </a:lnTo>
                <a:lnTo>
                  <a:pt x="63" y="566"/>
                </a:lnTo>
                <a:lnTo>
                  <a:pt x="63" y="566"/>
                </a:lnTo>
                <a:lnTo>
                  <a:pt x="64" y="567"/>
                </a:lnTo>
                <a:lnTo>
                  <a:pt x="65" y="566"/>
                </a:lnTo>
                <a:lnTo>
                  <a:pt x="66" y="564"/>
                </a:lnTo>
                <a:lnTo>
                  <a:pt x="66" y="564"/>
                </a:lnTo>
                <a:lnTo>
                  <a:pt x="65" y="564"/>
                </a:lnTo>
                <a:lnTo>
                  <a:pt x="65" y="564"/>
                </a:lnTo>
                <a:lnTo>
                  <a:pt x="64" y="564"/>
                </a:lnTo>
                <a:lnTo>
                  <a:pt x="64" y="564"/>
                </a:lnTo>
                <a:lnTo>
                  <a:pt x="64" y="564"/>
                </a:lnTo>
                <a:lnTo>
                  <a:pt x="65" y="563"/>
                </a:lnTo>
                <a:lnTo>
                  <a:pt x="65" y="562"/>
                </a:lnTo>
                <a:lnTo>
                  <a:pt x="66" y="561"/>
                </a:lnTo>
                <a:lnTo>
                  <a:pt x="66" y="561"/>
                </a:lnTo>
                <a:lnTo>
                  <a:pt x="66" y="561"/>
                </a:lnTo>
                <a:lnTo>
                  <a:pt x="65" y="561"/>
                </a:lnTo>
                <a:lnTo>
                  <a:pt x="65" y="562"/>
                </a:lnTo>
                <a:lnTo>
                  <a:pt x="65" y="562"/>
                </a:lnTo>
                <a:lnTo>
                  <a:pt x="65" y="551"/>
                </a:lnTo>
                <a:lnTo>
                  <a:pt x="66" y="539"/>
                </a:lnTo>
                <a:lnTo>
                  <a:pt x="66" y="539"/>
                </a:lnTo>
                <a:lnTo>
                  <a:pt x="66" y="537"/>
                </a:lnTo>
                <a:lnTo>
                  <a:pt x="66" y="536"/>
                </a:lnTo>
                <a:lnTo>
                  <a:pt x="65" y="534"/>
                </a:lnTo>
                <a:lnTo>
                  <a:pt x="65" y="534"/>
                </a:lnTo>
                <a:lnTo>
                  <a:pt x="66" y="527"/>
                </a:lnTo>
                <a:lnTo>
                  <a:pt x="66" y="521"/>
                </a:lnTo>
                <a:lnTo>
                  <a:pt x="66" y="521"/>
                </a:lnTo>
                <a:lnTo>
                  <a:pt x="68" y="522"/>
                </a:lnTo>
                <a:lnTo>
                  <a:pt x="68" y="524"/>
                </a:lnTo>
                <a:lnTo>
                  <a:pt x="68" y="528"/>
                </a:lnTo>
                <a:lnTo>
                  <a:pt x="68" y="528"/>
                </a:lnTo>
                <a:lnTo>
                  <a:pt x="68" y="533"/>
                </a:lnTo>
                <a:lnTo>
                  <a:pt x="68" y="538"/>
                </a:lnTo>
                <a:lnTo>
                  <a:pt x="68" y="538"/>
                </a:lnTo>
                <a:lnTo>
                  <a:pt x="70" y="538"/>
                </a:lnTo>
                <a:lnTo>
                  <a:pt x="71" y="538"/>
                </a:lnTo>
                <a:lnTo>
                  <a:pt x="71" y="538"/>
                </a:lnTo>
                <a:lnTo>
                  <a:pt x="71" y="534"/>
                </a:lnTo>
                <a:lnTo>
                  <a:pt x="71" y="533"/>
                </a:lnTo>
                <a:lnTo>
                  <a:pt x="71" y="533"/>
                </a:lnTo>
                <a:lnTo>
                  <a:pt x="70" y="537"/>
                </a:lnTo>
                <a:lnTo>
                  <a:pt x="70" y="537"/>
                </a:lnTo>
                <a:lnTo>
                  <a:pt x="69" y="536"/>
                </a:lnTo>
                <a:lnTo>
                  <a:pt x="69" y="533"/>
                </a:lnTo>
                <a:lnTo>
                  <a:pt x="70" y="532"/>
                </a:lnTo>
                <a:lnTo>
                  <a:pt x="70" y="529"/>
                </a:lnTo>
                <a:lnTo>
                  <a:pt x="70" y="529"/>
                </a:lnTo>
                <a:lnTo>
                  <a:pt x="70" y="529"/>
                </a:lnTo>
                <a:lnTo>
                  <a:pt x="70" y="531"/>
                </a:lnTo>
                <a:lnTo>
                  <a:pt x="70" y="532"/>
                </a:lnTo>
                <a:lnTo>
                  <a:pt x="69" y="532"/>
                </a:lnTo>
                <a:lnTo>
                  <a:pt x="69" y="532"/>
                </a:lnTo>
                <a:lnTo>
                  <a:pt x="70" y="483"/>
                </a:lnTo>
                <a:lnTo>
                  <a:pt x="70" y="483"/>
                </a:lnTo>
                <a:lnTo>
                  <a:pt x="70" y="481"/>
                </a:lnTo>
                <a:lnTo>
                  <a:pt x="70" y="481"/>
                </a:lnTo>
                <a:lnTo>
                  <a:pt x="70" y="477"/>
                </a:lnTo>
                <a:lnTo>
                  <a:pt x="70" y="477"/>
                </a:lnTo>
                <a:lnTo>
                  <a:pt x="71" y="473"/>
                </a:lnTo>
                <a:lnTo>
                  <a:pt x="71" y="472"/>
                </a:lnTo>
                <a:lnTo>
                  <a:pt x="70" y="471"/>
                </a:lnTo>
                <a:lnTo>
                  <a:pt x="70" y="471"/>
                </a:lnTo>
                <a:lnTo>
                  <a:pt x="71" y="469"/>
                </a:lnTo>
                <a:lnTo>
                  <a:pt x="72" y="468"/>
                </a:lnTo>
                <a:lnTo>
                  <a:pt x="72" y="468"/>
                </a:lnTo>
                <a:lnTo>
                  <a:pt x="71" y="467"/>
                </a:lnTo>
                <a:lnTo>
                  <a:pt x="71" y="468"/>
                </a:lnTo>
                <a:lnTo>
                  <a:pt x="71" y="468"/>
                </a:lnTo>
                <a:lnTo>
                  <a:pt x="70" y="459"/>
                </a:lnTo>
                <a:lnTo>
                  <a:pt x="70" y="452"/>
                </a:lnTo>
                <a:lnTo>
                  <a:pt x="70" y="444"/>
                </a:lnTo>
                <a:lnTo>
                  <a:pt x="70" y="437"/>
                </a:lnTo>
                <a:lnTo>
                  <a:pt x="70" y="437"/>
                </a:lnTo>
                <a:lnTo>
                  <a:pt x="70" y="437"/>
                </a:lnTo>
                <a:lnTo>
                  <a:pt x="71" y="437"/>
                </a:lnTo>
                <a:lnTo>
                  <a:pt x="71" y="437"/>
                </a:lnTo>
                <a:lnTo>
                  <a:pt x="70" y="434"/>
                </a:lnTo>
                <a:lnTo>
                  <a:pt x="70" y="429"/>
                </a:lnTo>
                <a:lnTo>
                  <a:pt x="70" y="429"/>
                </a:lnTo>
                <a:lnTo>
                  <a:pt x="70" y="430"/>
                </a:lnTo>
                <a:lnTo>
                  <a:pt x="71" y="430"/>
                </a:lnTo>
                <a:lnTo>
                  <a:pt x="71" y="432"/>
                </a:lnTo>
                <a:lnTo>
                  <a:pt x="72" y="432"/>
                </a:lnTo>
                <a:lnTo>
                  <a:pt x="72" y="432"/>
                </a:lnTo>
                <a:lnTo>
                  <a:pt x="71" y="429"/>
                </a:lnTo>
                <a:lnTo>
                  <a:pt x="71" y="428"/>
                </a:lnTo>
                <a:lnTo>
                  <a:pt x="71" y="427"/>
                </a:lnTo>
                <a:lnTo>
                  <a:pt x="71" y="427"/>
                </a:lnTo>
                <a:lnTo>
                  <a:pt x="72" y="427"/>
                </a:lnTo>
                <a:lnTo>
                  <a:pt x="72" y="428"/>
                </a:lnTo>
                <a:lnTo>
                  <a:pt x="72" y="428"/>
                </a:lnTo>
                <a:lnTo>
                  <a:pt x="74" y="429"/>
                </a:lnTo>
                <a:lnTo>
                  <a:pt x="74" y="429"/>
                </a:lnTo>
                <a:lnTo>
                  <a:pt x="72" y="432"/>
                </a:lnTo>
                <a:lnTo>
                  <a:pt x="72" y="433"/>
                </a:lnTo>
                <a:lnTo>
                  <a:pt x="72" y="433"/>
                </a:lnTo>
                <a:lnTo>
                  <a:pt x="74" y="434"/>
                </a:lnTo>
                <a:lnTo>
                  <a:pt x="74" y="434"/>
                </a:lnTo>
                <a:lnTo>
                  <a:pt x="75" y="434"/>
                </a:lnTo>
                <a:lnTo>
                  <a:pt x="76" y="433"/>
                </a:lnTo>
                <a:lnTo>
                  <a:pt x="76" y="433"/>
                </a:lnTo>
                <a:lnTo>
                  <a:pt x="77" y="435"/>
                </a:lnTo>
                <a:lnTo>
                  <a:pt x="80" y="435"/>
                </a:lnTo>
                <a:lnTo>
                  <a:pt x="80" y="435"/>
                </a:lnTo>
                <a:lnTo>
                  <a:pt x="81" y="435"/>
                </a:lnTo>
                <a:lnTo>
                  <a:pt x="81" y="434"/>
                </a:lnTo>
                <a:lnTo>
                  <a:pt x="81" y="432"/>
                </a:lnTo>
                <a:lnTo>
                  <a:pt x="81" y="432"/>
                </a:lnTo>
                <a:lnTo>
                  <a:pt x="81" y="432"/>
                </a:lnTo>
                <a:lnTo>
                  <a:pt x="82" y="432"/>
                </a:lnTo>
                <a:lnTo>
                  <a:pt x="82" y="432"/>
                </a:lnTo>
                <a:lnTo>
                  <a:pt x="81" y="434"/>
                </a:lnTo>
                <a:lnTo>
                  <a:pt x="81" y="434"/>
                </a:lnTo>
                <a:lnTo>
                  <a:pt x="82" y="434"/>
                </a:lnTo>
                <a:lnTo>
                  <a:pt x="82" y="434"/>
                </a:lnTo>
                <a:lnTo>
                  <a:pt x="82" y="434"/>
                </a:lnTo>
                <a:lnTo>
                  <a:pt x="83" y="440"/>
                </a:lnTo>
                <a:lnTo>
                  <a:pt x="83" y="440"/>
                </a:lnTo>
                <a:lnTo>
                  <a:pt x="81" y="442"/>
                </a:lnTo>
                <a:lnTo>
                  <a:pt x="79" y="440"/>
                </a:lnTo>
                <a:lnTo>
                  <a:pt x="79" y="440"/>
                </a:lnTo>
                <a:lnTo>
                  <a:pt x="79" y="440"/>
                </a:lnTo>
                <a:lnTo>
                  <a:pt x="77" y="440"/>
                </a:lnTo>
                <a:lnTo>
                  <a:pt x="77" y="442"/>
                </a:lnTo>
                <a:lnTo>
                  <a:pt x="76" y="442"/>
                </a:lnTo>
                <a:lnTo>
                  <a:pt x="77" y="443"/>
                </a:lnTo>
                <a:lnTo>
                  <a:pt x="77" y="443"/>
                </a:lnTo>
                <a:lnTo>
                  <a:pt x="76" y="443"/>
                </a:lnTo>
                <a:lnTo>
                  <a:pt x="76" y="443"/>
                </a:lnTo>
                <a:lnTo>
                  <a:pt x="74" y="442"/>
                </a:lnTo>
                <a:lnTo>
                  <a:pt x="74" y="442"/>
                </a:lnTo>
                <a:lnTo>
                  <a:pt x="75" y="443"/>
                </a:lnTo>
                <a:lnTo>
                  <a:pt x="76" y="443"/>
                </a:lnTo>
                <a:lnTo>
                  <a:pt x="76" y="443"/>
                </a:lnTo>
                <a:lnTo>
                  <a:pt x="76" y="444"/>
                </a:lnTo>
                <a:lnTo>
                  <a:pt x="75" y="444"/>
                </a:lnTo>
                <a:lnTo>
                  <a:pt x="75" y="445"/>
                </a:lnTo>
                <a:lnTo>
                  <a:pt x="75" y="447"/>
                </a:lnTo>
                <a:lnTo>
                  <a:pt x="75" y="447"/>
                </a:lnTo>
                <a:lnTo>
                  <a:pt x="74" y="445"/>
                </a:lnTo>
                <a:lnTo>
                  <a:pt x="74" y="444"/>
                </a:lnTo>
                <a:lnTo>
                  <a:pt x="74" y="443"/>
                </a:lnTo>
                <a:lnTo>
                  <a:pt x="74" y="442"/>
                </a:lnTo>
                <a:lnTo>
                  <a:pt x="74" y="442"/>
                </a:lnTo>
                <a:lnTo>
                  <a:pt x="74" y="438"/>
                </a:lnTo>
                <a:lnTo>
                  <a:pt x="75" y="437"/>
                </a:lnTo>
                <a:lnTo>
                  <a:pt x="74" y="435"/>
                </a:lnTo>
                <a:lnTo>
                  <a:pt x="74" y="435"/>
                </a:lnTo>
                <a:lnTo>
                  <a:pt x="72" y="435"/>
                </a:lnTo>
                <a:lnTo>
                  <a:pt x="72" y="437"/>
                </a:lnTo>
                <a:lnTo>
                  <a:pt x="72" y="438"/>
                </a:lnTo>
                <a:lnTo>
                  <a:pt x="71" y="438"/>
                </a:lnTo>
                <a:lnTo>
                  <a:pt x="71" y="438"/>
                </a:lnTo>
                <a:lnTo>
                  <a:pt x="72" y="440"/>
                </a:lnTo>
                <a:lnTo>
                  <a:pt x="72" y="444"/>
                </a:lnTo>
                <a:lnTo>
                  <a:pt x="72" y="444"/>
                </a:lnTo>
                <a:lnTo>
                  <a:pt x="72" y="445"/>
                </a:lnTo>
                <a:lnTo>
                  <a:pt x="71" y="445"/>
                </a:lnTo>
                <a:lnTo>
                  <a:pt x="71" y="445"/>
                </a:lnTo>
                <a:lnTo>
                  <a:pt x="72" y="448"/>
                </a:lnTo>
                <a:lnTo>
                  <a:pt x="72" y="452"/>
                </a:lnTo>
                <a:lnTo>
                  <a:pt x="71" y="458"/>
                </a:lnTo>
                <a:lnTo>
                  <a:pt x="71" y="458"/>
                </a:lnTo>
                <a:lnTo>
                  <a:pt x="72" y="462"/>
                </a:lnTo>
                <a:lnTo>
                  <a:pt x="72" y="465"/>
                </a:lnTo>
                <a:lnTo>
                  <a:pt x="72" y="465"/>
                </a:lnTo>
                <a:lnTo>
                  <a:pt x="74" y="468"/>
                </a:lnTo>
                <a:lnTo>
                  <a:pt x="74" y="471"/>
                </a:lnTo>
                <a:lnTo>
                  <a:pt x="74" y="471"/>
                </a:lnTo>
                <a:lnTo>
                  <a:pt x="71" y="471"/>
                </a:lnTo>
                <a:lnTo>
                  <a:pt x="71" y="471"/>
                </a:lnTo>
                <a:lnTo>
                  <a:pt x="72" y="472"/>
                </a:lnTo>
                <a:lnTo>
                  <a:pt x="74" y="473"/>
                </a:lnTo>
                <a:lnTo>
                  <a:pt x="74" y="473"/>
                </a:lnTo>
                <a:lnTo>
                  <a:pt x="72" y="476"/>
                </a:lnTo>
                <a:lnTo>
                  <a:pt x="74" y="478"/>
                </a:lnTo>
                <a:lnTo>
                  <a:pt x="74" y="478"/>
                </a:lnTo>
                <a:lnTo>
                  <a:pt x="75" y="478"/>
                </a:lnTo>
                <a:lnTo>
                  <a:pt x="75" y="477"/>
                </a:lnTo>
                <a:lnTo>
                  <a:pt x="75" y="477"/>
                </a:lnTo>
                <a:lnTo>
                  <a:pt x="76" y="479"/>
                </a:lnTo>
                <a:lnTo>
                  <a:pt x="76" y="481"/>
                </a:lnTo>
                <a:lnTo>
                  <a:pt x="76" y="481"/>
                </a:lnTo>
                <a:lnTo>
                  <a:pt x="75" y="484"/>
                </a:lnTo>
                <a:lnTo>
                  <a:pt x="74" y="487"/>
                </a:lnTo>
                <a:lnTo>
                  <a:pt x="74" y="487"/>
                </a:lnTo>
                <a:lnTo>
                  <a:pt x="75" y="487"/>
                </a:lnTo>
                <a:lnTo>
                  <a:pt x="76" y="487"/>
                </a:lnTo>
                <a:lnTo>
                  <a:pt x="76" y="487"/>
                </a:lnTo>
                <a:lnTo>
                  <a:pt x="75" y="491"/>
                </a:lnTo>
                <a:lnTo>
                  <a:pt x="75" y="493"/>
                </a:lnTo>
                <a:lnTo>
                  <a:pt x="75" y="493"/>
                </a:lnTo>
                <a:lnTo>
                  <a:pt x="75" y="494"/>
                </a:lnTo>
                <a:lnTo>
                  <a:pt x="76" y="494"/>
                </a:lnTo>
                <a:lnTo>
                  <a:pt x="76" y="494"/>
                </a:lnTo>
                <a:lnTo>
                  <a:pt x="76" y="494"/>
                </a:lnTo>
                <a:lnTo>
                  <a:pt x="77" y="493"/>
                </a:lnTo>
                <a:lnTo>
                  <a:pt x="77" y="493"/>
                </a:lnTo>
                <a:lnTo>
                  <a:pt x="77" y="497"/>
                </a:lnTo>
                <a:lnTo>
                  <a:pt x="76" y="498"/>
                </a:lnTo>
                <a:lnTo>
                  <a:pt x="76" y="498"/>
                </a:lnTo>
                <a:lnTo>
                  <a:pt x="76" y="499"/>
                </a:lnTo>
                <a:lnTo>
                  <a:pt x="77" y="499"/>
                </a:lnTo>
                <a:lnTo>
                  <a:pt x="77" y="498"/>
                </a:lnTo>
                <a:lnTo>
                  <a:pt x="77" y="499"/>
                </a:lnTo>
                <a:lnTo>
                  <a:pt x="77" y="499"/>
                </a:lnTo>
                <a:lnTo>
                  <a:pt x="77" y="501"/>
                </a:lnTo>
                <a:lnTo>
                  <a:pt x="76" y="501"/>
                </a:lnTo>
                <a:lnTo>
                  <a:pt x="75" y="502"/>
                </a:lnTo>
                <a:lnTo>
                  <a:pt x="75" y="503"/>
                </a:lnTo>
                <a:lnTo>
                  <a:pt x="75" y="503"/>
                </a:lnTo>
                <a:lnTo>
                  <a:pt x="76" y="503"/>
                </a:lnTo>
                <a:lnTo>
                  <a:pt x="76" y="502"/>
                </a:lnTo>
                <a:lnTo>
                  <a:pt x="76" y="502"/>
                </a:lnTo>
                <a:lnTo>
                  <a:pt x="76" y="503"/>
                </a:lnTo>
                <a:lnTo>
                  <a:pt x="77" y="504"/>
                </a:lnTo>
                <a:lnTo>
                  <a:pt x="77" y="504"/>
                </a:lnTo>
                <a:lnTo>
                  <a:pt x="77" y="506"/>
                </a:lnTo>
                <a:lnTo>
                  <a:pt x="77" y="506"/>
                </a:lnTo>
                <a:lnTo>
                  <a:pt x="76" y="506"/>
                </a:lnTo>
                <a:lnTo>
                  <a:pt x="75" y="506"/>
                </a:lnTo>
                <a:lnTo>
                  <a:pt x="75" y="506"/>
                </a:lnTo>
                <a:lnTo>
                  <a:pt x="76" y="507"/>
                </a:lnTo>
                <a:lnTo>
                  <a:pt x="76" y="507"/>
                </a:lnTo>
                <a:lnTo>
                  <a:pt x="76" y="507"/>
                </a:lnTo>
                <a:lnTo>
                  <a:pt x="77" y="507"/>
                </a:lnTo>
                <a:lnTo>
                  <a:pt x="77" y="508"/>
                </a:lnTo>
                <a:lnTo>
                  <a:pt x="77" y="509"/>
                </a:lnTo>
                <a:lnTo>
                  <a:pt x="77" y="509"/>
                </a:lnTo>
                <a:lnTo>
                  <a:pt x="77" y="509"/>
                </a:lnTo>
                <a:lnTo>
                  <a:pt x="79" y="508"/>
                </a:lnTo>
                <a:lnTo>
                  <a:pt x="79" y="507"/>
                </a:lnTo>
                <a:lnTo>
                  <a:pt x="79" y="504"/>
                </a:lnTo>
                <a:lnTo>
                  <a:pt x="80" y="504"/>
                </a:lnTo>
                <a:lnTo>
                  <a:pt x="80" y="504"/>
                </a:lnTo>
                <a:lnTo>
                  <a:pt x="80" y="504"/>
                </a:lnTo>
                <a:lnTo>
                  <a:pt x="77" y="504"/>
                </a:lnTo>
                <a:lnTo>
                  <a:pt x="77" y="501"/>
                </a:lnTo>
                <a:close/>
                <a:moveTo>
                  <a:pt x="82" y="438"/>
                </a:moveTo>
                <a:lnTo>
                  <a:pt x="82" y="438"/>
                </a:lnTo>
                <a:lnTo>
                  <a:pt x="80" y="438"/>
                </a:lnTo>
                <a:lnTo>
                  <a:pt x="79" y="440"/>
                </a:lnTo>
                <a:lnTo>
                  <a:pt x="82" y="440"/>
                </a:lnTo>
                <a:lnTo>
                  <a:pt x="82" y="438"/>
                </a:lnTo>
                <a:close/>
                <a:moveTo>
                  <a:pt x="75" y="438"/>
                </a:moveTo>
                <a:lnTo>
                  <a:pt x="75" y="440"/>
                </a:lnTo>
                <a:lnTo>
                  <a:pt x="75" y="440"/>
                </a:lnTo>
                <a:lnTo>
                  <a:pt x="77" y="439"/>
                </a:lnTo>
                <a:lnTo>
                  <a:pt x="79" y="438"/>
                </a:lnTo>
                <a:lnTo>
                  <a:pt x="79" y="437"/>
                </a:lnTo>
                <a:lnTo>
                  <a:pt x="79" y="437"/>
                </a:lnTo>
                <a:lnTo>
                  <a:pt x="77" y="437"/>
                </a:lnTo>
                <a:lnTo>
                  <a:pt x="76" y="438"/>
                </a:lnTo>
                <a:lnTo>
                  <a:pt x="76" y="438"/>
                </a:lnTo>
                <a:lnTo>
                  <a:pt x="75" y="438"/>
                </a:lnTo>
                <a:lnTo>
                  <a:pt x="75" y="438"/>
                </a:lnTo>
                <a:close/>
                <a:moveTo>
                  <a:pt x="72" y="484"/>
                </a:moveTo>
                <a:lnTo>
                  <a:pt x="72" y="484"/>
                </a:lnTo>
                <a:lnTo>
                  <a:pt x="74" y="483"/>
                </a:lnTo>
                <a:lnTo>
                  <a:pt x="75" y="483"/>
                </a:lnTo>
                <a:lnTo>
                  <a:pt x="75" y="482"/>
                </a:lnTo>
                <a:lnTo>
                  <a:pt x="75" y="481"/>
                </a:lnTo>
                <a:lnTo>
                  <a:pt x="75" y="481"/>
                </a:lnTo>
                <a:lnTo>
                  <a:pt x="74" y="481"/>
                </a:lnTo>
                <a:lnTo>
                  <a:pt x="72" y="482"/>
                </a:lnTo>
                <a:lnTo>
                  <a:pt x="72" y="482"/>
                </a:lnTo>
                <a:lnTo>
                  <a:pt x="72" y="482"/>
                </a:lnTo>
                <a:lnTo>
                  <a:pt x="72" y="483"/>
                </a:lnTo>
                <a:lnTo>
                  <a:pt x="72" y="484"/>
                </a:lnTo>
                <a:lnTo>
                  <a:pt x="72" y="484"/>
                </a:lnTo>
                <a:lnTo>
                  <a:pt x="72" y="484"/>
                </a:lnTo>
                <a:close/>
                <a:moveTo>
                  <a:pt x="48" y="198"/>
                </a:moveTo>
                <a:lnTo>
                  <a:pt x="48" y="198"/>
                </a:lnTo>
                <a:lnTo>
                  <a:pt x="48" y="195"/>
                </a:lnTo>
                <a:lnTo>
                  <a:pt x="47" y="194"/>
                </a:ln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7" y="195"/>
                </a:lnTo>
                <a:lnTo>
                  <a:pt x="48" y="196"/>
                </a:lnTo>
                <a:lnTo>
                  <a:pt x="48" y="196"/>
                </a:lnTo>
                <a:lnTo>
                  <a:pt x="46" y="196"/>
                </a:lnTo>
                <a:lnTo>
                  <a:pt x="45" y="198"/>
                </a:lnTo>
                <a:lnTo>
                  <a:pt x="48" y="198"/>
                </a:lnTo>
                <a:close/>
                <a:moveTo>
                  <a:pt x="47" y="226"/>
                </a:moveTo>
                <a:lnTo>
                  <a:pt x="47" y="228"/>
                </a:lnTo>
                <a:lnTo>
                  <a:pt x="47" y="228"/>
                </a:lnTo>
                <a:lnTo>
                  <a:pt x="50" y="228"/>
                </a:lnTo>
                <a:lnTo>
                  <a:pt x="51" y="229"/>
                </a:lnTo>
                <a:lnTo>
                  <a:pt x="51" y="229"/>
                </a:lnTo>
                <a:lnTo>
                  <a:pt x="51" y="228"/>
                </a:lnTo>
                <a:lnTo>
                  <a:pt x="50" y="226"/>
                </a:lnTo>
                <a:lnTo>
                  <a:pt x="47" y="226"/>
                </a:lnTo>
                <a:lnTo>
                  <a:pt x="47" y="226"/>
                </a:lnTo>
                <a:close/>
                <a:moveTo>
                  <a:pt x="52" y="225"/>
                </a:moveTo>
                <a:lnTo>
                  <a:pt x="52" y="225"/>
                </a:lnTo>
                <a:lnTo>
                  <a:pt x="54" y="226"/>
                </a:lnTo>
                <a:lnTo>
                  <a:pt x="57" y="228"/>
                </a:lnTo>
                <a:lnTo>
                  <a:pt x="57" y="228"/>
                </a:lnTo>
                <a:lnTo>
                  <a:pt x="54" y="225"/>
                </a:lnTo>
                <a:lnTo>
                  <a:pt x="53" y="224"/>
                </a:lnTo>
                <a:lnTo>
                  <a:pt x="52" y="225"/>
                </a:lnTo>
                <a:lnTo>
                  <a:pt x="52" y="225"/>
                </a:lnTo>
                <a:close/>
                <a:moveTo>
                  <a:pt x="50" y="214"/>
                </a:moveTo>
                <a:lnTo>
                  <a:pt x="50" y="214"/>
                </a:lnTo>
                <a:lnTo>
                  <a:pt x="52" y="215"/>
                </a:lnTo>
                <a:lnTo>
                  <a:pt x="53" y="215"/>
                </a:lnTo>
                <a:lnTo>
                  <a:pt x="53" y="214"/>
                </a:lnTo>
                <a:lnTo>
                  <a:pt x="53" y="214"/>
                </a:lnTo>
                <a:lnTo>
                  <a:pt x="52" y="214"/>
                </a:lnTo>
                <a:lnTo>
                  <a:pt x="52" y="213"/>
                </a:lnTo>
                <a:lnTo>
                  <a:pt x="51" y="211"/>
                </a:lnTo>
                <a:lnTo>
                  <a:pt x="51" y="211"/>
                </a:lnTo>
                <a:lnTo>
                  <a:pt x="50" y="214"/>
                </a:lnTo>
                <a:lnTo>
                  <a:pt x="50" y="214"/>
                </a:lnTo>
                <a:close/>
                <a:moveTo>
                  <a:pt x="46" y="215"/>
                </a:moveTo>
                <a:lnTo>
                  <a:pt x="46" y="215"/>
                </a:lnTo>
                <a:lnTo>
                  <a:pt x="45" y="214"/>
                </a:lnTo>
                <a:lnTo>
                  <a:pt x="45" y="214"/>
                </a:lnTo>
                <a:lnTo>
                  <a:pt x="45" y="214"/>
                </a:lnTo>
                <a:lnTo>
                  <a:pt x="43" y="216"/>
                </a:lnTo>
                <a:lnTo>
                  <a:pt x="43" y="216"/>
                </a:ln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lose/>
                <a:moveTo>
                  <a:pt x="53" y="218"/>
                </a:moveTo>
                <a:lnTo>
                  <a:pt x="53" y="218"/>
                </a:lnTo>
                <a:lnTo>
                  <a:pt x="53" y="218"/>
                </a:lnTo>
                <a:lnTo>
                  <a:pt x="54" y="219"/>
                </a:lnTo>
                <a:lnTo>
                  <a:pt x="54" y="219"/>
                </a:lnTo>
                <a:lnTo>
                  <a:pt x="56" y="216"/>
                </a:lnTo>
                <a:lnTo>
                  <a:pt x="56" y="216"/>
                </a:lnTo>
                <a:lnTo>
                  <a:pt x="53" y="216"/>
                </a:lnTo>
                <a:lnTo>
                  <a:pt x="53" y="216"/>
                </a:lnTo>
                <a:lnTo>
                  <a:pt x="53" y="218"/>
                </a:lnTo>
                <a:lnTo>
                  <a:pt x="53" y="218"/>
                </a:lnTo>
                <a:close/>
                <a:moveTo>
                  <a:pt x="45" y="229"/>
                </a:moveTo>
                <a:lnTo>
                  <a:pt x="45" y="229"/>
                </a:lnTo>
                <a:lnTo>
                  <a:pt x="46" y="228"/>
                </a:lnTo>
                <a:lnTo>
                  <a:pt x="45" y="226"/>
                </a:lnTo>
                <a:lnTo>
                  <a:pt x="45" y="223"/>
                </a:lnTo>
                <a:lnTo>
                  <a:pt x="45" y="223"/>
                </a:lnTo>
                <a:lnTo>
                  <a:pt x="47" y="221"/>
                </a:lnTo>
                <a:lnTo>
                  <a:pt x="47" y="221"/>
                </a:lnTo>
                <a:lnTo>
                  <a:pt x="47" y="221"/>
                </a:lnTo>
                <a:lnTo>
                  <a:pt x="48" y="223"/>
                </a:lnTo>
                <a:lnTo>
                  <a:pt x="48" y="223"/>
                </a:lnTo>
                <a:lnTo>
                  <a:pt x="50" y="221"/>
                </a:lnTo>
                <a:lnTo>
                  <a:pt x="50" y="220"/>
                </a:lnTo>
                <a:lnTo>
                  <a:pt x="51" y="219"/>
                </a:lnTo>
                <a:lnTo>
                  <a:pt x="51" y="219"/>
                </a:lnTo>
                <a:lnTo>
                  <a:pt x="50" y="218"/>
                </a:lnTo>
                <a:lnTo>
                  <a:pt x="48" y="216"/>
                </a:lnTo>
                <a:lnTo>
                  <a:pt x="48" y="216"/>
                </a:lnTo>
                <a:lnTo>
                  <a:pt x="45" y="218"/>
                </a:lnTo>
                <a:lnTo>
                  <a:pt x="43" y="219"/>
                </a:lnTo>
                <a:lnTo>
                  <a:pt x="43" y="220"/>
                </a:lnTo>
                <a:lnTo>
                  <a:pt x="43" y="220"/>
                </a:lnTo>
                <a:lnTo>
                  <a:pt x="45" y="220"/>
                </a:lnTo>
                <a:lnTo>
                  <a:pt x="45" y="219"/>
                </a:lnTo>
                <a:lnTo>
                  <a:pt x="45" y="219"/>
                </a:lnTo>
                <a:lnTo>
                  <a:pt x="46" y="219"/>
                </a:lnTo>
                <a:lnTo>
                  <a:pt x="47" y="219"/>
                </a:lnTo>
                <a:lnTo>
                  <a:pt x="47" y="219"/>
                </a:lnTo>
                <a:lnTo>
                  <a:pt x="47" y="219"/>
                </a:lnTo>
                <a:lnTo>
                  <a:pt x="46" y="220"/>
                </a:lnTo>
                <a:lnTo>
                  <a:pt x="43" y="221"/>
                </a:lnTo>
                <a:lnTo>
                  <a:pt x="43" y="221"/>
                </a:lnTo>
                <a:lnTo>
                  <a:pt x="43" y="225"/>
                </a:lnTo>
                <a:lnTo>
                  <a:pt x="45" y="229"/>
                </a:lnTo>
                <a:lnTo>
                  <a:pt x="45" y="229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34" y="228"/>
                </a:lnTo>
                <a:lnTo>
                  <a:pt x="33" y="226"/>
                </a:lnTo>
                <a:lnTo>
                  <a:pt x="33" y="226"/>
                </a:lnTo>
                <a:lnTo>
                  <a:pt x="33" y="229"/>
                </a:lnTo>
                <a:lnTo>
                  <a:pt x="33" y="230"/>
                </a:lnTo>
                <a:lnTo>
                  <a:pt x="34" y="230"/>
                </a:lnTo>
                <a:close/>
                <a:moveTo>
                  <a:pt x="27" y="243"/>
                </a:moveTo>
                <a:lnTo>
                  <a:pt x="27" y="243"/>
                </a:lnTo>
                <a:lnTo>
                  <a:pt x="28" y="240"/>
                </a:lnTo>
                <a:lnTo>
                  <a:pt x="28" y="239"/>
                </a:lnTo>
                <a:lnTo>
                  <a:pt x="27" y="239"/>
                </a:lnTo>
                <a:lnTo>
                  <a:pt x="27" y="239"/>
                </a:lnTo>
                <a:lnTo>
                  <a:pt x="25" y="240"/>
                </a:lnTo>
                <a:lnTo>
                  <a:pt x="25" y="242"/>
                </a:lnTo>
                <a:lnTo>
                  <a:pt x="27" y="243"/>
                </a:lnTo>
                <a:lnTo>
                  <a:pt x="27" y="243"/>
                </a:lnTo>
                <a:close/>
                <a:moveTo>
                  <a:pt x="33" y="249"/>
                </a:moveTo>
                <a:lnTo>
                  <a:pt x="33" y="249"/>
                </a:lnTo>
                <a:lnTo>
                  <a:pt x="34" y="245"/>
                </a:lnTo>
                <a:lnTo>
                  <a:pt x="34" y="243"/>
                </a:lnTo>
                <a:lnTo>
                  <a:pt x="34" y="242"/>
                </a:lnTo>
                <a:lnTo>
                  <a:pt x="34" y="242"/>
                </a:lnTo>
                <a:lnTo>
                  <a:pt x="31" y="242"/>
                </a:lnTo>
                <a:lnTo>
                  <a:pt x="31" y="242"/>
                </a:lnTo>
                <a:lnTo>
                  <a:pt x="33" y="244"/>
                </a:lnTo>
                <a:lnTo>
                  <a:pt x="33" y="244"/>
                </a:lnTo>
                <a:lnTo>
                  <a:pt x="33" y="247"/>
                </a:lnTo>
                <a:lnTo>
                  <a:pt x="33" y="248"/>
                </a:lnTo>
                <a:lnTo>
                  <a:pt x="33" y="249"/>
                </a:lnTo>
                <a:lnTo>
                  <a:pt x="33" y="249"/>
                </a:lnTo>
                <a:close/>
                <a:moveTo>
                  <a:pt x="33" y="258"/>
                </a:moveTo>
                <a:lnTo>
                  <a:pt x="33" y="258"/>
                </a:lnTo>
                <a:lnTo>
                  <a:pt x="34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0"/>
                </a:lnTo>
                <a:lnTo>
                  <a:pt x="33" y="250"/>
                </a:lnTo>
                <a:lnTo>
                  <a:pt x="31" y="252"/>
                </a:lnTo>
                <a:lnTo>
                  <a:pt x="31" y="254"/>
                </a:lnTo>
                <a:lnTo>
                  <a:pt x="33" y="258"/>
                </a:lnTo>
                <a:lnTo>
                  <a:pt x="33" y="258"/>
                </a:lnTo>
                <a:close/>
                <a:moveTo>
                  <a:pt x="27" y="259"/>
                </a:moveTo>
                <a:lnTo>
                  <a:pt x="27" y="259"/>
                </a:lnTo>
                <a:lnTo>
                  <a:pt x="28" y="255"/>
                </a:lnTo>
                <a:lnTo>
                  <a:pt x="28" y="253"/>
                </a:lnTo>
                <a:lnTo>
                  <a:pt x="27" y="252"/>
                </a:lnTo>
                <a:lnTo>
                  <a:pt x="27" y="252"/>
                </a:lnTo>
                <a:lnTo>
                  <a:pt x="27" y="254"/>
                </a:lnTo>
                <a:lnTo>
                  <a:pt x="27" y="257"/>
                </a:lnTo>
                <a:lnTo>
                  <a:pt x="25" y="258"/>
                </a:lnTo>
                <a:lnTo>
                  <a:pt x="27" y="259"/>
                </a:lnTo>
                <a:lnTo>
                  <a:pt x="27" y="259"/>
                </a:lnTo>
                <a:close/>
                <a:moveTo>
                  <a:pt x="52" y="237"/>
                </a:moveTo>
                <a:lnTo>
                  <a:pt x="52" y="237"/>
                </a:lnTo>
                <a:lnTo>
                  <a:pt x="53" y="238"/>
                </a:lnTo>
                <a:lnTo>
                  <a:pt x="53" y="238"/>
                </a:lnTo>
                <a:lnTo>
                  <a:pt x="54" y="238"/>
                </a:lnTo>
                <a:lnTo>
                  <a:pt x="54" y="235"/>
                </a:lnTo>
                <a:lnTo>
                  <a:pt x="54" y="235"/>
                </a:lnTo>
                <a:lnTo>
                  <a:pt x="53" y="235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42" y="238"/>
                </a:moveTo>
                <a:lnTo>
                  <a:pt x="42" y="238"/>
                </a:lnTo>
                <a:lnTo>
                  <a:pt x="43" y="237"/>
                </a:lnTo>
                <a:lnTo>
                  <a:pt x="43" y="235"/>
                </a:lnTo>
                <a:lnTo>
                  <a:pt x="43" y="233"/>
                </a:lnTo>
                <a:lnTo>
                  <a:pt x="43" y="233"/>
                </a:lnTo>
                <a:lnTo>
                  <a:pt x="45" y="233"/>
                </a:lnTo>
                <a:lnTo>
                  <a:pt x="46" y="230"/>
                </a:lnTo>
                <a:lnTo>
                  <a:pt x="46" y="230"/>
                </a:lnTo>
                <a:lnTo>
                  <a:pt x="43" y="231"/>
                </a:lnTo>
                <a:lnTo>
                  <a:pt x="42" y="233"/>
                </a:lnTo>
                <a:lnTo>
                  <a:pt x="42" y="238"/>
                </a:lnTo>
                <a:lnTo>
                  <a:pt x="42" y="238"/>
                </a:lnTo>
                <a:close/>
                <a:moveTo>
                  <a:pt x="46" y="238"/>
                </a:moveTo>
                <a:lnTo>
                  <a:pt x="46" y="238"/>
                </a:lnTo>
                <a:lnTo>
                  <a:pt x="46" y="235"/>
                </a:lnTo>
                <a:lnTo>
                  <a:pt x="47" y="235"/>
                </a:lnTo>
                <a:lnTo>
                  <a:pt x="47" y="235"/>
                </a:lnTo>
                <a:lnTo>
                  <a:pt x="47" y="234"/>
                </a:lnTo>
                <a:lnTo>
                  <a:pt x="47" y="233"/>
                </a:lnTo>
                <a:lnTo>
                  <a:pt x="47" y="233"/>
                </a:lnTo>
                <a:lnTo>
                  <a:pt x="46" y="235"/>
                </a:lnTo>
                <a:lnTo>
                  <a:pt x="45" y="234"/>
                </a:lnTo>
                <a:lnTo>
                  <a:pt x="45" y="234"/>
                </a:lnTo>
                <a:lnTo>
                  <a:pt x="45" y="237"/>
                </a:lnTo>
                <a:lnTo>
                  <a:pt x="46" y="238"/>
                </a:lnTo>
                <a:lnTo>
                  <a:pt x="46" y="238"/>
                </a:lnTo>
                <a:close/>
                <a:moveTo>
                  <a:pt x="54" y="238"/>
                </a:moveTo>
                <a:lnTo>
                  <a:pt x="54" y="238"/>
                </a:lnTo>
                <a:lnTo>
                  <a:pt x="53" y="240"/>
                </a:lnTo>
                <a:lnTo>
                  <a:pt x="52" y="240"/>
                </a:lnTo>
                <a:lnTo>
                  <a:pt x="52" y="243"/>
                </a:lnTo>
                <a:lnTo>
                  <a:pt x="52" y="243"/>
                </a:lnTo>
                <a:lnTo>
                  <a:pt x="53" y="243"/>
                </a:lnTo>
                <a:lnTo>
                  <a:pt x="54" y="242"/>
                </a:lnTo>
                <a:lnTo>
                  <a:pt x="54" y="242"/>
                </a:lnTo>
                <a:lnTo>
                  <a:pt x="54" y="242"/>
                </a:lnTo>
                <a:lnTo>
                  <a:pt x="56" y="243"/>
                </a:lnTo>
                <a:lnTo>
                  <a:pt x="56" y="243"/>
                </a:lnTo>
                <a:lnTo>
                  <a:pt x="57" y="243"/>
                </a:lnTo>
                <a:lnTo>
                  <a:pt x="57" y="240"/>
                </a:lnTo>
                <a:lnTo>
                  <a:pt x="57" y="240"/>
                </a:lnTo>
                <a:lnTo>
                  <a:pt x="56" y="240"/>
                </a:lnTo>
                <a:lnTo>
                  <a:pt x="54" y="240"/>
                </a:lnTo>
                <a:lnTo>
                  <a:pt x="54" y="238"/>
                </a:lnTo>
                <a:lnTo>
                  <a:pt x="54" y="238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0" y="252"/>
                </a:lnTo>
                <a:lnTo>
                  <a:pt x="50" y="250"/>
                </a:lnTo>
                <a:lnTo>
                  <a:pt x="50" y="249"/>
                </a:lnTo>
                <a:lnTo>
                  <a:pt x="48" y="249"/>
                </a:lnTo>
                <a:lnTo>
                  <a:pt x="48" y="249"/>
                </a:lnTo>
                <a:lnTo>
                  <a:pt x="48" y="247"/>
                </a:lnTo>
                <a:lnTo>
                  <a:pt x="47" y="245"/>
                </a:lnTo>
                <a:lnTo>
                  <a:pt x="47" y="245"/>
                </a:lnTo>
                <a:lnTo>
                  <a:pt x="48" y="243"/>
                </a:lnTo>
                <a:lnTo>
                  <a:pt x="50" y="239"/>
                </a:lnTo>
                <a:lnTo>
                  <a:pt x="47" y="239"/>
                </a:lnTo>
                <a:lnTo>
                  <a:pt x="47" y="239"/>
                </a:lnTo>
                <a:lnTo>
                  <a:pt x="47" y="242"/>
                </a:lnTo>
                <a:lnTo>
                  <a:pt x="47" y="243"/>
                </a:lnTo>
                <a:lnTo>
                  <a:pt x="45" y="242"/>
                </a:lnTo>
                <a:lnTo>
                  <a:pt x="45" y="242"/>
                </a:lnTo>
                <a:lnTo>
                  <a:pt x="47" y="250"/>
                </a:lnTo>
                <a:lnTo>
                  <a:pt x="47" y="250"/>
                </a:lnTo>
                <a:lnTo>
                  <a:pt x="48" y="250"/>
                </a:lnTo>
                <a:lnTo>
                  <a:pt x="50" y="253"/>
                </a:lnTo>
                <a:lnTo>
                  <a:pt x="50" y="253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59" y="259"/>
                </a:moveTo>
                <a:lnTo>
                  <a:pt x="59" y="259"/>
                </a:lnTo>
                <a:lnTo>
                  <a:pt x="58" y="255"/>
                </a:lnTo>
                <a:lnTo>
                  <a:pt x="57" y="253"/>
                </a:lnTo>
                <a:lnTo>
                  <a:pt x="57" y="253"/>
                </a:lnTo>
                <a:lnTo>
                  <a:pt x="58" y="249"/>
                </a:lnTo>
                <a:lnTo>
                  <a:pt x="58" y="244"/>
                </a:lnTo>
                <a:lnTo>
                  <a:pt x="58" y="244"/>
                </a:lnTo>
                <a:lnTo>
                  <a:pt x="56" y="245"/>
                </a:lnTo>
                <a:lnTo>
                  <a:pt x="56" y="245"/>
                </a:lnTo>
                <a:lnTo>
                  <a:pt x="56" y="248"/>
                </a:lnTo>
                <a:lnTo>
                  <a:pt x="56" y="249"/>
                </a:lnTo>
                <a:lnTo>
                  <a:pt x="56" y="249"/>
                </a:lnTo>
                <a:lnTo>
                  <a:pt x="57" y="248"/>
                </a:lnTo>
                <a:lnTo>
                  <a:pt x="57" y="247"/>
                </a:lnTo>
                <a:lnTo>
                  <a:pt x="57" y="247"/>
                </a:lnTo>
                <a:lnTo>
                  <a:pt x="57" y="248"/>
                </a:lnTo>
                <a:lnTo>
                  <a:pt x="57" y="249"/>
                </a:lnTo>
                <a:lnTo>
                  <a:pt x="56" y="252"/>
                </a:lnTo>
                <a:lnTo>
                  <a:pt x="56" y="252"/>
                </a:lnTo>
                <a:lnTo>
                  <a:pt x="54" y="249"/>
                </a:lnTo>
                <a:lnTo>
                  <a:pt x="54" y="249"/>
                </a:lnTo>
                <a:lnTo>
                  <a:pt x="53" y="249"/>
                </a:lnTo>
                <a:lnTo>
                  <a:pt x="52" y="248"/>
                </a:lnTo>
                <a:lnTo>
                  <a:pt x="52" y="248"/>
                </a:lnTo>
                <a:lnTo>
                  <a:pt x="53" y="245"/>
                </a:lnTo>
                <a:lnTo>
                  <a:pt x="53" y="245"/>
                </a:lnTo>
                <a:lnTo>
                  <a:pt x="51" y="247"/>
                </a:lnTo>
                <a:lnTo>
                  <a:pt x="50" y="248"/>
                </a:lnTo>
                <a:lnTo>
                  <a:pt x="50" y="248"/>
                </a:lnTo>
                <a:lnTo>
                  <a:pt x="50" y="247"/>
                </a:lnTo>
                <a:lnTo>
                  <a:pt x="50" y="245"/>
                </a:lnTo>
                <a:lnTo>
                  <a:pt x="48" y="247"/>
                </a:lnTo>
                <a:lnTo>
                  <a:pt x="48" y="247"/>
                </a:lnTo>
                <a:lnTo>
                  <a:pt x="51" y="248"/>
                </a:lnTo>
                <a:lnTo>
                  <a:pt x="51" y="249"/>
                </a:lnTo>
                <a:lnTo>
                  <a:pt x="52" y="250"/>
                </a:lnTo>
                <a:lnTo>
                  <a:pt x="52" y="250"/>
                </a:lnTo>
                <a:lnTo>
                  <a:pt x="53" y="250"/>
                </a:lnTo>
                <a:lnTo>
                  <a:pt x="54" y="250"/>
                </a:lnTo>
                <a:lnTo>
                  <a:pt x="54" y="253"/>
                </a:lnTo>
                <a:lnTo>
                  <a:pt x="54" y="253"/>
                </a:lnTo>
                <a:lnTo>
                  <a:pt x="54" y="253"/>
                </a:lnTo>
                <a:lnTo>
                  <a:pt x="56" y="253"/>
                </a:lnTo>
                <a:lnTo>
                  <a:pt x="57" y="254"/>
                </a:lnTo>
                <a:lnTo>
                  <a:pt x="57" y="254"/>
                </a:lnTo>
                <a:lnTo>
                  <a:pt x="56" y="254"/>
                </a:lnTo>
                <a:lnTo>
                  <a:pt x="54" y="257"/>
                </a:lnTo>
                <a:lnTo>
                  <a:pt x="54" y="258"/>
                </a:lnTo>
                <a:lnTo>
                  <a:pt x="53" y="259"/>
                </a:lnTo>
                <a:lnTo>
                  <a:pt x="56" y="259"/>
                </a:lnTo>
                <a:lnTo>
                  <a:pt x="56" y="259"/>
                </a:lnTo>
                <a:lnTo>
                  <a:pt x="56" y="257"/>
                </a:lnTo>
                <a:lnTo>
                  <a:pt x="57" y="255"/>
                </a:lnTo>
                <a:lnTo>
                  <a:pt x="57" y="255"/>
                </a:lnTo>
                <a:lnTo>
                  <a:pt x="57" y="255"/>
                </a:lnTo>
                <a:lnTo>
                  <a:pt x="57" y="258"/>
                </a:lnTo>
                <a:lnTo>
                  <a:pt x="58" y="259"/>
                </a:lnTo>
                <a:lnTo>
                  <a:pt x="59" y="259"/>
                </a:lnTo>
                <a:lnTo>
                  <a:pt x="59" y="259"/>
                </a:lnTo>
                <a:close/>
                <a:moveTo>
                  <a:pt x="48" y="262"/>
                </a:moveTo>
                <a:lnTo>
                  <a:pt x="48" y="262"/>
                </a:lnTo>
                <a:lnTo>
                  <a:pt x="48" y="263"/>
                </a:lnTo>
                <a:lnTo>
                  <a:pt x="48" y="264"/>
                </a:lnTo>
                <a:lnTo>
                  <a:pt x="48" y="264"/>
                </a:lnTo>
                <a:lnTo>
                  <a:pt x="50" y="264"/>
                </a:lnTo>
                <a:lnTo>
                  <a:pt x="50" y="264"/>
                </a:lnTo>
                <a:lnTo>
                  <a:pt x="50" y="263"/>
                </a:lnTo>
                <a:lnTo>
                  <a:pt x="48" y="262"/>
                </a:lnTo>
                <a:lnTo>
                  <a:pt x="48" y="262"/>
                </a:lnTo>
                <a:close/>
                <a:moveTo>
                  <a:pt x="54" y="265"/>
                </a:moveTo>
                <a:lnTo>
                  <a:pt x="54" y="265"/>
                </a:lnTo>
                <a:lnTo>
                  <a:pt x="54" y="264"/>
                </a:lnTo>
                <a:lnTo>
                  <a:pt x="53" y="264"/>
                </a:lnTo>
                <a:lnTo>
                  <a:pt x="52" y="264"/>
                </a:lnTo>
                <a:lnTo>
                  <a:pt x="52" y="264"/>
                </a:lnTo>
                <a:lnTo>
                  <a:pt x="52" y="262"/>
                </a:lnTo>
                <a:lnTo>
                  <a:pt x="52" y="260"/>
                </a:lnTo>
                <a:lnTo>
                  <a:pt x="51" y="260"/>
                </a:lnTo>
                <a:lnTo>
                  <a:pt x="51" y="260"/>
                </a:lnTo>
                <a:lnTo>
                  <a:pt x="52" y="263"/>
                </a:lnTo>
                <a:lnTo>
                  <a:pt x="51" y="265"/>
                </a:lnTo>
                <a:lnTo>
                  <a:pt x="51" y="265"/>
                </a:lnTo>
                <a:lnTo>
                  <a:pt x="53" y="265"/>
                </a:lnTo>
                <a:lnTo>
                  <a:pt x="54" y="265"/>
                </a:lnTo>
                <a:lnTo>
                  <a:pt x="54" y="265"/>
                </a:lnTo>
                <a:close/>
                <a:moveTo>
                  <a:pt x="57" y="269"/>
                </a:moveTo>
                <a:lnTo>
                  <a:pt x="57" y="269"/>
                </a:lnTo>
                <a:lnTo>
                  <a:pt x="58" y="267"/>
                </a:lnTo>
                <a:lnTo>
                  <a:pt x="58" y="267"/>
                </a:lnTo>
                <a:lnTo>
                  <a:pt x="57" y="265"/>
                </a:lnTo>
                <a:lnTo>
                  <a:pt x="57" y="265"/>
                </a:lnTo>
                <a:lnTo>
                  <a:pt x="56" y="267"/>
                </a:lnTo>
                <a:lnTo>
                  <a:pt x="56" y="267"/>
                </a:lnTo>
                <a:lnTo>
                  <a:pt x="56" y="268"/>
                </a:lnTo>
                <a:lnTo>
                  <a:pt x="57" y="269"/>
                </a:lnTo>
                <a:lnTo>
                  <a:pt x="57" y="269"/>
                </a:lnTo>
                <a:close/>
                <a:moveTo>
                  <a:pt x="56" y="273"/>
                </a:moveTo>
                <a:lnTo>
                  <a:pt x="56" y="273"/>
                </a:lnTo>
                <a:lnTo>
                  <a:pt x="56" y="274"/>
                </a:lnTo>
                <a:lnTo>
                  <a:pt x="56" y="274"/>
                </a:lnTo>
                <a:lnTo>
                  <a:pt x="54" y="275"/>
                </a:lnTo>
                <a:lnTo>
                  <a:pt x="54" y="275"/>
                </a:lnTo>
                <a:lnTo>
                  <a:pt x="54" y="275"/>
                </a:lnTo>
                <a:lnTo>
                  <a:pt x="56" y="277"/>
                </a:lnTo>
                <a:lnTo>
                  <a:pt x="56" y="278"/>
                </a:lnTo>
                <a:lnTo>
                  <a:pt x="56" y="278"/>
                </a:lnTo>
                <a:lnTo>
                  <a:pt x="57" y="278"/>
                </a:lnTo>
                <a:lnTo>
                  <a:pt x="57" y="278"/>
                </a:lnTo>
                <a:lnTo>
                  <a:pt x="57" y="277"/>
                </a:lnTo>
                <a:lnTo>
                  <a:pt x="58" y="277"/>
                </a:lnTo>
                <a:lnTo>
                  <a:pt x="58" y="277"/>
                </a:lnTo>
                <a:lnTo>
                  <a:pt x="57" y="279"/>
                </a:lnTo>
                <a:lnTo>
                  <a:pt x="57" y="280"/>
                </a:lnTo>
                <a:lnTo>
                  <a:pt x="58" y="280"/>
                </a:lnTo>
                <a:lnTo>
                  <a:pt x="58" y="280"/>
                </a:lnTo>
                <a:lnTo>
                  <a:pt x="58" y="279"/>
                </a:lnTo>
                <a:lnTo>
                  <a:pt x="59" y="277"/>
                </a:lnTo>
                <a:lnTo>
                  <a:pt x="59" y="277"/>
                </a:lnTo>
                <a:lnTo>
                  <a:pt x="58" y="274"/>
                </a:lnTo>
                <a:lnTo>
                  <a:pt x="57" y="270"/>
                </a:lnTo>
                <a:lnTo>
                  <a:pt x="57" y="270"/>
                </a:lnTo>
                <a:lnTo>
                  <a:pt x="56" y="270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70"/>
                </a:lnTo>
                <a:lnTo>
                  <a:pt x="56" y="272"/>
                </a:lnTo>
                <a:lnTo>
                  <a:pt x="56" y="272"/>
                </a:lnTo>
                <a:lnTo>
                  <a:pt x="54" y="273"/>
                </a:lnTo>
                <a:lnTo>
                  <a:pt x="54" y="273"/>
                </a:lnTo>
                <a:lnTo>
                  <a:pt x="54" y="274"/>
                </a:lnTo>
                <a:lnTo>
                  <a:pt x="54" y="274"/>
                </a:lnTo>
                <a:lnTo>
                  <a:pt x="56" y="273"/>
                </a:lnTo>
                <a:lnTo>
                  <a:pt x="56" y="273"/>
                </a:lnTo>
                <a:lnTo>
                  <a:pt x="56" y="273"/>
                </a:lnTo>
                <a:close/>
                <a:moveTo>
                  <a:pt x="52" y="280"/>
                </a:moveTo>
                <a:lnTo>
                  <a:pt x="52" y="280"/>
                </a:lnTo>
                <a:lnTo>
                  <a:pt x="52" y="279"/>
                </a:lnTo>
                <a:lnTo>
                  <a:pt x="52" y="277"/>
                </a:lnTo>
                <a:lnTo>
                  <a:pt x="52" y="277"/>
                </a:lnTo>
                <a:lnTo>
                  <a:pt x="51" y="277"/>
                </a:lnTo>
                <a:lnTo>
                  <a:pt x="51" y="278"/>
                </a:lnTo>
                <a:lnTo>
                  <a:pt x="51" y="278"/>
                </a:lnTo>
                <a:lnTo>
                  <a:pt x="50" y="278"/>
                </a:lnTo>
                <a:lnTo>
                  <a:pt x="50" y="278"/>
                </a:lnTo>
                <a:lnTo>
                  <a:pt x="50" y="277"/>
                </a:lnTo>
                <a:lnTo>
                  <a:pt x="51" y="274"/>
                </a:lnTo>
                <a:lnTo>
                  <a:pt x="51" y="274"/>
                </a:lnTo>
                <a:lnTo>
                  <a:pt x="50" y="274"/>
                </a:lnTo>
                <a:lnTo>
                  <a:pt x="48" y="274"/>
                </a:lnTo>
                <a:lnTo>
                  <a:pt x="48" y="274"/>
                </a:lnTo>
                <a:lnTo>
                  <a:pt x="48" y="278"/>
                </a:lnTo>
                <a:lnTo>
                  <a:pt x="48" y="279"/>
                </a:lnTo>
                <a:lnTo>
                  <a:pt x="50" y="280"/>
                </a:lnTo>
                <a:lnTo>
                  <a:pt x="50" y="280"/>
                </a:lnTo>
                <a:lnTo>
                  <a:pt x="50" y="279"/>
                </a:lnTo>
                <a:lnTo>
                  <a:pt x="51" y="279"/>
                </a:lnTo>
                <a:lnTo>
                  <a:pt x="52" y="280"/>
                </a:lnTo>
                <a:lnTo>
                  <a:pt x="52" y="280"/>
                </a:lnTo>
                <a:close/>
                <a:moveTo>
                  <a:pt x="56" y="283"/>
                </a:moveTo>
                <a:lnTo>
                  <a:pt x="56" y="283"/>
                </a:lnTo>
                <a:lnTo>
                  <a:pt x="52" y="284"/>
                </a:lnTo>
                <a:lnTo>
                  <a:pt x="51" y="284"/>
                </a:lnTo>
                <a:lnTo>
                  <a:pt x="52" y="285"/>
                </a:lnTo>
                <a:lnTo>
                  <a:pt x="52" y="285"/>
                </a:lnTo>
                <a:lnTo>
                  <a:pt x="52" y="285"/>
                </a:lnTo>
                <a:lnTo>
                  <a:pt x="54" y="284"/>
                </a:lnTo>
                <a:lnTo>
                  <a:pt x="54" y="284"/>
                </a:lnTo>
                <a:lnTo>
                  <a:pt x="53" y="287"/>
                </a:lnTo>
                <a:lnTo>
                  <a:pt x="54" y="287"/>
                </a:lnTo>
                <a:lnTo>
                  <a:pt x="54" y="287"/>
                </a:lnTo>
                <a:lnTo>
                  <a:pt x="54" y="287"/>
                </a:lnTo>
                <a:lnTo>
                  <a:pt x="56" y="284"/>
                </a:lnTo>
                <a:lnTo>
                  <a:pt x="56" y="283"/>
                </a:lnTo>
                <a:lnTo>
                  <a:pt x="56" y="283"/>
                </a:lnTo>
                <a:lnTo>
                  <a:pt x="56" y="280"/>
                </a:lnTo>
                <a:lnTo>
                  <a:pt x="56" y="279"/>
                </a:lnTo>
                <a:lnTo>
                  <a:pt x="56" y="280"/>
                </a:lnTo>
                <a:lnTo>
                  <a:pt x="56" y="283"/>
                </a:lnTo>
                <a:close/>
                <a:moveTo>
                  <a:pt x="47" y="280"/>
                </a:moveTo>
                <a:lnTo>
                  <a:pt x="47" y="280"/>
                </a:lnTo>
                <a:lnTo>
                  <a:pt x="47" y="284"/>
                </a:lnTo>
                <a:lnTo>
                  <a:pt x="46" y="285"/>
                </a:lnTo>
                <a:lnTo>
                  <a:pt x="47" y="285"/>
                </a:lnTo>
                <a:lnTo>
                  <a:pt x="47" y="285"/>
                </a:lnTo>
                <a:lnTo>
                  <a:pt x="48" y="283"/>
                </a:lnTo>
                <a:lnTo>
                  <a:pt x="48" y="282"/>
                </a:lnTo>
                <a:lnTo>
                  <a:pt x="47" y="280"/>
                </a:lnTo>
                <a:lnTo>
                  <a:pt x="47" y="280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5" y="285"/>
                </a:lnTo>
                <a:lnTo>
                  <a:pt x="45" y="284"/>
                </a:lnTo>
                <a:lnTo>
                  <a:pt x="43" y="284"/>
                </a:lnTo>
                <a:lnTo>
                  <a:pt x="43" y="283"/>
                </a:lnTo>
                <a:lnTo>
                  <a:pt x="43" y="283"/>
                </a:lnTo>
                <a:lnTo>
                  <a:pt x="45" y="283"/>
                </a:lnTo>
                <a:lnTo>
                  <a:pt x="45" y="282"/>
                </a:lnTo>
                <a:lnTo>
                  <a:pt x="42" y="282"/>
                </a:lnTo>
                <a:lnTo>
                  <a:pt x="42" y="282"/>
                </a:lnTo>
                <a:lnTo>
                  <a:pt x="42" y="284"/>
                </a:lnTo>
                <a:lnTo>
                  <a:pt x="42" y="287"/>
                </a:lnTo>
                <a:lnTo>
                  <a:pt x="42" y="287"/>
                </a:lnTo>
                <a:lnTo>
                  <a:pt x="43" y="287"/>
                </a:lnTo>
                <a:lnTo>
                  <a:pt x="43" y="285"/>
                </a:lnTo>
                <a:lnTo>
                  <a:pt x="45" y="285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51" y="290"/>
                </a:moveTo>
                <a:lnTo>
                  <a:pt x="51" y="290"/>
                </a:lnTo>
                <a:lnTo>
                  <a:pt x="52" y="290"/>
                </a:lnTo>
                <a:lnTo>
                  <a:pt x="52" y="289"/>
                </a:lnTo>
                <a:lnTo>
                  <a:pt x="52" y="287"/>
                </a:lnTo>
                <a:lnTo>
                  <a:pt x="52" y="287"/>
                </a:lnTo>
                <a:lnTo>
                  <a:pt x="52" y="287"/>
                </a:lnTo>
                <a:lnTo>
                  <a:pt x="52" y="288"/>
                </a:lnTo>
                <a:lnTo>
                  <a:pt x="52" y="289"/>
                </a:lnTo>
                <a:lnTo>
                  <a:pt x="51" y="289"/>
                </a:lnTo>
                <a:lnTo>
                  <a:pt x="51" y="290"/>
                </a:lnTo>
                <a:lnTo>
                  <a:pt x="51" y="290"/>
                </a:lnTo>
                <a:close/>
                <a:moveTo>
                  <a:pt x="46" y="293"/>
                </a:moveTo>
                <a:lnTo>
                  <a:pt x="46" y="293"/>
                </a:lnTo>
                <a:lnTo>
                  <a:pt x="47" y="290"/>
                </a:lnTo>
                <a:lnTo>
                  <a:pt x="47" y="288"/>
                </a:lnTo>
                <a:lnTo>
                  <a:pt x="47" y="288"/>
                </a:lnTo>
                <a:lnTo>
                  <a:pt x="46" y="289"/>
                </a:lnTo>
                <a:lnTo>
                  <a:pt x="45" y="290"/>
                </a:lnTo>
                <a:lnTo>
                  <a:pt x="45" y="292"/>
                </a:lnTo>
                <a:lnTo>
                  <a:pt x="46" y="293"/>
                </a:lnTo>
                <a:lnTo>
                  <a:pt x="46" y="293"/>
                </a:lnTo>
                <a:close/>
                <a:moveTo>
                  <a:pt x="47" y="299"/>
                </a:moveTo>
                <a:lnTo>
                  <a:pt x="47" y="299"/>
                </a:lnTo>
                <a:lnTo>
                  <a:pt x="48" y="297"/>
                </a:lnTo>
                <a:lnTo>
                  <a:pt x="48" y="295"/>
                </a:lnTo>
                <a:lnTo>
                  <a:pt x="47" y="294"/>
                </a:lnTo>
                <a:lnTo>
                  <a:pt x="47" y="294"/>
                </a:lnTo>
                <a:lnTo>
                  <a:pt x="46" y="298"/>
                </a:lnTo>
                <a:lnTo>
                  <a:pt x="46" y="299"/>
                </a:lnTo>
                <a:lnTo>
                  <a:pt x="47" y="299"/>
                </a:lnTo>
                <a:lnTo>
                  <a:pt x="47" y="299"/>
                </a:lnTo>
                <a:close/>
                <a:moveTo>
                  <a:pt x="53" y="302"/>
                </a:moveTo>
                <a:lnTo>
                  <a:pt x="53" y="302"/>
                </a:lnTo>
                <a:lnTo>
                  <a:pt x="54" y="300"/>
                </a:lnTo>
                <a:lnTo>
                  <a:pt x="54" y="299"/>
                </a:lnTo>
                <a:lnTo>
                  <a:pt x="54" y="298"/>
                </a:lnTo>
                <a:lnTo>
                  <a:pt x="54" y="298"/>
                </a:lnTo>
                <a:lnTo>
                  <a:pt x="52" y="300"/>
                </a:lnTo>
                <a:lnTo>
                  <a:pt x="52" y="302"/>
                </a:lnTo>
                <a:lnTo>
                  <a:pt x="53" y="302"/>
                </a:lnTo>
                <a:lnTo>
                  <a:pt x="53" y="302"/>
                </a:lnTo>
                <a:close/>
                <a:moveTo>
                  <a:pt x="58" y="302"/>
                </a:moveTo>
                <a:lnTo>
                  <a:pt x="58" y="302"/>
                </a:lnTo>
                <a:lnTo>
                  <a:pt x="59" y="299"/>
                </a:lnTo>
                <a:lnTo>
                  <a:pt x="59" y="295"/>
                </a:lnTo>
                <a:lnTo>
                  <a:pt x="59" y="295"/>
                </a:lnTo>
                <a:lnTo>
                  <a:pt x="58" y="295"/>
                </a:lnTo>
                <a:lnTo>
                  <a:pt x="58" y="297"/>
                </a:lnTo>
                <a:lnTo>
                  <a:pt x="58" y="298"/>
                </a:lnTo>
                <a:lnTo>
                  <a:pt x="57" y="298"/>
                </a:lnTo>
                <a:lnTo>
                  <a:pt x="57" y="298"/>
                </a:lnTo>
                <a:lnTo>
                  <a:pt x="56" y="298"/>
                </a:lnTo>
                <a:lnTo>
                  <a:pt x="56" y="299"/>
                </a:lnTo>
                <a:lnTo>
                  <a:pt x="56" y="299"/>
                </a:lnTo>
                <a:lnTo>
                  <a:pt x="57" y="298"/>
                </a:lnTo>
                <a:lnTo>
                  <a:pt x="58" y="299"/>
                </a:lnTo>
                <a:lnTo>
                  <a:pt x="58" y="299"/>
                </a:lnTo>
                <a:lnTo>
                  <a:pt x="58" y="299"/>
                </a:lnTo>
                <a:lnTo>
                  <a:pt x="57" y="300"/>
                </a:lnTo>
                <a:lnTo>
                  <a:pt x="58" y="302"/>
                </a:lnTo>
                <a:lnTo>
                  <a:pt x="58" y="302"/>
                </a:lnTo>
                <a:close/>
                <a:moveTo>
                  <a:pt x="57" y="324"/>
                </a:moveTo>
                <a:lnTo>
                  <a:pt x="57" y="324"/>
                </a:lnTo>
                <a:lnTo>
                  <a:pt x="57" y="327"/>
                </a:lnTo>
                <a:lnTo>
                  <a:pt x="57" y="328"/>
                </a:lnTo>
                <a:lnTo>
                  <a:pt x="57" y="328"/>
                </a:lnTo>
                <a:lnTo>
                  <a:pt x="58" y="328"/>
                </a:lnTo>
                <a:lnTo>
                  <a:pt x="58" y="327"/>
                </a:lnTo>
                <a:lnTo>
                  <a:pt x="57" y="324"/>
                </a:lnTo>
                <a:lnTo>
                  <a:pt x="57" y="324"/>
                </a:lnTo>
                <a:close/>
                <a:moveTo>
                  <a:pt x="46" y="304"/>
                </a:moveTo>
                <a:lnTo>
                  <a:pt x="46" y="304"/>
                </a:lnTo>
                <a:lnTo>
                  <a:pt x="46" y="304"/>
                </a:lnTo>
                <a:lnTo>
                  <a:pt x="46" y="305"/>
                </a:lnTo>
                <a:lnTo>
                  <a:pt x="46" y="305"/>
                </a:lnTo>
                <a:lnTo>
                  <a:pt x="46" y="304"/>
                </a:lnTo>
                <a:lnTo>
                  <a:pt x="46" y="303"/>
                </a:lnTo>
                <a:lnTo>
                  <a:pt x="43" y="303"/>
                </a:lnTo>
                <a:lnTo>
                  <a:pt x="43" y="305"/>
                </a:lnTo>
                <a:lnTo>
                  <a:pt x="43" y="305"/>
                </a:lnTo>
                <a:lnTo>
                  <a:pt x="45" y="304"/>
                </a:lnTo>
                <a:lnTo>
                  <a:pt x="46" y="304"/>
                </a:lnTo>
                <a:lnTo>
                  <a:pt x="46" y="304"/>
                </a:lnTo>
                <a:close/>
                <a:moveTo>
                  <a:pt x="57" y="305"/>
                </a:moveTo>
                <a:lnTo>
                  <a:pt x="57" y="305"/>
                </a:lnTo>
                <a:lnTo>
                  <a:pt x="58" y="305"/>
                </a:lnTo>
                <a:lnTo>
                  <a:pt x="59" y="304"/>
                </a:lnTo>
                <a:lnTo>
                  <a:pt x="59" y="304"/>
                </a:lnTo>
                <a:lnTo>
                  <a:pt x="58" y="304"/>
                </a:lnTo>
                <a:lnTo>
                  <a:pt x="57" y="303"/>
                </a:lnTo>
                <a:lnTo>
                  <a:pt x="57" y="305"/>
                </a:lnTo>
                <a:close/>
                <a:moveTo>
                  <a:pt x="46" y="314"/>
                </a:moveTo>
                <a:lnTo>
                  <a:pt x="46" y="314"/>
                </a:lnTo>
                <a:lnTo>
                  <a:pt x="46" y="310"/>
                </a:lnTo>
                <a:lnTo>
                  <a:pt x="45" y="308"/>
                </a:lnTo>
                <a:lnTo>
                  <a:pt x="45" y="308"/>
                </a:lnTo>
                <a:lnTo>
                  <a:pt x="46" y="309"/>
                </a:lnTo>
                <a:lnTo>
                  <a:pt x="47" y="310"/>
                </a:lnTo>
                <a:lnTo>
                  <a:pt x="47" y="310"/>
                </a:lnTo>
                <a:lnTo>
                  <a:pt x="47" y="309"/>
                </a:lnTo>
                <a:lnTo>
                  <a:pt x="47" y="308"/>
                </a:lnTo>
                <a:lnTo>
                  <a:pt x="45" y="307"/>
                </a:lnTo>
                <a:lnTo>
                  <a:pt x="45" y="307"/>
                </a:lnTo>
                <a:lnTo>
                  <a:pt x="45" y="310"/>
                </a:lnTo>
                <a:lnTo>
                  <a:pt x="43" y="312"/>
                </a:lnTo>
                <a:lnTo>
                  <a:pt x="42" y="313"/>
                </a:lnTo>
                <a:lnTo>
                  <a:pt x="42" y="313"/>
                </a:lnTo>
                <a:lnTo>
                  <a:pt x="45" y="314"/>
                </a:lnTo>
                <a:lnTo>
                  <a:pt x="46" y="314"/>
                </a:lnTo>
                <a:lnTo>
                  <a:pt x="46" y="314"/>
                </a:lnTo>
                <a:close/>
                <a:moveTo>
                  <a:pt x="54" y="313"/>
                </a:moveTo>
                <a:lnTo>
                  <a:pt x="54" y="313"/>
                </a:lnTo>
                <a:lnTo>
                  <a:pt x="54" y="314"/>
                </a:lnTo>
                <a:lnTo>
                  <a:pt x="56" y="313"/>
                </a:lnTo>
                <a:lnTo>
                  <a:pt x="56" y="312"/>
                </a:lnTo>
                <a:lnTo>
                  <a:pt x="54" y="310"/>
                </a:lnTo>
                <a:lnTo>
                  <a:pt x="54" y="310"/>
                </a:lnTo>
                <a:lnTo>
                  <a:pt x="54" y="313"/>
                </a:lnTo>
                <a:lnTo>
                  <a:pt x="54" y="313"/>
                </a:lnTo>
                <a:close/>
                <a:moveTo>
                  <a:pt x="53" y="320"/>
                </a:moveTo>
                <a:lnTo>
                  <a:pt x="57" y="320"/>
                </a:lnTo>
                <a:lnTo>
                  <a:pt x="57" y="320"/>
                </a:lnTo>
                <a:lnTo>
                  <a:pt x="57" y="322"/>
                </a:lnTo>
                <a:lnTo>
                  <a:pt x="57" y="323"/>
                </a:lnTo>
                <a:lnTo>
                  <a:pt x="58" y="323"/>
                </a:lnTo>
                <a:lnTo>
                  <a:pt x="58" y="323"/>
                </a:lnTo>
                <a:lnTo>
                  <a:pt x="58" y="317"/>
                </a:lnTo>
                <a:lnTo>
                  <a:pt x="58" y="317"/>
                </a:lnTo>
                <a:lnTo>
                  <a:pt x="57" y="317"/>
                </a:lnTo>
                <a:lnTo>
                  <a:pt x="57" y="318"/>
                </a:lnTo>
                <a:lnTo>
                  <a:pt x="57" y="319"/>
                </a:lnTo>
                <a:lnTo>
                  <a:pt x="54" y="319"/>
                </a:lnTo>
                <a:lnTo>
                  <a:pt x="54" y="319"/>
                </a:lnTo>
                <a:lnTo>
                  <a:pt x="54" y="317"/>
                </a:lnTo>
                <a:lnTo>
                  <a:pt x="54" y="317"/>
                </a:lnTo>
                <a:lnTo>
                  <a:pt x="57" y="315"/>
                </a:lnTo>
                <a:lnTo>
                  <a:pt x="58" y="314"/>
                </a:lnTo>
                <a:lnTo>
                  <a:pt x="58" y="312"/>
                </a:lnTo>
                <a:lnTo>
                  <a:pt x="57" y="310"/>
                </a:lnTo>
                <a:lnTo>
                  <a:pt x="57" y="310"/>
                </a:lnTo>
                <a:lnTo>
                  <a:pt x="56" y="315"/>
                </a:lnTo>
                <a:lnTo>
                  <a:pt x="56" y="315"/>
                </a:lnTo>
                <a:lnTo>
                  <a:pt x="54" y="315"/>
                </a:lnTo>
                <a:lnTo>
                  <a:pt x="53" y="314"/>
                </a:lnTo>
                <a:lnTo>
                  <a:pt x="53" y="314"/>
                </a:lnTo>
                <a:lnTo>
                  <a:pt x="52" y="313"/>
                </a:lnTo>
                <a:lnTo>
                  <a:pt x="52" y="313"/>
                </a:lnTo>
                <a:lnTo>
                  <a:pt x="53" y="317"/>
                </a:lnTo>
                <a:lnTo>
                  <a:pt x="53" y="318"/>
                </a:lnTo>
                <a:lnTo>
                  <a:pt x="53" y="320"/>
                </a:lnTo>
                <a:lnTo>
                  <a:pt x="53" y="320"/>
                </a:lnTo>
                <a:close/>
                <a:moveTo>
                  <a:pt x="46" y="329"/>
                </a:moveTo>
                <a:lnTo>
                  <a:pt x="46" y="329"/>
                </a:lnTo>
                <a:lnTo>
                  <a:pt x="46" y="328"/>
                </a:lnTo>
                <a:lnTo>
                  <a:pt x="47" y="327"/>
                </a:lnTo>
                <a:lnTo>
                  <a:pt x="47" y="327"/>
                </a:lnTo>
                <a:lnTo>
                  <a:pt x="46" y="327"/>
                </a:lnTo>
                <a:lnTo>
                  <a:pt x="46" y="327"/>
                </a:lnTo>
                <a:lnTo>
                  <a:pt x="45" y="327"/>
                </a:lnTo>
                <a:lnTo>
                  <a:pt x="45" y="325"/>
                </a:lnTo>
                <a:lnTo>
                  <a:pt x="45" y="325"/>
                </a:lnTo>
                <a:lnTo>
                  <a:pt x="45" y="325"/>
                </a:lnTo>
                <a:lnTo>
                  <a:pt x="45" y="324"/>
                </a:lnTo>
                <a:lnTo>
                  <a:pt x="45" y="324"/>
                </a:lnTo>
                <a:lnTo>
                  <a:pt x="47" y="324"/>
                </a:lnTo>
                <a:lnTo>
                  <a:pt x="48" y="324"/>
                </a:lnTo>
                <a:lnTo>
                  <a:pt x="48" y="324"/>
                </a:lnTo>
                <a:lnTo>
                  <a:pt x="48" y="323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0"/>
                </a:lnTo>
                <a:lnTo>
                  <a:pt x="47" y="319"/>
                </a:lnTo>
                <a:lnTo>
                  <a:pt x="50" y="318"/>
                </a:lnTo>
                <a:lnTo>
                  <a:pt x="50" y="318"/>
                </a:lnTo>
                <a:lnTo>
                  <a:pt x="46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9"/>
                </a:lnTo>
                <a:lnTo>
                  <a:pt x="42" y="323"/>
                </a:lnTo>
                <a:lnTo>
                  <a:pt x="42" y="323"/>
                </a:lnTo>
                <a:lnTo>
                  <a:pt x="43" y="323"/>
                </a:lnTo>
                <a:lnTo>
                  <a:pt x="43" y="324"/>
                </a:lnTo>
                <a:lnTo>
                  <a:pt x="43" y="324"/>
                </a:lnTo>
                <a:lnTo>
                  <a:pt x="43" y="325"/>
                </a:lnTo>
                <a:lnTo>
                  <a:pt x="42" y="327"/>
                </a:lnTo>
                <a:lnTo>
                  <a:pt x="42" y="328"/>
                </a:lnTo>
                <a:lnTo>
                  <a:pt x="42" y="328"/>
                </a:lnTo>
                <a:lnTo>
                  <a:pt x="43" y="329"/>
                </a:lnTo>
                <a:lnTo>
                  <a:pt x="46" y="329"/>
                </a:lnTo>
                <a:lnTo>
                  <a:pt x="46" y="329"/>
                </a:lnTo>
                <a:close/>
                <a:moveTo>
                  <a:pt x="50" y="328"/>
                </a:moveTo>
                <a:lnTo>
                  <a:pt x="50" y="328"/>
                </a:lnTo>
                <a:lnTo>
                  <a:pt x="51" y="327"/>
                </a:lnTo>
                <a:lnTo>
                  <a:pt x="50" y="325"/>
                </a:lnTo>
                <a:lnTo>
                  <a:pt x="50" y="325"/>
                </a:lnTo>
                <a:lnTo>
                  <a:pt x="51" y="325"/>
                </a:lnTo>
                <a:lnTo>
                  <a:pt x="52" y="325"/>
                </a:lnTo>
                <a:lnTo>
                  <a:pt x="52" y="324"/>
                </a:lnTo>
                <a:lnTo>
                  <a:pt x="53" y="324"/>
                </a:lnTo>
                <a:lnTo>
                  <a:pt x="53" y="324"/>
                </a:lnTo>
                <a:lnTo>
                  <a:pt x="53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4"/>
                </a:lnTo>
                <a:lnTo>
                  <a:pt x="52" y="324"/>
                </a:lnTo>
                <a:lnTo>
                  <a:pt x="51" y="324"/>
                </a:lnTo>
                <a:lnTo>
                  <a:pt x="51" y="324"/>
                </a:lnTo>
                <a:lnTo>
                  <a:pt x="51" y="322"/>
                </a:lnTo>
                <a:lnTo>
                  <a:pt x="51" y="320"/>
                </a:lnTo>
                <a:lnTo>
                  <a:pt x="50" y="320"/>
                </a:lnTo>
                <a:lnTo>
                  <a:pt x="50" y="320"/>
                </a:lnTo>
                <a:lnTo>
                  <a:pt x="50" y="322"/>
                </a:lnTo>
                <a:lnTo>
                  <a:pt x="50" y="324"/>
                </a:lnTo>
                <a:lnTo>
                  <a:pt x="50" y="324"/>
                </a:lnTo>
                <a:lnTo>
                  <a:pt x="48" y="325"/>
                </a:lnTo>
                <a:lnTo>
                  <a:pt x="48" y="327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50" y="328"/>
                </a:lnTo>
                <a:lnTo>
                  <a:pt x="50" y="328"/>
                </a:lnTo>
                <a:close/>
                <a:moveTo>
                  <a:pt x="53" y="335"/>
                </a:moveTo>
                <a:lnTo>
                  <a:pt x="53" y="335"/>
                </a:lnTo>
                <a:lnTo>
                  <a:pt x="54" y="333"/>
                </a:lnTo>
                <a:lnTo>
                  <a:pt x="54" y="332"/>
                </a:lnTo>
                <a:lnTo>
                  <a:pt x="54" y="337"/>
                </a:lnTo>
                <a:lnTo>
                  <a:pt x="54" y="337"/>
                </a:lnTo>
                <a:lnTo>
                  <a:pt x="58" y="337"/>
                </a:lnTo>
                <a:lnTo>
                  <a:pt x="58" y="337"/>
                </a:lnTo>
                <a:lnTo>
                  <a:pt x="58" y="335"/>
                </a:lnTo>
                <a:lnTo>
                  <a:pt x="57" y="333"/>
                </a:lnTo>
                <a:lnTo>
                  <a:pt x="57" y="332"/>
                </a:lnTo>
                <a:lnTo>
                  <a:pt x="56" y="330"/>
                </a:lnTo>
                <a:lnTo>
                  <a:pt x="56" y="330"/>
                </a:lnTo>
                <a:lnTo>
                  <a:pt x="54" y="330"/>
                </a:lnTo>
                <a:lnTo>
                  <a:pt x="54" y="332"/>
                </a:lnTo>
                <a:lnTo>
                  <a:pt x="54" y="332"/>
                </a:lnTo>
                <a:lnTo>
                  <a:pt x="53" y="330"/>
                </a:lnTo>
                <a:lnTo>
                  <a:pt x="53" y="330"/>
                </a:lnTo>
                <a:lnTo>
                  <a:pt x="52" y="332"/>
                </a:lnTo>
                <a:lnTo>
                  <a:pt x="52" y="332"/>
                </a:lnTo>
                <a:lnTo>
                  <a:pt x="52" y="332"/>
                </a:lnTo>
                <a:lnTo>
                  <a:pt x="51" y="332"/>
                </a:lnTo>
                <a:lnTo>
                  <a:pt x="51" y="332"/>
                </a:lnTo>
                <a:lnTo>
                  <a:pt x="53" y="332"/>
                </a:lnTo>
                <a:lnTo>
                  <a:pt x="53" y="333"/>
                </a:lnTo>
                <a:lnTo>
                  <a:pt x="53" y="334"/>
                </a:lnTo>
                <a:lnTo>
                  <a:pt x="53" y="335"/>
                </a:lnTo>
                <a:lnTo>
                  <a:pt x="53" y="335"/>
                </a:lnTo>
                <a:close/>
                <a:moveTo>
                  <a:pt x="48" y="340"/>
                </a:moveTo>
                <a:lnTo>
                  <a:pt x="48" y="340"/>
                </a:lnTo>
                <a:lnTo>
                  <a:pt x="50" y="338"/>
                </a:lnTo>
                <a:lnTo>
                  <a:pt x="50" y="334"/>
                </a:lnTo>
                <a:lnTo>
                  <a:pt x="50" y="334"/>
                </a:lnTo>
                <a:lnTo>
                  <a:pt x="47" y="335"/>
                </a:lnTo>
                <a:lnTo>
                  <a:pt x="47" y="337"/>
                </a:lnTo>
                <a:lnTo>
                  <a:pt x="48" y="340"/>
                </a:lnTo>
                <a:lnTo>
                  <a:pt x="48" y="340"/>
                </a:lnTo>
                <a:close/>
                <a:moveTo>
                  <a:pt x="52" y="343"/>
                </a:moveTo>
                <a:lnTo>
                  <a:pt x="52" y="343"/>
                </a:lnTo>
                <a:lnTo>
                  <a:pt x="51" y="343"/>
                </a:lnTo>
                <a:lnTo>
                  <a:pt x="51" y="343"/>
                </a:lnTo>
                <a:lnTo>
                  <a:pt x="51" y="344"/>
                </a:lnTo>
                <a:lnTo>
                  <a:pt x="50" y="345"/>
                </a:lnTo>
                <a:lnTo>
                  <a:pt x="50" y="345"/>
                </a:lnTo>
                <a:lnTo>
                  <a:pt x="50" y="347"/>
                </a:lnTo>
                <a:lnTo>
                  <a:pt x="51" y="348"/>
                </a:lnTo>
                <a:lnTo>
                  <a:pt x="51" y="348"/>
                </a:lnTo>
                <a:lnTo>
                  <a:pt x="51" y="345"/>
                </a:lnTo>
                <a:lnTo>
                  <a:pt x="51" y="344"/>
                </a:lnTo>
                <a:lnTo>
                  <a:pt x="52" y="344"/>
                </a:lnTo>
                <a:lnTo>
                  <a:pt x="52" y="344"/>
                </a:lnTo>
                <a:lnTo>
                  <a:pt x="52" y="345"/>
                </a:lnTo>
                <a:lnTo>
                  <a:pt x="52" y="347"/>
                </a:lnTo>
                <a:lnTo>
                  <a:pt x="53" y="347"/>
                </a:lnTo>
                <a:lnTo>
                  <a:pt x="53" y="347"/>
                </a:lnTo>
                <a:lnTo>
                  <a:pt x="53" y="348"/>
                </a:lnTo>
                <a:lnTo>
                  <a:pt x="53" y="350"/>
                </a:lnTo>
                <a:lnTo>
                  <a:pt x="53" y="350"/>
                </a:lnTo>
                <a:lnTo>
                  <a:pt x="54" y="349"/>
                </a:lnTo>
                <a:lnTo>
                  <a:pt x="54" y="348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lnTo>
                  <a:pt x="54" y="343"/>
                </a:lnTo>
                <a:lnTo>
                  <a:pt x="54" y="343"/>
                </a:lnTo>
                <a:lnTo>
                  <a:pt x="54" y="340"/>
                </a:lnTo>
                <a:lnTo>
                  <a:pt x="54" y="340"/>
                </a:lnTo>
                <a:lnTo>
                  <a:pt x="53" y="340"/>
                </a:lnTo>
                <a:lnTo>
                  <a:pt x="53" y="342"/>
                </a:lnTo>
                <a:lnTo>
                  <a:pt x="53" y="342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2"/>
                </a:lnTo>
                <a:lnTo>
                  <a:pt x="52" y="343"/>
                </a:lnTo>
                <a:lnTo>
                  <a:pt x="52" y="343"/>
                </a:lnTo>
                <a:close/>
                <a:moveTo>
                  <a:pt x="50" y="352"/>
                </a:moveTo>
                <a:lnTo>
                  <a:pt x="50" y="352"/>
                </a:lnTo>
                <a:lnTo>
                  <a:pt x="50" y="350"/>
                </a:lnTo>
                <a:lnTo>
                  <a:pt x="48" y="350"/>
                </a:lnTo>
                <a:lnTo>
                  <a:pt x="48" y="349"/>
                </a:lnTo>
                <a:lnTo>
                  <a:pt x="48" y="349"/>
                </a:lnTo>
                <a:lnTo>
                  <a:pt x="48" y="345"/>
                </a:lnTo>
                <a:lnTo>
                  <a:pt x="48" y="342"/>
                </a:lnTo>
                <a:lnTo>
                  <a:pt x="48" y="342"/>
                </a:lnTo>
                <a:lnTo>
                  <a:pt x="48" y="343"/>
                </a:lnTo>
                <a:lnTo>
                  <a:pt x="46" y="343"/>
                </a:lnTo>
                <a:lnTo>
                  <a:pt x="46" y="343"/>
                </a:lnTo>
                <a:lnTo>
                  <a:pt x="47" y="345"/>
                </a:lnTo>
                <a:lnTo>
                  <a:pt x="47" y="347"/>
                </a:lnTo>
                <a:lnTo>
                  <a:pt x="47" y="352"/>
                </a:lnTo>
                <a:lnTo>
                  <a:pt x="50" y="352"/>
                </a:lnTo>
                <a:close/>
                <a:moveTo>
                  <a:pt x="47" y="368"/>
                </a:moveTo>
                <a:lnTo>
                  <a:pt x="47" y="368"/>
                </a:lnTo>
                <a:lnTo>
                  <a:pt x="50" y="368"/>
                </a:lnTo>
                <a:lnTo>
                  <a:pt x="50" y="368"/>
                </a:lnTo>
                <a:lnTo>
                  <a:pt x="50" y="365"/>
                </a:lnTo>
                <a:lnTo>
                  <a:pt x="48" y="365"/>
                </a:lnTo>
                <a:lnTo>
                  <a:pt x="48" y="365"/>
                </a:lnTo>
                <a:lnTo>
                  <a:pt x="47" y="367"/>
                </a:lnTo>
                <a:lnTo>
                  <a:pt x="47" y="368"/>
                </a:lnTo>
                <a:lnTo>
                  <a:pt x="47" y="368"/>
                </a:lnTo>
                <a:close/>
                <a:moveTo>
                  <a:pt x="53" y="374"/>
                </a:moveTo>
                <a:lnTo>
                  <a:pt x="53" y="374"/>
                </a:lnTo>
                <a:lnTo>
                  <a:pt x="53" y="373"/>
                </a:lnTo>
                <a:lnTo>
                  <a:pt x="53" y="372"/>
                </a:lnTo>
                <a:lnTo>
                  <a:pt x="52" y="372"/>
                </a:lnTo>
                <a:lnTo>
                  <a:pt x="52" y="372"/>
                </a:lnTo>
                <a:lnTo>
                  <a:pt x="52" y="373"/>
                </a:lnTo>
                <a:lnTo>
                  <a:pt x="52" y="374"/>
                </a:lnTo>
                <a:lnTo>
                  <a:pt x="53" y="374"/>
                </a:lnTo>
                <a:lnTo>
                  <a:pt x="53" y="374"/>
                </a:lnTo>
                <a:close/>
                <a:moveTo>
                  <a:pt x="57" y="388"/>
                </a:moveTo>
                <a:lnTo>
                  <a:pt x="57" y="388"/>
                </a:lnTo>
                <a:lnTo>
                  <a:pt x="57" y="387"/>
                </a:lnTo>
                <a:lnTo>
                  <a:pt x="57" y="385"/>
                </a:lnTo>
                <a:lnTo>
                  <a:pt x="57" y="385"/>
                </a:lnTo>
                <a:lnTo>
                  <a:pt x="56" y="385"/>
                </a:lnTo>
                <a:lnTo>
                  <a:pt x="56" y="387"/>
                </a:lnTo>
                <a:lnTo>
                  <a:pt x="56" y="388"/>
                </a:lnTo>
                <a:lnTo>
                  <a:pt x="57" y="388"/>
                </a:lnTo>
                <a:lnTo>
                  <a:pt x="57" y="388"/>
                </a:lnTo>
                <a:close/>
                <a:moveTo>
                  <a:pt x="51" y="389"/>
                </a:moveTo>
                <a:lnTo>
                  <a:pt x="51" y="389"/>
                </a:lnTo>
                <a:lnTo>
                  <a:pt x="52" y="385"/>
                </a:lnTo>
                <a:lnTo>
                  <a:pt x="52" y="384"/>
                </a:lnTo>
                <a:lnTo>
                  <a:pt x="52" y="383"/>
                </a:lnTo>
                <a:lnTo>
                  <a:pt x="52" y="383"/>
                </a:lnTo>
                <a:lnTo>
                  <a:pt x="51" y="385"/>
                </a:lnTo>
                <a:lnTo>
                  <a:pt x="51" y="388"/>
                </a:lnTo>
                <a:lnTo>
                  <a:pt x="51" y="389"/>
                </a:lnTo>
                <a:lnTo>
                  <a:pt x="51" y="389"/>
                </a:lnTo>
                <a:close/>
                <a:moveTo>
                  <a:pt x="43" y="400"/>
                </a:moveTo>
                <a:lnTo>
                  <a:pt x="43" y="400"/>
                </a:lnTo>
                <a:lnTo>
                  <a:pt x="43" y="399"/>
                </a:lnTo>
                <a:lnTo>
                  <a:pt x="45" y="398"/>
                </a:lnTo>
                <a:lnTo>
                  <a:pt x="42" y="398"/>
                </a:lnTo>
                <a:lnTo>
                  <a:pt x="42" y="398"/>
                </a:lnTo>
                <a:lnTo>
                  <a:pt x="42" y="399"/>
                </a:lnTo>
                <a:lnTo>
                  <a:pt x="43" y="400"/>
                </a:lnTo>
                <a:lnTo>
                  <a:pt x="43" y="400"/>
                </a:lnTo>
                <a:close/>
                <a:moveTo>
                  <a:pt x="46" y="404"/>
                </a:moveTo>
                <a:lnTo>
                  <a:pt x="46" y="404"/>
                </a:lnTo>
                <a:lnTo>
                  <a:pt x="46" y="402"/>
                </a:lnTo>
                <a:lnTo>
                  <a:pt x="45" y="400"/>
                </a:lnTo>
                <a:lnTo>
                  <a:pt x="43" y="400"/>
                </a:lnTo>
                <a:lnTo>
                  <a:pt x="43" y="400"/>
                </a:lnTo>
                <a:lnTo>
                  <a:pt x="42" y="402"/>
                </a:lnTo>
                <a:lnTo>
                  <a:pt x="42" y="403"/>
                </a:lnTo>
                <a:lnTo>
                  <a:pt x="43" y="403"/>
                </a:lnTo>
                <a:lnTo>
                  <a:pt x="43" y="403"/>
                </a:lnTo>
                <a:lnTo>
                  <a:pt x="43" y="402"/>
                </a:lnTo>
                <a:lnTo>
                  <a:pt x="43" y="402"/>
                </a:lnTo>
                <a:lnTo>
                  <a:pt x="43" y="404"/>
                </a:lnTo>
                <a:lnTo>
                  <a:pt x="46" y="404"/>
                </a:lnTo>
                <a:lnTo>
                  <a:pt x="46" y="404"/>
                </a:lnTo>
                <a:close/>
                <a:moveTo>
                  <a:pt x="42" y="413"/>
                </a:moveTo>
                <a:lnTo>
                  <a:pt x="42" y="413"/>
                </a:lnTo>
                <a:lnTo>
                  <a:pt x="43" y="413"/>
                </a:lnTo>
                <a:lnTo>
                  <a:pt x="43" y="412"/>
                </a:lnTo>
                <a:lnTo>
                  <a:pt x="43" y="409"/>
                </a:lnTo>
                <a:lnTo>
                  <a:pt x="43" y="409"/>
                </a:lnTo>
                <a:lnTo>
                  <a:pt x="43" y="407"/>
                </a:lnTo>
                <a:lnTo>
                  <a:pt x="43" y="405"/>
                </a:lnTo>
                <a:lnTo>
                  <a:pt x="42" y="404"/>
                </a:lnTo>
                <a:lnTo>
                  <a:pt x="42" y="404"/>
                </a:lnTo>
                <a:lnTo>
                  <a:pt x="42" y="409"/>
                </a:lnTo>
                <a:lnTo>
                  <a:pt x="42" y="413"/>
                </a:lnTo>
                <a:lnTo>
                  <a:pt x="42" y="413"/>
                </a:lnTo>
                <a:close/>
                <a:moveTo>
                  <a:pt x="50" y="418"/>
                </a:moveTo>
                <a:lnTo>
                  <a:pt x="50" y="418"/>
                </a:lnTo>
                <a:lnTo>
                  <a:pt x="50" y="415"/>
                </a:lnTo>
                <a:lnTo>
                  <a:pt x="50" y="415"/>
                </a:lnTo>
                <a:lnTo>
                  <a:pt x="48" y="414"/>
                </a:lnTo>
                <a:lnTo>
                  <a:pt x="48" y="414"/>
                </a:lnTo>
                <a:lnTo>
                  <a:pt x="48" y="417"/>
                </a:lnTo>
                <a:lnTo>
                  <a:pt x="48" y="418"/>
                </a:lnTo>
                <a:lnTo>
                  <a:pt x="50" y="418"/>
                </a:lnTo>
                <a:lnTo>
                  <a:pt x="50" y="418"/>
                </a:lnTo>
                <a:close/>
                <a:moveTo>
                  <a:pt x="36" y="384"/>
                </a:moveTo>
                <a:lnTo>
                  <a:pt x="36" y="384"/>
                </a:lnTo>
                <a:lnTo>
                  <a:pt x="37" y="383"/>
                </a:lnTo>
                <a:lnTo>
                  <a:pt x="37" y="380"/>
                </a:lnTo>
                <a:lnTo>
                  <a:pt x="37" y="380"/>
                </a:lnTo>
                <a:lnTo>
                  <a:pt x="36" y="380"/>
                </a:lnTo>
                <a:lnTo>
                  <a:pt x="35" y="382"/>
                </a:lnTo>
                <a:lnTo>
                  <a:pt x="36" y="384"/>
                </a:lnTo>
                <a:lnTo>
                  <a:pt x="36" y="384"/>
                </a:lnTo>
                <a:close/>
                <a:moveTo>
                  <a:pt x="36" y="392"/>
                </a:moveTo>
                <a:lnTo>
                  <a:pt x="36" y="392"/>
                </a:lnTo>
                <a:lnTo>
                  <a:pt x="36" y="390"/>
                </a:lnTo>
                <a:lnTo>
                  <a:pt x="36" y="389"/>
                </a:lnTo>
                <a:lnTo>
                  <a:pt x="37" y="388"/>
                </a:lnTo>
                <a:lnTo>
                  <a:pt x="36" y="387"/>
                </a:lnTo>
                <a:lnTo>
                  <a:pt x="36" y="387"/>
                </a:lnTo>
                <a:lnTo>
                  <a:pt x="35" y="388"/>
                </a:lnTo>
                <a:lnTo>
                  <a:pt x="34" y="387"/>
                </a:lnTo>
                <a:lnTo>
                  <a:pt x="34" y="387"/>
                </a:lnTo>
                <a:lnTo>
                  <a:pt x="34" y="389"/>
                </a:lnTo>
                <a:lnTo>
                  <a:pt x="36" y="392"/>
                </a:lnTo>
                <a:lnTo>
                  <a:pt x="36" y="392"/>
                </a:lnTo>
                <a:close/>
                <a:moveTo>
                  <a:pt x="30" y="398"/>
                </a:moveTo>
                <a:lnTo>
                  <a:pt x="30" y="398"/>
                </a:lnTo>
                <a:lnTo>
                  <a:pt x="33" y="398"/>
                </a:lnTo>
                <a:lnTo>
                  <a:pt x="34" y="397"/>
                </a:lnTo>
                <a:lnTo>
                  <a:pt x="34" y="395"/>
                </a:lnTo>
                <a:lnTo>
                  <a:pt x="34" y="395"/>
                </a:lnTo>
                <a:lnTo>
                  <a:pt x="31" y="397"/>
                </a:lnTo>
                <a:lnTo>
                  <a:pt x="30" y="398"/>
                </a:lnTo>
                <a:lnTo>
                  <a:pt x="30" y="398"/>
                </a:lnTo>
                <a:close/>
                <a:moveTo>
                  <a:pt x="34" y="400"/>
                </a:moveTo>
                <a:lnTo>
                  <a:pt x="34" y="400"/>
                </a:lnTo>
                <a:lnTo>
                  <a:pt x="34" y="399"/>
                </a:lnTo>
                <a:lnTo>
                  <a:pt x="35" y="399"/>
                </a:lnTo>
                <a:lnTo>
                  <a:pt x="36" y="400"/>
                </a:lnTo>
                <a:lnTo>
                  <a:pt x="36" y="398"/>
                </a:lnTo>
                <a:lnTo>
                  <a:pt x="36" y="398"/>
                </a:lnTo>
                <a:lnTo>
                  <a:pt x="34" y="398"/>
                </a:lnTo>
                <a:lnTo>
                  <a:pt x="33" y="399"/>
                </a:lnTo>
                <a:lnTo>
                  <a:pt x="34" y="400"/>
                </a:lnTo>
                <a:lnTo>
                  <a:pt x="34" y="400"/>
                </a:lnTo>
                <a:close/>
                <a:moveTo>
                  <a:pt x="35" y="417"/>
                </a:moveTo>
                <a:lnTo>
                  <a:pt x="35" y="417"/>
                </a:lnTo>
                <a:lnTo>
                  <a:pt x="35" y="417"/>
                </a:lnTo>
                <a:lnTo>
                  <a:pt x="34" y="417"/>
                </a:lnTo>
                <a:lnTo>
                  <a:pt x="34" y="417"/>
                </a:lnTo>
                <a:lnTo>
                  <a:pt x="34" y="419"/>
                </a:lnTo>
                <a:lnTo>
                  <a:pt x="34" y="419"/>
                </a:lnTo>
                <a:lnTo>
                  <a:pt x="35" y="419"/>
                </a:lnTo>
                <a:lnTo>
                  <a:pt x="36" y="418"/>
                </a:lnTo>
                <a:lnTo>
                  <a:pt x="36" y="417"/>
                </a:lnTo>
                <a:lnTo>
                  <a:pt x="35" y="417"/>
                </a:lnTo>
                <a:lnTo>
                  <a:pt x="35" y="417"/>
                </a:lnTo>
                <a:close/>
                <a:moveTo>
                  <a:pt x="28" y="422"/>
                </a:moveTo>
                <a:lnTo>
                  <a:pt x="28" y="422"/>
                </a:lnTo>
                <a:lnTo>
                  <a:pt x="29" y="422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lnTo>
                  <a:pt x="31" y="419"/>
                </a:lnTo>
                <a:lnTo>
                  <a:pt x="33" y="420"/>
                </a:lnTo>
                <a:lnTo>
                  <a:pt x="33" y="420"/>
                </a:lnTo>
                <a:lnTo>
                  <a:pt x="31" y="415"/>
                </a:lnTo>
                <a:lnTo>
                  <a:pt x="31" y="410"/>
                </a:lnTo>
                <a:lnTo>
                  <a:pt x="31" y="410"/>
                </a:lnTo>
                <a:lnTo>
                  <a:pt x="33" y="409"/>
                </a:lnTo>
                <a:lnTo>
                  <a:pt x="34" y="408"/>
                </a:lnTo>
                <a:lnTo>
                  <a:pt x="34" y="408"/>
                </a:lnTo>
                <a:lnTo>
                  <a:pt x="35" y="410"/>
                </a:lnTo>
                <a:lnTo>
                  <a:pt x="36" y="412"/>
                </a:lnTo>
                <a:lnTo>
                  <a:pt x="37" y="412"/>
                </a:lnTo>
                <a:lnTo>
                  <a:pt x="37" y="412"/>
                </a:lnTo>
                <a:lnTo>
                  <a:pt x="36" y="410"/>
                </a:lnTo>
                <a:lnTo>
                  <a:pt x="35" y="408"/>
                </a:lnTo>
                <a:lnTo>
                  <a:pt x="35" y="407"/>
                </a:lnTo>
                <a:lnTo>
                  <a:pt x="34" y="405"/>
                </a:lnTo>
                <a:lnTo>
                  <a:pt x="34" y="405"/>
                </a:lnTo>
                <a:lnTo>
                  <a:pt x="34" y="407"/>
                </a:lnTo>
                <a:lnTo>
                  <a:pt x="33" y="407"/>
                </a:lnTo>
                <a:lnTo>
                  <a:pt x="33" y="407"/>
                </a:lnTo>
                <a:lnTo>
                  <a:pt x="33" y="405"/>
                </a:lnTo>
                <a:lnTo>
                  <a:pt x="31" y="404"/>
                </a:lnTo>
                <a:lnTo>
                  <a:pt x="33" y="404"/>
                </a:lnTo>
                <a:lnTo>
                  <a:pt x="33" y="404"/>
                </a:lnTo>
                <a:lnTo>
                  <a:pt x="33" y="405"/>
                </a:lnTo>
                <a:lnTo>
                  <a:pt x="33" y="405"/>
                </a:lnTo>
                <a:lnTo>
                  <a:pt x="33" y="405"/>
                </a:lnTo>
                <a:lnTo>
                  <a:pt x="34" y="404"/>
                </a:lnTo>
                <a:lnTo>
                  <a:pt x="35" y="403"/>
                </a:lnTo>
                <a:lnTo>
                  <a:pt x="35" y="403"/>
                </a:lnTo>
                <a:lnTo>
                  <a:pt x="36" y="403"/>
                </a:lnTo>
                <a:lnTo>
                  <a:pt x="36" y="402"/>
                </a:lnTo>
                <a:lnTo>
                  <a:pt x="36" y="402"/>
                </a:lnTo>
                <a:lnTo>
                  <a:pt x="36" y="402"/>
                </a:lnTo>
                <a:lnTo>
                  <a:pt x="35" y="402"/>
                </a:lnTo>
                <a:lnTo>
                  <a:pt x="35" y="400"/>
                </a:lnTo>
                <a:lnTo>
                  <a:pt x="34" y="400"/>
                </a:lnTo>
                <a:lnTo>
                  <a:pt x="34" y="400"/>
                </a:lnTo>
                <a:lnTo>
                  <a:pt x="34" y="403"/>
                </a:lnTo>
                <a:lnTo>
                  <a:pt x="33" y="403"/>
                </a:lnTo>
                <a:lnTo>
                  <a:pt x="33" y="403"/>
                </a:lnTo>
                <a:lnTo>
                  <a:pt x="28" y="402"/>
                </a:lnTo>
                <a:lnTo>
                  <a:pt x="28" y="404"/>
                </a:lnTo>
                <a:lnTo>
                  <a:pt x="28" y="404"/>
                </a:lnTo>
                <a:lnTo>
                  <a:pt x="29" y="404"/>
                </a:lnTo>
                <a:lnTo>
                  <a:pt x="29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4"/>
                </a:lnTo>
                <a:lnTo>
                  <a:pt x="30" y="405"/>
                </a:lnTo>
                <a:lnTo>
                  <a:pt x="30" y="405"/>
                </a:lnTo>
                <a:lnTo>
                  <a:pt x="29" y="404"/>
                </a:lnTo>
                <a:lnTo>
                  <a:pt x="29" y="404"/>
                </a:lnTo>
                <a:lnTo>
                  <a:pt x="29" y="407"/>
                </a:lnTo>
                <a:lnTo>
                  <a:pt x="29" y="409"/>
                </a:lnTo>
                <a:lnTo>
                  <a:pt x="29" y="409"/>
                </a:lnTo>
                <a:lnTo>
                  <a:pt x="29" y="412"/>
                </a:lnTo>
                <a:lnTo>
                  <a:pt x="29" y="413"/>
                </a:lnTo>
                <a:lnTo>
                  <a:pt x="29" y="413"/>
                </a:lnTo>
                <a:lnTo>
                  <a:pt x="29" y="413"/>
                </a:lnTo>
                <a:lnTo>
                  <a:pt x="30" y="410"/>
                </a:lnTo>
                <a:lnTo>
                  <a:pt x="31" y="408"/>
                </a:lnTo>
                <a:lnTo>
                  <a:pt x="31" y="408"/>
                </a:lnTo>
                <a:lnTo>
                  <a:pt x="33" y="409"/>
                </a:lnTo>
                <a:lnTo>
                  <a:pt x="31" y="410"/>
                </a:lnTo>
                <a:lnTo>
                  <a:pt x="30" y="412"/>
                </a:lnTo>
                <a:lnTo>
                  <a:pt x="30" y="412"/>
                </a:lnTo>
                <a:lnTo>
                  <a:pt x="30" y="415"/>
                </a:lnTo>
                <a:lnTo>
                  <a:pt x="30" y="417"/>
                </a:lnTo>
                <a:lnTo>
                  <a:pt x="30" y="418"/>
                </a:lnTo>
                <a:lnTo>
                  <a:pt x="30" y="418"/>
                </a:lnTo>
                <a:lnTo>
                  <a:pt x="29" y="417"/>
                </a:lnTo>
                <a:lnTo>
                  <a:pt x="29" y="415"/>
                </a:lnTo>
                <a:lnTo>
                  <a:pt x="29" y="414"/>
                </a:lnTo>
                <a:lnTo>
                  <a:pt x="28" y="414"/>
                </a:lnTo>
                <a:lnTo>
                  <a:pt x="28" y="414"/>
                </a:lnTo>
                <a:lnTo>
                  <a:pt x="29" y="418"/>
                </a:lnTo>
                <a:lnTo>
                  <a:pt x="28" y="422"/>
                </a:lnTo>
                <a:lnTo>
                  <a:pt x="28" y="422"/>
                </a:lnTo>
                <a:close/>
                <a:moveTo>
                  <a:pt x="41" y="433"/>
                </a:moveTo>
                <a:lnTo>
                  <a:pt x="41" y="433"/>
                </a:lnTo>
                <a:lnTo>
                  <a:pt x="43" y="432"/>
                </a:lnTo>
                <a:lnTo>
                  <a:pt x="45" y="430"/>
                </a:lnTo>
                <a:lnTo>
                  <a:pt x="43" y="429"/>
                </a:lnTo>
                <a:lnTo>
                  <a:pt x="43" y="429"/>
                </a:lnTo>
                <a:lnTo>
                  <a:pt x="42" y="430"/>
                </a:lnTo>
                <a:lnTo>
                  <a:pt x="42" y="430"/>
                </a:lnTo>
                <a:lnTo>
                  <a:pt x="42" y="428"/>
                </a:lnTo>
                <a:lnTo>
                  <a:pt x="42" y="425"/>
                </a:lnTo>
                <a:lnTo>
                  <a:pt x="42" y="425"/>
                </a:lnTo>
                <a:lnTo>
                  <a:pt x="43" y="425"/>
                </a:lnTo>
                <a:lnTo>
                  <a:pt x="45" y="424"/>
                </a:lnTo>
                <a:lnTo>
                  <a:pt x="45" y="424"/>
                </a:lnTo>
                <a:lnTo>
                  <a:pt x="45" y="422"/>
                </a:lnTo>
                <a:lnTo>
                  <a:pt x="43" y="420"/>
                </a:lnTo>
                <a:lnTo>
                  <a:pt x="43" y="420"/>
                </a:lnTo>
                <a:lnTo>
                  <a:pt x="41" y="420"/>
                </a:lnTo>
                <a:lnTo>
                  <a:pt x="41" y="433"/>
                </a:lnTo>
                <a:close/>
                <a:moveTo>
                  <a:pt x="42" y="449"/>
                </a:moveTo>
                <a:lnTo>
                  <a:pt x="42" y="449"/>
                </a:lnTo>
                <a:lnTo>
                  <a:pt x="42" y="444"/>
                </a:lnTo>
                <a:lnTo>
                  <a:pt x="42" y="444"/>
                </a:lnTo>
                <a:lnTo>
                  <a:pt x="43" y="444"/>
                </a:lnTo>
                <a:lnTo>
                  <a:pt x="43" y="445"/>
                </a:lnTo>
                <a:lnTo>
                  <a:pt x="43" y="447"/>
                </a:lnTo>
                <a:lnTo>
                  <a:pt x="43" y="447"/>
                </a:lnTo>
                <a:lnTo>
                  <a:pt x="45" y="445"/>
                </a:lnTo>
                <a:lnTo>
                  <a:pt x="45" y="445"/>
                </a:lnTo>
                <a:lnTo>
                  <a:pt x="45" y="444"/>
                </a:lnTo>
                <a:lnTo>
                  <a:pt x="45" y="444"/>
                </a:lnTo>
                <a:lnTo>
                  <a:pt x="43" y="444"/>
                </a:lnTo>
                <a:lnTo>
                  <a:pt x="42" y="443"/>
                </a:lnTo>
                <a:lnTo>
                  <a:pt x="42" y="443"/>
                </a:lnTo>
                <a:lnTo>
                  <a:pt x="43" y="442"/>
                </a:lnTo>
                <a:lnTo>
                  <a:pt x="43" y="440"/>
                </a:lnTo>
                <a:lnTo>
                  <a:pt x="42" y="438"/>
                </a:lnTo>
                <a:lnTo>
                  <a:pt x="45" y="438"/>
                </a:lnTo>
                <a:lnTo>
                  <a:pt x="45" y="438"/>
                </a:lnTo>
                <a:lnTo>
                  <a:pt x="43" y="437"/>
                </a:lnTo>
                <a:lnTo>
                  <a:pt x="45" y="434"/>
                </a:lnTo>
                <a:lnTo>
                  <a:pt x="45" y="433"/>
                </a:lnTo>
                <a:lnTo>
                  <a:pt x="43" y="432"/>
                </a:lnTo>
                <a:lnTo>
                  <a:pt x="43" y="432"/>
                </a:lnTo>
                <a:lnTo>
                  <a:pt x="43" y="433"/>
                </a:lnTo>
                <a:lnTo>
                  <a:pt x="43" y="434"/>
                </a:lnTo>
                <a:lnTo>
                  <a:pt x="42" y="435"/>
                </a:lnTo>
                <a:lnTo>
                  <a:pt x="41" y="434"/>
                </a:lnTo>
                <a:lnTo>
                  <a:pt x="41" y="434"/>
                </a:lnTo>
                <a:lnTo>
                  <a:pt x="41" y="438"/>
                </a:lnTo>
                <a:lnTo>
                  <a:pt x="42" y="440"/>
                </a:lnTo>
                <a:lnTo>
                  <a:pt x="42" y="440"/>
                </a:lnTo>
                <a:lnTo>
                  <a:pt x="42" y="443"/>
                </a:lnTo>
                <a:lnTo>
                  <a:pt x="41" y="445"/>
                </a:lnTo>
                <a:lnTo>
                  <a:pt x="41" y="448"/>
                </a:lnTo>
                <a:lnTo>
                  <a:pt x="42" y="449"/>
                </a:lnTo>
                <a:lnTo>
                  <a:pt x="42" y="449"/>
                </a:lnTo>
                <a:close/>
                <a:moveTo>
                  <a:pt x="25" y="462"/>
                </a:moveTo>
                <a:lnTo>
                  <a:pt x="25" y="462"/>
                </a:lnTo>
                <a:lnTo>
                  <a:pt x="25" y="460"/>
                </a:lnTo>
                <a:lnTo>
                  <a:pt x="24" y="459"/>
                </a:lnTo>
                <a:lnTo>
                  <a:pt x="24" y="459"/>
                </a:lnTo>
                <a:lnTo>
                  <a:pt x="24" y="462"/>
                </a:lnTo>
                <a:lnTo>
                  <a:pt x="25" y="462"/>
                </a:lnTo>
                <a:close/>
                <a:moveTo>
                  <a:pt x="36" y="465"/>
                </a:moveTo>
                <a:lnTo>
                  <a:pt x="36" y="465"/>
                </a:lnTo>
                <a:lnTo>
                  <a:pt x="37" y="464"/>
                </a:lnTo>
                <a:lnTo>
                  <a:pt x="37" y="462"/>
                </a:lnTo>
                <a:lnTo>
                  <a:pt x="37" y="462"/>
                </a:lnTo>
                <a:lnTo>
                  <a:pt x="36" y="463"/>
                </a:lnTo>
                <a:lnTo>
                  <a:pt x="36" y="464"/>
                </a:lnTo>
                <a:lnTo>
                  <a:pt x="36" y="465"/>
                </a:lnTo>
                <a:lnTo>
                  <a:pt x="36" y="465"/>
                </a:lnTo>
                <a:close/>
                <a:moveTo>
                  <a:pt x="42" y="467"/>
                </a:moveTo>
                <a:lnTo>
                  <a:pt x="42" y="467"/>
                </a:lnTo>
                <a:lnTo>
                  <a:pt x="42" y="465"/>
                </a:lnTo>
                <a:lnTo>
                  <a:pt x="43" y="465"/>
                </a:lnTo>
                <a:lnTo>
                  <a:pt x="43" y="465"/>
                </a:lnTo>
                <a:lnTo>
                  <a:pt x="45" y="465"/>
                </a:lnTo>
                <a:lnTo>
                  <a:pt x="45" y="465"/>
                </a:lnTo>
                <a:lnTo>
                  <a:pt x="45" y="462"/>
                </a:lnTo>
                <a:lnTo>
                  <a:pt x="45" y="459"/>
                </a:lnTo>
                <a:lnTo>
                  <a:pt x="45" y="459"/>
                </a:lnTo>
                <a:lnTo>
                  <a:pt x="43" y="458"/>
                </a:lnTo>
                <a:lnTo>
                  <a:pt x="43" y="458"/>
                </a:lnTo>
                <a:lnTo>
                  <a:pt x="42" y="459"/>
                </a:lnTo>
                <a:lnTo>
                  <a:pt x="42" y="458"/>
                </a:lnTo>
                <a:lnTo>
                  <a:pt x="42" y="458"/>
                </a:lnTo>
                <a:lnTo>
                  <a:pt x="43" y="455"/>
                </a:lnTo>
                <a:lnTo>
                  <a:pt x="45" y="453"/>
                </a:lnTo>
                <a:lnTo>
                  <a:pt x="45" y="453"/>
                </a:lnTo>
                <a:lnTo>
                  <a:pt x="43" y="452"/>
                </a:lnTo>
                <a:lnTo>
                  <a:pt x="41" y="452"/>
                </a:lnTo>
                <a:lnTo>
                  <a:pt x="41" y="452"/>
                </a:lnTo>
                <a:lnTo>
                  <a:pt x="41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7"/>
                </a:lnTo>
                <a:lnTo>
                  <a:pt x="41" y="459"/>
                </a:lnTo>
                <a:lnTo>
                  <a:pt x="41" y="459"/>
                </a:lnTo>
                <a:lnTo>
                  <a:pt x="42" y="460"/>
                </a:lnTo>
                <a:lnTo>
                  <a:pt x="42" y="463"/>
                </a:lnTo>
                <a:lnTo>
                  <a:pt x="41" y="464"/>
                </a:lnTo>
                <a:lnTo>
                  <a:pt x="42" y="467"/>
                </a:lnTo>
                <a:lnTo>
                  <a:pt x="42" y="467"/>
                </a:lnTo>
                <a:close/>
                <a:moveTo>
                  <a:pt x="45" y="467"/>
                </a:moveTo>
                <a:lnTo>
                  <a:pt x="45" y="467"/>
                </a:lnTo>
                <a:lnTo>
                  <a:pt x="45" y="468"/>
                </a:lnTo>
                <a:lnTo>
                  <a:pt x="43" y="467"/>
                </a:lnTo>
                <a:lnTo>
                  <a:pt x="43" y="467"/>
                </a:lnTo>
                <a:lnTo>
                  <a:pt x="42" y="468"/>
                </a:lnTo>
                <a:lnTo>
                  <a:pt x="42" y="471"/>
                </a:lnTo>
                <a:lnTo>
                  <a:pt x="42" y="471"/>
                </a:lnTo>
                <a:lnTo>
                  <a:pt x="43" y="471"/>
                </a:lnTo>
                <a:lnTo>
                  <a:pt x="45" y="469"/>
                </a:lnTo>
                <a:lnTo>
                  <a:pt x="45" y="468"/>
                </a:lnTo>
                <a:lnTo>
                  <a:pt x="45" y="467"/>
                </a:lnTo>
                <a:lnTo>
                  <a:pt x="45" y="467"/>
                </a:lnTo>
                <a:close/>
                <a:moveTo>
                  <a:pt x="135" y="698"/>
                </a:moveTo>
                <a:lnTo>
                  <a:pt x="135" y="698"/>
                </a:lnTo>
                <a:lnTo>
                  <a:pt x="137" y="698"/>
                </a:lnTo>
                <a:lnTo>
                  <a:pt x="137" y="697"/>
                </a:lnTo>
                <a:lnTo>
                  <a:pt x="137" y="697"/>
                </a:lnTo>
                <a:lnTo>
                  <a:pt x="137" y="697"/>
                </a:lnTo>
                <a:lnTo>
                  <a:pt x="137" y="696"/>
                </a:lnTo>
                <a:lnTo>
                  <a:pt x="137" y="694"/>
                </a:lnTo>
                <a:lnTo>
                  <a:pt x="135" y="696"/>
                </a:lnTo>
                <a:lnTo>
                  <a:pt x="135" y="696"/>
                </a:lnTo>
                <a:lnTo>
                  <a:pt x="135" y="696"/>
                </a:lnTo>
                <a:lnTo>
                  <a:pt x="135" y="698"/>
                </a:lnTo>
                <a:lnTo>
                  <a:pt x="135" y="698"/>
                </a:lnTo>
                <a:close/>
                <a:moveTo>
                  <a:pt x="103" y="686"/>
                </a:moveTo>
                <a:lnTo>
                  <a:pt x="103" y="686"/>
                </a:lnTo>
                <a:lnTo>
                  <a:pt x="105" y="686"/>
                </a:lnTo>
                <a:lnTo>
                  <a:pt x="109" y="686"/>
                </a:lnTo>
                <a:lnTo>
                  <a:pt x="109" y="686"/>
                </a:lnTo>
                <a:lnTo>
                  <a:pt x="105" y="686"/>
                </a:lnTo>
                <a:lnTo>
                  <a:pt x="103" y="686"/>
                </a:lnTo>
                <a:lnTo>
                  <a:pt x="103" y="686"/>
                </a:lnTo>
                <a:close/>
                <a:moveTo>
                  <a:pt x="62" y="693"/>
                </a:moveTo>
                <a:lnTo>
                  <a:pt x="62" y="693"/>
                </a:lnTo>
                <a:lnTo>
                  <a:pt x="65" y="694"/>
                </a:lnTo>
                <a:lnTo>
                  <a:pt x="66" y="696"/>
                </a:lnTo>
                <a:lnTo>
                  <a:pt x="66" y="696"/>
                </a:lnTo>
                <a:lnTo>
                  <a:pt x="66" y="694"/>
                </a:lnTo>
                <a:lnTo>
                  <a:pt x="65" y="693"/>
                </a:lnTo>
                <a:lnTo>
                  <a:pt x="63" y="693"/>
                </a:lnTo>
                <a:lnTo>
                  <a:pt x="62" y="693"/>
                </a:lnTo>
                <a:lnTo>
                  <a:pt x="62" y="693"/>
                </a:lnTo>
                <a:close/>
                <a:moveTo>
                  <a:pt x="50" y="687"/>
                </a:moveTo>
                <a:lnTo>
                  <a:pt x="50" y="687"/>
                </a:lnTo>
                <a:lnTo>
                  <a:pt x="52" y="687"/>
                </a:lnTo>
                <a:lnTo>
                  <a:pt x="53" y="688"/>
                </a:lnTo>
                <a:lnTo>
                  <a:pt x="54" y="689"/>
                </a:lnTo>
                <a:lnTo>
                  <a:pt x="57" y="691"/>
                </a:lnTo>
                <a:lnTo>
                  <a:pt x="57" y="691"/>
                </a:lnTo>
                <a:lnTo>
                  <a:pt x="53" y="687"/>
                </a:lnTo>
                <a:lnTo>
                  <a:pt x="53" y="687"/>
                </a:lnTo>
                <a:lnTo>
                  <a:pt x="51" y="686"/>
                </a:lnTo>
                <a:lnTo>
                  <a:pt x="50" y="687"/>
                </a:lnTo>
                <a:lnTo>
                  <a:pt x="50" y="687"/>
                </a:lnTo>
                <a:close/>
                <a:moveTo>
                  <a:pt x="17" y="612"/>
                </a:moveTo>
                <a:lnTo>
                  <a:pt x="17" y="612"/>
                </a:lnTo>
                <a:lnTo>
                  <a:pt x="19" y="613"/>
                </a:lnTo>
                <a:lnTo>
                  <a:pt x="19" y="613"/>
                </a:lnTo>
                <a:lnTo>
                  <a:pt x="19" y="611"/>
                </a:lnTo>
                <a:lnTo>
                  <a:pt x="19" y="611"/>
                </a:lnTo>
                <a:lnTo>
                  <a:pt x="17" y="611"/>
                </a:lnTo>
                <a:lnTo>
                  <a:pt x="17" y="612"/>
                </a:lnTo>
                <a:lnTo>
                  <a:pt x="17" y="612"/>
                </a:lnTo>
                <a:close/>
                <a:moveTo>
                  <a:pt x="30" y="582"/>
                </a:moveTo>
                <a:lnTo>
                  <a:pt x="30" y="582"/>
                </a:lnTo>
                <a:lnTo>
                  <a:pt x="29" y="583"/>
                </a:lnTo>
                <a:lnTo>
                  <a:pt x="28" y="583"/>
                </a:lnTo>
                <a:lnTo>
                  <a:pt x="28" y="584"/>
                </a:lnTo>
                <a:lnTo>
                  <a:pt x="28" y="586"/>
                </a:lnTo>
                <a:lnTo>
                  <a:pt x="28" y="586"/>
                </a:lnTo>
                <a:lnTo>
                  <a:pt x="29" y="586"/>
                </a:lnTo>
                <a:lnTo>
                  <a:pt x="29" y="586"/>
                </a:lnTo>
                <a:lnTo>
                  <a:pt x="30" y="584"/>
                </a:lnTo>
                <a:lnTo>
                  <a:pt x="30" y="586"/>
                </a:lnTo>
                <a:lnTo>
                  <a:pt x="30" y="586"/>
                </a:lnTo>
                <a:lnTo>
                  <a:pt x="30" y="583"/>
                </a:lnTo>
                <a:lnTo>
                  <a:pt x="30" y="582"/>
                </a:lnTo>
                <a:lnTo>
                  <a:pt x="30" y="582"/>
                </a:lnTo>
                <a:close/>
                <a:moveTo>
                  <a:pt x="16" y="571"/>
                </a:moveTo>
                <a:lnTo>
                  <a:pt x="16" y="571"/>
                </a:lnTo>
                <a:lnTo>
                  <a:pt x="16" y="572"/>
                </a:lnTo>
                <a:lnTo>
                  <a:pt x="14" y="572"/>
                </a:lnTo>
                <a:lnTo>
                  <a:pt x="14" y="572"/>
                </a:lnTo>
                <a:lnTo>
                  <a:pt x="17" y="572"/>
                </a:lnTo>
                <a:lnTo>
                  <a:pt x="18" y="571"/>
                </a:lnTo>
                <a:lnTo>
                  <a:pt x="18" y="571"/>
                </a:lnTo>
                <a:lnTo>
                  <a:pt x="19" y="572"/>
                </a:lnTo>
                <a:lnTo>
                  <a:pt x="21" y="572"/>
                </a:lnTo>
                <a:lnTo>
                  <a:pt x="21" y="572"/>
                </a:lnTo>
                <a:lnTo>
                  <a:pt x="21" y="571"/>
                </a:lnTo>
                <a:lnTo>
                  <a:pt x="19" y="571"/>
                </a:lnTo>
                <a:lnTo>
                  <a:pt x="16" y="571"/>
                </a:lnTo>
                <a:lnTo>
                  <a:pt x="16" y="571"/>
                </a:lnTo>
                <a:close/>
                <a:moveTo>
                  <a:pt x="22" y="537"/>
                </a:moveTo>
                <a:lnTo>
                  <a:pt x="22" y="537"/>
                </a:lnTo>
                <a:lnTo>
                  <a:pt x="22" y="539"/>
                </a:lnTo>
                <a:lnTo>
                  <a:pt x="22" y="541"/>
                </a:lnTo>
                <a:lnTo>
                  <a:pt x="22" y="541"/>
                </a:lnTo>
                <a:lnTo>
                  <a:pt x="23" y="538"/>
                </a:lnTo>
                <a:lnTo>
                  <a:pt x="23" y="538"/>
                </a:lnTo>
                <a:lnTo>
                  <a:pt x="22" y="537"/>
                </a:lnTo>
                <a:lnTo>
                  <a:pt x="22" y="537"/>
                </a:lnTo>
                <a:close/>
                <a:moveTo>
                  <a:pt x="34" y="523"/>
                </a:moveTo>
                <a:lnTo>
                  <a:pt x="34" y="527"/>
                </a:lnTo>
                <a:lnTo>
                  <a:pt x="34" y="527"/>
                </a:lnTo>
                <a:lnTo>
                  <a:pt x="35" y="527"/>
                </a:lnTo>
                <a:lnTo>
                  <a:pt x="35" y="526"/>
                </a:lnTo>
                <a:lnTo>
                  <a:pt x="35" y="524"/>
                </a:lnTo>
                <a:lnTo>
                  <a:pt x="34" y="523"/>
                </a:lnTo>
                <a:lnTo>
                  <a:pt x="34" y="523"/>
                </a:lnTo>
                <a:close/>
                <a:moveTo>
                  <a:pt x="25" y="518"/>
                </a:moveTo>
                <a:lnTo>
                  <a:pt x="25" y="518"/>
                </a:lnTo>
                <a:lnTo>
                  <a:pt x="25" y="521"/>
                </a:lnTo>
                <a:lnTo>
                  <a:pt x="25" y="522"/>
                </a:lnTo>
                <a:lnTo>
                  <a:pt x="25" y="522"/>
                </a:lnTo>
                <a:lnTo>
                  <a:pt x="25" y="522"/>
                </a:lnTo>
                <a:lnTo>
                  <a:pt x="27" y="519"/>
                </a:lnTo>
                <a:lnTo>
                  <a:pt x="25" y="519"/>
                </a:lnTo>
                <a:lnTo>
                  <a:pt x="25" y="518"/>
                </a:lnTo>
                <a:lnTo>
                  <a:pt x="25" y="518"/>
                </a:lnTo>
                <a:close/>
                <a:moveTo>
                  <a:pt x="27" y="509"/>
                </a:moveTo>
                <a:lnTo>
                  <a:pt x="27" y="509"/>
                </a:lnTo>
                <a:lnTo>
                  <a:pt x="28" y="512"/>
                </a:lnTo>
                <a:lnTo>
                  <a:pt x="28" y="513"/>
                </a:lnTo>
                <a:lnTo>
                  <a:pt x="29" y="513"/>
                </a:lnTo>
                <a:lnTo>
                  <a:pt x="29" y="513"/>
                </a:lnTo>
                <a:lnTo>
                  <a:pt x="29" y="511"/>
                </a:lnTo>
                <a:lnTo>
                  <a:pt x="29" y="509"/>
                </a:lnTo>
                <a:lnTo>
                  <a:pt x="27" y="509"/>
                </a:lnTo>
                <a:lnTo>
                  <a:pt x="27" y="509"/>
                </a:lnTo>
                <a:close/>
                <a:moveTo>
                  <a:pt x="35" y="496"/>
                </a:moveTo>
                <a:lnTo>
                  <a:pt x="35" y="496"/>
                </a:lnTo>
                <a:lnTo>
                  <a:pt x="34" y="497"/>
                </a:lnTo>
                <a:lnTo>
                  <a:pt x="34" y="499"/>
                </a:lnTo>
                <a:lnTo>
                  <a:pt x="34" y="499"/>
                </a:lnTo>
                <a:lnTo>
                  <a:pt x="35" y="499"/>
                </a:lnTo>
                <a:lnTo>
                  <a:pt x="35" y="498"/>
                </a:lnTo>
                <a:lnTo>
                  <a:pt x="35" y="496"/>
                </a:lnTo>
                <a:lnTo>
                  <a:pt x="35" y="496"/>
                </a:lnTo>
                <a:close/>
                <a:moveTo>
                  <a:pt x="24" y="483"/>
                </a:moveTo>
                <a:lnTo>
                  <a:pt x="24" y="483"/>
                </a:lnTo>
                <a:lnTo>
                  <a:pt x="23" y="486"/>
                </a:lnTo>
                <a:lnTo>
                  <a:pt x="23" y="487"/>
                </a:lnTo>
                <a:lnTo>
                  <a:pt x="23" y="488"/>
                </a:lnTo>
                <a:lnTo>
                  <a:pt x="23" y="489"/>
                </a:lnTo>
                <a:lnTo>
                  <a:pt x="23" y="489"/>
                </a:lnTo>
                <a:lnTo>
                  <a:pt x="23" y="489"/>
                </a:lnTo>
                <a:lnTo>
                  <a:pt x="24" y="488"/>
                </a:lnTo>
                <a:lnTo>
                  <a:pt x="24" y="488"/>
                </a:lnTo>
                <a:lnTo>
                  <a:pt x="25" y="486"/>
                </a:lnTo>
                <a:lnTo>
                  <a:pt x="25" y="484"/>
                </a:lnTo>
                <a:lnTo>
                  <a:pt x="24" y="483"/>
                </a:lnTo>
                <a:lnTo>
                  <a:pt x="24" y="483"/>
                </a:lnTo>
                <a:close/>
                <a:moveTo>
                  <a:pt x="41" y="474"/>
                </a:moveTo>
                <a:lnTo>
                  <a:pt x="41" y="474"/>
                </a:lnTo>
                <a:lnTo>
                  <a:pt x="42" y="478"/>
                </a:lnTo>
                <a:lnTo>
                  <a:pt x="45" y="479"/>
                </a:lnTo>
                <a:lnTo>
                  <a:pt x="45" y="479"/>
                </a:lnTo>
                <a:lnTo>
                  <a:pt x="45" y="477"/>
                </a:lnTo>
                <a:lnTo>
                  <a:pt x="46" y="476"/>
                </a:lnTo>
                <a:lnTo>
                  <a:pt x="45" y="474"/>
                </a:lnTo>
                <a:lnTo>
                  <a:pt x="45" y="474"/>
                </a:lnTo>
                <a:lnTo>
                  <a:pt x="43" y="476"/>
                </a:lnTo>
                <a:lnTo>
                  <a:pt x="43" y="476"/>
                </a:lnTo>
                <a:lnTo>
                  <a:pt x="41" y="474"/>
                </a:lnTo>
                <a:lnTo>
                  <a:pt x="41" y="474"/>
                </a:lnTo>
                <a:close/>
                <a:moveTo>
                  <a:pt x="43" y="489"/>
                </a:moveTo>
                <a:lnTo>
                  <a:pt x="43" y="489"/>
                </a:lnTo>
                <a:lnTo>
                  <a:pt x="45" y="489"/>
                </a:lnTo>
                <a:lnTo>
                  <a:pt x="45" y="488"/>
                </a:lnTo>
                <a:lnTo>
                  <a:pt x="45" y="484"/>
                </a:lnTo>
                <a:lnTo>
                  <a:pt x="45" y="484"/>
                </a:lnTo>
                <a:lnTo>
                  <a:pt x="43" y="483"/>
                </a:lnTo>
                <a:lnTo>
                  <a:pt x="43" y="482"/>
                </a:lnTo>
                <a:lnTo>
                  <a:pt x="43" y="482"/>
                </a:lnTo>
                <a:lnTo>
                  <a:pt x="46" y="482"/>
                </a:lnTo>
                <a:lnTo>
                  <a:pt x="46" y="481"/>
                </a:lnTo>
                <a:lnTo>
                  <a:pt x="46" y="481"/>
                </a:lnTo>
                <a:lnTo>
                  <a:pt x="45" y="481"/>
                </a:lnTo>
                <a:lnTo>
                  <a:pt x="45" y="481"/>
                </a:lnTo>
                <a:lnTo>
                  <a:pt x="43" y="482"/>
                </a:lnTo>
                <a:lnTo>
                  <a:pt x="42" y="482"/>
                </a:lnTo>
                <a:lnTo>
                  <a:pt x="42" y="482"/>
                </a:lnTo>
                <a:lnTo>
                  <a:pt x="42" y="479"/>
                </a:lnTo>
                <a:lnTo>
                  <a:pt x="41" y="478"/>
                </a:lnTo>
                <a:lnTo>
                  <a:pt x="41" y="478"/>
                </a:lnTo>
                <a:lnTo>
                  <a:pt x="42" y="484"/>
                </a:lnTo>
                <a:lnTo>
                  <a:pt x="43" y="487"/>
                </a:lnTo>
                <a:lnTo>
                  <a:pt x="43" y="489"/>
                </a:lnTo>
                <a:lnTo>
                  <a:pt x="43" y="489"/>
                </a:lnTo>
                <a:close/>
                <a:moveTo>
                  <a:pt x="42" y="522"/>
                </a:moveTo>
                <a:lnTo>
                  <a:pt x="42" y="522"/>
                </a:lnTo>
                <a:lnTo>
                  <a:pt x="43" y="521"/>
                </a:lnTo>
                <a:lnTo>
                  <a:pt x="43" y="521"/>
                </a:lnTo>
                <a:lnTo>
                  <a:pt x="43" y="518"/>
                </a:lnTo>
                <a:lnTo>
                  <a:pt x="43" y="518"/>
                </a:lnTo>
                <a:lnTo>
                  <a:pt x="42" y="518"/>
                </a:lnTo>
                <a:lnTo>
                  <a:pt x="42" y="519"/>
                </a:lnTo>
                <a:lnTo>
                  <a:pt x="42" y="522"/>
                </a:lnTo>
                <a:lnTo>
                  <a:pt x="42" y="522"/>
                </a:lnTo>
                <a:close/>
                <a:moveTo>
                  <a:pt x="43" y="533"/>
                </a:moveTo>
                <a:lnTo>
                  <a:pt x="43" y="533"/>
                </a:lnTo>
                <a:lnTo>
                  <a:pt x="43" y="531"/>
                </a:lnTo>
                <a:lnTo>
                  <a:pt x="42" y="531"/>
                </a:lnTo>
                <a:lnTo>
                  <a:pt x="42" y="531"/>
                </a:lnTo>
                <a:lnTo>
                  <a:pt x="41" y="532"/>
                </a:lnTo>
                <a:lnTo>
                  <a:pt x="41" y="533"/>
                </a:lnTo>
                <a:lnTo>
                  <a:pt x="43" y="533"/>
                </a:lnTo>
                <a:close/>
                <a:moveTo>
                  <a:pt x="42" y="537"/>
                </a:moveTo>
                <a:lnTo>
                  <a:pt x="42" y="537"/>
                </a:lnTo>
                <a:lnTo>
                  <a:pt x="45" y="536"/>
                </a:lnTo>
                <a:lnTo>
                  <a:pt x="46" y="534"/>
                </a:lnTo>
                <a:lnTo>
                  <a:pt x="46" y="533"/>
                </a:lnTo>
                <a:lnTo>
                  <a:pt x="46" y="533"/>
                </a:lnTo>
                <a:lnTo>
                  <a:pt x="45" y="533"/>
                </a:lnTo>
                <a:lnTo>
                  <a:pt x="43" y="534"/>
                </a:lnTo>
                <a:lnTo>
                  <a:pt x="43" y="534"/>
                </a:lnTo>
                <a:lnTo>
                  <a:pt x="43" y="534"/>
                </a:lnTo>
                <a:lnTo>
                  <a:pt x="42" y="534"/>
                </a:lnTo>
                <a:lnTo>
                  <a:pt x="42" y="534"/>
                </a:lnTo>
                <a:lnTo>
                  <a:pt x="42" y="537"/>
                </a:lnTo>
                <a:lnTo>
                  <a:pt x="42" y="537"/>
                </a:lnTo>
                <a:close/>
                <a:moveTo>
                  <a:pt x="42" y="577"/>
                </a:moveTo>
                <a:lnTo>
                  <a:pt x="42" y="577"/>
                </a:lnTo>
                <a:lnTo>
                  <a:pt x="42" y="574"/>
                </a:lnTo>
                <a:lnTo>
                  <a:pt x="41" y="573"/>
                </a:lnTo>
                <a:lnTo>
                  <a:pt x="41" y="573"/>
                </a:lnTo>
                <a:lnTo>
                  <a:pt x="40" y="574"/>
                </a:lnTo>
                <a:lnTo>
                  <a:pt x="40" y="577"/>
                </a:lnTo>
                <a:lnTo>
                  <a:pt x="42" y="577"/>
                </a:lnTo>
                <a:close/>
                <a:moveTo>
                  <a:pt x="198" y="672"/>
                </a:moveTo>
                <a:lnTo>
                  <a:pt x="198" y="672"/>
                </a:lnTo>
                <a:lnTo>
                  <a:pt x="197" y="673"/>
                </a:lnTo>
                <a:lnTo>
                  <a:pt x="196" y="674"/>
                </a:lnTo>
                <a:lnTo>
                  <a:pt x="196" y="674"/>
                </a:lnTo>
                <a:lnTo>
                  <a:pt x="197" y="676"/>
                </a:lnTo>
                <a:lnTo>
                  <a:pt x="198" y="676"/>
                </a:lnTo>
                <a:lnTo>
                  <a:pt x="198" y="676"/>
                </a:lnTo>
                <a:lnTo>
                  <a:pt x="199" y="673"/>
                </a:lnTo>
                <a:lnTo>
                  <a:pt x="199" y="672"/>
                </a:lnTo>
                <a:lnTo>
                  <a:pt x="198" y="672"/>
                </a:lnTo>
                <a:lnTo>
                  <a:pt x="198" y="672"/>
                </a:lnTo>
                <a:close/>
                <a:moveTo>
                  <a:pt x="210" y="669"/>
                </a:moveTo>
                <a:lnTo>
                  <a:pt x="210" y="669"/>
                </a:lnTo>
                <a:lnTo>
                  <a:pt x="210" y="668"/>
                </a:lnTo>
                <a:lnTo>
                  <a:pt x="210" y="668"/>
                </a:lnTo>
                <a:lnTo>
                  <a:pt x="208" y="668"/>
                </a:lnTo>
                <a:lnTo>
                  <a:pt x="207" y="669"/>
                </a:lnTo>
                <a:lnTo>
                  <a:pt x="207" y="669"/>
                </a:lnTo>
                <a:lnTo>
                  <a:pt x="209" y="669"/>
                </a:lnTo>
                <a:lnTo>
                  <a:pt x="210" y="669"/>
                </a:lnTo>
                <a:lnTo>
                  <a:pt x="210" y="669"/>
                </a:lnTo>
                <a:lnTo>
                  <a:pt x="210" y="669"/>
                </a:lnTo>
                <a:close/>
                <a:moveTo>
                  <a:pt x="494" y="624"/>
                </a:moveTo>
                <a:lnTo>
                  <a:pt x="494" y="624"/>
                </a:lnTo>
                <a:lnTo>
                  <a:pt x="493" y="624"/>
                </a:lnTo>
                <a:lnTo>
                  <a:pt x="493" y="623"/>
                </a:lnTo>
                <a:lnTo>
                  <a:pt x="492" y="623"/>
                </a:lnTo>
                <a:lnTo>
                  <a:pt x="490" y="623"/>
                </a:lnTo>
                <a:lnTo>
                  <a:pt x="490" y="623"/>
                </a:lnTo>
                <a:lnTo>
                  <a:pt x="493" y="624"/>
                </a:lnTo>
                <a:lnTo>
                  <a:pt x="494" y="624"/>
                </a:lnTo>
                <a:lnTo>
                  <a:pt x="494" y="624"/>
                </a:lnTo>
                <a:lnTo>
                  <a:pt x="494" y="624"/>
                </a:lnTo>
                <a:close/>
                <a:moveTo>
                  <a:pt x="504" y="628"/>
                </a:moveTo>
                <a:lnTo>
                  <a:pt x="504" y="628"/>
                </a:lnTo>
                <a:lnTo>
                  <a:pt x="503" y="627"/>
                </a:lnTo>
                <a:lnTo>
                  <a:pt x="503" y="626"/>
                </a:lnTo>
                <a:lnTo>
                  <a:pt x="503" y="626"/>
                </a:lnTo>
                <a:lnTo>
                  <a:pt x="500" y="627"/>
                </a:lnTo>
                <a:lnTo>
                  <a:pt x="498" y="627"/>
                </a:lnTo>
                <a:lnTo>
                  <a:pt x="498" y="627"/>
                </a:lnTo>
                <a:lnTo>
                  <a:pt x="500" y="628"/>
                </a:lnTo>
                <a:lnTo>
                  <a:pt x="501" y="629"/>
                </a:lnTo>
                <a:lnTo>
                  <a:pt x="501" y="629"/>
                </a:lnTo>
                <a:lnTo>
                  <a:pt x="501" y="628"/>
                </a:lnTo>
                <a:lnTo>
                  <a:pt x="503" y="628"/>
                </a:lnTo>
                <a:lnTo>
                  <a:pt x="503" y="628"/>
                </a:lnTo>
                <a:lnTo>
                  <a:pt x="503" y="628"/>
                </a:lnTo>
                <a:lnTo>
                  <a:pt x="504" y="628"/>
                </a:lnTo>
                <a:lnTo>
                  <a:pt x="504" y="628"/>
                </a:lnTo>
                <a:lnTo>
                  <a:pt x="504" y="628"/>
                </a:lnTo>
                <a:close/>
                <a:moveTo>
                  <a:pt x="513" y="623"/>
                </a:moveTo>
                <a:lnTo>
                  <a:pt x="513" y="623"/>
                </a:lnTo>
                <a:lnTo>
                  <a:pt x="512" y="622"/>
                </a:lnTo>
                <a:lnTo>
                  <a:pt x="511" y="622"/>
                </a:lnTo>
                <a:lnTo>
                  <a:pt x="510" y="622"/>
                </a:lnTo>
                <a:lnTo>
                  <a:pt x="510" y="622"/>
                </a:lnTo>
                <a:lnTo>
                  <a:pt x="510" y="622"/>
                </a:lnTo>
                <a:lnTo>
                  <a:pt x="513" y="623"/>
                </a:lnTo>
                <a:lnTo>
                  <a:pt x="513" y="623"/>
                </a:lnTo>
                <a:close/>
                <a:moveTo>
                  <a:pt x="684" y="612"/>
                </a:moveTo>
                <a:lnTo>
                  <a:pt x="684" y="612"/>
                </a:lnTo>
                <a:lnTo>
                  <a:pt x="685" y="612"/>
                </a:lnTo>
                <a:lnTo>
                  <a:pt x="685" y="611"/>
                </a:lnTo>
                <a:lnTo>
                  <a:pt x="685" y="609"/>
                </a:lnTo>
                <a:lnTo>
                  <a:pt x="684" y="609"/>
                </a:lnTo>
                <a:lnTo>
                  <a:pt x="684" y="612"/>
                </a:lnTo>
                <a:close/>
                <a:moveTo>
                  <a:pt x="668" y="613"/>
                </a:moveTo>
                <a:lnTo>
                  <a:pt x="668" y="613"/>
                </a:lnTo>
                <a:lnTo>
                  <a:pt x="668" y="614"/>
                </a:lnTo>
                <a:lnTo>
                  <a:pt x="669" y="614"/>
                </a:lnTo>
                <a:lnTo>
                  <a:pt x="672" y="614"/>
                </a:lnTo>
                <a:lnTo>
                  <a:pt x="672" y="614"/>
                </a:lnTo>
                <a:lnTo>
                  <a:pt x="670" y="613"/>
                </a:lnTo>
                <a:lnTo>
                  <a:pt x="670" y="613"/>
                </a:lnTo>
                <a:lnTo>
                  <a:pt x="668" y="613"/>
                </a:lnTo>
                <a:lnTo>
                  <a:pt x="668" y="613"/>
                </a:lnTo>
                <a:close/>
                <a:moveTo>
                  <a:pt x="661" y="567"/>
                </a:moveTo>
                <a:lnTo>
                  <a:pt x="661" y="567"/>
                </a:lnTo>
                <a:lnTo>
                  <a:pt x="661" y="569"/>
                </a:lnTo>
                <a:lnTo>
                  <a:pt x="661" y="571"/>
                </a:lnTo>
                <a:lnTo>
                  <a:pt x="662" y="571"/>
                </a:lnTo>
                <a:lnTo>
                  <a:pt x="662" y="571"/>
                </a:lnTo>
                <a:lnTo>
                  <a:pt x="663" y="568"/>
                </a:lnTo>
                <a:lnTo>
                  <a:pt x="663" y="568"/>
                </a:lnTo>
                <a:lnTo>
                  <a:pt x="661" y="567"/>
                </a:lnTo>
                <a:lnTo>
                  <a:pt x="661" y="567"/>
                </a:lnTo>
                <a:close/>
                <a:moveTo>
                  <a:pt x="645" y="566"/>
                </a:moveTo>
                <a:lnTo>
                  <a:pt x="645" y="566"/>
                </a:lnTo>
                <a:lnTo>
                  <a:pt x="645" y="567"/>
                </a:lnTo>
                <a:lnTo>
                  <a:pt x="646" y="568"/>
                </a:lnTo>
                <a:lnTo>
                  <a:pt x="646" y="568"/>
                </a:lnTo>
                <a:lnTo>
                  <a:pt x="646" y="569"/>
                </a:lnTo>
                <a:lnTo>
                  <a:pt x="646" y="571"/>
                </a:lnTo>
                <a:lnTo>
                  <a:pt x="648" y="571"/>
                </a:lnTo>
                <a:lnTo>
                  <a:pt x="648" y="571"/>
                </a:lnTo>
                <a:lnTo>
                  <a:pt x="646" y="569"/>
                </a:lnTo>
                <a:lnTo>
                  <a:pt x="646" y="569"/>
                </a:lnTo>
                <a:lnTo>
                  <a:pt x="649" y="568"/>
                </a:lnTo>
                <a:lnTo>
                  <a:pt x="649" y="567"/>
                </a:lnTo>
                <a:lnTo>
                  <a:pt x="649" y="567"/>
                </a:lnTo>
                <a:lnTo>
                  <a:pt x="646" y="567"/>
                </a:lnTo>
                <a:lnTo>
                  <a:pt x="645" y="566"/>
                </a:lnTo>
                <a:lnTo>
                  <a:pt x="645" y="566"/>
                </a:lnTo>
                <a:close/>
                <a:moveTo>
                  <a:pt x="644" y="622"/>
                </a:moveTo>
                <a:lnTo>
                  <a:pt x="644" y="622"/>
                </a:lnTo>
                <a:lnTo>
                  <a:pt x="648" y="622"/>
                </a:lnTo>
                <a:lnTo>
                  <a:pt x="649" y="622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8" y="622"/>
                </a:lnTo>
                <a:lnTo>
                  <a:pt x="648" y="622"/>
                </a:lnTo>
                <a:lnTo>
                  <a:pt x="648" y="622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5" y="622"/>
                </a:lnTo>
                <a:lnTo>
                  <a:pt x="644" y="622"/>
                </a:lnTo>
                <a:lnTo>
                  <a:pt x="644" y="622"/>
                </a:lnTo>
                <a:lnTo>
                  <a:pt x="644" y="622"/>
                </a:lnTo>
                <a:close/>
                <a:moveTo>
                  <a:pt x="640" y="571"/>
                </a:moveTo>
                <a:lnTo>
                  <a:pt x="640" y="571"/>
                </a:lnTo>
                <a:lnTo>
                  <a:pt x="641" y="571"/>
                </a:lnTo>
                <a:lnTo>
                  <a:pt x="643" y="569"/>
                </a:lnTo>
                <a:lnTo>
                  <a:pt x="643" y="568"/>
                </a:lnTo>
                <a:lnTo>
                  <a:pt x="643" y="568"/>
                </a:lnTo>
                <a:lnTo>
                  <a:pt x="640" y="569"/>
                </a:lnTo>
                <a:lnTo>
                  <a:pt x="639" y="571"/>
                </a:lnTo>
                <a:lnTo>
                  <a:pt x="637" y="569"/>
                </a:lnTo>
                <a:lnTo>
                  <a:pt x="637" y="569"/>
                </a:lnTo>
                <a:lnTo>
                  <a:pt x="637" y="571"/>
                </a:lnTo>
                <a:lnTo>
                  <a:pt x="638" y="571"/>
                </a:lnTo>
                <a:lnTo>
                  <a:pt x="640" y="571"/>
                </a:lnTo>
                <a:lnTo>
                  <a:pt x="640" y="571"/>
                </a:lnTo>
                <a:close/>
                <a:moveTo>
                  <a:pt x="633" y="574"/>
                </a:moveTo>
                <a:lnTo>
                  <a:pt x="633" y="574"/>
                </a:lnTo>
                <a:lnTo>
                  <a:pt x="634" y="573"/>
                </a:lnTo>
                <a:lnTo>
                  <a:pt x="635" y="572"/>
                </a:lnTo>
                <a:lnTo>
                  <a:pt x="635" y="571"/>
                </a:lnTo>
                <a:lnTo>
                  <a:pt x="635" y="571"/>
                </a:lnTo>
                <a:lnTo>
                  <a:pt x="634" y="571"/>
                </a:lnTo>
                <a:lnTo>
                  <a:pt x="632" y="572"/>
                </a:lnTo>
                <a:lnTo>
                  <a:pt x="632" y="573"/>
                </a:lnTo>
                <a:lnTo>
                  <a:pt x="633" y="574"/>
                </a:lnTo>
                <a:lnTo>
                  <a:pt x="633" y="574"/>
                </a:lnTo>
                <a:close/>
                <a:moveTo>
                  <a:pt x="599" y="623"/>
                </a:moveTo>
                <a:lnTo>
                  <a:pt x="599" y="623"/>
                </a:lnTo>
                <a:lnTo>
                  <a:pt x="598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3"/>
                </a:lnTo>
                <a:lnTo>
                  <a:pt x="598" y="623"/>
                </a:lnTo>
                <a:lnTo>
                  <a:pt x="598" y="623"/>
                </a:lnTo>
                <a:lnTo>
                  <a:pt x="599" y="623"/>
                </a:lnTo>
                <a:lnTo>
                  <a:pt x="599" y="623"/>
                </a:lnTo>
                <a:close/>
                <a:moveTo>
                  <a:pt x="554" y="609"/>
                </a:moveTo>
                <a:lnTo>
                  <a:pt x="554" y="607"/>
                </a:lnTo>
                <a:lnTo>
                  <a:pt x="553" y="607"/>
                </a:lnTo>
                <a:lnTo>
                  <a:pt x="553" y="607"/>
                </a:lnTo>
                <a:lnTo>
                  <a:pt x="553" y="608"/>
                </a:lnTo>
                <a:lnTo>
                  <a:pt x="554" y="609"/>
                </a:lnTo>
                <a:lnTo>
                  <a:pt x="554" y="609"/>
                </a:lnTo>
                <a:close/>
                <a:moveTo>
                  <a:pt x="482" y="617"/>
                </a:moveTo>
                <a:lnTo>
                  <a:pt x="482" y="617"/>
                </a:lnTo>
                <a:lnTo>
                  <a:pt x="486" y="617"/>
                </a:lnTo>
                <a:lnTo>
                  <a:pt x="487" y="616"/>
                </a:lnTo>
                <a:lnTo>
                  <a:pt x="487" y="616"/>
                </a:lnTo>
                <a:lnTo>
                  <a:pt x="487" y="616"/>
                </a:lnTo>
                <a:lnTo>
                  <a:pt x="483" y="617"/>
                </a:lnTo>
                <a:lnTo>
                  <a:pt x="482" y="617"/>
                </a:lnTo>
                <a:lnTo>
                  <a:pt x="482" y="617"/>
                </a:lnTo>
                <a:lnTo>
                  <a:pt x="482" y="617"/>
                </a:lnTo>
                <a:close/>
                <a:moveTo>
                  <a:pt x="475" y="613"/>
                </a:moveTo>
                <a:lnTo>
                  <a:pt x="475" y="613"/>
                </a:lnTo>
                <a:lnTo>
                  <a:pt x="476" y="614"/>
                </a:lnTo>
                <a:lnTo>
                  <a:pt x="477" y="616"/>
                </a:lnTo>
                <a:lnTo>
                  <a:pt x="478" y="616"/>
                </a:lnTo>
                <a:lnTo>
                  <a:pt x="478" y="616"/>
                </a:lnTo>
                <a:lnTo>
                  <a:pt x="476" y="613"/>
                </a:lnTo>
                <a:lnTo>
                  <a:pt x="475" y="613"/>
                </a:lnTo>
                <a:lnTo>
                  <a:pt x="475" y="613"/>
                </a:lnTo>
                <a:lnTo>
                  <a:pt x="475" y="613"/>
                </a:lnTo>
                <a:close/>
                <a:moveTo>
                  <a:pt x="470" y="622"/>
                </a:moveTo>
                <a:lnTo>
                  <a:pt x="470" y="622"/>
                </a:lnTo>
                <a:lnTo>
                  <a:pt x="470" y="622"/>
                </a:lnTo>
                <a:lnTo>
                  <a:pt x="468" y="622"/>
                </a:lnTo>
                <a:lnTo>
                  <a:pt x="466" y="623"/>
                </a:lnTo>
                <a:lnTo>
                  <a:pt x="466" y="623"/>
                </a:lnTo>
                <a:lnTo>
                  <a:pt x="468" y="623"/>
                </a:lnTo>
                <a:lnTo>
                  <a:pt x="470" y="622"/>
                </a:lnTo>
                <a:lnTo>
                  <a:pt x="470" y="622"/>
                </a:lnTo>
                <a:close/>
                <a:moveTo>
                  <a:pt x="448" y="618"/>
                </a:moveTo>
                <a:lnTo>
                  <a:pt x="448" y="618"/>
                </a:lnTo>
                <a:lnTo>
                  <a:pt x="449" y="618"/>
                </a:lnTo>
                <a:lnTo>
                  <a:pt x="449" y="618"/>
                </a:lnTo>
                <a:lnTo>
                  <a:pt x="449" y="619"/>
                </a:lnTo>
                <a:lnTo>
                  <a:pt x="449" y="619"/>
                </a:lnTo>
                <a:lnTo>
                  <a:pt x="453" y="619"/>
                </a:lnTo>
                <a:lnTo>
                  <a:pt x="455" y="618"/>
                </a:lnTo>
                <a:lnTo>
                  <a:pt x="455" y="618"/>
                </a:lnTo>
                <a:lnTo>
                  <a:pt x="455" y="619"/>
                </a:lnTo>
                <a:lnTo>
                  <a:pt x="457" y="619"/>
                </a:lnTo>
                <a:lnTo>
                  <a:pt x="457" y="619"/>
                </a:lnTo>
                <a:lnTo>
                  <a:pt x="459" y="618"/>
                </a:lnTo>
                <a:lnTo>
                  <a:pt x="463" y="617"/>
                </a:lnTo>
                <a:lnTo>
                  <a:pt x="468" y="618"/>
                </a:lnTo>
                <a:lnTo>
                  <a:pt x="468" y="618"/>
                </a:lnTo>
                <a:lnTo>
                  <a:pt x="468" y="617"/>
                </a:lnTo>
                <a:lnTo>
                  <a:pt x="469" y="617"/>
                </a:lnTo>
                <a:lnTo>
                  <a:pt x="470" y="617"/>
                </a:lnTo>
                <a:lnTo>
                  <a:pt x="469" y="617"/>
                </a:lnTo>
                <a:lnTo>
                  <a:pt x="469" y="617"/>
                </a:lnTo>
                <a:lnTo>
                  <a:pt x="466" y="617"/>
                </a:lnTo>
                <a:lnTo>
                  <a:pt x="466" y="617"/>
                </a:lnTo>
                <a:lnTo>
                  <a:pt x="465" y="616"/>
                </a:lnTo>
                <a:lnTo>
                  <a:pt x="463" y="616"/>
                </a:lnTo>
                <a:lnTo>
                  <a:pt x="463" y="616"/>
                </a:lnTo>
                <a:lnTo>
                  <a:pt x="460" y="616"/>
                </a:lnTo>
                <a:lnTo>
                  <a:pt x="460" y="616"/>
                </a:lnTo>
                <a:lnTo>
                  <a:pt x="455" y="616"/>
                </a:lnTo>
                <a:lnTo>
                  <a:pt x="455" y="616"/>
                </a:lnTo>
                <a:lnTo>
                  <a:pt x="454" y="616"/>
                </a:lnTo>
                <a:lnTo>
                  <a:pt x="454" y="616"/>
                </a:lnTo>
                <a:lnTo>
                  <a:pt x="451" y="616"/>
                </a:lnTo>
                <a:lnTo>
                  <a:pt x="448" y="617"/>
                </a:lnTo>
                <a:lnTo>
                  <a:pt x="448" y="618"/>
                </a:lnTo>
                <a:lnTo>
                  <a:pt x="448" y="618"/>
                </a:lnTo>
                <a:close/>
                <a:moveTo>
                  <a:pt x="378" y="628"/>
                </a:moveTo>
                <a:lnTo>
                  <a:pt x="378" y="628"/>
                </a:lnTo>
                <a:lnTo>
                  <a:pt x="383" y="629"/>
                </a:lnTo>
                <a:lnTo>
                  <a:pt x="383" y="629"/>
                </a:lnTo>
                <a:lnTo>
                  <a:pt x="384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7" y="627"/>
                </a:lnTo>
                <a:lnTo>
                  <a:pt x="387" y="627"/>
                </a:lnTo>
                <a:lnTo>
                  <a:pt x="390" y="627"/>
                </a:lnTo>
                <a:lnTo>
                  <a:pt x="391" y="624"/>
                </a:lnTo>
                <a:lnTo>
                  <a:pt x="391" y="624"/>
                </a:lnTo>
                <a:lnTo>
                  <a:pt x="388" y="626"/>
                </a:lnTo>
                <a:lnTo>
                  <a:pt x="383" y="627"/>
                </a:lnTo>
                <a:lnTo>
                  <a:pt x="383" y="627"/>
                </a:lnTo>
                <a:lnTo>
                  <a:pt x="381" y="627"/>
                </a:lnTo>
                <a:lnTo>
                  <a:pt x="379" y="627"/>
                </a:lnTo>
                <a:lnTo>
                  <a:pt x="378" y="628"/>
                </a:lnTo>
                <a:lnTo>
                  <a:pt x="378" y="628"/>
                </a:lnTo>
                <a:close/>
                <a:moveTo>
                  <a:pt x="301" y="662"/>
                </a:moveTo>
                <a:lnTo>
                  <a:pt x="301" y="662"/>
                </a:lnTo>
                <a:lnTo>
                  <a:pt x="303" y="662"/>
                </a:lnTo>
                <a:lnTo>
                  <a:pt x="304" y="662"/>
                </a:lnTo>
                <a:lnTo>
                  <a:pt x="304" y="662"/>
                </a:lnTo>
                <a:lnTo>
                  <a:pt x="304" y="661"/>
                </a:lnTo>
                <a:lnTo>
                  <a:pt x="303" y="661"/>
                </a:lnTo>
                <a:lnTo>
                  <a:pt x="301" y="661"/>
                </a:lnTo>
                <a:lnTo>
                  <a:pt x="301" y="662"/>
                </a:lnTo>
                <a:lnTo>
                  <a:pt x="301" y="662"/>
                </a:lnTo>
                <a:close/>
                <a:moveTo>
                  <a:pt x="310" y="657"/>
                </a:moveTo>
                <a:lnTo>
                  <a:pt x="310" y="657"/>
                </a:lnTo>
                <a:lnTo>
                  <a:pt x="309" y="657"/>
                </a:lnTo>
                <a:lnTo>
                  <a:pt x="309" y="657"/>
                </a:lnTo>
                <a:lnTo>
                  <a:pt x="309" y="658"/>
                </a:lnTo>
                <a:lnTo>
                  <a:pt x="310" y="659"/>
                </a:lnTo>
                <a:lnTo>
                  <a:pt x="310" y="659"/>
                </a:lnTo>
                <a:lnTo>
                  <a:pt x="310" y="658"/>
                </a:lnTo>
                <a:lnTo>
                  <a:pt x="310" y="658"/>
                </a:lnTo>
                <a:lnTo>
                  <a:pt x="312" y="657"/>
                </a:lnTo>
                <a:lnTo>
                  <a:pt x="310" y="657"/>
                </a:lnTo>
                <a:lnTo>
                  <a:pt x="310" y="657"/>
                </a:lnTo>
                <a:close/>
                <a:moveTo>
                  <a:pt x="308" y="653"/>
                </a:moveTo>
                <a:lnTo>
                  <a:pt x="308" y="653"/>
                </a:lnTo>
                <a:lnTo>
                  <a:pt x="309" y="654"/>
                </a:lnTo>
                <a:lnTo>
                  <a:pt x="309" y="656"/>
                </a:lnTo>
                <a:lnTo>
                  <a:pt x="310" y="656"/>
                </a:lnTo>
                <a:lnTo>
                  <a:pt x="310" y="656"/>
                </a:lnTo>
                <a:lnTo>
                  <a:pt x="312" y="653"/>
                </a:lnTo>
                <a:lnTo>
                  <a:pt x="310" y="653"/>
                </a:lnTo>
                <a:lnTo>
                  <a:pt x="309" y="652"/>
                </a:lnTo>
                <a:lnTo>
                  <a:pt x="308" y="653"/>
                </a:lnTo>
                <a:lnTo>
                  <a:pt x="308" y="653"/>
                </a:lnTo>
                <a:close/>
                <a:moveTo>
                  <a:pt x="377" y="631"/>
                </a:moveTo>
                <a:lnTo>
                  <a:pt x="377" y="631"/>
                </a:lnTo>
                <a:lnTo>
                  <a:pt x="377" y="628"/>
                </a:lnTo>
                <a:lnTo>
                  <a:pt x="376" y="627"/>
                </a:lnTo>
                <a:lnTo>
                  <a:pt x="376" y="627"/>
                </a:lnTo>
                <a:lnTo>
                  <a:pt x="377" y="627"/>
                </a:lnTo>
                <a:lnTo>
                  <a:pt x="377" y="626"/>
                </a:lnTo>
                <a:lnTo>
                  <a:pt x="377" y="626"/>
                </a:lnTo>
                <a:lnTo>
                  <a:pt x="376" y="627"/>
                </a:lnTo>
                <a:lnTo>
                  <a:pt x="374" y="628"/>
                </a:lnTo>
                <a:lnTo>
                  <a:pt x="376" y="629"/>
                </a:lnTo>
                <a:lnTo>
                  <a:pt x="377" y="631"/>
                </a:lnTo>
                <a:lnTo>
                  <a:pt x="377" y="631"/>
                </a:lnTo>
                <a:close/>
                <a:moveTo>
                  <a:pt x="342" y="606"/>
                </a:moveTo>
                <a:lnTo>
                  <a:pt x="342" y="606"/>
                </a:lnTo>
                <a:lnTo>
                  <a:pt x="344" y="606"/>
                </a:lnTo>
                <a:lnTo>
                  <a:pt x="346" y="604"/>
                </a:lnTo>
                <a:lnTo>
                  <a:pt x="346" y="604"/>
                </a:lnTo>
                <a:lnTo>
                  <a:pt x="343" y="604"/>
                </a:lnTo>
                <a:lnTo>
                  <a:pt x="342" y="606"/>
                </a:lnTo>
                <a:lnTo>
                  <a:pt x="342" y="606"/>
                </a:lnTo>
                <a:lnTo>
                  <a:pt x="342" y="606"/>
                </a:lnTo>
                <a:close/>
                <a:moveTo>
                  <a:pt x="326" y="609"/>
                </a:moveTo>
                <a:lnTo>
                  <a:pt x="326" y="609"/>
                </a:lnTo>
                <a:lnTo>
                  <a:pt x="327" y="608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8"/>
                </a:lnTo>
                <a:lnTo>
                  <a:pt x="330" y="607"/>
                </a:lnTo>
                <a:lnTo>
                  <a:pt x="330" y="607"/>
                </a:lnTo>
                <a:lnTo>
                  <a:pt x="327" y="608"/>
                </a:lnTo>
                <a:lnTo>
                  <a:pt x="326" y="608"/>
                </a:lnTo>
                <a:lnTo>
                  <a:pt x="326" y="609"/>
                </a:lnTo>
                <a:lnTo>
                  <a:pt x="326" y="609"/>
                </a:lnTo>
                <a:close/>
                <a:moveTo>
                  <a:pt x="294" y="616"/>
                </a:moveTo>
                <a:lnTo>
                  <a:pt x="294" y="616"/>
                </a:lnTo>
                <a:lnTo>
                  <a:pt x="295" y="616"/>
                </a:lnTo>
                <a:lnTo>
                  <a:pt x="296" y="614"/>
                </a:lnTo>
                <a:lnTo>
                  <a:pt x="296" y="614"/>
                </a:lnTo>
                <a:lnTo>
                  <a:pt x="296" y="614"/>
                </a:lnTo>
                <a:lnTo>
                  <a:pt x="295" y="613"/>
                </a:lnTo>
                <a:lnTo>
                  <a:pt x="294" y="614"/>
                </a:lnTo>
                <a:lnTo>
                  <a:pt x="294" y="616"/>
                </a:lnTo>
                <a:lnTo>
                  <a:pt x="294" y="616"/>
                </a:lnTo>
                <a:close/>
                <a:moveTo>
                  <a:pt x="300" y="646"/>
                </a:moveTo>
                <a:lnTo>
                  <a:pt x="300" y="646"/>
                </a:lnTo>
                <a:lnTo>
                  <a:pt x="302" y="646"/>
                </a:lnTo>
                <a:lnTo>
                  <a:pt x="304" y="646"/>
                </a:lnTo>
                <a:lnTo>
                  <a:pt x="304" y="646"/>
                </a:lnTo>
                <a:lnTo>
                  <a:pt x="304" y="646"/>
                </a:lnTo>
                <a:lnTo>
                  <a:pt x="306" y="646"/>
                </a:lnTo>
                <a:lnTo>
                  <a:pt x="307" y="646"/>
                </a:lnTo>
                <a:lnTo>
                  <a:pt x="307" y="646"/>
                </a:lnTo>
                <a:lnTo>
                  <a:pt x="308" y="646"/>
                </a:lnTo>
                <a:lnTo>
                  <a:pt x="309" y="647"/>
                </a:lnTo>
                <a:lnTo>
                  <a:pt x="309" y="647"/>
                </a:lnTo>
                <a:lnTo>
                  <a:pt x="310" y="646"/>
                </a:lnTo>
                <a:lnTo>
                  <a:pt x="310" y="644"/>
                </a:lnTo>
                <a:lnTo>
                  <a:pt x="312" y="644"/>
                </a:lnTo>
                <a:lnTo>
                  <a:pt x="313" y="643"/>
                </a:lnTo>
                <a:lnTo>
                  <a:pt x="313" y="643"/>
                </a:lnTo>
                <a:lnTo>
                  <a:pt x="314" y="643"/>
                </a:lnTo>
                <a:lnTo>
                  <a:pt x="315" y="643"/>
                </a:lnTo>
                <a:lnTo>
                  <a:pt x="315" y="644"/>
                </a:lnTo>
                <a:lnTo>
                  <a:pt x="315" y="644"/>
                </a:lnTo>
                <a:lnTo>
                  <a:pt x="313" y="644"/>
                </a:lnTo>
                <a:lnTo>
                  <a:pt x="313" y="644"/>
                </a:lnTo>
                <a:lnTo>
                  <a:pt x="313" y="646"/>
                </a:lnTo>
                <a:lnTo>
                  <a:pt x="313" y="646"/>
                </a:lnTo>
                <a:lnTo>
                  <a:pt x="315" y="646"/>
                </a:lnTo>
                <a:lnTo>
                  <a:pt x="315" y="646"/>
                </a:lnTo>
                <a:lnTo>
                  <a:pt x="318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4"/>
                </a:lnTo>
                <a:lnTo>
                  <a:pt x="320" y="644"/>
                </a:lnTo>
                <a:lnTo>
                  <a:pt x="320" y="644"/>
                </a:lnTo>
                <a:lnTo>
                  <a:pt x="321" y="643"/>
                </a:lnTo>
                <a:lnTo>
                  <a:pt x="323" y="644"/>
                </a:lnTo>
                <a:lnTo>
                  <a:pt x="324" y="644"/>
                </a:lnTo>
                <a:lnTo>
                  <a:pt x="325" y="643"/>
                </a:lnTo>
                <a:lnTo>
                  <a:pt x="325" y="643"/>
                </a:lnTo>
                <a:lnTo>
                  <a:pt x="324" y="643"/>
                </a:lnTo>
                <a:lnTo>
                  <a:pt x="323" y="642"/>
                </a:lnTo>
                <a:lnTo>
                  <a:pt x="323" y="642"/>
                </a:lnTo>
                <a:lnTo>
                  <a:pt x="326" y="642"/>
                </a:lnTo>
                <a:lnTo>
                  <a:pt x="327" y="642"/>
                </a:lnTo>
                <a:lnTo>
                  <a:pt x="329" y="641"/>
                </a:lnTo>
                <a:lnTo>
                  <a:pt x="329" y="641"/>
                </a:lnTo>
                <a:lnTo>
                  <a:pt x="330" y="642"/>
                </a:lnTo>
                <a:lnTo>
                  <a:pt x="330" y="642"/>
                </a:lnTo>
                <a:lnTo>
                  <a:pt x="333" y="642"/>
                </a:lnTo>
                <a:lnTo>
                  <a:pt x="333" y="642"/>
                </a:lnTo>
                <a:lnTo>
                  <a:pt x="333" y="643"/>
                </a:lnTo>
                <a:lnTo>
                  <a:pt x="333" y="643"/>
                </a:lnTo>
                <a:lnTo>
                  <a:pt x="336" y="642"/>
                </a:lnTo>
                <a:lnTo>
                  <a:pt x="337" y="642"/>
                </a:lnTo>
                <a:lnTo>
                  <a:pt x="337" y="642"/>
                </a:lnTo>
                <a:lnTo>
                  <a:pt x="337" y="643"/>
                </a:lnTo>
                <a:lnTo>
                  <a:pt x="338" y="644"/>
                </a:lnTo>
                <a:lnTo>
                  <a:pt x="338" y="644"/>
                </a:lnTo>
                <a:lnTo>
                  <a:pt x="338" y="642"/>
                </a:lnTo>
                <a:lnTo>
                  <a:pt x="337" y="641"/>
                </a:lnTo>
                <a:lnTo>
                  <a:pt x="337" y="641"/>
                </a:lnTo>
                <a:lnTo>
                  <a:pt x="338" y="641"/>
                </a:lnTo>
                <a:lnTo>
                  <a:pt x="338" y="639"/>
                </a:lnTo>
                <a:lnTo>
                  <a:pt x="339" y="638"/>
                </a:lnTo>
                <a:lnTo>
                  <a:pt x="341" y="638"/>
                </a:lnTo>
                <a:lnTo>
                  <a:pt x="341" y="638"/>
                </a:lnTo>
                <a:lnTo>
                  <a:pt x="342" y="638"/>
                </a:lnTo>
                <a:lnTo>
                  <a:pt x="343" y="638"/>
                </a:lnTo>
                <a:lnTo>
                  <a:pt x="343" y="638"/>
                </a:lnTo>
                <a:lnTo>
                  <a:pt x="343" y="637"/>
                </a:lnTo>
                <a:lnTo>
                  <a:pt x="344" y="637"/>
                </a:lnTo>
                <a:lnTo>
                  <a:pt x="344" y="637"/>
                </a:lnTo>
                <a:lnTo>
                  <a:pt x="350" y="636"/>
                </a:lnTo>
                <a:lnTo>
                  <a:pt x="356" y="636"/>
                </a:lnTo>
                <a:lnTo>
                  <a:pt x="356" y="636"/>
                </a:lnTo>
                <a:lnTo>
                  <a:pt x="358" y="634"/>
                </a:lnTo>
                <a:lnTo>
                  <a:pt x="359" y="633"/>
                </a:lnTo>
                <a:lnTo>
                  <a:pt x="359" y="633"/>
                </a:lnTo>
                <a:lnTo>
                  <a:pt x="374" y="631"/>
                </a:lnTo>
                <a:lnTo>
                  <a:pt x="374" y="631"/>
                </a:lnTo>
                <a:lnTo>
                  <a:pt x="373" y="629"/>
                </a:lnTo>
                <a:lnTo>
                  <a:pt x="372" y="629"/>
                </a:lnTo>
                <a:lnTo>
                  <a:pt x="367" y="631"/>
                </a:lnTo>
                <a:lnTo>
                  <a:pt x="367" y="631"/>
                </a:lnTo>
                <a:lnTo>
                  <a:pt x="358" y="631"/>
                </a:lnTo>
                <a:lnTo>
                  <a:pt x="358" y="631"/>
                </a:lnTo>
                <a:lnTo>
                  <a:pt x="358" y="632"/>
                </a:lnTo>
                <a:lnTo>
                  <a:pt x="356" y="632"/>
                </a:lnTo>
                <a:lnTo>
                  <a:pt x="356" y="632"/>
                </a:lnTo>
                <a:lnTo>
                  <a:pt x="353" y="632"/>
                </a:lnTo>
                <a:lnTo>
                  <a:pt x="350" y="633"/>
                </a:lnTo>
                <a:lnTo>
                  <a:pt x="344" y="634"/>
                </a:lnTo>
                <a:lnTo>
                  <a:pt x="344" y="634"/>
                </a:lnTo>
                <a:lnTo>
                  <a:pt x="344" y="633"/>
                </a:lnTo>
                <a:lnTo>
                  <a:pt x="344" y="633"/>
                </a:lnTo>
                <a:lnTo>
                  <a:pt x="344" y="633"/>
                </a:lnTo>
                <a:lnTo>
                  <a:pt x="341" y="636"/>
                </a:lnTo>
                <a:lnTo>
                  <a:pt x="341" y="636"/>
                </a:lnTo>
                <a:lnTo>
                  <a:pt x="335" y="637"/>
                </a:lnTo>
                <a:lnTo>
                  <a:pt x="332" y="637"/>
                </a:lnTo>
                <a:lnTo>
                  <a:pt x="331" y="637"/>
                </a:lnTo>
                <a:lnTo>
                  <a:pt x="331" y="637"/>
                </a:lnTo>
                <a:lnTo>
                  <a:pt x="327" y="637"/>
                </a:lnTo>
                <a:lnTo>
                  <a:pt x="325" y="637"/>
                </a:lnTo>
                <a:lnTo>
                  <a:pt x="325" y="637"/>
                </a:lnTo>
                <a:lnTo>
                  <a:pt x="325" y="638"/>
                </a:lnTo>
                <a:lnTo>
                  <a:pt x="324" y="639"/>
                </a:lnTo>
                <a:lnTo>
                  <a:pt x="320" y="639"/>
                </a:lnTo>
                <a:lnTo>
                  <a:pt x="320" y="639"/>
                </a:lnTo>
                <a:lnTo>
                  <a:pt x="321" y="638"/>
                </a:lnTo>
                <a:lnTo>
                  <a:pt x="323" y="637"/>
                </a:lnTo>
                <a:lnTo>
                  <a:pt x="323" y="637"/>
                </a:lnTo>
                <a:lnTo>
                  <a:pt x="320" y="638"/>
                </a:lnTo>
                <a:lnTo>
                  <a:pt x="317" y="638"/>
                </a:lnTo>
                <a:lnTo>
                  <a:pt x="317" y="638"/>
                </a:lnTo>
                <a:lnTo>
                  <a:pt x="317" y="639"/>
                </a:lnTo>
                <a:lnTo>
                  <a:pt x="318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41"/>
                </a:lnTo>
                <a:lnTo>
                  <a:pt x="318" y="641"/>
                </a:lnTo>
                <a:lnTo>
                  <a:pt x="314" y="641"/>
                </a:lnTo>
                <a:lnTo>
                  <a:pt x="314" y="641"/>
                </a:lnTo>
                <a:lnTo>
                  <a:pt x="314" y="642"/>
                </a:lnTo>
                <a:lnTo>
                  <a:pt x="313" y="642"/>
                </a:lnTo>
                <a:lnTo>
                  <a:pt x="313" y="642"/>
                </a:lnTo>
                <a:lnTo>
                  <a:pt x="313" y="641"/>
                </a:lnTo>
                <a:lnTo>
                  <a:pt x="312" y="642"/>
                </a:lnTo>
                <a:lnTo>
                  <a:pt x="312" y="642"/>
                </a:lnTo>
                <a:lnTo>
                  <a:pt x="308" y="642"/>
                </a:lnTo>
                <a:lnTo>
                  <a:pt x="307" y="643"/>
                </a:lnTo>
                <a:lnTo>
                  <a:pt x="307" y="643"/>
                </a:lnTo>
                <a:lnTo>
                  <a:pt x="307" y="641"/>
                </a:lnTo>
                <a:lnTo>
                  <a:pt x="307" y="641"/>
                </a:lnTo>
                <a:lnTo>
                  <a:pt x="306" y="641"/>
                </a:lnTo>
                <a:lnTo>
                  <a:pt x="304" y="642"/>
                </a:lnTo>
                <a:lnTo>
                  <a:pt x="304" y="643"/>
                </a:lnTo>
                <a:lnTo>
                  <a:pt x="304" y="643"/>
                </a:lnTo>
                <a:lnTo>
                  <a:pt x="298" y="643"/>
                </a:lnTo>
                <a:lnTo>
                  <a:pt x="297" y="643"/>
                </a:lnTo>
                <a:lnTo>
                  <a:pt x="296" y="642"/>
                </a:lnTo>
                <a:lnTo>
                  <a:pt x="296" y="642"/>
                </a:lnTo>
                <a:lnTo>
                  <a:pt x="296" y="642"/>
                </a:lnTo>
                <a:lnTo>
                  <a:pt x="296" y="641"/>
                </a:lnTo>
                <a:lnTo>
                  <a:pt x="296" y="641"/>
                </a:lnTo>
                <a:lnTo>
                  <a:pt x="295" y="644"/>
                </a:lnTo>
                <a:lnTo>
                  <a:pt x="295" y="644"/>
                </a:lnTo>
                <a:lnTo>
                  <a:pt x="292" y="643"/>
                </a:lnTo>
                <a:lnTo>
                  <a:pt x="291" y="643"/>
                </a:lnTo>
                <a:lnTo>
                  <a:pt x="291" y="644"/>
                </a:lnTo>
                <a:lnTo>
                  <a:pt x="291" y="644"/>
                </a:lnTo>
                <a:lnTo>
                  <a:pt x="294" y="644"/>
                </a:lnTo>
                <a:lnTo>
                  <a:pt x="295" y="644"/>
                </a:lnTo>
                <a:lnTo>
                  <a:pt x="296" y="644"/>
                </a:lnTo>
                <a:lnTo>
                  <a:pt x="296" y="644"/>
                </a:lnTo>
                <a:lnTo>
                  <a:pt x="292" y="647"/>
                </a:lnTo>
                <a:lnTo>
                  <a:pt x="292" y="647"/>
                </a:lnTo>
                <a:lnTo>
                  <a:pt x="291" y="647"/>
                </a:lnTo>
                <a:lnTo>
                  <a:pt x="289" y="647"/>
                </a:lnTo>
                <a:lnTo>
                  <a:pt x="289" y="647"/>
                </a:lnTo>
                <a:lnTo>
                  <a:pt x="289" y="648"/>
                </a:lnTo>
                <a:lnTo>
                  <a:pt x="290" y="648"/>
                </a:lnTo>
                <a:lnTo>
                  <a:pt x="294" y="648"/>
                </a:lnTo>
                <a:lnTo>
                  <a:pt x="298" y="647"/>
                </a:lnTo>
                <a:lnTo>
                  <a:pt x="300" y="646"/>
                </a:lnTo>
                <a:lnTo>
                  <a:pt x="300" y="646"/>
                </a:lnTo>
                <a:close/>
                <a:moveTo>
                  <a:pt x="273" y="653"/>
                </a:moveTo>
                <a:lnTo>
                  <a:pt x="273" y="653"/>
                </a:lnTo>
                <a:lnTo>
                  <a:pt x="273" y="652"/>
                </a:lnTo>
                <a:lnTo>
                  <a:pt x="272" y="651"/>
                </a:lnTo>
                <a:lnTo>
                  <a:pt x="271" y="652"/>
                </a:lnTo>
                <a:lnTo>
                  <a:pt x="271" y="652"/>
                </a:lnTo>
                <a:lnTo>
                  <a:pt x="271" y="653"/>
                </a:lnTo>
                <a:lnTo>
                  <a:pt x="272" y="653"/>
                </a:lnTo>
                <a:lnTo>
                  <a:pt x="273" y="653"/>
                </a:lnTo>
                <a:lnTo>
                  <a:pt x="273" y="653"/>
                </a:lnTo>
                <a:close/>
                <a:moveTo>
                  <a:pt x="257" y="667"/>
                </a:moveTo>
                <a:lnTo>
                  <a:pt x="257" y="667"/>
                </a:lnTo>
                <a:lnTo>
                  <a:pt x="260" y="667"/>
                </a:lnTo>
                <a:lnTo>
                  <a:pt x="262" y="667"/>
                </a:lnTo>
                <a:lnTo>
                  <a:pt x="262" y="667"/>
                </a:lnTo>
                <a:lnTo>
                  <a:pt x="261" y="666"/>
                </a:lnTo>
                <a:lnTo>
                  <a:pt x="260" y="664"/>
                </a:lnTo>
                <a:lnTo>
                  <a:pt x="259" y="666"/>
                </a:lnTo>
                <a:lnTo>
                  <a:pt x="259" y="666"/>
                </a:lnTo>
                <a:lnTo>
                  <a:pt x="260" y="666"/>
                </a:lnTo>
                <a:lnTo>
                  <a:pt x="260" y="666"/>
                </a:lnTo>
                <a:lnTo>
                  <a:pt x="259" y="667"/>
                </a:lnTo>
                <a:lnTo>
                  <a:pt x="257" y="667"/>
                </a:lnTo>
                <a:lnTo>
                  <a:pt x="257" y="667"/>
                </a:lnTo>
                <a:close/>
                <a:moveTo>
                  <a:pt x="252" y="662"/>
                </a:moveTo>
                <a:lnTo>
                  <a:pt x="252" y="662"/>
                </a:lnTo>
                <a:lnTo>
                  <a:pt x="255" y="662"/>
                </a:lnTo>
                <a:lnTo>
                  <a:pt x="256" y="661"/>
                </a:lnTo>
                <a:lnTo>
                  <a:pt x="256" y="661"/>
                </a:lnTo>
                <a:lnTo>
                  <a:pt x="254" y="661"/>
                </a:lnTo>
                <a:lnTo>
                  <a:pt x="252" y="662"/>
                </a:lnTo>
                <a:lnTo>
                  <a:pt x="252" y="662"/>
                </a:lnTo>
                <a:close/>
                <a:moveTo>
                  <a:pt x="250" y="659"/>
                </a:moveTo>
                <a:lnTo>
                  <a:pt x="250" y="659"/>
                </a:lnTo>
                <a:lnTo>
                  <a:pt x="251" y="661"/>
                </a:lnTo>
                <a:lnTo>
                  <a:pt x="251" y="661"/>
                </a:lnTo>
                <a:lnTo>
                  <a:pt x="254" y="661"/>
                </a:lnTo>
                <a:lnTo>
                  <a:pt x="254" y="661"/>
                </a:lnTo>
                <a:lnTo>
                  <a:pt x="254" y="659"/>
                </a:lnTo>
                <a:lnTo>
                  <a:pt x="252" y="659"/>
                </a:lnTo>
                <a:lnTo>
                  <a:pt x="250" y="659"/>
                </a:lnTo>
                <a:lnTo>
                  <a:pt x="250" y="659"/>
                </a:lnTo>
                <a:close/>
                <a:moveTo>
                  <a:pt x="245" y="626"/>
                </a:moveTo>
                <a:lnTo>
                  <a:pt x="245" y="626"/>
                </a:lnTo>
                <a:lnTo>
                  <a:pt x="246" y="626"/>
                </a:lnTo>
                <a:lnTo>
                  <a:pt x="246" y="626"/>
                </a:lnTo>
                <a:lnTo>
                  <a:pt x="249" y="623"/>
                </a:lnTo>
                <a:lnTo>
                  <a:pt x="249" y="623"/>
                </a:lnTo>
                <a:lnTo>
                  <a:pt x="246" y="624"/>
                </a:lnTo>
                <a:lnTo>
                  <a:pt x="245" y="626"/>
                </a:lnTo>
                <a:lnTo>
                  <a:pt x="245" y="626"/>
                </a:lnTo>
                <a:close/>
                <a:moveTo>
                  <a:pt x="243" y="622"/>
                </a:moveTo>
                <a:lnTo>
                  <a:pt x="243" y="622"/>
                </a:lnTo>
                <a:lnTo>
                  <a:pt x="243" y="621"/>
                </a:lnTo>
                <a:lnTo>
                  <a:pt x="243" y="621"/>
                </a:lnTo>
                <a:lnTo>
                  <a:pt x="240" y="621"/>
                </a:lnTo>
                <a:lnTo>
                  <a:pt x="240" y="621"/>
                </a:lnTo>
                <a:lnTo>
                  <a:pt x="240" y="622"/>
                </a:lnTo>
                <a:lnTo>
                  <a:pt x="240" y="622"/>
                </a:lnTo>
                <a:lnTo>
                  <a:pt x="243" y="622"/>
                </a:lnTo>
                <a:lnTo>
                  <a:pt x="243" y="622"/>
                </a:lnTo>
                <a:close/>
                <a:moveTo>
                  <a:pt x="236" y="627"/>
                </a:moveTo>
                <a:lnTo>
                  <a:pt x="236" y="627"/>
                </a:lnTo>
                <a:lnTo>
                  <a:pt x="238" y="627"/>
                </a:lnTo>
                <a:lnTo>
                  <a:pt x="238" y="626"/>
                </a:lnTo>
                <a:lnTo>
                  <a:pt x="238" y="626"/>
                </a:lnTo>
                <a:lnTo>
                  <a:pt x="237" y="624"/>
                </a:lnTo>
                <a:lnTo>
                  <a:pt x="236" y="626"/>
                </a:lnTo>
                <a:lnTo>
                  <a:pt x="236" y="627"/>
                </a:lnTo>
                <a:lnTo>
                  <a:pt x="236" y="627"/>
                </a:lnTo>
                <a:close/>
                <a:moveTo>
                  <a:pt x="233" y="657"/>
                </a:moveTo>
                <a:lnTo>
                  <a:pt x="233" y="657"/>
                </a:lnTo>
                <a:lnTo>
                  <a:pt x="233" y="657"/>
                </a:lnTo>
                <a:lnTo>
                  <a:pt x="234" y="656"/>
                </a:lnTo>
                <a:lnTo>
                  <a:pt x="234" y="656"/>
                </a:lnTo>
                <a:lnTo>
                  <a:pt x="236" y="656"/>
                </a:lnTo>
                <a:lnTo>
                  <a:pt x="236" y="656"/>
                </a:lnTo>
                <a:lnTo>
                  <a:pt x="239" y="656"/>
                </a:lnTo>
                <a:lnTo>
                  <a:pt x="240" y="656"/>
                </a:lnTo>
                <a:lnTo>
                  <a:pt x="242" y="654"/>
                </a:lnTo>
                <a:lnTo>
                  <a:pt x="242" y="654"/>
                </a:lnTo>
                <a:lnTo>
                  <a:pt x="239" y="654"/>
                </a:lnTo>
                <a:lnTo>
                  <a:pt x="237" y="656"/>
                </a:lnTo>
                <a:lnTo>
                  <a:pt x="237" y="654"/>
                </a:lnTo>
                <a:lnTo>
                  <a:pt x="237" y="654"/>
                </a:lnTo>
                <a:lnTo>
                  <a:pt x="237" y="654"/>
                </a:lnTo>
                <a:lnTo>
                  <a:pt x="238" y="654"/>
                </a:lnTo>
                <a:lnTo>
                  <a:pt x="237" y="654"/>
                </a:lnTo>
                <a:lnTo>
                  <a:pt x="237" y="654"/>
                </a:lnTo>
                <a:lnTo>
                  <a:pt x="236" y="654"/>
                </a:lnTo>
                <a:lnTo>
                  <a:pt x="234" y="654"/>
                </a:lnTo>
                <a:lnTo>
                  <a:pt x="233" y="656"/>
                </a:lnTo>
                <a:lnTo>
                  <a:pt x="233" y="657"/>
                </a:lnTo>
                <a:lnTo>
                  <a:pt x="233" y="657"/>
                </a:lnTo>
                <a:close/>
                <a:moveTo>
                  <a:pt x="228" y="628"/>
                </a:moveTo>
                <a:lnTo>
                  <a:pt x="228" y="628"/>
                </a:lnTo>
                <a:lnTo>
                  <a:pt x="230" y="628"/>
                </a:lnTo>
                <a:lnTo>
                  <a:pt x="231" y="628"/>
                </a:lnTo>
                <a:lnTo>
                  <a:pt x="231" y="628"/>
                </a:lnTo>
                <a:lnTo>
                  <a:pt x="231" y="626"/>
                </a:lnTo>
                <a:lnTo>
                  <a:pt x="231" y="626"/>
                </a:lnTo>
                <a:lnTo>
                  <a:pt x="228" y="627"/>
                </a:lnTo>
                <a:lnTo>
                  <a:pt x="228" y="628"/>
                </a:lnTo>
                <a:lnTo>
                  <a:pt x="228" y="628"/>
                </a:lnTo>
                <a:close/>
                <a:moveTo>
                  <a:pt x="215" y="661"/>
                </a:moveTo>
                <a:lnTo>
                  <a:pt x="215" y="661"/>
                </a:lnTo>
                <a:lnTo>
                  <a:pt x="217" y="661"/>
                </a:lnTo>
                <a:lnTo>
                  <a:pt x="219" y="661"/>
                </a:lnTo>
                <a:lnTo>
                  <a:pt x="220" y="661"/>
                </a:lnTo>
                <a:lnTo>
                  <a:pt x="221" y="659"/>
                </a:lnTo>
                <a:lnTo>
                  <a:pt x="221" y="659"/>
                </a:lnTo>
                <a:lnTo>
                  <a:pt x="219" y="658"/>
                </a:lnTo>
                <a:lnTo>
                  <a:pt x="217" y="657"/>
                </a:lnTo>
                <a:lnTo>
                  <a:pt x="216" y="657"/>
                </a:lnTo>
                <a:lnTo>
                  <a:pt x="216" y="657"/>
                </a:lnTo>
                <a:lnTo>
                  <a:pt x="216" y="658"/>
                </a:lnTo>
                <a:lnTo>
                  <a:pt x="216" y="659"/>
                </a:lnTo>
                <a:lnTo>
                  <a:pt x="216" y="659"/>
                </a:lnTo>
                <a:lnTo>
                  <a:pt x="215" y="661"/>
                </a:lnTo>
                <a:lnTo>
                  <a:pt x="215" y="661"/>
                </a:lnTo>
                <a:lnTo>
                  <a:pt x="215" y="661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210" y="657"/>
                </a:lnTo>
                <a:lnTo>
                  <a:pt x="210" y="654"/>
                </a:lnTo>
                <a:lnTo>
                  <a:pt x="210" y="654"/>
                </a:lnTo>
                <a:lnTo>
                  <a:pt x="209" y="656"/>
                </a:lnTo>
                <a:lnTo>
                  <a:pt x="208" y="657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178" y="661"/>
                </a:moveTo>
                <a:lnTo>
                  <a:pt x="178" y="661"/>
                </a:lnTo>
                <a:lnTo>
                  <a:pt x="178" y="662"/>
                </a:lnTo>
                <a:lnTo>
                  <a:pt x="178" y="662"/>
                </a:lnTo>
                <a:lnTo>
                  <a:pt x="180" y="662"/>
                </a:lnTo>
                <a:lnTo>
                  <a:pt x="181" y="662"/>
                </a:lnTo>
                <a:lnTo>
                  <a:pt x="181" y="662"/>
                </a:lnTo>
                <a:lnTo>
                  <a:pt x="181" y="662"/>
                </a:lnTo>
                <a:lnTo>
                  <a:pt x="180" y="662"/>
                </a:lnTo>
                <a:lnTo>
                  <a:pt x="180" y="663"/>
                </a:lnTo>
                <a:lnTo>
                  <a:pt x="180" y="663"/>
                </a:lnTo>
                <a:lnTo>
                  <a:pt x="180" y="663"/>
                </a:lnTo>
                <a:lnTo>
                  <a:pt x="181" y="663"/>
                </a:lnTo>
                <a:lnTo>
                  <a:pt x="184" y="662"/>
                </a:lnTo>
                <a:lnTo>
                  <a:pt x="184" y="662"/>
                </a:lnTo>
                <a:lnTo>
                  <a:pt x="184" y="661"/>
                </a:lnTo>
                <a:lnTo>
                  <a:pt x="182" y="659"/>
                </a:lnTo>
                <a:lnTo>
                  <a:pt x="182" y="659"/>
                </a:lnTo>
                <a:lnTo>
                  <a:pt x="178" y="661"/>
                </a:lnTo>
                <a:lnTo>
                  <a:pt x="178" y="661"/>
                </a:lnTo>
                <a:close/>
                <a:moveTo>
                  <a:pt x="144" y="672"/>
                </a:moveTo>
                <a:lnTo>
                  <a:pt x="144" y="672"/>
                </a:lnTo>
                <a:lnTo>
                  <a:pt x="146" y="672"/>
                </a:lnTo>
                <a:lnTo>
                  <a:pt x="146" y="672"/>
                </a:lnTo>
                <a:lnTo>
                  <a:pt x="146" y="669"/>
                </a:lnTo>
                <a:lnTo>
                  <a:pt x="146" y="668"/>
                </a:lnTo>
                <a:lnTo>
                  <a:pt x="146" y="668"/>
                </a:lnTo>
                <a:lnTo>
                  <a:pt x="144" y="669"/>
                </a:lnTo>
                <a:lnTo>
                  <a:pt x="144" y="672"/>
                </a:lnTo>
                <a:lnTo>
                  <a:pt x="144" y="672"/>
                </a:lnTo>
                <a:close/>
                <a:moveTo>
                  <a:pt x="135" y="673"/>
                </a:moveTo>
                <a:lnTo>
                  <a:pt x="135" y="673"/>
                </a:lnTo>
                <a:lnTo>
                  <a:pt x="138" y="673"/>
                </a:lnTo>
                <a:lnTo>
                  <a:pt x="139" y="673"/>
                </a:lnTo>
                <a:lnTo>
                  <a:pt x="139" y="673"/>
                </a:lnTo>
                <a:lnTo>
                  <a:pt x="138" y="672"/>
                </a:lnTo>
                <a:lnTo>
                  <a:pt x="138" y="672"/>
                </a:lnTo>
                <a:lnTo>
                  <a:pt x="139" y="671"/>
                </a:lnTo>
                <a:lnTo>
                  <a:pt x="141" y="671"/>
                </a:lnTo>
                <a:lnTo>
                  <a:pt x="141" y="671"/>
                </a:lnTo>
                <a:lnTo>
                  <a:pt x="143" y="671"/>
                </a:lnTo>
                <a:lnTo>
                  <a:pt x="143" y="671"/>
                </a:lnTo>
                <a:lnTo>
                  <a:pt x="141" y="671"/>
                </a:lnTo>
                <a:lnTo>
                  <a:pt x="140" y="669"/>
                </a:lnTo>
                <a:lnTo>
                  <a:pt x="138" y="669"/>
                </a:lnTo>
                <a:lnTo>
                  <a:pt x="138" y="669"/>
                </a:lnTo>
                <a:lnTo>
                  <a:pt x="138" y="672"/>
                </a:lnTo>
                <a:lnTo>
                  <a:pt x="137" y="672"/>
                </a:lnTo>
                <a:lnTo>
                  <a:pt x="137" y="672"/>
                </a:lnTo>
                <a:lnTo>
                  <a:pt x="137" y="672"/>
                </a:lnTo>
                <a:lnTo>
                  <a:pt x="134" y="672"/>
                </a:lnTo>
                <a:lnTo>
                  <a:pt x="134" y="672"/>
                </a:lnTo>
                <a:lnTo>
                  <a:pt x="133" y="673"/>
                </a:lnTo>
                <a:lnTo>
                  <a:pt x="135" y="673"/>
                </a:lnTo>
                <a:lnTo>
                  <a:pt x="135" y="673"/>
                </a:lnTo>
                <a:close/>
                <a:moveTo>
                  <a:pt x="85" y="632"/>
                </a:moveTo>
                <a:lnTo>
                  <a:pt x="85" y="632"/>
                </a:lnTo>
                <a:lnTo>
                  <a:pt x="85" y="633"/>
                </a:lnTo>
                <a:lnTo>
                  <a:pt x="86" y="633"/>
                </a:lnTo>
                <a:lnTo>
                  <a:pt x="86" y="633"/>
                </a:lnTo>
                <a:lnTo>
                  <a:pt x="87" y="632"/>
                </a:lnTo>
                <a:lnTo>
                  <a:pt x="87" y="632"/>
                </a:lnTo>
                <a:lnTo>
                  <a:pt x="87" y="632"/>
                </a:lnTo>
                <a:lnTo>
                  <a:pt x="86" y="631"/>
                </a:lnTo>
                <a:lnTo>
                  <a:pt x="85" y="632"/>
                </a:lnTo>
                <a:lnTo>
                  <a:pt x="85" y="632"/>
                </a:lnTo>
                <a:close/>
                <a:moveTo>
                  <a:pt x="83" y="633"/>
                </a:move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5" y="631"/>
                </a:lnTo>
                <a:lnTo>
                  <a:pt x="85" y="631"/>
                </a:lnTo>
                <a:lnTo>
                  <a:pt x="83" y="632"/>
                </a:lnTo>
                <a:lnTo>
                  <a:pt x="83" y="633"/>
                </a:lnTo>
                <a:lnTo>
                  <a:pt x="83" y="633"/>
                </a:lnTo>
                <a:close/>
                <a:moveTo>
                  <a:pt x="82" y="629"/>
                </a:moveTo>
                <a:lnTo>
                  <a:pt x="82" y="629"/>
                </a:lnTo>
                <a:lnTo>
                  <a:pt x="83" y="631"/>
                </a:lnTo>
                <a:lnTo>
                  <a:pt x="85" y="629"/>
                </a:lnTo>
                <a:lnTo>
                  <a:pt x="85" y="629"/>
                </a:lnTo>
                <a:lnTo>
                  <a:pt x="83" y="629"/>
                </a:lnTo>
                <a:lnTo>
                  <a:pt x="82" y="629"/>
                </a:lnTo>
                <a:lnTo>
                  <a:pt x="82" y="629"/>
                </a:lnTo>
                <a:close/>
                <a:moveTo>
                  <a:pt x="63" y="633"/>
                </a:moveTo>
                <a:lnTo>
                  <a:pt x="63" y="633"/>
                </a:lnTo>
                <a:lnTo>
                  <a:pt x="64" y="636"/>
                </a:lnTo>
                <a:lnTo>
                  <a:pt x="65" y="636"/>
                </a:lnTo>
                <a:lnTo>
                  <a:pt x="65" y="636"/>
                </a:lnTo>
                <a:lnTo>
                  <a:pt x="64" y="634"/>
                </a:lnTo>
                <a:lnTo>
                  <a:pt x="63" y="633"/>
                </a:lnTo>
                <a:lnTo>
                  <a:pt x="63" y="633"/>
                </a:lnTo>
                <a:close/>
                <a:moveTo>
                  <a:pt x="80" y="624"/>
                </a:moveTo>
                <a:lnTo>
                  <a:pt x="80" y="624"/>
                </a:lnTo>
                <a:lnTo>
                  <a:pt x="80" y="626"/>
                </a:lnTo>
                <a:lnTo>
                  <a:pt x="82" y="626"/>
                </a:lnTo>
                <a:lnTo>
                  <a:pt x="82" y="626"/>
                </a:lnTo>
                <a:lnTo>
                  <a:pt x="82" y="624"/>
                </a:lnTo>
                <a:lnTo>
                  <a:pt x="80" y="624"/>
                </a:lnTo>
                <a:lnTo>
                  <a:pt x="80" y="624"/>
                </a:lnTo>
                <a:close/>
                <a:moveTo>
                  <a:pt x="62" y="596"/>
                </a:moveTo>
                <a:lnTo>
                  <a:pt x="62" y="596"/>
                </a:lnTo>
                <a:lnTo>
                  <a:pt x="62" y="598"/>
                </a:lnTo>
                <a:lnTo>
                  <a:pt x="62" y="599"/>
                </a:lnTo>
                <a:lnTo>
                  <a:pt x="62" y="599"/>
                </a:lnTo>
                <a:lnTo>
                  <a:pt x="64" y="598"/>
                </a:lnTo>
                <a:lnTo>
                  <a:pt x="64" y="598"/>
                </a:lnTo>
                <a:lnTo>
                  <a:pt x="63" y="598"/>
                </a:lnTo>
                <a:lnTo>
                  <a:pt x="62" y="598"/>
                </a:lnTo>
                <a:lnTo>
                  <a:pt x="62" y="596"/>
                </a:lnTo>
                <a:lnTo>
                  <a:pt x="62" y="596"/>
                </a:lnTo>
                <a:close/>
                <a:moveTo>
                  <a:pt x="63" y="593"/>
                </a:moveTo>
                <a:lnTo>
                  <a:pt x="63" y="593"/>
                </a:lnTo>
                <a:lnTo>
                  <a:pt x="62" y="593"/>
                </a:lnTo>
                <a:lnTo>
                  <a:pt x="62" y="594"/>
                </a:lnTo>
                <a:lnTo>
                  <a:pt x="62" y="594"/>
                </a:lnTo>
                <a:lnTo>
                  <a:pt x="62" y="594"/>
                </a:lnTo>
                <a:lnTo>
                  <a:pt x="63" y="594"/>
                </a:lnTo>
                <a:lnTo>
                  <a:pt x="63" y="596"/>
                </a:lnTo>
                <a:lnTo>
                  <a:pt x="63" y="597"/>
                </a:lnTo>
                <a:lnTo>
                  <a:pt x="63" y="597"/>
                </a:lnTo>
                <a:lnTo>
                  <a:pt x="64" y="597"/>
                </a:lnTo>
                <a:lnTo>
                  <a:pt x="64" y="596"/>
                </a:lnTo>
                <a:lnTo>
                  <a:pt x="63" y="593"/>
                </a:lnTo>
                <a:lnTo>
                  <a:pt x="63" y="593"/>
                </a:lnTo>
                <a:close/>
                <a:moveTo>
                  <a:pt x="74" y="569"/>
                </a:moveTo>
                <a:lnTo>
                  <a:pt x="74" y="569"/>
                </a:lnTo>
                <a:lnTo>
                  <a:pt x="74" y="572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2"/>
                </a:lnTo>
                <a:lnTo>
                  <a:pt x="75" y="571"/>
                </a:lnTo>
                <a:lnTo>
                  <a:pt x="74" y="569"/>
                </a:lnTo>
                <a:lnTo>
                  <a:pt x="74" y="569"/>
                </a:lnTo>
                <a:close/>
                <a:moveTo>
                  <a:pt x="76" y="546"/>
                </a:moveTo>
                <a:lnTo>
                  <a:pt x="76" y="546"/>
                </a:lnTo>
                <a:lnTo>
                  <a:pt x="76" y="547"/>
                </a:lnTo>
                <a:lnTo>
                  <a:pt x="77" y="548"/>
                </a:lnTo>
                <a:lnTo>
                  <a:pt x="77" y="548"/>
                </a:lnTo>
                <a:lnTo>
                  <a:pt x="79" y="548"/>
                </a:lnTo>
                <a:lnTo>
                  <a:pt x="80" y="547"/>
                </a:lnTo>
                <a:lnTo>
                  <a:pt x="80" y="547"/>
                </a:lnTo>
                <a:lnTo>
                  <a:pt x="79" y="546"/>
                </a:lnTo>
                <a:lnTo>
                  <a:pt x="79" y="544"/>
                </a:lnTo>
                <a:lnTo>
                  <a:pt x="79" y="544"/>
                </a:lnTo>
                <a:lnTo>
                  <a:pt x="77" y="544"/>
                </a:lnTo>
                <a:lnTo>
                  <a:pt x="76" y="546"/>
                </a:lnTo>
                <a:lnTo>
                  <a:pt x="76" y="546"/>
                </a:lnTo>
                <a:close/>
                <a:moveTo>
                  <a:pt x="80" y="541"/>
                </a:moveTo>
                <a:lnTo>
                  <a:pt x="80" y="541"/>
                </a:lnTo>
                <a:lnTo>
                  <a:pt x="76" y="542"/>
                </a:lnTo>
                <a:lnTo>
                  <a:pt x="76" y="542"/>
                </a:lnTo>
                <a:lnTo>
                  <a:pt x="79" y="542"/>
                </a:lnTo>
                <a:lnTo>
                  <a:pt x="80" y="542"/>
                </a:lnTo>
                <a:lnTo>
                  <a:pt x="80" y="541"/>
                </a:lnTo>
                <a:lnTo>
                  <a:pt x="80" y="541"/>
                </a:lnTo>
                <a:close/>
                <a:moveTo>
                  <a:pt x="68" y="539"/>
                </a:moveTo>
                <a:lnTo>
                  <a:pt x="68" y="539"/>
                </a:lnTo>
                <a:lnTo>
                  <a:pt x="68" y="544"/>
                </a:lnTo>
                <a:lnTo>
                  <a:pt x="68" y="546"/>
                </a:lnTo>
                <a:lnTo>
                  <a:pt x="69" y="547"/>
                </a:lnTo>
                <a:lnTo>
                  <a:pt x="69" y="547"/>
                </a:lnTo>
                <a:lnTo>
                  <a:pt x="70" y="547"/>
                </a:lnTo>
                <a:lnTo>
                  <a:pt x="69" y="546"/>
                </a:lnTo>
                <a:lnTo>
                  <a:pt x="69" y="546"/>
                </a:lnTo>
                <a:lnTo>
                  <a:pt x="69" y="542"/>
                </a:lnTo>
                <a:lnTo>
                  <a:pt x="69" y="541"/>
                </a:lnTo>
                <a:lnTo>
                  <a:pt x="68" y="539"/>
                </a:lnTo>
                <a:lnTo>
                  <a:pt x="68" y="539"/>
                </a:lnTo>
                <a:close/>
                <a:moveTo>
                  <a:pt x="72" y="518"/>
                </a:moveTo>
                <a:lnTo>
                  <a:pt x="72" y="518"/>
                </a:lnTo>
                <a:lnTo>
                  <a:pt x="72" y="517"/>
                </a:lnTo>
                <a:lnTo>
                  <a:pt x="70" y="516"/>
                </a:lnTo>
                <a:lnTo>
                  <a:pt x="70" y="516"/>
                </a:lnTo>
                <a:lnTo>
                  <a:pt x="70" y="517"/>
                </a:lnTo>
                <a:lnTo>
                  <a:pt x="70" y="518"/>
                </a:lnTo>
                <a:lnTo>
                  <a:pt x="72" y="518"/>
                </a:lnTo>
                <a:close/>
                <a:moveTo>
                  <a:pt x="76" y="522"/>
                </a:moveTo>
                <a:lnTo>
                  <a:pt x="76" y="522"/>
                </a:lnTo>
                <a:lnTo>
                  <a:pt x="77" y="524"/>
                </a:lnTo>
                <a:lnTo>
                  <a:pt x="77" y="524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23"/>
                </a:lnTo>
                <a:lnTo>
                  <a:pt x="79" y="523"/>
                </a:lnTo>
                <a:lnTo>
                  <a:pt x="77" y="523"/>
                </a:lnTo>
                <a:lnTo>
                  <a:pt x="76" y="522"/>
                </a:lnTo>
                <a:lnTo>
                  <a:pt x="76" y="522"/>
                </a:lnTo>
                <a:close/>
                <a:moveTo>
                  <a:pt x="79" y="512"/>
                </a:moveTo>
                <a:lnTo>
                  <a:pt x="79" y="512"/>
                </a:lnTo>
                <a:lnTo>
                  <a:pt x="79" y="514"/>
                </a:lnTo>
                <a:lnTo>
                  <a:pt x="79" y="516"/>
                </a:lnTo>
                <a:lnTo>
                  <a:pt x="80" y="517"/>
                </a:lnTo>
                <a:lnTo>
                  <a:pt x="80" y="517"/>
                </a:lnTo>
                <a:lnTo>
                  <a:pt x="80" y="513"/>
                </a:lnTo>
                <a:lnTo>
                  <a:pt x="80" y="512"/>
                </a:lnTo>
                <a:lnTo>
                  <a:pt x="79" y="512"/>
                </a:lnTo>
                <a:lnTo>
                  <a:pt x="79" y="512"/>
                </a:lnTo>
                <a:close/>
                <a:moveTo>
                  <a:pt x="77" y="512"/>
                </a:moveTo>
                <a:lnTo>
                  <a:pt x="77" y="512"/>
                </a:lnTo>
                <a:lnTo>
                  <a:pt x="76" y="513"/>
                </a:lnTo>
                <a:lnTo>
                  <a:pt x="76" y="514"/>
                </a:lnTo>
                <a:lnTo>
                  <a:pt x="76" y="519"/>
                </a:lnTo>
                <a:lnTo>
                  <a:pt x="76" y="519"/>
                </a:lnTo>
                <a:lnTo>
                  <a:pt x="77" y="519"/>
                </a:lnTo>
                <a:lnTo>
                  <a:pt x="77" y="521"/>
                </a:lnTo>
                <a:lnTo>
                  <a:pt x="79" y="521"/>
                </a:lnTo>
                <a:lnTo>
                  <a:pt x="79" y="521"/>
                </a:lnTo>
                <a:lnTo>
                  <a:pt x="77" y="517"/>
                </a:lnTo>
                <a:lnTo>
                  <a:pt x="77" y="512"/>
                </a:lnTo>
                <a:lnTo>
                  <a:pt x="77" y="512"/>
                </a:lnTo>
                <a:close/>
                <a:moveTo>
                  <a:pt x="333" y="642"/>
                </a:moveTo>
                <a:lnTo>
                  <a:pt x="333" y="642"/>
                </a:lnTo>
                <a:lnTo>
                  <a:pt x="335" y="639"/>
                </a:lnTo>
                <a:lnTo>
                  <a:pt x="337" y="638"/>
                </a:lnTo>
                <a:lnTo>
                  <a:pt x="337" y="638"/>
                </a:lnTo>
                <a:lnTo>
                  <a:pt x="336" y="639"/>
                </a:lnTo>
                <a:lnTo>
                  <a:pt x="336" y="639"/>
                </a:lnTo>
                <a:lnTo>
                  <a:pt x="336" y="639"/>
                </a:lnTo>
                <a:lnTo>
                  <a:pt x="336" y="641"/>
                </a:lnTo>
                <a:lnTo>
                  <a:pt x="336" y="641"/>
                </a:lnTo>
                <a:lnTo>
                  <a:pt x="335" y="641"/>
                </a:lnTo>
                <a:lnTo>
                  <a:pt x="333" y="642"/>
                </a:lnTo>
                <a:lnTo>
                  <a:pt x="333" y="642"/>
                </a:lnTo>
                <a:close/>
                <a:moveTo>
                  <a:pt x="40" y="220"/>
                </a:moveTo>
                <a:lnTo>
                  <a:pt x="40" y="220"/>
                </a:lnTo>
                <a:lnTo>
                  <a:pt x="40" y="220"/>
                </a:lnTo>
                <a:lnTo>
                  <a:pt x="40" y="221"/>
                </a:lnTo>
                <a:lnTo>
                  <a:pt x="40" y="224"/>
                </a:lnTo>
                <a:lnTo>
                  <a:pt x="40" y="224"/>
                </a:lnTo>
                <a:lnTo>
                  <a:pt x="39" y="223"/>
                </a:lnTo>
                <a:lnTo>
                  <a:pt x="39" y="221"/>
                </a:lnTo>
                <a:lnTo>
                  <a:pt x="40" y="220"/>
                </a:lnTo>
                <a:lnTo>
                  <a:pt x="40" y="220"/>
                </a:lnTo>
                <a:close/>
                <a:moveTo>
                  <a:pt x="126" y="677"/>
                </a:moveTo>
                <a:lnTo>
                  <a:pt x="126" y="677"/>
                </a:lnTo>
                <a:lnTo>
                  <a:pt x="122" y="678"/>
                </a:lnTo>
                <a:lnTo>
                  <a:pt x="120" y="678"/>
                </a:lnTo>
                <a:lnTo>
                  <a:pt x="117" y="678"/>
                </a:lnTo>
                <a:lnTo>
                  <a:pt x="117" y="678"/>
                </a:lnTo>
                <a:lnTo>
                  <a:pt x="117" y="677"/>
                </a:lnTo>
                <a:lnTo>
                  <a:pt x="118" y="677"/>
                </a:lnTo>
                <a:lnTo>
                  <a:pt x="120" y="678"/>
                </a:lnTo>
                <a:lnTo>
                  <a:pt x="120" y="678"/>
                </a:lnTo>
                <a:lnTo>
                  <a:pt x="122" y="677"/>
                </a:lnTo>
                <a:lnTo>
                  <a:pt x="126" y="677"/>
                </a:lnTo>
                <a:lnTo>
                  <a:pt x="126" y="677"/>
                </a:lnTo>
                <a:close/>
                <a:moveTo>
                  <a:pt x="47" y="646"/>
                </a:moveTo>
                <a:lnTo>
                  <a:pt x="47" y="646"/>
                </a:lnTo>
                <a:lnTo>
                  <a:pt x="46" y="643"/>
                </a:lnTo>
                <a:lnTo>
                  <a:pt x="43" y="638"/>
                </a:lnTo>
                <a:lnTo>
                  <a:pt x="43" y="638"/>
                </a:lnTo>
                <a:lnTo>
                  <a:pt x="46" y="642"/>
                </a:lnTo>
                <a:lnTo>
                  <a:pt x="47" y="646"/>
                </a:lnTo>
                <a:lnTo>
                  <a:pt x="47" y="646"/>
                </a:lnTo>
                <a:close/>
                <a:moveTo>
                  <a:pt x="71" y="274"/>
                </a:moveTo>
                <a:lnTo>
                  <a:pt x="71" y="274"/>
                </a:lnTo>
                <a:lnTo>
                  <a:pt x="72" y="275"/>
                </a:lnTo>
                <a:lnTo>
                  <a:pt x="72" y="277"/>
                </a:lnTo>
                <a:lnTo>
                  <a:pt x="71" y="282"/>
                </a:lnTo>
                <a:lnTo>
                  <a:pt x="71" y="282"/>
                </a:lnTo>
                <a:lnTo>
                  <a:pt x="72" y="284"/>
                </a:lnTo>
                <a:lnTo>
                  <a:pt x="71" y="285"/>
                </a:lnTo>
                <a:lnTo>
                  <a:pt x="70" y="287"/>
                </a:lnTo>
                <a:lnTo>
                  <a:pt x="70" y="287"/>
                </a:lnTo>
                <a:lnTo>
                  <a:pt x="71" y="279"/>
                </a:lnTo>
                <a:lnTo>
                  <a:pt x="71" y="274"/>
                </a:lnTo>
                <a:lnTo>
                  <a:pt x="71" y="274"/>
                </a:lnTo>
                <a:close/>
                <a:moveTo>
                  <a:pt x="53" y="201"/>
                </a:moveTo>
                <a:lnTo>
                  <a:pt x="53" y="201"/>
                </a:lnTo>
                <a:lnTo>
                  <a:pt x="53" y="204"/>
                </a:lnTo>
                <a:lnTo>
                  <a:pt x="53" y="204"/>
                </a:lnTo>
                <a:lnTo>
                  <a:pt x="48" y="205"/>
                </a:lnTo>
                <a:lnTo>
                  <a:pt x="48" y="205"/>
                </a:lnTo>
                <a:lnTo>
                  <a:pt x="51" y="203"/>
                </a:lnTo>
                <a:lnTo>
                  <a:pt x="53" y="201"/>
                </a:lnTo>
                <a:lnTo>
                  <a:pt x="53" y="201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74" y="263"/>
                </a:lnTo>
                <a:lnTo>
                  <a:pt x="74" y="265"/>
                </a:lnTo>
                <a:lnTo>
                  <a:pt x="74" y="269"/>
                </a:lnTo>
                <a:lnTo>
                  <a:pt x="74" y="269"/>
                </a:lnTo>
                <a:lnTo>
                  <a:pt x="72" y="268"/>
                </a:lnTo>
                <a:lnTo>
                  <a:pt x="72" y="265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70" y="315"/>
                </a:moveTo>
                <a:lnTo>
                  <a:pt x="70" y="315"/>
                </a:lnTo>
                <a:lnTo>
                  <a:pt x="70" y="305"/>
                </a:lnTo>
                <a:lnTo>
                  <a:pt x="70" y="305"/>
                </a:lnTo>
                <a:lnTo>
                  <a:pt x="71" y="309"/>
                </a:lnTo>
                <a:lnTo>
                  <a:pt x="70" y="313"/>
                </a:lnTo>
                <a:lnTo>
                  <a:pt x="70" y="318"/>
                </a:lnTo>
                <a:lnTo>
                  <a:pt x="70" y="323"/>
                </a:lnTo>
                <a:lnTo>
                  <a:pt x="70" y="323"/>
                </a:lnTo>
                <a:lnTo>
                  <a:pt x="69" y="323"/>
                </a:lnTo>
                <a:lnTo>
                  <a:pt x="69" y="320"/>
                </a:lnTo>
                <a:lnTo>
                  <a:pt x="70" y="315"/>
                </a:lnTo>
                <a:lnTo>
                  <a:pt x="70" y="315"/>
                </a:lnTo>
                <a:close/>
                <a:moveTo>
                  <a:pt x="56" y="198"/>
                </a:moveTo>
                <a:lnTo>
                  <a:pt x="56" y="204"/>
                </a:lnTo>
                <a:lnTo>
                  <a:pt x="56" y="204"/>
                </a:lnTo>
                <a:lnTo>
                  <a:pt x="54" y="200"/>
                </a:lnTo>
                <a:lnTo>
                  <a:pt x="54" y="199"/>
                </a:lnTo>
                <a:lnTo>
                  <a:pt x="56" y="198"/>
                </a:lnTo>
                <a:lnTo>
                  <a:pt x="56" y="198"/>
                </a:lnTo>
                <a:close/>
                <a:moveTo>
                  <a:pt x="54" y="181"/>
                </a:moveTo>
                <a:lnTo>
                  <a:pt x="54" y="181"/>
                </a:lnTo>
                <a:lnTo>
                  <a:pt x="56" y="183"/>
                </a:lnTo>
                <a:lnTo>
                  <a:pt x="54" y="185"/>
                </a:lnTo>
                <a:lnTo>
                  <a:pt x="54" y="185"/>
                </a:lnTo>
                <a:lnTo>
                  <a:pt x="54" y="183"/>
                </a:lnTo>
                <a:lnTo>
                  <a:pt x="54" y="181"/>
                </a:lnTo>
                <a:lnTo>
                  <a:pt x="54" y="181"/>
                </a:lnTo>
                <a:close/>
                <a:moveTo>
                  <a:pt x="56" y="191"/>
                </a:moveTo>
                <a:lnTo>
                  <a:pt x="56" y="191"/>
                </a:lnTo>
                <a:lnTo>
                  <a:pt x="56" y="194"/>
                </a:lnTo>
                <a:lnTo>
                  <a:pt x="54" y="196"/>
                </a:lnTo>
                <a:lnTo>
                  <a:pt x="54" y="196"/>
                </a:lnTo>
                <a:lnTo>
                  <a:pt x="54" y="195"/>
                </a:lnTo>
                <a:lnTo>
                  <a:pt x="53" y="191"/>
                </a:lnTo>
                <a:lnTo>
                  <a:pt x="53" y="191"/>
                </a:lnTo>
                <a:lnTo>
                  <a:pt x="54" y="191"/>
                </a:lnTo>
                <a:lnTo>
                  <a:pt x="56" y="191"/>
                </a:lnTo>
                <a:lnTo>
                  <a:pt x="56" y="191"/>
                </a:lnTo>
                <a:close/>
                <a:moveTo>
                  <a:pt x="42" y="248"/>
                </a:moveTo>
                <a:lnTo>
                  <a:pt x="42" y="248"/>
                </a:lnTo>
                <a:lnTo>
                  <a:pt x="41" y="249"/>
                </a:lnTo>
                <a:lnTo>
                  <a:pt x="42" y="250"/>
                </a:lnTo>
                <a:lnTo>
                  <a:pt x="42" y="252"/>
                </a:lnTo>
                <a:lnTo>
                  <a:pt x="42" y="252"/>
                </a:lnTo>
                <a:lnTo>
                  <a:pt x="41" y="253"/>
                </a:lnTo>
                <a:lnTo>
                  <a:pt x="41" y="254"/>
                </a:lnTo>
                <a:lnTo>
                  <a:pt x="42" y="257"/>
                </a:lnTo>
                <a:lnTo>
                  <a:pt x="42" y="258"/>
                </a:lnTo>
                <a:lnTo>
                  <a:pt x="42" y="258"/>
                </a:lnTo>
                <a:lnTo>
                  <a:pt x="40" y="257"/>
                </a:lnTo>
                <a:lnTo>
                  <a:pt x="40" y="257"/>
                </a:lnTo>
                <a:lnTo>
                  <a:pt x="40" y="254"/>
                </a:lnTo>
                <a:lnTo>
                  <a:pt x="40" y="253"/>
                </a:lnTo>
                <a:lnTo>
                  <a:pt x="41" y="253"/>
                </a:lnTo>
                <a:lnTo>
                  <a:pt x="41" y="253"/>
                </a:lnTo>
                <a:lnTo>
                  <a:pt x="40" y="249"/>
                </a:lnTo>
                <a:lnTo>
                  <a:pt x="40" y="248"/>
                </a:lnTo>
                <a:lnTo>
                  <a:pt x="42" y="248"/>
                </a:lnTo>
                <a:lnTo>
                  <a:pt x="42" y="248"/>
                </a:lnTo>
                <a:close/>
                <a:moveTo>
                  <a:pt x="435" y="644"/>
                </a:moveTo>
                <a:lnTo>
                  <a:pt x="435" y="644"/>
                </a:lnTo>
                <a:lnTo>
                  <a:pt x="429" y="646"/>
                </a:lnTo>
                <a:lnTo>
                  <a:pt x="423" y="646"/>
                </a:lnTo>
                <a:lnTo>
                  <a:pt x="423" y="646"/>
                </a:lnTo>
                <a:lnTo>
                  <a:pt x="428" y="644"/>
                </a:lnTo>
                <a:lnTo>
                  <a:pt x="434" y="643"/>
                </a:lnTo>
                <a:lnTo>
                  <a:pt x="434" y="643"/>
                </a:lnTo>
                <a:lnTo>
                  <a:pt x="434" y="643"/>
                </a:lnTo>
                <a:lnTo>
                  <a:pt x="435" y="644"/>
                </a:lnTo>
                <a:lnTo>
                  <a:pt x="435" y="644"/>
                </a:lnTo>
                <a:close/>
                <a:moveTo>
                  <a:pt x="188" y="621"/>
                </a:moveTo>
                <a:lnTo>
                  <a:pt x="192" y="621"/>
                </a:lnTo>
                <a:lnTo>
                  <a:pt x="192" y="621"/>
                </a:lnTo>
                <a:lnTo>
                  <a:pt x="190" y="622"/>
                </a:lnTo>
                <a:lnTo>
                  <a:pt x="188" y="622"/>
                </a:lnTo>
                <a:lnTo>
                  <a:pt x="188" y="621"/>
                </a:lnTo>
                <a:lnTo>
                  <a:pt x="188" y="621"/>
                </a:lnTo>
                <a:close/>
                <a:moveTo>
                  <a:pt x="534" y="576"/>
                </a:moveTo>
                <a:lnTo>
                  <a:pt x="534" y="576"/>
                </a:lnTo>
                <a:lnTo>
                  <a:pt x="535" y="574"/>
                </a:lnTo>
                <a:lnTo>
                  <a:pt x="538" y="573"/>
                </a:lnTo>
                <a:lnTo>
                  <a:pt x="538" y="573"/>
                </a:lnTo>
                <a:lnTo>
                  <a:pt x="539" y="574"/>
                </a:lnTo>
                <a:lnTo>
                  <a:pt x="540" y="574"/>
                </a:lnTo>
                <a:lnTo>
                  <a:pt x="540" y="576"/>
                </a:lnTo>
                <a:lnTo>
                  <a:pt x="540" y="576"/>
                </a:lnTo>
                <a:lnTo>
                  <a:pt x="538" y="576"/>
                </a:lnTo>
                <a:lnTo>
                  <a:pt x="534" y="576"/>
                </a:lnTo>
                <a:lnTo>
                  <a:pt x="534" y="576"/>
                </a:lnTo>
                <a:close/>
                <a:moveTo>
                  <a:pt x="216" y="617"/>
                </a:moveTo>
                <a:lnTo>
                  <a:pt x="216" y="617"/>
                </a:lnTo>
                <a:lnTo>
                  <a:pt x="219" y="617"/>
                </a:lnTo>
                <a:lnTo>
                  <a:pt x="222" y="617"/>
                </a:lnTo>
                <a:lnTo>
                  <a:pt x="222" y="617"/>
                </a:lnTo>
                <a:lnTo>
                  <a:pt x="226" y="616"/>
                </a:lnTo>
                <a:lnTo>
                  <a:pt x="227" y="616"/>
                </a:lnTo>
                <a:lnTo>
                  <a:pt x="228" y="617"/>
                </a:lnTo>
                <a:lnTo>
                  <a:pt x="228" y="617"/>
                </a:lnTo>
                <a:lnTo>
                  <a:pt x="221" y="618"/>
                </a:lnTo>
                <a:lnTo>
                  <a:pt x="217" y="618"/>
                </a:lnTo>
                <a:lnTo>
                  <a:pt x="216" y="618"/>
                </a:lnTo>
                <a:lnTo>
                  <a:pt x="216" y="617"/>
                </a:lnTo>
                <a:lnTo>
                  <a:pt x="216" y="617"/>
                </a:lnTo>
                <a:close/>
                <a:moveTo>
                  <a:pt x="360" y="599"/>
                </a:moveTo>
                <a:lnTo>
                  <a:pt x="360" y="599"/>
                </a:lnTo>
                <a:lnTo>
                  <a:pt x="360" y="598"/>
                </a:lnTo>
                <a:lnTo>
                  <a:pt x="361" y="598"/>
                </a:lnTo>
                <a:lnTo>
                  <a:pt x="364" y="597"/>
                </a:lnTo>
                <a:lnTo>
                  <a:pt x="365" y="597"/>
                </a:lnTo>
                <a:lnTo>
                  <a:pt x="365" y="597"/>
                </a:lnTo>
                <a:lnTo>
                  <a:pt x="366" y="597"/>
                </a:lnTo>
                <a:lnTo>
                  <a:pt x="367" y="597"/>
                </a:lnTo>
                <a:lnTo>
                  <a:pt x="367" y="597"/>
                </a:lnTo>
                <a:lnTo>
                  <a:pt x="366" y="598"/>
                </a:lnTo>
                <a:lnTo>
                  <a:pt x="364" y="598"/>
                </a:lnTo>
                <a:lnTo>
                  <a:pt x="361" y="598"/>
                </a:lnTo>
                <a:lnTo>
                  <a:pt x="360" y="599"/>
                </a:lnTo>
                <a:lnTo>
                  <a:pt x="360" y="599"/>
                </a:lnTo>
                <a:close/>
                <a:moveTo>
                  <a:pt x="252" y="618"/>
                </a:moveTo>
                <a:lnTo>
                  <a:pt x="252" y="618"/>
                </a:lnTo>
                <a:lnTo>
                  <a:pt x="254" y="618"/>
                </a:lnTo>
                <a:lnTo>
                  <a:pt x="255" y="619"/>
                </a:lnTo>
                <a:lnTo>
                  <a:pt x="255" y="619"/>
                </a:lnTo>
                <a:lnTo>
                  <a:pt x="252" y="619"/>
                </a:lnTo>
                <a:lnTo>
                  <a:pt x="252" y="619"/>
                </a:lnTo>
                <a:lnTo>
                  <a:pt x="252" y="618"/>
                </a:lnTo>
                <a:lnTo>
                  <a:pt x="252" y="618"/>
                </a:lnTo>
                <a:close/>
                <a:moveTo>
                  <a:pt x="213" y="623"/>
                </a:moveTo>
                <a:lnTo>
                  <a:pt x="213" y="623"/>
                </a:lnTo>
                <a:lnTo>
                  <a:pt x="213" y="622"/>
                </a:lnTo>
                <a:lnTo>
                  <a:pt x="214" y="622"/>
                </a:lnTo>
                <a:lnTo>
                  <a:pt x="215" y="622"/>
                </a:lnTo>
                <a:lnTo>
                  <a:pt x="215" y="621"/>
                </a:lnTo>
                <a:lnTo>
                  <a:pt x="215" y="621"/>
                </a:lnTo>
                <a:lnTo>
                  <a:pt x="216" y="622"/>
                </a:lnTo>
                <a:lnTo>
                  <a:pt x="217" y="621"/>
                </a:lnTo>
                <a:lnTo>
                  <a:pt x="219" y="621"/>
                </a:lnTo>
                <a:lnTo>
                  <a:pt x="220" y="622"/>
                </a:lnTo>
                <a:lnTo>
                  <a:pt x="220" y="622"/>
                </a:lnTo>
                <a:lnTo>
                  <a:pt x="216" y="622"/>
                </a:lnTo>
                <a:lnTo>
                  <a:pt x="213" y="623"/>
                </a:lnTo>
                <a:lnTo>
                  <a:pt x="213" y="623"/>
                </a:lnTo>
                <a:close/>
                <a:moveTo>
                  <a:pt x="194" y="626"/>
                </a:moveTo>
                <a:lnTo>
                  <a:pt x="194" y="626"/>
                </a:lnTo>
                <a:lnTo>
                  <a:pt x="197" y="626"/>
                </a:lnTo>
                <a:lnTo>
                  <a:pt x="199" y="626"/>
                </a:lnTo>
                <a:lnTo>
                  <a:pt x="199" y="626"/>
                </a:lnTo>
                <a:lnTo>
                  <a:pt x="197" y="627"/>
                </a:lnTo>
                <a:lnTo>
                  <a:pt x="194" y="627"/>
                </a:lnTo>
                <a:lnTo>
                  <a:pt x="194" y="626"/>
                </a:lnTo>
                <a:lnTo>
                  <a:pt x="194" y="626"/>
                </a:lnTo>
                <a:close/>
                <a:moveTo>
                  <a:pt x="215" y="624"/>
                </a:moveTo>
                <a:lnTo>
                  <a:pt x="215" y="624"/>
                </a:lnTo>
                <a:lnTo>
                  <a:pt x="217" y="624"/>
                </a:lnTo>
                <a:lnTo>
                  <a:pt x="219" y="624"/>
                </a:lnTo>
                <a:lnTo>
                  <a:pt x="219" y="626"/>
                </a:lnTo>
                <a:lnTo>
                  <a:pt x="219" y="626"/>
                </a:lnTo>
                <a:lnTo>
                  <a:pt x="216" y="626"/>
                </a:lnTo>
                <a:lnTo>
                  <a:pt x="215" y="626"/>
                </a:lnTo>
                <a:lnTo>
                  <a:pt x="215" y="624"/>
                </a:lnTo>
                <a:lnTo>
                  <a:pt x="215" y="624"/>
                </a:lnTo>
                <a:close/>
                <a:moveTo>
                  <a:pt x="222" y="626"/>
                </a:moveTo>
                <a:lnTo>
                  <a:pt x="222" y="626"/>
                </a:lnTo>
                <a:lnTo>
                  <a:pt x="222" y="624"/>
                </a:lnTo>
                <a:lnTo>
                  <a:pt x="221" y="624"/>
                </a:lnTo>
                <a:lnTo>
                  <a:pt x="220" y="624"/>
                </a:lnTo>
                <a:lnTo>
                  <a:pt x="220" y="623"/>
                </a:lnTo>
                <a:lnTo>
                  <a:pt x="220" y="623"/>
                </a:lnTo>
                <a:lnTo>
                  <a:pt x="222" y="623"/>
                </a:lnTo>
                <a:lnTo>
                  <a:pt x="225" y="624"/>
                </a:lnTo>
                <a:lnTo>
                  <a:pt x="225" y="624"/>
                </a:lnTo>
                <a:lnTo>
                  <a:pt x="223" y="626"/>
                </a:lnTo>
                <a:lnTo>
                  <a:pt x="222" y="626"/>
                </a:lnTo>
                <a:lnTo>
                  <a:pt x="222" y="626"/>
                </a:lnTo>
                <a:close/>
                <a:moveTo>
                  <a:pt x="463" y="639"/>
                </a:moveTo>
                <a:lnTo>
                  <a:pt x="463" y="639"/>
                </a:lnTo>
                <a:lnTo>
                  <a:pt x="461" y="641"/>
                </a:lnTo>
                <a:lnTo>
                  <a:pt x="460" y="642"/>
                </a:lnTo>
                <a:lnTo>
                  <a:pt x="457" y="642"/>
                </a:lnTo>
                <a:lnTo>
                  <a:pt x="457" y="642"/>
                </a:lnTo>
                <a:lnTo>
                  <a:pt x="442" y="643"/>
                </a:lnTo>
                <a:lnTo>
                  <a:pt x="442" y="643"/>
                </a:lnTo>
                <a:lnTo>
                  <a:pt x="439" y="644"/>
                </a:lnTo>
                <a:lnTo>
                  <a:pt x="437" y="644"/>
                </a:lnTo>
                <a:lnTo>
                  <a:pt x="436" y="643"/>
                </a:lnTo>
                <a:lnTo>
                  <a:pt x="436" y="643"/>
                </a:lnTo>
                <a:lnTo>
                  <a:pt x="440" y="643"/>
                </a:lnTo>
                <a:lnTo>
                  <a:pt x="442" y="642"/>
                </a:lnTo>
                <a:lnTo>
                  <a:pt x="449" y="641"/>
                </a:lnTo>
                <a:lnTo>
                  <a:pt x="449" y="641"/>
                </a:lnTo>
                <a:lnTo>
                  <a:pt x="463" y="639"/>
                </a:lnTo>
                <a:lnTo>
                  <a:pt x="463" y="639"/>
                </a:lnTo>
                <a:close/>
                <a:moveTo>
                  <a:pt x="413" y="647"/>
                </a:moveTo>
                <a:lnTo>
                  <a:pt x="413" y="647"/>
                </a:lnTo>
                <a:lnTo>
                  <a:pt x="410" y="647"/>
                </a:lnTo>
                <a:lnTo>
                  <a:pt x="407" y="647"/>
                </a:lnTo>
                <a:lnTo>
                  <a:pt x="407" y="647"/>
                </a:lnTo>
                <a:lnTo>
                  <a:pt x="408" y="646"/>
                </a:lnTo>
                <a:lnTo>
                  <a:pt x="410" y="646"/>
                </a:lnTo>
                <a:lnTo>
                  <a:pt x="413" y="647"/>
                </a:lnTo>
                <a:lnTo>
                  <a:pt x="413" y="647"/>
                </a:lnTo>
                <a:close/>
                <a:moveTo>
                  <a:pt x="379" y="649"/>
                </a:moveTo>
                <a:lnTo>
                  <a:pt x="379" y="649"/>
                </a:lnTo>
                <a:lnTo>
                  <a:pt x="378" y="651"/>
                </a:lnTo>
                <a:lnTo>
                  <a:pt x="376" y="651"/>
                </a:lnTo>
                <a:lnTo>
                  <a:pt x="376" y="651"/>
                </a:lnTo>
                <a:lnTo>
                  <a:pt x="376" y="649"/>
                </a:lnTo>
                <a:lnTo>
                  <a:pt x="377" y="649"/>
                </a:lnTo>
                <a:lnTo>
                  <a:pt x="379" y="649"/>
                </a:lnTo>
                <a:lnTo>
                  <a:pt x="379" y="649"/>
                </a:lnTo>
                <a:close/>
                <a:moveTo>
                  <a:pt x="406" y="647"/>
                </a:moveTo>
                <a:lnTo>
                  <a:pt x="406" y="647"/>
                </a:lnTo>
                <a:lnTo>
                  <a:pt x="405" y="648"/>
                </a:lnTo>
                <a:lnTo>
                  <a:pt x="402" y="648"/>
                </a:lnTo>
                <a:lnTo>
                  <a:pt x="399" y="648"/>
                </a:lnTo>
                <a:lnTo>
                  <a:pt x="399" y="648"/>
                </a:lnTo>
                <a:lnTo>
                  <a:pt x="400" y="647"/>
                </a:lnTo>
                <a:lnTo>
                  <a:pt x="402" y="647"/>
                </a:lnTo>
                <a:lnTo>
                  <a:pt x="406" y="647"/>
                </a:lnTo>
                <a:lnTo>
                  <a:pt x="406" y="647"/>
                </a:lnTo>
                <a:close/>
                <a:moveTo>
                  <a:pt x="506" y="634"/>
                </a:moveTo>
                <a:lnTo>
                  <a:pt x="506" y="634"/>
                </a:lnTo>
                <a:lnTo>
                  <a:pt x="503" y="636"/>
                </a:lnTo>
                <a:lnTo>
                  <a:pt x="500" y="636"/>
                </a:lnTo>
                <a:lnTo>
                  <a:pt x="500" y="636"/>
                </a:lnTo>
                <a:lnTo>
                  <a:pt x="501" y="634"/>
                </a:lnTo>
                <a:lnTo>
                  <a:pt x="503" y="634"/>
                </a:lnTo>
                <a:lnTo>
                  <a:pt x="506" y="634"/>
                </a:lnTo>
                <a:lnTo>
                  <a:pt x="506" y="634"/>
                </a:lnTo>
                <a:close/>
                <a:moveTo>
                  <a:pt x="551" y="628"/>
                </a:moveTo>
                <a:lnTo>
                  <a:pt x="551" y="628"/>
                </a:lnTo>
                <a:lnTo>
                  <a:pt x="551" y="629"/>
                </a:lnTo>
                <a:lnTo>
                  <a:pt x="550" y="629"/>
                </a:lnTo>
                <a:lnTo>
                  <a:pt x="548" y="629"/>
                </a:lnTo>
                <a:lnTo>
                  <a:pt x="548" y="629"/>
                </a:lnTo>
                <a:lnTo>
                  <a:pt x="532" y="632"/>
                </a:lnTo>
                <a:lnTo>
                  <a:pt x="532" y="632"/>
                </a:lnTo>
                <a:lnTo>
                  <a:pt x="533" y="629"/>
                </a:lnTo>
                <a:lnTo>
                  <a:pt x="534" y="629"/>
                </a:lnTo>
                <a:lnTo>
                  <a:pt x="536" y="631"/>
                </a:lnTo>
                <a:lnTo>
                  <a:pt x="536" y="631"/>
                </a:lnTo>
                <a:lnTo>
                  <a:pt x="551" y="628"/>
                </a:lnTo>
                <a:lnTo>
                  <a:pt x="551" y="628"/>
                </a:lnTo>
                <a:close/>
                <a:moveTo>
                  <a:pt x="470" y="639"/>
                </a:moveTo>
                <a:lnTo>
                  <a:pt x="470" y="639"/>
                </a:lnTo>
                <a:lnTo>
                  <a:pt x="469" y="641"/>
                </a:lnTo>
                <a:lnTo>
                  <a:pt x="466" y="641"/>
                </a:lnTo>
                <a:lnTo>
                  <a:pt x="464" y="641"/>
                </a:lnTo>
                <a:lnTo>
                  <a:pt x="464" y="639"/>
                </a:lnTo>
                <a:lnTo>
                  <a:pt x="464" y="639"/>
                </a:lnTo>
                <a:lnTo>
                  <a:pt x="466" y="639"/>
                </a:lnTo>
                <a:lnTo>
                  <a:pt x="470" y="639"/>
                </a:lnTo>
                <a:lnTo>
                  <a:pt x="470" y="639"/>
                </a:lnTo>
                <a:close/>
                <a:moveTo>
                  <a:pt x="499" y="636"/>
                </a:moveTo>
                <a:lnTo>
                  <a:pt x="499" y="636"/>
                </a:lnTo>
                <a:lnTo>
                  <a:pt x="499" y="636"/>
                </a:lnTo>
                <a:lnTo>
                  <a:pt x="498" y="637"/>
                </a:lnTo>
                <a:lnTo>
                  <a:pt x="495" y="636"/>
                </a:lnTo>
                <a:lnTo>
                  <a:pt x="495" y="636"/>
                </a:lnTo>
                <a:lnTo>
                  <a:pt x="495" y="636"/>
                </a:lnTo>
                <a:lnTo>
                  <a:pt x="497" y="636"/>
                </a:lnTo>
                <a:lnTo>
                  <a:pt x="499" y="636"/>
                </a:lnTo>
                <a:lnTo>
                  <a:pt x="499" y="636"/>
                </a:lnTo>
                <a:close/>
                <a:moveTo>
                  <a:pt x="134" y="631"/>
                </a:moveTo>
                <a:lnTo>
                  <a:pt x="134" y="631"/>
                </a:lnTo>
                <a:lnTo>
                  <a:pt x="135" y="631"/>
                </a:lnTo>
                <a:lnTo>
                  <a:pt x="137" y="629"/>
                </a:lnTo>
                <a:lnTo>
                  <a:pt x="141" y="629"/>
                </a:lnTo>
                <a:lnTo>
                  <a:pt x="141" y="629"/>
                </a:lnTo>
                <a:lnTo>
                  <a:pt x="140" y="629"/>
                </a:lnTo>
                <a:lnTo>
                  <a:pt x="138" y="631"/>
                </a:lnTo>
                <a:lnTo>
                  <a:pt x="134" y="631"/>
                </a:lnTo>
                <a:lnTo>
                  <a:pt x="134" y="631"/>
                </a:lnTo>
                <a:close/>
                <a:moveTo>
                  <a:pt x="77" y="418"/>
                </a:moveTo>
                <a:lnTo>
                  <a:pt x="77" y="418"/>
                </a:lnTo>
                <a:lnTo>
                  <a:pt x="79" y="419"/>
                </a:lnTo>
                <a:lnTo>
                  <a:pt x="80" y="422"/>
                </a:lnTo>
                <a:lnTo>
                  <a:pt x="80" y="422"/>
                </a:lnTo>
                <a:lnTo>
                  <a:pt x="81" y="420"/>
                </a:lnTo>
                <a:lnTo>
                  <a:pt x="81" y="420"/>
                </a:lnTo>
                <a:lnTo>
                  <a:pt x="81" y="420"/>
                </a:lnTo>
                <a:lnTo>
                  <a:pt x="81" y="422"/>
                </a:lnTo>
                <a:lnTo>
                  <a:pt x="80" y="422"/>
                </a:lnTo>
                <a:lnTo>
                  <a:pt x="80" y="423"/>
                </a:lnTo>
                <a:lnTo>
                  <a:pt x="80" y="423"/>
                </a:lnTo>
                <a:lnTo>
                  <a:pt x="79" y="420"/>
                </a:lnTo>
                <a:lnTo>
                  <a:pt x="77" y="419"/>
                </a:lnTo>
                <a:lnTo>
                  <a:pt x="77" y="418"/>
                </a:lnTo>
                <a:lnTo>
                  <a:pt x="77" y="418"/>
                </a:lnTo>
                <a:close/>
                <a:moveTo>
                  <a:pt x="79" y="403"/>
                </a:moveTo>
                <a:lnTo>
                  <a:pt x="79" y="403"/>
                </a:lnTo>
                <a:lnTo>
                  <a:pt x="81" y="404"/>
                </a:lnTo>
                <a:lnTo>
                  <a:pt x="81" y="405"/>
                </a:lnTo>
                <a:lnTo>
                  <a:pt x="80" y="408"/>
                </a:lnTo>
                <a:lnTo>
                  <a:pt x="80" y="408"/>
                </a:lnTo>
                <a:lnTo>
                  <a:pt x="79" y="408"/>
                </a:lnTo>
                <a:lnTo>
                  <a:pt x="79" y="407"/>
                </a:lnTo>
                <a:lnTo>
                  <a:pt x="79" y="403"/>
                </a:lnTo>
                <a:lnTo>
                  <a:pt x="79" y="403"/>
                </a:lnTo>
                <a:close/>
                <a:moveTo>
                  <a:pt x="86" y="423"/>
                </a:moveTo>
                <a:lnTo>
                  <a:pt x="86" y="423"/>
                </a:lnTo>
                <a:lnTo>
                  <a:pt x="86" y="425"/>
                </a:lnTo>
                <a:lnTo>
                  <a:pt x="85" y="427"/>
                </a:lnTo>
                <a:lnTo>
                  <a:pt x="83" y="427"/>
                </a:lnTo>
                <a:lnTo>
                  <a:pt x="83" y="427"/>
                </a:lnTo>
                <a:lnTo>
                  <a:pt x="85" y="427"/>
                </a:lnTo>
                <a:lnTo>
                  <a:pt x="85" y="425"/>
                </a:lnTo>
                <a:lnTo>
                  <a:pt x="85" y="424"/>
                </a:lnTo>
                <a:lnTo>
                  <a:pt x="86" y="423"/>
                </a:lnTo>
                <a:lnTo>
                  <a:pt x="86" y="423"/>
                </a:lnTo>
                <a:close/>
                <a:moveTo>
                  <a:pt x="85" y="409"/>
                </a:moveTo>
                <a:lnTo>
                  <a:pt x="85" y="409"/>
                </a:lnTo>
                <a:lnTo>
                  <a:pt x="85" y="410"/>
                </a:lnTo>
                <a:lnTo>
                  <a:pt x="85" y="412"/>
                </a:lnTo>
                <a:lnTo>
                  <a:pt x="83" y="414"/>
                </a:lnTo>
                <a:lnTo>
                  <a:pt x="83" y="414"/>
                </a:lnTo>
                <a:lnTo>
                  <a:pt x="83" y="415"/>
                </a:lnTo>
                <a:lnTo>
                  <a:pt x="83" y="417"/>
                </a:lnTo>
                <a:lnTo>
                  <a:pt x="83" y="417"/>
                </a:lnTo>
                <a:lnTo>
                  <a:pt x="82" y="415"/>
                </a:lnTo>
                <a:lnTo>
                  <a:pt x="83" y="413"/>
                </a:lnTo>
                <a:lnTo>
                  <a:pt x="85" y="409"/>
                </a:lnTo>
                <a:lnTo>
                  <a:pt x="85" y="409"/>
                </a:lnTo>
                <a:close/>
                <a:moveTo>
                  <a:pt x="81" y="423"/>
                </a:moveTo>
                <a:lnTo>
                  <a:pt x="81" y="423"/>
                </a:lnTo>
                <a:lnTo>
                  <a:pt x="82" y="424"/>
                </a:lnTo>
                <a:lnTo>
                  <a:pt x="81" y="425"/>
                </a:lnTo>
                <a:lnTo>
                  <a:pt x="81" y="425"/>
                </a:lnTo>
                <a:lnTo>
                  <a:pt x="82" y="427"/>
                </a:lnTo>
                <a:lnTo>
                  <a:pt x="82" y="427"/>
                </a:lnTo>
                <a:lnTo>
                  <a:pt x="82" y="428"/>
                </a:lnTo>
                <a:lnTo>
                  <a:pt x="82" y="428"/>
                </a:lnTo>
                <a:lnTo>
                  <a:pt x="82" y="428"/>
                </a:lnTo>
                <a:lnTo>
                  <a:pt x="83" y="429"/>
                </a:lnTo>
                <a:lnTo>
                  <a:pt x="83" y="430"/>
                </a:lnTo>
                <a:lnTo>
                  <a:pt x="83" y="432"/>
                </a:lnTo>
                <a:lnTo>
                  <a:pt x="83" y="432"/>
                </a:lnTo>
                <a:lnTo>
                  <a:pt x="83" y="432"/>
                </a:lnTo>
                <a:lnTo>
                  <a:pt x="82" y="432"/>
                </a:lnTo>
                <a:lnTo>
                  <a:pt x="82" y="429"/>
                </a:lnTo>
                <a:lnTo>
                  <a:pt x="82" y="429"/>
                </a:lnTo>
                <a:lnTo>
                  <a:pt x="81" y="429"/>
                </a:lnTo>
                <a:lnTo>
                  <a:pt x="80" y="429"/>
                </a:lnTo>
                <a:lnTo>
                  <a:pt x="80" y="430"/>
                </a:lnTo>
                <a:lnTo>
                  <a:pt x="80" y="430"/>
                </a:lnTo>
                <a:lnTo>
                  <a:pt x="79" y="429"/>
                </a:lnTo>
                <a:lnTo>
                  <a:pt x="80" y="429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5"/>
                </a:lnTo>
                <a:lnTo>
                  <a:pt x="80" y="423"/>
                </a:lnTo>
                <a:lnTo>
                  <a:pt x="80" y="423"/>
                </a:lnTo>
                <a:lnTo>
                  <a:pt x="81" y="423"/>
                </a:lnTo>
                <a:lnTo>
                  <a:pt x="81" y="423"/>
                </a:lnTo>
                <a:close/>
                <a:moveTo>
                  <a:pt x="81" y="457"/>
                </a:moveTo>
                <a:lnTo>
                  <a:pt x="81" y="457"/>
                </a:lnTo>
                <a:lnTo>
                  <a:pt x="82" y="459"/>
                </a:lnTo>
                <a:lnTo>
                  <a:pt x="82" y="462"/>
                </a:lnTo>
                <a:lnTo>
                  <a:pt x="82" y="464"/>
                </a:lnTo>
                <a:lnTo>
                  <a:pt x="82" y="464"/>
                </a:lnTo>
                <a:lnTo>
                  <a:pt x="81" y="464"/>
                </a:lnTo>
                <a:lnTo>
                  <a:pt x="81" y="465"/>
                </a:lnTo>
                <a:lnTo>
                  <a:pt x="81" y="465"/>
                </a:lnTo>
                <a:lnTo>
                  <a:pt x="80" y="464"/>
                </a:lnTo>
                <a:lnTo>
                  <a:pt x="79" y="462"/>
                </a:lnTo>
                <a:lnTo>
                  <a:pt x="80" y="460"/>
                </a:lnTo>
                <a:lnTo>
                  <a:pt x="81" y="458"/>
                </a:lnTo>
                <a:lnTo>
                  <a:pt x="81" y="458"/>
                </a:lnTo>
                <a:lnTo>
                  <a:pt x="79" y="459"/>
                </a:lnTo>
                <a:lnTo>
                  <a:pt x="77" y="458"/>
                </a:lnTo>
                <a:lnTo>
                  <a:pt x="77" y="458"/>
                </a:lnTo>
                <a:lnTo>
                  <a:pt x="77" y="464"/>
                </a:lnTo>
                <a:lnTo>
                  <a:pt x="76" y="467"/>
                </a:lnTo>
                <a:lnTo>
                  <a:pt x="75" y="468"/>
                </a:lnTo>
                <a:lnTo>
                  <a:pt x="75" y="468"/>
                </a:lnTo>
                <a:lnTo>
                  <a:pt x="75" y="465"/>
                </a:lnTo>
                <a:lnTo>
                  <a:pt x="76" y="462"/>
                </a:lnTo>
                <a:lnTo>
                  <a:pt x="76" y="462"/>
                </a:lnTo>
                <a:lnTo>
                  <a:pt x="75" y="462"/>
                </a:lnTo>
                <a:lnTo>
                  <a:pt x="75" y="460"/>
                </a:lnTo>
                <a:lnTo>
                  <a:pt x="75" y="462"/>
                </a:lnTo>
                <a:lnTo>
                  <a:pt x="75" y="462"/>
                </a:lnTo>
                <a:lnTo>
                  <a:pt x="74" y="458"/>
                </a:lnTo>
                <a:lnTo>
                  <a:pt x="74" y="454"/>
                </a:lnTo>
                <a:lnTo>
                  <a:pt x="75" y="450"/>
                </a:lnTo>
                <a:lnTo>
                  <a:pt x="74" y="448"/>
                </a:lnTo>
                <a:lnTo>
                  <a:pt x="74" y="448"/>
                </a:lnTo>
                <a:lnTo>
                  <a:pt x="75" y="449"/>
                </a:lnTo>
                <a:lnTo>
                  <a:pt x="76" y="450"/>
                </a:lnTo>
                <a:lnTo>
                  <a:pt x="76" y="453"/>
                </a:lnTo>
                <a:lnTo>
                  <a:pt x="76" y="453"/>
                </a:lnTo>
                <a:lnTo>
                  <a:pt x="77" y="453"/>
                </a:lnTo>
                <a:lnTo>
                  <a:pt x="77" y="453"/>
                </a:lnTo>
                <a:lnTo>
                  <a:pt x="79" y="452"/>
                </a:lnTo>
                <a:lnTo>
                  <a:pt x="77" y="450"/>
                </a:lnTo>
                <a:lnTo>
                  <a:pt x="77" y="450"/>
                </a:lnTo>
                <a:lnTo>
                  <a:pt x="79" y="450"/>
                </a:lnTo>
                <a:lnTo>
                  <a:pt x="79" y="452"/>
                </a:lnTo>
                <a:lnTo>
                  <a:pt x="79" y="454"/>
                </a:lnTo>
                <a:lnTo>
                  <a:pt x="79" y="454"/>
                </a:lnTo>
                <a:lnTo>
                  <a:pt x="77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7"/>
                </a:lnTo>
                <a:lnTo>
                  <a:pt x="75" y="459"/>
                </a:lnTo>
                <a:lnTo>
                  <a:pt x="75" y="459"/>
                </a:lnTo>
                <a:lnTo>
                  <a:pt x="76" y="459"/>
                </a:lnTo>
                <a:lnTo>
                  <a:pt x="76" y="458"/>
                </a:lnTo>
                <a:lnTo>
                  <a:pt x="77" y="457"/>
                </a:lnTo>
                <a:lnTo>
                  <a:pt x="77" y="457"/>
                </a:lnTo>
                <a:lnTo>
                  <a:pt x="79" y="458"/>
                </a:lnTo>
                <a:lnTo>
                  <a:pt x="79" y="458"/>
                </a:lnTo>
                <a:lnTo>
                  <a:pt x="79" y="457"/>
                </a:lnTo>
                <a:lnTo>
                  <a:pt x="79" y="455"/>
                </a:lnTo>
                <a:lnTo>
                  <a:pt x="80" y="455"/>
                </a:lnTo>
                <a:lnTo>
                  <a:pt x="80" y="455"/>
                </a:lnTo>
                <a:lnTo>
                  <a:pt x="80" y="457"/>
                </a:lnTo>
                <a:lnTo>
                  <a:pt x="81" y="457"/>
                </a:lnTo>
                <a:lnTo>
                  <a:pt x="81" y="457"/>
                </a:lnTo>
                <a:close/>
                <a:moveTo>
                  <a:pt x="89" y="423"/>
                </a:moveTo>
                <a:lnTo>
                  <a:pt x="89" y="423"/>
                </a:lnTo>
                <a:lnTo>
                  <a:pt x="91" y="427"/>
                </a:lnTo>
                <a:lnTo>
                  <a:pt x="93" y="429"/>
                </a:lnTo>
                <a:lnTo>
                  <a:pt x="93" y="429"/>
                </a:lnTo>
                <a:lnTo>
                  <a:pt x="92" y="430"/>
                </a:lnTo>
                <a:lnTo>
                  <a:pt x="92" y="432"/>
                </a:lnTo>
                <a:lnTo>
                  <a:pt x="92" y="432"/>
                </a:lnTo>
                <a:lnTo>
                  <a:pt x="94" y="438"/>
                </a:lnTo>
                <a:lnTo>
                  <a:pt x="95" y="447"/>
                </a:lnTo>
                <a:lnTo>
                  <a:pt x="95" y="447"/>
                </a:lnTo>
                <a:lnTo>
                  <a:pt x="94" y="448"/>
                </a:lnTo>
                <a:lnTo>
                  <a:pt x="93" y="449"/>
                </a:lnTo>
                <a:lnTo>
                  <a:pt x="93" y="449"/>
                </a:lnTo>
                <a:lnTo>
                  <a:pt x="92" y="449"/>
                </a:lnTo>
                <a:lnTo>
                  <a:pt x="92" y="448"/>
                </a:lnTo>
                <a:lnTo>
                  <a:pt x="91" y="447"/>
                </a:lnTo>
                <a:lnTo>
                  <a:pt x="89" y="448"/>
                </a:lnTo>
                <a:lnTo>
                  <a:pt x="89" y="448"/>
                </a:lnTo>
                <a:lnTo>
                  <a:pt x="89" y="445"/>
                </a:lnTo>
                <a:lnTo>
                  <a:pt x="88" y="443"/>
                </a:lnTo>
                <a:lnTo>
                  <a:pt x="88" y="443"/>
                </a:lnTo>
                <a:lnTo>
                  <a:pt x="87" y="443"/>
                </a:lnTo>
                <a:lnTo>
                  <a:pt x="87" y="444"/>
                </a:lnTo>
                <a:lnTo>
                  <a:pt x="87" y="449"/>
                </a:lnTo>
                <a:lnTo>
                  <a:pt x="87" y="449"/>
                </a:lnTo>
                <a:lnTo>
                  <a:pt x="85" y="448"/>
                </a:lnTo>
                <a:lnTo>
                  <a:pt x="85" y="448"/>
                </a:lnTo>
                <a:lnTo>
                  <a:pt x="86" y="445"/>
                </a:lnTo>
                <a:lnTo>
                  <a:pt x="86" y="443"/>
                </a:lnTo>
                <a:lnTo>
                  <a:pt x="86" y="437"/>
                </a:lnTo>
                <a:lnTo>
                  <a:pt x="86" y="437"/>
                </a:lnTo>
                <a:lnTo>
                  <a:pt x="87" y="437"/>
                </a:lnTo>
                <a:lnTo>
                  <a:pt x="87" y="438"/>
                </a:lnTo>
                <a:lnTo>
                  <a:pt x="87" y="438"/>
                </a:lnTo>
                <a:lnTo>
                  <a:pt x="88" y="440"/>
                </a:lnTo>
                <a:lnTo>
                  <a:pt x="89" y="440"/>
                </a:lnTo>
                <a:lnTo>
                  <a:pt x="89" y="440"/>
                </a:lnTo>
                <a:lnTo>
                  <a:pt x="91" y="439"/>
                </a:lnTo>
                <a:lnTo>
                  <a:pt x="89" y="439"/>
                </a:lnTo>
                <a:lnTo>
                  <a:pt x="88" y="438"/>
                </a:lnTo>
                <a:lnTo>
                  <a:pt x="88" y="438"/>
                </a:lnTo>
                <a:lnTo>
                  <a:pt x="89" y="432"/>
                </a:lnTo>
                <a:lnTo>
                  <a:pt x="89" y="428"/>
                </a:lnTo>
                <a:lnTo>
                  <a:pt x="88" y="425"/>
                </a:lnTo>
                <a:lnTo>
                  <a:pt x="88" y="425"/>
                </a:lnTo>
                <a:lnTo>
                  <a:pt x="89" y="424"/>
                </a:lnTo>
                <a:lnTo>
                  <a:pt x="89" y="423"/>
                </a:lnTo>
                <a:lnTo>
                  <a:pt x="89" y="423"/>
                </a:lnTo>
                <a:close/>
                <a:moveTo>
                  <a:pt x="91" y="434"/>
                </a:moveTo>
                <a:lnTo>
                  <a:pt x="91" y="434"/>
                </a:lnTo>
                <a:lnTo>
                  <a:pt x="89" y="435"/>
                </a:lnTo>
                <a:lnTo>
                  <a:pt x="89" y="437"/>
                </a:lnTo>
                <a:lnTo>
                  <a:pt x="89" y="437"/>
                </a:lnTo>
                <a:lnTo>
                  <a:pt x="91" y="435"/>
                </a:lnTo>
                <a:lnTo>
                  <a:pt x="91" y="435"/>
                </a:lnTo>
                <a:lnTo>
                  <a:pt x="92" y="432"/>
                </a:lnTo>
                <a:lnTo>
                  <a:pt x="92" y="432"/>
                </a:lnTo>
                <a:lnTo>
                  <a:pt x="91" y="430"/>
                </a:lnTo>
                <a:lnTo>
                  <a:pt x="91" y="430"/>
                </a:lnTo>
                <a:lnTo>
                  <a:pt x="91" y="434"/>
                </a:lnTo>
                <a:lnTo>
                  <a:pt x="91" y="434"/>
                </a:lnTo>
                <a:close/>
                <a:moveTo>
                  <a:pt x="82" y="450"/>
                </a:moveTo>
                <a:lnTo>
                  <a:pt x="82" y="450"/>
                </a:lnTo>
                <a:lnTo>
                  <a:pt x="82" y="450"/>
                </a:lnTo>
                <a:lnTo>
                  <a:pt x="81" y="449"/>
                </a:lnTo>
                <a:lnTo>
                  <a:pt x="81" y="449"/>
                </a:lnTo>
                <a:lnTo>
                  <a:pt x="81" y="450"/>
                </a:lnTo>
                <a:lnTo>
                  <a:pt x="81" y="452"/>
                </a:lnTo>
                <a:lnTo>
                  <a:pt x="81" y="453"/>
                </a:lnTo>
                <a:lnTo>
                  <a:pt x="81" y="453"/>
                </a:lnTo>
                <a:lnTo>
                  <a:pt x="81" y="453"/>
                </a:lnTo>
                <a:lnTo>
                  <a:pt x="81" y="452"/>
                </a:lnTo>
                <a:lnTo>
                  <a:pt x="81" y="452"/>
                </a:lnTo>
                <a:lnTo>
                  <a:pt x="83" y="453"/>
                </a:lnTo>
                <a:lnTo>
                  <a:pt x="83" y="450"/>
                </a:lnTo>
                <a:lnTo>
                  <a:pt x="83" y="450"/>
                </a:lnTo>
                <a:lnTo>
                  <a:pt x="85" y="453"/>
                </a:lnTo>
                <a:lnTo>
                  <a:pt x="83" y="454"/>
                </a:lnTo>
                <a:lnTo>
                  <a:pt x="83" y="454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3" y="458"/>
                </a:lnTo>
                <a:lnTo>
                  <a:pt x="83" y="458"/>
                </a:lnTo>
                <a:lnTo>
                  <a:pt x="82" y="457"/>
                </a:lnTo>
                <a:lnTo>
                  <a:pt x="82" y="455"/>
                </a:lnTo>
                <a:lnTo>
                  <a:pt x="82" y="455"/>
                </a:lnTo>
                <a:lnTo>
                  <a:pt x="80" y="453"/>
                </a:lnTo>
                <a:lnTo>
                  <a:pt x="79" y="448"/>
                </a:lnTo>
                <a:lnTo>
                  <a:pt x="79" y="448"/>
                </a:lnTo>
                <a:lnTo>
                  <a:pt x="81" y="448"/>
                </a:lnTo>
                <a:lnTo>
                  <a:pt x="81" y="448"/>
                </a:lnTo>
                <a:lnTo>
                  <a:pt x="79" y="447"/>
                </a:lnTo>
                <a:lnTo>
                  <a:pt x="79" y="445"/>
                </a:lnTo>
                <a:lnTo>
                  <a:pt x="79" y="444"/>
                </a:lnTo>
                <a:lnTo>
                  <a:pt x="79" y="444"/>
                </a:lnTo>
                <a:lnTo>
                  <a:pt x="80" y="444"/>
                </a:lnTo>
                <a:lnTo>
                  <a:pt x="81" y="443"/>
                </a:lnTo>
                <a:lnTo>
                  <a:pt x="81" y="443"/>
                </a:lnTo>
                <a:lnTo>
                  <a:pt x="82" y="443"/>
                </a:lnTo>
                <a:lnTo>
                  <a:pt x="83" y="445"/>
                </a:lnTo>
                <a:lnTo>
                  <a:pt x="83" y="449"/>
                </a:lnTo>
                <a:lnTo>
                  <a:pt x="83" y="449"/>
                </a:lnTo>
                <a:lnTo>
                  <a:pt x="82" y="448"/>
                </a:lnTo>
                <a:lnTo>
                  <a:pt x="81" y="449"/>
                </a:lnTo>
                <a:lnTo>
                  <a:pt x="81" y="449"/>
                </a:lnTo>
                <a:lnTo>
                  <a:pt x="82" y="449"/>
                </a:lnTo>
                <a:lnTo>
                  <a:pt x="82" y="450"/>
                </a:lnTo>
                <a:lnTo>
                  <a:pt x="82" y="450"/>
                </a:lnTo>
                <a:close/>
                <a:moveTo>
                  <a:pt x="75" y="402"/>
                </a:moveTo>
                <a:lnTo>
                  <a:pt x="75" y="402"/>
                </a:lnTo>
                <a:lnTo>
                  <a:pt x="75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8"/>
                </a:lnTo>
                <a:lnTo>
                  <a:pt x="76" y="408"/>
                </a:lnTo>
                <a:lnTo>
                  <a:pt x="76" y="412"/>
                </a:lnTo>
                <a:lnTo>
                  <a:pt x="75" y="413"/>
                </a:lnTo>
                <a:lnTo>
                  <a:pt x="74" y="413"/>
                </a:lnTo>
                <a:lnTo>
                  <a:pt x="74" y="413"/>
                </a:lnTo>
                <a:lnTo>
                  <a:pt x="75" y="412"/>
                </a:lnTo>
                <a:lnTo>
                  <a:pt x="75" y="410"/>
                </a:lnTo>
                <a:lnTo>
                  <a:pt x="72" y="410"/>
                </a:lnTo>
                <a:lnTo>
                  <a:pt x="72" y="410"/>
                </a:lnTo>
                <a:lnTo>
                  <a:pt x="72" y="412"/>
                </a:lnTo>
                <a:lnTo>
                  <a:pt x="72" y="413"/>
                </a:lnTo>
                <a:lnTo>
                  <a:pt x="72" y="417"/>
                </a:lnTo>
                <a:lnTo>
                  <a:pt x="72" y="417"/>
                </a:lnTo>
                <a:lnTo>
                  <a:pt x="71" y="417"/>
                </a:lnTo>
                <a:lnTo>
                  <a:pt x="71" y="415"/>
                </a:lnTo>
                <a:lnTo>
                  <a:pt x="71" y="414"/>
                </a:lnTo>
                <a:lnTo>
                  <a:pt x="71" y="414"/>
                </a:lnTo>
                <a:lnTo>
                  <a:pt x="70" y="410"/>
                </a:lnTo>
                <a:lnTo>
                  <a:pt x="70" y="410"/>
                </a:lnTo>
                <a:lnTo>
                  <a:pt x="70" y="405"/>
                </a:lnTo>
                <a:lnTo>
                  <a:pt x="70" y="402"/>
                </a:lnTo>
                <a:lnTo>
                  <a:pt x="70" y="402"/>
                </a:lnTo>
                <a:lnTo>
                  <a:pt x="70" y="402"/>
                </a:lnTo>
                <a:lnTo>
                  <a:pt x="71" y="402"/>
                </a:lnTo>
                <a:lnTo>
                  <a:pt x="71" y="403"/>
                </a:lnTo>
                <a:lnTo>
                  <a:pt x="72" y="403"/>
                </a:lnTo>
                <a:lnTo>
                  <a:pt x="72" y="403"/>
                </a:lnTo>
                <a:lnTo>
                  <a:pt x="71" y="404"/>
                </a:lnTo>
                <a:lnTo>
                  <a:pt x="71" y="405"/>
                </a:lnTo>
                <a:lnTo>
                  <a:pt x="71" y="410"/>
                </a:lnTo>
                <a:lnTo>
                  <a:pt x="71" y="410"/>
                </a:lnTo>
                <a:lnTo>
                  <a:pt x="74" y="409"/>
                </a:lnTo>
                <a:lnTo>
                  <a:pt x="74" y="407"/>
                </a:lnTo>
                <a:lnTo>
                  <a:pt x="74" y="407"/>
                </a:lnTo>
                <a:lnTo>
                  <a:pt x="72" y="407"/>
                </a:lnTo>
                <a:lnTo>
                  <a:pt x="72" y="408"/>
                </a:lnTo>
                <a:lnTo>
                  <a:pt x="72" y="408"/>
                </a:lnTo>
                <a:lnTo>
                  <a:pt x="72" y="407"/>
                </a:lnTo>
                <a:lnTo>
                  <a:pt x="72" y="405"/>
                </a:lnTo>
                <a:lnTo>
                  <a:pt x="75" y="402"/>
                </a:lnTo>
                <a:lnTo>
                  <a:pt x="75" y="402"/>
                </a:lnTo>
                <a:close/>
                <a:moveTo>
                  <a:pt x="82" y="465"/>
                </a:moveTo>
                <a:lnTo>
                  <a:pt x="82" y="465"/>
                </a:lnTo>
                <a:lnTo>
                  <a:pt x="83" y="467"/>
                </a:lnTo>
                <a:lnTo>
                  <a:pt x="82" y="468"/>
                </a:lnTo>
                <a:lnTo>
                  <a:pt x="81" y="471"/>
                </a:lnTo>
                <a:lnTo>
                  <a:pt x="81" y="472"/>
                </a:lnTo>
                <a:lnTo>
                  <a:pt x="81" y="472"/>
                </a:lnTo>
                <a:lnTo>
                  <a:pt x="82" y="471"/>
                </a:lnTo>
                <a:lnTo>
                  <a:pt x="82" y="471"/>
                </a:lnTo>
                <a:lnTo>
                  <a:pt x="83" y="473"/>
                </a:lnTo>
                <a:lnTo>
                  <a:pt x="83" y="473"/>
                </a:lnTo>
                <a:lnTo>
                  <a:pt x="82" y="473"/>
                </a:lnTo>
                <a:lnTo>
                  <a:pt x="82" y="474"/>
                </a:lnTo>
                <a:lnTo>
                  <a:pt x="82" y="476"/>
                </a:lnTo>
                <a:lnTo>
                  <a:pt x="81" y="477"/>
                </a:lnTo>
                <a:lnTo>
                  <a:pt x="81" y="477"/>
                </a:lnTo>
                <a:lnTo>
                  <a:pt x="80" y="476"/>
                </a:lnTo>
                <a:lnTo>
                  <a:pt x="79" y="476"/>
                </a:lnTo>
                <a:lnTo>
                  <a:pt x="79" y="477"/>
                </a:lnTo>
                <a:lnTo>
                  <a:pt x="79" y="477"/>
                </a:lnTo>
                <a:lnTo>
                  <a:pt x="77" y="476"/>
                </a:lnTo>
                <a:lnTo>
                  <a:pt x="77" y="474"/>
                </a:lnTo>
                <a:lnTo>
                  <a:pt x="79" y="472"/>
                </a:lnTo>
                <a:lnTo>
                  <a:pt x="79" y="472"/>
                </a:lnTo>
                <a:lnTo>
                  <a:pt x="80" y="474"/>
                </a:lnTo>
                <a:lnTo>
                  <a:pt x="80" y="474"/>
                </a:lnTo>
                <a:lnTo>
                  <a:pt x="81" y="474"/>
                </a:lnTo>
                <a:lnTo>
                  <a:pt x="81" y="474"/>
                </a:lnTo>
                <a:lnTo>
                  <a:pt x="81" y="474"/>
                </a:lnTo>
                <a:lnTo>
                  <a:pt x="80" y="474"/>
                </a:lnTo>
                <a:lnTo>
                  <a:pt x="80" y="469"/>
                </a:lnTo>
                <a:lnTo>
                  <a:pt x="80" y="469"/>
                </a:lnTo>
                <a:lnTo>
                  <a:pt x="79" y="469"/>
                </a:lnTo>
                <a:lnTo>
                  <a:pt x="79" y="469"/>
                </a:lnTo>
                <a:lnTo>
                  <a:pt x="77" y="468"/>
                </a:lnTo>
                <a:lnTo>
                  <a:pt x="77" y="468"/>
                </a:lnTo>
                <a:lnTo>
                  <a:pt x="80" y="468"/>
                </a:lnTo>
                <a:lnTo>
                  <a:pt x="81" y="468"/>
                </a:lnTo>
                <a:lnTo>
                  <a:pt x="82" y="468"/>
                </a:lnTo>
                <a:lnTo>
                  <a:pt x="82" y="465"/>
                </a:lnTo>
                <a:lnTo>
                  <a:pt x="82" y="46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81" y="382"/>
                </a:lnTo>
                <a:lnTo>
                  <a:pt x="81" y="380"/>
                </a:lnTo>
                <a:lnTo>
                  <a:pt x="81" y="380"/>
                </a:lnTo>
                <a:lnTo>
                  <a:pt x="82" y="380"/>
                </a:lnTo>
                <a:lnTo>
                  <a:pt x="82" y="382"/>
                </a:lnTo>
                <a:lnTo>
                  <a:pt x="81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50" y="24"/>
                </a:moveTo>
                <a:lnTo>
                  <a:pt x="50" y="24"/>
                </a:lnTo>
                <a:lnTo>
                  <a:pt x="50" y="23"/>
                </a:lnTo>
                <a:lnTo>
                  <a:pt x="50" y="20"/>
                </a:lnTo>
                <a:lnTo>
                  <a:pt x="50" y="16"/>
                </a:lnTo>
                <a:lnTo>
                  <a:pt x="50" y="16"/>
                </a:lnTo>
                <a:lnTo>
                  <a:pt x="50" y="18"/>
                </a:lnTo>
                <a:lnTo>
                  <a:pt x="50" y="19"/>
                </a:lnTo>
                <a:lnTo>
                  <a:pt x="50" y="24"/>
                </a:lnTo>
                <a:lnTo>
                  <a:pt x="50" y="24"/>
                </a:lnTo>
                <a:close/>
                <a:moveTo>
                  <a:pt x="80" y="383"/>
                </a:moveTo>
                <a:lnTo>
                  <a:pt x="80" y="383"/>
                </a:lnTo>
                <a:lnTo>
                  <a:pt x="81" y="385"/>
                </a:lnTo>
                <a:lnTo>
                  <a:pt x="82" y="387"/>
                </a:lnTo>
                <a:lnTo>
                  <a:pt x="82" y="387"/>
                </a:lnTo>
                <a:lnTo>
                  <a:pt x="82" y="389"/>
                </a:lnTo>
                <a:lnTo>
                  <a:pt x="81" y="390"/>
                </a:lnTo>
                <a:lnTo>
                  <a:pt x="81" y="390"/>
                </a:lnTo>
                <a:lnTo>
                  <a:pt x="81" y="390"/>
                </a:lnTo>
                <a:lnTo>
                  <a:pt x="81" y="388"/>
                </a:lnTo>
                <a:lnTo>
                  <a:pt x="81" y="385"/>
                </a:lnTo>
                <a:lnTo>
                  <a:pt x="81" y="385"/>
                </a:lnTo>
                <a:lnTo>
                  <a:pt x="80" y="385"/>
                </a:lnTo>
                <a:lnTo>
                  <a:pt x="80" y="387"/>
                </a:lnTo>
                <a:lnTo>
                  <a:pt x="80" y="387"/>
                </a:lnTo>
                <a:lnTo>
                  <a:pt x="79" y="385"/>
                </a:lnTo>
                <a:lnTo>
                  <a:pt x="80" y="383"/>
                </a:lnTo>
                <a:lnTo>
                  <a:pt x="80" y="383"/>
                </a:lnTo>
                <a:close/>
                <a:moveTo>
                  <a:pt x="79" y="15"/>
                </a:moveTo>
                <a:lnTo>
                  <a:pt x="79" y="15"/>
                </a:lnTo>
                <a:lnTo>
                  <a:pt x="80" y="15"/>
                </a:lnTo>
                <a:lnTo>
                  <a:pt x="80" y="18"/>
                </a:lnTo>
                <a:lnTo>
                  <a:pt x="80" y="18"/>
                </a:lnTo>
                <a:lnTo>
                  <a:pt x="81" y="16"/>
                </a:lnTo>
                <a:lnTo>
                  <a:pt x="82" y="18"/>
                </a:lnTo>
                <a:lnTo>
                  <a:pt x="82" y="18"/>
                </a:lnTo>
                <a:lnTo>
                  <a:pt x="83" y="20"/>
                </a:lnTo>
                <a:lnTo>
                  <a:pt x="83" y="24"/>
                </a:lnTo>
                <a:lnTo>
                  <a:pt x="83" y="24"/>
                </a:lnTo>
                <a:lnTo>
                  <a:pt x="85" y="36"/>
                </a:lnTo>
                <a:lnTo>
                  <a:pt x="85" y="36"/>
                </a:lnTo>
                <a:lnTo>
                  <a:pt x="85" y="38"/>
                </a:lnTo>
                <a:lnTo>
                  <a:pt x="85" y="38"/>
                </a:lnTo>
                <a:lnTo>
                  <a:pt x="85" y="48"/>
                </a:lnTo>
                <a:lnTo>
                  <a:pt x="86" y="56"/>
                </a:lnTo>
                <a:lnTo>
                  <a:pt x="86" y="56"/>
                </a:lnTo>
                <a:lnTo>
                  <a:pt x="86" y="60"/>
                </a:lnTo>
                <a:lnTo>
                  <a:pt x="86" y="60"/>
                </a:lnTo>
                <a:lnTo>
                  <a:pt x="87" y="63"/>
                </a:lnTo>
                <a:lnTo>
                  <a:pt x="87" y="63"/>
                </a:lnTo>
                <a:lnTo>
                  <a:pt x="86" y="65"/>
                </a:lnTo>
                <a:lnTo>
                  <a:pt x="86" y="65"/>
                </a:lnTo>
                <a:lnTo>
                  <a:pt x="87" y="73"/>
                </a:lnTo>
                <a:lnTo>
                  <a:pt x="86" y="79"/>
                </a:lnTo>
                <a:lnTo>
                  <a:pt x="86" y="79"/>
                </a:lnTo>
                <a:lnTo>
                  <a:pt x="85" y="79"/>
                </a:lnTo>
                <a:lnTo>
                  <a:pt x="83" y="80"/>
                </a:lnTo>
                <a:lnTo>
                  <a:pt x="83" y="80"/>
                </a:lnTo>
                <a:lnTo>
                  <a:pt x="85" y="80"/>
                </a:lnTo>
                <a:lnTo>
                  <a:pt x="85" y="80"/>
                </a:lnTo>
                <a:lnTo>
                  <a:pt x="86" y="80"/>
                </a:lnTo>
                <a:lnTo>
                  <a:pt x="86" y="80"/>
                </a:lnTo>
                <a:lnTo>
                  <a:pt x="87" y="85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7" y="90"/>
                </a:lnTo>
                <a:lnTo>
                  <a:pt x="87" y="90"/>
                </a:lnTo>
                <a:lnTo>
                  <a:pt x="88" y="93"/>
                </a:lnTo>
                <a:lnTo>
                  <a:pt x="88" y="94"/>
                </a:lnTo>
                <a:lnTo>
                  <a:pt x="87" y="95"/>
                </a:lnTo>
                <a:lnTo>
                  <a:pt x="87" y="95"/>
                </a:lnTo>
                <a:lnTo>
                  <a:pt x="89" y="95"/>
                </a:lnTo>
                <a:lnTo>
                  <a:pt x="89" y="95"/>
                </a:lnTo>
                <a:lnTo>
                  <a:pt x="89" y="96"/>
                </a:lnTo>
                <a:lnTo>
                  <a:pt x="89" y="98"/>
                </a:lnTo>
                <a:lnTo>
                  <a:pt x="89" y="98"/>
                </a:lnTo>
                <a:lnTo>
                  <a:pt x="91" y="96"/>
                </a:lnTo>
                <a:lnTo>
                  <a:pt x="93" y="95"/>
                </a:lnTo>
                <a:lnTo>
                  <a:pt x="93" y="95"/>
                </a:lnTo>
                <a:lnTo>
                  <a:pt x="91" y="95"/>
                </a:lnTo>
                <a:lnTo>
                  <a:pt x="89" y="94"/>
                </a:lnTo>
                <a:lnTo>
                  <a:pt x="89" y="94"/>
                </a:lnTo>
                <a:lnTo>
                  <a:pt x="89" y="93"/>
                </a:lnTo>
                <a:lnTo>
                  <a:pt x="89" y="90"/>
                </a:lnTo>
                <a:lnTo>
                  <a:pt x="92" y="90"/>
                </a:lnTo>
                <a:lnTo>
                  <a:pt x="92" y="90"/>
                </a:lnTo>
                <a:lnTo>
                  <a:pt x="92" y="89"/>
                </a:lnTo>
                <a:lnTo>
                  <a:pt x="91" y="89"/>
                </a:lnTo>
                <a:lnTo>
                  <a:pt x="89" y="88"/>
                </a:lnTo>
                <a:lnTo>
                  <a:pt x="88" y="86"/>
                </a:lnTo>
                <a:lnTo>
                  <a:pt x="88" y="86"/>
                </a:lnTo>
                <a:lnTo>
                  <a:pt x="91" y="88"/>
                </a:lnTo>
                <a:lnTo>
                  <a:pt x="91" y="88"/>
                </a:lnTo>
                <a:lnTo>
                  <a:pt x="91" y="86"/>
                </a:lnTo>
                <a:lnTo>
                  <a:pt x="91" y="85"/>
                </a:lnTo>
                <a:lnTo>
                  <a:pt x="89" y="84"/>
                </a:lnTo>
                <a:lnTo>
                  <a:pt x="91" y="83"/>
                </a:lnTo>
                <a:lnTo>
                  <a:pt x="91" y="83"/>
                </a:lnTo>
                <a:lnTo>
                  <a:pt x="88" y="80"/>
                </a:lnTo>
                <a:lnTo>
                  <a:pt x="88" y="76"/>
                </a:lnTo>
                <a:lnTo>
                  <a:pt x="88" y="76"/>
                </a:lnTo>
                <a:lnTo>
                  <a:pt x="89" y="80"/>
                </a:lnTo>
                <a:lnTo>
                  <a:pt x="89" y="80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89" y="76"/>
                </a:lnTo>
                <a:lnTo>
                  <a:pt x="89" y="76"/>
                </a:lnTo>
                <a:lnTo>
                  <a:pt x="88" y="75"/>
                </a:lnTo>
                <a:lnTo>
                  <a:pt x="88" y="74"/>
                </a:lnTo>
                <a:lnTo>
                  <a:pt x="89" y="73"/>
                </a:lnTo>
                <a:lnTo>
                  <a:pt x="89" y="73"/>
                </a:lnTo>
                <a:lnTo>
                  <a:pt x="89" y="73"/>
                </a:lnTo>
                <a:lnTo>
                  <a:pt x="89" y="74"/>
                </a:lnTo>
                <a:lnTo>
                  <a:pt x="89" y="75"/>
                </a:lnTo>
                <a:lnTo>
                  <a:pt x="89" y="75"/>
                </a:lnTo>
                <a:lnTo>
                  <a:pt x="91" y="75"/>
                </a:lnTo>
                <a:lnTo>
                  <a:pt x="92" y="76"/>
                </a:lnTo>
                <a:lnTo>
                  <a:pt x="92" y="76"/>
                </a:lnTo>
                <a:lnTo>
                  <a:pt x="93" y="75"/>
                </a:lnTo>
                <a:lnTo>
                  <a:pt x="93" y="73"/>
                </a:lnTo>
                <a:lnTo>
                  <a:pt x="93" y="70"/>
                </a:lnTo>
                <a:lnTo>
                  <a:pt x="93" y="70"/>
                </a:lnTo>
                <a:lnTo>
                  <a:pt x="92" y="70"/>
                </a:lnTo>
                <a:lnTo>
                  <a:pt x="92" y="71"/>
                </a:lnTo>
                <a:lnTo>
                  <a:pt x="92" y="73"/>
                </a:lnTo>
                <a:lnTo>
                  <a:pt x="92" y="73"/>
                </a:lnTo>
                <a:lnTo>
                  <a:pt x="92" y="73"/>
                </a:lnTo>
                <a:lnTo>
                  <a:pt x="91" y="73"/>
                </a:lnTo>
                <a:lnTo>
                  <a:pt x="89" y="73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92" y="70"/>
                </a:lnTo>
                <a:lnTo>
                  <a:pt x="92" y="70"/>
                </a:lnTo>
                <a:lnTo>
                  <a:pt x="93" y="69"/>
                </a:lnTo>
                <a:lnTo>
                  <a:pt x="94" y="66"/>
                </a:lnTo>
                <a:lnTo>
                  <a:pt x="94" y="66"/>
                </a:lnTo>
                <a:lnTo>
                  <a:pt x="97" y="68"/>
                </a:lnTo>
                <a:lnTo>
                  <a:pt x="97" y="68"/>
                </a:lnTo>
                <a:lnTo>
                  <a:pt x="95" y="69"/>
                </a:lnTo>
                <a:lnTo>
                  <a:pt x="95" y="69"/>
                </a:lnTo>
                <a:lnTo>
                  <a:pt x="97" y="69"/>
                </a:lnTo>
                <a:lnTo>
                  <a:pt x="97" y="69"/>
                </a:lnTo>
                <a:lnTo>
                  <a:pt x="98" y="69"/>
                </a:lnTo>
                <a:lnTo>
                  <a:pt x="99" y="69"/>
                </a:lnTo>
                <a:lnTo>
                  <a:pt x="99" y="69"/>
                </a:lnTo>
                <a:lnTo>
                  <a:pt x="99" y="69"/>
                </a:lnTo>
                <a:lnTo>
                  <a:pt x="99" y="70"/>
                </a:lnTo>
                <a:lnTo>
                  <a:pt x="99" y="73"/>
                </a:lnTo>
                <a:lnTo>
                  <a:pt x="99" y="73"/>
                </a:lnTo>
                <a:lnTo>
                  <a:pt x="99" y="75"/>
                </a:lnTo>
                <a:lnTo>
                  <a:pt x="99" y="75"/>
                </a:lnTo>
                <a:lnTo>
                  <a:pt x="98" y="84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98" y="94"/>
                </a:lnTo>
                <a:lnTo>
                  <a:pt x="98" y="100"/>
                </a:lnTo>
                <a:lnTo>
                  <a:pt x="98" y="100"/>
                </a:lnTo>
                <a:lnTo>
                  <a:pt x="97" y="105"/>
                </a:lnTo>
                <a:lnTo>
                  <a:pt x="97" y="105"/>
                </a:lnTo>
                <a:lnTo>
                  <a:pt x="95" y="120"/>
                </a:lnTo>
                <a:lnTo>
                  <a:pt x="93" y="135"/>
                </a:lnTo>
                <a:lnTo>
                  <a:pt x="93" y="135"/>
                </a:lnTo>
                <a:lnTo>
                  <a:pt x="92" y="138"/>
                </a:lnTo>
                <a:lnTo>
                  <a:pt x="92" y="138"/>
                </a:lnTo>
                <a:lnTo>
                  <a:pt x="92" y="141"/>
                </a:lnTo>
                <a:lnTo>
                  <a:pt x="92" y="145"/>
                </a:lnTo>
                <a:lnTo>
                  <a:pt x="92" y="145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2" y="150"/>
                </a:lnTo>
                <a:lnTo>
                  <a:pt x="92" y="151"/>
                </a:lnTo>
                <a:lnTo>
                  <a:pt x="91" y="153"/>
                </a:lnTo>
                <a:lnTo>
                  <a:pt x="91" y="153"/>
                </a:lnTo>
                <a:lnTo>
                  <a:pt x="91" y="155"/>
                </a:lnTo>
                <a:lnTo>
                  <a:pt x="91" y="158"/>
                </a:lnTo>
                <a:lnTo>
                  <a:pt x="91" y="160"/>
                </a:lnTo>
                <a:lnTo>
                  <a:pt x="91" y="163"/>
                </a:lnTo>
                <a:lnTo>
                  <a:pt x="91" y="163"/>
                </a:lnTo>
                <a:lnTo>
                  <a:pt x="91" y="163"/>
                </a:lnTo>
                <a:lnTo>
                  <a:pt x="89" y="163"/>
                </a:lnTo>
                <a:lnTo>
                  <a:pt x="89" y="161"/>
                </a:lnTo>
                <a:lnTo>
                  <a:pt x="89" y="161"/>
                </a:lnTo>
                <a:lnTo>
                  <a:pt x="89" y="161"/>
                </a:lnTo>
                <a:lnTo>
                  <a:pt x="88" y="163"/>
                </a:lnTo>
                <a:lnTo>
                  <a:pt x="88" y="164"/>
                </a:lnTo>
                <a:lnTo>
                  <a:pt x="89" y="165"/>
                </a:lnTo>
                <a:lnTo>
                  <a:pt x="91" y="165"/>
                </a:lnTo>
                <a:lnTo>
                  <a:pt x="91" y="165"/>
                </a:lnTo>
                <a:lnTo>
                  <a:pt x="89" y="169"/>
                </a:lnTo>
                <a:lnTo>
                  <a:pt x="89" y="170"/>
                </a:lnTo>
                <a:lnTo>
                  <a:pt x="88" y="171"/>
                </a:lnTo>
                <a:lnTo>
                  <a:pt x="88" y="171"/>
                </a:lnTo>
                <a:lnTo>
                  <a:pt x="88" y="174"/>
                </a:lnTo>
                <a:lnTo>
                  <a:pt x="88" y="176"/>
                </a:lnTo>
                <a:lnTo>
                  <a:pt x="88" y="179"/>
                </a:lnTo>
                <a:lnTo>
                  <a:pt x="88" y="181"/>
                </a:lnTo>
                <a:lnTo>
                  <a:pt x="88" y="181"/>
                </a:lnTo>
                <a:lnTo>
                  <a:pt x="88" y="183"/>
                </a:lnTo>
                <a:lnTo>
                  <a:pt x="87" y="183"/>
                </a:lnTo>
                <a:lnTo>
                  <a:pt x="87" y="183"/>
                </a:lnTo>
                <a:lnTo>
                  <a:pt x="88" y="185"/>
                </a:lnTo>
                <a:lnTo>
                  <a:pt x="88" y="185"/>
                </a:lnTo>
                <a:lnTo>
                  <a:pt x="87" y="190"/>
                </a:lnTo>
                <a:lnTo>
                  <a:pt x="86" y="195"/>
                </a:lnTo>
                <a:lnTo>
                  <a:pt x="86" y="195"/>
                </a:lnTo>
                <a:lnTo>
                  <a:pt x="86" y="198"/>
                </a:lnTo>
                <a:lnTo>
                  <a:pt x="87" y="199"/>
                </a:lnTo>
                <a:lnTo>
                  <a:pt x="87" y="199"/>
                </a:lnTo>
                <a:lnTo>
                  <a:pt x="87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204"/>
                </a:lnTo>
                <a:lnTo>
                  <a:pt x="86" y="208"/>
                </a:lnTo>
                <a:lnTo>
                  <a:pt x="86" y="208"/>
                </a:lnTo>
                <a:lnTo>
                  <a:pt x="86" y="208"/>
                </a:lnTo>
                <a:lnTo>
                  <a:pt x="87" y="208"/>
                </a:lnTo>
                <a:lnTo>
                  <a:pt x="87" y="208"/>
                </a:lnTo>
                <a:lnTo>
                  <a:pt x="86" y="211"/>
                </a:lnTo>
                <a:lnTo>
                  <a:pt x="86" y="211"/>
                </a:lnTo>
                <a:lnTo>
                  <a:pt x="86" y="213"/>
                </a:lnTo>
                <a:lnTo>
                  <a:pt x="86" y="213"/>
                </a:lnTo>
                <a:lnTo>
                  <a:pt x="86" y="214"/>
                </a:lnTo>
                <a:lnTo>
                  <a:pt x="86" y="215"/>
                </a:lnTo>
                <a:lnTo>
                  <a:pt x="86" y="215"/>
                </a:lnTo>
                <a:lnTo>
                  <a:pt x="85" y="221"/>
                </a:lnTo>
                <a:lnTo>
                  <a:pt x="85" y="221"/>
                </a:lnTo>
                <a:lnTo>
                  <a:pt x="86" y="226"/>
                </a:lnTo>
                <a:lnTo>
                  <a:pt x="86" y="226"/>
                </a:lnTo>
                <a:lnTo>
                  <a:pt x="87" y="230"/>
                </a:lnTo>
                <a:lnTo>
                  <a:pt x="87" y="230"/>
                </a:lnTo>
                <a:lnTo>
                  <a:pt x="87" y="243"/>
                </a:lnTo>
                <a:lnTo>
                  <a:pt x="87" y="243"/>
                </a:lnTo>
                <a:lnTo>
                  <a:pt x="87" y="248"/>
                </a:lnTo>
                <a:lnTo>
                  <a:pt x="87" y="250"/>
                </a:lnTo>
                <a:lnTo>
                  <a:pt x="86" y="253"/>
                </a:lnTo>
                <a:lnTo>
                  <a:pt x="86" y="253"/>
                </a:lnTo>
                <a:lnTo>
                  <a:pt x="87" y="255"/>
                </a:lnTo>
                <a:lnTo>
                  <a:pt x="87" y="255"/>
                </a:lnTo>
                <a:lnTo>
                  <a:pt x="87" y="257"/>
                </a:lnTo>
                <a:lnTo>
                  <a:pt x="87" y="257"/>
                </a:lnTo>
                <a:lnTo>
                  <a:pt x="88" y="262"/>
                </a:lnTo>
                <a:lnTo>
                  <a:pt x="88" y="262"/>
                </a:lnTo>
                <a:lnTo>
                  <a:pt x="87" y="267"/>
                </a:lnTo>
                <a:lnTo>
                  <a:pt x="87" y="272"/>
                </a:lnTo>
                <a:lnTo>
                  <a:pt x="87" y="272"/>
                </a:lnTo>
                <a:lnTo>
                  <a:pt x="88" y="274"/>
                </a:lnTo>
                <a:lnTo>
                  <a:pt x="88" y="274"/>
                </a:lnTo>
                <a:lnTo>
                  <a:pt x="87" y="277"/>
                </a:lnTo>
                <a:lnTo>
                  <a:pt x="87" y="277"/>
                </a:lnTo>
                <a:lnTo>
                  <a:pt x="88" y="279"/>
                </a:lnTo>
                <a:lnTo>
                  <a:pt x="88" y="279"/>
                </a:lnTo>
                <a:lnTo>
                  <a:pt x="87" y="282"/>
                </a:lnTo>
                <a:lnTo>
                  <a:pt x="87" y="282"/>
                </a:lnTo>
                <a:lnTo>
                  <a:pt x="88" y="284"/>
                </a:lnTo>
                <a:lnTo>
                  <a:pt x="88" y="284"/>
                </a:lnTo>
                <a:lnTo>
                  <a:pt x="88" y="290"/>
                </a:lnTo>
                <a:lnTo>
                  <a:pt x="88" y="298"/>
                </a:lnTo>
                <a:lnTo>
                  <a:pt x="88" y="298"/>
                </a:lnTo>
                <a:lnTo>
                  <a:pt x="87" y="299"/>
                </a:lnTo>
                <a:lnTo>
                  <a:pt x="87" y="299"/>
                </a:lnTo>
                <a:lnTo>
                  <a:pt x="88" y="303"/>
                </a:lnTo>
                <a:lnTo>
                  <a:pt x="88" y="305"/>
                </a:lnTo>
                <a:lnTo>
                  <a:pt x="88" y="308"/>
                </a:lnTo>
                <a:lnTo>
                  <a:pt x="88" y="308"/>
                </a:lnTo>
                <a:lnTo>
                  <a:pt x="88" y="309"/>
                </a:lnTo>
                <a:lnTo>
                  <a:pt x="88" y="312"/>
                </a:lnTo>
                <a:lnTo>
                  <a:pt x="88" y="318"/>
                </a:lnTo>
                <a:lnTo>
                  <a:pt x="88" y="318"/>
                </a:lnTo>
                <a:lnTo>
                  <a:pt x="87" y="317"/>
                </a:lnTo>
                <a:lnTo>
                  <a:pt x="87" y="317"/>
                </a:lnTo>
                <a:lnTo>
                  <a:pt x="86" y="315"/>
                </a:lnTo>
                <a:lnTo>
                  <a:pt x="86" y="315"/>
                </a:lnTo>
                <a:lnTo>
                  <a:pt x="87" y="318"/>
                </a:lnTo>
                <a:lnTo>
                  <a:pt x="88" y="318"/>
                </a:lnTo>
                <a:lnTo>
                  <a:pt x="88" y="318"/>
                </a:lnTo>
                <a:lnTo>
                  <a:pt x="87" y="320"/>
                </a:lnTo>
                <a:lnTo>
                  <a:pt x="87" y="324"/>
                </a:lnTo>
                <a:lnTo>
                  <a:pt x="87" y="324"/>
                </a:lnTo>
                <a:lnTo>
                  <a:pt x="87" y="325"/>
                </a:lnTo>
                <a:lnTo>
                  <a:pt x="88" y="325"/>
                </a:lnTo>
                <a:lnTo>
                  <a:pt x="89" y="327"/>
                </a:lnTo>
                <a:lnTo>
                  <a:pt x="89" y="327"/>
                </a:lnTo>
                <a:lnTo>
                  <a:pt x="89" y="335"/>
                </a:lnTo>
                <a:lnTo>
                  <a:pt x="88" y="343"/>
                </a:lnTo>
                <a:lnTo>
                  <a:pt x="88" y="343"/>
                </a:lnTo>
                <a:lnTo>
                  <a:pt x="89" y="347"/>
                </a:lnTo>
                <a:lnTo>
                  <a:pt x="89" y="347"/>
                </a:lnTo>
                <a:lnTo>
                  <a:pt x="89" y="353"/>
                </a:lnTo>
                <a:lnTo>
                  <a:pt x="89" y="358"/>
                </a:lnTo>
                <a:lnTo>
                  <a:pt x="89" y="358"/>
                </a:lnTo>
                <a:lnTo>
                  <a:pt x="89" y="362"/>
                </a:lnTo>
                <a:lnTo>
                  <a:pt x="89" y="362"/>
                </a:lnTo>
                <a:lnTo>
                  <a:pt x="88" y="364"/>
                </a:lnTo>
                <a:lnTo>
                  <a:pt x="88" y="364"/>
                </a:lnTo>
                <a:lnTo>
                  <a:pt x="89" y="368"/>
                </a:lnTo>
                <a:lnTo>
                  <a:pt x="89" y="368"/>
                </a:lnTo>
                <a:lnTo>
                  <a:pt x="87" y="382"/>
                </a:lnTo>
                <a:lnTo>
                  <a:pt x="87" y="382"/>
                </a:lnTo>
                <a:lnTo>
                  <a:pt x="87" y="382"/>
                </a:lnTo>
                <a:lnTo>
                  <a:pt x="87" y="380"/>
                </a:lnTo>
                <a:lnTo>
                  <a:pt x="87" y="378"/>
                </a:lnTo>
                <a:lnTo>
                  <a:pt x="87" y="378"/>
                </a:lnTo>
                <a:lnTo>
                  <a:pt x="86" y="375"/>
                </a:lnTo>
                <a:lnTo>
                  <a:pt x="86" y="374"/>
                </a:lnTo>
                <a:lnTo>
                  <a:pt x="87" y="374"/>
                </a:lnTo>
                <a:lnTo>
                  <a:pt x="87" y="374"/>
                </a:lnTo>
                <a:lnTo>
                  <a:pt x="87" y="373"/>
                </a:lnTo>
                <a:lnTo>
                  <a:pt x="86" y="372"/>
                </a:lnTo>
                <a:lnTo>
                  <a:pt x="86" y="372"/>
                </a:lnTo>
                <a:lnTo>
                  <a:pt x="86" y="370"/>
                </a:lnTo>
                <a:lnTo>
                  <a:pt x="86" y="370"/>
                </a:lnTo>
                <a:lnTo>
                  <a:pt x="87" y="369"/>
                </a:lnTo>
                <a:lnTo>
                  <a:pt x="87" y="369"/>
                </a:lnTo>
                <a:lnTo>
                  <a:pt x="87" y="369"/>
                </a:lnTo>
                <a:lnTo>
                  <a:pt x="86" y="369"/>
                </a:lnTo>
                <a:lnTo>
                  <a:pt x="86" y="368"/>
                </a:lnTo>
                <a:lnTo>
                  <a:pt x="86" y="367"/>
                </a:lnTo>
                <a:lnTo>
                  <a:pt x="87" y="365"/>
                </a:lnTo>
                <a:lnTo>
                  <a:pt x="87" y="365"/>
                </a:lnTo>
                <a:lnTo>
                  <a:pt x="86" y="365"/>
                </a:lnTo>
                <a:lnTo>
                  <a:pt x="85" y="365"/>
                </a:lnTo>
                <a:lnTo>
                  <a:pt x="85" y="367"/>
                </a:lnTo>
                <a:lnTo>
                  <a:pt x="83" y="367"/>
                </a:lnTo>
                <a:lnTo>
                  <a:pt x="83" y="367"/>
                </a:lnTo>
                <a:lnTo>
                  <a:pt x="83" y="358"/>
                </a:lnTo>
                <a:lnTo>
                  <a:pt x="83" y="358"/>
                </a:lnTo>
                <a:lnTo>
                  <a:pt x="82" y="358"/>
                </a:lnTo>
                <a:lnTo>
                  <a:pt x="82" y="359"/>
                </a:lnTo>
                <a:lnTo>
                  <a:pt x="81" y="359"/>
                </a:lnTo>
                <a:lnTo>
                  <a:pt x="80" y="359"/>
                </a:lnTo>
                <a:lnTo>
                  <a:pt x="80" y="359"/>
                </a:lnTo>
                <a:lnTo>
                  <a:pt x="80" y="357"/>
                </a:lnTo>
                <a:lnTo>
                  <a:pt x="80" y="354"/>
                </a:lnTo>
                <a:lnTo>
                  <a:pt x="80" y="352"/>
                </a:lnTo>
                <a:lnTo>
                  <a:pt x="81" y="349"/>
                </a:lnTo>
                <a:lnTo>
                  <a:pt x="81" y="349"/>
                </a:lnTo>
                <a:lnTo>
                  <a:pt x="80" y="348"/>
                </a:lnTo>
                <a:lnTo>
                  <a:pt x="79" y="349"/>
                </a:lnTo>
                <a:lnTo>
                  <a:pt x="79" y="349"/>
                </a:lnTo>
                <a:lnTo>
                  <a:pt x="79" y="348"/>
                </a:lnTo>
                <a:lnTo>
                  <a:pt x="79" y="347"/>
                </a:lnTo>
                <a:lnTo>
                  <a:pt x="80" y="347"/>
                </a:lnTo>
                <a:lnTo>
                  <a:pt x="79" y="347"/>
                </a:lnTo>
                <a:lnTo>
                  <a:pt x="79" y="347"/>
                </a:lnTo>
                <a:lnTo>
                  <a:pt x="80" y="345"/>
                </a:lnTo>
                <a:lnTo>
                  <a:pt x="80" y="347"/>
                </a:lnTo>
                <a:lnTo>
                  <a:pt x="81" y="347"/>
                </a:lnTo>
                <a:lnTo>
                  <a:pt x="81" y="347"/>
                </a:lnTo>
                <a:lnTo>
                  <a:pt x="80" y="342"/>
                </a:lnTo>
                <a:lnTo>
                  <a:pt x="80" y="335"/>
                </a:lnTo>
                <a:lnTo>
                  <a:pt x="80" y="335"/>
                </a:lnTo>
                <a:lnTo>
                  <a:pt x="80" y="337"/>
                </a:lnTo>
                <a:lnTo>
                  <a:pt x="80" y="337"/>
                </a:lnTo>
                <a:lnTo>
                  <a:pt x="80" y="337"/>
                </a:lnTo>
                <a:lnTo>
                  <a:pt x="80" y="332"/>
                </a:lnTo>
                <a:lnTo>
                  <a:pt x="80" y="329"/>
                </a:lnTo>
                <a:lnTo>
                  <a:pt x="80" y="325"/>
                </a:lnTo>
                <a:lnTo>
                  <a:pt x="80" y="325"/>
                </a:lnTo>
                <a:lnTo>
                  <a:pt x="80" y="325"/>
                </a:lnTo>
                <a:lnTo>
                  <a:pt x="79" y="324"/>
                </a:lnTo>
                <a:lnTo>
                  <a:pt x="79" y="324"/>
                </a:lnTo>
                <a:lnTo>
                  <a:pt x="79" y="323"/>
                </a:lnTo>
                <a:lnTo>
                  <a:pt x="79" y="323"/>
                </a:lnTo>
                <a:lnTo>
                  <a:pt x="79" y="320"/>
                </a:lnTo>
                <a:lnTo>
                  <a:pt x="80" y="319"/>
                </a:lnTo>
                <a:lnTo>
                  <a:pt x="80" y="319"/>
                </a:lnTo>
                <a:lnTo>
                  <a:pt x="79" y="318"/>
                </a:lnTo>
                <a:lnTo>
                  <a:pt x="79" y="318"/>
                </a:lnTo>
                <a:lnTo>
                  <a:pt x="79" y="318"/>
                </a:lnTo>
                <a:lnTo>
                  <a:pt x="79" y="315"/>
                </a:lnTo>
                <a:lnTo>
                  <a:pt x="79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5"/>
                </a:lnTo>
                <a:lnTo>
                  <a:pt x="77" y="319"/>
                </a:lnTo>
                <a:lnTo>
                  <a:pt x="77" y="319"/>
                </a:lnTo>
                <a:lnTo>
                  <a:pt x="75" y="319"/>
                </a:lnTo>
                <a:lnTo>
                  <a:pt x="75" y="320"/>
                </a:lnTo>
                <a:lnTo>
                  <a:pt x="75" y="320"/>
                </a:lnTo>
                <a:lnTo>
                  <a:pt x="75" y="322"/>
                </a:lnTo>
                <a:lnTo>
                  <a:pt x="75" y="322"/>
                </a:lnTo>
                <a:lnTo>
                  <a:pt x="76" y="320"/>
                </a:lnTo>
                <a:lnTo>
                  <a:pt x="77" y="320"/>
                </a:lnTo>
                <a:lnTo>
                  <a:pt x="77" y="320"/>
                </a:lnTo>
                <a:lnTo>
                  <a:pt x="76" y="330"/>
                </a:lnTo>
                <a:lnTo>
                  <a:pt x="76" y="339"/>
                </a:lnTo>
                <a:lnTo>
                  <a:pt x="76" y="355"/>
                </a:lnTo>
                <a:lnTo>
                  <a:pt x="76" y="355"/>
                </a:lnTo>
                <a:lnTo>
                  <a:pt x="75" y="357"/>
                </a:lnTo>
                <a:lnTo>
                  <a:pt x="74" y="355"/>
                </a:lnTo>
                <a:lnTo>
                  <a:pt x="74" y="355"/>
                </a:lnTo>
                <a:lnTo>
                  <a:pt x="74" y="362"/>
                </a:lnTo>
                <a:lnTo>
                  <a:pt x="74" y="367"/>
                </a:lnTo>
                <a:lnTo>
                  <a:pt x="74" y="367"/>
                </a:lnTo>
                <a:lnTo>
                  <a:pt x="75" y="367"/>
                </a:lnTo>
                <a:lnTo>
                  <a:pt x="75" y="368"/>
                </a:lnTo>
                <a:lnTo>
                  <a:pt x="75" y="368"/>
                </a:lnTo>
                <a:lnTo>
                  <a:pt x="74" y="369"/>
                </a:lnTo>
                <a:lnTo>
                  <a:pt x="74" y="370"/>
                </a:lnTo>
                <a:lnTo>
                  <a:pt x="72" y="370"/>
                </a:lnTo>
                <a:lnTo>
                  <a:pt x="72" y="370"/>
                </a:lnTo>
                <a:lnTo>
                  <a:pt x="72" y="372"/>
                </a:lnTo>
                <a:lnTo>
                  <a:pt x="75" y="372"/>
                </a:lnTo>
                <a:lnTo>
                  <a:pt x="75" y="372"/>
                </a:lnTo>
                <a:lnTo>
                  <a:pt x="74" y="372"/>
                </a:lnTo>
                <a:lnTo>
                  <a:pt x="74" y="373"/>
                </a:lnTo>
                <a:lnTo>
                  <a:pt x="74" y="373"/>
                </a:lnTo>
                <a:lnTo>
                  <a:pt x="72" y="373"/>
                </a:lnTo>
                <a:lnTo>
                  <a:pt x="71" y="372"/>
                </a:lnTo>
                <a:lnTo>
                  <a:pt x="70" y="369"/>
                </a:lnTo>
                <a:lnTo>
                  <a:pt x="70" y="369"/>
                </a:lnTo>
                <a:lnTo>
                  <a:pt x="70" y="368"/>
                </a:lnTo>
                <a:lnTo>
                  <a:pt x="70" y="364"/>
                </a:lnTo>
                <a:lnTo>
                  <a:pt x="70" y="364"/>
                </a:lnTo>
                <a:lnTo>
                  <a:pt x="71" y="364"/>
                </a:lnTo>
                <a:lnTo>
                  <a:pt x="71" y="365"/>
                </a:lnTo>
                <a:lnTo>
                  <a:pt x="71" y="365"/>
                </a:lnTo>
                <a:lnTo>
                  <a:pt x="72" y="367"/>
                </a:lnTo>
                <a:lnTo>
                  <a:pt x="72" y="367"/>
                </a:lnTo>
                <a:lnTo>
                  <a:pt x="72" y="365"/>
                </a:lnTo>
                <a:lnTo>
                  <a:pt x="72" y="363"/>
                </a:lnTo>
                <a:lnTo>
                  <a:pt x="71" y="363"/>
                </a:lnTo>
                <a:lnTo>
                  <a:pt x="70" y="363"/>
                </a:lnTo>
                <a:lnTo>
                  <a:pt x="70" y="363"/>
                </a:lnTo>
                <a:lnTo>
                  <a:pt x="70" y="360"/>
                </a:lnTo>
                <a:lnTo>
                  <a:pt x="70" y="359"/>
                </a:lnTo>
                <a:lnTo>
                  <a:pt x="70" y="358"/>
                </a:lnTo>
                <a:lnTo>
                  <a:pt x="70" y="358"/>
                </a:lnTo>
                <a:lnTo>
                  <a:pt x="71" y="359"/>
                </a:lnTo>
                <a:lnTo>
                  <a:pt x="71" y="360"/>
                </a:lnTo>
                <a:lnTo>
                  <a:pt x="71" y="360"/>
                </a:lnTo>
                <a:lnTo>
                  <a:pt x="72" y="359"/>
                </a:lnTo>
                <a:lnTo>
                  <a:pt x="72" y="358"/>
                </a:lnTo>
                <a:lnTo>
                  <a:pt x="71" y="357"/>
                </a:lnTo>
                <a:lnTo>
                  <a:pt x="70" y="357"/>
                </a:lnTo>
                <a:lnTo>
                  <a:pt x="70" y="357"/>
                </a:lnTo>
                <a:lnTo>
                  <a:pt x="71" y="352"/>
                </a:lnTo>
                <a:lnTo>
                  <a:pt x="71" y="347"/>
                </a:lnTo>
                <a:lnTo>
                  <a:pt x="71" y="347"/>
                </a:lnTo>
                <a:lnTo>
                  <a:pt x="72" y="342"/>
                </a:lnTo>
                <a:lnTo>
                  <a:pt x="72" y="342"/>
                </a:lnTo>
                <a:lnTo>
                  <a:pt x="72" y="342"/>
                </a:lnTo>
                <a:lnTo>
                  <a:pt x="71" y="340"/>
                </a:lnTo>
                <a:lnTo>
                  <a:pt x="71" y="340"/>
                </a:lnTo>
                <a:lnTo>
                  <a:pt x="71" y="332"/>
                </a:lnTo>
                <a:lnTo>
                  <a:pt x="71" y="328"/>
                </a:lnTo>
                <a:lnTo>
                  <a:pt x="72" y="323"/>
                </a:lnTo>
                <a:lnTo>
                  <a:pt x="72" y="323"/>
                </a:lnTo>
                <a:lnTo>
                  <a:pt x="74" y="324"/>
                </a:lnTo>
                <a:lnTo>
                  <a:pt x="74" y="324"/>
                </a:lnTo>
                <a:lnTo>
                  <a:pt x="74" y="327"/>
                </a:lnTo>
                <a:lnTo>
                  <a:pt x="74" y="327"/>
                </a:lnTo>
                <a:lnTo>
                  <a:pt x="74" y="325"/>
                </a:lnTo>
                <a:lnTo>
                  <a:pt x="74" y="323"/>
                </a:lnTo>
                <a:lnTo>
                  <a:pt x="71" y="322"/>
                </a:lnTo>
                <a:lnTo>
                  <a:pt x="71" y="322"/>
                </a:lnTo>
                <a:lnTo>
                  <a:pt x="72" y="310"/>
                </a:lnTo>
                <a:lnTo>
                  <a:pt x="72" y="300"/>
                </a:lnTo>
                <a:lnTo>
                  <a:pt x="72" y="300"/>
                </a:lnTo>
                <a:lnTo>
                  <a:pt x="74" y="299"/>
                </a:lnTo>
                <a:lnTo>
                  <a:pt x="75" y="300"/>
                </a:lnTo>
                <a:lnTo>
                  <a:pt x="75" y="300"/>
                </a:lnTo>
                <a:lnTo>
                  <a:pt x="74" y="299"/>
                </a:lnTo>
                <a:lnTo>
                  <a:pt x="74" y="298"/>
                </a:lnTo>
                <a:lnTo>
                  <a:pt x="74" y="298"/>
                </a:lnTo>
                <a:lnTo>
                  <a:pt x="74" y="290"/>
                </a:lnTo>
                <a:lnTo>
                  <a:pt x="74" y="283"/>
                </a:lnTo>
                <a:lnTo>
                  <a:pt x="74" y="283"/>
                </a:lnTo>
                <a:lnTo>
                  <a:pt x="74" y="277"/>
                </a:lnTo>
                <a:lnTo>
                  <a:pt x="74" y="277"/>
                </a:lnTo>
                <a:lnTo>
                  <a:pt x="75" y="272"/>
                </a:lnTo>
                <a:lnTo>
                  <a:pt x="75" y="272"/>
                </a:lnTo>
                <a:lnTo>
                  <a:pt x="74" y="268"/>
                </a:lnTo>
                <a:lnTo>
                  <a:pt x="74" y="268"/>
                </a:lnTo>
                <a:lnTo>
                  <a:pt x="75" y="265"/>
                </a:lnTo>
                <a:lnTo>
                  <a:pt x="75" y="265"/>
                </a:lnTo>
                <a:lnTo>
                  <a:pt x="74" y="259"/>
                </a:lnTo>
                <a:lnTo>
                  <a:pt x="74" y="259"/>
                </a:lnTo>
                <a:lnTo>
                  <a:pt x="74" y="258"/>
                </a:lnTo>
                <a:lnTo>
                  <a:pt x="72" y="258"/>
                </a:lnTo>
                <a:lnTo>
                  <a:pt x="72" y="258"/>
                </a:lnTo>
                <a:lnTo>
                  <a:pt x="74" y="255"/>
                </a:lnTo>
                <a:lnTo>
                  <a:pt x="74" y="253"/>
                </a:lnTo>
                <a:lnTo>
                  <a:pt x="74" y="253"/>
                </a:lnTo>
                <a:lnTo>
                  <a:pt x="74" y="252"/>
                </a:lnTo>
                <a:lnTo>
                  <a:pt x="74" y="250"/>
                </a:lnTo>
                <a:lnTo>
                  <a:pt x="72" y="249"/>
                </a:lnTo>
                <a:lnTo>
                  <a:pt x="72" y="249"/>
                </a:lnTo>
                <a:lnTo>
                  <a:pt x="74" y="248"/>
                </a:lnTo>
                <a:lnTo>
                  <a:pt x="74" y="245"/>
                </a:lnTo>
                <a:lnTo>
                  <a:pt x="74" y="245"/>
                </a:lnTo>
                <a:lnTo>
                  <a:pt x="74" y="247"/>
                </a:lnTo>
                <a:lnTo>
                  <a:pt x="74" y="247"/>
                </a:lnTo>
                <a:lnTo>
                  <a:pt x="74" y="247"/>
                </a:lnTo>
                <a:lnTo>
                  <a:pt x="72" y="247"/>
                </a:lnTo>
                <a:lnTo>
                  <a:pt x="72" y="245"/>
                </a:lnTo>
                <a:lnTo>
                  <a:pt x="72" y="244"/>
                </a:lnTo>
                <a:lnTo>
                  <a:pt x="72" y="244"/>
                </a:lnTo>
                <a:lnTo>
                  <a:pt x="72" y="233"/>
                </a:lnTo>
                <a:lnTo>
                  <a:pt x="74" y="220"/>
                </a:lnTo>
                <a:lnTo>
                  <a:pt x="74" y="220"/>
                </a:lnTo>
                <a:lnTo>
                  <a:pt x="74" y="208"/>
                </a:lnTo>
                <a:lnTo>
                  <a:pt x="74" y="208"/>
                </a:lnTo>
                <a:lnTo>
                  <a:pt x="75" y="205"/>
                </a:lnTo>
                <a:lnTo>
                  <a:pt x="75" y="205"/>
                </a:lnTo>
                <a:lnTo>
                  <a:pt x="74" y="201"/>
                </a:lnTo>
                <a:lnTo>
                  <a:pt x="74" y="200"/>
                </a:lnTo>
                <a:lnTo>
                  <a:pt x="75" y="199"/>
                </a:lnTo>
                <a:lnTo>
                  <a:pt x="75" y="199"/>
                </a:lnTo>
                <a:lnTo>
                  <a:pt x="74" y="198"/>
                </a:lnTo>
                <a:lnTo>
                  <a:pt x="74" y="195"/>
                </a:lnTo>
                <a:lnTo>
                  <a:pt x="74" y="191"/>
                </a:lnTo>
                <a:lnTo>
                  <a:pt x="74" y="191"/>
                </a:lnTo>
                <a:lnTo>
                  <a:pt x="75" y="194"/>
                </a:lnTo>
                <a:lnTo>
                  <a:pt x="75" y="194"/>
                </a:lnTo>
                <a:lnTo>
                  <a:pt x="75" y="193"/>
                </a:lnTo>
                <a:lnTo>
                  <a:pt x="75" y="193"/>
                </a:lnTo>
                <a:lnTo>
                  <a:pt x="75" y="191"/>
                </a:lnTo>
                <a:lnTo>
                  <a:pt x="74" y="191"/>
                </a:lnTo>
                <a:lnTo>
                  <a:pt x="74" y="191"/>
                </a:lnTo>
                <a:lnTo>
                  <a:pt x="75" y="189"/>
                </a:lnTo>
                <a:lnTo>
                  <a:pt x="75" y="186"/>
                </a:lnTo>
                <a:lnTo>
                  <a:pt x="75" y="186"/>
                </a:lnTo>
                <a:lnTo>
                  <a:pt x="75" y="186"/>
                </a:lnTo>
                <a:lnTo>
                  <a:pt x="75" y="188"/>
                </a:lnTo>
                <a:lnTo>
                  <a:pt x="75" y="188"/>
                </a:lnTo>
                <a:lnTo>
                  <a:pt x="74" y="185"/>
                </a:lnTo>
                <a:lnTo>
                  <a:pt x="74" y="183"/>
                </a:lnTo>
                <a:lnTo>
                  <a:pt x="74" y="176"/>
                </a:lnTo>
                <a:lnTo>
                  <a:pt x="74" y="176"/>
                </a:lnTo>
                <a:lnTo>
                  <a:pt x="76" y="173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5" y="170"/>
                </a:lnTo>
                <a:lnTo>
                  <a:pt x="75" y="170"/>
                </a:lnTo>
                <a:lnTo>
                  <a:pt x="75" y="170"/>
                </a:lnTo>
                <a:lnTo>
                  <a:pt x="75" y="168"/>
                </a:lnTo>
                <a:lnTo>
                  <a:pt x="74" y="166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5" y="155"/>
                </a:lnTo>
                <a:lnTo>
                  <a:pt x="75" y="155"/>
                </a:lnTo>
                <a:lnTo>
                  <a:pt x="75" y="156"/>
                </a:lnTo>
                <a:lnTo>
                  <a:pt x="75" y="156"/>
                </a:lnTo>
                <a:lnTo>
                  <a:pt x="75" y="156"/>
                </a:lnTo>
                <a:lnTo>
                  <a:pt x="76" y="156"/>
                </a:lnTo>
                <a:lnTo>
                  <a:pt x="76" y="155"/>
                </a:lnTo>
                <a:lnTo>
                  <a:pt x="75" y="154"/>
                </a:lnTo>
                <a:lnTo>
                  <a:pt x="74" y="154"/>
                </a:lnTo>
                <a:lnTo>
                  <a:pt x="74" y="154"/>
                </a:lnTo>
                <a:lnTo>
                  <a:pt x="74" y="153"/>
                </a:lnTo>
                <a:lnTo>
                  <a:pt x="75" y="153"/>
                </a:lnTo>
                <a:lnTo>
                  <a:pt x="75" y="153"/>
                </a:lnTo>
                <a:lnTo>
                  <a:pt x="74" y="149"/>
                </a:lnTo>
                <a:lnTo>
                  <a:pt x="74" y="145"/>
                </a:lnTo>
                <a:lnTo>
                  <a:pt x="74" y="139"/>
                </a:lnTo>
                <a:lnTo>
                  <a:pt x="74" y="139"/>
                </a:lnTo>
                <a:lnTo>
                  <a:pt x="75" y="139"/>
                </a:lnTo>
                <a:lnTo>
                  <a:pt x="75" y="138"/>
                </a:lnTo>
                <a:lnTo>
                  <a:pt x="76" y="136"/>
                </a:lnTo>
                <a:lnTo>
                  <a:pt x="75" y="135"/>
                </a:lnTo>
                <a:lnTo>
                  <a:pt x="75" y="135"/>
                </a:lnTo>
                <a:lnTo>
                  <a:pt x="74" y="135"/>
                </a:lnTo>
                <a:lnTo>
                  <a:pt x="75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8"/>
                </a:lnTo>
                <a:lnTo>
                  <a:pt x="74" y="120"/>
                </a:lnTo>
                <a:lnTo>
                  <a:pt x="74" y="120"/>
                </a:lnTo>
                <a:lnTo>
                  <a:pt x="76" y="120"/>
                </a:lnTo>
                <a:lnTo>
                  <a:pt x="74" y="118"/>
                </a:lnTo>
                <a:lnTo>
                  <a:pt x="74" y="118"/>
                </a:lnTo>
                <a:lnTo>
                  <a:pt x="74" y="110"/>
                </a:lnTo>
                <a:lnTo>
                  <a:pt x="74" y="110"/>
                </a:lnTo>
                <a:lnTo>
                  <a:pt x="75" y="104"/>
                </a:lnTo>
                <a:lnTo>
                  <a:pt x="75" y="96"/>
                </a:lnTo>
                <a:lnTo>
                  <a:pt x="75" y="96"/>
                </a:lnTo>
                <a:lnTo>
                  <a:pt x="75" y="93"/>
                </a:lnTo>
                <a:lnTo>
                  <a:pt x="75" y="93"/>
                </a:lnTo>
                <a:lnTo>
                  <a:pt x="75" y="83"/>
                </a:lnTo>
                <a:lnTo>
                  <a:pt x="75" y="73"/>
                </a:lnTo>
                <a:lnTo>
                  <a:pt x="75" y="73"/>
                </a:lnTo>
                <a:lnTo>
                  <a:pt x="74" y="66"/>
                </a:lnTo>
                <a:lnTo>
                  <a:pt x="74" y="66"/>
                </a:lnTo>
                <a:lnTo>
                  <a:pt x="74" y="55"/>
                </a:lnTo>
                <a:lnTo>
                  <a:pt x="74" y="55"/>
                </a:lnTo>
                <a:lnTo>
                  <a:pt x="74" y="41"/>
                </a:lnTo>
                <a:lnTo>
                  <a:pt x="74" y="41"/>
                </a:lnTo>
                <a:lnTo>
                  <a:pt x="74" y="39"/>
                </a:lnTo>
                <a:lnTo>
                  <a:pt x="74" y="39"/>
                </a:lnTo>
                <a:lnTo>
                  <a:pt x="74" y="36"/>
                </a:lnTo>
                <a:lnTo>
                  <a:pt x="74" y="36"/>
                </a:lnTo>
                <a:lnTo>
                  <a:pt x="74" y="34"/>
                </a:lnTo>
                <a:lnTo>
                  <a:pt x="74" y="33"/>
                </a:lnTo>
                <a:lnTo>
                  <a:pt x="72" y="31"/>
                </a:lnTo>
                <a:lnTo>
                  <a:pt x="72" y="31"/>
                </a:lnTo>
                <a:lnTo>
                  <a:pt x="72" y="16"/>
                </a:lnTo>
                <a:lnTo>
                  <a:pt x="72" y="16"/>
                </a:lnTo>
                <a:lnTo>
                  <a:pt x="75" y="16"/>
                </a:lnTo>
                <a:lnTo>
                  <a:pt x="75" y="21"/>
                </a:lnTo>
                <a:lnTo>
                  <a:pt x="75" y="21"/>
                </a:lnTo>
                <a:lnTo>
                  <a:pt x="75" y="23"/>
                </a:lnTo>
                <a:lnTo>
                  <a:pt x="76" y="23"/>
                </a:lnTo>
                <a:lnTo>
                  <a:pt x="79" y="23"/>
                </a:lnTo>
                <a:lnTo>
                  <a:pt x="79" y="23"/>
                </a:lnTo>
                <a:lnTo>
                  <a:pt x="77" y="21"/>
                </a:lnTo>
                <a:lnTo>
                  <a:pt x="77" y="20"/>
                </a:lnTo>
                <a:lnTo>
                  <a:pt x="77" y="20"/>
                </a:lnTo>
                <a:lnTo>
                  <a:pt x="77" y="20"/>
                </a:lnTo>
                <a:lnTo>
                  <a:pt x="79" y="19"/>
                </a:lnTo>
                <a:lnTo>
                  <a:pt x="79" y="19"/>
                </a:lnTo>
                <a:lnTo>
                  <a:pt x="79" y="18"/>
                </a:lnTo>
                <a:lnTo>
                  <a:pt x="77" y="18"/>
                </a:lnTo>
                <a:lnTo>
                  <a:pt x="77" y="18"/>
                </a:lnTo>
                <a:lnTo>
                  <a:pt x="79" y="16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close/>
                <a:moveTo>
                  <a:pt x="74" y="328"/>
                </a:moveTo>
                <a:lnTo>
                  <a:pt x="74" y="328"/>
                </a:lnTo>
                <a:lnTo>
                  <a:pt x="72" y="329"/>
                </a:lnTo>
                <a:lnTo>
                  <a:pt x="72" y="330"/>
                </a:lnTo>
                <a:lnTo>
                  <a:pt x="74" y="332"/>
                </a:lnTo>
                <a:lnTo>
                  <a:pt x="74" y="332"/>
                </a:lnTo>
                <a:lnTo>
                  <a:pt x="75" y="329"/>
                </a:lnTo>
                <a:lnTo>
                  <a:pt x="75" y="329"/>
                </a:lnTo>
                <a:lnTo>
                  <a:pt x="74" y="328"/>
                </a:lnTo>
                <a:lnTo>
                  <a:pt x="74" y="328"/>
                </a:lnTo>
                <a:close/>
                <a:moveTo>
                  <a:pt x="82" y="353"/>
                </a:moveTo>
                <a:lnTo>
                  <a:pt x="82" y="353"/>
                </a:lnTo>
                <a:lnTo>
                  <a:pt x="81" y="357"/>
                </a:lnTo>
                <a:lnTo>
                  <a:pt x="81" y="357"/>
                </a:lnTo>
                <a:lnTo>
                  <a:pt x="82" y="357"/>
                </a:lnTo>
                <a:lnTo>
                  <a:pt x="83" y="355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2" y="353"/>
                </a:lnTo>
                <a:lnTo>
                  <a:pt x="82" y="353"/>
                </a:lnTo>
                <a:close/>
                <a:moveTo>
                  <a:pt x="88" y="347"/>
                </a:moveTo>
                <a:lnTo>
                  <a:pt x="88" y="347"/>
                </a:lnTo>
                <a:lnTo>
                  <a:pt x="88" y="348"/>
                </a:lnTo>
                <a:lnTo>
                  <a:pt x="87" y="349"/>
                </a:lnTo>
                <a:lnTo>
                  <a:pt x="87" y="352"/>
                </a:lnTo>
                <a:lnTo>
                  <a:pt x="87" y="352"/>
                </a:lnTo>
                <a:lnTo>
                  <a:pt x="88" y="350"/>
                </a:lnTo>
                <a:lnTo>
                  <a:pt x="88" y="347"/>
                </a:lnTo>
                <a:lnTo>
                  <a:pt x="88" y="347"/>
                </a:lnTo>
                <a:close/>
                <a:moveTo>
                  <a:pt x="87" y="327"/>
                </a:moveTo>
                <a:lnTo>
                  <a:pt x="87" y="327"/>
                </a:lnTo>
                <a:lnTo>
                  <a:pt x="87" y="330"/>
                </a:lnTo>
                <a:lnTo>
                  <a:pt x="87" y="332"/>
                </a:lnTo>
                <a:lnTo>
                  <a:pt x="88" y="332"/>
                </a:lnTo>
                <a:lnTo>
                  <a:pt x="88" y="332"/>
                </a:lnTo>
                <a:lnTo>
                  <a:pt x="88" y="329"/>
                </a:lnTo>
                <a:lnTo>
                  <a:pt x="88" y="328"/>
                </a:lnTo>
                <a:lnTo>
                  <a:pt x="87" y="327"/>
                </a:lnTo>
                <a:lnTo>
                  <a:pt x="87" y="327"/>
                </a:lnTo>
                <a:close/>
                <a:moveTo>
                  <a:pt x="75" y="312"/>
                </a:moveTo>
                <a:lnTo>
                  <a:pt x="75" y="312"/>
                </a:lnTo>
                <a:lnTo>
                  <a:pt x="75" y="313"/>
                </a:lnTo>
                <a:lnTo>
                  <a:pt x="75" y="314"/>
                </a:lnTo>
                <a:lnTo>
                  <a:pt x="75" y="315"/>
                </a:lnTo>
                <a:lnTo>
                  <a:pt x="76" y="315"/>
                </a:lnTo>
                <a:lnTo>
                  <a:pt x="76" y="315"/>
                </a:lnTo>
                <a:lnTo>
                  <a:pt x="75" y="315"/>
                </a:lnTo>
                <a:lnTo>
                  <a:pt x="75" y="314"/>
                </a:lnTo>
                <a:lnTo>
                  <a:pt x="75" y="312"/>
                </a:lnTo>
                <a:lnTo>
                  <a:pt x="75" y="312"/>
                </a:lnTo>
                <a:lnTo>
                  <a:pt x="75" y="312"/>
                </a:lnTo>
                <a:close/>
                <a:moveTo>
                  <a:pt x="86" y="270"/>
                </a:moveTo>
                <a:lnTo>
                  <a:pt x="86" y="270"/>
                </a:lnTo>
                <a:lnTo>
                  <a:pt x="85" y="273"/>
                </a:lnTo>
                <a:lnTo>
                  <a:pt x="86" y="275"/>
                </a:lnTo>
                <a:lnTo>
                  <a:pt x="86" y="275"/>
                </a:lnTo>
                <a:lnTo>
                  <a:pt x="87" y="273"/>
                </a:lnTo>
                <a:lnTo>
                  <a:pt x="86" y="272"/>
                </a:lnTo>
                <a:lnTo>
                  <a:pt x="86" y="270"/>
                </a:lnTo>
                <a:lnTo>
                  <a:pt x="86" y="270"/>
                </a:lnTo>
                <a:close/>
                <a:moveTo>
                  <a:pt x="85" y="253"/>
                </a:moveTo>
                <a:lnTo>
                  <a:pt x="85" y="253"/>
                </a:lnTo>
                <a:lnTo>
                  <a:pt x="85" y="253"/>
                </a:lnTo>
                <a:lnTo>
                  <a:pt x="85" y="254"/>
                </a:lnTo>
                <a:lnTo>
                  <a:pt x="86" y="254"/>
                </a:lnTo>
                <a:lnTo>
                  <a:pt x="86" y="249"/>
                </a:lnTo>
                <a:lnTo>
                  <a:pt x="86" y="249"/>
                </a:lnTo>
                <a:lnTo>
                  <a:pt x="85" y="249"/>
                </a:lnTo>
                <a:lnTo>
                  <a:pt x="85" y="250"/>
                </a:lnTo>
                <a:lnTo>
                  <a:pt x="85" y="253"/>
                </a:lnTo>
                <a:lnTo>
                  <a:pt x="85" y="253"/>
                </a:lnTo>
                <a:close/>
                <a:moveTo>
                  <a:pt x="81" y="180"/>
                </a:moveTo>
                <a:lnTo>
                  <a:pt x="81" y="180"/>
                </a:lnTo>
                <a:lnTo>
                  <a:pt x="81" y="181"/>
                </a:lnTo>
                <a:lnTo>
                  <a:pt x="82" y="183"/>
                </a:lnTo>
                <a:lnTo>
                  <a:pt x="82" y="183"/>
                </a:lnTo>
                <a:lnTo>
                  <a:pt x="82" y="180"/>
                </a:lnTo>
                <a:lnTo>
                  <a:pt x="81" y="180"/>
                </a:lnTo>
                <a:lnTo>
                  <a:pt x="81" y="180"/>
                </a:lnTo>
                <a:close/>
                <a:moveTo>
                  <a:pt x="75" y="176"/>
                </a:moveTo>
                <a:lnTo>
                  <a:pt x="75" y="176"/>
                </a:lnTo>
                <a:lnTo>
                  <a:pt x="75" y="181"/>
                </a:lnTo>
                <a:lnTo>
                  <a:pt x="75" y="184"/>
                </a:lnTo>
                <a:lnTo>
                  <a:pt x="76" y="185"/>
                </a:lnTo>
                <a:lnTo>
                  <a:pt x="76" y="185"/>
                </a:lnTo>
                <a:lnTo>
                  <a:pt x="76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1"/>
                </a:lnTo>
                <a:lnTo>
                  <a:pt x="76" y="179"/>
                </a:lnTo>
                <a:lnTo>
                  <a:pt x="77" y="178"/>
                </a:lnTo>
                <a:lnTo>
                  <a:pt x="75" y="176"/>
                </a:lnTo>
                <a:lnTo>
                  <a:pt x="75" y="176"/>
                </a:lnTo>
                <a:close/>
                <a:moveTo>
                  <a:pt x="75" y="164"/>
                </a:moveTo>
                <a:lnTo>
                  <a:pt x="75" y="164"/>
                </a:lnTo>
                <a:lnTo>
                  <a:pt x="74" y="166"/>
                </a:lnTo>
                <a:lnTo>
                  <a:pt x="75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5"/>
                </a:lnTo>
                <a:lnTo>
                  <a:pt x="75" y="164"/>
                </a:lnTo>
                <a:lnTo>
                  <a:pt x="75" y="164"/>
                </a:lnTo>
                <a:close/>
                <a:moveTo>
                  <a:pt x="76" y="163"/>
                </a:moveTo>
                <a:lnTo>
                  <a:pt x="76" y="163"/>
                </a:lnTo>
                <a:lnTo>
                  <a:pt x="76" y="160"/>
                </a:lnTo>
                <a:lnTo>
                  <a:pt x="77" y="159"/>
                </a:lnTo>
                <a:lnTo>
                  <a:pt x="77" y="159"/>
                </a:lnTo>
                <a:lnTo>
                  <a:pt x="76" y="159"/>
                </a:lnTo>
                <a:lnTo>
                  <a:pt x="75" y="160"/>
                </a:lnTo>
                <a:lnTo>
                  <a:pt x="75" y="161"/>
                </a:lnTo>
                <a:lnTo>
                  <a:pt x="76" y="163"/>
                </a:lnTo>
                <a:lnTo>
                  <a:pt x="76" y="163"/>
                </a:lnTo>
                <a:close/>
                <a:moveTo>
                  <a:pt x="89" y="136"/>
                </a:moveTo>
                <a:lnTo>
                  <a:pt x="89" y="139"/>
                </a:lnTo>
                <a:lnTo>
                  <a:pt x="89" y="139"/>
                </a:lnTo>
                <a:lnTo>
                  <a:pt x="91" y="139"/>
                </a:lnTo>
                <a:lnTo>
                  <a:pt x="91" y="138"/>
                </a:lnTo>
                <a:lnTo>
                  <a:pt x="91" y="136"/>
                </a:lnTo>
                <a:lnTo>
                  <a:pt x="89" y="136"/>
                </a:lnTo>
                <a:lnTo>
                  <a:pt x="89" y="136"/>
                </a:lnTo>
                <a:close/>
                <a:moveTo>
                  <a:pt x="89" y="128"/>
                </a:moveTo>
                <a:lnTo>
                  <a:pt x="89" y="128"/>
                </a:lnTo>
                <a:lnTo>
                  <a:pt x="89" y="129"/>
                </a:lnTo>
                <a:lnTo>
                  <a:pt x="88" y="130"/>
                </a:lnTo>
                <a:lnTo>
                  <a:pt x="87" y="131"/>
                </a:lnTo>
                <a:lnTo>
                  <a:pt x="87" y="133"/>
                </a:lnTo>
                <a:lnTo>
                  <a:pt x="87" y="133"/>
                </a:lnTo>
                <a:lnTo>
                  <a:pt x="88" y="133"/>
                </a:lnTo>
                <a:lnTo>
                  <a:pt x="88" y="131"/>
                </a:lnTo>
                <a:lnTo>
                  <a:pt x="89" y="130"/>
                </a:lnTo>
                <a:lnTo>
                  <a:pt x="89" y="130"/>
                </a:lnTo>
                <a:lnTo>
                  <a:pt x="91" y="130"/>
                </a:lnTo>
                <a:lnTo>
                  <a:pt x="91" y="130"/>
                </a:lnTo>
                <a:lnTo>
                  <a:pt x="91" y="131"/>
                </a:lnTo>
                <a:lnTo>
                  <a:pt x="92" y="131"/>
                </a:lnTo>
                <a:lnTo>
                  <a:pt x="92" y="131"/>
                </a:lnTo>
                <a:lnTo>
                  <a:pt x="91" y="129"/>
                </a:lnTo>
                <a:lnTo>
                  <a:pt x="89" y="128"/>
                </a:lnTo>
                <a:lnTo>
                  <a:pt x="89" y="128"/>
                </a:lnTo>
                <a:close/>
                <a:moveTo>
                  <a:pt x="95" y="109"/>
                </a:moveTo>
                <a:lnTo>
                  <a:pt x="95" y="106"/>
                </a:lnTo>
                <a:lnTo>
                  <a:pt x="95" y="106"/>
                </a:lnTo>
                <a:lnTo>
                  <a:pt x="94" y="106"/>
                </a:lnTo>
                <a:lnTo>
                  <a:pt x="93" y="108"/>
                </a:lnTo>
                <a:lnTo>
                  <a:pt x="94" y="109"/>
                </a:lnTo>
                <a:lnTo>
                  <a:pt x="95" y="109"/>
                </a:lnTo>
                <a:lnTo>
                  <a:pt x="95" y="109"/>
                </a:lnTo>
                <a:close/>
                <a:moveTo>
                  <a:pt x="89" y="105"/>
                </a:moveTo>
                <a:lnTo>
                  <a:pt x="89" y="105"/>
                </a:lnTo>
                <a:lnTo>
                  <a:pt x="89" y="108"/>
                </a:lnTo>
                <a:lnTo>
                  <a:pt x="91" y="109"/>
                </a:lnTo>
                <a:lnTo>
                  <a:pt x="91" y="109"/>
                </a:lnTo>
                <a:lnTo>
                  <a:pt x="92" y="108"/>
                </a:lnTo>
                <a:lnTo>
                  <a:pt x="92" y="108"/>
                </a:lnTo>
                <a:lnTo>
                  <a:pt x="91" y="105"/>
                </a:lnTo>
                <a:lnTo>
                  <a:pt x="89" y="105"/>
                </a:lnTo>
                <a:lnTo>
                  <a:pt x="89" y="105"/>
                </a:lnTo>
                <a:close/>
                <a:moveTo>
                  <a:pt x="94" y="74"/>
                </a:moveTo>
                <a:lnTo>
                  <a:pt x="94" y="74"/>
                </a:lnTo>
                <a:lnTo>
                  <a:pt x="97" y="73"/>
                </a:lnTo>
                <a:lnTo>
                  <a:pt x="98" y="70"/>
                </a:lnTo>
                <a:lnTo>
                  <a:pt x="98" y="70"/>
                </a:lnTo>
                <a:lnTo>
                  <a:pt x="97" y="70"/>
                </a:lnTo>
                <a:lnTo>
                  <a:pt x="97" y="71"/>
                </a:lnTo>
                <a:lnTo>
                  <a:pt x="95" y="73"/>
                </a:lnTo>
                <a:lnTo>
                  <a:pt x="95" y="73"/>
                </a:lnTo>
                <a:lnTo>
                  <a:pt x="94" y="73"/>
                </a:lnTo>
                <a:lnTo>
                  <a:pt x="94" y="73"/>
                </a:lnTo>
                <a:lnTo>
                  <a:pt x="94" y="74"/>
                </a:lnTo>
                <a:lnTo>
                  <a:pt x="94" y="74"/>
                </a:lnTo>
                <a:lnTo>
                  <a:pt x="93" y="76"/>
                </a:lnTo>
                <a:lnTo>
                  <a:pt x="93" y="76"/>
                </a:lnTo>
                <a:lnTo>
                  <a:pt x="94" y="76"/>
                </a:lnTo>
                <a:lnTo>
                  <a:pt x="94" y="75"/>
                </a:lnTo>
                <a:lnTo>
                  <a:pt x="94" y="74"/>
                </a:lnTo>
                <a:lnTo>
                  <a:pt x="94" y="74"/>
                </a:lnTo>
                <a:close/>
                <a:moveTo>
                  <a:pt x="97" y="78"/>
                </a:moveTo>
                <a:lnTo>
                  <a:pt x="97" y="81"/>
                </a:lnTo>
                <a:lnTo>
                  <a:pt x="97" y="81"/>
                </a:lnTo>
                <a:lnTo>
                  <a:pt x="97" y="81"/>
                </a:lnTo>
                <a:lnTo>
                  <a:pt x="98" y="80"/>
                </a:lnTo>
                <a:lnTo>
                  <a:pt x="97" y="79"/>
                </a:lnTo>
                <a:lnTo>
                  <a:pt x="97" y="78"/>
                </a:lnTo>
                <a:lnTo>
                  <a:pt x="97" y="78"/>
                </a:lnTo>
                <a:close/>
                <a:moveTo>
                  <a:pt x="92" y="84"/>
                </a:moveTo>
                <a:lnTo>
                  <a:pt x="92" y="84"/>
                </a:lnTo>
                <a:lnTo>
                  <a:pt x="93" y="83"/>
                </a:lnTo>
                <a:lnTo>
                  <a:pt x="94" y="81"/>
                </a:lnTo>
                <a:lnTo>
                  <a:pt x="94" y="80"/>
                </a:lnTo>
                <a:lnTo>
                  <a:pt x="94" y="79"/>
                </a:lnTo>
                <a:lnTo>
                  <a:pt x="94" y="79"/>
                </a:lnTo>
                <a:lnTo>
                  <a:pt x="94" y="79"/>
                </a:lnTo>
                <a:lnTo>
                  <a:pt x="93" y="79"/>
                </a:lnTo>
                <a:lnTo>
                  <a:pt x="93" y="78"/>
                </a:lnTo>
                <a:lnTo>
                  <a:pt x="93" y="78"/>
                </a:lnTo>
                <a:lnTo>
                  <a:pt x="93" y="80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97" y="89"/>
                </a:moveTo>
                <a:lnTo>
                  <a:pt x="97" y="89"/>
                </a:lnTo>
                <a:lnTo>
                  <a:pt x="97" y="86"/>
                </a:lnTo>
                <a:lnTo>
                  <a:pt x="97" y="85"/>
                </a:lnTo>
                <a:lnTo>
                  <a:pt x="97" y="85"/>
                </a:lnTo>
                <a:lnTo>
                  <a:pt x="97" y="84"/>
                </a:lnTo>
                <a:lnTo>
                  <a:pt x="97" y="83"/>
                </a:lnTo>
                <a:lnTo>
                  <a:pt x="95" y="83"/>
                </a:lnTo>
                <a:lnTo>
                  <a:pt x="95" y="83"/>
                </a:lnTo>
                <a:lnTo>
                  <a:pt x="95" y="85"/>
                </a:lnTo>
                <a:lnTo>
                  <a:pt x="95" y="88"/>
                </a:lnTo>
                <a:lnTo>
                  <a:pt x="97" y="89"/>
                </a:lnTo>
                <a:lnTo>
                  <a:pt x="97" y="89"/>
                </a:lnTo>
                <a:close/>
                <a:moveTo>
                  <a:pt x="95" y="98"/>
                </a:moveTo>
                <a:lnTo>
                  <a:pt x="95" y="98"/>
                </a:lnTo>
                <a:lnTo>
                  <a:pt x="95" y="95"/>
                </a:lnTo>
                <a:lnTo>
                  <a:pt x="94" y="95"/>
                </a:lnTo>
                <a:lnTo>
                  <a:pt x="94" y="95"/>
                </a:lnTo>
                <a:lnTo>
                  <a:pt x="94" y="96"/>
                </a:lnTo>
                <a:lnTo>
                  <a:pt x="95" y="98"/>
                </a:lnTo>
                <a:lnTo>
                  <a:pt x="95" y="98"/>
                </a:lnTo>
                <a:close/>
                <a:moveTo>
                  <a:pt x="79" y="36"/>
                </a:moveTo>
                <a:lnTo>
                  <a:pt x="79" y="36"/>
                </a:lnTo>
                <a:lnTo>
                  <a:pt x="77" y="36"/>
                </a:lnTo>
                <a:lnTo>
                  <a:pt x="76" y="38"/>
                </a:lnTo>
                <a:lnTo>
                  <a:pt x="76" y="38"/>
                </a:lnTo>
                <a:lnTo>
                  <a:pt x="79" y="39"/>
                </a:lnTo>
                <a:lnTo>
                  <a:pt x="80" y="39"/>
                </a:lnTo>
                <a:lnTo>
                  <a:pt x="80" y="39"/>
                </a:lnTo>
                <a:lnTo>
                  <a:pt x="80" y="38"/>
                </a:lnTo>
                <a:lnTo>
                  <a:pt x="79" y="36"/>
                </a:lnTo>
                <a:lnTo>
                  <a:pt x="79" y="36"/>
                </a:lnTo>
                <a:close/>
                <a:moveTo>
                  <a:pt x="76" y="28"/>
                </a:moveTo>
                <a:lnTo>
                  <a:pt x="76" y="28"/>
                </a:lnTo>
                <a:lnTo>
                  <a:pt x="75" y="29"/>
                </a:lnTo>
                <a:lnTo>
                  <a:pt x="75" y="29"/>
                </a:lnTo>
                <a:lnTo>
                  <a:pt x="75" y="28"/>
                </a:lnTo>
                <a:lnTo>
                  <a:pt x="74" y="29"/>
                </a:lnTo>
                <a:lnTo>
                  <a:pt x="74" y="29"/>
                </a:lnTo>
                <a:lnTo>
                  <a:pt x="75" y="29"/>
                </a:lnTo>
                <a:lnTo>
                  <a:pt x="74" y="30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6" y="31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8"/>
                </a:lnTo>
                <a:lnTo>
                  <a:pt x="76" y="28"/>
                </a:lnTo>
                <a:close/>
                <a:moveTo>
                  <a:pt x="75" y="392"/>
                </a:moveTo>
                <a:lnTo>
                  <a:pt x="75" y="392"/>
                </a:lnTo>
                <a:lnTo>
                  <a:pt x="75" y="395"/>
                </a:lnTo>
                <a:lnTo>
                  <a:pt x="77" y="398"/>
                </a:lnTo>
                <a:lnTo>
                  <a:pt x="77" y="398"/>
                </a:lnTo>
                <a:lnTo>
                  <a:pt x="74" y="402"/>
                </a:lnTo>
                <a:lnTo>
                  <a:pt x="74" y="402"/>
                </a:lnTo>
                <a:lnTo>
                  <a:pt x="71" y="399"/>
                </a:lnTo>
                <a:lnTo>
                  <a:pt x="70" y="395"/>
                </a:lnTo>
                <a:lnTo>
                  <a:pt x="70" y="395"/>
                </a:lnTo>
                <a:lnTo>
                  <a:pt x="71" y="397"/>
                </a:lnTo>
                <a:lnTo>
                  <a:pt x="72" y="399"/>
                </a:lnTo>
                <a:lnTo>
                  <a:pt x="72" y="399"/>
                </a:lnTo>
                <a:lnTo>
                  <a:pt x="74" y="399"/>
                </a:lnTo>
                <a:lnTo>
                  <a:pt x="74" y="398"/>
                </a:lnTo>
                <a:lnTo>
                  <a:pt x="74" y="398"/>
                </a:lnTo>
                <a:lnTo>
                  <a:pt x="71" y="395"/>
                </a:lnTo>
                <a:lnTo>
                  <a:pt x="70" y="393"/>
                </a:lnTo>
                <a:lnTo>
                  <a:pt x="70" y="390"/>
                </a:lnTo>
                <a:lnTo>
                  <a:pt x="71" y="389"/>
                </a:lnTo>
                <a:lnTo>
                  <a:pt x="72" y="389"/>
                </a:lnTo>
                <a:lnTo>
                  <a:pt x="72" y="389"/>
                </a:lnTo>
                <a:lnTo>
                  <a:pt x="71" y="390"/>
                </a:lnTo>
                <a:lnTo>
                  <a:pt x="72" y="392"/>
                </a:lnTo>
                <a:lnTo>
                  <a:pt x="72" y="392"/>
                </a:lnTo>
                <a:lnTo>
                  <a:pt x="74" y="389"/>
                </a:lnTo>
                <a:lnTo>
                  <a:pt x="72" y="387"/>
                </a:lnTo>
                <a:lnTo>
                  <a:pt x="72" y="384"/>
                </a:lnTo>
                <a:lnTo>
                  <a:pt x="74" y="383"/>
                </a:lnTo>
                <a:lnTo>
                  <a:pt x="71" y="383"/>
                </a:lnTo>
                <a:lnTo>
                  <a:pt x="71" y="383"/>
                </a:lnTo>
                <a:lnTo>
                  <a:pt x="71" y="385"/>
                </a:lnTo>
                <a:lnTo>
                  <a:pt x="71" y="388"/>
                </a:lnTo>
                <a:lnTo>
                  <a:pt x="71" y="388"/>
                </a:lnTo>
                <a:lnTo>
                  <a:pt x="70" y="388"/>
                </a:lnTo>
                <a:lnTo>
                  <a:pt x="69" y="385"/>
                </a:lnTo>
                <a:lnTo>
                  <a:pt x="70" y="383"/>
                </a:lnTo>
                <a:lnTo>
                  <a:pt x="70" y="382"/>
                </a:lnTo>
                <a:lnTo>
                  <a:pt x="70" y="382"/>
                </a:lnTo>
                <a:lnTo>
                  <a:pt x="70" y="379"/>
                </a:lnTo>
                <a:lnTo>
                  <a:pt x="71" y="377"/>
                </a:lnTo>
                <a:lnTo>
                  <a:pt x="71" y="377"/>
                </a:lnTo>
                <a:lnTo>
                  <a:pt x="71" y="378"/>
                </a:lnTo>
                <a:lnTo>
                  <a:pt x="72" y="379"/>
                </a:lnTo>
                <a:lnTo>
                  <a:pt x="72" y="379"/>
                </a:lnTo>
                <a:lnTo>
                  <a:pt x="72" y="380"/>
                </a:lnTo>
                <a:lnTo>
                  <a:pt x="71" y="380"/>
                </a:lnTo>
                <a:lnTo>
                  <a:pt x="71" y="382"/>
                </a:lnTo>
                <a:lnTo>
                  <a:pt x="71" y="382"/>
                </a:lnTo>
                <a:lnTo>
                  <a:pt x="72" y="382"/>
                </a:lnTo>
                <a:lnTo>
                  <a:pt x="72" y="383"/>
                </a:lnTo>
                <a:lnTo>
                  <a:pt x="72" y="383"/>
                </a:lnTo>
                <a:lnTo>
                  <a:pt x="74" y="382"/>
                </a:lnTo>
                <a:lnTo>
                  <a:pt x="74" y="380"/>
                </a:lnTo>
                <a:lnTo>
                  <a:pt x="74" y="380"/>
                </a:lnTo>
                <a:lnTo>
                  <a:pt x="75" y="380"/>
                </a:lnTo>
                <a:lnTo>
                  <a:pt x="76" y="382"/>
                </a:lnTo>
                <a:lnTo>
                  <a:pt x="76" y="385"/>
                </a:lnTo>
                <a:lnTo>
                  <a:pt x="76" y="385"/>
                </a:lnTo>
                <a:lnTo>
                  <a:pt x="75" y="389"/>
                </a:lnTo>
                <a:lnTo>
                  <a:pt x="75" y="392"/>
                </a:lnTo>
                <a:lnTo>
                  <a:pt x="75" y="392"/>
                </a:lnTo>
                <a:close/>
                <a:moveTo>
                  <a:pt x="82" y="392"/>
                </a:moveTo>
                <a:lnTo>
                  <a:pt x="82" y="393"/>
                </a:lnTo>
                <a:lnTo>
                  <a:pt x="82" y="393"/>
                </a:lnTo>
                <a:lnTo>
                  <a:pt x="81" y="393"/>
                </a:lnTo>
                <a:lnTo>
                  <a:pt x="81" y="393"/>
                </a:lnTo>
                <a:lnTo>
                  <a:pt x="80" y="394"/>
                </a:lnTo>
                <a:lnTo>
                  <a:pt x="80" y="394"/>
                </a:lnTo>
                <a:lnTo>
                  <a:pt x="80" y="394"/>
                </a:lnTo>
                <a:lnTo>
                  <a:pt x="80" y="392"/>
                </a:lnTo>
                <a:lnTo>
                  <a:pt x="82" y="392"/>
                </a:lnTo>
                <a:lnTo>
                  <a:pt x="82" y="392"/>
                </a:lnTo>
                <a:close/>
                <a:moveTo>
                  <a:pt x="79" y="382"/>
                </a:moveTo>
                <a:lnTo>
                  <a:pt x="79" y="382"/>
                </a:lnTo>
                <a:lnTo>
                  <a:pt x="80" y="378"/>
                </a:lnTo>
                <a:lnTo>
                  <a:pt x="80" y="378"/>
                </a:lnTo>
                <a:lnTo>
                  <a:pt x="80" y="380"/>
                </a:lnTo>
                <a:lnTo>
                  <a:pt x="80" y="382"/>
                </a:lnTo>
                <a:lnTo>
                  <a:pt x="79" y="382"/>
                </a:lnTo>
                <a:lnTo>
                  <a:pt x="79" y="3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2" name="Freeform 13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5400000" flipV="1">
            <a:off x="7106444" y="3350419"/>
            <a:ext cx="381000" cy="557212"/>
          </a:xfrm>
          <a:custGeom>
            <a:avLst/>
            <a:gdLst>
              <a:gd name="T0" fmla="*/ 166 w 720"/>
              <a:gd name="T1" fmla="*/ 681 h 702"/>
              <a:gd name="T2" fmla="*/ 163 w 720"/>
              <a:gd name="T3" fmla="*/ 678 h 702"/>
              <a:gd name="T4" fmla="*/ 45 w 720"/>
              <a:gd name="T5" fmla="*/ 164 h 702"/>
              <a:gd name="T6" fmla="*/ 53 w 720"/>
              <a:gd name="T7" fmla="*/ 173 h 702"/>
              <a:gd name="T8" fmla="*/ 42 w 720"/>
              <a:gd name="T9" fmla="*/ 55 h 702"/>
              <a:gd name="T10" fmla="*/ 57 w 720"/>
              <a:gd name="T11" fmla="*/ 104 h 702"/>
              <a:gd name="T12" fmla="*/ 202 w 720"/>
              <a:gd name="T13" fmla="*/ 681 h 702"/>
              <a:gd name="T14" fmla="*/ 7 w 720"/>
              <a:gd name="T15" fmla="*/ 51 h 702"/>
              <a:gd name="T16" fmla="*/ 33 w 720"/>
              <a:gd name="T17" fmla="*/ 295 h 702"/>
              <a:gd name="T18" fmla="*/ 34 w 720"/>
              <a:gd name="T19" fmla="*/ 325 h 702"/>
              <a:gd name="T20" fmla="*/ 23 w 720"/>
              <a:gd name="T21" fmla="*/ 170 h 702"/>
              <a:gd name="T22" fmla="*/ 79 w 720"/>
              <a:gd name="T23" fmla="*/ 375 h 702"/>
              <a:gd name="T24" fmla="*/ 79 w 720"/>
              <a:gd name="T25" fmla="*/ 489 h 702"/>
              <a:gd name="T26" fmla="*/ 81 w 720"/>
              <a:gd name="T27" fmla="*/ 552 h 702"/>
              <a:gd name="T28" fmla="*/ 145 w 720"/>
              <a:gd name="T29" fmla="*/ 631 h 702"/>
              <a:gd name="T30" fmla="*/ 265 w 720"/>
              <a:gd name="T31" fmla="*/ 621 h 702"/>
              <a:gd name="T32" fmla="*/ 354 w 720"/>
              <a:gd name="T33" fmla="*/ 606 h 702"/>
              <a:gd name="T34" fmla="*/ 519 w 720"/>
              <a:gd name="T35" fmla="*/ 578 h 702"/>
              <a:gd name="T36" fmla="*/ 703 w 720"/>
              <a:gd name="T37" fmla="*/ 569 h 702"/>
              <a:gd name="T38" fmla="*/ 569 w 720"/>
              <a:gd name="T39" fmla="*/ 624 h 702"/>
              <a:gd name="T40" fmla="*/ 472 w 720"/>
              <a:gd name="T41" fmla="*/ 626 h 702"/>
              <a:gd name="T42" fmla="*/ 219 w 720"/>
              <a:gd name="T43" fmla="*/ 677 h 702"/>
              <a:gd name="T44" fmla="*/ 185 w 720"/>
              <a:gd name="T45" fmla="*/ 659 h 702"/>
              <a:gd name="T46" fmla="*/ 88 w 720"/>
              <a:gd name="T47" fmla="*/ 676 h 702"/>
              <a:gd name="T48" fmla="*/ 39 w 720"/>
              <a:gd name="T49" fmla="*/ 602 h 702"/>
              <a:gd name="T50" fmla="*/ 36 w 720"/>
              <a:gd name="T51" fmla="*/ 501 h 702"/>
              <a:gd name="T52" fmla="*/ 45 w 720"/>
              <a:gd name="T53" fmla="*/ 662 h 702"/>
              <a:gd name="T54" fmla="*/ 57 w 720"/>
              <a:gd name="T55" fmla="*/ 693 h 702"/>
              <a:gd name="T56" fmla="*/ 16 w 720"/>
              <a:gd name="T57" fmla="*/ 554 h 702"/>
              <a:gd name="T58" fmla="*/ 37 w 720"/>
              <a:gd name="T59" fmla="*/ 385 h 702"/>
              <a:gd name="T60" fmla="*/ 45 w 720"/>
              <a:gd name="T61" fmla="*/ 342 h 702"/>
              <a:gd name="T62" fmla="*/ 28 w 720"/>
              <a:gd name="T63" fmla="*/ 268 h 702"/>
              <a:gd name="T64" fmla="*/ 29 w 720"/>
              <a:gd name="T65" fmla="*/ 221 h 702"/>
              <a:gd name="T66" fmla="*/ 34 w 720"/>
              <a:gd name="T67" fmla="*/ 210 h 702"/>
              <a:gd name="T68" fmla="*/ 52 w 720"/>
              <a:gd name="T69" fmla="*/ 188 h 702"/>
              <a:gd name="T70" fmla="*/ 54 w 720"/>
              <a:gd name="T71" fmla="*/ 234 h 702"/>
              <a:gd name="T72" fmla="*/ 57 w 720"/>
              <a:gd name="T73" fmla="*/ 574 h 702"/>
              <a:gd name="T74" fmla="*/ 68 w 720"/>
              <a:gd name="T75" fmla="*/ 528 h 702"/>
              <a:gd name="T76" fmla="*/ 76 w 720"/>
              <a:gd name="T77" fmla="*/ 487 h 702"/>
              <a:gd name="T78" fmla="*/ 48 w 720"/>
              <a:gd name="T79" fmla="*/ 223 h 702"/>
              <a:gd name="T80" fmla="*/ 50 w 720"/>
              <a:gd name="T81" fmla="*/ 253 h 702"/>
              <a:gd name="T82" fmla="*/ 50 w 720"/>
              <a:gd name="T83" fmla="*/ 280 h 702"/>
              <a:gd name="T84" fmla="*/ 45 w 720"/>
              <a:gd name="T85" fmla="*/ 307 h 702"/>
              <a:gd name="T86" fmla="*/ 47 w 720"/>
              <a:gd name="T87" fmla="*/ 335 h 702"/>
              <a:gd name="T88" fmla="*/ 35 w 720"/>
              <a:gd name="T89" fmla="*/ 382 h 702"/>
              <a:gd name="T90" fmla="*/ 42 w 720"/>
              <a:gd name="T91" fmla="*/ 449 h 702"/>
              <a:gd name="T92" fmla="*/ 29 w 720"/>
              <a:gd name="T93" fmla="*/ 586 h 702"/>
              <a:gd name="T94" fmla="*/ 40 w 720"/>
              <a:gd name="T95" fmla="*/ 577 h 702"/>
              <a:gd name="T96" fmla="*/ 598 w 720"/>
              <a:gd name="T97" fmla="*/ 623 h 702"/>
              <a:gd name="T98" fmla="*/ 330 w 720"/>
              <a:gd name="T99" fmla="*/ 608 h 702"/>
              <a:gd name="T100" fmla="*/ 296 w 720"/>
              <a:gd name="T101" fmla="*/ 642 h 702"/>
              <a:gd name="T102" fmla="*/ 178 w 720"/>
              <a:gd name="T103" fmla="*/ 662 h 702"/>
              <a:gd name="T104" fmla="*/ 68 w 720"/>
              <a:gd name="T105" fmla="*/ 544 h 702"/>
              <a:gd name="T106" fmla="*/ 56 w 720"/>
              <a:gd name="T107" fmla="*/ 191 h 702"/>
              <a:gd name="T108" fmla="*/ 436 w 720"/>
              <a:gd name="T109" fmla="*/ 643 h 702"/>
              <a:gd name="T110" fmla="*/ 80 w 720"/>
              <a:gd name="T111" fmla="*/ 430 h 702"/>
              <a:gd name="T112" fmla="*/ 83 w 720"/>
              <a:gd name="T113" fmla="*/ 454 h 702"/>
              <a:gd name="T114" fmla="*/ 79 w 720"/>
              <a:gd name="T115" fmla="*/ 15 h 702"/>
              <a:gd name="T116" fmla="*/ 91 w 720"/>
              <a:gd name="T117" fmla="*/ 163 h 702"/>
              <a:gd name="T118" fmla="*/ 81 w 720"/>
              <a:gd name="T119" fmla="*/ 349 h 702"/>
              <a:gd name="T120" fmla="*/ 74 w 720"/>
              <a:gd name="T121" fmla="*/ 247 h 702"/>
              <a:gd name="T122" fmla="*/ 88 w 720"/>
              <a:gd name="T123" fmla="*/ 347 h 702"/>
              <a:gd name="T124" fmla="*/ 92 w 720"/>
              <a:gd name="T125" fmla="*/ 8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702">
                <a:moveTo>
                  <a:pt x="157" y="689"/>
                </a:moveTo>
                <a:lnTo>
                  <a:pt x="157" y="689"/>
                </a:lnTo>
                <a:lnTo>
                  <a:pt x="157" y="691"/>
                </a:lnTo>
                <a:lnTo>
                  <a:pt x="156" y="692"/>
                </a:lnTo>
                <a:lnTo>
                  <a:pt x="155" y="692"/>
                </a:lnTo>
                <a:lnTo>
                  <a:pt x="155" y="692"/>
                </a:lnTo>
                <a:lnTo>
                  <a:pt x="155" y="692"/>
                </a:lnTo>
                <a:lnTo>
                  <a:pt x="156" y="691"/>
                </a:lnTo>
                <a:lnTo>
                  <a:pt x="155" y="691"/>
                </a:lnTo>
                <a:lnTo>
                  <a:pt x="155" y="691"/>
                </a:lnTo>
                <a:lnTo>
                  <a:pt x="156" y="689"/>
                </a:lnTo>
                <a:lnTo>
                  <a:pt x="157" y="689"/>
                </a:lnTo>
                <a:lnTo>
                  <a:pt x="157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3" y="684"/>
                </a:lnTo>
                <a:lnTo>
                  <a:pt x="163" y="686"/>
                </a:lnTo>
                <a:lnTo>
                  <a:pt x="163" y="686"/>
                </a:lnTo>
                <a:lnTo>
                  <a:pt x="162" y="686"/>
                </a:lnTo>
                <a:lnTo>
                  <a:pt x="162" y="684"/>
                </a:lnTo>
                <a:lnTo>
                  <a:pt x="162" y="684"/>
                </a:lnTo>
                <a:lnTo>
                  <a:pt x="159" y="684"/>
                </a:lnTo>
                <a:lnTo>
                  <a:pt x="158" y="684"/>
                </a:lnTo>
                <a:lnTo>
                  <a:pt x="158" y="684"/>
                </a:lnTo>
                <a:lnTo>
                  <a:pt x="158" y="684"/>
                </a:lnTo>
                <a:lnTo>
                  <a:pt x="162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7" y="691"/>
                </a:moveTo>
                <a:lnTo>
                  <a:pt x="159" y="691"/>
                </a:lnTo>
                <a:lnTo>
                  <a:pt x="159" y="691"/>
                </a:lnTo>
                <a:lnTo>
                  <a:pt x="159" y="692"/>
                </a:lnTo>
                <a:lnTo>
                  <a:pt x="158" y="692"/>
                </a:lnTo>
                <a:lnTo>
                  <a:pt x="157" y="692"/>
                </a:lnTo>
                <a:lnTo>
                  <a:pt x="157" y="691"/>
                </a:lnTo>
                <a:lnTo>
                  <a:pt x="157" y="691"/>
                </a:lnTo>
                <a:close/>
                <a:moveTo>
                  <a:pt x="187" y="677"/>
                </a:moveTo>
                <a:lnTo>
                  <a:pt x="187" y="677"/>
                </a:lnTo>
                <a:lnTo>
                  <a:pt x="186" y="678"/>
                </a:lnTo>
                <a:lnTo>
                  <a:pt x="185" y="678"/>
                </a:lnTo>
                <a:lnTo>
                  <a:pt x="185" y="678"/>
                </a:lnTo>
                <a:lnTo>
                  <a:pt x="184" y="679"/>
                </a:lnTo>
                <a:lnTo>
                  <a:pt x="184" y="681"/>
                </a:lnTo>
                <a:lnTo>
                  <a:pt x="178" y="682"/>
                </a:lnTo>
                <a:lnTo>
                  <a:pt x="178" y="682"/>
                </a:lnTo>
                <a:lnTo>
                  <a:pt x="178" y="681"/>
                </a:lnTo>
                <a:lnTo>
                  <a:pt x="178" y="681"/>
                </a:lnTo>
                <a:lnTo>
                  <a:pt x="180" y="681"/>
                </a:lnTo>
                <a:lnTo>
                  <a:pt x="180" y="681"/>
                </a:lnTo>
                <a:lnTo>
                  <a:pt x="179" y="679"/>
                </a:lnTo>
                <a:lnTo>
                  <a:pt x="178" y="678"/>
                </a:lnTo>
                <a:lnTo>
                  <a:pt x="178" y="678"/>
                </a:lnTo>
                <a:lnTo>
                  <a:pt x="178" y="679"/>
                </a:lnTo>
                <a:lnTo>
                  <a:pt x="176" y="681"/>
                </a:lnTo>
                <a:lnTo>
                  <a:pt x="176" y="681"/>
                </a:lnTo>
                <a:lnTo>
                  <a:pt x="175" y="681"/>
                </a:lnTo>
                <a:lnTo>
                  <a:pt x="174" y="679"/>
                </a:lnTo>
                <a:lnTo>
                  <a:pt x="172" y="678"/>
                </a:lnTo>
                <a:lnTo>
                  <a:pt x="172" y="678"/>
                </a:lnTo>
                <a:lnTo>
                  <a:pt x="169" y="678"/>
                </a:lnTo>
                <a:lnTo>
                  <a:pt x="167" y="678"/>
                </a:lnTo>
                <a:lnTo>
                  <a:pt x="167" y="678"/>
                </a:lnTo>
                <a:lnTo>
                  <a:pt x="169" y="677"/>
                </a:lnTo>
                <a:lnTo>
                  <a:pt x="172" y="677"/>
                </a:lnTo>
                <a:lnTo>
                  <a:pt x="176" y="678"/>
                </a:lnTo>
                <a:lnTo>
                  <a:pt x="176" y="678"/>
                </a:lnTo>
                <a:lnTo>
                  <a:pt x="175" y="677"/>
                </a:lnTo>
                <a:lnTo>
                  <a:pt x="175" y="677"/>
                </a:lnTo>
                <a:lnTo>
                  <a:pt x="175" y="677"/>
                </a:lnTo>
                <a:lnTo>
                  <a:pt x="178" y="677"/>
                </a:lnTo>
                <a:lnTo>
                  <a:pt x="179" y="677"/>
                </a:lnTo>
                <a:lnTo>
                  <a:pt x="179" y="678"/>
                </a:lnTo>
                <a:lnTo>
                  <a:pt x="179" y="678"/>
                </a:lnTo>
                <a:lnTo>
                  <a:pt x="181" y="678"/>
                </a:lnTo>
                <a:lnTo>
                  <a:pt x="184" y="677"/>
                </a:lnTo>
                <a:lnTo>
                  <a:pt x="185" y="676"/>
                </a:lnTo>
                <a:lnTo>
                  <a:pt x="187" y="676"/>
                </a:lnTo>
                <a:lnTo>
                  <a:pt x="187" y="676"/>
                </a:lnTo>
                <a:lnTo>
                  <a:pt x="187" y="676"/>
                </a:lnTo>
                <a:lnTo>
                  <a:pt x="188" y="677"/>
                </a:lnTo>
                <a:lnTo>
                  <a:pt x="188" y="677"/>
                </a:lnTo>
                <a:lnTo>
                  <a:pt x="187" y="674"/>
                </a:lnTo>
                <a:lnTo>
                  <a:pt x="186" y="674"/>
                </a:lnTo>
                <a:lnTo>
                  <a:pt x="186" y="673"/>
                </a:lnTo>
                <a:lnTo>
                  <a:pt x="186" y="673"/>
                </a:lnTo>
                <a:lnTo>
                  <a:pt x="187" y="673"/>
                </a:lnTo>
                <a:lnTo>
                  <a:pt x="188" y="673"/>
                </a:lnTo>
                <a:lnTo>
                  <a:pt x="191" y="672"/>
                </a:lnTo>
                <a:lnTo>
                  <a:pt x="191" y="672"/>
                </a:lnTo>
                <a:lnTo>
                  <a:pt x="192" y="672"/>
                </a:lnTo>
                <a:lnTo>
                  <a:pt x="193" y="672"/>
                </a:lnTo>
                <a:lnTo>
                  <a:pt x="193" y="672"/>
                </a:lnTo>
                <a:lnTo>
                  <a:pt x="193" y="673"/>
                </a:lnTo>
                <a:lnTo>
                  <a:pt x="193" y="673"/>
                </a:lnTo>
                <a:lnTo>
                  <a:pt x="193" y="673"/>
                </a:lnTo>
                <a:lnTo>
                  <a:pt x="191" y="677"/>
                </a:lnTo>
                <a:lnTo>
                  <a:pt x="191" y="678"/>
                </a:lnTo>
                <a:lnTo>
                  <a:pt x="188" y="679"/>
                </a:lnTo>
                <a:lnTo>
                  <a:pt x="188" y="679"/>
                </a:lnTo>
                <a:lnTo>
                  <a:pt x="190" y="677"/>
                </a:lnTo>
                <a:lnTo>
                  <a:pt x="191" y="674"/>
                </a:lnTo>
                <a:lnTo>
                  <a:pt x="191" y="674"/>
                </a:lnTo>
                <a:lnTo>
                  <a:pt x="190" y="674"/>
                </a:lnTo>
                <a:lnTo>
                  <a:pt x="188" y="674"/>
                </a:lnTo>
                <a:lnTo>
                  <a:pt x="188" y="674"/>
                </a:lnTo>
                <a:lnTo>
                  <a:pt x="188" y="678"/>
                </a:lnTo>
                <a:lnTo>
                  <a:pt x="188" y="678"/>
                </a:lnTo>
                <a:lnTo>
                  <a:pt x="187" y="678"/>
                </a:lnTo>
                <a:lnTo>
                  <a:pt x="187" y="677"/>
                </a:lnTo>
                <a:lnTo>
                  <a:pt x="187" y="677"/>
                </a:lnTo>
                <a:close/>
                <a:moveTo>
                  <a:pt x="168" y="688"/>
                </a:moveTo>
                <a:lnTo>
                  <a:pt x="168" y="688"/>
                </a:lnTo>
                <a:lnTo>
                  <a:pt x="168" y="689"/>
                </a:lnTo>
                <a:lnTo>
                  <a:pt x="168" y="691"/>
                </a:lnTo>
                <a:lnTo>
                  <a:pt x="166" y="689"/>
                </a:lnTo>
                <a:lnTo>
                  <a:pt x="166" y="689"/>
                </a:lnTo>
                <a:lnTo>
                  <a:pt x="167" y="688"/>
                </a:lnTo>
                <a:lnTo>
                  <a:pt x="168" y="688"/>
                </a:lnTo>
                <a:lnTo>
                  <a:pt x="168" y="688"/>
                </a:lnTo>
                <a:close/>
                <a:moveTo>
                  <a:pt x="180" y="687"/>
                </a:moveTo>
                <a:lnTo>
                  <a:pt x="180" y="687"/>
                </a:lnTo>
                <a:lnTo>
                  <a:pt x="180" y="687"/>
                </a:lnTo>
                <a:lnTo>
                  <a:pt x="178" y="687"/>
                </a:lnTo>
                <a:lnTo>
                  <a:pt x="176" y="686"/>
                </a:lnTo>
                <a:lnTo>
                  <a:pt x="176" y="686"/>
                </a:lnTo>
                <a:lnTo>
                  <a:pt x="174" y="686"/>
                </a:lnTo>
                <a:lnTo>
                  <a:pt x="175" y="686"/>
                </a:lnTo>
                <a:lnTo>
                  <a:pt x="178" y="684"/>
                </a:lnTo>
                <a:lnTo>
                  <a:pt x="178" y="684"/>
                </a:lnTo>
                <a:lnTo>
                  <a:pt x="180" y="686"/>
                </a:lnTo>
                <a:lnTo>
                  <a:pt x="180" y="687"/>
                </a:lnTo>
                <a:lnTo>
                  <a:pt x="180" y="687"/>
                </a:lnTo>
                <a:close/>
                <a:moveTo>
                  <a:pt x="173" y="689"/>
                </a:moveTo>
                <a:lnTo>
                  <a:pt x="173" y="689"/>
                </a:lnTo>
                <a:lnTo>
                  <a:pt x="172" y="689"/>
                </a:lnTo>
                <a:lnTo>
                  <a:pt x="170" y="688"/>
                </a:lnTo>
                <a:lnTo>
                  <a:pt x="170" y="688"/>
                </a:lnTo>
                <a:lnTo>
                  <a:pt x="172" y="687"/>
                </a:lnTo>
                <a:lnTo>
                  <a:pt x="173" y="687"/>
                </a:lnTo>
                <a:lnTo>
                  <a:pt x="172" y="686"/>
                </a:lnTo>
                <a:lnTo>
                  <a:pt x="172" y="686"/>
                </a:lnTo>
                <a:lnTo>
                  <a:pt x="173" y="686"/>
                </a:lnTo>
                <a:lnTo>
                  <a:pt x="173" y="687"/>
                </a:lnTo>
                <a:lnTo>
                  <a:pt x="173" y="689"/>
                </a:lnTo>
                <a:lnTo>
                  <a:pt x="173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4" y="683"/>
                </a:lnTo>
                <a:lnTo>
                  <a:pt x="164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2"/>
                </a:lnTo>
                <a:lnTo>
                  <a:pt x="163" y="682"/>
                </a:lnTo>
                <a:lnTo>
                  <a:pt x="162" y="683"/>
                </a:lnTo>
                <a:lnTo>
                  <a:pt x="161" y="682"/>
                </a:lnTo>
                <a:lnTo>
                  <a:pt x="161" y="682"/>
                </a:lnTo>
                <a:lnTo>
                  <a:pt x="163" y="682"/>
                </a:lnTo>
                <a:lnTo>
                  <a:pt x="166" y="681"/>
                </a:lnTo>
                <a:lnTo>
                  <a:pt x="166" y="681"/>
                </a:lnTo>
                <a:lnTo>
                  <a:pt x="167" y="682"/>
                </a:lnTo>
                <a:lnTo>
                  <a:pt x="167" y="683"/>
                </a:lnTo>
                <a:lnTo>
                  <a:pt x="167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3" y="687"/>
                </a:moveTo>
                <a:lnTo>
                  <a:pt x="153" y="687"/>
                </a:lnTo>
                <a:lnTo>
                  <a:pt x="153" y="686"/>
                </a:lnTo>
                <a:lnTo>
                  <a:pt x="155" y="686"/>
                </a:lnTo>
                <a:lnTo>
                  <a:pt x="156" y="686"/>
                </a:lnTo>
                <a:lnTo>
                  <a:pt x="157" y="687"/>
                </a:lnTo>
                <a:lnTo>
                  <a:pt x="157" y="687"/>
                </a:lnTo>
                <a:lnTo>
                  <a:pt x="155" y="687"/>
                </a:lnTo>
                <a:lnTo>
                  <a:pt x="153" y="687"/>
                </a:lnTo>
                <a:lnTo>
                  <a:pt x="153" y="687"/>
                </a:lnTo>
                <a:close/>
                <a:moveTo>
                  <a:pt x="43" y="374"/>
                </a:moveTo>
                <a:lnTo>
                  <a:pt x="43" y="374"/>
                </a:lnTo>
                <a:lnTo>
                  <a:pt x="45" y="374"/>
                </a:lnTo>
                <a:lnTo>
                  <a:pt x="45" y="374"/>
                </a:lnTo>
                <a:lnTo>
                  <a:pt x="45" y="372"/>
                </a:lnTo>
                <a:lnTo>
                  <a:pt x="45" y="372"/>
                </a:lnTo>
                <a:lnTo>
                  <a:pt x="46" y="373"/>
                </a:lnTo>
                <a:lnTo>
                  <a:pt x="46" y="374"/>
                </a:lnTo>
                <a:lnTo>
                  <a:pt x="45" y="374"/>
                </a:lnTo>
                <a:lnTo>
                  <a:pt x="45" y="374"/>
                </a:lnTo>
                <a:lnTo>
                  <a:pt x="46" y="375"/>
                </a:lnTo>
                <a:lnTo>
                  <a:pt x="47" y="375"/>
                </a:lnTo>
                <a:lnTo>
                  <a:pt x="47" y="375"/>
                </a:lnTo>
                <a:lnTo>
                  <a:pt x="46" y="378"/>
                </a:lnTo>
                <a:lnTo>
                  <a:pt x="46" y="380"/>
                </a:lnTo>
                <a:lnTo>
                  <a:pt x="46" y="380"/>
                </a:lnTo>
                <a:lnTo>
                  <a:pt x="45" y="380"/>
                </a:lnTo>
                <a:lnTo>
                  <a:pt x="45" y="380"/>
                </a:lnTo>
                <a:lnTo>
                  <a:pt x="45" y="383"/>
                </a:lnTo>
                <a:lnTo>
                  <a:pt x="45" y="383"/>
                </a:lnTo>
                <a:lnTo>
                  <a:pt x="43" y="383"/>
                </a:lnTo>
                <a:lnTo>
                  <a:pt x="43" y="383"/>
                </a:lnTo>
                <a:lnTo>
                  <a:pt x="43" y="380"/>
                </a:lnTo>
                <a:lnTo>
                  <a:pt x="45" y="379"/>
                </a:lnTo>
                <a:lnTo>
                  <a:pt x="45" y="379"/>
                </a:lnTo>
                <a:lnTo>
                  <a:pt x="45" y="378"/>
                </a:lnTo>
                <a:lnTo>
                  <a:pt x="43" y="375"/>
                </a:lnTo>
                <a:lnTo>
                  <a:pt x="43" y="375"/>
                </a:lnTo>
                <a:lnTo>
                  <a:pt x="43" y="377"/>
                </a:lnTo>
                <a:lnTo>
                  <a:pt x="43" y="377"/>
                </a:lnTo>
                <a:lnTo>
                  <a:pt x="43" y="379"/>
                </a:lnTo>
                <a:lnTo>
                  <a:pt x="43" y="379"/>
                </a:lnTo>
                <a:lnTo>
                  <a:pt x="42" y="382"/>
                </a:lnTo>
                <a:lnTo>
                  <a:pt x="42" y="387"/>
                </a:lnTo>
                <a:lnTo>
                  <a:pt x="42" y="390"/>
                </a:lnTo>
                <a:lnTo>
                  <a:pt x="42" y="394"/>
                </a:lnTo>
                <a:lnTo>
                  <a:pt x="42" y="394"/>
                </a:lnTo>
                <a:lnTo>
                  <a:pt x="42" y="380"/>
                </a:lnTo>
                <a:lnTo>
                  <a:pt x="42" y="367"/>
                </a:lnTo>
                <a:lnTo>
                  <a:pt x="42" y="367"/>
                </a:lnTo>
                <a:lnTo>
                  <a:pt x="43" y="368"/>
                </a:lnTo>
                <a:lnTo>
                  <a:pt x="43" y="370"/>
                </a:lnTo>
                <a:lnTo>
                  <a:pt x="43" y="373"/>
                </a:lnTo>
                <a:lnTo>
                  <a:pt x="43" y="374"/>
                </a:lnTo>
                <a:lnTo>
                  <a:pt x="43" y="374"/>
                </a:lnTo>
                <a:close/>
                <a:moveTo>
                  <a:pt x="36" y="355"/>
                </a:moveTo>
                <a:lnTo>
                  <a:pt x="36" y="355"/>
                </a:lnTo>
                <a:lnTo>
                  <a:pt x="35" y="354"/>
                </a:lnTo>
                <a:lnTo>
                  <a:pt x="35" y="353"/>
                </a:lnTo>
                <a:lnTo>
                  <a:pt x="35" y="350"/>
                </a:lnTo>
                <a:lnTo>
                  <a:pt x="35" y="350"/>
                </a:lnTo>
                <a:lnTo>
                  <a:pt x="34" y="349"/>
                </a:lnTo>
                <a:lnTo>
                  <a:pt x="35" y="348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7" y="350"/>
                </a:lnTo>
                <a:lnTo>
                  <a:pt x="36" y="355"/>
                </a:lnTo>
                <a:lnTo>
                  <a:pt x="36" y="355"/>
                </a:lnTo>
                <a:close/>
                <a:moveTo>
                  <a:pt x="35" y="360"/>
                </a:moveTo>
                <a:lnTo>
                  <a:pt x="35" y="360"/>
                </a:lnTo>
                <a:lnTo>
                  <a:pt x="35" y="362"/>
                </a:lnTo>
                <a:lnTo>
                  <a:pt x="36" y="360"/>
                </a:lnTo>
                <a:lnTo>
                  <a:pt x="36" y="360"/>
                </a:lnTo>
                <a:lnTo>
                  <a:pt x="36" y="359"/>
                </a:lnTo>
                <a:lnTo>
                  <a:pt x="35" y="360"/>
                </a:lnTo>
                <a:lnTo>
                  <a:pt x="35" y="360"/>
                </a:lnTo>
                <a:lnTo>
                  <a:pt x="35" y="359"/>
                </a:lnTo>
                <a:lnTo>
                  <a:pt x="35" y="358"/>
                </a:lnTo>
                <a:lnTo>
                  <a:pt x="35" y="355"/>
                </a:lnTo>
                <a:lnTo>
                  <a:pt x="36" y="355"/>
                </a:lnTo>
                <a:lnTo>
                  <a:pt x="36" y="355"/>
                </a:lnTo>
                <a:lnTo>
                  <a:pt x="37" y="362"/>
                </a:lnTo>
                <a:lnTo>
                  <a:pt x="39" y="368"/>
                </a:lnTo>
                <a:lnTo>
                  <a:pt x="39" y="368"/>
                </a:lnTo>
                <a:lnTo>
                  <a:pt x="37" y="370"/>
                </a:lnTo>
                <a:lnTo>
                  <a:pt x="37" y="372"/>
                </a:lnTo>
                <a:lnTo>
                  <a:pt x="37" y="373"/>
                </a:lnTo>
                <a:lnTo>
                  <a:pt x="37" y="373"/>
                </a:lnTo>
                <a:lnTo>
                  <a:pt x="37" y="373"/>
                </a:lnTo>
                <a:lnTo>
                  <a:pt x="36" y="373"/>
                </a:lnTo>
                <a:lnTo>
                  <a:pt x="36" y="373"/>
                </a:lnTo>
                <a:lnTo>
                  <a:pt x="35" y="373"/>
                </a:lnTo>
                <a:lnTo>
                  <a:pt x="35" y="374"/>
                </a:lnTo>
                <a:lnTo>
                  <a:pt x="34" y="378"/>
                </a:lnTo>
                <a:lnTo>
                  <a:pt x="34" y="378"/>
                </a:lnTo>
                <a:lnTo>
                  <a:pt x="34" y="377"/>
                </a:lnTo>
                <a:lnTo>
                  <a:pt x="34" y="375"/>
                </a:lnTo>
                <a:lnTo>
                  <a:pt x="34" y="374"/>
                </a:lnTo>
                <a:lnTo>
                  <a:pt x="33" y="374"/>
                </a:lnTo>
                <a:lnTo>
                  <a:pt x="33" y="374"/>
                </a:lnTo>
                <a:lnTo>
                  <a:pt x="33" y="373"/>
                </a:lnTo>
                <a:lnTo>
                  <a:pt x="34" y="373"/>
                </a:lnTo>
                <a:lnTo>
                  <a:pt x="35" y="372"/>
                </a:lnTo>
                <a:lnTo>
                  <a:pt x="35" y="372"/>
                </a:lnTo>
                <a:lnTo>
                  <a:pt x="35" y="370"/>
                </a:lnTo>
                <a:lnTo>
                  <a:pt x="36" y="370"/>
                </a:lnTo>
                <a:lnTo>
                  <a:pt x="36" y="369"/>
                </a:lnTo>
                <a:lnTo>
                  <a:pt x="36" y="369"/>
                </a:lnTo>
                <a:lnTo>
                  <a:pt x="36" y="367"/>
                </a:lnTo>
                <a:lnTo>
                  <a:pt x="36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5"/>
                </a:lnTo>
                <a:lnTo>
                  <a:pt x="36" y="367"/>
                </a:lnTo>
                <a:lnTo>
                  <a:pt x="36" y="367"/>
                </a:lnTo>
                <a:lnTo>
                  <a:pt x="36" y="367"/>
                </a:lnTo>
                <a:lnTo>
                  <a:pt x="35" y="369"/>
                </a:lnTo>
                <a:lnTo>
                  <a:pt x="35" y="369"/>
                </a:lnTo>
                <a:lnTo>
                  <a:pt x="34" y="368"/>
                </a:lnTo>
                <a:lnTo>
                  <a:pt x="34" y="368"/>
                </a:lnTo>
                <a:lnTo>
                  <a:pt x="34" y="370"/>
                </a:lnTo>
                <a:lnTo>
                  <a:pt x="34" y="372"/>
                </a:lnTo>
                <a:lnTo>
                  <a:pt x="33" y="372"/>
                </a:lnTo>
                <a:lnTo>
                  <a:pt x="33" y="372"/>
                </a:lnTo>
                <a:lnTo>
                  <a:pt x="35" y="360"/>
                </a:lnTo>
                <a:lnTo>
                  <a:pt x="35" y="360"/>
                </a:lnTo>
                <a:close/>
                <a:moveTo>
                  <a:pt x="36" y="362"/>
                </a:moveTo>
                <a:lnTo>
                  <a:pt x="36" y="362"/>
                </a:lnTo>
                <a:lnTo>
                  <a:pt x="35" y="363"/>
                </a:lnTo>
                <a:lnTo>
                  <a:pt x="35" y="365"/>
                </a:lnTo>
                <a:lnTo>
                  <a:pt x="35" y="365"/>
                </a:lnTo>
                <a:lnTo>
                  <a:pt x="36" y="364"/>
                </a:lnTo>
                <a:lnTo>
                  <a:pt x="36" y="364"/>
                </a:lnTo>
                <a:lnTo>
                  <a:pt x="36" y="363"/>
                </a:lnTo>
                <a:lnTo>
                  <a:pt x="36" y="362"/>
                </a:lnTo>
                <a:lnTo>
                  <a:pt x="36" y="362"/>
                </a:lnTo>
                <a:close/>
                <a:moveTo>
                  <a:pt x="159" y="682"/>
                </a:moveTo>
                <a:lnTo>
                  <a:pt x="159" y="682"/>
                </a:lnTo>
                <a:lnTo>
                  <a:pt x="158" y="682"/>
                </a:lnTo>
                <a:lnTo>
                  <a:pt x="157" y="682"/>
                </a:lnTo>
                <a:lnTo>
                  <a:pt x="156" y="682"/>
                </a:lnTo>
                <a:lnTo>
                  <a:pt x="155" y="682"/>
                </a:lnTo>
                <a:lnTo>
                  <a:pt x="155" y="682"/>
                </a:lnTo>
                <a:lnTo>
                  <a:pt x="157" y="679"/>
                </a:lnTo>
                <a:lnTo>
                  <a:pt x="159" y="681"/>
                </a:lnTo>
                <a:lnTo>
                  <a:pt x="159" y="681"/>
                </a:lnTo>
                <a:lnTo>
                  <a:pt x="162" y="678"/>
                </a:lnTo>
                <a:lnTo>
                  <a:pt x="163" y="678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1" y="679"/>
                </a:lnTo>
                <a:lnTo>
                  <a:pt x="161" y="679"/>
                </a:lnTo>
                <a:lnTo>
                  <a:pt x="161" y="681"/>
                </a:lnTo>
                <a:lnTo>
                  <a:pt x="159" y="682"/>
                </a:lnTo>
                <a:lnTo>
                  <a:pt x="159" y="682"/>
                </a:lnTo>
                <a:close/>
                <a:moveTo>
                  <a:pt x="33" y="343"/>
                </a:moveTo>
                <a:lnTo>
                  <a:pt x="33" y="343"/>
                </a:lnTo>
                <a:lnTo>
                  <a:pt x="34" y="342"/>
                </a:lnTo>
                <a:lnTo>
                  <a:pt x="34" y="340"/>
                </a:lnTo>
                <a:lnTo>
                  <a:pt x="35" y="340"/>
                </a:lnTo>
                <a:lnTo>
                  <a:pt x="36" y="342"/>
                </a:lnTo>
                <a:lnTo>
                  <a:pt x="36" y="342"/>
                </a:lnTo>
                <a:lnTo>
                  <a:pt x="35" y="340"/>
                </a:lnTo>
                <a:lnTo>
                  <a:pt x="35" y="342"/>
                </a:lnTo>
                <a:lnTo>
                  <a:pt x="34" y="343"/>
                </a:lnTo>
                <a:lnTo>
                  <a:pt x="33" y="343"/>
                </a:lnTo>
                <a:lnTo>
                  <a:pt x="33" y="343"/>
                </a:lnTo>
                <a:close/>
                <a:moveTo>
                  <a:pt x="37" y="348"/>
                </a:moveTo>
                <a:lnTo>
                  <a:pt x="37" y="345"/>
                </a:lnTo>
                <a:lnTo>
                  <a:pt x="37" y="345"/>
                </a:lnTo>
                <a:lnTo>
                  <a:pt x="39" y="345"/>
                </a:lnTo>
                <a:lnTo>
                  <a:pt x="39" y="347"/>
                </a:lnTo>
                <a:lnTo>
                  <a:pt x="37" y="348"/>
                </a:lnTo>
                <a:lnTo>
                  <a:pt x="37" y="348"/>
                </a:lnTo>
                <a:lnTo>
                  <a:pt x="37" y="348"/>
                </a:lnTo>
                <a:close/>
                <a:moveTo>
                  <a:pt x="152" y="691"/>
                </a:moveTo>
                <a:lnTo>
                  <a:pt x="153" y="691"/>
                </a:lnTo>
                <a:lnTo>
                  <a:pt x="155" y="693"/>
                </a:lnTo>
                <a:lnTo>
                  <a:pt x="152" y="693"/>
                </a:lnTo>
                <a:lnTo>
                  <a:pt x="152" y="693"/>
                </a:lnTo>
                <a:lnTo>
                  <a:pt x="152" y="692"/>
                </a:lnTo>
                <a:lnTo>
                  <a:pt x="152" y="691"/>
                </a:lnTo>
                <a:lnTo>
                  <a:pt x="152" y="691"/>
                </a:lnTo>
                <a:close/>
                <a:moveTo>
                  <a:pt x="33" y="379"/>
                </a:moveTo>
                <a:lnTo>
                  <a:pt x="33" y="379"/>
                </a:lnTo>
                <a:lnTo>
                  <a:pt x="31" y="378"/>
                </a:lnTo>
                <a:lnTo>
                  <a:pt x="29" y="377"/>
                </a:lnTo>
                <a:lnTo>
                  <a:pt x="29" y="377"/>
                </a:lnTo>
                <a:lnTo>
                  <a:pt x="30" y="369"/>
                </a:lnTo>
                <a:lnTo>
                  <a:pt x="30" y="364"/>
                </a:lnTo>
                <a:lnTo>
                  <a:pt x="30" y="364"/>
                </a:lnTo>
                <a:lnTo>
                  <a:pt x="31" y="367"/>
                </a:lnTo>
                <a:lnTo>
                  <a:pt x="31" y="369"/>
                </a:lnTo>
                <a:lnTo>
                  <a:pt x="30" y="375"/>
                </a:lnTo>
                <a:lnTo>
                  <a:pt x="30" y="375"/>
                </a:lnTo>
                <a:lnTo>
                  <a:pt x="31" y="377"/>
                </a:lnTo>
                <a:lnTo>
                  <a:pt x="33" y="379"/>
                </a:lnTo>
                <a:lnTo>
                  <a:pt x="33" y="379"/>
                </a:lnTo>
                <a:close/>
                <a:moveTo>
                  <a:pt x="14" y="569"/>
                </a:moveTo>
                <a:lnTo>
                  <a:pt x="14" y="569"/>
                </a:lnTo>
                <a:lnTo>
                  <a:pt x="13" y="567"/>
                </a:lnTo>
                <a:lnTo>
                  <a:pt x="13" y="566"/>
                </a:lnTo>
                <a:lnTo>
                  <a:pt x="13" y="559"/>
                </a:lnTo>
                <a:lnTo>
                  <a:pt x="13" y="559"/>
                </a:lnTo>
                <a:lnTo>
                  <a:pt x="14" y="561"/>
                </a:lnTo>
                <a:lnTo>
                  <a:pt x="14" y="562"/>
                </a:lnTo>
                <a:lnTo>
                  <a:pt x="13" y="564"/>
                </a:lnTo>
                <a:lnTo>
                  <a:pt x="13" y="564"/>
                </a:lnTo>
                <a:lnTo>
                  <a:pt x="14" y="567"/>
                </a:lnTo>
                <a:lnTo>
                  <a:pt x="14" y="569"/>
                </a:lnTo>
                <a:lnTo>
                  <a:pt x="14" y="569"/>
                </a:lnTo>
                <a:close/>
                <a:moveTo>
                  <a:pt x="193" y="679"/>
                </a:moveTo>
                <a:lnTo>
                  <a:pt x="193" y="679"/>
                </a:lnTo>
                <a:lnTo>
                  <a:pt x="192" y="679"/>
                </a:lnTo>
                <a:lnTo>
                  <a:pt x="193" y="681"/>
                </a:lnTo>
                <a:lnTo>
                  <a:pt x="193" y="682"/>
                </a:lnTo>
                <a:lnTo>
                  <a:pt x="192" y="682"/>
                </a:lnTo>
                <a:lnTo>
                  <a:pt x="192" y="682"/>
                </a:lnTo>
                <a:lnTo>
                  <a:pt x="193" y="683"/>
                </a:lnTo>
                <a:lnTo>
                  <a:pt x="193" y="683"/>
                </a:lnTo>
                <a:lnTo>
                  <a:pt x="193" y="683"/>
                </a:lnTo>
                <a:lnTo>
                  <a:pt x="192" y="683"/>
                </a:lnTo>
                <a:lnTo>
                  <a:pt x="191" y="683"/>
                </a:lnTo>
                <a:lnTo>
                  <a:pt x="191" y="683"/>
                </a:lnTo>
                <a:lnTo>
                  <a:pt x="188" y="683"/>
                </a:lnTo>
                <a:lnTo>
                  <a:pt x="188" y="683"/>
                </a:lnTo>
                <a:lnTo>
                  <a:pt x="187" y="682"/>
                </a:lnTo>
                <a:lnTo>
                  <a:pt x="187" y="682"/>
                </a:lnTo>
                <a:lnTo>
                  <a:pt x="191" y="683"/>
                </a:lnTo>
                <a:lnTo>
                  <a:pt x="191" y="683"/>
                </a:lnTo>
                <a:lnTo>
                  <a:pt x="191" y="682"/>
                </a:lnTo>
                <a:lnTo>
                  <a:pt x="191" y="682"/>
                </a:lnTo>
                <a:lnTo>
                  <a:pt x="190" y="681"/>
                </a:lnTo>
                <a:lnTo>
                  <a:pt x="190" y="681"/>
                </a:lnTo>
                <a:lnTo>
                  <a:pt x="191" y="681"/>
                </a:lnTo>
                <a:lnTo>
                  <a:pt x="192" y="679"/>
                </a:lnTo>
                <a:lnTo>
                  <a:pt x="192" y="678"/>
                </a:lnTo>
                <a:lnTo>
                  <a:pt x="192" y="678"/>
                </a:lnTo>
                <a:lnTo>
                  <a:pt x="193" y="678"/>
                </a:lnTo>
                <a:lnTo>
                  <a:pt x="194" y="678"/>
                </a:lnTo>
                <a:lnTo>
                  <a:pt x="196" y="678"/>
                </a:lnTo>
                <a:lnTo>
                  <a:pt x="197" y="678"/>
                </a:lnTo>
                <a:lnTo>
                  <a:pt x="197" y="678"/>
                </a:lnTo>
                <a:lnTo>
                  <a:pt x="197" y="679"/>
                </a:lnTo>
                <a:lnTo>
                  <a:pt x="197" y="679"/>
                </a:lnTo>
                <a:lnTo>
                  <a:pt x="194" y="679"/>
                </a:lnTo>
                <a:lnTo>
                  <a:pt x="193" y="679"/>
                </a:lnTo>
                <a:lnTo>
                  <a:pt x="193" y="679"/>
                </a:lnTo>
                <a:lnTo>
                  <a:pt x="193" y="679"/>
                </a:lnTo>
                <a:close/>
                <a:moveTo>
                  <a:pt x="30" y="390"/>
                </a:moveTo>
                <a:lnTo>
                  <a:pt x="30" y="390"/>
                </a:lnTo>
                <a:lnTo>
                  <a:pt x="29" y="389"/>
                </a:lnTo>
                <a:lnTo>
                  <a:pt x="30" y="387"/>
                </a:lnTo>
                <a:lnTo>
                  <a:pt x="30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5"/>
                </a:lnTo>
                <a:lnTo>
                  <a:pt x="29" y="384"/>
                </a:lnTo>
                <a:lnTo>
                  <a:pt x="28" y="382"/>
                </a:lnTo>
                <a:lnTo>
                  <a:pt x="28" y="382"/>
                </a:lnTo>
                <a:lnTo>
                  <a:pt x="28" y="380"/>
                </a:lnTo>
                <a:lnTo>
                  <a:pt x="29" y="380"/>
                </a:lnTo>
                <a:lnTo>
                  <a:pt x="29" y="379"/>
                </a:lnTo>
                <a:lnTo>
                  <a:pt x="29" y="379"/>
                </a:lnTo>
                <a:lnTo>
                  <a:pt x="29" y="382"/>
                </a:lnTo>
                <a:lnTo>
                  <a:pt x="30" y="383"/>
                </a:lnTo>
                <a:lnTo>
                  <a:pt x="31" y="385"/>
                </a:lnTo>
                <a:lnTo>
                  <a:pt x="31" y="385"/>
                </a:lnTo>
                <a:lnTo>
                  <a:pt x="30" y="388"/>
                </a:lnTo>
                <a:lnTo>
                  <a:pt x="30" y="390"/>
                </a:lnTo>
                <a:lnTo>
                  <a:pt x="30" y="39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50" y="113"/>
                </a:lnTo>
                <a:lnTo>
                  <a:pt x="51" y="114"/>
                </a:lnTo>
                <a:lnTo>
                  <a:pt x="51" y="116"/>
                </a:lnTo>
                <a:lnTo>
                  <a:pt x="48" y="116"/>
                </a:lnTo>
                <a:lnTo>
                  <a:pt x="48" y="116"/>
                </a:lnTo>
                <a:lnTo>
                  <a:pt x="50" y="116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48" y="115"/>
                </a:lnTo>
                <a:lnTo>
                  <a:pt x="48" y="115"/>
                </a:lnTo>
                <a:lnTo>
                  <a:pt x="48" y="116"/>
                </a:lnTo>
                <a:lnTo>
                  <a:pt x="50" y="118"/>
                </a:lnTo>
                <a:lnTo>
                  <a:pt x="51" y="119"/>
                </a:lnTo>
                <a:lnTo>
                  <a:pt x="51" y="120"/>
                </a:lnTo>
                <a:lnTo>
                  <a:pt x="51" y="120"/>
                </a:lnTo>
                <a:lnTo>
                  <a:pt x="48" y="118"/>
                </a:lnTo>
                <a:lnTo>
                  <a:pt x="47" y="115"/>
                </a:lnTo>
                <a:lnTo>
                  <a:pt x="47" y="115"/>
                </a:lnTo>
                <a:lnTo>
                  <a:pt x="47" y="114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46" y="161"/>
                </a:moveTo>
                <a:lnTo>
                  <a:pt x="46" y="161"/>
                </a:lnTo>
                <a:lnTo>
                  <a:pt x="46" y="164"/>
                </a:lnTo>
                <a:lnTo>
                  <a:pt x="46" y="165"/>
                </a:lnTo>
                <a:lnTo>
                  <a:pt x="45" y="165"/>
                </a:lnTo>
                <a:lnTo>
                  <a:pt x="45" y="165"/>
                </a:lnTo>
                <a:lnTo>
                  <a:pt x="45" y="164"/>
                </a:lnTo>
                <a:lnTo>
                  <a:pt x="46" y="163"/>
                </a:lnTo>
                <a:lnTo>
                  <a:pt x="46" y="163"/>
                </a:lnTo>
                <a:lnTo>
                  <a:pt x="45" y="163"/>
                </a:lnTo>
                <a:lnTo>
                  <a:pt x="43" y="164"/>
                </a:lnTo>
                <a:lnTo>
                  <a:pt x="43" y="164"/>
                </a:lnTo>
                <a:lnTo>
                  <a:pt x="42" y="164"/>
                </a:lnTo>
                <a:lnTo>
                  <a:pt x="42" y="164"/>
                </a:lnTo>
                <a:lnTo>
                  <a:pt x="43" y="160"/>
                </a:lnTo>
                <a:lnTo>
                  <a:pt x="43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8"/>
                </a:lnTo>
                <a:lnTo>
                  <a:pt x="45" y="156"/>
                </a:lnTo>
                <a:lnTo>
                  <a:pt x="45" y="156"/>
                </a:lnTo>
                <a:lnTo>
                  <a:pt x="45" y="159"/>
                </a:lnTo>
                <a:lnTo>
                  <a:pt x="45" y="159"/>
                </a:lnTo>
                <a:lnTo>
                  <a:pt x="46" y="159"/>
                </a:lnTo>
                <a:lnTo>
                  <a:pt x="46" y="159"/>
                </a:lnTo>
                <a:lnTo>
                  <a:pt x="46" y="161"/>
                </a:lnTo>
                <a:lnTo>
                  <a:pt x="46" y="161"/>
                </a:lnTo>
                <a:close/>
                <a:moveTo>
                  <a:pt x="53" y="153"/>
                </a:moveTo>
                <a:lnTo>
                  <a:pt x="53" y="153"/>
                </a:lnTo>
                <a:lnTo>
                  <a:pt x="54" y="155"/>
                </a:lnTo>
                <a:lnTo>
                  <a:pt x="54" y="158"/>
                </a:lnTo>
                <a:lnTo>
                  <a:pt x="53" y="161"/>
                </a:lnTo>
                <a:lnTo>
                  <a:pt x="53" y="161"/>
                </a:lnTo>
                <a:lnTo>
                  <a:pt x="52" y="161"/>
                </a:lnTo>
                <a:lnTo>
                  <a:pt x="50" y="160"/>
                </a:lnTo>
                <a:lnTo>
                  <a:pt x="50" y="160"/>
                </a:lnTo>
                <a:lnTo>
                  <a:pt x="50" y="160"/>
                </a:lnTo>
                <a:lnTo>
                  <a:pt x="51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1" y="159"/>
                </a:lnTo>
                <a:lnTo>
                  <a:pt x="51" y="159"/>
                </a:lnTo>
                <a:lnTo>
                  <a:pt x="51" y="158"/>
                </a:lnTo>
                <a:lnTo>
                  <a:pt x="51" y="158"/>
                </a:lnTo>
                <a:lnTo>
                  <a:pt x="51" y="158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50" y="158"/>
                </a:lnTo>
                <a:lnTo>
                  <a:pt x="50" y="158"/>
                </a:lnTo>
                <a:lnTo>
                  <a:pt x="47" y="160"/>
                </a:lnTo>
                <a:lnTo>
                  <a:pt x="47" y="161"/>
                </a:lnTo>
                <a:lnTo>
                  <a:pt x="47" y="161"/>
                </a:lnTo>
                <a:lnTo>
                  <a:pt x="47" y="161"/>
                </a:lnTo>
                <a:lnTo>
                  <a:pt x="46" y="160"/>
                </a:lnTo>
                <a:lnTo>
                  <a:pt x="46" y="159"/>
                </a:lnTo>
                <a:lnTo>
                  <a:pt x="47" y="158"/>
                </a:lnTo>
                <a:lnTo>
                  <a:pt x="47" y="158"/>
                </a:lnTo>
                <a:lnTo>
                  <a:pt x="47" y="155"/>
                </a:lnTo>
                <a:lnTo>
                  <a:pt x="46" y="154"/>
                </a:lnTo>
                <a:lnTo>
                  <a:pt x="47" y="153"/>
                </a:lnTo>
                <a:lnTo>
                  <a:pt x="47" y="153"/>
                </a:lnTo>
                <a:lnTo>
                  <a:pt x="47" y="153"/>
                </a:lnTo>
                <a:lnTo>
                  <a:pt x="48" y="154"/>
                </a:lnTo>
                <a:lnTo>
                  <a:pt x="48" y="156"/>
                </a:lnTo>
                <a:lnTo>
                  <a:pt x="50" y="156"/>
                </a:lnTo>
                <a:lnTo>
                  <a:pt x="50" y="156"/>
                </a:lnTo>
                <a:lnTo>
                  <a:pt x="48" y="154"/>
                </a:lnTo>
                <a:lnTo>
                  <a:pt x="48" y="153"/>
                </a:lnTo>
                <a:lnTo>
                  <a:pt x="50" y="151"/>
                </a:lnTo>
                <a:lnTo>
                  <a:pt x="50" y="151"/>
                </a:lnTo>
                <a:lnTo>
                  <a:pt x="48" y="150"/>
                </a:lnTo>
                <a:lnTo>
                  <a:pt x="47" y="150"/>
                </a:lnTo>
                <a:lnTo>
                  <a:pt x="47" y="150"/>
                </a:lnTo>
                <a:lnTo>
                  <a:pt x="48" y="149"/>
                </a:lnTo>
                <a:lnTo>
                  <a:pt x="48" y="148"/>
                </a:lnTo>
                <a:lnTo>
                  <a:pt x="48" y="148"/>
                </a:lnTo>
                <a:lnTo>
                  <a:pt x="48" y="146"/>
                </a:lnTo>
                <a:lnTo>
                  <a:pt x="47" y="145"/>
                </a:lnTo>
                <a:lnTo>
                  <a:pt x="47" y="144"/>
                </a:lnTo>
                <a:lnTo>
                  <a:pt x="47" y="144"/>
                </a:lnTo>
                <a:lnTo>
                  <a:pt x="50" y="145"/>
                </a:lnTo>
                <a:lnTo>
                  <a:pt x="50" y="148"/>
                </a:lnTo>
                <a:lnTo>
                  <a:pt x="50" y="148"/>
                </a:lnTo>
                <a:lnTo>
                  <a:pt x="52" y="150"/>
                </a:lnTo>
                <a:lnTo>
                  <a:pt x="54" y="150"/>
                </a:lnTo>
                <a:lnTo>
                  <a:pt x="54" y="150"/>
                </a:lnTo>
                <a:lnTo>
                  <a:pt x="54" y="151"/>
                </a:lnTo>
                <a:lnTo>
                  <a:pt x="53" y="151"/>
                </a:lnTo>
                <a:lnTo>
                  <a:pt x="52" y="151"/>
                </a:lnTo>
                <a:lnTo>
                  <a:pt x="52" y="153"/>
                </a:lnTo>
                <a:lnTo>
                  <a:pt x="52" y="153"/>
                </a:lnTo>
                <a:lnTo>
                  <a:pt x="53" y="154"/>
                </a:lnTo>
                <a:lnTo>
                  <a:pt x="53" y="153"/>
                </a:lnTo>
                <a:lnTo>
                  <a:pt x="53" y="153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41" y="119"/>
                </a:lnTo>
                <a:lnTo>
                  <a:pt x="42" y="118"/>
                </a:lnTo>
                <a:lnTo>
                  <a:pt x="42" y="118"/>
                </a:lnTo>
                <a:lnTo>
                  <a:pt x="41" y="115"/>
                </a:lnTo>
                <a:lnTo>
                  <a:pt x="41" y="115"/>
                </a:lnTo>
                <a:lnTo>
                  <a:pt x="42" y="113"/>
                </a:lnTo>
                <a:lnTo>
                  <a:pt x="43" y="110"/>
                </a:lnTo>
                <a:lnTo>
                  <a:pt x="43" y="110"/>
                </a:lnTo>
                <a:lnTo>
                  <a:pt x="45" y="113"/>
                </a:lnTo>
                <a:lnTo>
                  <a:pt x="45" y="114"/>
                </a:lnTo>
                <a:lnTo>
                  <a:pt x="43" y="115"/>
                </a:lnTo>
                <a:lnTo>
                  <a:pt x="43" y="118"/>
                </a:lnTo>
                <a:lnTo>
                  <a:pt x="43" y="118"/>
                </a:lnTo>
                <a:lnTo>
                  <a:pt x="41" y="120"/>
                </a:lnTo>
                <a:lnTo>
                  <a:pt x="41" y="120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42" y="128"/>
                </a:lnTo>
                <a:lnTo>
                  <a:pt x="42" y="126"/>
                </a:lnTo>
                <a:lnTo>
                  <a:pt x="42" y="125"/>
                </a:lnTo>
                <a:lnTo>
                  <a:pt x="42" y="125"/>
                </a:lnTo>
                <a:lnTo>
                  <a:pt x="42" y="125"/>
                </a:lnTo>
                <a:lnTo>
                  <a:pt x="41" y="123"/>
                </a:lnTo>
                <a:lnTo>
                  <a:pt x="41" y="120"/>
                </a:lnTo>
                <a:lnTo>
                  <a:pt x="41" y="120"/>
                </a:lnTo>
                <a:lnTo>
                  <a:pt x="42" y="121"/>
                </a:lnTo>
                <a:lnTo>
                  <a:pt x="42" y="121"/>
                </a:lnTo>
                <a:lnTo>
                  <a:pt x="43" y="119"/>
                </a:lnTo>
                <a:lnTo>
                  <a:pt x="43" y="119"/>
                </a:lnTo>
                <a:lnTo>
                  <a:pt x="45" y="121"/>
                </a:lnTo>
                <a:lnTo>
                  <a:pt x="45" y="123"/>
                </a:lnTo>
                <a:lnTo>
                  <a:pt x="43" y="125"/>
                </a:lnTo>
                <a:lnTo>
                  <a:pt x="45" y="128"/>
                </a:lnTo>
                <a:lnTo>
                  <a:pt x="45" y="128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45" y="181"/>
                </a:moveTo>
                <a:lnTo>
                  <a:pt x="45" y="180"/>
                </a:lnTo>
                <a:lnTo>
                  <a:pt x="45" y="180"/>
                </a:lnTo>
                <a:lnTo>
                  <a:pt x="47" y="180"/>
                </a:lnTo>
                <a:lnTo>
                  <a:pt x="48" y="183"/>
                </a:lnTo>
                <a:lnTo>
                  <a:pt x="48" y="183"/>
                </a:lnTo>
                <a:lnTo>
                  <a:pt x="46" y="181"/>
                </a:lnTo>
                <a:lnTo>
                  <a:pt x="45" y="181"/>
                </a:lnTo>
                <a:lnTo>
                  <a:pt x="45" y="181"/>
                </a:lnTo>
                <a:close/>
                <a:moveTo>
                  <a:pt x="53" y="181"/>
                </a:moveTo>
                <a:lnTo>
                  <a:pt x="53" y="181"/>
                </a:lnTo>
                <a:lnTo>
                  <a:pt x="53" y="180"/>
                </a:lnTo>
                <a:lnTo>
                  <a:pt x="54" y="178"/>
                </a:lnTo>
                <a:lnTo>
                  <a:pt x="54" y="178"/>
                </a:lnTo>
                <a:lnTo>
                  <a:pt x="53" y="178"/>
                </a:lnTo>
                <a:lnTo>
                  <a:pt x="53" y="176"/>
                </a:lnTo>
                <a:lnTo>
                  <a:pt x="53" y="176"/>
                </a:lnTo>
                <a:lnTo>
                  <a:pt x="54" y="176"/>
                </a:lnTo>
                <a:lnTo>
                  <a:pt x="54" y="175"/>
                </a:lnTo>
                <a:lnTo>
                  <a:pt x="54" y="175"/>
                </a:lnTo>
                <a:lnTo>
                  <a:pt x="56" y="179"/>
                </a:lnTo>
                <a:lnTo>
                  <a:pt x="54" y="180"/>
                </a:lnTo>
                <a:lnTo>
                  <a:pt x="53" y="181"/>
                </a:lnTo>
                <a:lnTo>
                  <a:pt x="53" y="181"/>
                </a:lnTo>
                <a:close/>
                <a:moveTo>
                  <a:pt x="54" y="175"/>
                </a:moveTo>
                <a:lnTo>
                  <a:pt x="54" y="175"/>
                </a:lnTo>
                <a:lnTo>
                  <a:pt x="53" y="174"/>
                </a:lnTo>
                <a:lnTo>
                  <a:pt x="53" y="173"/>
                </a:lnTo>
                <a:lnTo>
                  <a:pt x="53" y="171"/>
                </a:lnTo>
                <a:lnTo>
                  <a:pt x="53" y="170"/>
                </a:lnTo>
                <a:lnTo>
                  <a:pt x="53" y="170"/>
                </a:lnTo>
                <a:lnTo>
                  <a:pt x="52" y="170"/>
                </a:lnTo>
                <a:lnTo>
                  <a:pt x="53" y="168"/>
                </a:lnTo>
                <a:lnTo>
                  <a:pt x="53" y="165"/>
                </a:lnTo>
                <a:lnTo>
                  <a:pt x="52" y="164"/>
                </a:lnTo>
                <a:lnTo>
                  <a:pt x="52" y="164"/>
                </a:lnTo>
                <a:lnTo>
                  <a:pt x="53" y="164"/>
                </a:lnTo>
                <a:lnTo>
                  <a:pt x="54" y="165"/>
                </a:lnTo>
                <a:lnTo>
                  <a:pt x="54" y="169"/>
                </a:lnTo>
                <a:lnTo>
                  <a:pt x="54" y="169"/>
                </a:lnTo>
                <a:lnTo>
                  <a:pt x="54" y="173"/>
                </a:lnTo>
                <a:lnTo>
                  <a:pt x="54" y="175"/>
                </a:lnTo>
                <a:lnTo>
                  <a:pt x="54" y="175"/>
                </a:lnTo>
                <a:close/>
                <a:moveTo>
                  <a:pt x="51" y="176"/>
                </a:moveTo>
                <a:lnTo>
                  <a:pt x="51" y="176"/>
                </a:lnTo>
                <a:lnTo>
                  <a:pt x="51" y="176"/>
                </a:lnTo>
                <a:lnTo>
                  <a:pt x="51" y="175"/>
                </a:lnTo>
                <a:lnTo>
                  <a:pt x="51" y="175"/>
                </a:lnTo>
                <a:lnTo>
                  <a:pt x="50" y="175"/>
                </a:lnTo>
                <a:lnTo>
                  <a:pt x="48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4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4"/>
                </a:lnTo>
                <a:lnTo>
                  <a:pt x="47" y="173"/>
                </a:lnTo>
                <a:lnTo>
                  <a:pt x="47" y="173"/>
                </a:lnTo>
                <a:lnTo>
                  <a:pt x="47" y="170"/>
                </a:lnTo>
                <a:lnTo>
                  <a:pt x="47" y="170"/>
                </a:lnTo>
                <a:lnTo>
                  <a:pt x="48" y="170"/>
                </a:lnTo>
                <a:lnTo>
                  <a:pt x="48" y="170"/>
                </a:lnTo>
                <a:lnTo>
                  <a:pt x="50" y="169"/>
                </a:lnTo>
                <a:lnTo>
                  <a:pt x="50" y="168"/>
                </a:lnTo>
                <a:lnTo>
                  <a:pt x="50" y="168"/>
                </a:lnTo>
                <a:lnTo>
                  <a:pt x="50" y="166"/>
                </a:lnTo>
                <a:lnTo>
                  <a:pt x="51" y="165"/>
                </a:lnTo>
                <a:lnTo>
                  <a:pt x="51" y="165"/>
                </a:lnTo>
                <a:lnTo>
                  <a:pt x="51" y="165"/>
                </a:lnTo>
                <a:lnTo>
                  <a:pt x="50" y="171"/>
                </a:lnTo>
                <a:lnTo>
                  <a:pt x="50" y="171"/>
                </a:lnTo>
                <a:lnTo>
                  <a:pt x="48" y="173"/>
                </a:lnTo>
                <a:lnTo>
                  <a:pt x="48" y="174"/>
                </a:lnTo>
                <a:lnTo>
                  <a:pt x="48" y="174"/>
                </a:lnTo>
                <a:lnTo>
                  <a:pt x="48" y="174"/>
                </a:lnTo>
                <a:lnTo>
                  <a:pt x="50" y="173"/>
                </a:lnTo>
                <a:lnTo>
                  <a:pt x="51" y="171"/>
                </a:lnTo>
                <a:lnTo>
                  <a:pt x="52" y="171"/>
                </a:lnTo>
                <a:lnTo>
                  <a:pt x="52" y="171"/>
                </a:lnTo>
                <a:lnTo>
                  <a:pt x="52" y="173"/>
                </a:lnTo>
                <a:lnTo>
                  <a:pt x="51" y="174"/>
                </a:lnTo>
                <a:lnTo>
                  <a:pt x="51" y="175"/>
                </a:lnTo>
                <a:lnTo>
                  <a:pt x="51" y="176"/>
                </a:lnTo>
                <a:lnTo>
                  <a:pt x="51" y="176"/>
                </a:lnTo>
                <a:close/>
                <a:moveTo>
                  <a:pt x="42" y="111"/>
                </a:moveTo>
                <a:lnTo>
                  <a:pt x="42" y="111"/>
                </a:lnTo>
                <a:lnTo>
                  <a:pt x="42" y="113"/>
                </a:lnTo>
                <a:lnTo>
                  <a:pt x="42" y="111"/>
                </a:lnTo>
                <a:lnTo>
                  <a:pt x="42" y="111"/>
                </a:lnTo>
                <a:lnTo>
                  <a:pt x="42" y="106"/>
                </a:lnTo>
                <a:lnTo>
                  <a:pt x="42" y="99"/>
                </a:lnTo>
                <a:lnTo>
                  <a:pt x="42" y="99"/>
                </a:lnTo>
                <a:lnTo>
                  <a:pt x="42" y="98"/>
                </a:lnTo>
                <a:lnTo>
                  <a:pt x="42" y="99"/>
                </a:lnTo>
                <a:lnTo>
                  <a:pt x="42" y="99"/>
                </a:lnTo>
                <a:lnTo>
                  <a:pt x="43" y="105"/>
                </a:lnTo>
                <a:lnTo>
                  <a:pt x="42" y="111"/>
                </a:lnTo>
                <a:lnTo>
                  <a:pt x="42" y="111"/>
                </a:lnTo>
                <a:close/>
                <a:moveTo>
                  <a:pt x="43" y="173"/>
                </a:moveTo>
                <a:lnTo>
                  <a:pt x="43" y="173"/>
                </a:lnTo>
                <a:lnTo>
                  <a:pt x="42" y="171"/>
                </a:lnTo>
                <a:lnTo>
                  <a:pt x="41" y="171"/>
                </a:lnTo>
                <a:lnTo>
                  <a:pt x="41" y="169"/>
                </a:lnTo>
                <a:lnTo>
                  <a:pt x="41" y="169"/>
                </a:lnTo>
                <a:lnTo>
                  <a:pt x="41" y="170"/>
                </a:lnTo>
                <a:lnTo>
                  <a:pt x="42" y="170"/>
                </a:lnTo>
                <a:lnTo>
                  <a:pt x="43" y="170"/>
                </a:lnTo>
                <a:lnTo>
                  <a:pt x="43" y="170"/>
                </a:lnTo>
                <a:lnTo>
                  <a:pt x="43" y="170"/>
                </a:lnTo>
                <a:lnTo>
                  <a:pt x="45" y="169"/>
                </a:lnTo>
                <a:lnTo>
                  <a:pt x="45" y="169"/>
                </a:lnTo>
                <a:lnTo>
                  <a:pt x="46" y="169"/>
                </a:lnTo>
                <a:lnTo>
                  <a:pt x="46" y="169"/>
                </a:lnTo>
                <a:lnTo>
                  <a:pt x="45" y="170"/>
                </a:lnTo>
                <a:lnTo>
                  <a:pt x="45" y="173"/>
                </a:lnTo>
                <a:lnTo>
                  <a:pt x="45" y="176"/>
                </a:lnTo>
                <a:lnTo>
                  <a:pt x="45" y="176"/>
                </a:lnTo>
                <a:lnTo>
                  <a:pt x="43" y="176"/>
                </a:lnTo>
                <a:lnTo>
                  <a:pt x="43" y="176"/>
                </a:lnTo>
                <a:lnTo>
                  <a:pt x="43" y="178"/>
                </a:lnTo>
                <a:lnTo>
                  <a:pt x="42" y="178"/>
                </a:lnTo>
                <a:lnTo>
                  <a:pt x="42" y="178"/>
                </a:lnTo>
                <a:lnTo>
                  <a:pt x="42" y="175"/>
                </a:lnTo>
                <a:lnTo>
                  <a:pt x="42" y="175"/>
                </a:lnTo>
                <a:lnTo>
                  <a:pt x="43" y="174"/>
                </a:lnTo>
                <a:lnTo>
                  <a:pt x="43" y="173"/>
                </a:lnTo>
                <a:lnTo>
                  <a:pt x="43" y="173"/>
                </a:lnTo>
                <a:close/>
                <a:moveTo>
                  <a:pt x="37" y="171"/>
                </a:moveTo>
                <a:lnTo>
                  <a:pt x="37" y="171"/>
                </a:lnTo>
                <a:lnTo>
                  <a:pt x="37" y="171"/>
                </a:lnTo>
                <a:lnTo>
                  <a:pt x="37" y="170"/>
                </a:lnTo>
                <a:lnTo>
                  <a:pt x="37" y="168"/>
                </a:lnTo>
                <a:lnTo>
                  <a:pt x="36" y="166"/>
                </a:lnTo>
                <a:lnTo>
                  <a:pt x="36" y="166"/>
                </a:lnTo>
                <a:lnTo>
                  <a:pt x="37" y="165"/>
                </a:lnTo>
                <a:lnTo>
                  <a:pt x="37" y="163"/>
                </a:lnTo>
                <a:lnTo>
                  <a:pt x="37" y="163"/>
                </a:lnTo>
                <a:lnTo>
                  <a:pt x="39" y="166"/>
                </a:lnTo>
                <a:lnTo>
                  <a:pt x="39" y="169"/>
                </a:lnTo>
                <a:lnTo>
                  <a:pt x="39" y="169"/>
                </a:lnTo>
                <a:lnTo>
                  <a:pt x="39" y="169"/>
                </a:lnTo>
                <a:lnTo>
                  <a:pt x="37" y="169"/>
                </a:lnTo>
                <a:lnTo>
                  <a:pt x="37" y="171"/>
                </a:lnTo>
                <a:lnTo>
                  <a:pt x="37" y="171"/>
                </a:lnTo>
                <a:close/>
                <a:moveTo>
                  <a:pt x="48" y="129"/>
                </a:moveTo>
                <a:lnTo>
                  <a:pt x="48" y="129"/>
                </a:lnTo>
                <a:lnTo>
                  <a:pt x="47" y="128"/>
                </a:lnTo>
                <a:lnTo>
                  <a:pt x="47" y="128"/>
                </a:lnTo>
                <a:lnTo>
                  <a:pt x="47" y="128"/>
                </a:lnTo>
                <a:lnTo>
                  <a:pt x="47" y="126"/>
                </a:lnTo>
                <a:lnTo>
                  <a:pt x="48" y="125"/>
                </a:lnTo>
                <a:lnTo>
                  <a:pt x="48" y="125"/>
                </a:lnTo>
                <a:lnTo>
                  <a:pt x="51" y="126"/>
                </a:lnTo>
                <a:lnTo>
                  <a:pt x="52" y="126"/>
                </a:lnTo>
                <a:lnTo>
                  <a:pt x="52" y="128"/>
                </a:lnTo>
                <a:lnTo>
                  <a:pt x="52" y="128"/>
                </a:lnTo>
                <a:lnTo>
                  <a:pt x="51" y="128"/>
                </a:lnTo>
                <a:lnTo>
                  <a:pt x="48" y="126"/>
                </a:lnTo>
                <a:lnTo>
                  <a:pt x="48" y="126"/>
                </a:lnTo>
                <a:lnTo>
                  <a:pt x="50" y="129"/>
                </a:lnTo>
                <a:lnTo>
                  <a:pt x="51" y="129"/>
                </a:lnTo>
                <a:lnTo>
                  <a:pt x="51" y="129"/>
                </a:lnTo>
                <a:lnTo>
                  <a:pt x="51" y="129"/>
                </a:lnTo>
                <a:lnTo>
                  <a:pt x="52" y="129"/>
                </a:lnTo>
                <a:lnTo>
                  <a:pt x="51" y="129"/>
                </a:lnTo>
                <a:lnTo>
                  <a:pt x="51" y="130"/>
                </a:lnTo>
                <a:lnTo>
                  <a:pt x="51" y="130"/>
                </a:lnTo>
                <a:lnTo>
                  <a:pt x="51" y="130"/>
                </a:lnTo>
                <a:lnTo>
                  <a:pt x="50" y="130"/>
                </a:lnTo>
                <a:lnTo>
                  <a:pt x="50" y="129"/>
                </a:lnTo>
                <a:lnTo>
                  <a:pt x="48" y="129"/>
                </a:lnTo>
                <a:lnTo>
                  <a:pt x="48" y="129"/>
                </a:lnTo>
                <a:lnTo>
                  <a:pt x="50" y="133"/>
                </a:lnTo>
                <a:lnTo>
                  <a:pt x="48" y="135"/>
                </a:lnTo>
                <a:lnTo>
                  <a:pt x="48" y="135"/>
                </a:lnTo>
                <a:lnTo>
                  <a:pt x="47" y="134"/>
                </a:lnTo>
                <a:lnTo>
                  <a:pt x="46" y="133"/>
                </a:lnTo>
                <a:lnTo>
                  <a:pt x="46" y="133"/>
                </a:lnTo>
                <a:lnTo>
                  <a:pt x="47" y="130"/>
                </a:lnTo>
                <a:lnTo>
                  <a:pt x="48" y="129"/>
                </a:lnTo>
                <a:lnTo>
                  <a:pt x="48" y="129"/>
                </a:lnTo>
                <a:close/>
                <a:moveTo>
                  <a:pt x="43" y="58"/>
                </a:moveTo>
                <a:lnTo>
                  <a:pt x="43" y="58"/>
                </a:lnTo>
                <a:lnTo>
                  <a:pt x="42" y="58"/>
                </a:lnTo>
                <a:lnTo>
                  <a:pt x="42" y="55"/>
                </a:lnTo>
                <a:lnTo>
                  <a:pt x="42" y="51"/>
                </a:lnTo>
                <a:lnTo>
                  <a:pt x="42" y="51"/>
                </a:lnTo>
                <a:lnTo>
                  <a:pt x="43" y="53"/>
                </a:lnTo>
                <a:lnTo>
                  <a:pt x="43" y="54"/>
                </a:lnTo>
                <a:lnTo>
                  <a:pt x="43" y="58"/>
                </a:lnTo>
                <a:lnTo>
                  <a:pt x="43" y="58"/>
                </a:lnTo>
                <a:close/>
                <a:moveTo>
                  <a:pt x="54" y="81"/>
                </a:moveTo>
                <a:lnTo>
                  <a:pt x="54" y="81"/>
                </a:lnTo>
                <a:lnTo>
                  <a:pt x="56" y="80"/>
                </a:lnTo>
                <a:lnTo>
                  <a:pt x="56" y="76"/>
                </a:lnTo>
                <a:lnTo>
                  <a:pt x="56" y="76"/>
                </a:lnTo>
                <a:lnTo>
                  <a:pt x="57" y="78"/>
                </a:lnTo>
                <a:lnTo>
                  <a:pt x="57" y="79"/>
                </a:lnTo>
                <a:lnTo>
                  <a:pt x="57" y="80"/>
                </a:lnTo>
                <a:lnTo>
                  <a:pt x="57" y="81"/>
                </a:lnTo>
                <a:lnTo>
                  <a:pt x="57" y="81"/>
                </a:lnTo>
                <a:lnTo>
                  <a:pt x="57" y="83"/>
                </a:lnTo>
                <a:lnTo>
                  <a:pt x="58" y="84"/>
                </a:lnTo>
                <a:lnTo>
                  <a:pt x="58" y="84"/>
                </a:lnTo>
                <a:lnTo>
                  <a:pt x="59" y="83"/>
                </a:lnTo>
                <a:lnTo>
                  <a:pt x="58" y="80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6"/>
                </a:lnTo>
                <a:lnTo>
                  <a:pt x="57" y="75"/>
                </a:lnTo>
                <a:lnTo>
                  <a:pt x="57" y="75"/>
                </a:lnTo>
                <a:lnTo>
                  <a:pt x="57" y="74"/>
                </a:lnTo>
                <a:lnTo>
                  <a:pt x="58" y="73"/>
                </a:lnTo>
                <a:lnTo>
                  <a:pt x="58" y="73"/>
                </a:lnTo>
                <a:lnTo>
                  <a:pt x="57" y="69"/>
                </a:lnTo>
                <a:lnTo>
                  <a:pt x="57" y="69"/>
                </a:lnTo>
                <a:lnTo>
                  <a:pt x="57" y="68"/>
                </a:lnTo>
                <a:lnTo>
                  <a:pt x="58" y="68"/>
                </a:lnTo>
                <a:lnTo>
                  <a:pt x="59" y="68"/>
                </a:lnTo>
                <a:lnTo>
                  <a:pt x="59" y="66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8" y="68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9" y="65"/>
                </a:lnTo>
                <a:lnTo>
                  <a:pt x="59" y="65"/>
                </a:lnTo>
                <a:lnTo>
                  <a:pt x="60" y="65"/>
                </a:lnTo>
                <a:lnTo>
                  <a:pt x="60" y="65"/>
                </a:lnTo>
                <a:lnTo>
                  <a:pt x="58" y="61"/>
                </a:lnTo>
                <a:lnTo>
                  <a:pt x="58" y="61"/>
                </a:lnTo>
                <a:lnTo>
                  <a:pt x="59" y="61"/>
                </a:lnTo>
                <a:lnTo>
                  <a:pt x="59" y="59"/>
                </a:lnTo>
                <a:lnTo>
                  <a:pt x="60" y="55"/>
                </a:lnTo>
                <a:lnTo>
                  <a:pt x="60" y="55"/>
                </a:lnTo>
                <a:lnTo>
                  <a:pt x="62" y="59"/>
                </a:lnTo>
                <a:lnTo>
                  <a:pt x="62" y="59"/>
                </a:lnTo>
                <a:lnTo>
                  <a:pt x="63" y="59"/>
                </a:lnTo>
                <a:lnTo>
                  <a:pt x="63" y="56"/>
                </a:lnTo>
                <a:lnTo>
                  <a:pt x="63" y="56"/>
                </a:lnTo>
                <a:lnTo>
                  <a:pt x="64" y="59"/>
                </a:lnTo>
                <a:lnTo>
                  <a:pt x="64" y="63"/>
                </a:lnTo>
                <a:lnTo>
                  <a:pt x="64" y="70"/>
                </a:lnTo>
                <a:lnTo>
                  <a:pt x="64" y="70"/>
                </a:lnTo>
                <a:lnTo>
                  <a:pt x="64" y="70"/>
                </a:lnTo>
                <a:lnTo>
                  <a:pt x="63" y="71"/>
                </a:lnTo>
                <a:lnTo>
                  <a:pt x="63" y="71"/>
                </a:lnTo>
                <a:lnTo>
                  <a:pt x="64" y="73"/>
                </a:lnTo>
                <a:lnTo>
                  <a:pt x="64" y="73"/>
                </a:lnTo>
                <a:lnTo>
                  <a:pt x="64" y="73"/>
                </a:lnTo>
                <a:lnTo>
                  <a:pt x="63" y="73"/>
                </a:lnTo>
                <a:lnTo>
                  <a:pt x="63" y="73"/>
                </a:lnTo>
                <a:lnTo>
                  <a:pt x="64" y="75"/>
                </a:lnTo>
                <a:lnTo>
                  <a:pt x="64" y="75"/>
                </a:lnTo>
                <a:lnTo>
                  <a:pt x="64" y="78"/>
                </a:lnTo>
                <a:lnTo>
                  <a:pt x="63" y="80"/>
                </a:lnTo>
                <a:lnTo>
                  <a:pt x="63" y="80"/>
                </a:lnTo>
                <a:lnTo>
                  <a:pt x="64" y="88"/>
                </a:lnTo>
                <a:lnTo>
                  <a:pt x="64" y="88"/>
                </a:lnTo>
                <a:lnTo>
                  <a:pt x="62" y="95"/>
                </a:lnTo>
                <a:lnTo>
                  <a:pt x="62" y="95"/>
                </a:lnTo>
                <a:lnTo>
                  <a:pt x="63" y="96"/>
                </a:lnTo>
                <a:lnTo>
                  <a:pt x="63" y="96"/>
                </a:lnTo>
                <a:lnTo>
                  <a:pt x="62" y="103"/>
                </a:lnTo>
                <a:lnTo>
                  <a:pt x="62" y="105"/>
                </a:lnTo>
                <a:lnTo>
                  <a:pt x="62" y="108"/>
                </a:lnTo>
                <a:lnTo>
                  <a:pt x="62" y="108"/>
                </a:lnTo>
                <a:lnTo>
                  <a:pt x="60" y="110"/>
                </a:lnTo>
                <a:lnTo>
                  <a:pt x="60" y="110"/>
                </a:lnTo>
                <a:lnTo>
                  <a:pt x="60" y="109"/>
                </a:lnTo>
                <a:lnTo>
                  <a:pt x="60" y="108"/>
                </a:lnTo>
                <a:lnTo>
                  <a:pt x="60" y="106"/>
                </a:lnTo>
                <a:lnTo>
                  <a:pt x="59" y="106"/>
                </a:lnTo>
                <a:lnTo>
                  <a:pt x="59" y="106"/>
                </a:lnTo>
                <a:lnTo>
                  <a:pt x="62" y="111"/>
                </a:lnTo>
                <a:lnTo>
                  <a:pt x="62" y="111"/>
                </a:lnTo>
                <a:lnTo>
                  <a:pt x="60" y="114"/>
                </a:lnTo>
                <a:lnTo>
                  <a:pt x="60" y="118"/>
                </a:lnTo>
                <a:lnTo>
                  <a:pt x="60" y="124"/>
                </a:lnTo>
                <a:lnTo>
                  <a:pt x="60" y="124"/>
                </a:lnTo>
                <a:lnTo>
                  <a:pt x="59" y="125"/>
                </a:lnTo>
                <a:lnTo>
                  <a:pt x="58" y="126"/>
                </a:lnTo>
                <a:lnTo>
                  <a:pt x="58" y="126"/>
                </a:lnTo>
                <a:lnTo>
                  <a:pt x="58" y="129"/>
                </a:lnTo>
                <a:lnTo>
                  <a:pt x="57" y="129"/>
                </a:lnTo>
                <a:lnTo>
                  <a:pt x="57" y="130"/>
                </a:lnTo>
                <a:lnTo>
                  <a:pt x="57" y="130"/>
                </a:lnTo>
                <a:lnTo>
                  <a:pt x="56" y="129"/>
                </a:lnTo>
                <a:lnTo>
                  <a:pt x="56" y="128"/>
                </a:lnTo>
                <a:lnTo>
                  <a:pt x="56" y="125"/>
                </a:lnTo>
                <a:lnTo>
                  <a:pt x="56" y="125"/>
                </a:lnTo>
                <a:lnTo>
                  <a:pt x="56" y="120"/>
                </a:lnTo>
                <a:lnTo>
                  <a:pt x="56" y="120"/>
                </a:lnTo>
                <a:lnTo>
                  <a:pt x="56" y="119"/>
                </a:lnTo>
                <a:lnTo>
                  <a:pt x="56" y="119"/>
                </a:lnTo>
                <a:lnTo>
                  <a:pt x="57" y="116"/>
                </a:lnTo>
                <a:lnTo>
                  <a:pt x="57" y="116"/>
                </a:lnTo>
                <a:lnTo>
                  <a:pt x="57" y="114"/>
                </a:lnTo>
                <a:lnTo>
                  <a:pt x="57" y="114"/>
                </a:lnTo>
                <a:lnTo>
                  <a:pt x="57" y="111"/>
                </a:lnTo>
                <a:lnTo>
                  <a:pt x="56" y="109"/>
                </a:lnTo>
                <a:lnTo>
                  <a:pt x="56" y="109"/>
                </a:lnTo>
                <a:lnTo>
                  <a:pt x="58" y="110"/>
                </a:lnTo>
                <a:lnTo>
                  <a:pt x="58" y="110"/>
                </a:lnTo>
                <a:lnTo>
                  <a:pt x="58" y="109"/>
                </a:lnTo>
                <a:lnTo>
                  <a:pt x="58" y="109"/>
                </a:lnTo>
                <a:lnTo>
                  <a:pt x="58" y="109"/>
                </a:lnTo>
                <a:lnTo>
                  <a:pt x="57" y="109"/>
                </a:lnTo>
                <a:lnTo>
                  <a:pt x="57" y="109"/>
                </a:lnTo>
                <a:lnTo>
                  <a:pt x="56" y="106"/>
                </a:lnTo>
                <a:lnTo>
                  <a:pt x="54" y="105"/>
                </a:lnTo>
                <a:lnTo>
                  <a:pt x="54" y="105"/>
                </a:lnTo>
                <a:lnTo>
                  <a:pt x="56" y="99"/>
                </a:lnTo>
                <a:lnTo>
                  <a:pt x="57" y="94"/>
                </a:lnTo>
                <a:lnTo>
                  <a:pt x="57" y="94"/>
                </a:lnTo>
                <a:lnTo>
                  <a:pt x="56" y="91"/>
                </a:lnTo>
                <a:lnTo>
                  <a:pt x="53" y="89"/>
                </a:lnTo>
                <a:lnTo>
                  <a:pt x="53" y="89"/>
                </a:lnTo>
                <a:lnTo>
                  <a:pt x="54" y="84"/>
                </a:lnTo>
                <a:lnTo>
                  <a:pt x="56" y="84"/>
                </a:lnTo>
                <a:lnTo>
                  <a:pt x="56" y="84"/>
                </a:lnTo>
                <a:lnTo>
                  <a:pt x="56" y="83"/>
                </a:lnTo>
                <a:lnTo>
                  <a:pt x="54" y="81"/>
                </a:lnTo>
                <a:lnTo>
                  <a:pt x="54" y="81"/>
                </a:lnTo>
                <a:close/>
                <a:moveTo>
                  <a:pt x="56" y="103"/>
                </a:moveTo>
                <a:lnTo>
                  <a:pt x="56" y="103"/>
                </a:lnTo>
                <a:lnTo>
                  <a:pt x="57" y="101"/>
                </a:lnTo>
                <a:lnTo>
                  <a:pt x="57" y="101"/>
                </a:lnTo>
                <a:lnTo>
                  <a:pt x="56" y="103"/>
                </a:lnTo>
                <a:lnTo>
                  <a:pt x="56" y="103"/>
                </a:lnTo>
                <a:lnTo>
                  <a:pt x="56" y="105"/>
                </a:lnTo>
                <a:lnTo>
                  <a:pt x="56" y="105"/>
                </a:lnTo>
                <a:lnTo>
                  <a:pt x="58" y="105"/>
                </a:lnTo>
                <a:lnTo>
                  <a:pt x="59" y="104"/>
                </a:lnTo>
                <a:lnTo>
                  <a:pt x="59" y="104"/>
                </a:lnTo>
                <a:lnTo>
                  <a:pt x="58" y="104"/>
                </a:lnTo>
                <a:lnTo>
                  <a:pt x="57" y="104"/>
                </a:lnTo>
                <a:lnTo>
                  <a:pt x="57" y="104"/>
                </a:lnTo>
                <a:lnTo>
                  <a:pt x="56" y="103"/>
                </a:lnTo>
                <a:lnTo>
                  <a:pt x="56" y="103"/>
                </a:lnTo>
                <a:close/>
                <a:moveTo>
                  <a:pt x="57" y="99"/>
                </a:moveTo>
                <a:lnTo>
                  <a:pt x="57" y="99"/>
                </a:lnTo>
                <a:lnTo>
                  <a:pt x="57" y="100"/>
                </a:lnTo>
                <a:lnTo>
                  <a:pt x="58" y="100"/>
                </a:lnTo>
                <a:lnTo>
                  <a:pt x="59" y="101"/>
                </a:lnTo>
                <a:lnTo>
                  <a:pt x="59" y="101"/>
                </a:lnTo>
                <a:lnTo>
                  <a:pt x="58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1"/>
                </a:lnTo>
                <a:lnTo>
                  <a:pt x="60" y="101"/>
                </a:lnTo>
                <a:lnTo>
                  <a:pt x="60" y="100"/>
                </a:lnTo>
                <a:lnTo>
                  <a:pt x="60" y="100"/>
                </a:lnTo>
                <a:lnTo>
                  <a:pt x="59" y="100"/>
                </a:lnTo>
                <a:lnTo>
                  <a:pt x="59" y="100"/>
                </a:lnTo>
                <a:lnTo>
                  <a:pt x="58" y="99"/>
                </a:lnTo>
                <a:lnTo>
                  <a:pt x="57" y="99"/>
                </a:lnTo>
                <a:lnTo>
                  <a:pt x="57" y="99"/>
                </a:lnTo>
                <a:close/>
                <a:moveTo>
                  <a:pt x="58" y="95"/>
                </a:moveTo>
                <a:lnTo>
                  <a:pt x="58" y="95"/>
                </a:lnTo>
                <a:lnTo>
                  <a:pt x="57" y="96"/>
                </a:lnTo>
                <a:lnTo>
                  <a:pt x="56" y="99"/>
                </a:lnTo>
                <a:lnTo>
                  <a:pt x="56" y="99"/>
                </a:lnTo>
                <a:lnTo>
                  <a:pt x="58" y="98"/>
                </a:lnTo>
                <a:lnTo>
                  <a:pt x="59" y="98"/>
                </a:lnTo>
                <a:lnTo>
                  <a:pt x="59" y="98"/>
                </a:lnTo>
                <a:lnTo>
                  <a:pt x="58" y="96"/>
                </a:lnTo>
                <a:lnTo>
                  <a:pt x="58" y="95"/>
                </a:lnTo>
                <a:lnTo>
                  <a:pt x="58" y="95"/>
                </a:lnTo>
                <a:close/>
                <a:moveTo>
                  <a:pt x="62" y="69"/>
                </a:moveTo>
                <a:lnTo>
                  <a:pt x="62" y="69"/>
                </a:lnTo>
                <a:lnTo>
                  <a:pt x="63" y="69"/>
                </a:lnTo>
                <a:lnTo>
                  <a:pt x="63" y="69"/>
                </a:lnTo>
                <a:lnTo>
                  <a:pt x="63" y="66"/>
                </a:lnTo>
                <a:lnTo>
                  <a:pt x="62" y="65"/>
                </a:lnTo>
                <a:lnTo>
                  <a:pt x="62" y="65"/>
                </a:lnTo>
                <a:lnTo>
                  <a:pt x="62" y="68"/>
                </a:lnTo>
                <a:lnTo>
                  <a:pt x="62" y="69"/>
                </a:lnTo>
                <a:lnTo>
                  <a:pt x="62" y="69"/>
                </a:lnTo>
                <a:close/>
                <a:moveTo>
                  <a:pt x="60" y="86"/>
                </a:moveTo>
                <a:lnTo>
                  <a:pt x="60" y="86"/>
                </a:lnTo>
                <a:lnTo>
                  <a:pt x="59" y="90"/>
                </a:lnTo>
                <a:lnTo>
                  <a:pt x="59" y="91"/>
                </a:lnTo>
                <a:lnTo>
                  <a:pt x="60" y="91"/>
                </a:lnTo>
                <a:lnTo>
                  <a:pt x="60" y="91"/>
                </a:lnTo>
                <a:lnTo>
                  <a:pt x="60" y="89"/>
                </a:lnTo>
                <a:lnTo>
                  <a:pt x="60" y="88"/>
                </a:lnTo>
                <a:lnTo>
                  <a:pt x="60" y="86"/>
                </a:lnTo>
                <a:lnTo>
                  <a:pt x="60" y="86"/>
                </a:lnTo>
                <a:close/>
                <a:moveTo>
                  <a:pt x="56" y="85"/>
                </a:moveTo>
                <a:lnTo>
                  <a:pt x="56" y="85"/>
                </a:lnTo>
                <a:lnTo>
                  <a:pt x="54" y="86"/>
                </a:lnTo>
                <a:lnTo>
                  <a:pt x="54" y="89"/>
                </a:lnTo>
                <a:lnTo>
                  <a:pt x="57" y="90"/>
                </a:lnTo>
                <a:lnTo>
                  <a:pt x="58" y="91"/>
                </a:lnTo>
                <a:lnTo>
                  <a:pt x="58" y="91"/>
                </a:lnTo>
                <a:lnTo>
                  <a:pt x="58" y="90"/>
                </a:lnTo>
                <a:lnTo>
                  <a:pt x="57" y="89"/>
                </a:lnTo>
                <a:lnTo>
                  <a:pt x="56" y="88"/>
                </a:lnTo>
                <a:lnTo>
                  <a:pt x="56" y="85"/>
                </a:lnTo>
                <a:lnTo>
                  <a:pt x="56" y="85"/>
                </a:lnTo>
                <a:close/>
                <a:moveTo>
                  <a:pt x="34" y="339"/>
                </a:moveTo>
                <a:lnTo>
                  <a:pt x="34" y="339"/>
                </a:lnTo>
                <a:lnTo>
                  <a:pt x="34" y="338"/>
                </a:lnTo>
                <a:lnTo>
                  <a:pt x="34" y="338"/>
                </a:lnTo>
                <a:lnTo>
                  <a:pt x="33" y="337"/>
                </a:lnTo>
                <a:lnTo>
                  <a:pt x="33" y="335"/>
                </a:lnTo>
                <a:lnTo>
                  <a:pt x="33" y="335"/>
                </a:lnTo>
                <a:lnTo>
                  <a:pt x="34" y="337"/>
                </a:lnTo>
                <a:lnTo>
                  <a:pt x="35" y="338"/>
                </a:lnTo>
                <a:lnTo>
                  <a:pt x="36" y="338"/>
                </a:lnTo>
                <a:lnTo>
                  <a:pt x="36" y="338"/>
                </a:lnTo>
                <a:lnTo>
                  <a:pt x="36" y="339"/>
                </a:lnTo>
                <a:lnTo>
                  <a:pt x="34" y="339"/>
                </a:lnTo>
                <a:lnTo>
                  <a:pt x="34" y="339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51" y="1"/>
                </a:lnTo>
                <a:lnTo>
                  <a:pt x="51" y="3"/>
                </a:lnTo>
                <a:lnTo>
                  <a:pt x="51" y="5"/>
                </a:lnTo>
                <a:lnTo>
                  <a:pt x="51" y="5"/>
                </a:lnTo>
                <a:lnTo>
                  <a:pt x="50" y="5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48" y="110"/>
                </a:lnTo>
                <a:lnTo>
                  <a:pt x="50" y="109"/>
                </a:lnTo>
                <a:lnTo>
                  <a:pt x="50" y="109"/>
                </a:lnTo>
                <a:lnTo>
                  <a:pt x="50" y="108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0" y="110"/>
                </a:lnTo>
                <a:lnTo>
                  <a:pt x="51" y="111"/>
                </a:lnTo>
                <a:lnTo>
                  <a:pt x="51" y="111"/>
                </a:lnTo>
                <a:lnTo>
                  <a:pt x="50" y="113"/>
                </a:lnTo>
                <a:lnTo>
                  <a:pt x="50" y="111"/>
                </a:lnTo>
                <a:lnTo>
                  <a:pt x="50" y="110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54" y="106"/>
                </a:move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56" y="108"/>
                </a:lnTo>
                <a:lnTo>
                  <a:pt x="56" y="110"/>
                </a:lnTo>
                <a:lnTo>
                  <a:pt x="56" y="113"/>
                </a:lnTo>
                <a:lnTo>
                  <a:pt x="56" y="113"/>
                </a:lnTo>
                <a:lnTo>
                  <a:pt x="54" y="111"/>
                </a:lnTo>
                <a:lnTo>
                  <a:pt x="54" y="11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42" y="93"/>
                </a:moveTo>
                <a:lnTo>
                  <a:pt x="42" y="91"/>
                </a:lnTo>
                <a:lnTo>
                  <a:pt x="42" y="91"/>
                </a:lnTo>
                <a:lnTo>
                  <a:pt x="43" y="91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90"/>
                </a:lnTo>
                <a:lnTo>
                  <a:pt x="42" y="90"/>
                </a:lnTo>
                <a:lnTo>
                  <a:pt x="42" y="90"/>
                </a:lnTo>
                <a:lnTo>
                  <a:pt x="42" y="89"/>
                </a:lnTo>
                <a:lnTo>
                  <a:pt x="43" y="88"/>
                </a:lnTo>
                <a:lnTo>
                  <a:pt x="43" y="88"/>
                </a:lnTo>
                <a:lnTo>
                  <a:pt x="41" y="88"/>
                </a:lnTo>
                <a:lnTo>
                  <a:pt x="41" y="88"/>
                </a:lnTo>
                <a:lnTo>
                  <a:pt x="42" y="86"/>
                </a:lnTo>
                <a:lnTo>
                  <a:pt x="42" y="85"/>
                </a:lnTo>
                <a:lnTo>
                  <a:pt x="42" y="81"/>
                </a:lnTo>
                <a:lnTo>
                  <a:pt x="42" y="81"/>
                </a:lnTo>
                <a:lnTo>
                  <a:pt x="43" y="83"/>
                </a:lnTo>
                <a:lnTo>
                  <a:pt x="43" y="84"/>
                </a:lnTo>
                <a:lnTo>
                  <a:pt x="43" y="84"/>
                </a:lnTo>
                <a:lnTo>
                  <a:pt x="45" y="84"/>
                </a:lnTo>
                <a:lnTo>
                  <a:pt x="45" y="84"/>
                </a:lnTo>
                <a:lnTo>
                  <a:pt x="43" y="86"/>
                </a:lnTo>
                <a:lnTo>
                  <a:pt x="43" y="86"/>
                </a:lnTo>
                <a:lnTo>
                  <a:pt x="45" y="86"/>
                </a:lnTo>
                <a:lnTo>
                  <a:pt x="45" y="86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3"/>
                </a:lnTo>
                <a:lnTo>
                  <a:pt x="42" y="93"/>
                </a:lnTo>
                <a:lnTo>
                  <a:pt x="42" y="93"/>
                </a:lnTo>
                <a:close/>
                <a:moveTo>
                  <a:pt x="204" y="679"/>
                </a:moveTo>
                <a:lnTo>
                  <a:pt x="204" y="679"/>
                </a:lnTo>
                <a:lnTo>
                  <a:pt x="204" y="681"/>
                </a:lnTo>
                <a:lnTo>
                  <a:pt x="203" y="682"/>
                </a:lnTo>
                <a:lnTo>
                  <a:pt x="202" y="682"/>
                </a:lnTo>
                <a:lnTo>
                  <a:pt x="202" y="682"/>
                </a:lnTo>
                <a:lnTo>
                  <a:pt x="202" y="681"/>
                </a:lnTo>
                <a:lnTo>
                  <a:pt x="204" y="679"/>
                </a:lnTo>
                <a:lnTo>
                  <a:pt x="204" y="679"/>
                </a:lnTo>
                <a:close/>
                <a:moveTo>
                  <a:pt x="47" y="98"/>
                </a:moveTo>
                <a:lnTo>
                  <a:pt x="47" y="98"/>
                </a:lnTo>
                <a:lnTo>
                  <a:pt x="48" y="94"/>
                </a:lnTo>
                <a:lnTo>
                  <a:pt x="48" y="93"/>
                </a:lnTo>
                <a:lnTo>
                  <a:pt x="47" y="93"/>
                </a:lnTo>
                <a:lnTo>
                  <a:pt x="47" y="93"/>
                </a:lnTo>
                <a:lnTo>
                  <a:pt x="47" y="91"/>
                </a:lnTo>
                <a:lnTo>
                  <a:pt x="47" y="90"/>
                </a:lnTo>
                <a:lnTo>
                  <a:pt x="48" y="90"/>
                </a:lnTo>
                <a:lnTo>
                  <a:pt x="48" y="89"/>
                </a:lnTo>
                <a:lnTo>
                  <a:pt x="48" y="89"/>
                </a:lnTo>
                <a:lnTo>
                  <a:pt x="48" y="88"/>
                </a:lnTo>
                <a:lnTo>
                  <a:pt x="47" y="86"/>
                </a:lnTo>
                <a:lnTo>
                  <a:pt x="47" y="85"/>
                </a:lnTo>
                <a:lnTo>
                  <a:pt x="47" y="84"/>
                </a:lnTo>
                <a:lnTo>
                  <a:pt x="47" y="84"/>
                </a:lnTo>
                <a:lnTo>
                  <a:pt x="48" y="85"/>
                </a:lnTo>
                <a:lnTo>
                  <a:pt x="50" y="89"/>
                </a:lnTo>
                <a:lnTo>
                  <a:pt x="50" y="89"/>
                </a:lnTo>
                <a:lnTo>
                  <a:pt x="50" y="94"/>
                </a:lnTo>
                <a:lnTo>
                  <a:pt x="48" y="96"/>
                </a:lnTo>
                <a:lnTo>
                  <a:pt x="47" y="98"/>
                </a:lnTo>
                <a:lnTo>
                  <a:pt x="47" y="98"/>
                </a:lnTo>
                <a:close/>
                <a:moveTo>
                  <a:pt x="48" y="99"/>
                </a:moveTo>
                <a:lnTo>
                  <a:pt x="48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6"/>
                </a:lnTo>
                <a:lnTo>
                  <a:pt x="48" y="108"/>
                </a:lnTo>
                <a:lnTo>
                  <a:pt x="48" y="108"/>
                </a:lnTo>
                <a:lnTo>
                  <a:pt x="47" y="106"/>
                </a:lnTo>
                <a:lnTo>
                  <a:pt x="47" y="104"/>
                </a:lnTo>
                <a:lnTo>
                  <a:pt x="48" y="101"/>
                </a:lnTo>
                <a:lnTo>
                  <a:pt x="48" y="99"/>
                </a:lnTo>
                <a:lnTo>
                  <a:pt x="48" y="99"/>
                </a:lnTo>
                <a:close/>
                <a:moveTo>
                  <a:pt x="53" y="94"/>
                </a:moveTo>
                <a:lnTo>
                  <a:pt x="53" y="94"/>
                </a:lnTo>
                <a:lnTo>
                  <a:pt x="52" y="91"/>
                </a:lnTo>
                <a:lnTo>
                  <a:pt x="52" y="91"/>
                </a:lnTo>
                <a:lnTo>
                  <a:pt x="53" y="91"/>
                </a:lnTo>
                <a:lnTo>
                  <a:pt x="53" y="93"/>
                </a:lnTo>
                <a:lnTo>
                  <a:pt x="53" y="94"/>
                </a:lnTo>
                <a:lnTo>
                  <a:pt x="54" y="94"/>
                </a:lnTo>
                <a:lnTo>
                  <a:pt x="54" y="94"/>
                </a:lnTo>
                <a:lnTo>
                  <a:pt x="53" y="99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7" y="3"/>
                </a:moveTo>
                <a:lnTo>
                  <a:pt x="7" y="3"/>
                </a:lnTo>
                <a:lnTo>
                  <a:pt x="11" y="5"/>
                </a:lnTo>
                <a:lnTo>
                  <a:pt x="13" y="6"/>
                </a:lnTo>
                <a:lnTo>
                  <a:pt x="14" y="8"/>
                </a:lnTo>
                <a:lnTo>
                  <a:pt x="14" y="8"/>
                </a:lnTo>
                <a:lnTo>
                  <a:pt x="14" y="11"/>
                </a:lnTo>
                <a:lnTo>
                  <a:pt x="14" y="11"/>
                </a:lnTo>
                <a:lnTo>
                  <a:pt x="16" y="14"/>
                </a:lnTo>
                <a:lnTo>
                  <a:pt x="17" y="15"/>
                </a:lnTo>
                <a:lnTo>
                  <a:pt x="16" y="16"/>
                </a:lnTo>
                <a:lnTo>
                  <a:pt x="16" y="16"/>
                </a:lnTo>
                <a:lnTo>
                  <a:pt x="18" y="20"/>
                </a:lnTo>
                <a:lnTo>
                  <a:pt x="18" y="20"/>
                </a:lnTo>
                <a:lnTo>
                  <a:pt x="18" y="30"/>
                </a:lnTo>
                <a:lnTo>
                  <a:pt x="18" y="35"/>
                </a:lnTo>
                <a:lnTo>
                  <a:pt x="17" y="39"/>
                </a:lnTo>
                <a:lnTo>
                  <a:pt x="17" y="39"/>
                </a:lnTo>
                <a:lnTo>
                  <a:pt x="17" y="38"/>
                </a:lnTo>
                <a:lnTo>
                  <a:pt x="17" y="38"/>
                </a:lnTo>
                <a:lnTo>
                  <a:pt x="16" y="38"/>
                </a:lnTo>
                <a:lnTo>
                  <a:pt x="16" y="39"/>
                </a:lnTo>
                <a:lnTo>
                  <a:pt x="16" y="40"/>
                </a:lnTo>
                <a:lnTo>
                  <a:pt x="16" y="40"/>
                </a:lnTo>
                <a:lnTo>
                  <a:pt x="13" y="43"/>
                </a:lnTo>
                <a:lnTo>
                  <a:pt x="13" y="45"/>
                </a:lnTo>
                <a:lnTo>
                  <a:pt x="13" y="45"/>
                </a:lnTo>
                <a:lnTo>
                  <a:pt x="16" y="43"/>
                </a:lnTo>
                <a:lnTo>
                  <a:pt x="17" y="40"/>
                </a:lnTo>
                <a:lnTo>
                  <a:pt x="17" y="40"/>
                </a:lnTo>
                <a:lnTo>
                  <a:pt x="17" y="41"/>
                </a:lnTo>
                <a:lnTo>
                  <a:pt x="17" y="44"/>
                </a:lnTo>
                <a:lnTo>
                  <a:pt x="17" y="48"/>
                </a:lnTo>
                <a:lnTo>
                  <a:pt x="17" y="48"/>
                </a:lnTo>
                <a:lnTo>
                  <a:pt x="16" y="46"/>
                </a:lnTo>
                <a:lnTo>
                  <a:pt x="16" y="48"/>
                </a:lnTo>
                <a:lnTo>
                  <a:pt x="14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9"/>
                </a:lnTo>
                <a:lnTo>
                  <a:pt x="16" y="49"/>
                </a:lnTo>
                <a:lnTo>
                  <a:pt x="17" y="48"/>
                </a:lnTo>
                <a:lnTo>
                  <a:pt x="18" y="48"/>
                </a:lnTo>
                <a:lnTo>
                  <a:pt x="18" y="50"/>
                </a:lnTo>
                <a:lnTo>
                  <a:pt x="18" y="50"/>
                </a:lnTo>
                <a:lnTo>
                  <a:pt x="18" y="49"/>
                </a:lnTo>
                <a:lnTo>
                  <a:pt x="17" y="50"/>
                </a:lnTo>
                <a:lnTo>
                  <a:pt x="16" y="51"/>
                </a:lnTo>
                <a:lnTo>
                  <a:pt x="16" y="53"/>
                </a:lnTo>
                <a:lnTo>
                  <a:pt x="16" y="53"/>
                </a:lnTo>
                <a:lnTo>
                  <a:pt x="17" y="53"/>
                </a:lnTo>
                <a:lnTo>
                  <a:pt x="17" y="51"/>
                </a:lnTo>
                <a:lnTo>
                  <a:pt x="17" y="51"/>
                </a:lnTo>
                <a:lnTo>
                  <a:pt x="17" y="51"/>
                </a:lnTo>
                <a:lnTo>
                  <a:pt x="17" y="53"/>
                </a:lnTo>
                <a:lnTo>
                  <a:pt x="18" y="56"/>
                </a:lnTo>
                <a:lnTo>
                  <a:pt x="18" y="56"/>
                </a:lnTo>
                <a:lnTo>
                  <a:pt x="17" y="56"/>
                </a:lnTo>
                <a:lnTo>
                  <a:pt x="16" y="58"/>
                </a:lnTo>
                <a:lnTo>
                  <a:pt x="16" y="58"/>
                </a:lnTo>
                <a:lnTo>
                  <a:pt x="17" y="59"/>
                </a:lnTo>
                <a:lnTo>
                  <a:pt x="16" y="60"/>
                </a:lnTo>
                <a:lnTo>
                  <a:pt x="14" y="64"/>
                </a:lnTo>
                <a:lnTo>
                  <a:pt x="14" y="64"/>
                </a:lnTo>
                <a:lnTo>
                  <a:pt x="13" y="59"/>
                </a:lnTo>
                <a:lnTo>
                  <a:pt x="12" y="58"/>
                </a:lnTo>
                <a:lnTo>
                  <a:pt x="10" y="56"/>
                </a:lnTo>
                <a:lnTo>
                  <a:pt x="10" y="56"/>
                </a:lnTo>
                <a:lnTo>
                  <a:pt x="11" y="56"/>
                </a:lnTo>
                <a:lnTo>
                  <a:pt x="11" y="55"/>
                </a:lnTo>
                <a:lnTo>
                  <a:pt x="11" y="55"/>
                </a:lnTo>
                <a:lnTo>
                  <a:pt x="11" y="55"/>
                </a:lnTo>
                <a:lnTo>
                  <a:pt x="10" y="55"/>
                </a:lnTo>
                <a:lnTo>
                  <a:pt x="8" y="55"/>
                </a:lnTo>
                <a:lnTo>
                  <a:pt x="8" y="55"/>
                </a:lnTo>
                <a:lnTo>
                  <a:pt x="8" y="53"/>
                </a:lnTo>
                <a:lnTo>
                  <a:pt x="8" y="50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0" y="53"/>
                </a:lnTo>
                <a:lnTo>
                  <a:pt x="10" y="53"/>
                </a:lnTo>
                <a:lnTo>
                  <a:pt x="11" y="53"/>
                </a:lnTo>
                <a:lnTo>
                  <a:pt x="11" y="51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1" y="46"/>
                </a:lnTo>
                <a:lnTo>
                  <a:pt x="11" y="45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7" y="46"/>
                </a:lnTo>
                <a:lnTo>
                  <a:pt x="7" y="46"/>
                </a:lnTo>
                <a:lnTo>
                  <a:pt x="7" y="49"/>
                </a:lnTo>
                <a:lnTo>
                  <a:pt x="7" y="51"/>
                </a:lnTo>
                <a:lnTo>
                  <a:pt x="7" y="51"/>
                </a:lnTo>
                <a:lnTo>
                  <a:pt x="6" y="35"/>
                </a:lnTo>
                <a:lnTo>
                  <a:pt x="6" y="35"/>
                </a:lnTo>
                <a:lnTo>
                  <a:pt x="10" y="35"/>
                </a:lnTo>
                <a:lnTo>
                  <a:pt x="12" y="35"/>
                </a:lnTo>
                <a:lnTo>
                  <a:pt x="12" y="35"/>
                </a:lnTo>
                <a:lnTo>
                  <a:pt x="12" y="33"/>
                </a:lnTo>
                <a:lnTo>
                  <a:pt x="11" y="31"/>
                </a:lnTo>
                <a:lnTo>
                  <a:pt x="11" y="31"/>
                </a:lnTo>
                <a:lnTo>
                  <a:pt x="11" y="31"/>
                </a:lnTo>
                <a:lnTo>
                  <a:pt x="10" y="31"/>
                </a:lnTo>
                <a:lnTo>
                  <a:pt x="10" y="33"/>
                </a:lnTo>
                <a:lnTo>
                  <a:pt x="8" y="31"/>
                </a:lnTo>
                <a:lnTo>
                  <a:pt x="8" y="29"/>
                </a:lnTo>
                <a:lnTo>
                  <a:pt x="8" y="29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6" y="33"/>
                </a:lnTo>
                <a:lnTo>
                  <a:pt x="5" y="31"/>
                </a:lnTo>
                <a:lnTo>
                  <a:pt x="5" y="29"/>
                </a:lnTo>
                <a:lnTo>
                  <a:pt x="5" y="24"/>
                </a:lnTo>
                <a:lnTo>
                  <a:pt x="5" y="24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5" y="21"/>
                </a:lnTo>
                <a:lnTo>
                  <a:pt x="5" y="21"/>
                </a:lnTo>
                <a:lnTo>
                  <a:pt x="4" y="23"/>
                </a:lnTo>
                <a:lnTo>
                  <a:pt x="4" y="23"/>
                </a:lnTo>
                <a:lnTo>
                  <a:pt x="2" y="18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2" y="10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1" y="6"/>
                </a:lnTo>
                <a:lnTo>
                  <a:pt x="4" y="5"/>
                </a:lnTo>
                <a:lnTo>
                  <a:pt x="7" y="3"/>
                </a:lnTo>
                <a:lnTo>
                  <a:pt x="7" y="3"/>
                </a:lnTo>
                <a:close/>
                <a:moveTo>
                  <a:pt x="13" y="46"/>
                </a:moveTo>
                <a:lnTo>
                  <a:pt x="13" y="46"/>
                </a:lnTo>
                <a:lnTo>
                  <a:pt x="12" y="46"/>
                </a:lnTo>
                <a:lnTo>
                  <a:pt x="11" y="48"/>
                </a:lnTo>
                <a:lnTo>
                  <a:pt x="11" y="50"/>
                </a:lnTo>
                <a:lnTo>
                  <a:pt x="12" y="50"/>
                </a:lnTo>
                <a:lnTo>
                  <a:pt x="12" y="50"/>
                </a:lnTo>
                <a:lnTo>
                  <a:pt x="12" y="49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12" y="35"/>
                </a:moveTo>
                <a:lnTo>
                  <a:pt x="12" y="35"/>
                </a:lnTo>
                <a:lnTo>
                  <a:pt x="11" y="36"/>
                </a:lnTo>
                <a:lnTo>
                  <a:pt x="7" y="36"/>
                </a:lnTo>
                <a:lnTo>
                  <a:pt x="7" y="36"/>
                </a:lnTo>
                <a:lnTo>
                  <a:pt x="8" y="38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0" y="40"/>
                </a:lnTo>
                <a:lnTo>
                  <a:pt x="10" y="41"/>
                </a:lnTo>
                <a:lnTo>
                  <a:pt x="11" y="44"/>
                </a:lnTo>
                <a:lnTo>
                  <a:pt x="12" y="44"/>
                </a:lnTo>
                <a:lnTo>
                  <a:pt x="12" y="44"/>
                </a:lnTo>
                <a:lnTo>
                  <a:pt x="12" y="43"/>
                </a:lnTo>
                <a:lnTo>
                  <a:pt x="11" y="41"/>
                </a:lnTo>
                <a:lnTo>
                  <a:pt x="11" y="41"/>
                </a:lnTo>
                <a:lnTo>
                  <a:pt x="13" y="38"/>
                </a:lnTo>
                <a:lnTo>
                  <a:pt x="13" y="36"/>
                </a:lnTo>
                <a:lnTo>
                  <a:pt x="12" y="35"/>
                </a:lnTo>
                <a:lnTo>
                  <a:pt x="12" y="35"/>
                </a:lnTo>
                <a:close/>
                <a:moveTo>
                  <a:pt x="10" y="23"/>
                </a:moveTo>
                <a:lnTo>
                  <a:pt x="10" y="23"/>
                </a:lnTo>
                <a:lnTo>
                  <a:pt x="8" y="25"/>
                </a:lnTo>
                <a:lnTo>
                  <a:pt x="10" y="26"/>
                </a:lnTo>
                <a:lnTo>
                  <a:pt x="10" y="26"/>
                </a:lnTo>
                <a:lnTo>
                  <a:pt x="10" y="29"/>
                </a:lnTo>
                <a:lnTo>
                  <a:pt x="10" y="30"/>
                </a:lnTo>
                <a:lnTo>
                  <a:pt x="11" y="30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2" y="26"/>
                </a:lnTo>
                <a:lnTo>
                  <a:pt x="12" y="26"/>
                </a:lnTo>
                <a:lnTo>
                  <a:pt x="11" y="26"/>
                </a:lnTo>
                <a:lnTo>
                  <a:pt x="10" y="25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12" y="24"/>
                </a:moveTo>
                <a:lnTo>
                  <a:pt x="12" y="24"/>
                </a:lnTo>
                <a:lnTo>
                  <a:pt x="13" y="23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2" y="21"/>
                </a:lnTo>
                <a:lnTo>
                  <a:pt x="12" y="24"/>
                </a:lnTo>
                <a:lnTo>
                  <a:pt x="12" y="24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21"/>
                </a:lnTo>
                <a:lnTo>
                  <a:pt x="10" y="21"/>
                </a:lnTo>
                <a:lnTo>
                  <a:pt x="10" y="21"/>
                </a:lnTo>
                <a:lnTo>
                  <a:pt x="10" y="20"/>
                </a:lnTo>
                <a:lnTo>
                  <a:pt x="11" y="19"/>
                </a:lnTo>
                <a:lnTo>
                  <a:pt x="8" y="19"/>
                </a:lnTo>
                <a:close/>
                <a:moveTo>
                  <a:pt x="6" y="18"/>
                </a:moveTo>
                <a:lnTo>
                  <a:pt x="6" y="18"/>
                </a:lnTo>
                <a:lnTo>
                  <a:pt x="8" y="18"/>
                </a:lnTo>
                <a:lnTo>
                  <a:pt x="10" y="18"/>
                </a:lnTo>
                <a:lnTo>
                  <a:pt x="10" y="16"/>
                </a:lnTo>
                <a:lnTo>
                  <a:pt x="10" y="16"/>
                </a:lnTo>
                <a:lnTo>
                  <a:pt x="7" y="16"/>
                </a:lnTo>
                <a:lnTo>
                  <a:pt x="6" y="16"/>
                </a:lnTo>
                <a:lnTo>
                  <a:pt x="6" y="18"/>
                </a:lnTo>
                <a:lnTo>
                  <a:pt x="6" y="18"/>
                </a:lnTo>
                <a:close/>
                <a:moveTo>
                  <a:pt x="4" y="9"/>
                </a:moveTo>
                <a:lnTo>
                  <a:pt x="4" y="9"/>
                </a:lnTo>
                <a:lnTo>
                  <a:pt x="4" y="9"/>
                </a:lnTo>
                <a:lnTo>
                  <a:pt x="4" y="10"/>
                </a:lnTo>
                <a:lnTo>
                  <a:pt x="4" y="10"/>
                </a:lnTo>
                <a:lnTo>
                  <a:pt x="6" y="9"/>
                </a:lnTo>
                <a:lnTo>
                  <a:pt x="6" y="8"/>
                </a:lnTo>
                <a:lnTo>
                  <a:pt x="6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35" y="297"/>
                </a:lnTo>
                <a:lnTo>
                  <a:pt x="34" y="298"/>
                </a:lnTo>
                <a:lnTo>
                  <a:pt x="34" y="299"/>
                </a:lnTo>
                <a:lnTo>
                  <a:pt x="34" y="299"/>
                </a:lnTo>
                <a:lnTo>
                  <a:pt x="34" y="295"/>
                </a:lnTo>
                <a:lnTo>
                  <a:pt x="34" y="293"/>
                </a:lnTo>
                <a:lnTo>
                  <a:pt x="34" y="293"/>
                </a:lnTo>
                <a:lnTo>
                  <a:pt x="35" y="293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33" y="295"/>
                </a:moveTo>
                <a:lnTo>
                  <a:pt x="33" y="295"/>
                </a:lnTo>
                <a:lnTo>
                  <a:pt x="31" y="297"/>
                </a:lnTo>
                <a:lnTo>
                  <a:pt x="31" y="295"/>
                </a:lnTo>
                <a:lnTo>
                  <a:pt x="31" y="293"/>
                </a:lnTo>
                <a:lnTo>
                  <a:pt x="31" y="292"/>
                </a:lnTo>
                <a:lnTo>
                  <a:pt x="31" y="292"/>
                </a:lnTo>
                <a:lnTo>
                  <a:pt x="33" y="293"/>
                </a:lnTo>
                <a:lnTo>
                  <a:pt x="31" y="294"/>
                </a:lnTo>
                <a:lnTo>
                  <a:pt x="31" y="295"/>
                </a:lnTo>
                <a:lnTo>
                  <a:pt x="33" y="295"/>
                </a:lnTo>
                <a:lnTo>
                  <a:pt x="33" y="295"/>
                </a:lnTo>
                <a:close/>
                <a:moveTo>
                  <a:pt x="31" y="275"/>
                </a:moveTo>
                <a:lnTo>
                  <a:pt x="31" y="275"/>
                </a:lnTo>
                <a:lnTo>
                  <a:pt x="34" y="279"/>
                </a:lnTo>
                <a:lnTo>
                  <a:pt x="34" y="282"/>
                </a:lnTo>
                <a:lnTo>
                  <a:pt x="33" y="283"/>
                </a:lnTo>
                <a:lnTo>
                  <a:pt x="33" y="283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3" y="287"/>
                </a:lnTo>
                <a:lnTo>
                  <a:pt x="33" y="287"/>
                </a:lnTo>
                <a:lnTo>
                  <a:pt x="33" y="284"/>
                </a:lnTo>
                <a:lnTo>
                  <a:pt x="33" y="282"/>
                </a:lnTo>
                <a:lnTo>
                  <a:pt x="33" y="280"/>
                </a:lnTo>
                <a:lnTo>
                  <a:pt x="33" y="279"/>
                </a:lnTo>
                <a:lnTo>
                  <a:pt x="31" y="279"/>
                </a:lnTo>
                <a:lnTo>
                  <a:pt x="31" y="279"/>
                </a:lnTo>
                <a:lnTo>
                  <a:pt x="31" y="278"/>
                </a:lnTo>
                <a:lnTo>
                  <a:pt x="31" y="275"/>
                </a:lnTo>
                <a:lnTo>
                  <a:pt x="31" y="275"/>
                </a:lnTo>
                <a:close/>
                <a:moveTo>
                  <a:pt x="34" y="300"/>
                </a:moveTo>
                <a:lnTo>
                  <a:pt x="34" y="300"/>
                </a:lnTo>
                <a:lnTo>
                  <a:pt x="34" y="303"/>
                </a:lnTo>
                <a:lnTo>
                  <a:pt x="34" y="304"/>
                </a:lnTo>
                <a:lnTo>
                  <a:pt x="35" y="305"/>
                </a:lnTo>
                <a:lnTo>
                  <a:pt x="35" y="307"/>
                </a:lnTo>
                <a:lnTo>
                  <a:pt x="35" y="307"/>
                </a:lnTo>
                <a:lnTo>
                  <a:pt x="34" y="305"/>
                </a:lnTo>
                <a:lnTo>
                  <a:pt x="33" y="304"/>
                </a:lnTo>
                <a:lnTo>
                  <a:pt x="33" y="303"/>
                </a:lnTo>
                <a:lnTo>
                  <a:pt x="33" y="302"/>
                </a:lnTo>
                <a:lnTo>
                  <a:pt x="33" y="302"/>
                </a:lnTo>
                <a:lnTo>
                  <a:pt x="34" y="300"/>
                </a:lnTo>
                <a:lnTo>
                  <a:pt x="35" y="299"/>
                </a:lnTo>
                <a:lnTo>
                  <a:pt x="35" y="300"/>
                </a:lnTo>
                <a:lnTo>
                  <a:pt x="35" y="300"/>
                </a:lnTo>
                <a:lnTo>
                  <a:pt x="36" y="299"/>
                </a:lnTo>
                <a:lnTo>
                  <a:pt x="35" y="299"/>
                </a:lnTo>
                <a:lnTo>
                  <a:pt x="35" y="298"/>
                </a:lnTo>
                <a:lnTo>
                  <a:pt x="35" y="298"/>
                </a:lnTo>
                <a:lnTo>
                  <a:pt x="35" y="298"/>
                </a:lnTo>
                <a:lnTo>
                  <a:pt x="36" y="298"/>
                </a:lnTo>
                <a:lnTo>
                  <a:pt x="37" y="299"/>
                </a:lnTo>
                <a:lnTo>
                  <a:pt x="36" y="302"/>
                </a:lnTo>
                <a:lnTo>
                  <a:pt x="36" y="302"/>
                </a:lnTo>
                <a:lnTo>
                  <a:pt x="35" y="302"/>
                </a:lnTo>
                <a:lnTo>
                  <a:pt x="34" y="300"/>
                </a:lnTo>
                <a:lnTo>
                  <a:pt x="34" y="300"/>
                </a:lnTo>
                <a:close/>
                <a:moveTo>
                  <a:pt x="37" y="284"/>
                </a:moveTo>
                <a:lnTo>
                  <a:pt x="37" y="284"/>
                </a:lnTo>
                <a:lnTo>
                  <a:pt x="36" y="294"/>
                </a:lnTo>
                <a:lnTo>
                  <a:pt x="36" y="294"/>
                </a:lnTo>
                <a:lnTo>
                  <a:pt x="35" y="293"/>
                </a:lnTo>
                <a:lnTo>
                  <a:pt x="34" y="292"/>
                </a:lnTo>
                <a:lnTo>
                  <a:pt x="34" y="288"/>
                </a:lnTo>
                <a:lnTo>
                  <a:pt x="34" y="288"/>
                </a:lnTo>
                <a:lnTo>
                  <a:pt x="35" y="288"/>
                </a:lnTo>
                <a:lnTo>
                  <a:pt x="35" y="289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6" y="289"/>
                </a:lnTo>
                <a:lnTo>
                  <a:pt x="36" y="287"/>
                </a:lnTo>
                <a:lnTo>
                  <a:pt x="36" y="285"/>
                </a:lnTo>
                <a:lnTo>
                  <a:pt x="37" y="284"/>
                </a:lnTo>
                <a:lnTo>
                  <a:pt x="37" y="284"/>
                </a:lnTo>
                <a:close/>
                <a:moveTo>
                  <a:pt x="39" y="155"/>
                </a:moveTo>
                <a:lnTo>
                  <a:pt x="39" y="155"/>
                </a:lnTo>
                <a:lnTo>
                  <a:pt x="37" y="155"/>
                </a:lnTo>
                <a:lnTo>
                  <a:pt x="37" y="155"/>
                </a:lnTo>
                <a:lnTo>
                  <a:pt x="37" y="155"/>
                </a:lnTo>
                <a:lnTo>
                  <a:pt x="36" y="155"/>
                </a:lnTo>
                <a:lnTo>
                  <a:pt x="36" y="154"/>
                </a:lnTo>
                <a:lnTo>
                  <a:pt x="39" y="153"/>
                </a:lnTo>
                <a:lnTo>
                  <a:pt x="39" y="155"/>
                </a:lnTo>
                <a:close/>
                <a:moveTo>
                  <a:pt x="36" y="310"/>
                </a:moveTo>
                <a:lnTo>
                  <a:pt x="36" y="310"/>
                </a:lnTo>
                <a:lnTo>
                  <a:pt x="36" y="308"/>
                </a:lnTo>
                <a:lnTo>
                  <a:pt x="36" y="305"/>
                </a:lnTo>
                <a:lnTo>
                  <a:pt x="36" y="305"/>
                </a:lnTo>
                <a:lnTo>
                  <a:pt x="36" y="305"/>
                </a:lnTo>
                <a:lnTo>
                  <a:pt x="37" y="307"/>
                </a:lnTo>
                <a:lnTo>
                  <a:pt x="37" y="307"/>
                </a:lnTo>
                <a:lnTo>
                  <a:pt x="39" y="307"/>
                </a:lnTo>
                <a:lnTo>
                  <a:pt x="39" y="307"/>
                </a:lnTo>
                <a:lnTo>
                  <a:pt x="37" y="309"/>
                </a:lnTo>
                <a:lnTo>
                  <a:pt x="37" y="310"/>
                </a:lnTo>
                <a:lnTo>
                  <a:pt x="36" y="310"/>
                </a:lnTo>
                <a:lnTo>
                  <a:pt x="36" y="310"/>
                </a:lnTo>
                <a:close/>
                <a:moveTo>
                  <a:pt x="29" y="334"/>
                </a:moveTo>
                <a:lnTo>
                  <a:pt x="29" y="334"/>
                </a:lnTo>
                <a:lnTo>
                  <a:pt x="28" y="333"/>
                </a:lnTo>
                <a:lnTo>
                  <a:pt x="28" y="330"/>
                </a:lnTo>
                <a:lnTo>
                  <a:pt x="28" y="328"/>
                </a:lnTo>
                <a:lnTo>
                  <a:pt x="29" y="327"/>
                </a:lnTo>
                <a:lnTo>
                  <a:pt x="29" y="327"/>
                </a:lnTo>
                <a:lnTo>
                  <a:pt x="30" y="327"/>
                </a:lnTo>
                <a:lnTo>
                  <a:pt x="30" y="327"/>
                </a:lnTo>
                <a:lnTo>
                  <a:pt x="29" y="328"/>
                </a:lnTo>
                <a:lnTo>
                  <a:pt x="29" y="328"/>
                </a:lnTo>
                <a:lnTo>
                  <a:pt x="29" y="332"/>
                </a:lnTo>
                <a:lnTo>
                  <a:pt x="29" y="334"/>
                </a:lnTo>
                <a:lnTo>
                  <a:pt x="29" y="334"/>
                </a:lnTo>
                <a:close/>
                <a:moveTo>
                  <a:pt x="37" y="278"/>
                </a:moveTo>
                <a:lnTo>
                  <a:pt x="37" y="278"/>
                </a:lnTo>
                <a:lnTo>
                  <a:pt x="36" y="277"/>
                </a:lnTo>
                <a:lnTo>
                  <a:pt x="35" y="275"/>
                </a:lnTo>
                <a:lnTo>
                  <a:pt x="34" y="275"/>
                </a:lnTo>
                <a:lnTo>
                  <a:pt x="34" y="273"/>
                </a:lnTo>
                <a:lnTo>
                  <a:pt x="34" y="273"/>
                </a:lnTo>
                <a:lnTo>
                  <a:pt x="35" y="274"/>
                </a:lnTo>
                <a:lnTo>
                  <a:pt x="37" y="275"/>
                </a:lnTo>
                <a:lnTo>
                  <a:pt x="37" y="275"/>
                </a:lnTo>
                <a:lnTo>
                  <a:pt x="39" y="279"/>
                </a:lnTo>
                <a:lnTo>
                  <a:pt x="37" y="280"/>
                </a:lnTo>
                <a:lnTo>
                  <a:pt x="36" y="282"/>
                </a:lnTo>
                <a:lnTo>
                  <a:pt x="36" y="282"/>
                </a:lnTo>
                <a:lnTo>
                  <a:pt x="36" y="278"/>
                </a:lnTo>
                <a:lnTo>
                  <a:pt x="36" y="278"/>
                </a:lnTo>
                <a:lnTo>
                  <a:pt x="37" y="278"/>
                </a:lnTo>
                <a:lnTo>
                  <a:pt x="37" y="278"/>
                </a:lnTo>
                <a:close/>
                <a:moveTo>
                  <a:pt x="28" y="323"/>
                </a:moveTo>
                <a:lnTo>
                  <a:pt x="28" y="323"/>
                </a:lnTo>
                <a:lnTo>
                  <a:pt x="28" y="322"/>
                </a:lnTo>
                <a:lnTo>
                  <a:pt x="28" y="319"/>
                </a:lnTo>
                <a:lnTo>
                  <a:pt x="28" y="315"/>
                </a:lnTo>
                <a:lnTo>
                  <a:pt x="28" y="315"/>
                </a:lnTo>
                <a:lnTo>
                  <a:pt x="29" y="319"/>
                </a:lnTo>
                <a:lnTo>
                  <a:pt x="28" y="323"/>
                </a:lnTo>
                <a:lnTo>
                  <a:pt x="28" y="323"/>
                </a:lnTo>
                <a:close/>
                <a:moveTo>
                  <a:pt x="34" y="317"/>
                </a:moveTo>
                <a:lnTo>
                  <a:pt x="34" y="317"/>
                </a:lnTo>
                <a:lnTo>
                  <a:pt x="34" y="315"/>
                </a:lnTo>
                <a:lnTo>
                  <a:pt x="34" y="313"/>
                </a:lnTo>
                <a:lnTo>
                  <a:pt x="34" y="313"/>
                </a:lnTo>
                <a:lnTo>
                  <a:pt x="35" y="314"/>
                </a:lnTo>
                <a:lnTo>
                  <a:pt x="36" y="315"/>
                </a:lnTo>
                <a:lnTo>
                  <a:pt x="36" y="315"/>
                </a:lnTo>
                <a:lnTo>
                  <a:pt x="35" y="317"/>
                </a:lnTo>
                <a:lnTo>
                  <a:pt x="34" y="317"/>
                </a:lnTo>
                <a:lnTo>
                  <a:pt x="34" y="317"/>
                </a:lnTo>
                <a:close/>
                <a:moveTo>
                  <a:pt x="35" y="333"/>
                </a:moveTo>
                <a:lnTo>
                  <a:pt x="35" y="333"/>
                </a:lnTo>
                <a:lnTo>
                  <a:pt x="34" y="333"/>
                </a:lnTo>
                <a:lnTo>
                  <a:pt x="33" y="334"/>
                </a:lnTo>
                <a:lnTo>
                  <a:pt x="33" y="334"/>
                </a:lnTo>
                <a:lnTo>
                  <a:pt x="33" y="333"/>
                </a:lnTo>
                <a:lnTo>
                  <a:pt x="33" y="332"/>
                </a:lnTo>
                <a:lnTo>
                  <a:pt x="33" y="329"/>
                </a:lnTo>
                <a:lnTo>
                  <a:pt x="33" y="328"/>
                </a:lnTo>
                <a:lnTo>
                  <a:pt x="33" y="328"/>
                </a:lnTo>
                <a:lnTo>
                  <a:pt x="34" y="327"/>
                </a:lnTo>
                <a:lnTo>
                  <a:pt x="35" y="325"/>
                </a:lnTo>
                <a:lnTo>
                  <a:pt x="35" y="325"/>
                </a:lnTo>
                <a:lnTo>
                  <a:pt x="34" y="325"/>
                </a:lnTo>
                <a:lnTo>
                  <a:pt x="34" y="325"/>
                </a:lnTo>
                <a:lnTo>
                  <a:pt x="33" y="325"/>
                </a:lnTo>
                <a:lnTo>
                  <a:pt x="33" y="325"/>
                </a:lnTo>
                <a:lnTo>
                  <a:pt x="33" y="323"/>
                </a:lnTo>
                <a:lnTo>
                  <a:pt x="33" y="323"/>
                </a:lnTo>
                <a:lnTo>
                  <a:pt x="34" y="324"/>
                </a:lnTo>
                <a:lnTo>
                  <a:pt x="35" y="324"/>
                </a:lnTo>
                <a:lnTo>
                  <a:pt x="35" y="323"/>
                </a:lnTo>
                <a:lnTo>
                  <a:pt x="35" y="323"/>
                </a:lnTo>
                <a:lnTo>
                  <a:pt x="36" y="325"/>
                </a:lnTo>
                <a:lnTo>
                  <a:pt x="36" y="327"/>
                </a:lnTo>
                <a:lnTo>
                  <a:pt x="36" y="327"/>
                </a:lnTo>
                <a:lnTo>
                  <a:pt x="36" y="327"/>
                </a:lnTo>
                <a:lnTo>
                  <a:pt x="36" y="328"/>
                </a:lnTo>
                <a:lnTo>
                  <a:pt x="36" y="329"/>
                </a:lnTo>
                <a:lnTo>
                  <a:pt x="36" y="329"/>
                </a:lnTo>
                <a:lnTo>
                  <a:pt x="36" y="329"/>
                </a:lnTo>
                <a:lnTo>
                  <a:pt x="36" y="328"/>
                </a:lnTo>
                <a:lnTo>
                  <a:pt x="36" y="328"/>
                </a:lnTo>
                <a:lnTo>
                  <a:pt x="34" y="328"/>
                </a:lnTo>
                <a:lnTo>
                  <a:pt x="34" y="328"/>
                </a:lnTo>
                <a:lnTo>
                  <a:pt x="36" y="330"/>
                </a:lnTo>
                <a:lnTo>
                  <a:pt x="37" y="332"/>
                </a:lnTo>
                <a:lnTo>
                  <a:pt x="37" y="334"/>
                </a:lnTo>
                <a:lnTo>
                  <a:pt x="37" y="334"/>
                </a:lnTo>
                <a:lnTo>
                  <a:pt x="36" y="334"/>
                </a:lnTo>
                <a:lnTo>
                  <a:pt x="36" y="334"/>
                </a:lnTo>
                <a:lnTo>
                  <a:pt x="36" y="337"/>
                </a:lnTo>
                <a:lnTo>
                  <a:pt x="36" y="337"/>
                </a:lnTo>
                <a:lnTo>
                  <a:pt x="34" y="335"/>
                </a:lnTo>
                <a:lnTo>
                  <a:pt x="34" y="335"/>
                </a:lnTo>
                <a:lnTo>
                  <a:pt x="35" y="334"/>
                </a:lnTo>
                <a:lnTo>
                  <a:pt x="35" y="333"/>
                </a:lnTo>
                <a:lnTo>
                  <a:pt x="35" y="333"/>
                </a:lnTo>
                <a:close/>
                <a:moveTo>
                  <a:pt x="27" y="309"/>
                </a:moveTo>
                <a:lnTo>
                  <a:pt x="27" y="309"/>
                </a:lnTo>
                <a:lnTo>
                  <a:pt x="28" y="307"/>
                </a:lnTo>
                <a:lnTo>
                  <a:pt x="27" y="303"/>
                </a:lnTo>
                <a:lnTo>
                  <a:pt x="27" y="303"/>
                </a:lnTo>
                <a:lnTo>
                  <a:pt x="28" y="300"/>
                </a:lnTo>
                <a:lnTo>
                  <a:pt x="28" y="300"/>
                </a:lnTo>
                <a:lnTo>
                  <a:pt x="27" y="299"/>
                </a:lnTo>
                <a:lnTo>
                  <a:pt x="27" y="299"/>
                </a:lnTo>
                <a:lnTo>
                  <a:pt x="27" y="282"/>
                </a:lnTo>
                <a:lnTo>
                  <a:pt x="27" y="282"/>
                </a:lnTo>
                <a:lnTo>
                  <a:pt x="29" y="283"/>
                </a:lnTo>
                <a:lnTo>
                  <a:pt x="29" y="284"/>
                </a:lnTo>
                <a:lnTo>
                  <a:pt x="28" y="287"/>
                </a:lnTo>
                <a:lnTo>
                  <a:pt x="28" y="287"/>
                </a:lnTo>
                <a:lnTo>
                  <a:pt x="29" y="289"/>
                </a:lnTo>
                <a:lnTo>
                  <a:pt x="29" y="292"/>
                </a:lnTo>
                <a:lnTo>
                  <a:pt x="29" y="292"/>
                </a:lnTo>
                <a:lnTo>
                  <a:pt x="29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3"/>
                </a:lnTo>
                <a:lnTo>
                  <a:pt x="28" y="294"/>
                </a:lnTo>
                <a:lnTo>
                  <a:pt x="28" y="294"/>
                </a:lnTo>
                <a:lnTo>
                  <a:pt x="28" y="300"/>
                </a:lnTo>
                <a:lnTo>
                  <a:pt x="29" y="307"/>
                </a:lnTo>
                <a:lnTo>
                  <a:pt x="29" y="307"/>
                </a:lnTo>
                <a:lnTo>
                  <a:pt x="28" y="308"/>
                </a:lnTo>
                <a:lnTo>
                  <a:pt x="27" y="309"/>
                </a:lnTo>
                <a:lnTo>
                  <a:pt x="27" y="309"/>
                </a:lnTo>
                <a:close/>
                <a:moveTo>
                  <a:pt x="37" y="150"/>
                </a:moveTo>
                <a:lnTo>
                  <a:pt x="37" y="150"/>
                </a:lnTo>
                <a:lnTo>
                  <a:pt x="36" y="150"/>
                </a:lnTo>
                <a:lnTo>
                  <a:pt x="36" y="149"/>
                </a:lnTo>
                <a:lnTo>
                  <a:pt x="36" y="145"/>
                </a:lnTo>
                <a:lnTo>
                  <a:pt x="36" y="145"/>
                </a:lnTo>
                <a:lnTo>
                  <a:pt x="37" y="146"/>
                </a:lnTo>
                <a:lnTo>
                  <a:pt x="37" y="148"/>
                </a:lnTo>
                <a:lnTo>
                  <a:pt x="37" y="149"/>
                </a:lnTo>
                <a:lnTo>
                  <a:pt x="37" y="150"/>
                </a:lnTo>
                <a:lnTo>
                  <a:pt x="37" y="150"/>
                </a:lnTo>
                <a:close/>
                <a:moveTo>
                  <a:pt x="52" y="144"/>
                </a:moveTo>
                <a:lnTo>
                  <a:pt x="52" y="144"/>
                </a:lnTo>
                <a:lnTo>
                  <a:pt x="52" y="145"/>
                </a:lnTo>
                <a:lnTo>
                  <a:pt x="51" y="146"/>
                </a:lnTo>
                <a:lnTo>
                  <a:pt x="51" y="146"/>
                </a:lnTo>
                <a:lnTo>
                  <a:pt x="50" y="146"/>
                </a:lnTo>
                <a:lnTo>
                  <a:pt x="51" y="145"/>
                </a:lnTo>
                <a:lnTo>
                  <a:pt x="52" y="144"/>
                </a:lnTo>
                <a:lnTo>
                  <a:pt x="52" y="144"/>
                </a:lnTo>
                <a:lnTo>
                  <a:pt x="51" y="139"/>
                </a:lnTo>
                <a:lnTo>
                  <a:pt x="51" y="139"/>
                </a:lnTo>
                <a:lnTo>
                  <a:pt x="52" y="136"/>
                </a:lnTo>
                <a:lnTo>
                  <a:pt x="51" y="134"/>
                </a:lnTo>
                <a:lnTo>
                  <a:pt x="51" y="134"/>
                </a:lnTo>
                <a:lnTo>
                  <a:pt x="52" y="133"/>
                </a:lnTo>
                <a:lnTo>
                  <a:pt x="52" y="131"/>
                </a:lnTo>
                <a:lnTo>
                  <a:pt x="52" y="131"/>
                </a:lnTo>
                <a:lnTo>
                  <a:pt x="53" y="133"/>
                </a:lnTo>
                <a:lnTo>
                  <a:pt x="53" y="134"/>
                </a:lnTo>
                <a:lnTo>
                  <a:pt x="52" y="139"/>
                </a:lnTo>
                <a:lnTo>
                  <a:pt x="52" y="139"/>
                </a:lnTo>
                <a:lnTo>
                  <a:pt x="52" y="144"/>
                </a:lnTo>
                <a:lnTo>
                  <a:pt x="52" y="144"/>
                </a:lnTo>
                <a:close/>
                <a:moveTo>
                  <a:pt x="41" y="149"/>
                </a:moveTo>
                <a:lnTo>
                  <a:pt x="41" y="149"/>
                </a:lnTo>
                <a:lnTo>
                  <a:pt x="42" y="149"/>
                </a:lnTo>
                <a:lnTo>
                  <a:pt x="42" y="149"/>
                </a:lnTo>
                <a:lnTo>
                  <a:pt x="42" y="150"/>
                </a:lnTo>
                <a:lnTo>
                  <a:pt x="43" y="150"/>
                </a:lnTo>
                <a:lnTo>
                  <a:pt x="43" y="150"/>
                </a:lnTo>
                <a:lnTo>
                  <a:pt x="43" y="151"/>
                </a:lnTo>
                <a:lnTo>
                  <a:pt x="42" y="151"/>
                </a:lnTo>
                <a:lnTo>
                  <a:pt x="42" y="151"/>
                </a:lnTo>
                <a:lnTo>
                  <a:pt x="41" y="150"/>
                </a:lnTo>
                <a:lnTo>
                  <a:pt x="41" y="150"/>
                </a:lnTo>
                <a:lnTo>
                  <a:pt x="41" y="149"/>
                </a:lnTo>
                <a:lnTo>
                  <a:pt x="41" y="149"/>
                </a:lnTo>
                <a:close/>
                <a:moveTo>
                  <a:pt x="42" y="151"/>
                </a:moveTo>
                <a:lnTo>
                  <a:pt x="42" y="151"/>
                </a:lnTo>
                <a:lnTo>
                  <a:pt x="43" y="153"/>
                </a:lnTo>
                <a:lnTo>
                  <a:pt x="45" y="153"/>
                </a:lnTo>
                <a:lnTo>
                  <a:pt x="46" y="153"/>
                </a:lnTo>
                <a:lnTo>
                  <a:pt x="46" y="154"/>
                </a:lnTo>
                <a:lnTo>
                  <a:pt x="46" y="154"/>
                </a:lnTo>
                <a:lnTo>
                  <a:pt x="45" y="154"/>
                </a:lnTo>
                <a:lnTo>
                  <a:pt x="43" y="153"/>
                </a:lnTo>
                <a:lnTo>
                  <a:pt x="43" y="153"/>
                </a:lnTo>
                <a:lnTo>
                  <a:pt x="42" y="154"/>
                </a:lnTo>
                <a:lnTo>
                  <a:pt x="42" y="154"/>
                </a:lnTo>
                <a:lnTo>
                  <a:pt x="42" y="153"/>
                </a:lnTo>
                <a:lnTo>
                  <a:pt x="42" y="151"/>
                </a:lnTo>
                <a:lnTo>
                  <a:pt x="42" y="151"/>
                </a:lnTo>
                <a:close/>
                <a:moveTo>
                  <a:pt x="52" y="149"/>
                </a:moveTo>
                <a:lnTo>
                  <a:pt x="52" y="149"/>
                </a:lnTo>
                <a:lnTo>
                  <a:pt x="53" y="148"/>
                </a:lnTo>
                <a:lnTo>
                  <a:pt x="53" y="146"/>
                </a:lnTo>
                <a:lnTo>
                  <a:pt x="53" y="145"/>
                </a:lnTo>
                <a:lnTo>
                  <a:pt x="53" y="145"/>
                </a:lnTo>
                <a:lnTo>
                  <a:pt x="53" y="145"/>
                </a:lnTo>
                <a:lnTo>
                  <a:pt x="54" y="148"/>
                </a:lnTo>
                <a:lnTo>
                  <a:pt x="53" y="149"/>
                </a:lnTo>
                <a:lnTo>
                  <a:pt x="52" y="149"/>
                </a:lnTo>
                <a:lnTo>
                  <a:pt x="52" y="149"/>
                </a:lnTo>
                <a:close/>
                <a:moveTo>
                  <a:pt x="23" y="247"/>
                </a:moveTo>
                <a:lnTo>
                  <a:pt x="23" y="247"/>
                </a:lnTo>
                <a:lnTo>
                  <a:pt x="23" y="244"/>
                </a:lnTo>
                <a:lnTo>
                  <a:pt x="23" y="243"/>
                </a:lnTo>
                <a:lnTo>
                  <a:pt x="23" y="243"/>
                </a:lnTo>
                <a:lnTo>
                  <a:pt x="24" y="243"/>
                </a:lnTo>
                <a:lnTo>
                  <a:pt x="24" y="244"/>
                </a:lnTo>
                <a:lnTo>
                  <a:pt x="24" y="245"/>
                </a:lnTo>
                <a:lnTo>
                  <a:pt x="27" y="245"/>
                </a:lnTo>
                <a:lnTo>
                  <a:pt x="27" y="245"/>
                </a:lnTo>
                <a:lnTo>
                  <a:pt x="27" y="247"/>
                </a:lnTo>
                <a:lnTo>
                  <a:pt x="25" y="247"/>
                </a:lnTo>
                <a:lnTo>
                  <a:pt x="23" y="247"/>
                </a:lnTo>
                <a:lnTo>
                  <a:pt x="23" y="247"/>
                </a:lnTo>
                <a:close/>
                <a:moveTo>
                  <a:pt x="23" y="180"/>
                </a:moveTo>
                <a:lnTo>
                  <a:pt x="23" y="180"/>
                </a:lnTo>
                <a:lnTo>
                  <a:pt x="23" y="178"/>
                </a:lnTo>
                <a:lnTo>
                  <a:pt x="23" y="175"/>
                </a:lnTo>
                <a:lnTo>
                  <a:pt x="23" y="170"/>
                </a:lnTo>
                <a:lnTo>
                  <a:pt x="23" y="170"/>
                </a:lnTo>
                <a:lnTo>
                  <a:pt x="23" y="166"/>
                </a:lnTo>
                <a:lnTo>
                  <a:pt x="22" y="165"/>
                </a:lnTo>
                <a:lnTo>
                  <a:pt x="22" y="164"/>
                </a:lnTo>
                <a:lnTo>
                  <a:pt x="22" y="164"/>
                </a:lnTo>
                <a:lnTo>
                  <a:pt x="23" y="164"/>
                </a:lnTo>
                <a:lnTo>
                  <a:pt x="23" y="165"/>
                </a:lnTo>
                <a:lnTo>
                  <a:pt x="23" y="168"/>
                </a:lnTo>
                <a:lnTo>
                  <a:pt x="23" y="168"/>
                </a:lnTo>
                <a:lnTo>
                  <a:pt x="24" y="170"/>
                </a:lnTo>
                <a:lnTo>
                  <a:pt x="24" y="170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3"/>
                </a:lnTo>
                <a:lnTo>
                  <a:pt x="24" y="174"/>
                </a:lnTo>
                <a:lnTo>
                  <a:pt x="23" y="175"/>
                </a:lnTo>
                <a:lnTo>
                  <a:pt x="23" y="175"/>
                </a:lnTo>
                <a:lnTo>
                  <a:pt x="24" y="178"/>
                </a:lnTo>
                <a:lnTo>
                  <a:pt x="23" y="180"/>
                </a:lnTo>
                <a:lnTo>
                  <a:pt x="23" y="180"/>
                </a:lnTo>
                <a:close/>
                <a:moveTo>
                  <a:pt x="48" y="140"/>
                </a:moveTo>
                <a:lnTo>
                  <a:pt x="48" y="140"/>
                </a:lnTo>
                <a:lnTo>
                  <a:pt x="50" y="141"/>
                </a:lnTo>
                <a:lnTo>
                  <a:pt x="50" y="143"/>
                </a:lnTo>
                <a:lnTo>
                  <a:pt x="50" y="143"/>
                </a:lnTo>
                <a:lnTo>
                  <a:pt x="48" y="143"/>
                </a:lnTo>
                <a:lnTo>
                  <a:pt x="48" y="143"/>
                </a:lnTo>
                <a:lnTo>
                  <a:pt x="48" y="140"/>
                </a:lnTo>
                <a:lnTo>
                  <a:pt x="48" y="140"/>
                </a:lnTo>
                <a:close/>
                <a:moveTo>
                  <a:pt x="41" y="134"/>
                </a:moveTo>
                <a:lnTo>
                  <a:pt x="41" y="134"/>
                </a:lnTo>
                <a:lnTo>
                  <a:pt x="42" y="130"/>
                </a:lnTo>
                <a:lnTo>
                  <a:pt x="42" y="130"/>
                </a:lnTo>
                <a:lnTo>
                  <a:pt x="45" y="133"/>
                </a:lnTo>
                <a:lnTo>
                  <a:pt x="45" y="135"/>
                </a:lnTo>
                <a:lnTo>
                  <a:pt x="45" y="141"/>
                </a:lnTo>
                <a:lnTo>
                  <a:pt x="45" y="141"/>
                </a:lnTo>
                <a:lnTo>
                  <a:pt x="46" y="143"/>
                </a:lnTo>
                <a:lnTo>
                  <a:pt x="46" y="143"/>
                </a:lnTo>
                <a:lnTo>
                  <a:pt x="46" y="143"/>
                </a:lnTo>
                <a:lnTo>
                  <a:pt x="46" y="144"/>
                </a:lnTo>
                <a:lnTo>
                  <a:pt x="46" y="145"/>
                </a:lnTo>
                <a:lnTo>
                  <a:pt x="47" y="148"/>
                </a:lnTo>
                <a:lnTo>
                  <a:pt x="47" y="148"/>
                </a:lnTo>
                <a:lnTo>
                  <a:pt x="47" y="149"/>
                </a:lnTo>
                <a:lnTo>
                  <a:pt x="46" y="150"/>
                </a:lnTo>
                <a:lnTo>
                  <a:pt x="45" y="151"/>
                </a:lnTo>
                <a:lnTo>
                  <a:pt x="45" y="151"/>
                </a:lnTo>
                <a:lnTo>
                  <a:pt x="45" y="149"/>
                </a:lnTo>
                <a:lnTo>
                  <a:pt x="45" y="148"/>
                </a:lnTo>
                <a:lnTo>
                  <a:pt x="45" y="146"/>
                </a:lnTo>
                <a:lnTo>
                  <a:pt x="45" y="144"/>
                </a:lnTo>
                <a:lnTo>
                  <a:pt x="45" y="144"/>
                </a:lnTo>
                <a:lnTo>
                  <a:pt x="43" y="143"/>
                </a:lnTo>
                <a:lnTo>
                  <a:pt x="42" y="143"/>
                </a:lnTo>
                <a:lnTo>
                  <a:pt x="42" y="141"/>
                </a:lnTo>
                <a:lnTo>
                  <a:pt x="42" y="141"/>
                </a:lnTo>
                <a:lnTo>
                  <a:pt x="43" y="141"/>
                </a:lnTo>
                <a:lnTo>
                  <a:pt x="43" y="141"/>
                </a:lnTo>
                <a:lnTo>
                  <a:pt x="43" y="136"/>
                </a:lnTo>
                <a:lnTo>
                  <a:pt x="43" y="135"/>
                </a:lnTo>
                <a:lnTo>
                  <a:pt x="41" y="134"/>
                </a:lnTo>
                <a:lnTo>
                  <a:pt x="41" y="134"/>
                </a:lnTo>
                <a:close/>
                <a:moveTo>
                  <a:pt x="28" y="145"/>
                </a:moveTo>
                <a:lnTo>
                  <a:pt x="28" y="145"/>
                </a:lnTo>
                <a:lnTo>
                  <a:pt x="27" y="144"/>
                </a:lnTo>
                <a:lnTo>
                  <a:pt x="25" y="143"/>
                </a:lnTo>
                <a:lnTo>
                  <a:pt x="27" y="139"/>
                </a:lnTo>
                <a:lnTo>
                  <a:pt x="27" y="139"/>
                </a:lnTo>
                <a:lnTo>
                  <a:pt x="25" y="136"/>
                </a:lnTo>
                <a:lnTo>
                  <a:pt x="25" y="135"/>
                </a:lnTo>
                <a:lnTo>
                  <a:pt x="27" y="134"/>
                </a:lnTo>
                <a:lnTo>
                  <a:pt x="27" y="134"/>
                </a:lnTo>
                <a:lnTo>
                  <a:pt x="28" y="140"/>
                </a:lnTo>
                <a:lnTo>
                  <a:pt x="28" y="145"/>
                </a:lnTo>
                <a:lnTo>
                  <a:pt x="28" y="145"/>
                </a:lnTo>
                <a:close/>
                <a:moveTo>
                  <a:pt x="482" y="638"/>
                </a:moveTo>
                <a:lnTo>
                  <a:pt x="482" y="638"/>
                </a:lnTo>
                <a:lnTo>
                  <a:pt x="476" y="639"/>
                </a:lnTo>
                <a:lnTo>
                  <a:pt x="471" y="639"/>
                </a:lnTo>
                <a:lnTo>
                  <a:pt x="471" y="639"/>
                </a:lnTo>
                <a:lnTo>
                  <a:pt x="476" y="638"/>
                </a:lnTo>
                <a:lnTo>
                  <a:pt x="482" y="638"/>
                </a:lnTo>
                <a:lnTo>
                  <a:pt x="482" y="638"/>
                </a:lnTo>
                <a:close/>
                <a:moveTo>
                  <a:pt x="71" y="377"/>
                </a:moveTo>
                <a:lnTo>
                  <a:pt x="71" y="377"/>
                </a:lnTo>
                <a:lnTo>
                  <a:pt x="70" y="375"/>
                </a:lnTo>
                <a:lnTo>
                  <a:pt x="70" y="375"/>
                </a:lnTo>
                <a:lnTo>
                  <a:pt x="71" y="373"/>
                </a:lnTo>
                <a:lnTo>
                  <a:pt x="71" y="373"/>
                </a:lnTo>
                <a:lnTo>
                  <a:pt x="71" y="373"/>
                </a:lnTo>
                <a:lnTo>
                  <a:pt x="72" y="374"/>
                </a:lnTo>
                <a:lnTo>
                  <a:pt x="71" y="377"/>
                </a:lnTo>
                <a:lnTo>
                  <a:pt x="71" y="377"/>
                </a:lnTo>
                <a:close/>
                <a:moveTo>
                  <a:pt x="69" y="372"/>
                </a:moveTo>
                <a:lnTo>
                  <a:pt x="69" y="378"/>
                </a:lnTo>
                <a:lnTo>
                  <a:pt x="69" y="378"/>
                </a:lnTo>
                <a:lnTo>
                  <a:pt x="68" y="377"/>
                </a:lnTo>
                <a:lnTo>
                  <a:pt x="68" y="374"/>
                </a:lnTo>
                <a:lnTo>
                  <a:pt x="68" y="373"/>
                </a:lnTo>
                <a:lnTo>
                  <a:pt x="69" y="372"/>
                </a:lnTo>
                <a:lnTo>
                  <a:pt x="69" y="372"/>
                </a:lnTo>
                <a:close/>
                <a:moveTo>
                  <a:pt x="75" y="373"/>
                </a:moveTo>
                <a:lnTo>
                  <a:pt x="75" y="373"/>
                </a:lnTo>
                <a:lnTo>
                  <a:pt x="75" y="373"/>
                </a:lnTo>
                <a:lnTo>
                  <a:pt x="75" y="374"/>
                </a:lnTo>
                <a:lnTo>
                  <a:pt x="75" y="375"/>
                </a:lnTo>
                <a:lnTo>
                  <a:pt x="75" y="375"/>
                </a:lnTo>
                <a:lnTo>
                  <a:pt x="74" y="375"/>
                </a:lnTo>
                <a:lnTo>
                  <a:pt x="74" y="374"/>
                </a:lnTo>
                <a:lnTo>
                  <a:pt x="75" y="373"/>
                </a:lnTo>
                <a:lnTo>
                  <a:pt x="75" y="373"/>
                </a:lnTo>
                <a:close/>
                <a:moveTo>
                  <a:pt x="68" y="409"/>
                </a:moveTo>
                <a:lnTo>
                  <a:pt x="68" y="409"/>
                </a:lnTo>
                <a:lnTo>
                  <a:pt x="68" y="410"/>
                </a:lnTo>
                <a:lnTo>
                  <a:pt x="68" y="410"/>
                </a:lnTo>
                <a:lnTo>
                  <a:pt x="68" y="413"/>
                </a:lnTo>
                <a:lnTo>
                  <a:pt x="68" y="413"/>
                </a:lnTo>
                <a:lnTo>
                  <a:pt x="66" y="413"/>
                </a:lnTo>
                <a:lnTo>
                  <a:pt x="66" y="412"/>
                </a:lnTo>
                <a:lnTo>
                  <a:pt x="68" y="409"/>
                </a:lnTo>
                <a:lnTo>
                  <a:pt x="68" y="409"/>
                </a:lnTo>
                <a:close/>
                <a:moveTo>
                  <a:pt x="80" y="372"/>
                </a:moveTo>
                <a:lnTo>
                  <a:pt x="80" y="372"/>
                </a:lnTo>
                <a:lnTo>
                  <a:pt x="80" y="367"/>
                </a:lnTo>
                <a:lnTo>
                  <a:pt x="80" y="362"/>
                </a:lnTo>
                <a:lnTo>
                  <a:pt x="80" y="362"/>
                </a:lnTo>
                <a:lnTo>
                  <a:pt x="81" y="362"/>
                </a:lnTo>
                <a:lnTo>
                  <a:pt x="81" y="362"/>
                </a:lnTo>
                <a:lnTo>
                  <a:pt x="81" y="360"/>
                </a:lnTo>
                <a:lnTo>
                  <a:pt x="82" y="360"/>
                </a:lnTo>
                <a:lnTo>
                  <a:pt x="82" y="360"/>
                </a:lnTo>
                <a:lnTo>
                  <a:pt x="82" y="363"/>
                </a:lnTo>
                <a:lnTo>
                  <a:pt x="81" y="365"/>
                </a:lnTo>
                <a:lnTo>
                  <a:pt x="81" y="365"/>
                </a:lnTo>
                <a:lnTo>
                  <a:pt x="80" y="365"/>
                </a:lnTo>
                <a:lnTo>
                  <a:pt x="80" y="365"/>
                </a:lnTo>
                <a:lnTo>
                  <a:pt x="80" y="369"/>
                </a:lnTo>
                <a:lnTo>
                  <a:pt x="80" y="369"/>
                </a:lnTo>
                <a:lnTo>
                  <a:pt x="81" y="369"/>
                </a:lnTo>
                <a:lnTo>
                  <a:pt x="82" y="369"/>
                </a:lnTo>
                <a:lnTo>
                  <a:pt x="82" y="369"/>
                </a:lnTo>
                <a:lnTo>
                  <a:pt x="82" y="370"/>
                </a:lnTo>
                <a:lnTo>
                  <a:pt x="82" y="372"/>
                </a:lnTo>
                <a:lnTo>
                  <a:pt x="81" y="374"/>
                </a:lnTo>
                <a:lnTo>
                  <a:pt x="81" y="374"/>
                </a:lnTo>
                <a:lnTo>
                  <a:pt x="82" y="375"/>
                </a:lnTo>
                <a:lnTo>
                  <a:pt x="82" y="374"/>
                </a:lnTo>
                <a:lnTo>
                  <a:pt x="82" y="374"/>
                </a:lnTo>
                <a:lnTo>
                  <a:pt x="82" y="375"/>
                </a:lnTo>
                <a:lnTo>
                  <a:pt x="82" y="375"/>
                </a:lnTo>
                <a:lnTo>
                  <a:pt x="81" y="377"/>
                </a:lnTo>
                <a:lnTo>
                  <a:pt x="81" y="377"/>
                </a:lnTo>
                <a:lnTo>
                  <a:pt x="81" y="377"/>
                </a:lnTo>
                <a:lnTo>
                  <a:pt x="80" y="375"/>
                </a:lnTo>
                <a:lnTo>
                  <a:pt x="80" y="375"/>
                </a:lnTo>
                <a:lnTo>
                  <a:pt x="79" y="375"/>
                </a:lnTo>
                <a:lnTo>
                  <a:pt x="79" y="375"/>
                </a:lnTo>
                <a:lnTo>
                  <a:pt x="79" y="374"/>
                </a:lnTo>
                <a:lnTo>
                  <a:pt x="79" y="373"/>
                </a:lnTo>
                <a:lnTo>
                  <a:pt x="80" y="373"/>
                </a:lnTo>
                <a:lnTo>
                  <a:pt x="81" y="373"/>
                </a:lnTo>
                <a:lnTo>
                  <a:pt x="81" y="373"/>
                </a:lnTo>
                <a:lnTo>
                  <a:pt x="81" y="372"/>
                </a:lnTo>
                <a:lnTo>
                  <a:pt x="81" y="372"/>
                </a:lnTo>
                <a:lnTo>
                  <a:pt x="80" y="372"/>
                </a:lnTo>
                <a:lnTo>
                  <a:pt x="80" y="372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9" y="360"/>
                </a:lnTo>
                <a:lnTo>
                  <a:pt x="69" y="362"/>
                </a:lnTo>
                <a:lnTo>
                  <a:pt x="69" y="367"/>
                </a:lnTo>
                <a:lnTo>
                  <a:pt x="69" y="367"/>
                </a:lnTo>
                <a:lnTo>
                  <a:pt x="68" y="365"/>
                </a:lnTo>
                <a:lnTo>
                  <a:pt x="68" y="363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75" y="419"/>
                </a:moveTo>
                <a:lnTo>
                  <a:pt x="75" y="419"/>
                </a:lnTo>
                <a:lnTo>
                  <a:pt x="74" y="419"/>
                </a:lnTo>
                <a:lnTo>
                  <a:pt x="72" y="420"/>
                </a:lnTo>
                <a:lnTo>
                  <a:pt x="72" y="420"/>
                </a:lnTo>
                <a:lnTo>
                  <a:pt x="75" y="422"/>
                </a:lnTo>
                <a:lnTo>
                  <a:pt x="75" y="422"/>
                </a:lnTo>
                <a:lnTo>
                  <a:pt x="74" y="424"/>
                </a:lnTo>
                <a:lnTo>
                  <a:pt x="74" y="427"/>
                </a:lnTo>
                <a:lnTo>
                  <a:pt x="74" y="427"/>
                </a:lnTo>
                <a:lnTo>
                  <a:pt x="72" y="425"/>
                </a:lnTo>
                <a:lnTo>
                  <a:pt x="71" y="424"/>
                </a:lnTo>
                <a:lnTo>
                  <a:pt x="71" y="424"/>
                </a:lnTo>
                <a:lnTo>
                  <a:pt x="71" y="423"/>
                </a:lnTo>
                <a:lnTo>
                  <a:pt x="72" y="423"/>
                </a:lnTo>
                <a:lnTo>
                  <a:pt x="74" y="424"/>
                </a:lnTo>
                <a:lnTo>
                  <a:pt x="74" y="424"/>
                </a:lnTo>
                <a:lnTo>
                  <a:pt x="72" y="422"/>
                </a:lnTo>
                <a:lnTo>
                  <a:pt x="71" y="420"/>
                </a:lnTo>
                <a:lnTo>
                  <a:pt x="71" y="419"/>
                </a:lnTo>
                <a:lnTo>
                  <a:pt x="71" y="419"/>
                </a:lnTo>
                <a:lnTo>
                  <a:pt x="74" y="419"/>
                </a:lnTo>
                <a:lnTo>
                  <a:pt x="74" y="418"/>
                </a:lnTo>
                <a:lnTo>
                  <a:pt x="74" y="415"/>
                </a:lnTo>
                <a:lnTo>
                  <a:pt x="74" y="415"/>
                </a:lnTo>
                <a:lnTo>
                  <a:pt x="75" y="415"/>
                </a:lnTo>
                <a:lnTo>
                  <a:pt x="76" y="417"/>
                </a:lnTo>
                <a:lnTo>
                  <a:pt x="76" y="420"/>
                </a:lnTo>
                <a:lnTo>
                  <a:pt x="76" y="420"/>
                </a:lnTo>
                <a:lnTo>
                  <a:pt x="75" y="420"/>
                </a:lnTo>
                <a:lnTo>
                  <a:pt x="75" y="419"/>
                </a:lnTo>
                <a:lnTo>
                  <a:pt x="75" y="419"/>
                </a:lnTo>
                <a:close/>
                <a:moveTo>
                  <a:pt x="76" y="362"/>
                </a:moveTo>
                <a:lnTo>
                  <a:pt x="76" y="362"/>
                </a:lnTo>
                <a:lnTo>
                  <a:pt x="76" y="360"/>
                </a:lnTo>
                <a:lnTo>
                  <a:pt x="76" y="359"/>
                </a:lnTo>
                <a:lnTo>
                  <a:pt x="76" y="355"/>
                </a:lnTo>
                <a:lnTo>
                  <a:pt x="76" y="355"/>
                </a:lnTo>
                <a:lnTo>
                  <a:pt x="77" y="357"/>
                </a:lnTo>
                <a:lnTo>
                  <a:pt x="77" y="358"/>
                </a:lnTo>
                <a:lnTo>
                  <a:pt x="76" y="362"/>
                </a:lnTo>
                <a:lnTo>
                  <a:pt x="76" y="362"/>
                </a:lnTo>
                <a:close/>
                <a:moveTo>
                  <a:pt x="85" y="368"/>
                </a:moveTo>
                <a:lnTo>
                  <a:pt x="85" y="368"/>
                </a:lnTo>
                <a:lnTo>
                  <a:pt x="85" y="368"/>
                </a:lnTo>
                <a:lnTo>
                  <a:pt x="85" y="369"/>
                </a:lnTo>
                <a:lnTo>
                  <a:pt x="85" y="370"/>
                </a:lnTo>
                <a:lnTo>
                  <a:pt x="85" y="370"/>
                </a:lnTo>
                <a:lnTo>
                  <a:pt x="83" y="370"/>
                </a:lnTo>
                <a:lnTo>
                  <a:pt x="83" y="369"/>
                </a:lnTo>
                <a:lnTo>
                  <a:pt x="85" y="368"/>
                </a:lnTo>
                <a:lnTo>
                  <a:pt x="85" y="368"/>
                </a:lnTo>
                <a:close/>
                <a:moveTo>
                  <a:pt x="76" y="430"/>
                </a:moveTo>
                <a:lnTo>
                  <a:pt x="76" y="430"/>
                </a:lnTo>
                <a:lnTo>
                  <a:pt x="77" y="432"/>
                </a:lnTo>
                <a:lnTo>
                  <a:pt x="77" y="434"/>
                </a:lnTo>
                <a:lnTo>
                  <a:pt x="77" y="434"/>
                </a:lnTo>
                <a:lnTo>
                  <a:pt x="77" y="434"/>
                </a:lnTo>
                <a:lnTo>
                  <a:pt x="76" y="433"/>
                </a:lnTo>
                <a:lnTo>
                  <a:pt x="76" y="430"/>
                </a:lnTo>
                <a:lnTo>
                  <a:pt x="76" y="430"/>
                </a:lnTo>
                <a:close/>
                <a:moveTo>
                  <a:pt x="75" y="447"/>
                </a:moveTo>
                <a:lnTo>
                  <a:pt x="75" y="447"/>
                </a:lnTo>
                <a:lnTo>
                  <a:pt x="76" y="445"/>
                </a:lnTo>
                <a:lnTo>
                  <a:pt x="76" y="445"/>
                </a:lnTo>
                <a:lnTo>
                  <a:pt x="77" y="447"/>
                </a:lnTo>
                <a:lnTo>
                  <a:pt x="77" y="449"/>
                </a:lnTo>
                <a:lnTo>
                  <a:pt x="77" y="449"/>
                </a:lnTo>
                <a:lnTo>
                  <a:pt x="76" y="448"/>
                </a:lnTo>
                <a:lnTo>
                  <a:pt x="75" y="447"/>
                </a:lnTo>
                <a:lnTo>
                  <a:pt x="75" y="447"/>
                </a:lnTo>
                <a:close/>
                <a:moveTo>
                  <a:pt x="68" y="357"/>
                </a:moveTo>
                <a:lnTo>
                  <a:pt x="68" y="357"/>
                </a:lnTo>
                <a:lnTo>
                  <a:pt x="69" y="338"/>
                </a:lnTo>
                <a:lnTo>
                  <a:pt x="69" y="338"/>
                </a:lnTo>
                <a:lnTo>
                  <a:pt x="69" y="338"/>
                </a:lnTo>
                <a:lnTo>
                  <a:pt x="69" y="339"/>
                </a:lnTo>
                <a:lnTo>
                  <a:pt x="69" y="342"/>
                </a:lnTo>
                <a:lnTo>
                  <a:pt x="69" y="342"/>
                </a:lnTo>
                <a:lnTo>
                  <a:pt x="69" y="358"/>
                </a:lnTo>
                <a:lnTo>
                  <a:pt x="69" y="358"/>
                </a:lnTo>
                <a:lnTo>
                  <a:pt x="68" y="358"/>
                </a:lnTo>
                <a:lnTo>
                  <a:pt x="68" y="357"/>
                </a:lnTo>
                <a:lnTo>
                  <a:pt x="68" y="357"/>
                </a:lnTo>
                <a:close/>
                <a:moveTo>
                  <a:pt x="76" y="472"/>
                </a:moveTo>
                <a:lnTo>
                  <a:pt x="76" y="472"/>
                </a:lnTo>
                <a:lnTo>
                  <a:pt x="76" y="473"/>
                </a:lnTo>
                <a:lnTo>
                  <a:pt x="76" y="474"/>
                </a:lnTo>
                <a:lnTo>
                  <a:pt x="74" y="474"/>
                </a:lnTo>
                <a:lnTo>
                  <a:pt x="74" y="474"/>
                </a:lnTo>
                <a:lnTo>
                  <a:pt x="74" y="473"/>
                </a:lnTo>
                <a:lnTo>
                  <a:pt x="75" y="473"/>
                </a:lnTo>
                <a:lnTo>
                  <a:pt x="76" y="472"/>
                </a:lnTo>
                <a:lnTo>
                  <a:pt x="76" y="472"/>
                </a:lnTo>
                <a:close/>
                <a:moveTo>
                  <a:pt x="83" y="499"/>
                </a:moveTo>
                <a:lnTo>
                  <a:pt x="83" y="499"/>
                </a:lnTo>
                <a:lnTo>
                  <a:pt x="83" y="501"/>
                </a:lnTo>
                <a:lnTo>
                  <a:pt x="81" y="502"/>
                </a:lnTo>
                <a:lnTo>
                  <a:pt x="81" y="502"/>
                </a:lnTo>
                <a:lnTo>
                  <a:pt x="82" y="499"/>
                </a:lnTo>
                <a:lnTo>
                  <a:pt x="83" y="499"/>
                </a:lnTo>
                <a:lnTo>
                  <a:pt x="83" y="499"/>
                </a:lnTo>
                <a:close/>
                <a:moveTo>
                  <a:pt x="83" y="476"/>
                </a:moveTo>
                <a:lnTo>
                  <a:pt x="83" y="476"/>
                </a:lnTo>
                <a:lnTo>
                  <a:pt x="83" y="482"/>
                </a:lnTo>
                <a:lnTo>
                  <a:pt x="82" y="488"/>
                </a:lnTo>
                <a:lnTo>
                  <a:pt x="82" y="488"/>
                </a:lnTo>
                <a:lnTo>
                  <a:pt x="82" y="489"/>
                </a:lnTo>
                <a:lnTo>
                  <a:pt x="83" y="489"/>
                </a:lnTo>
                <a:lnTo>
                  <a:pt x="83" y="491"/>
                </a:lnTo>
                <a:lnTo>
                  <a:pt x="83" y="492"/>
                </a:lnTo>
                <a:lnTo>
                  <a:pt x="83" y="492"/>
                </a:lnTo>
                <a:lnTo>
                  <a:pt x="82" y="491"/>
                </a:lnTo>
                <a:lnTo>
                  <a:pt x="82" y="491"/>
                </a:lnTo>
                <a:lnTo>
                  <a:pt x="82" y="494"/>
                </a:lnTo>
                <a:lnTo>
                  <a:pt x="83" y="497"/>
                </a:lnTo>
                <a:lnTo>
                  <a:pt x="83" y="497"/>
                </a:lnTo>
                <a:lnTo>
                  <a:pt x="81" y="497"/>
                </a:lnTo>
                <a:lnTo>
                  <a:pt x="81" y="498"/>
                </a:lnTo>
                <a:lnTo>
                  <a:pt x="80" y="501"/>
                </a:lnTo>
                <a:lnTo>
                  <a:pt x="80" y="501"/>
                </a:lnTo>
                <a:lnTo>
                  <a:pt x="79" y="499"/>
                </a:lnTo>
                <a:lnTo>
                  <a:pt x="79" y="497"/>
                </a:lnTo>
                <a:lnTo>
                  <a:pt x="81" y="494"/>
                </a:lnTo>
                <a:lnTo>
                  <a:pt x="81" y="494"/>
                </a:lnTo>
                <a:lnTo>
                  <a:pt x="79" y="492"/>
                </a:lnTo>
                <a:lnTo>
                  <a:pt x="77" y="491"/>
                </a:lnTo>
                <a:lnTo>
                  <a:pt x="77" y="489"/>
                </a:lnTo>
                <a:lnTo>
                  <a:pt x="77" y="489"/>
                </a:lnTo>
                <a:lnTo>
                  <a:pt x="79" y="489"/>
                </a:lnTo>
                <a:lnTo>
                  <a:pt x="79" y="491"/>
                </a:lnTo>
                <a:lnTo>
                  <a:pt x="79" y="491"/>
                </a:lnTo>
                <a:lnTo>
                  <a:pt x="80" y="492"/>
                </a:lnTo>
                <a:lnTo>
                  <a:pt x="80" y="492"/>
                </a:lnTo>
                <a:lnTo>
                  <a:pt x="80" y="491"/>
                </a:lnTo>
                <a:lnTo>
                  <a:pt x="80" y="491"/>
                </a:lnTo>
                <a:lnTo>
                  <a:pt x="79" y="489"/>
                </a:lnTo>
                <a:lnTo>
                  <a:pt x="79" y="489"/>
                </a:lnTo>
                <a:lnTo>
                  <a:pt x="79" y="487"/>
                </a:lnTo>
                <a:lnTo>
                  <a:pt x="79" y="486"/>
                </a:lnTo>
                <a:lnTo>
                  <a:pt x="79" y="486"/>
                </a:lnTo>
                <a:lnTo>
                  <a:pt x="80" y="486"/>
                </a:lnTo>
                <a:lnTo>
                  <a:pt x="80" y="486"/>
                </a:lnTo>
                <a:lnTo>
                  <a:pt x="79" y="483"/>
                </a:lnTo>
                <a:lnTo>
                  <a:pt x="79" y="483"/>
                </a:lnTo>
                <a:lnTo>
                  <a:pt x="79" y="482"/>
                </a:lnTo>
                <a:lnTo>
                  <a:pt x="80" y="482"/>
                </a:lnTo>
                <a:lnTo>
                  <a:pt x="80" y="482"/>
                </a:lnTo>
                <a:lnTo>
                  <a:pt x="79" y="481"/>
                </a:lnTo>
                <a:lnTo>
                  <a:pt x="80" y="479"/>
                </a:lnTo>
                <a:lnTo>
                  <a:pt x="80" y="479"/>
                </a:lnTo>
                <a:lnTo>
                  <a:pt x="80" y="478"/>
                </a:lnTo>
                <a:lnTo>
                  <a:pt x="80" y="478"/>
                </a:lnTo>
                <a:lnTo>
                  <a:pt x="82" y="478"/>
                </a:lnTo>
                <a:lnTo>
                  <a:pt x="82" y="477"/>
                </a:lnTo>
                <a:lnTo>
                  <a:pt x="83" y="476"/>
                </a:lnTo>
                <a:lnTo>
                  <a:pt x="83" y="476"/>
                </a:lnTo>
                <a:close/>
                <a:moveTo>
                  <a:pt x="81" y="478"/>
                </a:moveTo>
                <a:lnTo>
                  <a:pt x="81" y="478"/>
                </a:lnTo>
                <a:lnTo>
                  <a:pt x="81" y="481"/>
                </a:lnTo>
                <a:lnTo>
                  <a:pt x="80" y="482"/>
                </a:lnTo>
                <a:lnTo>
                  <a:pt x="81" y="483"/>
                </a:lnTo>
                <a:lnTo>
                  <a:pt x="82" y="483"/>
                </a:lnTo>
                <a:lnTo>
                  <a:pt x="82" y="483"/>
                </a:lnTo>
                <a:lnTo>
                  <a:pt x="82" y="479"/>
                </a:lnTo>
                <a:lnTo>
                  <a:pt x="82" y="479"/>
                </a:lnTo>
                <a:lnTo>
                  <a:pt x="81" y="478"/>
                </a:lnTo>
                <a:lnTo>
                  <a:pt x="81" y="478"/>
                </a:lnTo>
                <a:close/>
                <a:moveTo>
                  <a:pt x="68" y="428"/>
                </a:moveTo>
                <a:lnTo>
                  <a:pt x="68" y="428"/>
                </a:lnTo>
                <a:lnTo>
                  <a:pt x="66" y="427"/>
                </a:lnTo>
                <a:lnTo>
                  <a:pt x="66" y="427"/>
                </a:lnTo>
                <a:lnTo>
                  <a:pt x="66" y="424"/>
                </a:lnTo>
                <a:lnTo>
                  <a:pt x="66" y="424"/>
                </a:lnTo>
                <a:lnTo>
                  <a:pt x="68" y="424"/>
                </a:lnTo>
                <a:lnTo>
                  <a:pt x="68" y="425"/>
                </a:lnTo>
                <a:lnTo>
                  <a:pt x="68" y="428"/>
                </a:lnTo>
                <a:lnTo>
                  <a:pt x="68" y="428"/>
                </a:lnTo>
                <a:close/>
                <a:moveTo>
                  <a:pt x="70" y="429"/>
                </a:moveTo>
                <a:lnTo>
                  <a:pt x="70" y="429"/>
                </a:lnTo>
                <a:lnTo>
                  <a:pt x="70" y="428"/>
                </a:lnTo>
                <a:lnTo>
                  <a:pt x="70" y="425"/>
                </a:lnTo>
                <a:lnTo>
                  <a:pt x="70" y="422"/>
                </a:lnTo>
                <a:lnTo>
                  <a:pt x="70" y="422"/>
                </a:lnTo>
                <a:lnTo>
                  <a:pt x="70" y="423"/>
                </a:lnTo>
                <a:lnTo>
                  <a:pt x="70" y="425"/>
                </a:lnTo>
                <a:lnTo>
                  <a:pt x="70" y="429"/>
                </a:lnTo>
                <a:lnTo>
                  <a:pt x="70" y="429"/>
                </a:lnTo>
                <a:close/>
                <a:moveTo>
                  <a:pt x="66" y="511"/>
                </a:moveTo>
                <a:lnTo>
                  <a:pt x="66" y="511"/>
                </a:lnTo>
                <a:lnTo>
                  <a:pt x="66" y="512"/>
                </a:lnTo>
                <a:lnTo>
                  <a:pt x="66" y="513"/>
                </a:lnTo>
                <a:lnTo>
                  <a:pt x="66" y="516"/>
                </a:lnTo>
                <a:lnTo>
                  <a:pt x="66" y="516"/>
                </a:lnTo>
                <a:lnTo>
                  <a:pt x="66" y="516"/>
                </a:lnTo>
                <a:lnTo>
                  <a:pt x="66" y="514"/>
                </a:lnTo>
                <a:lnTo>
                  <a:pt x="66" y="511"/>
                </a:lnTo>
                <a:lnTo>
                  <a:pt x="66" y="511"/>
                </a:lnTo>
                <a:close/>
                <a:moveTo>
                  <a:pt x="66" y="491"/>
                </a:moveTo>
                <a:lnTo>
                  <a:pt x="66" y="491"/>
                </a:lnTo>
                <a:lnTo>
                  <a:pt x="68" y="494"/>
                </a:lnTo>
                <a:lnTo>
                  <a:pt x="66" y="499"/>
                </a:lnTo>
                <a:lnTo>
                  <a:pt x="66" y="499"/>
                </a:lnTo>
                <a:lnTo>
                  <a:pt x="66" y="506"/>
                </a:lnTo>
                <a:lnTo>
                  <a:pt x="66" y="508"/>
                </a:lnTo>
                <a:lnTo>
                  <a:pt x="66" y="506"/>
                </a:lnTo>
                <a:lnTo>
                  <a:pt x="66" y="506"/>
                </a:lnTo>
                <a:lnTo>
                  <a:pt x="66" y="491"/>
                </a:lnTo>
                <a:lnTo>
                  <a:pt x="66" y="491"/>
                </a:lnTo>
                <a:close/>
                <a:moveTo>
                  <a:pt x="83" y="676"/>
                </a:moveTo>
                <a:lnTo>
                  <a:pt x="83" y="676"/>
                </a:lnTo>
                <a:lnTo>
                  <a:pt x="83" y="676"/>
                </a:lnTo>
                <a:lnTo>
                  <a:pt x="83" y="677"/>
                </a:lnTo>
                <a:lnTo>
                  <a:pt x="81" y="676"/>
                </a:lnTo>
                <a:lnTo>
                  <a:pt x="76" y="674"/>
                </a:lnTo>
                <a:lnTo>
                  <a:pt x="76" y="674"/>
                </a:lnTo>
                <a:lnTo>
                  <a:pt x="79" y="674"/>
                </a:lnTo>
                <a:lnTo>
                  <a:pt x="80" y="674"/>
                </a:lnTo>
                <a:lnTo>
                  <a:pt x="81" y="676"/>
                </a:lnTo>
                <a:lnTo>
                  <a:pt x="81" y="676"/>
                </a:lnTo>
                <a:lnTo>
                  <a:pt x="82" y="676"/>
                </a:lnTo>
                <a:lnTo>
                  <a:pt x="83" y="676"/>
                </a:lnTo>
                <a:lnTo>
                  <a:pt x="83" y="676"/>
                </a:lnTo>
                <a:close/>
                <a:moveTo>
                  <a:pt x="93" y="679"/>
                </a:moveTo>
                <a:lnTo>
                  <a:pt x="93" y="679"/>
                </a:lnTo>
                <a:lnTo>
                  <a:pt x="85" y="677"/>
                </a:lnTo>
                <a:lnTo>
                  <a:pt x="85" y="677"/>
                </a:lnTo>
                <a:lnTo>
                  <a:pt x="89" y="677"/>
                </a:lnTo>
                <a:lnTo>
                  <a:pt x="92" y="677"/>
                </a:lnTo>
                <a:lnTo>
                  <a:pt x="93" y="679"/>
                </a:lnTo>
                <a:lnTo>
                  <a:pt x="93" y="679"/>
                </a:lnTo>
                <a:close/>
                <a:moveTo>
                  <a:pt x="97" y="684"/>
                </a:moveTo>
                <a:lnTo>
                  <a:pt x="97" y="684"/>
                </a:lnTo>
                <a:lnTo>
                  <a:pt x="98" y="684"/>
                </a:lnTo>
                <a:lnTo>
                  <a:pt x="98" y="686"/>
                </a:lnTo>
                <a:lnTo>
                  <a:pt x="97" y="687"/>
                </a:lnTo>
                <a:lnTo>
                  <a:pt x="97" y="687"/>
                </a:lnTo>
                <a:lnTo>
                  <a:pt x="95" y="686"/>
                </a:lnTo>
                <a:lnTo>
                  <a:pt x="93" y="684"/>
                </a:lnTo>
                <a:lnTo>
                  <a:pt x="93" y="684"/>
                </a:lnTo>
                <a:lnTo>
                  <a:pt x="94" y="684"/>
                </a:lnTo>
                <a:lnTo>
                  <a:pt x="95" y="684"/>
                </a:lnTo>
                <a:lnTo>
                  <a:pt x="97" y="684"/>
                </a:lnTo>
                <a:lnTo>
                  <a:pt x="97" y="684"/>
                </a:lnTo>
                <a:lnTo>
                  <a:pt x="97" y="684"/>
                </a:lnTo>
                <a:close/>
                <a:moveTo>
                  <a:pt x="69" y="334"/>
                </a:moveTo>
                <a:lnTo>
                  <a:pt x="69" y="334"/>
                </a:lnTo>
                <a:lnTo>
                  <a:pt x="69" y="329"/>
                </a:lnTo>
                <a:lnTo>
                  <a:pt x="69" y="324"/>
                </a:lnTo>
                <a:lnTo>
                  <a:pt x="69" y="324"/>
                </a:lnTo>
                <a:lnTo>
                  <a:pt x="70" y="327"/>
                </a:lnTo>
                <a:lnTo>
                  <a:pt x="70" y="329"/>
                </a:lnTo>
                <a:lnTo>
                  <a:pt x="69" y="334"/>
                </a:lnTo>
                <a:lnTo>
                  <a:pt x="69" y="334"/>
                </a:lnTo>
                <a:close/>
                <a:moveTo>
                  <a:pt x="77" y="501"/>
                </a:moveTo>
                <a:lnTo>
                  <a:pt x="77" y="501"/>
                </a:lnTo>
                <a:lnTo>
                  <a:pt x="81" y="502"/>
                </a:lnTo>
                <a:lnTo>
                  <a:pt x="82" y="504"/>
                </a:lnTo>
                <a:lnTo>
                  <a:pt x="82" y="507"/>
                </a:lnTo>
                <a:lnTo>
                  <a:pt x="81" y="511"/>
                </a:lnTo>
                <a:lnTo>
                  <a:pt x="81" y="511"/>
                </a:lnTo>
                <a:lnTo>
                  <a:pt x="81" y="511"/>
                </a:lnTo>
                <a:lnTo>
                  <a:pt x="82" y="509"/>
                </a:lnTo>
                <a:lnTo>
                  <a:pt x="82" y="509"/>
                </a:lnTo>
                <a:lnTo>
                  <a:pt x="82" y="511"/>
                </a:lnTo>
                <a:lnTo>
                  <a:pt x="82" y="512"/>
                </a:lnTo>
                <a:lnTo>
                  <a:pt x="81" y="514"/>
                </a:lnTo>
                <a:lnTo>
                  <a:pt x="81" y="514"/>
                </a:lnTo>
                <a:lnTo>
                  <a:pt x="81" y="516"/>
                </a:lnTo>
                <a:lnTo>
                  <a:pt x="81" y="514"/>
                </a:lnTo>
                <a:lnTo>
                  <a:pt x="81" y="514"/>
                </a:lnTo>
                <a:lnTo>
                  <a:pt x="81" y="518"/>
                </a:lnTo>
                <a:lnTo>
                  <a:pt x="81" y="522"/>
                </a:lnTo>
                <a:lnTo>
                  <a:pt x="81" y="522"/>
                </a:lnTo>
                <a:lnTo>
                  <a:pt x="81" y="523"/>
                </a:lnTo>
                <a:lnTo>
                  <a:pt x="81" y="524"/>
                </a:lnTo>
                <a:lnTo>
                  <a:pt x="82" y="524"/>
                </a:lnTo>
                <a:lnTo>
                  <a:pt x="82" y="524"/>
                </a:lnTo>
                <a:lnTo>
                  <a:pt x="82" y="527"/>
                </a:lnTo>
                <a:lnTo>
                  <a:pt x="82" y="528"/>
                </a:lnTo>
                <a:lnTo>
                  <a:pt x="82" y="533"/>
                </a:lnTo>
                <a:lnTo>
                  <a:pt x="82" y="533"/>
                </a:lnTo>
                <a:lnTo>
                  <a:pt x="80" y="536"/>
                </a:lnTo>
                <a:lnTo>
                  <a:pt x="80" y="536"/>
                </a:lnTo>
                <a:lnTo>
                  <a:pt x="79" y="538"/>
                </a:lnTo>
                <a:lnTo>
                  <a:pt x="79" y="538"/>
                </a:lnTo>
                <a:lnTo>
                  <a:pt x="80" y="538"/>
                </a:lnTo>
                <a:lnTo>
                  <a:pt x="80" y="537"/>
                </a:lnTo>
                <a:lnTo>
                  <a:pt x="81" y="536"/>
                </a:lnTo>
                <a:lnTo>
                  <a:pt x="82" y="537"/>
                </a:lnTo>
                <a:lnTo>
                  <a:pt x="82" y="537"/>
                </a:lnTo>
                <a:lnTo>
                  <a:pt x="82" y="538"/>
                </a:lnTo>
                <a:lnTo>
                  <a:pt x="81" y="538"/>
                </a:lnTo>
                <a:lnTo>
                  <a:pt x="81" y="538"/>
                </a:lnTo>
                <a:lnTo>
                  <a:pt x="81" y="546"/>
                </a:lnTo>
                <a:lnTo>
                  <a:pt x="81" y="552"/>
                </a:lnTo>
                <a:lnTo>
                  <a:pt x="81" y="552"/>
                </a:lnTo>
                <a:lnTo>
                  <a:pt x="80" y="554"/>
                </a:lnTo>
                <a:lnTo>
                  <a:pt x="79" y="554"/>
                </a:lnTo>
                <a:lnTo>
                  <a:pt x="79" y="554"/>
                </a:lnTo>
                <a:lnTo>
                  <a:pt x="80" y="556"/>
                </a:lnTo>
                <a:lnTo>
                  <a:pt x="80" y="557"/>
                </a:lnTo>
                <a:lnTo>
                  <a:pt x="79" y="562"/>
                </a:lnTo>
                <a:lnTo>
                  <a:pt x="79" y="562"/>
                </a:lnTo>
                <a:lnTo>
                  <a:pt x="80" y="563"/>
                </a:lnTo>
                <a:lnTo>
                  <a:pt x="80" y="564"/>
                </a:lnTo>
                <a:lnTo>
                  <a:pt x="80" y="567"/>
                </a:lnTo>
                <a:lnTo>
                  <a:pt x="80" y="567"/>
                </a:lnTo>
                <a:lnTo>
                  <a:pt x="80" y="566"/>
                </a:lnTo>
                <a:lnTo>
                  <a:pt x="80" y="564"/>
                </a:lnTo>
                <a:lnTo>
                  <a:pt x="80" y="564"/>
                </a:lnTo>
                <a:lnTo>
                  <a:pt x="79" y="566"/>
                </a:lnTo>
                <a:lnTo>
                  <a:pt x="79" y="567"/>
                </a:lnTo>
                <a:lnTo>
                  <a:pt x="79" y="569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80" y="571"/>
                </a:lnTo>
                <a:lnTo>
                  <a:pt x="79" y="571"/>
                </a:lnTo>
                <a:lnTo>
                  <a:pt x="77" y="572"/>
                </a:lnTo>
                <a:lnTo>
                  <a:pt x="77" y="572"/>
                </a:lnTo>
                <a:lnTo>
                  <a:pt x="77" y="574"/>
                </a:lnTo>
                <a:lnTo>
                  <a:pt x="77" y="574"/>
                </a:lnTo>
                <a:lnTo>
                  <a:pt x="77" y="578"/>
                </a:lnTo>
                <a:lnTo>
                  <a:pt x="77" y="578"/>
                </a:lnTo>
                <a:lnTo>
                  <a:pt x="76" y="579"/>
                </a:lnTo>
                <a:lnTo>
                  <a:pt x="76" y="579"/>
                </a:lnTo>
                <a:lnTo>
                  <a:pt x="77" y="582"/>
                </a:lnTo>
                <a:lnTo>
                  <a:pt x="77" y="582"/>
                </a:lnTo>
                <a:lnTo>
                  <a:pt x="77" y="582"/>
                </a:lnTo>
                <a:lnTo>
                  <a:pt x="76" y="583"/>
                </a:lnTo>
                <a:lnTo>
                  <a:pt x="76" y="583"/>
                </a:lnTo>
                <a:lnTo>
                  <a:pt x="77" y="584"/>
                </a:lnTo>
                <a:lnTo>
                  <a:pt x="77" y="584"/>
                </a:lnTo>
                <a:lnTo>
                  <a:pt x="76" y="587"/>
                </a:lnTo>
                <a:lnTo>
                  <a:pt x="76" y="589"/>
                </a:lnTo>
                <a:lnTo>
                  <a:pt x="76" y="589"/>
                </a:lnTo>
                <a:lnTo>
                  <a:pt x="77" y="588"/>
                </a:lnTo>
                <a:lnTo>
                  <a:pt x="77" y="588"/>
                </a:lnTo>
                <a:lnTo>
                  <a:pt x="76" y="592"/>
                </a:lnTo>
                <a:lnTo>
                  <a:pt x="76" y="594"/>
                </a:lnTo>
                <a:lnTo>
                  <a:pt x="76" y="594"/>
                </a:lnTo>
                <a:lnTo>
                  <a:pt x="76" y="598"/>
                </a:lnTo>
                <a:lnTo>
                  <a:pt x="76" y="598"/>
                </a:lnTo>
                <a:lnTo>
                  <a:pt x="76" y="599"/>
                </a:lnTo>
                <a:lnTo>
                  <a:pt x="76" y="599"/>
                </a:lnTo>
                <a:lnTo>
                  <a:pt x="76" y="599"/>
                </a:lnTo>
                <a:lnTo>
                  <a:pt x="77" y="601"/>
                </a:lnTo>
                <a:lnTo>
                  <a:pt x="77" y="601"/>
                </a:lnTo>
                <a:lnTo>
                  <a:pt x="77" y="602"/>
                </a:lnTo>
                <a:lnTo>
                  <a:pt x="76" y="603"/>
                </a:lnTo>
                <a:lnTo>
                  <a:pt x="76" y="603"/>
                </a:lnTo>
                <a:lnTo>
                  <a:pt x="76" y="603"/>
                </a:lnTo>
                <a:lnTo>
                  <a:pt x="76" y="602"/>
                </a:lnTo>
                <a:lnTo>
                  <a:pt x="76" y="602"/>
                </a:lnTo>
                <a:lnTo>
                  <a:pt x="75" y="602"/>
                </a:lnTo>
                <a:lnTo>
                  <a:pt x="74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3"/>
                </a:lnTo>
                <a:lnTo>
                  <a:pt x="72" y="603"/>
                </a:lnTo>
                <a:lnTo>
                  <a:pt x="72" y="603"/>
                </a:lnTo>
                <a:lnTo>
                  <a:pt x="74" y="603"/>
                </a:lnTo>
                <a:lnTo>
                  <a:pt x="75" y="603"/>
                </a:lnTo>
                <a:lnTo>
                  <a:pt x="75" y="603"/>
                </a:lnTo>
                <a:lnTo>
                  <a:pt x="75" y="604"/>
                </a:lnTo>
                <a:lnTo>
                  <a:pt x="75" y="606"/>
                </a:lnTo>
                <a:lnTo>
                  <a:pt x="75" y="606"/>
                </a:lnTo>
                <a:lnTo>
                  <a:pt x="76" y="607"/>
                </a:lnTo>
                <a:lnTo>
                  <a:pt x="76" y="607"/>
                </a:lnTo>
                <a:lnTo>
                  <a:pt x="75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9"/>
                </a:lnTo>
                <a:lnTo>
                  <a:pt x="76" y="609"/>
                </a:lnTo>
                <a:lnTo>
                  <a:pt x="76" y="609"/>
                </a:lnTo>
                <a:lnTo>
                  <a:pt x="76" y="611"/>
                </a:lnTo>
                <a:lnTo>
                  <a:pt x="77" y="611"/>
                </a:lnTo>
                <a:lnTo>
                  <a:pt x="77" y="611"/>
                </a:lnTo>
                <a:lnTo>
                  <a:pt x="76" y="613"/>
                </a:lnTo>
                <a:lnTo>
                  <a:pt x="77" y="616"/>
                </a:lnTo>
                <a:lnTo>
                  <a:pt x="77" y="616"/>
                </a:lnTo>
                <a:lnTo>
                  <a:pt x="76" y="617"/>
                </a:lnTo>
                <a:lnTo>
                  <a:pt x="76" y="619"/>
                </a:lnTo>
                <a:lnTo>
                  <a:pt x="76" y="619"/>
                </a:lnTo>
                <a:lnTo>
                  <a:pt x="77" y="619"/>
                </a:lnTo>
                <a:lnTo>
                  <a:pt x="77" y="618"/>
                </a:lnTo>
                <a:lnTo>
                  <a:pt x="77" y="618"/>
                </a:lnTo>
                <a:lnTo>
                  <a:pt x="77" y="619"/>
                </a:lnTo>
                <a:lnTo>
                  <a:pt x="79" y="621"/>
                </a:lnTo>
                <a:lnTo>
                  <a:pt x="79" y="621"/>
                </a:lnTo>
                <a:lnTo>
                  <a:pt x="79" y="621"/>
                </a:lnTo>
                <a:lnTo>
                  <a:pt x="80" y="621"/>
                </a:lnTo>
                <a:lnTo>
                  <a:pt x="80" y="621"/>
                </a:lnTo>
                <a:lnTo>
                  <a:pt x="81" y="622"/>
                </a:lnTo>
                <a:lnTo>
                  <a:pt x="81" y="622"/>
                </a:lnTo>
                <a:lnTo>
                  <a:pt x="82" y="622"/>
                </a:lnTo>
                <a:lnTo>
                  <a:pt x="82" y="622"/>
                </a:lnTo>
                <a:lnTo>
                  <a:pt x="82" y="623"/>
                </a:lnTo>
                <a:lnTo>
                  <a:pt x="82" y="623"/>
                </a:lnTo>
                <a:lnTo>
                  <a:pt x="85" y="626"/>
                </a:lnTo>
                <a:lnTo>
                  <a:pt x="86" y="629"/>
                </a:lnTo>
                <a:lnTo>
                  <a:pt x="86" y="629"/>
                </a:lnTo>
                <a:lnTo>
                  <a:pt x="86" y="629"/>
                </a:lnTo>
                <a:lnTo>
                  <a:pt x="86" y="631"/>
                </a:lnTo>
                <a:lnTo>
                  <a:pt x="86" y="631"/>
                </a:lnTo>
                <a:lnTo>
                  <a:pt x="86" y="631"/>
                </a:lnTo>
                <a:lnTo>
                  <a:pt x="87" y="631"/>
                </a:lnTo>
                <a:lnTo>
                  <a:pt x="87" y="631"/>
                </a:lnTo>
                <a:lnTo>
                  <a:pt x="88" y="632"/>
                </a:lnTo>
                <a:lnTo>
                  <a:pt x="91" y="634"/>
                </a:lnTo>
                <a:lnTo>
                  <a:pt x="91" y="634"/>
                </a:lnTo>
                <a:lnTo>
                  <a:pt x="89" y="634"/>
                </a:lnTo>
                <a:lnTo>
                  <a:pt x="89" y="634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7" y="634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9" y="636"/>
                </a:lnTo>
                <a:lnTo>
                  <a:pt x="89" y="636"/>
                </a:lnTo>
                <a:lnTo>
                  <a:pt x="92" y="637"/>
                </a:lnTo>
                <a:lnTo>
                  <a:pt x="92" y="637"/>
                </a:lnTo>
                <a:lnTo>
                  <a:pt x="93" y="636"/>
                </a:lnTo>
                <a:lnTo>
                  <a:pt x="93" y="636"/>
                </a:lnTo>
                <a:lnTo>
                  <a:pt x="95" y="637"/>
                </a:lnTo>
                <a:lnTo>
                  <a:pt x="95" y="637"/>
                </a:lnTo>
                <a:lnTo>
                  <a:pt x="98" y="637"/>
                </a:lnTo>
                <a:lnTo>
                  <a:pt x="99" y="638"/>
                </a:lnTo>
                <a:lnTo>
                  <a:pt x="99" y="638"/>
                </a:lnTo>
                <a:lnTo>
                  <a:pt x="101" y="637"/>
                </a:lnTo>
                <a:lnTo>
                  <a:pt x="104" y="637"/>
                </a:lnTo>
                <a:lnTo>
                  <a:pt x="110" y="638"/>
                </a:lnTo>
                <a:lnTo>
                  <a:pt x="110" y="638"/>
                </a:lnTo>
                <a:lnTo>
                  <a:pt x="111" y="637"/>
                </a:lnTo>
                <a:lnTo>
                  <a:pt x="112" y="636"/>
                </a:lnTo>
                <a:lnTo>
                  <a:pt x="117" y="637"/>
                </a:lnTo>
                <a:lnTo>
                  <a:pt x="117" y="637"/>
                </a:lnTo>
                <a:lnTo>
                  <a:pt x="126" y="634"/>
                </a:lnTo>
                <a:lnTo>
                  <a:pt x="126" y="634"/>
                </a:lnTo>
                <a:lnTo>
                  <a:pt x="135" y="633"/>
                </a:lnTo>
                <a:lnTo>
                  <a:pt x="135" y="633"/>
                </a:lnTo>
                <a:lnTo>
                  <a:pt x="140" y="632"/>
                </a:lnTo>
                <a:lnTo>
                  <a:pt x="141" y="632"/>
                </a:lnTo>
                <a:lnTo>
                  <a:pt x="144" y="631"/>
                </a:lnTo>
                <a:lnTo>
                  <a:pt x="144" y="631"/>
                </a:lnTo>
                <a:lnTo>
                  <a:pt x="145" y="631"/>
                </a:lnTo>
                <a:lnTo>
                  <a:pt x="146" y="631"/>
                </a:lnTo>
                <a:lnTo>
                  <a:pt x="147" y="629"/>
                </a:lnTo>
                <a:lnTo>
                  <a:pt x="147" y="629"/>
                </a:lnTo>
                <a:lnTo>
                  <a:pt x="150" y="631"/>
                </a:lnTo>
                <a:lnTo>
                  <a:pt x="150" y="631"/>
                </a:lnTo>
                <a:lnTo>
                  <a:pt x="161" y="627"/>
                </a:lnTo>
                <a:lnTo>
                  <a:pt x="161" y="627"/>
                </a:lnTo>
                <a:lnTo>
                  <a:pt x="167" y="627"/>
                </a:lnTo>
                <a:lnTo>
                  <a:pt x="167" y="627"/>
                </a:lnTo>
                <a:lnTo>
                  <a:pt x="170" y="624"/>
                </a:lnTo>
                <a:lnTo>
                  <a:pt x="170" y="624"/>
                </a:lnTo>
                <a:lnTo>
                  <a:pt x="175" y="624"/>
                </a:lnTo>
                <a:lnTo>
                  <a:pt x="175" y="624"/>
                </a:lnTo>
                <a:lnTo>
                  <a:pt x="178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2"/>
                </a:lnTo>
                <a:lnTo>
                  <a:pt x="181" y="622"/>
                </a:lnTo>
                <a:lnTo>
                  <a:pt x="184" y="622"/>
                </a:lnTo>
                <a:lnTo>
                  <a:pt x="186" y="622"/>
                </a:lnTo>
                <a:lnTo>
                  <a:pt x="186" y="622"/>
                </a:lnTo>
                <a:lnTo>
                  <a:pt x="190" y="624"/>
                </a:lnTo>
                <a:lnTo>
                  <a:pt x="191" y="624"/>
                </a:lnTo>
                <a:lnTo>
                  <a:pt x="193" y="624"/>
                </a:lnTo>
                <a:lnTo>
                  <a:pt x="193" y="624"/>
                </a:lnTo>
                <a:lnTo>
                  <a:pt x="193" y="626"/>
                </a:lnTo>
                <a:lnTo>
                  <a:pt x="193" y="627"/>
                </a:lnTo>
                <a:lnTo>
                  <a:pt x="192" y="628"/>
                </a:lnTo>
                <a:lnTo>
                  <a:pt x="192" y="631"/>
                </a:lnTo>
                <a:lnTo>
                  <a:pt x="192" y="631"/>
                </a:lnTo>
                <a:lnTo>
                  <a:pt x="193" y="632"/>
                </a:lnTo>
                <a:lnTo>
                  <a:pt x="194" y="631"/>
                </a:lnTo>
                <a:lnTo>
                  <a:pt x="196" y="631"/>
                </a:lnTo>
                <a:lnTo>
                  <a:pt x="196" y="631"/>
                </a:lnTo>
                <a:lnTo>
                  <a:pt x="196" y="629"/>
                </a:lnTo>
                <a:lnTo>
                  <a:pt x="196" y="628"/>
                </a:lnTo>
                <a:lnTo>
                  <a:pt x="196" y="628"/>
                </a:lnTo>
                <a:lnTo>
                  <a:pt x="197" y="628"/>
                </a:lnTo>
                <a:lnTo>
                  <a:pt x="198" y="628"/>
                </a:lnTo>
                <a:lnTo>
                  <a:pt x="198" y="629"/>
                </a:lnTo>
                <a:lnTo>
                  <a:pt x="199" y="629"/>
                </a:lnTo>
                <a:lnTo>
                  <a:pt x="199" y="629"/>
                </a:lnTo>
                <a:lnTo>
                  <a:pt x="201" y="629"/>
                </a:lnTo>
                <a:lnTo>
                  <a:pt x="202" y="629"/>
                </a:lnTo>
                <a:lnTo>
                  <a:pt x="202" y="628"/>
                </a:lnTo>
                <a:lnTo>
                  <a:pt x="203" y="628"/>
                </a:lnTo>
                <a:lnTo>
                  <a:pt x="203" y="628"/>
                </a:lnTo>
                <a:lnTo>
                  <a:pt x="203" y="631"/>
                </a:lnTo>
                <a:lnTo>
                  <a:pt x="203" y="631"/>
                </a:lnTo>
                <a:lnTo>
                  <a:pt x="205" y="629"/>
                </a:lnTo>
                <a:lnTo>
                  <a:pt x="208" y="629"/>
                </a:lnTo>
                <a:lnTo>
                  <a:pt x="208" y="629"/>
                </a:lnTo>
                <a:lnTo>
                  <a:pt x="207" y="631"/>
                </a:lnTo>
                <a:lnTo>
                  <a:pt x="207" y="631"/>
                </a:lnTo>
                <a:lnTo>
                  <a:pt x="210" y="631"/>
                </a:lnTo>
                <a:lnTo>
                  <a:pt x="211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6" y="629"/>
                </a:lnTo>
                <a:lnTo>
                  <a:pt x="219" y="631"/>
                </a:lnTo>
                <a:lnTo>
                  <a:pt x="219" y="631"/>
                </a:lnTo>
                <a:lnTo>
                  <a:pt x="220" y="629"/>
                </a:lnTo>
                <a:lnTo>
                  <a:pt x="221" y="629"/>
                </a:lnTo>
                <a:lnTo>
                  <a:pt x="221" y="629"/>
                </a:lnTo>
                <a:lnTo>
                  <a:pt x="222" y="628"/>
                </a:lnTo>
                <a:lnTo>
                  <a:pt x="223" y="627"/>
                </a:lnTo>
                <a:lnTo>
                  <a:pt x="223" y="627"/>
                </a:lnTo>
                <a:lnTo>
                  <a:pt x="225" y="628"/>
                </a:lnTo>
                <a:lnTo>
                  <a:pt x="226" y="628"/>
                </a:lnTo>
                <a:lnTo>
                  <a:pt x="226" y="628"/>
                </a:lnTo>
                <a:lnTo>
                  <a:pt x="227" y="628"/>
                </a:lnTo>
                <a:lnTo>
                  <a:pt x="227" y="628"/>
                </a:lnTo>
                <a:lnTo>
                  <a:pt x="227" y="626"/>
                </a:lnTo>
                <a:lnTo>
                  <a:pt x="227" y="624"/>
                </a:lnTo>
                <a:lnTo>
                  <a:pt x="227" y="624"/>
                </a:lnTo>
                <a:lnTo>
                  <a:pt x="227" y="624"/>
                </a:lnTo>
                <a:lnTo>
                  <a:pt x="227" y="626"/>
                </a:lnTo>
                <a:lnTo>
                  <a:pt x="227" y="626"/>
                </a:lnTo>
                <a:lnTo>
                  <a:pt x="228" y="626"/>
                </a:lnTo>
                <a:lnTo>
                  <a:pt x="230" y="624"/>
                </a:lnTo>
                <a:lnTo>
                  <a:pt x="230" y="624"/>
                </a:lnTo>
                <a:lnTo>
                  <a:pt x="232" y="627"/>
                </a:lnTo>
                <a:lnTo>
                  <a:pt x="233" y="627"/>
                </a:lnTo>
                <a:lnTo>
                  <a:pt x="234" y="626"/>
                </a:lnTo>
                <a:lnTo>
                  <a:pt x="234" y="626"/>
                </a:lnTo>
                <a:lnTo>
                  <a:pt x="233" y="624"/>
                </a:lnTo>
                <a:lnTo>
                  <a:pt x="232" y="626"/>
                </a:lnTo>
                <a:lnTo>
                  <a:pt x="232" y="626"/>
                </a:lnTo>
                <a:lnTo>
                  <a:pt x="232" y="624"/>
                </a:lnTo>
                <a:lnTo>
                  <a:pt x="231" y="622"/>
                </a:lnTo>
                <a:lnTo>
                  <a:pt x="231" y="622"/>
                </a:lnTo>
                <a:lnTo>
                  <a:pt x="233" y="621"/>
                </a:lnTo>
                <a:lnTo>
                  <a:pt x="236" y="621"/>
                </a:lnTo>
                <a:lnTo>
                  <a:pt x="236" y="621"/>
                </a:lnTo>
                <a:lnTo>
                  <a:pt x="234" y="622"/>
                </a:lnTo>
                <a:lnTo>
                  <a:pt x="234" y="622"/>
                </a:lnTo>
                <a:lnTo>
                  <a:pt x="233" y="622"/>
                </a:lnTo>
                <a:lnTo>
                  <a:pt x="233" y="623"/>
                </a:lnTo>
                <a:lnTo>
                  <a:pt x="233" y="623"/>
                </a:lnTo>
                <a:lnTo>
                  <a:pt x="234" y="623"/>
                </a:lnTo>
                <a:lnTo>
                  <a:pt x="237" y="623"/>
                </a:lnTo>
                <a:lnTo>
                  <a:pt x="239" y="622"/>
                </a:lnTo>
                <a:lnTo>
                  <a:pt x="240" y="621"/>
                </a:lnTo>
                <a:lnTo>
                  <a:pt x="240" y="621"/>
                </a:lnTo>
                <a:lnTo>
                  <a:pt x="244" y="619"/>
                </a:lnTo>
                <a:lnTo>
                  <a:pt x="245" y="621"/>
                </a:lnTo>
                <a:lnTo>
                  <a:pt x="245" y="622"/>
                </a:lnTo>
                <a:lnTo>
                  <a:pt x="245" y="622"/>
                </a:lnTo>
                <a:lnTo>
                  <a:pt x="246" y="622"/>
                </a:lnTo>
                <a:lnTo>
                  <a:pt x="248" y="621"/>
                </a:lnTo>
                <a:lnTo>
                  <a:pt x="248" y="621"/>
                </a:lnTo>
                <a:lnTo>
                  <a:pt x="249" y="621"/>
                </a:lnTo>
                <a:lnTo>
                  <a:pt x="249" y="621"/>
                </a:lnTo>
                <a:lnTo>
                  <a:pt x="249" y="621"/>
                </a:lnTo>
                <a:lnTo>
                  <a:pt x="248" y="621"/>
                </a:lnTo>
                <a:lnTo>
                  <a:pt x="248" y="621"/>
                </a:lnTo>
                <a:lnTo>
                  <a:pt x="250" y="623"/>
                </a:lnTo>
                <a:lnTo>
                  <a:pt x="250" y="624"/>
                </a:lnTo>
                <a:lnTo>
                  <a:pt x="250" y="626"/>
                </a:lnTo>
                <a:lnTo>
                  <a:pt x="250" y="626"/>
                </a:lnTo>
                <a:lnTo>
                  <a:pt x="252" y="626"/>
                </a:lnTo>
                <a:lnTo>
                  <a:pt x="254" y="624"/>
                </a:lnTo>
                <a:lnTo>
                  <a:pt x="254" y="624"/>
                </a:lnTo>
                <a:lnTo>
                  <a:pt x="252" y="624"/>
                </a:lnTo>
                <a:lnTo>
                  <a:pt x="251" y="624"/>
                </a:lnTo>
                <a:lnTo>
                  <a:pt x="251" y="624"/>
                </a:lnTo>
                <a:lnTo>
                  <a:pt x="251" y="622"/>
                </a:lnTo>
                <a:lnTo>
                  <a:pt x="251" y="621"/>
                </a:lnTo>
                <a:lnTo>
                  <a:pt x="252" y="621"/>
                </a:lnTo>
                <a:lnTo>
                  <a:pt x="252" y="621"/>
                </a:lnTo>
                <a:lnTo>
                  <a:pt x="254" y="621"/>
                </a:lnTo>
                <a:lnTo>
                  <a:pt x="252" y="621"/>
                </a:lnTo>
                <a:lnTo>
                  <a:pt x="252" y="622"/>
                </a:lnTo>
                <a:lnTo>
                  <a:pt x="252" y="623"/>
                </a:lnTo>
                <a:lnTo>
                  <a:pt x="252" y="623"/>
                </a:lnTo>
                <a:lnTo>
                  <a:pt x="255" y="622"/>
                </a:lnTo>
                <a:lnTo>
                  <a:pt x="255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1"/>
                </a:lnTo>
                <a:lnTo>
                  <a:pt x="256" y="619"/>
                </a:lnTo>
                <a:lnTo>
                  <a:pt x="256" y="619"/>
                </a:lnTo>
                <a:lnTo>
                  <a:pt x="259" y="621"/>
                </a:lnTo>
                <a:lnTo>
                  <a:pt x="261" y="619"/>
                </a:lnTo>
                <a:lnTo>
                  <a:pt x="261" y="619"/>
                </a:lnTo>
                <a:lnTo>
                  <a:pt x="262" y="621"/>
                </a:lnTo>
                <a:lnTo>
                  <a:pt x="262" y="622"/>
                </a:lnTo>
                <a:lnTo>
                  <a:pt x="262" y="622"/>
                </a:lnTo>
                <a:lnTo>
                  <a:pt x="263" y="622"/>
                </a:lnTo>
                <a:lnTo>
                  <a:pt x="263" y="622"/>
                </a:lnTo>
                <a:lnTo>
                  <a:pt x="265" y="622"/>
                </a:lnTo>
                <a:lnTo>
                  <a:pt x="265" y="621"/>
                </a:lnTo>
                <a:lnTo>
                  <a:pt x="265" y="621"/>
                </a:lnTo>
                <a:lnTo>
                  <a:pt x="263" y="621"/>
                </a:lnTo>
                <a:lnTo>
                  <a:pt x="262" y="621"/>
                </a:lnTo>
                <a:lnTo>
                  <a:pt x="262" y="621"/>
                </a:lnTo>
                <a:lnTo>
                  <a:pt x="262" y="619"/>
                </a:lnTo>
                <a:lnTo>
                  <a:pt x="263" y="618"/>
                </a:lnTo>
                <a:lnTo>
                  <a:pt x="266" y="618"/>
                </a:lnTo>
                <a:lnTo>
                  <a:pt x="266" y="618"/>
                </a:lnTo>
                <a:lnTo>
                  <a:pt x="265" y="618"/>
                </a:lnTo>
                <a:lnTo>
                  <a:pt x="263" y="618"/>
                </a:lnTo>
                <a:lnTo>
                  <a:pt x="261" y="618"/>
                </a:lnTo>
                <a:lnTo>
                  <a:pt x="261" y="618"/>
                </a:lnTo>
                <a:lnTo>
                  <a:pt x="262" y="617"/>
                </a:lnTo>
                <a:lnTo>
                  <a:pt x="263" y="617"/>
                </a:lnTo>
                <a:lnTo>
                  <a:pt x="268" y="617"/>
                </a:lnTo>
                <a:lnTo>
                  <a:pt x="268" y="617"/>
                </a:lnTo>
                <a:lnTo>
                  <a:pt x="267" y="618"/>
                </a:lnTo>
                <a:lnTo>
                  <a:pt x="267" y="618"/>
                </a:lnTo>
                <a:lnTo>
                  <a:pt x="269" y="618"/>
                </a:lnTo>
                <a:lnTo>
                  <a:pt x="271" y="618"/>
                </a:lnTo>
                <a:lnTo>
                  <a:pt x="273" y="621"/>
                </a:lnTo>
                <a:lnTo>
                  <a:pt x="273" y="621"/>
                </a:lnTo>
                <a:lnTo>
                  <a:pt x="274" y="619"/>
                </a:lnTo>
                <a:lnTo>
                  <a:pt x="274" y="619"/>
                </a:lnTo>
                <a:lnTo>
                  <a:pt x="272" y="618"/>
                </a:lnTo>
                <a:lnTo>
                  <a:pt x="271" y="614"/>
                </a:lnTo>
                <a:lnTo>
                  <a:pt x="271" y="614"/>
                </a:lnTo>
                <a:lnTo>
                  <a:pt x="272" y="616"/>
                </a:lnTo>
                <a:lnTo>
                  <a:pt x="273" y="618"/>
                </a:lnTo>
                <a:lnTo>
                  <a:pt x="273" y="618"/>
                </a:lnTo>
                <a:lnTo>
                  <a:pt x="274" y="617"/>
                </a:lnTo>
                <a:lnTo>
                  <a:pt x="275" y="616"/>
                </a:lnTo>
                <a:lnTo>
                  <a:pt x="275" y="616"/>
                </a:lnTo>
                <a:lnTo>
                  <a:pt x="277" y="616"/>
                </a:lnTo>
                <a:lnTo>
                  <a:pt x="277" y="618"/>
                </a:lnTo>
                <a:lnTo>
                  <a:pt x="277" y="618"/>
                </a:lnTo>
                <a:lnTo>
                  <a:pt x="278" y="617"/>
                </a:lnTo>
                <a:lnTo>
                  <a:pt x="280" y="617"/>
                </a:lnTo>
                <a:lnTo>
                  <a:pt x="280" y="617"/>
                </a:lnTo>
                <a:lnTo>
                  <a:pt x="281" y="617"/>
                </a:lnTo>
                <a:lnTo>
                  <a:pt x="283" y="618"/>
                </a:lnTo>
                <a:lnTo>
                  <a:pt x="283" y="618"/>
                </a:lnTo>
                <a:lnTo>
                  <a:pt x="284" y="617"/>
                </a:lnTo>
                <a:lnTo>
                  <a:pt x="284" y="616"/>
                </a:lnTo>
                <a:lnTo>
                  <a:pt x="284" y="616"/>
                </a:lnTo>
                <a:lnTo>
                  <a:pt x="284" y="614"/>
                </a:lnTo>
                <a:lnTo>
                  <a:pt x="281" y="614"/>
                </a:lnTo>
                <a:lnTo>
                  <a:pt x="281" y="614"/>
                </a:lnTo>
                <a:lnTo>
                  <a:pt x="283" y="614"/>
                </a:lnTo>
                <a:lnTo>
                  <a:pt x="284" y="614"/>
                </a:lnTo>
                <a:lnTo>
                  <a:pt x="285" y="614"/>
                </a:lnTo>
                <a:lnTo>
                  <a:pt x="285" y="616"/>
                </a:lnTo>
                <a:lnTo>
                  <a:pt x="285" y="616"/>
                </a:lnTo>
                <a:lnTo>
                  <a:pt x="289" y="616"/>
                </a:lnTo>
                <a:lnTo>
                  <a:pt x="291" y="616"/>
                </a:lnTo>
                <a:lnTo>
                  <a:pt x="291" y="616"/>
                </a:lnTo>
                <a:lnTo>
                  <a:pt x="288" y="614"/>
                </a:lnTo>
                <a:lnTo>
                  <a:pt x="286" y="614"/>
                </a:lnTo>
                <a:lnTo>
                  <a:pt x="286" y="613"/>
                </a:lnTo>
                <a:lnTo>
                  <a:pt x="286" y="613"/>
                </a:lnTo>
                <a:lnTo>
                  <a:pt x="288" y="613"/>
                </a:lnTo>
                <a:lnTo>
                  <a:pt x="290" y="614"/>
                </a:lnTo>
                <a:lnTo>
                  <a:pt x="290" y="614"/>
                </a:lnTo>
                <a:lnTo>
                  <a:pt x="291" y="613"/>
                </a:lnTo>
                <a:lnTo>
                  <a:pt x="291" y="613"/>
                </a:lnTo>
                <a:lnTo>
                  <a:pt x="290" y="611"/>
                </a:lnTo>
                <a:lnTo>
                  <a:pt x="290" y="611"/>
                </a:lnTo>
                <a:lnTo>
                  <a:pt x="289" y="612"/>
                </a:lnTo>
                <a:lnTo>
                  <a:pt x="288" y="612"/>
                </a:lnTo>
                <a:lnTo>
                  <a:pt x="288" y="612"/>
                </a:lnTo>
                <a:lnTo>
                  <a:pt x="288" y="612"/>
                </a:lnTo>
                <a:lnTo>
                  <a:pt x="289" y="611"/>
                </a:lnTo>
                <a:lnTo>
                  <a:pt x="292" y="612"/>
                </a:lnTo>
                <a:lnTo>
                  <a:pt x="292" y="612"/>
                </a:lnTo>
                <a:lnTo>
                  <a:pt x="292" y="614"/>
                </a:lnTo>
                <a:lnTo>
                  <a:pt x="292" y="614"/>
                </a:lnTo>
                <a:lnTo>
                  <a:pt x="296" y="613"/>
                </a:lnTo>
                <a:lnTo>
                  <a:pt x="297" y="613"/>
                </a:lnTo>
                <a:lnTo>
                  <a:pt x="298" y="614"/>
                </a:lnTo>
                <a:lnTo>
                  <a:pt x="298" y="614"/>
                </a:lnTo>
                <a:lnTo>
                  <a:pt x="300" y="613"/>
                </a:lnTo>
                <a:lnTo>
                  <a:pt x="298" y="613"/>
                </a:lnTo>
                <a:lnTo>
                  <a:pt x="297" y="612"/>
                </a:lnTo>
                <a:lnTo>
                  <a:pt x="297" y="612"/>
                </a:lnTo>
                <a:lnTo>
                  <a:pt x="300" y="611"/>
                </a:lnTo>
                <a:lnTo>
                  <a:pt x="302" y="612"/>
                </a:lnTo>
                <a:lnTo>
                  <a:pt x="304" y="612"/>
                </a:lnTo>
                <a:lnTo>
                  <a:pt x="307" y="612"/>
                </a:lnTo>
                <a:lnTo>
                  <a:pt x="307" y="612"/>
                </a:lnTo>
                <a:lnTo>
                  <a:pt x="308" y="612"/>
                </a:lnTo>
                <a:lnTo>
                  <a:pt x="309" y="612"/>
                </a:lnTo>
                <a:lnTo>
                  <a:pt x="309" y="612"/>
                </a:lnTo>
                <a:lnTo>
                  <a:pt x="310" y="612"/>
                </a:lnTo>
                <a:lnTo>
                  <a:pt x="310" y="612"/>
                </a:lnTo>
                <a:lnTo>
                  <a:pt x="312" y="612"/>
                </a:lnTo>
                <a:lnTo>
                  <a:pt x="312" y="612"/>
                </a:lnTo>
                <a:lnTo>
                  <a:pt x="313" y="611"/>
                </a:lnTo>
                <a:lnTo>
                  <a:pt x="313" y="611"/>
                </a:lnTo>
                <a:lnTo>
                  <a:pt x="317" y="611"/>
                </a:lnTo>
                <a:lnTo>
                  <a:pt x="319" y="611"/>
                </a:lnTo>
                <a:lnTo>
                  <a:pt x="319" y="611"/>
                </a:lnTo>
                <a:lnTo>
                  <a:pt x="320" y="611"/>
                </a:lnTo>
                <a:lnTo>
                  <a:pt x="320" y="609"/>
                </a:lnTo>
                <a:lnTo>
                  <a:pt x="320" y="609"/>
                </a:lnTo>
                <a:lnTo>
                  <a:pt x="321" y="608"/>
                </a:lnTo>
                <a:lnTo>
                  <a:pt x="323" y="607"/>
                </a:lnTo>
                <a:lnTo>
                  <a:pt x="323" y="607"/>
                </a:lnTo>
                <a:lnTo>
                  <a:pt x="321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8"/>
                </a:lnTo>
                <a:lnTo>
                  <a:pt x="323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8"/>
                </a:lnTo>
                <a:lnTo>
                  <a:pt x="324" y="608"/>
                </a:lnTo>
                <a:lnTo>
                  <a:pt x="324" y="608"/>
                </a:lnTo>
                <a:lnTo>
                  <a:pt x="326" y="607"/>
                </a:lnTo>
                <a:lnTo>
                  <a:pt x="329" y="606"/>
                </a:lnTo>
                <a:lnTo>
                  <a:pt x="329" y="606"/>
                </a:lnTo>
                <a:lnTo>
                  <a:pt x="331" y="607"/>
                </a:lnTo>
                <a:lnTo>
                  <a:pt x="335" y="607"/>
                </a:lnTo>
                <a:lnTo>
                  <a:pt x="335" y="607"/>
                </a:lnTo>
                <a:lnTo>
                  <a:pt x="336" y="607"/>
                </a:lnTo>
                <a:lnTo>
                  <a:pt x="336" y="606"/>
                </a:lnTo>
                <a:lnTo>
                  <a:pt x="336" y="604"/>
                </a:lnTo>
                <a:lnTo>
                  <a:pt x="337" y="604"/>
                </a:lnTo>
                <a:lnTo>
                  <a:pt x="337" y="604"/>
                </a:lnTo>
                <a:lnTo>
                  <a:pt x="337" y="606"/>
                </a:lnTo>
                <a:lnTo>
                  <a:pt x="337" y="606"/>
                </a:lnTo>
                <a:lnTo>
                  <a:pt x="337" y="606"/>
                </a:lnTo>
                <a:lnTo>
                  <a:pt x="338" y="607"/>
                </a:lnTo>
                <a:lnTo>
                  <a:pt x="339" y="608"/>
                </a:lnTo>
                <a:lnTo>
                  <a:pt x="339" y="608"/>
                </a:lnTo>
                <a:lnTo>
                  <a:pt x="341" y="607"/>
                </a:lnTo>
                <a:lnTo>
                  <a:pt x="341" y="606"/>
                </a:lnTo>
                <a:lnTo>
                  <a:pt x="341" y="604"/>
                </a:lnTo>
                <a:lnTo>
                  <a:pt x="341" y="604"/>
                </a:lnTo>
                <a:lnTo>
                  <a:pt x="344" y="604"/>
                </a:lnTo>
                <a:lnTo>
                  <a:pt x="347" y="603"/>
                </a:lnTo>
                <a:lnTo>
                  <a:pt x="347" y="603"/>
                </a:lnTo>
                <a:lnTo>
                  <a:pt x="348" y="604"/>
                </a:lnTo>
                <a:lnTo>
                  <a:pt x="347" y="606"/>
                </a:lnTo>
                <a:lnTo>
                  <a:pt x="347" y="606"/>
                </a:lnTo>
                <a:lnTo>
                  <a:pt x="348" y="607"/>
                </a:lnTo>
                <a:lnTo>
                  <a:pt x="349" y="606"/>
                </a:lnTo>
                <a:lnTo>
                  <a:pt x="353" y="604"/>
                </a:lnTo>
                <a:lnTo>
                  <a:pt x="353" y="604"/>
                </a:lnTo>
                <a:lnTo>
                  <a:pt x="353" y="607"/>
                </a:lnTo>
                <a:lnTo>
                  <a:pt x="352" y="608"/>
                </a:lnTo>
                <a:lnTo>
                  <a:pt x="352" y="608"/>
                </a:lnTo>
                <a:lnTo>
                  <a:pt x="352" y="609"/>
                </a:lnTo>
                <a:lnTo>
                  <a:pt x="354" y="609"/>
                </a:lnTo>
                <a:lnTo>
                  <a:pt x="354" y="609"/>
                </a:lnTo>
                <a:lnTo>
                  <a:pt x="354" y="608"/>
                </a:lnTo>
                <a:lnTo>
                  <a:pt x="354" y="607"/>
                </a:lnTo>
                <a:lnTo>
                  <a:pt x="354" y="606"/>
                </a:lnTo>
                <a:lnTo>
                  <a:pt x="354" y="606"/>
                </a:lnTo>
                <a:lnTo>
                  <a:pt x="355" y="604"/>
                </a:lnTo>
                <a:lnTo>
                  <a:pt x="356" y="603"/>
                </a:lnTo>
                <a:lnTo>
                  <a:pt x="358" y="603"/>
                </a:lnTo>
                <a:lnTo>
                  <a:pt x="358" y="603"/>
                </a:lnTo>
                <a:lnTo>
                  <a:pt x="358" y="602"/>
                </a:lnTo>
                <a:lnTo>
                  <a:pt x="358" y="601"/>
                </a:lnTo>
                <a:lnTo>
                  <a:pt x="358" y="601"/>
                </a:lnTo>
                <a:lnTo>
                  <a:pt x="362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599"/>
                </a:lnTo>
                <a:lnTo>
                  <a:pt x="368" y="599"/>
                </a:lnTo>
                <a:lnTo>
                  <a:pt x="374" y="598"/>
                </a:lnTo>
                <a:lnTo>
                  <a:pt x="374" y="598"/>
                </a:lnTo>
                <a:lnTo>
                  <a:pt x="374" y="599"/>
                </a:lnTo>
                <a:lnTo>
                  <a:pt x="374" y="599"/>
                </a:lnTo>
                <a:lnTo>
                  <a:pt x="377" y="599"/>
                </a:lnTo>
                <a:lnTo>
                  <a:pt x="377" y="599"/>
                </a:lnTo>
                <a:lnTo>
                  <a:pt x="378" y="599"/>
                </a:lnTo>
                <a:lnTo>
                  <a:pt x="378" y="598"/>
                </a:lnTo>
                <a:lnTo>
                  <a:pt x="378" y="598"/>
                </a:lnTo>
                <a:lnTo>
                  <a:pt x="378" y="597"/>
                </a:lnTo>
                <a:lnTo>
                  <a:pt x="377" y="597"/>
                </a:lnTo>
                <a:lnTo>
                  <a:pt x="377" y="597"/>
                </a:lnTo>
                <a:lnTo>
                  <a:pt x="377" y="596"/>
                </a:lnTo>
                <a:lnTo>
                  <a:pt x="377" y="596"/>
                </a:lnTo>
                <a:lnTo>
                  <a:pt x="378" y="596"/>
                </a:lnTo>
                <a:lnTo>
                  <a:pt x="379" y="597"/>
                </a:lnTo>
                <a:lnTo>
                  <a:pt x="379" y="597"/>
                </a:lnTo>
                <a:lnTo>
                  <a:pt x="382" y="597"/>
                </a:lnTo>
                <a:lnTo>
                  <a:pt x="382" y="597"/>
                </a:lnTo>
                <a:lnTo>
                  <a:pt x="382" y="598"/>
                </a:lnTo>
                <a:lnTo>
                  <a:pt x="382" y="598"/>
                </a:lnTo>
                <a:lnTo>
                  <a:pt x="383" y="598"/>
                </a:lnTo>
                <a:lnTo>
                  <a:pt x="383" y="598"/>
                </a:lnTo>
                <a:lnTo>
                  <a:pt x="384" y="597"/>
                </a:lnTo>
                <a:lnTo>
                  <a:pt x="385" y="598"/>
                </a:lnTo>
                <a:lnTo>
                  <a:pt x="385" y="598"/>
                </a:lnTo>
                <a:lnTo>
                  <a:pt x="385" y="597"/>
                </a:lnTo>
                <a:lnTo>
                  <a:pt x="385" y="596"/>
                </a:lnTo>
                <a:lnTo>
                  <a:pt x="385" y="596"/>
                </a:lnTo>
                <a:lnTo>
                  <a:pt x="390" y="596"/>
                </a:lnTo>
                <a:lnTo>
                  <a:pt x="394" y="594"/>
                </a:lnTo>
                <a:lnTo>
                  <a:pt x="394" y="594"/>
                </a:lnTo>
                <a:lnTo>
                  <a:pt x="394" y="596"/>
                </a:lnTo>
                <a:lnTo>
                  <a:pt x="393" y="596"/>
                </a:lnTo>
                <a:lnTo>
                  <a:pt x="393" y="596"/>
                </a:lnTo>
                <a:lnTo>
                  <a:pt x="394" y="597"/>
                </a:lnTo>
                <a:lnTo>
                  <a:pt x="395" y="596"/>
                </a:lnTo>
                <a:lnTo>
                  <a:pt x="396" y="594"/>
                </a:lnTo>
                <a:lnTo>
                  <a:pt x="395" y="594"/>
                </a:lnTo>
                <a:lnTo>
                  <a:pt x="395" y="594"/>
                </a:lnTo>
                <a:lnTo>
                  <a:pt x="395" y="593"/>
                </a:lnTo>
                <a:lnTo>
                  <a:pt x="396" y="593"/>
                </a:lnTo>
                <a:lnTo>
                  <a:pt x="399" y="593"/>
                </a:lnTo>
                <a:lnTo>
                  <a:pt x="399" y="593"/>
                </a:lnTo>
                <a:lnTo>
                  <a:pt x="399" y="594"/>
                </a:lnTo>
                <a:lnTo>
                  <a:pt x="400" y="596"/>
                </a:lnTo>
                <a:lnTo>
                  <a:pt x="400" y="596"/>
                </a:lnTo>
                <a:lnTo>
                  <a:pt x="400" y="594"/>
                </a:lnTo>
                <a:lnTo>
                  <a:pt x="400" y="594"/>
                </a:lnTo>
                <a:lnTo>
                  <a:pt x="400" y="594"/>
                </a:lnTo>
                <a:lnTo>
                  <a:pt x="401" y="594"/>
                </a:lnTo>
                <a:lnTo>
                  <a:pt x="403" y="594"/>
                </a:lnTo>
                <a:lnTo>
                  <a:pt x="405" y="594"/>
                </a:lnTo>
                <a:lnTo>
                  <a:pt x="406" y="593"/>
                </a:lnTo>
                <a:lnTo>
                  <a:pt x="406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4"/>
                </a:lnTo>
                <a:lnTo>
                  <a:pt x="410" y="593"/>
                </a:lnTo>
                <a:lnTo>
                  <a:pt x="410" y="593"/>
                </a:lnTo>
                <a:lnTo>
                  <a:pt x="410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2"/>
                </a:lnTo>
                <a:lnTo>
                  <a:pt x="410" y="592"/>
                </a:lnTo>
                <a:lnTo>
                  <a:pt x="412" y="593"/>
                </a:lnTo>
                <a:lnTo>
                  <a:pt x="412" y="593"/>
                </a:lnTo>
                <a:lnTo>
                  <a:pt x="412" y="592"/>
                </a:lnTo>
                <a:lnTo>
                  <a:pt x="412" y="591"/>
                </a:lnTo>
                <a:lnTo>
                  <a:pt x="413" y="591"/>
                </a:lnTo>
                <a:lnTo>
                  <a:pt x="413" y="591"/>
                </a:lnTo>
                <a:lnTo>
                  <a:pt x="414" y="592"/>
                </a:lnTo>
                <a:lnTo>
                  <a:pt x="414" y="593"/>
                </a:lnTo>
                <a:lnTo>
                  <a:pt x="414" y="593"/>
                </a:lnTo>
                <a:lnTo>
                  <a:pt x="418" y="592"/>
                </a:lnTo>
                <a:lnTo>
                  <a:pt x="420" y="591"/>
                </a:lnTo>
                <a:lnTo>
                  <a:pt x="420" y="591"/>
                </a:lnTo>
                <a:lnTo>
                  <a:pt x="422" y="591"/>
                </a:lnTo>
                <a:lnTo>
                  <a:pt x="422" y="591"/>
                </a:lnTo>
                <a:lnTo>
                  <a:pt x="423" y="591"/>
                </a:lnTo>
                <a:lnTo>
                  <a:pt x="423" y="591"/>
                </a:lnTo>
                <a:lnTo>
                  <a:pt x="429" y="589"/>
                </a:lnTo>
                <a:lnTo>
                  <a:pt x="429" y="589"/>
                </a:lnTo>
                <a:lnTo>
                  <a:pt x="434" y="589"/>
                </a:lnTo>
                <a:lnTo>
                  <a:pt x="434" y="589"/>
                </a:lnTo>
                <a:lnTo>
                  <a:pt x="435" y="588"/>
                </a:lnTo>
                <a:lnTo>
                  <a:pt x="436" y="588"/>
                </a:lnTo>
                <a:lnTo>
                  <a:pt x="437" y="588"/>
                </a:lnTo>
                <a:lnTo>
                  <a:pt x="437" y="588"/>
                </a:lnTo>
                <a:lnTo>
                  <a:pt x="439" y="589"/>
                </a:lnTo>
                <a:lnTo>
                  <a:pt x="440" y="589"/>
                </a:lnTo>
                <a:lnTo>
                  <a:pt x="440" y="589"/>
                </a:lnTo>
                <a:lnTo>
                  <a:pt x="440" y="588"/>
                </a:lnTo>
                <a:lnTo>
                  <a:pt x="440" y="588"/>
                </a:lnTo>
                <a:lnTo>
                  <a:pt x="442" y="588"/>
                </a:lnTo>
                <a:lnTo>
                  <a:pt x="443" y="588"/>
                </a:lnTo>
                <a:lnTo>
                  <a:pt x="445" y="587"/>
                </a:lnTo>
                <a:lnTo>
                  <a:pt x="445" y="587"/>
                </a:lnTo>
                <a:lnTo>
                  <a:pt x="452" y="586"/>
                </a:lnTo>
                <a:lnTo>
                  <a:pt x="452" y="586"/>
                </a:lnTo>
                <a:lnTo>
                  <a:pt x="454" y="584"/>
                </a:lnTo>
                <a:lnTo>
                  <a:pt x="454" y="584"/>
                </a:lnTo>
                <a:lnTo>
                  <a:pt x="455" y="586"/>
                </a:lnTo>
                <a:lnTo>
                  <a:pt x="455" y="586"/>
                </a:lnTo>
                <a:lnTo>
                  <a:pt x="458" y="584"/>
                </a:lnTo>
                <a:lnTo>
                  <a:pt x="458" y="584"/>
                </a:lnTo>
                <a:lnTo>
                  <a:pt x="459" y="586"/>
                </a:lnTo>
                <a:lnTo>
                  <a:pt x="459" y="586"/>
                </a:lnTo>
                <a:lnTo>
                  <a:pt x="460" y="583"/>
                </a:lnTo>
                <a:lnTo>
                  <a:pt x="460" y="583"/>
                </a:lnTo>
                <a:lnTo>
                  <a:pt x="474" y="582"/>
                </a:lnTo>
                <a:lnTo>
                  <a:pt x="484" y="579"/>
                </a:lnTo>
                <a:lnTo>
                  <a:pt x="484" y="579"/>
                </a:lnTo>
                <a:lnTo>
                  <a:pt x="486" y="581"/>
                </a:lnTo>
                <a:lnTo>
                  <a:pt x="486" y="581"/>
                </a:lnTo>
                <a:lnTo>
                  <a:pt x="490" y="578"/>
                </a:lnTo>
                <a:lnTo>
                  <a:pt x="494" y="577"/>
                </a:lnTo>
                <a:lnTo>
                  <a:pt x="503" y="576"/>
                </a:lnTo>
                <a:lnTo>
                  <a:pt x="503" y="576"/>
                </a:lnTo>
                <a:lnTo>
                  <a:pt x="504" y="576"/>
                </a:lnTo>
                <a:lnTo>
                  <a:pt x="504" y="574"/>
                </a:lnTo>
                <a:lnTo>
                  <a:pt x="504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6"/>
                </a:lnTo>
                <a:lnTo>
                  <a:pt x="507" y="577"/>
                </a:lnTo>
                <a:lnTo>
                  <a:pt x="507" y="577"/>
                </a:lnTo>
                <a:lnTo>
                  <a:pt x="507" y="576"/>
                </a:lnTo>
                <a:lnTo>
                  <a:pt x="506" y="576"/>
                </a:lnTo>
                <a:lnTo>
                  <a:pt x="506" y="574"/>
                </a:lnTo>
                <a:lnTo>
                  <a:pt x="505" y="574"/>
                </a:lnTo>
                <a:lnTo>
                  <a:pt x="505" y="574"/>
                </a:lnTo>
                <a:lnTo>
                  <a:pt x="507" y="573"/>
                </a:lnTo>
                <a:lnTo>
                  <a:pt x="509" y="574"/>
                </a:lnTo>
                <a:lnTo>
                  <a:pt x="509" y="574"/>
                </a:lnTo>
                <a:lnTo>
                  <a:pt x="510" y="573"/>
                </a:lnTo>
                <a:lnTo>
                  <a:pt x="510" y="572"/>
                </a:lnTo>
                <a:lnTo>
                  <a:pt x="510" y="572"/>
                </a:lnTo>
                <a:lnTo>
                  <a:pt x="519" y="572"/>
                </a:lnTo>
                <a:lnTo>
                  <a:pt x="519" y="572"/>
                </a:lnTo>
                <a:lnTo>
                  <a:pt x="518" y="574"/>
                </a:lnTo>
                <a:lnTo>
                  <a:pt x="518" y="578"/>
                </a:lnTo>
                <a:lnTo>
                  <a:pt x="518" y="578"/>
                </a:lnTo>
                <a:lnTo>
                  <a:pt x="519" y="578"/>
                </a:lnTo>
                <a:lnTo>
                  <a:pt x="519" y="577"/>
                </a:lnTo>
                <a:lnTo>
                  <a:pt x="519" y="577"/>
                </a:lnTo>
                <a:lnTo>
                  <a:pt x="521" y="578"/>
                </a:lnTo>
                <a:lnTo>
                  <a:pt x="522" y="579"/>
                </a:lnTo>
                <a:lnTo>
                  <a:pt x="522" y="579"/>
                </a:lnTo>
                <a:lnTo>
                  <a:pt x="524" y="579"/>
                </a:lnTo>
                <a:lnTo>
                  <a:pt x="526" y="579"/>
                </a:lnTo>
                <a:lnTo>
                  <a:pt x="528" y="579"/>
                </a:lnTo>
                <a:lnTo>
                  <a:pt x="529" y="578"/>
                </a:lnTo>
                <a:lnTo>
                  <a:pt x="529" y="578"/>
                </a:lnTo>
                <a:lnTo>
                  <a:pt x="530" y="578"/>
                </a:lnTo>
                <a:lnTo>
                  <a:pt x="530" y="579"/>
                </a:lnTo>
                <a:lnTo>
                  <a:pt x="530" y="579"/>
                </a:lnTo>
                <a:lnTo>
                  <a:pt x="532" y="578"/>
                </a:lnTo>
                <a:lnTo>
                  <a:pt x="532" y="578"/>
                </a:lnTo>
                <a:lnTo>
                  <a:pt x="532" y="578"/>
                </a:lnTo>
                <a:lnTo>
                  <a:pt x="534" y="578"/>
                </a:lnTo>
                <a:lnTo>
                  <a:pt x="536" y="578"/>
                </a:lnTo>
                <a:lnTo>
                  <a:pt x="536" y="578"/>
                </a:lnTo>
                <a:lnTo>
                  <a:pt x="536" y="579"/>
                </a:lnTo>
                <a:lnTo>
                  <a:pt x="539" y="581"/>
                </a:lnTo>
                <a:lnTo>
                  <a:pt x="539" y="581"/>
                </a:lnTo>
                <a:lnTo>
                  <a:pt x="539" y="579"/>
                </a:lnTo>
                <a:lnTo>
                  <a:pt x="538" y="579"/>
                </a:lnTo>
                <a:lnTo>
                  <a:pt x="536" y="579"/>
                </a:lnTo>
                <a:lnTo>
                  <a:pt x="538" y="578"/>
                </a:lnTo>
                <a:lnTo>
                  <a:pt x="538" y="578"/>
                </a:lnTo>
                <a:lnTo>
                  <a:pt x="540" y="578"/>
                </a:lnTo>
                <a:lnTo>
                  <a:pt x="540" y="578"/>
                </a:lnTo>
                <a:lnTo>
                  <a:pt x="542" y="577"/>
                </a:lnTo>
                <a:lnTo>
                  <a:pt x="542" y="577"/>
                </a:lnTo>
                <a:lnTo>
                  <a:pt x="545" y="577"/>
                </a:lnTo>
                <a:lnTo>
                  <a:pt x="545" y="577"/>
                </a:lnTo>
                <a:lnTo>
                  <a:pt x="552" y="577"/>
                </a:lnTo>
                <a:lnTo>
                  <a:pt x="558" y="576"/>
                </a:lnTo>
                <a:lnTo>
                  <a:pt x="558" y="576"/>
                </a:lnTo>
                <a:lnTo>
                  <a:pt x="558" y="576"/>
                </a:lnTo>
                <a:lnTo>
                  <a:pt x="558" y="574"/>
                </a:lnTo>
                <a:lnTo>
                  <a:pt x="558" y="574"/>
                </a:lnTo>
                <a:lnTo>
                  <a:pt x="563" y="574"/>
                </a:lnTo>
                <a:lnTo>
                  <a:pt x="569" y="572"/>
                </a:lnTo>
                <a:lnTo>
                  <a:pt x="569" y="572"/>
                </a:lnTo>
                <a:lnTo>
                  <a:pt x="570" y="572"/>
                </a:lnTo>
                <a:lnTo>
                  <a:pt x="571" y="572"/>
                </a:lnTo>
                <a:lnTo>
                  <a:pt x="571" y="572"/>
                </a:lnTo>
                <a:lnTo>
                  <a:pt x="573" y="572"/>
                </a:lnTo>
                <a:lnTo>
                  <a:pt x="573" y="571"/>
                </a:lnTo>
                <a:lnTo>
                  <a:pt x="573" y="571"/>
                </a:lnTo>
                <a:lnTo>
                  <a:pt x="574" y="572"/>
                </a:lnTo>
                <a:lnTo>
                  <a:pt x="574" y="572"/>
                </a:lnTo>
                <a:lnTo>
                  <a:pt x="574" y="572"/>
                </a:lnTo>
                <a:lnTo>
                  <a:pt x="577" y="572"/>
                </a:lnTo>
                <a:lnTo>
                  <a:pt x="577" y="572"/>
                </a:lnTo>
                <a:lnTo>
                  <a:pt x="579" y="571"/>
                </a:lnTo>
                <a:lnTo>
                  <a:pt x="581" y="571"/>
                </a:lnTo>
                <a:lnTo>
                  <a:pt x="581" y="571"/>
                </a:lnTo>
                <a:lnTo>
                  <a:pt x="580" y="569"/>
                </a:lnTo>
                <a:lnTo>
                  <a:pt x="579" y="571"/>
                </a:lnTo>
                <a:lnTo>
                  <a:pt x="579" y="571"/>
                </a:lnTo>
                <a:lnTo>
                  <a:pt x="579" y="569"/>
                </a:lnTo>
                <a:lnTo>
                  <a:pt x="580" y="569"/>
                </a:lnTo>
                <a:lnTo>
                  <a:pt x="583" y="569"/>
                </a:lnTo>
                <a:lnTo>
                  <a:pt x="583" y="569"/>
                </a:lnTo>
                <a:lnTo>
                  <a:pt x="583" y="571"/>
                </a:lnTo>
                <a:lnTo>
                  <a:pt x="583" y="571"/>
                </a:lnTo>
                <a:lnTo>
                  <a:pt x="583" y="572"/>
                </a:lnTo>
                <a:lnTo>
                  <a:pt x="583" y="572"/>
                </a:lnTo>
                <a:lnTo>
                  <a:pt x="583" y="572"/>
                </a:lnTo>
                <a:lnTo>
                  <a:pt x="583" y="573"/>
                </a:lnTo>
                <a:lnTo>
                  <a:pt x="585" y="572"/>
                </a:lnTo>
                <a:lnTo>
                  <a:pt x="585" y="572"/>
                </a:lnTo>
                <a:lnTo>
                  <a:pt x="586" y="572"/>
                </a:lnTo>
                <a:lnTo>
                  <a:pt x="586" y="572"/>
                </a:lnTo>
                <a:lnTo>
                  <a:pt x="586" y="571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7" y="569"/>
                </a:lnTo>
                <a:lnTo>
                  <a:pt x="587" y="569"/>
                </a:lnTo>
                <a:lnTo>
                  <a:pt x="587" y="571"/>
                </a:lnTo>
                <a:lnTo>
                  <a:pt x="587" y="571"/>
                </a:lnTo>
                <a:lnTo>
                  <a:pt x="587" y="571"/>
                </a:lnTo>
                <a:lnTo>
                  <a:pt x="588" y="571"/>
                </a:lnTo>
                <a:lnTo>
                  <a:pt x="588" y="569"/>
                </a:lnTo>
                <a:lnTo>
                  <a:pt x="588" y="569"/>
                </a:lnTo>
                <a:lnTo>
                  <a:pt x="590" y="569"/>
                </a:lnTo>
                <a:lnTo>
                  <a:pt x="591" y="568"/>
                </a:lnTo>
                <a:lnTo>
                  <a:pt x="591" y="568"/>
                </a:lnTo>
                <a:lnTo>
                  <a:pt x="591" y="568"/>
                </a:lnTo>
                <a:lnTo>
                  <a:pt x="596" y="568"/>
                </a:lnTo>
                <a:lnTo>
                  <a:pt x="599" y="568"/>
                </a:lnTo>
                <a:lnTo>
                  <a:pt x="599" y="568"/>
                </a:lnTo>
                <a:lnTo>
                  <a:pt x="599" y="571"/>
                </a:lnTo>
                <a:lnTo>
                  <a:pt x="599" y="572"/>
                </a:lnTo>
                <a:lnTo>
                  <a:pt x="599" y="572"/>
                </a:lnTo>
                <a:lnTo>
                  <a:pt x="604" y="572"/>
                </a:lnTo>
                <a:lnTo>
                  <a:pt x="610" y="572"/>
                </a:lnTo>
                <a:lnTo>
                  <a:pt x="610" y="572"/>
                </a:lnTo>
                <a:lnTo>
                  <a:pt x="610" y="571"/>
                </a:lnTo>
                <a:lnTo>
                  <a:pt x="610" y="571"/>
                </a:lnTo>
                <a:lnTo>
                  <a:pt x="617" y="571"/>
                </a:lnTo>
                <a:lnTo>
                  <a:pt x="621" y="571"/>
                </a:lnTo>
                <a:lnTo>
                  <a:pt x="623" y="569"/>
                </a:lnTo>
                <a:lnTo>
                  <a:pt x="623" y="569"/>
                </a:lnTo>
                <a:lnTo>
                  <a:pt x="627" y="569"/>
                </a:lnTo>
                <a:lnTo>
                  <a:pt x="629" y="569"/>
                </a:lnTo>
                <a:lnTo>
                  <a:pt x="629" y="568"/>
                </a:lnTo>
                <a:lnTo>
                  <a:pt x="629" y="568"/>
                </a:lnTo>
                <a:lnTo>
                  <a:pt x="632" y="568"/>
                </a:lnTo>
                <a:lnTo>
                  <a:pt x="634" y="567"/>
                </a:lnTo>
                <a:lnTo>
                  <a:pt x="634" y="567"/>
                </a:lnTo>
                <a:lnTo>
                  <a:pt x="638" y="568"/>
                </a:lnTo>
                <a:lnTo>
                  <a:pt x="638" y="568"/>
                </a:lnTo>
                <a:lnTo>
                  <a:pt x="640" y="567"/>
                </a:lnTo>
                <a:lnTo>
                  <a:pt x="640" y="567"/>
                </a:lnTo>
                <a:lnTo>
                  <a:pt x="644" y="566"/>
                </a:lnTo>
                <a:lnTo>
                  <a:pt x="648" y="566"/>
                </a:lnTo>
                <a:lnTo>
                  <a:pt x="648" y="566"/>
                </a:lnTo>
                <a:lnTo>
                  <a:pt x="656" y="564"/>
                </a:lnTo>
                <a:lnTo>
                  <a:pt x="656" y="564"/>
                </a:lnTo>
                <a:lnTo>
                  <a:pt x="662" y="563"/>
                </a:lnTo>
                <a:lnTo>
                  <a:pt x="662" y="563"/>
                </a:lnTo>
                <a:lnTo>
                  <a:pt x="664" y="563"/>
                </a:lnTo>
                <a:lnTo>
                  <a:pt x="668" y="562"/>
                </a:lnTo>
                <a:lnTo>
                  <a:pt x="668" y="562"/>
                </a:lnTo>
                <a:lnTo>
                  <a:pt x="668" y="564"/>
                </a:lnTo>
                <a:lnTo>
                  <a:pt x="668" y="566"/>
                </a:lnTo>
                <a:lnTo>
                  <a:pt x="668" y="566"/>
                </a:lnTo>
                <a:lnTo>
                  <a:pt x="668" y="566"/>
                </a:lnTo>
                <a:lnTo>
                  <a:pt x="667" y="567"/>
                </a:lnTo>
                <a:lnTo>
                  <a:pt x="667" y="568"/>
                </a:lnTo>
                <a:lnTo>
                  <a:pt x="666" y="568"/>
                </a:lnTo>
                <a:lnTo>
                  <a:pt x="666" y="568"/>
                </a:lnTo>
                <a:lnTo>
                  <a:pt x="666" y="569"/>
                </a:lnTo>
                <a:lnTo>
                  <a:pt x="667" y="568"/>
                </a:lnTo>
                <a:lnTo>
                  <a:pt x="668" y="568"/>
                </a:lnTo>
                <a:lnTo>
                  <a:pt x="669" y="568"/>
                </a:lnTo>
                <a:lnTo>
                  <a:pt x="669" y="568"/>
                </a:lnTo>
                <a:lnTo>
                  <a:pt x="668" y="572"/>
                </a:lnTo>
                <a:lnTo>
                  <a:pt x="668" y="573"/>
                </a:lnTo>
                <a:lnTo>
                  <a:pt x="669" y="574"/>
                </a:lnTo>
                <a:lnTo>
                  <a:pt x="669" y="574"/>
                </a:lnTo>
                <a:lnTo>
                  <a:pt x="672" y="574"/>
                </a:lnTo>
                <a:lnTo>
                  <a:pt x="672" y="574"/>
                </a:lnTo>
                <a:lnTo>
                  <a:pt x="678" y="574"/>
                </a:lnTo>
                <a:lnTo>
                  <a:pt x="678" y="574"/>
                </a:lnTo>
                <a:lnTo>
                  <a:pt x="680" y="573"/>
                </a:lnTo>
                <a:lnTo>
                  <a:pt x="681" y="573"/>
                </a:lnTo>
                <a:lnTo>
                  <a:pt x="684" y="573"/>
                </a:lnTo>
                <a:lnTo>
                  <a:pt x="684" y="573"/>
                </a:lnTo>
                <a:lnTo>
                  <a:pt x="685" y="572"/>
                </a:lnTo>
                <a:lnTo>
                  <a:pt x="689" y="572"/>
                </a:lnTo>
                <a:lnTo>
                  <a:pt x="695" y="571"/>
                </a:lnTo>
                <a:lnTo>
                  <a:pt x="695" y="571"/>
                </a:lnTo>
                <a:lnTo>
                  <a:pt x="697" y="569"/>
                </a:lnTo>
                <a:lnTo>
                  <a:pt x="697" y="569"/>
                </a:lnTo>
                <a:lnTo>
                  <a:pt x="703" y="569"/>
                </a:lnTo>
                <a:lnTo>
                  <a:pt x="708" y="569"/>
                </a:lnTo>
                <a:lnTo>
                  <a:pt x="708" y="569"/>
                </a:lnTo>
                <a:lnTo>
                  <a:pt x="708" y="572"/>
                </a:lnTo>
                <a:lnTo>
                  <a:pt x="709" y="574"/>
                </a:lnTo>
                <a:lnTo>
                  <a:pt x="709" y="574"/>
                </a:lnTo>
                <a:lnTo>
                  <a:pt x="712" y="576"/>
                </a:lnTo>
                <a:lnTo>
                  <a:pt x="713" y="577"/>
                </a:lnTo>
                <a:lnTo>
                  <a:pt x="714" y="578"/>
                </a:lnTo>
                <a:lnTo>
                  <a:pt x="715" y="579"/>
                </a:lnTo>
                <a:lnTo>
                  <a:pt x="715" y="579"/>
                </a:lnTo>
                <a:lnTo>
                  <a:pt x="715" y="582"/>
                </a:lnTo>
                <a:lnTo>
                  <a:pt x="718" y="583"/>
                </a:lnTo>
                <a:lnTo>
                  <a:pt x="718" y="583"/>
                </a:lnTo>
                <a:lnTo>
                  <a:pt x="716" y="584"/>
                </a:lnTo>
                <a:lnTo>
                  <a:pt x="718" y="587"/>
                </a:lnTo>
                <a:lnTo>
                  <a:pt x="719" y="588"/>
                </a:lnTo>
                <a:lnTo>
                  <a:pt x="719" y="589"/>
                </a:lnTo>
                <a:lnTo>
                  <a:pt x="719" y="589"/>
                </a:lnTo>
                <a:lnTo>
                  <a:pt x="718" y="591"/>
                </a:lnTo>
                <a:lnTo>
                  <a:pt x="718" y="591"/>
                </a:lnTo>
                <a:lnTo>
                  <a:pt x="718" y="591"/>
                </a:lnTo>
                <a:lnTo>
                  <a:pt x="720" y="591"/>
                </a:lnTo>
                <a:lnTo>
                  <a:pt x="720" y="591"/>
                </a:lnTo>
                <a:lnTo>
                  <a:pt x="719" y="592"/>
                </a:lnTo>
                <a:lnTo>
                  <a:pt x="718" y="593"/>
                </a:lnTo>
                <a:lnTo>
                  <a:pt x="718" y="593"/>
                </a:lnTo>
                <a:lnTo>
                  <a:pt x="718" y="594"/>
                </a:lnTo>
                <a:lnTo>
                  <a:pt x="719" y="594"/>
                </a:lnTo>
                <a:lnTo>
                  <a:pt x="719" y="594"/>
                </a:lnTo>
                <a:lnTo>
                  <a:pt x="719" y="596"/>
                </a:lnTo>
                <a:lnTo>
                  <a:pt x="718" y="597"/>
                </a:lnTo>
                <a:lnTo>
                  <a:pt x="718" y="597"/>
                </a:lnTo>
                <a:lnTo>
                  <a:pt x="716" y="597"/>
                </a:lnTo>
                <a:lnTo>
                  <a:pt x="716" y="597"/>
                </a:lnTo>
                <a:lnTo>
                  <a:pt x="716" y="599"/>
                </a:lnTo>
                <a:lnTo>
                  <a:pt x="716" y="601"/>
                </a:lnTo>
                <a:lnTo>
                  <a:pt x="716" y="601"/>
                </a:lnTo>
                <a:lnTo>
                  <a:pt x="715" y="599"/>
                </a:lnTo>
                <a:lnTo>
                  <a:pt x="715" y="599"/>
                </a:lnTo>
                <a:lnTo>
                  <a:pt x="714" y="601"/>
                </a:lnTo>
                <a:lnTo>
                  <a:pt x="713" y="603"/>
                </a:lnTo>
                <a:lnTo>
                  <a:pt x="713" y="603"/>
                </a:lnTo>
                <a:lnTo>
                  <a:pt x="710" y="603"/>
                </a:lnTo>
                <a:lnTo>
                  <a:pt x="708" y="603"/>
                </a:lnTo>
                <a:lnTo>
                  <a:pt x="708" y="603"/>
                </a:lnTo>
                <a:lnTo>
                  <a:pt x="708" y="604"/>
                </a:lnTo>
                <a:lnTo>
                  <a:pt x="708" y="606"/>
                </a:lnTo>
                <a:lnTo>
                  <a:pt x="708" y="606"/>
                </a:lnTo>
                <a:lnTo>
                  <a:pt x="706" y="604"/>
                </a:lnTo>
                <a:lnTo>
                  <a:pt x="702" y="603"/>
                </a:lnTo>
                <a:lnTo>
                  <a:pt x="699" y="602"/>
                </a:lnTo>
                <a:lnTo>
                  <a:pt x="697" y="601"/>
                </a:lnTo>
                <a:lnTo>
                  <a:pt x="692" y="601"/>
                </a:lnTo>
                <a:lnTo>
                  <a:pt x="692" y="601"/>
                </a:lnTo>
                <a:lnTo>
                  <a:pt x="693" y="604"/>
                </a:lnTo>
                <a:lnTo>
                  <a:pt x="695" y="608"/>
                </a:lnTo>
                <a:lnTo>
                  <a:pt x="695" y="608"/>
                </a:lnTo>
                <a:lnTo>
                  <a:pt x="693" y="609"/>
                </a:lnTo>
                <a:lnTo>
                  <a:pt x="693" y="611"/>
                </a:lnTo>
                <a:lnTo>
                  <a:pt x="693" y="612"/>
                </a:lnTo>
                <a:lnTo>
                  <a:pt x="693" y="613"/>
                </a:lnTo>
                <a:lnTo>
                  <a:pt x="691" y="613"/>
                </a:lnTo>
                <a:lnTo>
                  <a:pt x="691" y="613"/>
                </a:lnTo>
                <a:lnTo>
                  <a:pt x="692" y="616"/>
                </a:lnTo>
                <a:lnTo>
                  <a:pt x="692" y="617"/>
                </a:lnTo>
                <a:lnTo>
                  <a:pt x="692" y="617"/>
                </a:lnTo>
                <a:lnTo>
                  <a:pt x="686" y="617"/>
                </a:lnTo>
                <a:lnTo>
                  <a:pt x="686" y="617"/>
                </a:lnTo>
                <a:lnTo>
                  <a:pt x="685" y="614"/>
                </a:lnTo>
                <a:lnTo>
                  <a:pt x="684" y="614"/>
                </a:lnTo>
                <a:lnTo>
                  <a:pt x="684" y="614"/>
                </a:lnTo>
                <a:lnTo>
                  <a:pt x="683" y="614"/>
                </a:lnTo>
                <a:lnTo>
                  <a:pt x="683" y="614"/>
                </a:lnTo>
                <a:lnTo>
                  <a:pt x="683" y="616"/>
                </a:lnTo>
                <a:lnTo>
                  <a:pt x="683" y="616"/>
                </a:lnTo>
                <a:lnTo>
                  <a:pt x="680" y="616"/>
                </a:lnTo>
                <a:lnTo>
                  <a:pt x="680" y="613"/>
                </a:lnTo>
                <a:lnTo>
                  <a:pt x="680" y="613"/>
                </a:lnTo>
                <a:lnTo>
                  <a:pt x="677" y="613"/>
                </a:lnTo>
                <a:lnTo>
                  <a:pt x="675" y="613"/>
                </a:lnTo>
                <a:lnTo>
                  <a:pt x="675" y="614"/>
                </a:lnTo>
                <a:lnTo>
                  <a:pt x="675" y="614"/>
                </a:lnTo>
                <a:lnTo>
                  <a:pt x="677" y="614"/>
                </a:lnTo>
                <a:lnTo>
                  <a:pt x="678" y="614"/>
                </a:lnTo>
                <a:lnTo>
                  <a:pt x="678" y="616"/>
                </a:lnTo>
                <a:lnTo>
                  <a:pt x="661" y="616"/>
                </a:lnTo>
                <a:lnTo>
                  <a:pt x="661" y="616"/>
                </a:lnTo>
                <a:lnTo>
                  <a:pt x="658" y="617"/>
                </a:lnTo>
                <a:lnTo>
                  <a:pt x="658" y="617"/>
                </a:lnTo>
                <a:lnTo>
                  <a:pt x="658" y="618"/>
                </a:lnTo>
                <a:lnTo>
                  <a:pt x="660" y="621"/>
                </a:lnTo>
                <a:lnTo>
                  <a:pt x="660" y="621"/>
                </a:lnTo>
                <a:lnTo>
                  <a:pt x="656" y="622"/>
                </a:lnTo>
                <a:lnTo>
                  <a:pt x="654" y="622"/>
                </a:lnTo>
                <a:lnTo>
                  <a:pt x="654" y="622"/>
                </a:lnTo>
                <a:lnTo>
                  <a:pt x="654" y="623"/>
                </a:lnTo>
                <a:lnTo>
                  <a:pt x="654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4" y="623"/>
                </a:lnTo>
                <a:lnTo>
                  <a:pt x="654" y="623"/>
                </a:lnTo>
                <a:lnTo>
                  <a:pt x="646" y="624"/>
                </a:lnTo>
                <a:lnTo>
                  <a:pt x="644" y="623"/>
                </a:lnTo>
                <a:lnTo>
                  <a:pt x="641" y="622"/>
                </a:lnTo>
                <a:lnTo>
                  <a:pt x="641" y="622"/>
                </a:lnTo>
                <a:lnTo>
                  <a:pt x="640" y="623"/>
                </a:lnTo>
                <a:lnTo>
                  <a:pt x="637" y="624"/>
                </a:lnTo>
                <a:lnTo>
                  <a:pt x="637" y="624"/>
                </a:lnTo>
                <a:lnTo>
                  <a:pt x="638" y="623"/>
                </a:lnTo>
                <a:lnTo>
                  <a:pt x="639" y="623"/>
                </a:lnTo>
                <a:lnTo>
                  <a:pt x="639" y="623"/>
                </a:lnTo>
                <a:lnTo>
                  <a:pt x="638" y="622"/>
                </a:lnTo>
                <a:lnTo>
                  <a:pt x="638" y="622"/>
                </a:lnTo>
                <a:lnTo>
                  <a:pt x="637" y="622"/>
                </a:lnTo>
                <a:lnTo>
                  <a:pt x="635" y="624"/>
                </a:lnTo>
                <a:lnTo>
                  <a:pt x="635" y="624"/>
                </a:lnTo>
                <a:lnTo>
                  <a:pt x="631" y="624"/>
                </a:lnTo>
                <a:lnTo>
                  <a:pt x="627" y="623"/>
                </a:lnTo>
                <a:lnTo>
                  <a:pt x="625" y="624"/>
                </a:lnTo>
                <a:lnTo>
                  <a:pt x="625" y="624"/>
                </a:lnTo>
                <a:lnTo>
                  <a:pt x="626" y="623"/>
                </a:lnTo>
                <a:lnTo>
                  <a:pt x="625" y="623"/>
                </a:lnTo>
                <a:lnTo>
                  <a:pt x="623" y="623"/>
                </a:lnTo>
                <a:lnTo>
                  <a:pt x="622" y="624"/>
                </a:lnTo>
                <a:lnTo>
                  <a:pt x="622" y="624"/>
                </a:lnTo>
                <a:lnTo>
                  <a:pt x="611" y="624"/>
                </a:lnTo>
                <a:lnTo>
                  <a:pt x="611" y="624"/>
                </a:lnTo>
                <a:lnTo>
                  <a:pt x="605" y="626"/>
                </a:lnTo>
                <a:lnTo>
                  <a:pt x="598" y="624"/>
                </a:lnTo>
                <a:lnTo>
                  <a:pt x="591" y="626"/>
                </a:lnTo>
                <a:lnTo>
                  <a:pt x="586" y="627"/>
                </a:lnTo>
                <a:lnTo>
                  <a:pt x="586" y="627"/>
                </a:lnTo>
                <a:lnTo>
                  <a:pt x="586" y="626"/>
                </a:lnTo>
                <a:lnTo>
                  <a:pt x="586" y="624"/>
                </a:lnTo>
                <a:lnTo>
                  <a:pt x="586" y="624"/>
                </a:lnTo>
                <a:lnTo>
                  <a:pt x="585" y="624"/>
                </a:lnTo>
                <a:lnTo>
                  <a:pt x="585" y="624"/>
                </a:lnTo>
                <a:lnTo>
                  <a:pt x="583" y="626"/>
                </a:lnTo>
                <a:lnTo>
                  <a:pt x="582" y="626"/>
                </a:lnTo>
                <a:lnTo>
                  <a:pt x="582" y="626"/>
                </a:lnTo>
                <a:lnTo>
                  <a:pt x="579" y="624"/>
                </a:lnTo>
                <a:lnTo>
                  <a:pt x="579" y="624"/>
                </a:lnTo>
                <a:lnTo>
                  <a:pt x="577" y="626"/>
                </a:lnTo>
                <a:lnTo>
                  <a:pt x="575" y="626"/>
                </a:lnTo>
                <a:lnTo>
                  <a:pt x="575" y="626"/>
                </a:lnTo>
                <a:lnTo>
                  <a:pt x="574" y="626"/>
                </a:lnTo>
                <a:lnTo>
                  <a:pt x="574" y="624"/>
                </a:lnTo>
                <a:lnTo>
                  <a:pt x="574" y="624"/>
                </a:lnTo>
                <a:lnTo>
                  <a:pt x="573" y="626"/>
                </a:lnTo>
                <a:lnTo>
                  <a:pt x="571" y="627"/>
                </a:lnTo>
                <a:lnTo>
                  <a:pt x="570" y="627"/>
                </a:lnTo>
                <a:lnTo>
                  <a:pt x="570" y="627"/>
                </a:lnTo>
                <a:lnTo>
                  <a:pt x="570" y="626"/>
                </a:lnTo>
                <a:lnTo>
                  <a:pt x="571" y="626"/>
                </a:lnTo>
                <a:lnTo>
                  <a:pt x="571" y="626"/>
                </a:lnTo>
                <a:lnTo>
                  <a:pt x="569" y="624"/>
                </a:lnTo>
                <a:lnTo>
                  <a:pt x="567" y="624"/>
                </a:lnTo>
                <a:lnTo>
                  <a:pt x="567" y="624"/>
                </a:lnTo>
                <a:lnTo>
                  <a:pt x="565" y="623"/>
                </a:lnTo>
                <a:lnTo>
                  <a:pt x="565" y="623"/>
                </a:lnTo>
                <a:lnTo>
                  <a:pt x="559" y="624"/>
                </a:lnTo>
                <a:lnTo>
                  <a:pt x="554" y="624"/>
                </a:lnTo>
                <a:lnTo>
                  <a:pt x="554" y="624"/>
                </a:lnTo>
                <a:lnTo>
                  <a:pt x="553" y="627"/>
                </a:lnTo>
                <a:lnTo>
                  <a:pt x="553" y="627"/>
                </a:lnTo>
                <a:lnTo>
                  <a:pt x="551" y="626"/>
                </a:lnTo>
                <a:lnTo>
                  <a:pt x="548" y="626"/>
                </a:lnTo>
                <a:lnTo>
                  <a:pt x="544" y="627"/>
                </a:lnTo>
                <a:lnTo>
                  <a:pt x="544" y="626"/>
                </a:lnTo>
                <a:lnTo>
                  <a:pt x="544" y="626"/>
                </a:lnTo>
                <a:lnTo>
                  <a:pt x="541" y="626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1" y="624"/>
                </a:lnTo>
                <a:lnTo>
                  <a:pt x="541" y="624"/>
                </a:lnTo>
                <a:lnTo>
                  <a:pt x="539" y="626"/>
                </a:lnTo>
                <a:lnTo>
                  <a:pt x="536" y="627"/>
                </a:lnTo>
                <a:lnTo>
                  <a:pt x="536" y="627"/>
                </a:lnTo>
                <a:lnTo>
                  <a:pt x="533" y="627"/>
                </a:lnTo>
                <a:lnTo>
                  <a:pt x="529" y="628"/>
                </a:lnTo>
                <a:lnTo>
                  <a:pt x="529" y="628"/>
                </a:lnTo>
                <a:lnTo>
                  <a:pt x="527" y="628"/>
                </a:lnTo>
                <a:lnTo>
                  <a:pt x="527" y="628"/>
                </a:lnTo>
                <a:lnTo>
                  <a:pt x="513" y="631"/>
                </a:lnTo>
                <a:lnTo>
                  <a:pt x="506" y="632"/>
                </a:lnTo>
                <a:lnTo>
                  <a:pt x="500" y="632"/>
                </a:lnTo>
                <a:lnTo>
                  <a:pt x="500" y="632"/>
                </a:lnTo>
                <a:lnTo>
                  <a:pt x="495" y="634"/>
                </a:lnTo>
                <a:lnTo>
                  <a:pt x="495" y="634"/>
                </a:lnTo>
                <a:lnTo>
                  <a:pt x="493" y="633"/>
                </a:lnTo>
                <a:lnTo>
                  <a:pt x="489" y="633"/>
                </a:lnTo>
                <a:lnTo>
                  <a:pt x="488" y="631"/>
                </a:lnTo>
                <a:lnTo>
                  <a:pt x="488" y="631"/>
                </a:lnTo>
                <a:lnTo>
                  <a:pt x="484" y="633"/>
                </a:lnTo>
                <a:lnTo>
                  <a:pt x="483" y="633"/>
                </a:lnTo>
                <a:lnTo>
                  <a:pt x="481" y="633"/>
                </a:lnTo>
                <a:lnTo>
                  <a:pt x="481" y="633"/>
                </a:lnTo>
                <a:lnTo>
                  <a:pt x="482" y="632"/>
                </a:lnTo>
                <a:lnTo>
                  <a:pt x="483" y="632"/>
                </a:lnTo>
                <a:lnTo>
                  <a:pt x="486" y="633"/>
                </a:lnTo>
                <a:lnTo>
                  <a:pt x="486" y="633"/>
                </a:lnTo>
                <a:lnTo>
                  <a:pt x="487" y="631"/>
                </a:lnTo>
                <a:lnTo>
                  <a:pt x="487" y="631"/>
                </a:lnTo>
                <a:lnTo>
                  <a:pt x="488" y="629"/>
                </a:lnTo>
                <a:lnTo>
                  <a:pt x="488" y="629"/>
                </a:lnTo>
                <a:lnTo>
                  <a:pt x="488" y="629"/>
                </a:lnTo>
                <a:lnTo>
                  <a:pt x="486" y="629"/>
                </a:lnTo>
                <a:lnTo>
                  <a:pt x="486" y="629"/>
                </a:lnTo>
                <a:lnTo>
                  <a:pt x="487" y="628"/>
                </a:lnTo>
                <a:lnTo>
                  <a:pt x="487" y="627"/>
                </a:lnTo>
                <a:lnTo>
                  <a:pt x="488" y="624"/>
                </a:lnTo>
                <a:lnTo>
                  <a:pt x="488" y="624"/>
                </a:lnTo>
                <a:lnTo>
                  <a:pt x="489" y="623"/>
                </a:lnTo>
                <a:lnTo>
                  <a:pt x="490" y="622"/>
                </a:lnTo>
                <a:lnTo>
                  <a:pt x="495" y="621"/>
                </a:lnTo>
                <a:lnTo>
                  <a:pt x="495" y="621"/>
                </a:lnTo>
                <a:lnTo>
                  <a:pt x="497" y="621"/>
                </a:lnTo>
                <a:lnTo>
                  <a:pt x="498" y="623"/>
                </a:lnTo>
                <a:lnTo>
                  <a:pt x="498" y="623"/>
                </a:lnTo>
                <a:lnTo>
                  <a:pt x="500" y="621"/>
                </a:lnTo>
                <a:lnTo>
                  <a:pt x="500" y="621"/>
                </a:lnTo>
                <a:lnTo>
                  <a:pt x="499" y="621"/>
                </a:lnTo>
                <a:lnTo>
                  <a:pt x="498" y="621"/>
                </a:lnTo>
                <a:lnTo>
                  <a:pt x="498" y="621"/>
                </a:lnTo>
                <a:lnTo>
                  <a:pt x="499" y="619"/>
                </a:lnTo>
                <a:lnTo>
                  <a:pt x="501" y="619"/>
                </a:lnTo>
                <a:lnTo>
                  <a:pt x="505" y="619"/>
                </a:lnTo>
                <a:lnTo>
                  <a:pt x="505" y="619"/>
                </a:lnTo>
                <a:lnTo>
                  <a:pt x="505" y="622"/>
                </a:lnTo>
                <a:lnTo>
                  <a:pt x="505" y="623"/>
                </a:lnTo>
                <a:lnTo>
                  <a:pt x="505" y="623"/>
                </a:lnTo>
                <a:lnTo>
                  <a:pt x="507" y="622"/>
                </a:lnTo>
                <a:lnTo>
                  <a:pt x="507" y="621"/>
                </a:lnTo>
                <a:lnTo>
                  <a:pt x="509" y="622"/>
                </a:lnTo>
                <a:lnTo>
                  <a:pt x="509" y="622"/>
                </a:lnTo>
                <a:lnTo>
                  <a:pt x="510" y="621"/>
                </a:lnTo>
                <a:lnTo>
                  <a:pt x="510" y="621"/>
                </a:lnTo>
                <a:lnTo>
                  <a:pt x="509" y="619"/>
                </a:lnTo>
                <a:lnTo>
                  <a:pt x="507" y="621"/>
                </a:lnTo>
                <a:lnTo>
                  <a:pt x="505" y="621"/>
                </a:lnTo>
                <a:lnTo>
                  <a:pt x="505" y="619"/>
                </a:lnTo>
                <a:lnTo>
                  <a:pt x="505" y="619"/>
                </a:lnTo>
                <a:lnTo>
                  <a:pt x="509" y="618"/>
                </a:lnTo>
                <a:lnTo>
                  <a:pt x="512" y="619"/>
                </a:lnTo>
                <a:lnTo>
                  <a:pt x="512" y="619"/>
                </a:lnTo>
                <a:lnTo>
                  <a:pt x="513" y="618"/>
                </a:lnTo>
                <a:lnTo>
                  <a:pt x="513" y="618"/>
                </a:lnTo>
                <a:lnTo>
                  <a:pt x="512" y="617"/>
                </a:lnTo>
                <a:lnTo>
                  <a:pt x="513" y="616"/>
                </a:lnTo>
                <a:lnTo>
                  <a:pt x="513" y="616"/>
                </a:lnTo>
                <a:lnTo>
                  <a:pt x="511" y="617"/>
                </a:lnTo>
                <a:lnTo>
                  <a:pt x="510" y="617"/>
                </a:lnTo>
                <a:lnTo>
                  <a:pt x="509" y="617"/>
                </a:lnTo>
                <a:lnTo>
                  <a:pt x="509" y="617"/>
                </a:lnTo>
                <a:lnTo>
                  <a:pt x="509" y="614"/>
                </a:lnTo>
                <a:lnTo>
                  <a:pt x="510" y="614"/>
                </a:lnTo>
                <a:lnTo>
                  <a:pt x="510" y="614"/>
                </a:lnTo>
                <a:lnTo>
                  <a:pt x="507" y="612"/>
                </a:lnTo>
                <a:lnTo>
                  <a:pt x="507" y="612"/>
                </a:lnTo>
                <a:lnTo>
                  <a:pt x="507" y="613"/>
                </a:lnTo>
                <a:lnTo>
                  <a:pt x="507" y="613"/>
                </a:lnTo>
                <a:lnTo>
                  <a:pt x="509" y="614"/>
                </a:lnTo>
                <a:lnTo>
                  <a:pt x="509" y="616"/>
                </a:lnTo>
                <a:lnTo>
                  <a:pt x="509" y="616"/>
                </a:lnTo>
                <a:lnTo>
                  <a:pt x="507" y="616"/>
                </a:lnTo>
                <a:lnTo>
                  <a:pt x="507" y="617"/>
                </a:lnTo>
                <a:lnTo>
                  <a:pt x="507" y="617"/>
                </a:lnTo>
                <a:lnTo>
                  <a:pt x="505" y="617"/>
                </a:lnTo>
                <a:lnTo>
                  <a:pt x="504" y="617"/>
                </a:lnTo>
                <a:lnTo>
                  <a:pt x="504" y="617"/>
                </a:lnTo>
                <a:lnTo>
                  <a:pt x="505" y="616"/>
                </a:lnTo>
                <a:lnTo>
                  <a:pt x="506" y="616"/>
                </a:lnTo>
                <a:lnTo>
                  <a:pt x="506" y="616"/>
                </a:lnTo>
                <a:lnTo>
                  <a:pt x="505" y="614"/>
                </a:lnTo>
                <a:lnTo>
                  <a:pt x="504" y="616"/>
                </a:lnTo>
                <a:lnTo>
                  <a:pt x="503" y="617"/>
                </a:lnTo>
                <a:lnTo>
                  <a:pt x="503" y="617"/>
                </a:lnTo>
                <a:lnTo>
                  <a:pt x="500" y="617"/>
                </a:lnTo>
                <a:lnTo>
                  <a:pt x="498" y="616"/>
                </a:lnTo>
                <a:lnTo>
                  <a:pt x="498" y="616"/>
                </a:lnTo>
                <a:lnTo>
                  <a:pt x="498" y="617"/>
                </a:lnTo>
                <a:lnTo>
                  <a:pt x="497" y="618"/>
                </a:lnTo>
                <a:lnTo>
                  <a:pt x="495" y="618"/>
                </a:lnTo>
                <a:lnTo>
                  <a:pt x="495" y="618"/>
                </a:lnTo>
                <a:lnTo>
                  <a:pt x="494" y="617"/>
                </a:lnTo>
                <a:lnTo>
                  <a:pt x="494" y="616"/>
                </a:lnTo>
                <a:lnTo>
                  <a:pt x="494" y="616"/>
                </a:lnTo>
                <a:lnTo>
                  <a:pt x="493" y="617"/>
                </a:lnTo>
                <a:lnTo>
                  <a:pt x="492" y="618"/>
                </a:lnTo>
                <a:lnTo>
                  <a:pt x="492" y="618"/>
                </a:lnTo>
                <a:lnTo>
                  <a:pt x="472" y="619"/>
                </a:lnTo>
                <a:lnTo>
                  <a:pt x="472" y="619"/>
                </a:lnTo>
                <a:lnTo>
                  <a:pt x="472" y="619"/>
                </a:lnTo>
                <a:lnTo>
                  <a:pt x="471" y="621"/>
                </a:lnTo>
                <a:lnTo>
                  <a:pt x="471" y="621"/>
                </a:lnTo>
                <a:lnTo>
                  <a:pt x="471" y="621"/>
                </a:lnTo>
                <a:lnTo>
                  <a:pt x="472" y="622"/>
                </a:lnTo>
                <a:lnTo>
                  <a:pt x="474" y="622"/>
                </a:lnTo>
                <a:lnTo>
                  <a:pt x="474" y="622"/>
                </a:lnTo>
                <a:lnTo>
                  <a:pt x="472" y="623"/>
                </a:lnTo>
                <a:lnTo>
                  <a:pt x="474" y="624"/>
                </a:lnTo>
                <a:lnTo>
                  <a:pt x="475" y="627"/>
                </a:lnTo>
                <a:lnTo>
                  <a:pt x="474" y="627"/>
                </a:lnTo>
                <a:lnTo>
                  <a:pt x="472" y="628"/>
                </a:lnTo>
                <a:lnTo>
                  <a:pt x="472" y="628"/>
                </a:lnTo>
                <a:lnTo>
                  <a:pt x="472" y="626"/>
                </a:lnTo>
                <a:lnTo>
                  <a:pt x="472" y="624"/>
                </a:lnTo>
                <a:lnTo>
                  <a:pt x="471" y="624"/>
                </a:lnTo>
                <a:lnTo>
                  <a:pt x="471" y="624"/>
                </a:lnTo>
                <a:lnTo>
                  <a:pt x="471" y="626"/>
                </a:lnTo>
                <a:lnTo>
                  <a:pt x="471" y="626"/>
                </a:lnTo>
                <a:lnTo>
                  <a:pt x="472" y="626"/>
                </a:lnTo>
                <a:lnTo>
                  <a:pt x="472" y="627"/>
                </a:lnTo>
                <a:lnTo>
                  <a:pt x="472" y="627"/>
                </a:lnTo>
                <a:lnTo>
                  <a:pt x="470" y="627"/>
                </a:lnTo>
                <a:lnTo>
                  <a:pt x="469" y="627"/>
                </a:lnTo>
                <a:lnTo>
                  <a:pt x="466" y="628"/>
                </a:lnTo>
                <a:lnTo>
                  <a:pt x="466" y="628"/>
                </a:lnTo>
                <a:lnTo>
                  <a:pt x="468" y="628"/>
                </a:lnTo>
                <a:lnTo>
                  <a:pt x="470" y="628"/>
                </a:lnTo>
                <a:lnTo>
                  <a:pt x="470" y="628"/>
                </a:lnTo>
                <a:lnTo>
                  <a:pt x="472" y="628"/>
                </a:lnTo>
                <a:lnTo>
                  <a:pt x="475" y="629"/>
                </a:lnTo>
                <a:lnTo>
                  <a:pt x="475" y="629"/>
                </a:lnTo>
                <a:lnTo>
                  <a:pt x="475" y="632"/>
                </a:lnTo>
                <a:lnTo>
                  <a:pt x="475" y="633"/>
                </a:lnTo>
                <a:lnTo>
                  <a:pt x="476" y="633"/>
                </a:lnTo>
                <a:lnTo>
                  <a:pt x="476" y="633"/>
                </a:lnTo>
                <a:lnTo>
                  <a:pt x="470" y="637"/>
                </a:lnTo>
                <a:lnTo>
                  <a:pt x="470" y="637"/>
                </a:lnTo>
                <a:lnTo>
                  <a:pt x="469" y="637"/>
                </a:lnTo>
                <a:lnTo>
                  <a:pt x="468" y="636"/>
                </a:lnTo>
                <a:lnTo>
                  <a:pt x="468" y="636"/>
                </a:lnTo>
                <a:lnTo>
                  <a:pt x="466" y="636"/>
                </a:lnTo>
                <a:lnTo>
                  <a:pt x="464" y="637"/>
                </a:lnTo>
                <a:lnTo>
                  <a:pt x="464" y="637"/>
                </a:lnTo>
                <a:lnTo>
                  <a:pt x="461" y="636"/>
                </a:lnTo>
                <a:lnTo>
                  <a:pt x="461" y="636"/>
                </a:lnTo>
                <a:lnTo>
                  <a:pt x="457" y="637"/>
                </a:lnTo>
                <a:lnTo>
                  <a:pt x="457" y="637"/>
                </a:lnTo>
                <a:lnTo>
                  <a:pt x="449" y="638"/>
                </a:lnTo>
                <a:lnTo>
                  <a:pt x="442" y="638"/>
                </a:lnTo>
                <a:lnTo>
                  <a:pt x="442" y="638"/>
                </a:lnTo>
                <a:lnTo>
                  <a:pt x="440" y="638"/>
                </a:lnTo>
                <a:lnTo>
                  <a:pt x="440" y="638"/>
                </a:lnTo>
                <a:lnTo>
                  <a:pt x="439" y="639"/>
                </a:lnTo>
                <a:lnTo>
                  <a:pt x="439" y="639"/>
                </a:lnTo>
                <a:lnTo>
                  <a:pt x="437" y="639"/>
                </a:lnTo>
                <a:lnTo>
                  <a:pt x="436" y="638"/>
                </a:lnTo>
                <a:lnTo>
                  <a:pt x="436" y="638"/>
                </a:lnTo>
                <a:lnTo>
                  <a:pt x="436" y="639"/>
                </a:lnTo>
                <a:lnTo>
                  <a:pt x="435" y="639"/>
                </a:lnTo>
                <a:lnTo>
                  <a:pt x="435" y="639"/>
                </a:lnTo>
                <a:lnTo>
                  <a:pt x="435" y="639"/>
                </a:lnTo>
                <a:lnTo>
                  <a:pt x="434" y="639"/>
                </a:lnTo>
                <a:lnTo>
                  <a:pt x="434" y="638"/>
                </a:lnTo>
                <a:lnTo>
                  <a:pt x="432" y="638"/>
                </a:lnTo>
                <a:lnTo>
                  <a:pt x="432" y="638"/>
                </a:lnTo>
                <a:lnTo>
                  <a:pt x="430" y="639"/>
                </a:lnTo>
                <a:lnTo>
                  <a:pt x="429" y="639"/>
                </a:lnTo>
                <a:lnTo>
                  <a:pt x="429" y="639"/>
                </a:lnTo>
                <a:lnTo>
                  <a:pt x="429" y="639"/>
                </a:lnTo>
                <a:lnTo>
                  <a:pt x="428" y="639"/>
                </a:lnTo>
                <a:lnTo>
                  <a:pt x="428" y="641"/>
                </a:lnTo>
                <a:lnTo>
                  <a:pt x="428" y="641"/>
                </a:lnTo>
                <a:lnTo>
                  <a:pt x="424" y="639"/>
                </a:lnTo>
                <a:lnTo>
                  <a:pt x="420" y="641"/>
                </a:lnTo>
                <a:lnTo>
                  <a:pt x="420" y="641"/>
                </a:lnTo>
                <a:lnTo>
                  <a:pt x="419" y="642"/>
                </a:lnTo>
                <a:lnTo>
                  <a:pt x="419" y="642"/>
                </a:lnTo>
                <a:lnTo>
                  <a:pt x="405" y="643"/>
                </a:lnTo>
                <a:lnTo>
                  <a:pt x="387" y="646"/>
                </a:lnTo>
                <a:lnTo>
                  <a:pt x="387" y="646"/>
                </a:lnTo>
                <a:lnTo>
                  <a:pt x="382" y="648"/>
                </a:lnTo>
                <a:lnTo>
                  <a:pt x="382" y="648"/>
                </a:lnTo>
                <a:lnTo>
                  <a:pt x="377" y="648"/>
                </a:lnTo>
                <a:lnTo>
                  <a:pt x="372" y="649"/>
                </a:lnTo>
                <a:lnTo>
                  <a:pt x="372" y="649"/>
                </a:lnTo>
                <a:lnTo>
                  <a:pt x="373" y="649"/>
                </a:lnTo>
                <a:lnTo>
                  <a:pt x="373" y="651"/>
                </a:lnTo>
                <a:lnTo>
                  <a:pt x="371" y="652"/>
                </a:lnTo>
                <a:lnTo>
                  <a:pt x="371" y="652"/>
                </a:lnTo>
                <a:lnTo>
                  <a:pt x="354" y="653"/>
                </a:lnTo>
                <a:lnTo>
                  <a:pt x="354" y="653"/>
                </a:lnTo>
                <a:lnTo>
                  <a:pt x="353" y="653"/>
                </a:lnTo>
                <a:lnTo>
                  <a:pt x="353" y="653"/>
                </a:lnTo>
                <a:lnTo>
                  <a:pt x="348" y="654"/>
                </a:lnTo>
                <a:lnTo>
                  <a:pt x="348" y="654"/>
                </a:lnTo>
                <a:lnTo>
                  <a:pt x="346" y="654"/>
                </a:lnTo>
                <a:lnTo>
                  <a:pt x="346" y="654"/>
                </a:lnTo>
                <a:lnTo>
                  <a:pt x="343" y="654"/>
                </a:lnTo>
                <a:lnTo>
                  <a:pt x="341" y="656"/>
                </a:lnTo>
                <a:lnTo>
                  <a:pt x="341" y="656"/>
                </a:lnTo>
                <a:lnTo>
                  <a:pt x="338" y="654"/>
                </a:lnTo>
                <a:lnTo>
                  <a:pt x="338" y="654"/>
                </a:lnTo>
                <a:lnTo>
                  <a:pt x="336" y="657"/>
                </a:lnTo>
                <a:lnTo>
                  <a:pt x="336" y="657"/>
                </a:lnTo>
                <a:lnTo>
                  <a:pt x="335" y="657"/>
                </a:lnTo>
                <a:lnTo>
                  <a:pt x="335" y="657"/>
                </a:lnTo>
                <a:lnTo>
                  <a:pt x="330" y="658"/>
                </a:lnTo>
                <a:lnTo>
                  <a:pt x="330" y="658"/>
                </a:lnTo>
                <a:lnTo>
                  <a:pt x="320" y="659"/>
                </a:lnTo>
                <a:lnTo>
                  <a:pt x="320" y="659"/>
                </a:lnTo>
                <a:lnTo>
                  <a:pt x="319" y="661"/>
                </a:lnTo>
                <a:lnTo>
                  <a:pt x="319" y="661"/>
                </a:lnTo>
                <a:lnTo>
                  <a:pt x="319" y="661"/>
                </a:lnTo>
                <a:lnTo>
                  <a:pt x="319" y="659"/>
                </a:lnTo>
                <a:lnTo>
                  <a:pt x="319" y="659"/>
                </a:lnTo>
                <a:lnTo>
                  <a:pt x="317" y="659"/>
                </a:lnTo>
                <a:lnTo>
                  <a:pt x="317" y="659"/>
                </a:lnTo>
                <a:lnTo>
                  <a:pt x="318" y="661"/>
                </a:lnTo>
                <a:lnTo>
                  <a:pt x="318" y="661"/>
                </a:lnTo>
                <a:lnTo>
                  <a:pt x="317" y="662"/>
                </a:lnTo>
                <a:lnTo>
                  <a:pt x="317" y="662"/>
                </a:lnTo>
                <a:lnTo>
                  <a:pt x="317" y="659"/>
                </a:lnTo>
                <a:lnTo>
                  <a:pt x="317" y="659"/>
                </a:lnTo>
                <a:lnTo>
                  <a:pt x="314" y="661"/>
                </a:lnTo>
                <a:lnTo>
                  <a:pt x="313" y="661"/>
                </a:lnTo>
                <a:lnTo>
                  <a:pt x="313" y="661"/>
                </a:lnTo>
                <a:lnTo>
                  <a:pt x="309" y="663"/>
                </a:lnTo>
                <a:lnTo>
                  <a:pt x="309" y="663"/>
                </a:lnTo>
                <a:lnTo>
                  <a:pt x="306" y="662"/>
                </a:lnTo>
                <a:lnTo>
                  <a:pt x="306" y="662"/>
                </a:lnTo>
                <a:lnTo>
                  <a:pt x="295" y="664"/>
                </a:lnTo>
                <a:lnTo>
                  <a:pt x="295" y="664"/>
                </a:lnTo>
                <a:lnTo>
                  <a:pt x="290" y="666"/>
                </a:lnTo>
                <a:lnTo>
                  <a:pt x="290" y="666"/>
                </a:lnTo>
                <a:lnTo>
                  <a:pt x="288" y="666"/>
                </a:lnTo>
                <a:lnTo>
                  <a:pt x="288" y="666"/>
                </a:lnTo>
                <a:lnTo>
                  <a:pt x="285" y="667"/>
                </a:lnTo>
                <a:lnTo>
                  <a:pt x="284" y="667"/>
                </a:lnTo>
                <a:lnTo>
                  <a:pt x="284" y="667"/>
                </a:lnTo>
                <a:lnTo>
                  <a:pt x="280" y="666"/>
                </a:lnTo>
                <a:lnTo>
                  <a:pt x="280" y="666"/>
                </a:lnTo>
                <a:lnTo>
                  <a:pt x="277" y="666"/>
                </a:lnTo>
                <a:lnTo>
                  <a:pt x="277" y="666"/>
                </a:lnTo>
                <a:lnTo>
                  <a:pt x="275" y="667"/>
                </a:lnTo>
                <a:lnTo>
                  <a:pt x="275" y="667"/>
                </a:lnTo>
                <a:lnTo>
                  <a:pt x="274" y="667"/>
                </a:lnTo>
                <a:lnTo>
                  <a:pt x="274" y="667"/>
                </a:lnTo>
                <a:lnTo>
                  <a:pt x="272" y="668"/>
                </a:lnTo>
                <a:lnTo>
                  <a:pt x="272" y="668"/>
                </a:lnTo>
                <a:lnTo>
                  <a:pt x="268" y="668"/>
                </a:lnTo>
                <a:lnTo>
                  <a:pt x="268" y="668"/>
                </a:lnTo>
                <a:lnTo>
                  <a:pt x="265" y="669"/>
                </a:lnTo>
                <a:lnTo>
                  <a:pt x="261" y="671"/>
                </a:lnTo>
                <a:lnTo>
                  <a:pt x="259" y="669"/>
                </a:lnTo>
                <a:lnTo>
                  <a:pt x="259" y="669"/>
                </a:lnTo>
                <a:lnTo>
                  <a:pt x="256" y="672"/>
                </a:lnTo>
                <a:lnTo>
                  <a:pt x="251" y="672"/>
                </a:lnTo>
                <a:lnTo>
                  <a:pt x="251" y="672"/>
                </a:lnTo>
                <a:lnTo>
                  <a:pt x="248" y="672"/>
                </a:lnTo>
                <a:lnTo>
                  <a:pt x="248" y="672"/>
                </a:lnTo>
                <a:lnTo>
                  <a:pt x="239" y="674"/>
                </a:lnTo>
                <a:lnTo>
                  <a:pt x="230" y="676"/>
                </a:lnTo>
                <a:lnTo>
                  <a:pt x="230" y="676"/>
                </a:lnTo>
                <a:lnTo>
                  <a:pt x="228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8" y="676"/>
                </a:lnTo>
                <a:lnTo>
                  <a:pt x="228" y="676"/>
                </a:lnTo>
                <a:lnTo>
                  <a:pt x="225" y="677"/>
                </a:lnTo>
                <a:lnTo>
                  <a:pt x="222" y="677"/>
                </a:lnTo>
                <a:lnTo>
                  <a:pt x="222" y="676"/>
                </a:lnTo>
                <a:lnTo>
                  <a:pt x="222" y="676"/>
                </a:lnTo>
                <a:lnTo>
                  <a:pt x="221" y="677"/>
                </a:lnTo>
                <a:lnTo>
                  <a:pt x="219" y="677"/>
                </a:lnTo>
                <a:lnTo>
                  <a:pt x="219" y="677"/>
                </a:lnTo>
                <a:lnTo>
                  <a:pt x="216" y="678"/>
                </a:lnTo>
                <a:lnTo>
                  <a:pt x="214" y="679"/>
                </a:lnTo>
                <a:lnTo>
                  <a:pt x="214" y="679"/>
                </a:lnTo>
                <a:lnTo>
                  <a:pt x="214" y="678"/>
                </a:lnTo>
                <a:lnTo>
                  <a:pt x="215" y="678"/>
                </a:lnTo>
                <a:lnTo>
                  <a:pt x="215" y="678"/>
                </a:lnTo>
                <a:lnTo>
                  <a:pt x="214" y="677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3" y="677"/>
                </a:lnTo>
                <a:lnTo>
                  <a:pt x="213" y="677"/>
                </a:lnTo>
                <a:lnTo>
                  <a:pt x="214" y="674"/>
                </a:lnTo>
                <a:lnTo>
                  <a:pt x="214" y="674"/>
                </a:lnTo>
                <a:lnTo>
                  <a:pt x="211" y="674"/>
                </a:lnTo>
                <a:lnTo>
                  <a:pt x="210" y="674"/>
                </a:lnTo>
                <a:lnTo>
                  <a:pt x="210" y="674"/>
                </a:lnTo>
                <a:lnTo>
                  <a:pt x="210" y="673"/>
                </a:lnTo>
                <a:lnTo>
                  <a:pt x="209" y="673"/>
                </a:lnTo>
                <a:lnTo>
                  <a:pt x="208" y="673"/>
                </a:lnTo>
                <a:lnTo>
                  <a:pt x="208" y="673"/>
                </a:lnTo>
                <a:lnTo>
                  <a:pt x="210" y="676"/>
                </a:lnTo>
                <a:lnTo>
                  <a:pt x="210" y="677"/>
                </a:lnTo>
                <a:lnTo>
                  <a:pt x="211" y="678"/>
                </a:lnTo>
                <a:lnTo>
                  <a:pt x="211" y="678"/>
                </a:lnTo>
                <a:lnTo>
                  <a:pt x="210" y="679"/>
                </a:lnTo>
                <a:lnTo>
                  <a:pt x="209" y="681"/>
                </a:lnTo>
                <a:lnTo>
                  <a:pt x="209" y="681"/>
                </a:lnTo>
                <a:lnTo>
                  <a:pt x="207" y="678"/>
                </a:lnTo>
                <a:lnTo>
                  <a:pt x="207" y="678"/>
                </a:lnTo>
                <a:lnTo>
                  <a:pt x="205" y="678"/>
                </a:lnTo>
                <a:lnTo>
                  <a:pt x="205" y="679"/>
                </a:lnTo>
                <a:lnTo>
                  <a:pt x="207" y="681"/>
                </a:lnTo>
                <a:lnTo>
                  <a:pt x="208" y="681"/>
                </a:lnTo>
                <a:lnTo>
                  <a:pt x="208" y="681"/>
                </a:lnTo>
                <a:lnTo>
                  <a:pt x="207" y="681"/>
                </a:lnTo>
                <a:lnTo>
                  <a:pt x="205" y="681"/>
                </a:lnTo>
                <a:lnTo>
                  <a:pt x="203" y="678"/>
                </a:lnTo>
                <a:lnTo>
                  <a:pt x="203" y="678"/>
                </a:lnTo>
                <a:lnTo>
                  <a:pt x="202" y="679"/>
                </a:lnTo>
                <a:lnTo>
                  <a:pt x="201" y="681"/>
                </a:lnTo>
                <a:lnTo>
                  <a:pt x="201" y="682"/>
                </a:lnTo>
                <a:lnTo>
                  <a:pt x="201" y="682"/>
                </a:lnTo>
                <a:lnTo>
                  <a:pt x="199" y="682"/>
                </a:lnTo>
                <a:lnTo>
                  <a:pt x="199" y="683"/>
                </a:lnTo>
                <a:lnTo>
                  <a:pt x="199" y="683"/>
                </a:lnTo>
                <a:lnTo>
                  <a:pt x="197" y="682"/>
                </a:lnTo>
                <a:lnTo>
                  <a:pt x="196" y="682"/>
                </a:lnTo>
                <a:lnTo>
                  <a:pt x="194" y="681"/>
                </a:lnTo>
                <a:lnTo>
                  <a:pt x="194" y="681"/>
                </a:lnTo>
                <a:lnTo>
                  <a:pt x="197" y="681"/>
                </a:lnTo>
                <a:lnTo>
                  <a:pt x="197" y="681"/>
                </a:lnTo>
                <a:lnTo>
                  <a:pt x="197" y="682"/>
                </a:lnTo>
                <a:lnTo>
                  <a:pt x="201" y="682"/>
                </a:lnTo>
                <a:lnTo>
                  <a:pt x="201" y="682"/>
                </a:lnTo>
                <a:lnTo>
                  <a:pt x="199" y="681"/>
                </a:lnTo>
                <a:lnTo>
                  <a:pt x="199" y="681"/>
                </a:lnTo>
                <a:lnTo>
                  <a:pt x="198" y="681"/>
                </a:lnTo>
                <a:lnTo>
                  <a:pt x="197" y="679"/>
                </a:lnTo>
                <a:lnTo>
                  <a:pt x="197" y="679"/>
                </a:lnTo>
                <a:lnTo>
                  <a:pt x="199" y="678"/>
                </a:lnTo>
                <a:lnTo>
                  <a:pt x="201" y="679"/>
                </a:lnTo>
                <a:lnTo>
                  <a:pt x="201" y="679"/>
                </a:lnTo>
                <a:lnTo>
                  <a:pt x="199" y="678"/>
                </a:lnTo>
                <a:lnTo>
                  <a:pt x="199" y="678"/>
                </a:lnTo>
                <a:lnTo>
                  <a:pt x="197" y="676"/>
                </a:lnTo>
                <a:lnTo>
                  <a:pt x="197" y="676"/>
                </a:lnTo>
                <a:lnTo>
                  <a:pt x="194" y="677"/>
                </a:lnTo>
                <a:lnTo>
                  <a:pt x="194" y="677"/>
                </a:lnTo>
                <a:lnTo>
                  <a:pt x="193" y="677"/>
                </a:lnTo>
                <a:lnTo>
                  <a:pt x="193" y="677"/>
                </a:lnTo>
                <a:lnTo>
                  <a:pt x="193" y="676"/>
                </a:lnTo>
                <a:lnTo>
                  <a:pt x="194" y="673"/>
                </a:lnTo>
                <a:lnTo>
                  <a:pt x="196" y="672"/>
                </a:lnTo>
                <a:lnTo>
                  <a:pt x="196" y="671"/>
                </a:lnTo>
                <a:lnTo>
                  <a:pt x="196" y="671"/>
                </a:lnTo>
                <a:lnTo>
                  <a:pt x="198" y="671"/>
                </a:lnTo>
                <a:lnTo>
                  <a:pt x="202" y="669"/>
                </a:lnTo>
                <a:lnTo>
                  <a:pt x="202" y="669"/>
                </a:lnTo>
                <a:lnTo>
                  <a:pt x="201" y="671"/>
                </a:lnTo>
                <a:lnTo>
                  <a:pt x="202" y="672"/>
                </a:lnTo>
                <a:lnTo>
                  <a:pt x="202" y="672"/>
                </a:lnTo>
                <a:lnTo>
                  <a:pt x="203" y="671"/>
                </a:lnTo>
                <a:lnTo>
                  <a:pt x="203" y="669"/>
                </a:lnTo>
                <a:lnTo>
                  <a:pt x="204" y="668"/>
                </a:lnTo>
                <a:lnTo>
                  <a:pt x="205" y="668"/>
                </a:lnTo>
                <a:lnTo>
                  <a:pt x="205" y="668"/>
                </a:lnTo>
                <a:lnTo>
                  <a:pt x="207" y="668"/>
                </a:lnTo>
                <a:lnTo>
                  <a:pt x="205" y="669"/>
                </a:lnTo>
                <a:lnTo>
                  <a:pt x="205" y="669"/>
                </a:lnTo>
                <a:lnTo>
                  <a:pt x="207" y="668"/>
                </a:lnTo>
                <a:lnTo>
                  <a:pt x="208" y="667"/>
                </a:lnTo>
                <a:lnTo>
                  <a:pt x="208" y="667"/>
                </a:lnTo>
                <a:lnTo>
                  <a:pt x="209" y="667"/>
                </a:lnTo>
                <a:lnTo>
                  <a:pt x="210" y="668"/>
                </a:lnTo>
                <a:lnTo>
                  <a:pt x="211" y="668"/>
                </a:lnTo>
                <a:lnTo>
                  <a:pt x="213" y="668"/>
                </a:lnTo>
                <a:lnTo>
                  <a:pt x="213" y="668"/>
                </a:lnTo>
                <a:lnTo>
                  <a:pt x="213" y="667"/>
                </a:lnTo>
                <a:lnTo>
                  <a:pt x="213" y="667"/>
                </a:lnTo>
                <a:lnTo>
                  <a:pt x="211" y="666"/>
                </a:lnTo>
                <a:lnTo>
                  <a:pt x="211" y="666"/>
                </a:lnTo>
                <a:lnTo>
                  <a:pt x="211" y="666"/>
                </a:lnTo>
                <a:lnTo>
                  <a:pt x="213" y="666"/>
                </a:lnTo>
                <a:lnTo>
                  <a:pt x="214" y="666"/>
                </a:lnTo>
                <a:lnTo>
                  <a:pt x="214" y="666"/>
                </a:lnTo>
                <a:lnTo>
                  <a:pt x="214" y="666"/>
                </a:lnTo>
                <a:lnTo>
                  <a:pt x="215" y="666"/>
                </a:lnTo>
                <a:lnTo>
                  <a:pt x="214" y="664"/>
                </a:lnTo>
                <a:lnTo>
                  <a:pt x="213" y="664"/>
                </a:lnTo>
                <a:lnTo>
                  <a:pt x="213" y="664"/>
                </a:lnTo>
                <a:lnTo>
                  <a:pt x="216" y="663"/>
                </a:lnTo>
                <a:lnTo>
                  <a:pt x="217" y="663"/>
                </a:lnTo>
                <a:lnTo>
                  <a:pt x="219" y="662"/>
                </a:lnTo>
                <a:lnTo>
                  <a:pt x="219" y="662"/>
                </a:lnTo>
                <a:lnTo>
                  <a:pt x="217" y="662"/>
                </a:lnTo>
                <a:lnTo>
                  <a:pt x="217" y="662"/>
                </a:lnTo>
                <a:lnTo>
                  <a:pt x="216" y="663"/>
                </a:lnTo>
                <a:lnTo>
                  <a:pt x="215" y="663"/>
                </a:lnTo>
                <a:lnTo>
                  <a:pt x="215" y="663"/>
                </a:lnTo>
                <a:lnTo>
                  <a:pt x="214" y="662"/>
                </a:lnTo>
                <a:lnTo>
                  <a:pt x="214" y="662"/>
                </a:lnTo>
                <a:lnTo>
                  <a:pt x="214" y="661"/>
                </a:lnTo>
                <a:lnTo>
                  <a:pt x="214" y="661"/>
                </a:lnTo>
                <a:lnTo>
                  <a:pt x="213" y="661"/>
                </a:lnTo>
                <a:lnTo>
                  <a:pt x="211" y="662"/>
                </a:lnTo>
                <a:lnTo>
                  <a:pt x="210" y="662"/>
                </a:lnTo>
                <a:lnTo>
                  <a:pt x="209" y="662"/>
                </a:lnTo>
                <a:lnTo>
                  <a:pt x="209" y="662"/>
                </a:lnTo>
                <a:lnTo>
                  <a:pt x="208" y="662"/>
                </a:lnTo>
                <a:lnTo>
                  <a:pt x="207" y="662"/>
                </a:lnTo>
                <a:lnTo>
                  <a:pt x="207" y="662"/>
                </a:lnTo>
                <a:lnTo>
                  <a:pt x="203" y="663"/>
                </a:lnTo>
                <a:lnTo>
                  <a:pt x="203" y="663"/>
                </a:lnTo>
                <a:lnTo>
                  <a:pt x="199" y="662"/>
                </a:lnTo>
                <a:lnTo>
                  <a:pt x="199" y="662"/>
                </a:lnTo>
                <a:lnTo>
                  <a:pt x="199" y="663"/>
                </a:lnTo>
                <a:lnTo>
                  <a:pt x="199" y="663"/>
                </a:lnTo>
                <a:lnTo>
                  <a:pt x="201" y="663"/>
                </a:lnTo>
                <a:lnTo>
                  <a:pt x="201" y="664"/>
                </a:lnTo>
                <a:lnTo>
                  <a:pt x="201" y="664"/>
                </a:lnTo>
                <a:lnTo>
                  <a:pt x="198" y="666"/>
                </a:lnTo>
                <a:lnTo>
                  <a:pt x="196" y="666"/>
                </a:lnTo>
                <a:lnTo>
                  <a:pt x="193" y="666"/>
                </a:lnTo>
                <a:lnTo>
                  <a:pt x="192" y="666"/>
                </a:lnTo>
                <a:lnTo>
                  <a:pt x="192" y="666"/>
                </a:lnTo>
                <a:lnTo>
                  <a:pt x="191" y="666"/>
                </a:lnTo>
                <a:lnTo>
                  <a:pt x="188" y="666"/>
                </a:lnTo>
                <a:lnTo>
                  <a:pt x="188" y="666"/>
                </a:lnTo>
                <a:lnTo>
                  <a:pt x="188" y="664"/>
                </a:lnTo>
                <a:lnTo>
                  <a:pt x="190" y="664"/>
                </a:lnTo>
                <a:lnTo>
                  <a:pt x="191" y="664"/>
                </a:lnTo>
                <a:lnTo>
                  <a:pt x="192" y="664"/>
                </a:lnTo>
                <a:lnTo>
                  <a:pt x="192" y="664"/>
                </a:lnTo>
                <a:lnTo>
                  <a:pt x="185" y="659"/>
                </a:lnTo>
                <a:lnTo>
                  <a:pt x="185" y="659"/>
                </a:lnTo>
                <a:lnTo>
                  <a:pt x="185" y="661"/>
                </a:lnTo>
                <a:lnTo>
                  <a:pt x="185" y="662"/>
                </a:lnTo>
                <a:lnTo>
                  <a:pt x="188" y="662"/>
                </a:lnTo>
                <a:lnTo>
                  <a:pt x="188" y="662"/>
                </a:lnTo>
                <a:lnTo>
                  <a:pt x="187" y="663"/>
                </a:lnTo>
                <a:lnTo>
                  <a:pt x="186" y="664"/>
                </a:lnTo>
                <a:lnTo>
                  <a:pt x="185" y="664"/>
                </a:lnTo>
                <a:lnTo>
                  <a:pt x="185" y="667"/>
                </a:lnTo>
                <a:lnTo>
                  <a:pt x="185" y="667"/>
                </a:lnTo>
                <a:lnTo>
                  <a:pt x="184" y="666"/>
                </a:lnTo>
                <a:lnTo>
                  <a:pt x="184" y="666"/>
                </a:lnTo>
                <a:lnTo>
                  <a:pt x="184" y="666"/>
                </a:lnTo>
                <a:lnTo>
                  <a:pt x="182" y="667"/>
                </a:lnTo>
                <a:lnTo>
                  <a:pt x="181" y="667"/>
                </a:lnTo>
                <a:lnTo>
                  <a:pt x="178" y="667"/>
                </a:lnTo>
                <a:lnTo>
                  <a:pt x="178" y="667"/>
                </a:lnTo>
                <a:lnTo>
                  <a:pt x="178" y="667"/>
                </a:lnTo>
                <a:lnTo>
                  <a:pt x="179" y="667"/>
                </a:lnTo>
                <a:lnTo>
                  <a:pt x="179" y="666"/>
                </a:lnTo>
                <a:lnTo>
                  <a:pt x="179" y="666"/>
                </a:lnTo>
                <a:lnTo>
                  <a:pt x="179" y="666"/>
                </a:lnTo>
                <a:lnTo>
                  <a:pt x="175" y="664"/>
                </a:lnTo>
                <a:lnTo>
                  <a:pt x="175" y="664"/>
                </a:lnTo>
                <a:lnTo>
                  <a:pt x="174" y="664"/>
                </a:lnTo>
                <a:lnTo>
                  <a:pt x="174" y="666"/>
                </a:lnTo>
                <a:lnTo>
                  <a:pt x="174" y="668"/>
                </a:lnTo>
                <a:lnTo>
                  <a:pt x="174" y="668"/>
                </a:lnTo>
                <a:lnTo>
                  <a:pt x="172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7"/>
                </a:lnTo>
                <a:lnTo>
                  <a:pt x="172" y="667"/>
                </a:lnTo>
                <a:lnTo>
                  <a:pt x="173" y="667"/>
                </a:lnTo>
                <a:lnTo>
                  <a:pt x="173" y="667"/>
                </a:lnTo>
                <a:lnTo>
                  <a:pt x="173" y="667"/>
                </a:lnTo>
                <a:lnTo>
                  <a:pt x="172" y="666"/>
                </a:lnTo>
                <a:lnTo>
                  <a:pt x="170" y="666"/>
                </a:lnTo>
                <a:lnTo>
                  <a:pt x="169" y="667"/>
                </a:lnTo>
                <a:lnTo>
                  <a:pt x="168" y="667"/>
                </a:lnTo>
                <a:lnTo>
                  <a:pt x="168" y="667"/>
                </a:lnTo>
                <a:lnTo>
                  <a:pt x="169" y="669"/>
                </a:lnTo>
                <a:lnTo>
                  <a:pt x="164" y="669"/>
                </a:lnTo>
                <a:lnTo>
                  <a:pt x="164" y="669"/>
                </a:lnTo>
                <a:lnTo>
                  <a:pt x="163" y="669"/>
                </a:lnTo>
                <a:lnTo>
                  <a:pt x="166" y="669"/>
                </a:lnTo>
                <a:lnTo>
                  <a:pt x="167" y="668"/>
                </a:lnTo>
                <a:lnTo>
                  <a:pt x="167" y="667"/>
                </a:lnTo>
                <a:lnTo>
                  <a:pt x="167" y="667"/>
                </a:lnTo>
                <a:lnTo>
                  <a:pt x="166" y="667"/>
                </a:lnTo>
                <a:lnTo>
                  <a:pt x="164" y="668"/>
                </a:lnTo>
                <a:lnTo>
                  <a:pt x="161" y="669"/>
                </a:lnTo>
                <a:lnTo>
                  <a:pt x="161" y="669"/>
                </a:lnTo>
                <a:lnTo>
                  <a:pt x="162" y="669"/>
                </a:lnTo>
                <a:lnTo>
                  <a:pt x="161" y="671"/>
                </a:lnTo>
                <a:lnTo>
                  <a:pt x="156" y="671"/>
                </a:lnTo>
                <a:lnTo>
                  <a:pt x="156" y="671"/>
                </a:lnTo>
                <a:lnTo>
                  <a:pt x="156" y="671"/>
                </a:lnTo>
                <a:lnTo>
                  <a:pt x="157" y="671"/>
                </a:lnTo>
                <a:lnTo>
                  <a:pt x="159" y="669"/>
                </a:lnTo>
                <a:lnTo>
                  <a:pt x="159" y="669"/>
                </a:lnTo>
                <a:lnTo>
                  <a:pt x="158" y="668"/>
                </a:lnTo>
                <a:lnTo>
                  <a:pt x="157" y="669"/>
                </a:lnTo>
                <a:lnTo>
                  <a:pt x="153" y="671"/>
                </a:lnTo>
                <a:lnTo>
                  <a:pt x="153" y="671"/>
                </a:lnTo>
                <a:lnTo>
                  <a:pt x="150" y="669"/>
                </a:lnTo>
                <a:lnTo>
                  <a:pt x="147" y="671"/>
                </a:lnTo>
                <a:lnTo>
                  <a:pt x="146" y="672"/>
                </a:lnTo>
                <a:lnTo>
                  <a:pt x="146" y="672"/>
                </a:lnTo>
                <a:lnTo>
                  <a:pt x="147" y="672"/>
                </a:lnTo>
                <a:lnTo>
                  <a:pt x="149" y="672"/>
                </a:lnTo>
                <a:lnTo>
                  <a:pt x="152" y="671"/>
                </a:lnTo>
                <a:lnTo>
                  <a:pt x="152" y="671"/>
                </a:lnTo>
                <a:lnTo>
                  <a:pt x="152" y="672"/>
                </a:lnTo>
                <a:lnTo>
                  <a:pt x="151" y="672"/>
                </a:lnTo>
                <a:lnTo>
                  <a:pt x="150" y="672"/>
                </a:lnTo>
                <a:lnTo>
                  <a:pt x="150" y="672"/>
                </a:lnTo>
                <a:lnTo>
                  <a:pt x="146" y="673"/>
                </a:lnTo>
                <a:lnTo>
                  <a:pt x="145" y="673"/>
                </a:lnTo>
                <a:lnTo>
                  <a:pt x="145" y="674"/>
                </a:lnTo>
                <a:lnTo>
                  <a:pt x="145" y="674"/>
                </a:lnTo>
                <a:lnTo>
                  <a:pt x="140" y="674"/>
                </a:lnTo>
                <a:lnTo>
                  <a:pt x="134" y="674"/>
                </a:lnTo>
                <a:lnTo>
                  <a:pt x="134" y="674"/>
                </a:lnTo>
                <a:lnTo>
                  <a:pt x="134" y="676"/>
                </a:lnTo>
                <a:lnTo>
                  <a:pt x="133" y="676"/>
                </a:lnTo>
                <a:lnTo>
                  <a:pt x="133" y="676"/>
                </a:lnTo>
                <a:lnTo>
                  <a:pt x="132" y="676"/>
                </a:lnTo>
                <a:lnTo>
                  <a:pt x="132" y="674"/>
                </a:lnTo>
                <a:lnTo>
                  <a:pt x="132" y="674"/>
                </a:lnTo>
                <a:lnTo>
                  <a:pt x="129" y="674"/>
                </a:lnTo>
                <a:lnTo>
                  <a:pt x="127" y="674"/>
                </a:lnTo>
                <a:lnTo>
                  <a:pt x="124" y="674"/>
                </a:lnTo>
                <a:lnTo>
                  <a:pt x="121" y="676"/>
                </a:lnTo>
                <a:lnTo>
                  <a:pt x="121" y="676"/>
                </a:lnTo>
                <a:lnTo>
                  <a:pt x="121" y="674"/>
                </a:lnTo>
                <a:lnTo>
                  <a:pt x="122" y="673"/>
                </a:lnTo>
                <a:lnTo>
                  <a:pt x="122" y="673"/>
                </a:lnTo>
                <a:lnTo>
                  <a:pt x="120" y="672"/>
                </a:lnTo>
                <a:lnTo>
                  <a:pt x="120" y="672"/>
                </a:lnTo>
                <a:lnTo>
                  <a:pt x="120" y="673"/>
                </a:lnTo>
                <a:lnTo>
                  <a:pt x="120" y="674"/>
                </a:lnTo>
                <a:lnTo>
                  <a:pt x="120" y="674"/>
                </a:lnTo>
                <a:lnTo>
                  <a:pt x="118" y="676"/>
                </a:lnTo>
                <a:lnTo>
                  <a:pt x="117" y="676"/>
                </a:lnTo>
                <a:lnTo>
                  <a:pt x="114" y="677"/>
                </a:lnTo>
                <a:lnTo>
                  <a:pt x="114" y="677"/>
                </a:lnTo>
                <a:lnTo>
                  <a:pt x="114" y="678"/>
                </a:lnTo>
                <a:lnTo>
                  <a:pt x="115" y="678"/>
                </a:lnTo>
                <a:lnTo>
                  <a:pt x="115" y="678"/>
                </a:lnTo>
                <a:lnTo>
                  <a:pt x="112" y="678"/>
                </a:lnTo>
                <a:lnTo>
                  <a:pt x="109" y="679"/>
                </a:lnTo>
                <a:lnTo>
                  <a:pt x="109" y="679"/>
                </a:lnTo>
                <a:lnTo>
                  <a:pt x="110" y="678"/>
                </a:lnTo>
                <a:lnTo>
                  <a:pt x="109" y="677"/>
                </a:lnTo>
                <a:lnTo>
                  <a:pt x="108" y="676"/>
                </a:lnTo>
                <a:lnTo>
                  <a:pt x="108" y="676"/>
                </a:lnTo>
                <a:lnTo>
                  <a:pt x="108" y="674"/>
                </a:lnTo>
                <a:lnTo>
                  <a:pt x="109" y="676"/>
                </a:lnTo>
                <a:lnTo>
                  <a:pt x="110" y="676"/>
                </a:lnTo>
                <a:lnTo>
                  <a:pt x="110" y="676"/>
                </a:lnTo>
                <a:lnTo>
                  <a:pt x="110" y="674"/>
                </a:lnTo>
                <a:lnTo>
                  <a:pt x="109" y="674"/>
                </a:lnTo>
                <a:lnTo>
                  <a:pt x="109" y="674"/>
                </a:lnTo>
                <a:lnTo>
                  <a:pt x="108" y="674"/>
                </a:lnTo>
                <a:lnTo>
                  <a:pt x="108" y="676"/>
                </a:lnTo>
                <a:lnTo>
                  <a:pt x="108" y="677"/>
                </a:lnTo>
                <a:lnTo>
                  <a:pt x="108" y="678"/>
                </a:lnTo>
                <a:lnTo>
                  <a:pt x="108" y="678"/>
                </a:lnTo>
                <a:lnTo>
                  <a:pt x="104" y="677"/>
                </a:lnTo>
                <a:lnTo>
                  <a:pt x="100" y="677"/>
                </a:lnTo>
                <a:lnTo>
                  <a:pt x="100" y="676"/>
                </a:lnTo>
                <a:lnTo>
                  <a:pt x="100" y="676"/>
                </a:lnTo>
                <a:lnTo>
                  <a:pt x="97" y="676"/>
                </a:lnTo>
                <a:lnTo>
                  <a:pt x="95" y="677"/>
                </a:lnTo>
                <a:lnTo>
                  <a:pt x="93" y="677"/>
                </a:lnTo>
                <a:lnTo>
                  <a:pt x="93" y="677"/>
                </a:lnTo>
                <a:lnTo>
                  <a:pt x="93" y="676"/>
                </a:lnTo>
                <a:lnTo>
                  <a:pt x="93" y="676"/>
                </a:lnTo>
                <a:lnTo>
                  <a:pt x="92" y="674"/>
                </a:lnTo>
                <a:lnTo>
                  <a:pt x="92" y="674"/>
                </a:lnTo>
                <a:lnTo>
                  <a:pt x="92" y="673"/>
                </a:lnTo>
                <a:lnTo>
                  <a:pt x="92" y="672"/>
                </a:lnTo>
                <a:lnTo>
                  <a:pt x="91" y="672"/>
                </a:lnTo>
                <a:lnTo>
                  <a:pt x="91" y="672"/>
                </a:lnTo>
                <a:lnTo>
                  <a:pt x="91" y="673"/>
                </a:lnTo>
                <a:lnTo>
                  <a:pt x="91" y="673"/>
                </a:lnTo>
                <a:lnTo>
                  <a:pt x="92" y="674"/>
                </a:lnTo>
                <a:lnTo>
                  <a:pt x="92" y="677"/>
                </a:lnTo>
                <a:lnTo>
                  <a:pt x="92" y="677"/>
                </a:lnTo>
                <a:lnTo>
                  <a:pt x="91" y="676"/>
                </a:lnTo>
                <a:lnTo>
                  <a:pt x="89" y="676"/>
                </a:lnTo>
                <a:lnTo>
                  <a:pt x="89" y="674"/>
                </a:lnTo>
                <a:lnTo>
                  <a:pt x="87" y="674"/>
                </a:lnTo>
                <a:lnTo>
                  <a:pt x="87" y="674"/>
                </a:lnTo>
                <a:lnTo>
                  <a:pt x="87" y="674"/>
                </a:lnTo>
                <a:lnTo>
                  <a:pt x="88" y="676"/>
                </a:lnTo>
                <a:lnTo>
                  <a:pt x="88" y="676"/>
                </a:lnTo>
                <a:lnTo>
                  <a:pt x="87" y="676"/>
                </a:lnTo>
                <a:lnTo>
                  <a:pt x="86" y="676"/>
                </a:lnTo>
                <a:lnTo>
                  <a:pt x="83" y="673"/>
                </a:lnTo>
                <a:lnTo>
                  <a:pt x="83" y="673"/>
                </a:lnTo>
                <a:lnTo>
                  <a:pt x="79" y="673"/>
                </a:lnTo>
                <a:lnTo>
                  <a:pt x="79" y="673"/>
                </a:lnTo>
                <a:lnTo>
                  <a:pt x="76" y="672"/>
                </a:lnTo>
                <a:lnTo>
                  <a:pt x="74" y="672"/>
                </a:lnTo>
                <a:lnTo>
                  <a:pt x="74" y="672"/>
                </a:lnTo>
                <a:lnTo>
                  <a:pt x="75" y="671"/>
                </a:lnTo>
                <a:lnTo>
                  <a:pt x="75" y="671"/>
                </a:lnTo>
                <a:lnTo>
                  <a:pt x="74" y="671"/>
                </a:lnTo>
                <a:lnTo>
                  <a:pt x="72" y="671"/>
                </a:lnTo>
                <a:lnTo>
                  <a:pt x="71" y="669"/>
                </a:lnTo>
                <a:lnTo>
                  <a:pt x="71" y="669"/>
                </a:lnTo>
                <a:lnTo>
                  <a:pt x="72" y="668"/>
                </a:lnTo>
                <a:lnTo>
                  <a:pt x="72" y="669"/>
                </a:lnTo>
                <a:lnTo>
                  <a:pt x="74" y="668"/>
                </a:lnTo>
                <a:lnTo>
                  <a:pt x="74" y="668"/>
                </a:lnTo>
                <a:lnTo>
                  <a:pt x="72" y="668"/>
                </a:lnTo>
                <a:lnTo>
                  <a:pt x="72" y="668"/>
                </a:lnTo>
                <a:lnTo>
                  <a:pt x="71" y="668"/>
                </a:lnTo>
                <a:lnTo>
                  <a:pt x="70" y="668"/>
                </a:lnTo>
                <a:lnTo>
                  <a:pt x="70" y="668"/>
                </a:lnTo>
                <a:lnTo>
                  <a:pt x="71" y="669"/>
                </a:lnTo>
                <a:lnTo>
                  <a:pt x="71" y="671"/>
                </a:lnTo>
                <a:lnTo>
                  <a:pt x="71" y="672"/>
                </a:lnTo>
                <a:lnTo>
                  <a:pt x="71" y="672"/>
                </a:lnTo>
                <a:lnTo>
                  <a:pt x="69" y="671"/>
                </a:lnTo>
                <a:lnTo>
                  <a:pt x="69" y="671"/>
                </a:lnTo>
                <a:lnTo>
                  <a:pt x="70" y="671"/>
                </a:lnTo>
                <a:lnTo>
                  <a:pt x="70" y="671"/>
                </a:lnTo>
                <a:lnTo>
                  <a:pt x="69" y="667"/>
                </a:lnTo>
                <a:lnTo>
                  <a:pt x="66" y="664"/>
                </a:lnTo>
                <a:lnTo>
                  <a:pt x="66" y="664"/>
                </a:lnTo>
                <a:lnTo>
                  <a:pt x="65" y="664"/>
                </a:lnTo>
                <a:lnTo>
                  <a:pt x="65" y="666"/>
                </a:lnTo>
                <a:lnTo>
                  <a:pt x="65" y="666"/>
                </a:lnTo>
                <a:lnTo>
                  <a:pt x="64" y="666"/>
                </a:lnTo>
                <a:lnTo>
                  <a:pt x="64" y="666"/>
                </a:lnTo>
                <a:lnTo>
                  <a:pt x="62" y="662"/>
                </a:lnTo>
                <a:lnTo>
                  <a:pt x="63" y="661"/>
                </a:lnTo>
                <a:lnTo>
                  <a:pt x="63" y="661"/>
                </a:lnTo>
                <a:lnTo>
                  <a:pt x="62" y="659"/>
                </a:lnTo>
                <a:lnTo>
                  <a:pt x="60" y="659"/>
                </a:lnTo>
                <a:lnTo>
                  <a:pt x="60" y="659"/>
                </a:lnTo>
                <a:lnTo>
                  <a:pt x="60" y="657"/>
                </a:lnTo>
                <a:lnTo>
                  <a:pt x="59" y="656"/>
                </a:lnTo>
                <a:lnTo>
                  <a:pt x="58" y="657"/>
                </a:lnTo>
                <a:lnTo>
                  <a:pt x="58" y="657"/>
                </a:lnTo>
                <a:lnTo>
                  <a:pt x="58" y="659"/>
                </a:lnTo>
                <a:lnTo>
                  <a:pt x="58" y="659"/>
                </a:lnTo>
                <a:lnTo>
                  <a:pt x="57" y="658"/>
                </a:lnTo>
                <a:lnTo>
                  <a:pt x="57" y="658"/>
                </a:lnTo>
                <a:lnTo>
                  <a:pt x="57" y="659"/>
                </a:lnTo>
                <a:lnTo>
                  <a:pt x="58" y="662"/>
                </a:lnTo>
                <a:lnTo>
                  <a:pt x="58" y="662"/>
                </a:lnTo>
                <a:lnTo>
                  <a:pt x="62" y="664"/>
                </a:lnTo>
                <a:lnTo>
                  <a:pt x="62" y="664"/>
                </a:lnTo>
                <a:lnTo>
                  <a:pt x="60" y="664"/>
                </a:lnTo>
                <a:lnTo>
                  <a:pt x="59" y="664"/>
                </a:lnTo>
                <a:lnTo>
                  <a:pt x="57" y="662"/>
                </a:lnTo>
                <a:lnTo>
                  <a:pt x="57" y="662"/>
                </a:lnTo>
                <a:lnTo>
                  <a:pt x="53" y="657"/>
                </a:lnTo>
                <a:lnTo>
                  <a:pt x="56" y="656"/>
                </a:lnTo>
                <a:lnTo>
                  <a:pt x="56" y="656"/>
                </a:lnTo>
                <a:lnTo>
                  <a:pt x="53" y="653"/>
                </a:lnTo>
                <a:lnTo>
                  <a:pt x="52" y="654"/>
                </a:lnTo>
                <a:lnTo>
                  <a:pt x="52" y="654"/>
                </a:lnTo>
                <a:lnTo>
                  <a:pt x="50" y="652"/>
                </a:lnTo>
                <a:lnTo>
                  <a:pt x="50" y="652"/>
                </a:lnTo>
                <a:lnTo>
                  <a:pt x="52" y="652"/>
                </a:lnTo>
                <a:lnTo>
                  <a:pt x="52" y="652"/>
                </a:lnTo>
                <a:lnTo>
                  <a:pt x="50" y="648"/>
                </a:lnTo>
                <a:lnTo>
                  <a:pt x="48" y="644"/>
                </a:lnTo>
                <a:lnTo>
                  <a:pt x="48" y="644"/>
                </a:lnTo>
                <a:lnTo>
                  <a:pt x="50" y="644"/>
                </a:lnTo>
                <a:lnTo>
                  <a:pt x="50" y="644"/>
                </a:lnTo>
                <a:lnTo>
                  <a:pt x="48" y="639"/>
                </a:lnTo>
                <a:lnTo>
                  <a:pt x="48" y="639"/>
                </a:lnTo>
                <a:lnTo>
                  <a:pt x="46" y="633"/>
                </a:lnTo>
                <a:lnTo>
                  <a:pt x="46" y="633"/>
                </a:lnTo>
                <a:lnTo>
                  <a:pt x="43" y="632"/>
                </a:lnTo>
                <a:lnTo>
                  <a:pt x="42" y="628"/>
                </a:lnTo>
                <a:lnTo>
                  <a:pt x="42" y="628"/>
                </a:lnTo>
                <a:lnTo>
                  <a:pt x="42" y="629"/>
                </a:lnTo>
                <a:lnTo>
                  <a:pt x="42" y="631"/>
                </a:lnTo>
                <a:lnTo>
                  <a:pt x="43" y="632"/>
                </a:lnTo>
                <a:lnTo>
                  <a:pt x="42" y="633"/>
                </a:lnTo>
                <a:lnTo>
                  <a:pt x="42" y="633"/>
                </a:lnTo>
                <a:lnTo>
                  <a:pt x="42" y="633"/>
                </a:lnTo>
                <a:lnTo>
                  <a:pt x="41" y="631"/>
                </a:lnTo>
                <a:lnTo>
                  <a:pt x="41" y="627"/>
                </a:lnTo>
                <a:lnTo>
                  <a:pt x="41" y="627"/>
                </a:lnTo>
                <a:lnTo>
                  <a:pt x="42" y="627"/>
                </a:lnTo>
                <a:lnTo>
                  <a:pt x="42" y="628"/>
                </a:lnTo>
                <a:lnTo>
                  <a:pt x="42" y="628"/>
                </a:lnTo>
                <a:lnTo>
                  <a:pt x="42" y="627"/>
                </a:lnTo>
                <a:lnTo>
                  <a:pt x="43" y="627"/>
                </a:lnTo>
                <a:lnTo>
                  <a:pt x="45" y="627"/>
                </a:lnTo>
                <a:lnTo>
                  <a:pt x="45" y="626"/>
                </a:lnTo>
                <a:lnTo>
                  <a:pt x="45" y="626"/>
                </a:lnTo>
                <a:lnTo>
                  <a:pt x="45" y="626"/>
                </a:lnTo>
                <a:lnTo>
                  <a:pt x="43" y="626"/>
                </a:lnTo>
                <a:lnTo>
                  <a:pt x="43" y="626"/>
                </a:lnTo>
                <a:lnTo>
                  <a:pt x="42" y="626"/>
                </a:lnTo>
                <a:lnTo>
                  <a:pt x="42" y="626"/>
                </a:lnTo>
                <a:lnTo>
                  <a:pt x="42" y="623"/>
                </a:lnTo>
                <a:lnTo>
                  <a:pt x="43" y="623"/>
                </a:lnTo>
                <a:lnTo>
                  <a:pt x="43" y="622"/>
                </a:lnTo>
                <a:lnTo>
                  <a:pt x="43" y="621"/>
                </a:lnTo>
                <a:lnTo>
                  <a:pt x="43" y="621"/>
                </a:lnTo>
                <a:lnTo>
                  <a:pt x="43" y="621"/>
                </a:lnTo>
                <a:lnTo>
                  <a:pt x="42" y="621"/>
                </a:lnTo>
                <a:lnTo>
                  <a:pt x="42" y="621"/>
                </a:lnTo>
                <a:lnTo>
                  <a:pt x="41" y="621"/>
                </a:lnTo>
                <a:lnTo>
                  <a:pt x="41" y="621"/>
                </a:lnTo>
                <a:lnTo>
                  <a:pt x="41" y="619"/>
                </a:lnTo>
                <a:lnTo>
                  <a:pt x="41" y="617"/>
                </a:lnTo>
                <a:lnTo>
                  <a:pt x="41" y="617"/>
                </a:lnTo>
                <a:lnTo>
                  <a:pt x="42" y="617"/>
                </a:lnTo>
                <a:lnTo>
                  <a:pt x="42" y="617"/>
                </a:lnTo>
                <a:lnTo>
                  <a:pt x="41" y="612"/>
                </a:lnTo>
                <a:lnTo>
                  <a:pt x="41" y="608"/>
                </a:lnTo>
                <a:lnTo>
                  <a:pt x="41" y="608"/>
                </a:lnTo>
                <a:lnTo>
                  <a:pt x="40" y="608"/>
                </a:lnTo>
                <a:lnTo>
                  <a:pt x="39" y="609"/>
                </a:lnTo>
                <a:lnTo>
                  <a:pt x="39" y="612"/>
                </a:lnTo>
                <a:lnTo>
                  <a:pt x="39" y="612"/>
                </a:lnTo>
                <a:lnTo>
                  <a:pt x="39" y="612"/>
                </a:lnTo>
                <a:lnTo>
                  <a:pt x="37" y="611"/>
                </a:lnTo>
                <a:lnTo>
                  <a:pt x="39" y="608"/>
                </a:lnTo>
                <a:lnTo>
                  <a:pt x="39" y="608"/>
                </a:lnTo>
                <a:lnTo>
                  <a:pt x="37" y="606"/>
                </a:lnTo>
                <a:lnTo>
                  <a:pt x="37" y="604"/>
                </a:lnTo>
                <a:lnTo>
                  <a:pt x="37" y="604"/>
                </a:lnTo>
                <a:lnTo>
                  <a:pt x="39" y="604"/>
                </a:lnTo>
                <a:lnTo>
                  <a:pt x="39" y="604"/>
                </a:lnTo>
                <a:lnTo>
                  <a:pt x="39" y="607"/>
                </a:lnTo>
                <a:lnTo>
                  <a:pt x="39" y="607"/>
                </a:lnTo>
                <a:lnTo>
                  <a:pt x="40" y="606"/>
                </a:lnTo>
                <a:lnTo>
                  <a:pt x="40" y="603"/>
                </a:lnTo>
                <a:lnTo>
                  <a:pt x="40" y="603"/>
                </a:lnTo>
                <a:lnTo>
                  <a:pt x="42" y="604"/>
                </a:lnTo>
                <a:lnTo>
                  <a:pt x="43" y="603"/>
                </a:lnTo>
                <a:lnTo>
                  <a:pt x="43" y="603"/>
                </a:lnTo>
                <a:lnTo>
                  <a:pt x="41" y="603"/>
                </a:lnTo>
                <a:lnTo>
                  <a:pt x="41" y="603"/>
                </a:lnTo>
                <a:lnTo>
                  <a:pt x="40" y="602"/>
                </a:lnTo>
                <a:lnTo>
                  <a:pt x="40" y="602"/>
                </a:lnTo>
                <a:lnTo>
                  <a:pt x="39" y="602"/>
                </a:lnTo>
                <a:lnTo>
                  <a:pt x="39" y="602"/>
                </a:lnTo>
                <a:lnTo>
                  <a:pt x="37" y="603"/>
                </a:lnTo>
                <a:lnTo>
                  <a:pt x="37" y="602"/>
                </a:lnTo>
                <a:lnTo>
                  <a:pt x="37" y="602"/>
                </a:lnTo>
                <a:lnTo>
                  <a:pt x="37" y="602"/>
                </a:lnTo>
                <a:lnTo>
                  <a:pt x="39" y="602"/>
                </a:lnTo>
                <a:lnTo>
                  <a:pt x="39" y="602"/>
                </a:lnTo>
                <a:lnTo>
                  <a:pt x="39" y="598"/>
                </a:lnTo>
                <a:lnTo>
                  <a:pt x="39" y="594"/>
                </a:lnTo>
                <a:lnTo>
                  <a:pt x="39" y="594"/>
                </a:lnTo>
                <a:lnTo>
                  <a:pt x="40" y="594"/>
                </a:lnTo>
                <a:lnTo>
                  <a:pt x="40" y="596"/>
                </a:lnTo>
                <a:lnTo>
                  <a:pt x="40" y="597"/>
                </a:lnTo>
                <a:lnTo>
                  <a:pt x="40" y="597"/>
                </a:lnTo>
                <a:lnTo>
                  <a:pt x="40" y="597"/>
                </a:lnTo>
                <a:lnTo>
                  <a:pt x="41" y="596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0" y="593"/>
                </a:lnTo>
                <a:lnTo>
                  <a:pt x="40" y="593"/>
                </a:lnTo>
                <a:lnTo>
                  <a:pt x="39" y="593"/>
                </a:lnTo>
                <a:lnTo>
                  <a:pt x="39" y="592"/>
                </a:lnTo>
                <a:lnTo>
                  <a:pt x="39" y="592"/>
                </a:lnTo>
                <a:lnTo>
                  <a:pt x="37" y="592"/>
                </a:lnTo>
                <a:lnTo>
                  <a:pt x="37" y="592"/>
                </a:lnTo>
                <a:lnTo>
                  <a:pt x="37" y="588"/>
                </a:lnTo>
                <a:lnTo>
                  <a:pt x="37" y="587"/>
                </a:lnTo>
                <a:lnTo>
                  <a:pt x="37" y="586"/>
                </a:lnTo>
                <a:lnTo>
                  <a:pt x="37" y="586"/>
                </a:lnTo>
                <a:lnTo>
                  <a:pt x="37" y="584"/>
                </a:lnTo>
                <a:lnTo>
                  <a:pt x="37" y="582"/>
                </a:lnTo>
                <a:lnTo>
                  <a:pt x="37" y="574"/>
                </a:lnTo>
                <a:lnTo>
                  <a:pt x="37" y="574"/>
                </a:lnTo>
                <a:lnTo>
                  <a:pt x="37" y="572"/>
                </a:lnTo>
                <a:lnTo>
                  <a:pt x="39" y="569"/>
                </a:lnTo>
                <a:lnTo>
                  <a:pt x="39" y="569"/>
                </a:lnTo>
                <a:lnTo>
                  <a:pt x="39" y="569"/>
                </a:lnTo>
                <a:lnTo>
                  <a:pt x="37" y="568"/>
                </a:lnTo>
                <a:lnTo>
                  <a:pt x="37" y="568"/>
                </a:lnTo>
                <a:lnTo>
                  <a:pt x="39" y="558"/>
                </a:lnTo>
                <a:lnTo>
                  <a:pt x="39" y="554"/>
                </a:lnTo>
                <a:lnTo>
                  <a:pt x="40" y="549"/>
                </a:lnTo>
                <a:lnTo>
                  <a:pt x="40" y="549"/>
                </a:lnTo>
                <a:lnTo>
                  <a:pt x="40" y="549"/>
                </a:lnTo>
                <a:lnTo>
                  <a:pt x="39" y="548"/>
                </a:lnTo>
                <a:lnTo>
                  <a:pt x="39" y="548"/>
                </a:lnTo>
                <a:lnTo>
                  <a:pt x="40" y="547"/>
                </a:lnTo>
                <a:lnTo>
                  <a:pt x="40" y="546"/>
                </a:lnTo>
                <a:lnTo>
                  <a:pt x="40" y="546"/>
                </a:lnTo>
                <a:lnTo>
                  <a:pt x="41" y="546"/>
                </a:lnTo>
                <a:lnTo>
                  <a:pt x="41" y="547"/>
                </a:lnTo>
                <a:lnTo>
                  <a:pt x="42" y="548"/>
                </a:lnTo>
                <a:lnTo>
                  <a:pt x="42" y="548"/>
                </a:lnTo>
                <a:lnTo>
                  <a:pt x="41" y="549"/>
                </a:lnTo>
                <a:lnTo>
                  <a:pt x="40" y="552"/>
                </a:lnTo>
                <a:lnTo>
                  <a:pt x="41" y="553"/>
                </a:lnTo>
                <a:lnTo>
                  <a:pt x="41" y="553"/>
                </a:lnTo>
                <a:lnTo>
                  <a:pt x="41" y="553"/>
                </a:lnTo>
                <a:lnTo>
                  <a:pt x="42" y="552"/>
                </a:lnTo>
                <a:lnTo>
                  <a:pt x="42" y="549"/>
                </a:lnTo>
                <a:lnTo>
                  <a:pt x="42" y="549"/>
                </a:lnTo>
                <a:lnTo>
                  <a:pt x="45" y="549"/>
                </a:lnTo>
                <a:lnTo>
                  <a:pt x="45" y="549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3" y="546"/>
                </a:lnTo>
                <a:lnTo>
                  <a:pt x="43" y="547"/>
                </a:lnTo>
                <a:lnTo>
                  <a:pt x="42" y="547"/>
                </a:lnTo>
                <a:lnTo>
                  <a:pt x="42" y="547"/>
                </a:lnTo>
                <a:lnTo>
                  <a:pt x="41" y="544"/>
                </a:lnTo>
                <a:lnTo>
                  <a:pt x="41" y="543"/>
                </a:lnTo>
                <a:lnTo>
                  <a:pt x="40" y="544"/>
                </a:lnTo>
                <a:lnTo>
                  <a:pt x="40" y="544"/>
                </a:lnTo>
                <a:lnTo>
                  <a:pt x="40" y="542"/>
                </a:lnTo>
                <a:lnTo>
                  <a:pt x="40" y="541"/>
                </a:lnTo>
                <a:lnTo>
                  <a:pt x="41" y="539"/>
                </a:lnTo>
                <a:lnTo>
                  <a:pt x="41" y="539"/>
                </a:lnTo>
                <a:lnTo>
                  <a:pt x="40" y="537"/>
                </a:lnTo>
                <a:lnTo>
                  <a:pt x="40" y="534"/>
                </a:lnTo>
                <a:lnTo>
                  <a:pt x="41" y="528"/>
                </a:lnTo>
                <a:lnTo>
                  <a:pt x="41" y="528"/>
                </a:lnTo>
                <a:lnTo>
                  <a:pt x="40" y="511"/>
                </a:lnTo>
                <a:lnTo>
                  <a:pt x="40" y="511"/>
                </a:lnTo>
                <a:lnTo>
                  <a:pt x="40" y="509"/>
                </a:lnTo>
                <a:lnTo>
                  <a:pt x="41" y="508"/>
                </a:lnTo>
                <a:lnTo>
                  <a:pt x="41" y="508"/>
                </a:lnTo>
                <a:lnTo>
                  <a:pt x="41" y="507"/>
                </a:lnTo>
                <a:lnTo>
                  <a:pt x="41" y="506"/>
                </a:lnTo>
                <a:lnTo>
                  <a:pt x="41" y="506"/>
                </a:lnTo>
                <a:lnTo>
                  <a:pt x="40" y="504"/>
                </a:lnTo>
                <a:lnTo>
                  <a:pt x="40" y="504"/>
                </a:lnTo>
                <a:lnTo>
                  <a:pt x="40" y="503"/>
                </a:lnTo>
                <a:lnTo>
                  <a:pt x="40" y="503"/>
                </a:lnTo>
                <a:lnTo>
                  <a:pt x="41" y="502"/>
                </a:lnTo>
                <a:lnTo>
                  <a:pt x="41" y="503"/>
                </a:lnTo>
                <a:lnTo>
                  <a:pt x="42" y="504"/>
                </a:lnTo>
                <a:lnTo>
                  <a:pt x="42" y="504"/>
                </a:lnTo>
                <a:lnTo>
                  <a:pt x="43" y="506"/>
                </a:lnTo>
                <a:lnTo>
                  <a:pt x="43" y="506"/>
                </a:lnTo>
                <a:lnTo>
                  <a:pt x="43" y="508"/>
                </a:lnTo>
                <a:lnTo>
                  <a:pt x="43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7"/>
                </a:lnTo>
                <a:lnTo>
                  <a:pt x="45" y="507"/>
                </a:lnTo>
                <a:lnTo>
                  <a:pt x="46" y="507"/>
                </a:lnTo>
                <a:lnTo>
                  <a:pt x="46" y="506"/>
                </a:lnTo>
                <a:lnTo>
                  <a:pt x="46" y="504"/>
                </a:lnTo>
                <a:lnTo>
                  <a:pt x="46" y="504"/>
                </a:lnTo>
                <a:lnTo>
                  <a:pt x="46" y="504"/>
                </a:lnTo>
                <a:lnTo>
                  <a:pt x="45" y="506"/>
                </a:lnTo>
                <a:lnTo>
                  <a:pt x="45" y="507"/>
                </a:lnTo>
                <a:lnTo>
                  <a:pt x="45" y="507"/>
                </a:lnTo>
                <a:lnTo>
                  <a:pt x="45" y="507"/>
                </a:lnTo>
                <a:lnTo>
                  <a:pt x="45" y="502"/>
                </a:lnTo>
                <a:lnTo>
                  <a:pt x="46" y="497"/>
                </a:lnTo>
                <a:lnTo>
                  <a:pt x="46" y="497"/>
                </a:lnTo>
                <a:lnTo>
                  <a:pt x="45" y="498"/>
                </a:lnTo>
                <a:lnTo>
                  <a:pt x="45" y="499"/>
                </a:lnTo>
                <a:lnTo>
                  <a:pt x="45" y="501"/>
                </a:lnTo>
                <a:lnTo>
                  <a:pt x="43" y="502"/>
                </a:lnTo>
                <a:lnTo>
                  <a:pt x="43" y="502"/>
                </a:lnTo>
                <a:lnTo>
                  <a:pt x="42" y="502"/>
                </a:lnTo>
                <a:lnTo>
                  <a:pt x="41" y="502"/>
                </a:lnTo>
                <a:lnTo>
                  <a:pt x="40" y="501"/>
                </a:lnTo>
                <a:lnTo>
                  <a:pt x="40" y="501"/>
                </a:lnTo>
                <a:lnTo>
                  <a:pt x="40" y="493"/>
                </a:lnTo>
                <a:lnTo>
                  <a:pt x="41" y="486"/>
                </a:lnTo>
                <a:lnTo>
                  <a:pt x="41" y="486"/>
                </a:lnTo>
                <a:lnTo>
                  <a:pt x="40" y="479"/>
                </a:lnTo>
                <a:lnTo>
                  <a:pt x="41" y="474"/>
                </a:lnTo>
                <a:lnTo>
                  <a:pt x="41" y="474"/>
                </a:lnTo>
                <a:lnTo>
                  <a:pt x="39" y="474"/>
                </a:lnTo>
                <a:lnTo>
                  <a:pt x="37" y="476"/>
                </a:lnTo>
                <a:lnTo>
                  <a:pt x="37" y="476"/>
                </a:lnTo>
                <a:lnTo>
                  <a:pt x="37" y="476"/>
                </a:lnTo>
                <a:lnTo>
                  <a:pt x="36" y="474"/>
                </a:lnTo>
                <a:lnTo>
                  <a:pt x="36" y="473"/>
                </a:lnTo>
                <a:lnTo>
                  <a:pt x="36" y="473"/>
                </a:lnTo>
                <a:lnTo>
                  <a:pt x="35" y="473"/>
                </a:lnTo>
                <a:lnTo>
                  <a:pt x="35" y="474"/>
                </a:lnTo>
                <a:lnTo>
                  <a:pt x="36" y="476"/>
                </a:lnTo>
                <a:lnTo>
                  <a:pt x="36" y="476"/>
                </a:lnTo>
                <a:lnTo>
                  <a:pt x="35" y="482"/>
                </a:lnTo>
                <a:lnTo>
                  <a:pt x="35" y="482"/>
                </a:ln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36" y="486"/>
                </a:lnTo>
                <a:lnTo>
                  <a:pt x="35" y="488"/>
                </a:lnTo>
                <a:lnTo>
                  <a:pt x="35" y="488"/>
                </a:lnTo>
                <a:lnTo>
                  <a:pt x="35" y="488"/>
                </a:lnTo>
                <a:lnTo>
                  <a:pt x="36" y="488"/>
                </a:lnTo>
                <a:lnTo>
                  <a:pt x="36" y="488"/>
                </a:lnTo>
                <a:lnTo>
                  <a:pt x="37" y="488"/>
                </a:lnTo>
                <a:lnTo>
                  <a:pt x="37" y="488"/>
                </a:lnTo>
                <a:lnTo>
                  <a:pt x="36" y="492"/>
                </a:lnTo>
                <a:lnTo>
                  <a:pt x="36" y="494"/>
                </a:lnTo>
                <a:lnTo>
                  <a:pt x="36" y="498"/>
                </a:lnTo>
                <a:lnTo>
                  <a:pt x="36" y="501"/>
                </a:lnTo>
                <a:lnTo>
                  <a:pt x="36" y="501"/>
                </a:lnTo>
                <a:lnTo>
                  <a:pt x="35" y="501"/>
                </a:lnTo>
                <a:lnTo>
                  <a:pt x="34" y="502"/>
                </a:lnTo>
                <a:lnTo>
                  <a:pt x="34" y="503"/>
                </a:lnTo>
                <a:lnTo>
                  <a:pt x="33" y="504"/>
                </a:lnTo>
                <a:lnTo>
                  <a:pt x="33" y="504"/>
                </a:lnTo>
                <a:lnTo>
                  <a:pt x="33" y="504"/>
                </a:lnTo>
                <a:lnTo>
                  <a:pt x="34" y="504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4"/>
                </a:lnTo>
                <a:lnTo>
                  <a:pt x="35" y="504"/>
                </a:lnTo>
                <a:lnTo>
                  <a:pt x="36" y="503"/>
                </a:lnTo>
                <a:lnTo>
                  <a:pt x="36" y="504"/>
                </a:lnTo>
                <a:lnTo>
                  <a:pt x="36" y="506"/>
                </a:lnTo>
                <a:lnTo>
                  <a:pt x="36" y="506"/>
                </a:lnTo>
                <a:lnTo>
                  <a:pt x="35" y="508"/>
                </a:lnTo>
                <a:lnTo>
                  <a:pt x="34" y="511"/>
                </a:lnTo>
                <a:lnTo>
                  <a:pt x="34" y="511"/>
                </a:lnTo>
                <a:lnTo>
                  <a:pt x="35" y="511"/>
                </a:lnTo>
                <a:lnTo>
                  <a:pt x="35" y="509"/>
                </a:lnTo>
                <a:lnTo>
                  <a:pt x="35" y="508"/>
                </a:lnTo>
                <a:lnTo>
                  <a:pt x="35" y="508"/>
                </a:lnTo>
                <a:lnTo>
                  <a:pt x="36" y="508"/>
                </a:lnTo>
                <a:lnTo>
                  <a:pt x="36" y="509"/>
                </a:lnTo>
                <a:lnTo>
                  <a:pt x="36" y="511"/>
                </a:lnTo>
                <a:lnTo>
                  <a:pt x="36" y="511"/>
                </a:lnTo>
                <a:lnTo>
                  <a:pt x="36" y="516"/>
                </a:lnTo>
                <a:lnTo>
                  <a:pt x="36" y="521"/>
                </a:lnTo>
                <a:lnTo>
                  <a:pt x="36" y="521"/>
                </a:lnTo>
                <a:lnTo>
                  <a:pt x="35" y="521"/>
                </a:lnTo>
                <a:lnTo>
                  <a:pt x="35" y="519"/>
                </a:lnTo>
                <a:lnTo>
                  <a:pt x="35" y="519"/>
                </a:lnTo>
                <a:lnTo>
                  <a:pt x="34" y="519"/>
                </a:lnTo>
                <a:lnTo>
                  <a:pt x="34" y="521"/>
                </a:lnTo>
                <a:lnTo>
                  <a:pt x="36" y="523"/>
                </a:lnTo>
                <a:lnTo>
                  <a:pt x="36" y="523"/>
                </a:lnTo>
                <a:lnTo>
                  <a:pt x="36" y="526"/>
                </a:lnTo>
                <a:lnTo>
                  <a:pt x="35" y="528"/>
                </a:lnTo>
                <a:lnTo>
                  <a:pt x="34" y="529"/>
                </a:lnTo>
                <a:lnTo>
                  <a:pt x="34" y="532"/>
                </a:lnTo>
                <a:lnTo>
                  <a:pt x="34" y="532"/>
                </a:lnTo>
                <a:lnTo>
                  <a:pt x="35" y="532"/>
                </a:lnTo>
                <a:lnTo>
                  <a:pt x="35" y="531"/>
                </a:lnTo>
                <a:lnTo>
                  <a:pt x="35" y="528"/>
                </a:lnTo>
                <a:lnTo>
                  <a:pt x="35" y="528"/>
                </a:lnTo>
                <a:lnTo>
                  <a:pt x="36" y="532"/>
                </a:lnTo>
                <a:lnTo>
                  <a:pt x="36" y="536"/>
                </a:lnTo>
                <a:lnTo>
                  <a:pt x="36" y="536"/>
                </a:lnTo>
                <a:lnTo>
                  <a:pt x="35" y="542"/>
                </a:lnTo>
                <a:lnTo>
                  <a:pt x="35" y="542"/>
                </a:lnTo>
                <a:lnTo>
                  <a:pt x="36" y="543"/>
                </a:lnTo>
                <a:lnTo>
                  <a:pt x="36" y="543"/>
                </a:lnTo>
                <a:lnTo>
                  <a:pt x="35" y="543"/>
                </a:lnTo>
                <a:lnTo>
                  <a:pt x="35" y="543"/>
                </a:lnTo>
                <a:lnTo>
                  <a:pt x="35" y="543"/>
                </a:lnTo>
                <a:lnTo>
                  <a:pt x="36" y="547"/>
                </a:lnTo>
                <a:lnTo>
                  <a:pt x="36" y="547"/>
                </a:lnTo>
                <a:lnTo>
                  <a:pt x="35" y="549"/>
                </a:lnTo>
                <a:lnTo>
                  <a:pt x="34" y="551"/>
                </a:lnTo>
                <a:lnTo>
                  <a:pt x="34" y="551"/>
                </a:lnTo>
                <a:lnTo>
                  <a:pt x="34" y="552"/>
                </a:lnTo>
                <a:lnTo>
                  <a:pt x="35" y="552"/>
                </a:lnTo>
                <a:lnTo>
                  <a:pt x="35" y="552"/>
                </a:lnTo>
                <a:lnTo>
                  <a:pt x="35" y="559"/>
                </a:lnTo>
                <a:lnTo>
                  <a:pt x="34" y="563"/>
                </a:lnTo>
                <a:lnTo>
                  <a:pt x="33" y="566"/>
                </a:lnTo>
                <a:lnTo>
                  <a:pt x="33" y="566"/>
                </a:lnTo>
                <a:lnTo>
                  <a:pt x="34" y="567"/>
                </a:lnTo>
                <a:lnTo>
                  <a:pt x="34" y="566"/>
                </a:lnTo>
                <a:lnTo>
                  <a:pt x="34" y="566"/>
                </a:lnTo>
                <a:lnTo>
                  <a:pt x="34" y="571"/>
                </a:lnTo>
                <a:lnTo>
                  <a:pt x="31" y="574"/>
                </a:lnTo>
                <a:lnTo>
                  <a:pt x="31" y="574"/>
                </a:lnTo>
                <a:lnTo>
                  <a:pt x="34" y="579"/>
                </a:lnTo>
                <a:lnTo>
                  <a:pt x="34" y="579"/>
                </a:lnTo>
                <a:lnTo>
                  <a:pt x="29" y="596"/>
                </a:lnTo>
                <a:lnTo>
                  <a:pt x="29" y="596"/>
                </a:lnTo>
                <a:lnTo>
                  <a:pt x="27" y="598"/>
                </a:lnTo>
                <a:lnTo>
                  <a:pt x="23" y="598"/>
                </a:lnTo>
                <a:lnTo>
                  <a:pt x="23" y="598"/>
                </a:lnTo>
                <a:lnTo>
                  <a:pt x="24" y="606"/>
                </a:lnTo>
                <a:lnTo>
                  <a:pt x="23" y="613"/>
                </a:lnTo>
                <a:lnTo>
                  <a:pt x="23" y="613"/>
                </a:lnTo>
                <a:lnTo>
                  <a:pt x="25" y="614"/>
                </a:lnTo>
                <a:lnTo>
                  <a:pt x="25" y="614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7" y="617"/>
                </a:lnTo>
                <a:lnTo>
                  <a:pt x="27" y="617"/>
                </a:lnTo>
                <a:lnTo>
                  <a:pt x="27" y="614"/>
                </a:lnTo>
                <a:lnTo>
                  <a:pt x="25" y="613"/>
                </a:lnTo>
                <a:lnTo>
                  <a:pt x="25" y="612"/>
                </a:lnTo>
                <a:lnTo>
                  <a:pt x="25" y="611"/>
                </a:lnTo>
                <a:lnTo>
                  <a:pt x="25" y="611"/>
                </a:lnTo>
                <a:lnTo>
                  <a:pt x="27" y="613"/>
                </a:lnTo>
                <a:lnTo>
                  <a:pt x="28" y="617"/>
                </a:lnTo>
                <a:lnTo>
                  <a:pt x="28" y="617"/>
                </a:lnTo>
                <a:lnTo>
                  <a:pt x="29" y="614"/>
                </a:lnTo>
                <a:lnTo>
                  <a:pt x="29" y="614"/>
                </a:lnTo>
                <a:lnTo>
                  <a:pt x="29" y="616"/>
                </a:lnTo>
                <a:lnTo>
                  <a:pt x="29" y="616"/>
                </a:lnTo>
                <a:lnTo>
                  <a:pt x="29" y="616"/>
                </a:lnTo>
                <a:lnTo>
                  <a:pt x="28" y="617"/>
                </a:lnTo>
                <a:lnTo>
                  <a:pt x="27" y="618"/>
                </a:lnTo>
                <a:lnTo>
                  <a:pt x="27" y="618"/>
                </a:lnTo>
                <a:lnTo>
                  <a:pt x="27" y="621"/>
                </a:lnTo>
                <a:lnTo>
                  <a:pt x="27" y="621"/>
                </a:lnTo>
                <a:lnTo>
                  <a:pt x="27" y="623"/>
                </a:lnTo>
                <a:lnTo>
                  <a:pt x="27" y="623"/>
                </a:lnTo>
                <a:lnTo>
                  <a:pt x="27" y="624"/>
                </a:lnTo>
                <a:lnTo>
                  <a:pt x="28" y="624"/>
                </a:lnTo>
                <a:lnTo>
                  <a:pt x="28" y="627"/>
                </a:lnTo>
                <a:lnTo>
                  <a:pt x="28" y="627"/>
                </a:lnTo>
                <a:lnTo>
                  <a:pt x="27" y="627"/>
                </a:lnTo>
                <a:lnTo>
                  <a:pt x="27" y="628"/>
                </a:lnTo>
                <a:lnTo>
                  <a:pt x="27" y="631"/>
                </a:lnTo>
                <a:lnTo>
                  <a:pt x="25" y="632"/>
                </a:lnTo>
                <a:lnTo>
                  <a:pt x="25" y="632"/>
                </a:lnTo>
                <a:lnTo>
                  <a:pt x="25" y="632"/>
                </a:lnTo>
                <a:lnTo>
                  <a:pt x="27" y="632"/>
                </a:lnTo>
                <a:lnTo>
                  <a:pt x="28" y="631"/>
                </a:lnTo>
                <a:lnTo>
                  <a:pt x="28" y="632"/>
                </a:lnTo>
                <a:lnTo>
                  <a:pt x="28" y="632"/>
                </a:lnTo>
                <a:lnTo>
                  <a:pt x="28" y="634"/>
                </a:lnTo>
                <a:lnTo>
                  <a:pt x="28" y="634"/>
                </a:lnTo>
                <a:lnTo>
                  <a:pt x="27" y="634"/>
                </a:lnTo>
                <a:lnTo>
                  <a:pt x="27" y="634"/>
                </a:lnTo>
                <a:lnTo>
                  <a:pt x="28" y="636"/>
                </a:lnTo>
                <a:lnTo>
                  <a:pt x="28" y="638"/>
                </a:lnTo>
                <a:lnTo>
                  <a:pt x="29" y="639"/>
                </a:lnTo>
                <a:lnTo>
                  <a:pt x="30" y="639"/>
                </a:lnTo>
                <a:lnTo>
                  <a:pt x="30" y="639"/>
                </a:lnTo>
                <a:lnTo>
                  <a:pt x="30" y="638"/>
                </a:lnTo>
                <a:lnTo>
                  <a:pt x="29" y="637"/>
                </a:lnTo>
                <a:lnTo>
                  <a:pt x="29" y="636"/>
                </a:lnTo>
                <a:lnTo>
                  <a:pt x="29" y="636"/>
                </a:lnTo>
                <a:lnTo>
                  <a:pt x="29" y="636"/>
                </a:lnTo>
                <a:lnTo>
                  <a:pt x="30" y="636"/>
                </a:lnTo>
                <a:lnTo>
                  <a:pt x="30" y="637"/>
                </a:lnTo>
                <a:lnTo>
                  <a:pt x="31" y="639"/>
                </a:lnTo>
                <a:lnTo>
                  <a:pt x="31" y="639"/>
                </a:lnTo>
                <a:lnTo>
                  <a:pt x="33" y="642"/>
                </a:lnTo>
                <a:lnTo>
                  <a:pt x="33" y="642"/>
                </a:lnTo>
                <a:lnTo>
                  <a:pt x="35" y="648"/>
                </a:lnTo>
                <a:lnTo>
                  <a:pt x="35" y="648"/>
                </a:lnTo>
                <a:lnTo>
                  <a:pt x="36" y="651"/>
                </a:lnTo>
                <a:lnTo>
                  <a:pt x="36" y="653"/>
                </a:lnTo>
                <a:lnTo>
                  <a:pt x="36" y="653"/>
                </a:lnTo>
                <a:lnTo>
                  <a:pt x="39" y="657"/>
                </a:lnTo>
                <a:lnTo>
                  <a:pt x="41" y="662"/>
                </a:lnTo>
                <a:lnTo>
                  <a:pt x="41" y="662"/>
                </a:lnTo>
                <a:lnTo>
                  <a:pt x="46" y="664"/>
                </a:lnTo>
                <a:lnTo>
                  <a:pt x="46" y="664"/>
                </a:lnTo>
                <a:lnTo>
                  <a:pt x="45" y="662"/>
                </a:lnTo>
                <a:lnTo>
                  <a:pt x="42" y="661"/>
                </a:lnTo>
                <a:lnTo>
                  <a:pt x="41" y="658"/>
                </a:lnTo>
                <a:lnTo>
                  <a:pt x="40" y="657"/>
                </a:lnTo>
                <a:lnTo>
                  <a:pt x="40" y="657"/>
                </a:lnTo>
                <a:lnTo>
                  <a:pt x="42" y="657"/>
                </a:lnTo>
                <a:lnTo>
                  <a:pt x="43" y="658"/>
                </a:lnTo>
                <a:lnTo>
                  <a:pt x="46" y="662"/>
                </a:lnTo>
                <a:lnTo>
                  <a:pt x="46" y="662"/>
                </a:lnTo>
                <a:lnTo>
                  <a:pt x="47" y="666"/>
                </a:lnTo>
                <a:lnTo>
                  <a:pt x="51" y="669"/>
                </a:lnTo>
                <a:lnTo>
                  <a:pt x="51" y="669"/>
                </a:lnTo>
                <a:lnTo>
                  <a:pt x="51" y="669"/>
                </a:lnTo>
                <a:lnTo>
                  <a:pt x="50" y="669"/>
                </a:lnTo>
                <a:lnTo>
                  <a:pt x="47" y="669"/>
                </a:lnTo>
                <a:lnTo>
                  <a:pt x="47" y="669"/>
                </a:lnTo>
                <a:lnTo>
                  <a:pt x="51" y="671"/>
                </a:lnTo>
                <a:lnTo>
                  <a:pt x="53" y="672"/>
                </a:lnTo>
                <a:lnTo>
                  <a:pt x="53" y="672"/>
                </a:lnTo>
                <a:lnTo>
                  <a:pt x="54" y="673"/>
                </a:lnTo>
                <a:lnTo>
                  <a:pt x="56" y="674"/>
                </a:lnTo>
                <a:lnTo>
                  <a:pt x="58" y="677"/>
                </a:lnTo>
                <a:lnTo>
                  <a:pt x="58" y="677"/>
                </a:lnTo>
                <a:lnTo>
                  <a:pt x="58" y="677"/>
                </a:lnTo>
                <a:lnTo>
                  <a:pt x="57" y="676"/>
                </a:lnTo>
                <a:lnTo>
                  <a:pt x="57" y="674"/>
                </a:lnTo>
                <a:lnTo>
                  <a:pt x="57" y="674"/>
                </a:lnTo>
                <a:lnTo>
                  <a:pt x="57" y="674"/>
                </a:lnTo>
                <a:lnTo>
                  <a:pt x="60" y="676"/>
                </a:lnTo>
                <a:lnTo>
                  <a:pt x="62" y="677"/>
                </a:lnTo>
                <a:lnTo>
                  <a:pt x="63" y="677"/>
                </a:lnTo>
                <a:lnTo>
                  <a:pt x="63" y="677"/>
                </a:lnTo>
                <a:lnTo>
                  <a:pt x="65" y="679"/>
                </a:lnTo>
                <a:lnTo>
                  <a:pt x="66" y="682"/>
                </a:lnTo>
                <a:lnTo>
                  <a:pt x="66" y="682"/>
                </a:lnTo>
                <a:lnTo>
                  <a:pt x="68" y="682"/>
                </a:lnTo>
                <a:lnTo>
                  <a:pt x="69" y="682"/>
                </a:lnTo>
                <a:lnTo>
                  <a:pt x="69" y="681"/>
                </a:lnTo>
                <a:lnTo>
                  <a:pt x="69" y="681"/>
                </a:lnTo>
                <a:lnTo>
                  <a:pt x="71" y="682"/>
                </a:lnTo>
                <a:lnTo>
                  <a:pt x="71" y="682"/>
                </a:lnTo>
                <a:lnTo>
                  <a:pt x="72" y="682"/>
                </a:lnTo>
                <a:lnTo>
                  <a:pt x="72" y="682"/>
                </a:lnTo>
                <a:lnTo>
                  <a:pt x="74" y="682"/>
                </a:lnTo>
                <a:lnTo>
                  <a:pt x="75" y="683"/>
                </a:lnTo>
                <a:lnTo>
                  <a:pt x="76" y="686"/>
                </a:lnTo>
                <a:lnTo>
                  <a:pt x="76" y="686"/>
                </a:lnTo>
                <a:lnTo>
                  <a:pt x="76" y="686"/>
                </a:lnTo>
                <a:lnTo>
                  <a:pt x="76" y="684"/>
                </a:lnTo>
                <a:lnTo>
                  <a:pt x="75" y="683"/>
                </a:lnTo>
                <a:lnTo>
                  <a:pt x="76" y="683"/>
                </a:lnTo>
                <a:lnTo>
                  <a:pt x="76" y="683"/>
                </a:lnTo>
                <a:lnTo>
                  <a:pt x="80" y="684"/>
                </a:lnTo>
                <a:lnTo>
                  <a:pt x="83" y="686"/>
                </a:lnTo>
                <a:lnTo>
                  <a:pt x="89" y="687"/>
                </a:lnTo>
                <a:lnTo>
                  <a:pt x="89" y="687"/>
                </a:lnTo>
                <a:lnTo>
                  <a:pt x="91" y="686"/>
                </a:lnTo>
                <a:lnTo>
                  <a:pt x="92" y="686"/>
                </a:lnTo>
                <a:lnTo>
                  <a:pt x="92" y="686"/>
                </a:lnTo>
                <a:lnTo>
                  <a:pt x="92" y="687"/>
                </a:lnTo>
                <a:lnTo>
                  <a:pt x="92" y="687"/>
                </a:lnTo>
                <a:lnTo>
                  <a:pt x="93" y="688"/>
                </a:lnTo>
                <a:lnTo>
                  <a:pt x="94" y="688"/>
                </a:lnTo>
                <a:lnTo>
                  <a:pt x="94" y="688"/>
                </a:lnTo>
                <a:lnTo>
                  <a:pt x="97" y="687"/>
                </a:lnTo>
                <a:lnTo>
                  <a:pt x="98" y="687"/>
                </a:lnTo>
                <a:lnTo>
                  <a:pt x="98" y="686"/>
                </a:lnTo>
                <a:lnTo>
                  <a:pt x="98" y="686"/>
                </a:lnTo>
                <a:lnTo>
                  <a:pt x="99" y="686"/>
                </a:lnTo>
                <a:lnTo>
                  <a:pt x="99" y="686"/>
                </a:lnTo>
                <a:lnTo>
                  <a:pt x="100" y="687"/>
                </a:lnTo>
                <a:lnTo>
                  <a:pt x="100" y="687"/>
                </a:lnTo>
                <a:lnTo>
                  <a:pt x="100" y="686"/>
                </a:lnTo>
                <a:lnTo>
                  <a:pt x="100" y="686"/>
                </a:lnTo>
                <a:lnTo>
                  <a:pt x="100" y="684"/>
                </a:lnTo>
                <a:lnTo>
                  <a:pt x="100" y="684"/>
                </a:lnTo>
                <a:lnTo>
                  <a:pt x="100" y="684"/>
                </a:lnTo>
                <a:lnTo>
                  <a:pt x="110" y="684"/>
                </a:lnTo>
                <a:lnTo>
                  <a:pt x="117" y="683"/>
                </a:lnTo>
                <a:lnTo>
                  <a:pt x="117" y="683"/>
                </a:lnTo>
                <a:lnTo>
                  <a:pt x="120" y="683"/>
                </a:lnTo>
                <a:lnTo>
                  <a:pt x="120" y="683"/>
                </a:lnTo>
                <a:lnTo>
                  <a:pt x="121" y="682"/>
                </a:lnTo>
                <a:lnTo>
                  <a:pt x="124" y="682"/>
                </a:lnTo>
                <a:lnTo>
                  <a:pt x="124" y="682"/>
                </a:lnTo>
                <a:lnTo>
                  <a:pt x="126" y="682"/>
                </a:lnTo>
                <a:lnTo>
                  <a:pt x="127" y="682"/>
                </a:lnTo>
                <a:lnTo>
                  <a:pt x="127" y="682"/>
                </a:lnTo>
                <a:lnTo>
                  <a:pt x="134" y="681"/>
                </a:lnTo>
                <a:lnTo>
                  <a:pt x="134" y="681"/>
                </a:lnTo>
                <a:lnTo>
                  <a:pt x="138" y="679"/>
                </a:lnTo>
                <a:lnTo>
                  <a:pt x="143" y="679"/>
                </a:lnTo>
                <a:lnTo>
                  <a:pt x="146" y="681"/>
                </a:lnTo>
                <a:lnTo>
                  <a:pt x="149" y="683"/>
                </a:lnTo>
                <a:lnTo>
                  <a:pt x="149" y="683"/>
                </a:lnTo>
                <a:lnTo>
                  <a:pt x="150" y="686"/>
                </a:lnTo>
                <a:lnTo>
                  <a:pt x="151" y="687"/>
                </a:lnTo>
                <a:lnTo>
                  <a:pt x="151" y="687"/>
                </a:lnTo>
                <a:lnTo>
                  <a:pt x="151" y="688"/>
                </a:lnTo>
                <a:lnTo>
                  <a:pt x="149" y="688"/>
                </a:lnTo>
                <a:lnTo>
                  <a:pt x="149" y="688"/>
                </a:lnTo>
                <a:lnTo>
                  <a:pt x="150" y="689"/>
                </a:lnTo>
                <a:lnTo>
                  <a:pt x="150" y="691"/>
                </a:lnTo>
                <a:lnTo>
                  <a:pt x="150" y="693"/>
                </a:lnTo>
                <a:lnTo>
                  <a:pt x="152" y="693"/>
                </a:lnTo>
                <a:lnTo>
                  <a:pt x="152" y="693"/>
                </a:lnTo>
                <a:lnTo>
                  <a:pt x="151" y="694"/>
                </a:lnTo>
                <a:lnTo>
                  <a:pt x="150" y="696"/>
                </a:lnTo>
                <a:lnTo>
                  <a:pt x="150" y="698"/>
                </a:lnTo>
                <a:lnTo>
                  <a:pt x="150" y="698"/>
                </a:lnTo>
                <a:lnTo>
                  <a:pt x="149" y="698"/>
                </a:lnTo>
                <a:lnTo>
                  <a:pt x="147" y="698"/>
                </a:lnTo>
                <a:lnTo>
                  <a:pt x="147" y="699"/>
                </a:lnTo>
                <a:lnTo>
                  <a:pt x="147" y="699"/>
                </a:lnTo>
                <a:lnTo>
                  <a:pt x="138" y="699"/>
                </a:lnTo>
                <a:lnTo>
                  <a:pt x="128" y="701"/>
                </a:lnTo>
                <a:lnTo>
                  <a:pt x="128" y="701"/>
                </a:lnTo>
                <a:lnTo>
                  <a:pt x="124" y="699"/>
                </a:lnTo>
                <a:lnTo>
                  <a:pt x="124" y="699"/>
                </a:lnTo>
                <a:lnTo>
                  <a:pt x="120" y="701"/>
                </a:lnTo>
                <a:lnTo>
                  <a:pt x="120" y="701"/>
                </a:lnTo>
                <a:lnTo>
                  <a:pt x="117" y="701"/>
                </a:lnTo>
                <a:lnTo>
                  <a:pt x="117" y="701"/>
                </a:lnTo>
                <a:lnTo>
                  <a:pt x="114" y="702"/>
                </a:lnTo>
                <a:lnTo>
                  <a:pt x="112" y="702"/>
                </a:lnTo>
                <a:lnTo>
                  <a:pt x="111" y="701"/>
                </a:lnTo>
                <a:lnTo>
                  <a:pt x="111" y="701"/>
                </a:lnTo>
                <a:lnTo>
                  <a:pt x="111" y="702"/>
                </a:lnTo>
                <a:lnTo>
                  <a:pt x="110" y="702"/>
                </a:lnTo>
                <a:lnTo>
                  <a:pt x="110" y="702"/>
                </a:lnTo>
                <a:lnTo>
                  <a:pt x="104" y="702"/>
                </a:lnTo>
                <a:lnTo>
                  <a:pt x="104" y="702"/>
                </a:lnTo>
                <a:lnTo>
                  <a:pt x="101" y="701"/>
                </a:lnTo>
                <a:lnTo>
                  <a:pt x="101" y="701"/>
                </a:lnTo>
                <a:lnTo>
                  <a:pt x="99" y="702"/>
                </a:lnTo>
                <a:lnTo>
                  <a:pt x="99" y="702"/>
                </a:lnTo>
                <a:lnTo>
                  <a:pt x="97" y="702"/>
                </a:lnTo>
                <a:lnTo>
                  <a:pt x="94" y="701"/>
                </a:lnTo>
                <a:lnTo>
                  <a:pt x="94" y="701"/>
                </a:lnTo>
                <a:lnTo>
                  <a:pt x="91" y="702"/>
                </a:lnTo>
                <a:lnTo>
                  <a:pt x="91" y="702"/>
                </a:lnTo>
                <a:lnTo>
                  <a:pt x="87" y="702"/>
                </a:lnTo>
                <a:lnTo>
                  <a:pt x="82" y="701"/>
                </a:lnTo>
                <a:lnTo>
                  <a:pt x="82" y="701"/>
                </a:lnTo>
                <a:lnTo>
                  <a:pt x="81" y="701"/>
                </a:lnTo>
                <a:lnTo>
                  <a:pt x="80" y="701"/>
                </a:lnTo>
                <a:lnTo>
                  <a:pt x="80" y="701"/>
                </a:lnTo>
                <a:lnTo>
                  <a:pt x="71" y="698"/>
                </a:lnTo>
                <a:lnTo>
                  <a:pt x="59" y="694"/>
                </a:lnTo>
                <a:lnTo>
                  <a:pt x="59" y="694"/>
                </a:lnTo>
                <a:lnTo>
                  <a:pt x="59" y="693"/>
                </a:lnTo>
                <a:lnTo>
                  <a:pt x="60" y="692"/>
                </a:lnTo>
                <a:lnTo>
                  <a:pt x="60" y="692"/>
                </a:lnTo>
                <a:lnTo>
                  <a:pt x="59" y="691"/>
                </a:lnTo>
                <a:lnTo>
                  <a:pt x="59" y="691"/>
                </a:lnTo>
                <a:lnTo>
                  <a:pt x="58" y="691"/>
                </a:lnTo>
                <a:lnTo>
                  <a:pt x="58" y="692"/>
                </a:lnTo>
                <a:lnTo>
                  <a:pt x="58" y="692"/>
                </a:lnTo>
                <a:lnTo>
                  <a:pt x="57" y="693"/>
                </a:lnTo>
                <a:lnTo>
                  <a:pt x="57" y="693"/>
                </a:lnTo>
                <a:lnTo>
                  <a:pt x="43" y="682"/>
                </a:lnTo>
                <a:lnTo>
                  <a:pt x="43" y="682"/>
                </a:lnTo>
                <a:lnTo>
                  <a:pt x="45" y="682"/>
                </a:lnTo>
                <a:lnTo>
                  <a:pt x="46" y="683"/>
                </a:lnTo>
                <a:lnTo>
                  <a:pt x="46" y="683"/>
                </a:lnTo>
                <a:lnTo>
                  <a:pt x="45" y="682"/>
                </a:lnTo>
                <a:lnTo>
                  <a:pt x="43" y="681"/>
                </a:lnTo>
                <a:lnTo>
                  <a:pt x="41" y="682"/>
                </a:lnTo>
                <a:lnTo>
                  <a:pt x="41" y="682"/>
                </a:lnTo>
                <a:lnTo>
                  <a:pt x="40" y="681"/>
                </a:lnTo>
                <a:lnTo>
                  <a:pt x="41" y="679"/>
                </a:lnTo>
                <a:lnTo>
                  <a:pt x="42" y="679"/>
                </a:lnTo>
                <a:lnTo>
                  <a:pt x="41" y="679"/>
                </a:lnTo>
                <a:lnTo>
                  <a:pt x="41" y="679"/>
                </a:lnTo>
                <a:lnTo>
                  <a:pt x="40" y="678"/>
                </a:lnTo>
                <a:lnTo>
                  <a:pt x="39" y="678"/>
                </a:lnTo>
                <a:lnTo>
                  <a:pt x="39" y="678"/>
                </a:lnTo>
                <a:lnTo>
                  <a:pt x="35" y="673"/>
                </a:lnTo>
                <a:lnTo>
                  <a:pt x="35" y="673"/>
                </a:lnTo>
                <a:lnTo>
                  <a:pt x="35" y="672"/>
                </a:lnTo>
                <a:lnTo>
                  <a:pt x="36" y="672"/>
                </a:lnTo>
                <a:lnTo>
                  <a:pt x="35" y="669"/>
                </a:lnTo>
                <a:lnTo>
                  <a:pt x="35" y="669"/>
                </a:lnTo>
                <a:lnTo>
                  <a:pt x="34" y="669"/>
                </a:lnTo>
                <a:lnTo>
                  <a:pt x="34" y="671"/>
                </a:lnTo>
                <a:lnTo>
                  <a:pt x="34" y="671"/>
                </a:lnTo>
                <a:lnTo>
                  <a:pt x="31" y="669"/>
                </a:lnTo>
                <a:lnTo>
                  <a:pt x="31" y="669"/>
                </a:lnTo>
                <a:lnTo>
                  <a:pt x="31" y="668"/>
                </a:lnTo>
                <a:lnTo>
                  <a:pt x="31" y="668"/>
                </a:lnTo>
                <a:lnTo>
                  <a:pt x="33" y="668"/>
                </a:lnTo>
                <a:lnTo>
                  <a:pt x="33" y="667"/>
                </a:lnTo>
                <a:lnTo>
                  <a:pt x="33" y="667"/>
                </a:lnTo>
                <a:lnTo>
                  <a:pt x="33" y="666"/>
                </a:lnTo>
                <a:lnTo>
                  <a:pt x="31" y="664"/>
                </a:lnTo>
                <a:lnTo>
                  <a:pt x="31" y="664"/>
                </a:lnTo>
                <a:lnTo>
                  <a:pt x="30" y="663"/>
                </a:lnTo>
                <a:lnTo>
                  <a:pt x="29" y="664"/>
                </a:lnTo>
                <a:lnTo>
                  <a:pt x="28" y="666"/>
                </a:lnTo>
                <a:lnTo>
                  <a:pt x="28" y="666"/>
                </a:lnTo>
                <a:lnTo>
                  <a:pt x="24" y="659"/>
                </a:lnTo>
                <a:lnTo>
                  <a:pt x="24" y="659"/>
                </a:lnTo>
                <a:lnTo>
                  <a:pt x="25" y="659"/>
                </a:lnTo>
                <a:lnTo>
                  <a:pt x="27" y="659"/>
                </a:lnTo>
                <a:lnTo>
                  <a:pt x="27" y="659"/>
                </a:lnTo>
                <a:lnTo>
                  <a:pt x="25" y="657"/>
                </a:lnTo>
                <a:lnTo>
                  <a:pt x="24" y="656"/>
                </a:lnTo>
                <a:lnTo>
                  <a:pt x="23" y="657"/>
                </a:lnTo>
                <a:lnTo>
                  <a:pt x="23" y="657"/>
                </a:lnTo>
                <a:lnTo>
                  <a:pt x="21" y="651"/>
                </a:lnTo>
                <a:lnTo>
                  <a:pt x="22" y="647"/>
                </a:lnTo>
                <a:lnTo>
                  <a:pt x="22" y="647"/>
                </a:lnTo>
                <a:lnTo>
                  <a:pt x="21" y="644"/>
                </a:lnTo>
                <a:lnTo>
                  <a:pt x="19" y="643"/>
                </a:lnTo>
                <a:lnTo>
                  <a:pt x="21" y="643"/>
                </a:lnTo>
                <a:lnTo>
                  <a:pt x="21" y="643"/>
                </a:lnTo>
                <a:lnTo>
                  <a:pt x="19" y="642"/>
                </a:lnTo>
                <a:lnTo>
                  <a:pt x="19" y="643"/>
                </a:lnTo>
                <a:lnTo>
                  <a:pt x="18" y="643"/>
                </a:lnTo>
                <a:lnTo>
                  <a:pt x="18" y="641"/>
                </a:lnTo>
                <a:lnTo>
                  <a:pt x="18" y="641"/>
                </a:lnTo>
                <a:lnTo>
                  <a:pt x="18" y="643"/>
                </a:lnTo>
                <a:lnTo>
                  <a:pt x="18" y="643"/>
                </a:lnTo>
                <a:lnTo>
                  <a:pt x="16" y="639"/>
                </a:lnTo>
                <a:lnTo>
                  <a:pt x="16" y="639"/>
                </a:lnTo>
                <a:lnTo>
                  <a:pt x="16" y="637"/>
                </a:lnTo>
                <a:lnTo>
                  <a:pt x="17" y="637"/>
                </a:lnTo>
                <a:lnTo>
                  <a:pt x="17" y="637"/>
                </a:lnTo>
                <a:lnTo>
                  <a:pt x="17" y="634"/>
                </a:lnTo>
                <a:lnTo>
                  <a:pt x="16" y="634"/>
                </a:lnTo>
                <a:lnTo>
                  <a:pt x="14" y="633"/>
                </a:lnTo>
                <a:lnTo>
                  <a:pt x="14" y="632"/>
                </a:lnTo>
                <a:lnTo>
                  <a:pt x="16" y="632"/>
                </a:lnTo>
                <a:lnTo>
                  <a:pt x="16" y="632"/>
                </a:lnTo>
                <a:lnTo>
                  <a:pt x="14" y="629"/>
                </a:lnTo>
                <a:lnTo>
                  <a:pt x="14" y="628"/>
                </a:lnTo>
                <a:lnTo>
                  <a:pt x="14" y="628"/>
                </a:lnTo>
                <a:lnTo>
                  <a:pt x="14" y="626"/>
                </a:lnTo>
                <a:lnTo>
                  <a:pt x="16" y="624"/>
                </a:lnTo>
                <a:lnTo>
                  <a:pt x="16" y="624"/>
                </a:lnTo>
                <a:lnTo>
                  <a:pt x="14" y="623"/>
                </a:lnTo>
                <a:lnTo>
                  <a:pt x="13" y="621"/>
                </a:lnTo>
                <a:lnTo>
                  <a:pt x="13" y="621"/>
                </a:lnTo>
                <a:lnTo>
                  <a:pt x="13" y="617"/>
                </a:lnTo>
                <a:lnTo>
                  <a:pt x="13" y="617"/>
                </a:lnTo>
                <a:lnTo>
                  <a:pt x="13" y="618"/>
                </a:lnTo>
                <a:lnTo>
                  <a:pt x="13" y="619"/>
                </a:lnTo>
                <a:lnTo>
                  <a:pt x="13" y="619"/>
                </a:lnTo>
                <a:lnTo>
                  <a:pt x="12" y="617"/>
                </a:lnTo>
                <a:lnTo>
                  <a:pt x="12" y="613"/>
                </a:lnTo>
                <a:lnTo>
                  <a:pt x="12" y="613"/>
                </a:lnTo>
                <a:lnTo>
                  <a:pt x="12" y="606"/>
                </a:lnTo>
                <a:lnTo>
                  <a:pt x="12" y="606"/>
                </a:lnTo>
                <a:lnTo>
                  <a:pt x="14" y="603"/>
                </a:lnTo>
                <a:lnTo>
                  <a:pt x="18" y="601"/>
                </a:lnTo>
                <a:lnTo>
                  <a:pt x="18" y="601"/>
                </a:lnTo>
                <a:lnTo>
                  <a:pt x="17" y="599"/>
                </a:lnTo>
                <a:lnTo>
                  <a:pt x="17" y="599"/>
                </a:lnTo>
                <a:lnTo>
                  <a:pt x="17" y="598"/>
                </a:lnTo>
                <a:lnTo>
                  <a:pt x="17" y="597"/>
                </a:lnTo>
                <a:lnTo>
                  <a:pt x="17" y="597"/>
                </a:lnTo>
                <a:lnTo>
                  <a:pt x="16" y="598"/>
                </a:lnTo>
                <a:lnTo>
                  <a:pt x="14" y="597"/>
                </a:lnTo>
                <a:lnTo>
                  <a:pt x="13" y="597"/>
                </a:lnTo>
                <a:lnTo>
                  <a:pt x="13" y="598"/>
                </a:lnTo>
                <a:lnTo>
                  <a:pt x="13" y="598"/>
                </a:lnTo>
                <a:lnTo>
                  <a:pt x="12" y="597"/>
                </a:lnTo>
                <a:lnTo>
                  <a:pt x="12" y="594"/>
                </a:lnTo>
                <a:lnTo>
                  <a:pt x="12" y="594"/>
                </a:lnTo>
                <a:lnTo>
                  <a:pt x="10" y="594"/>
                </a:lnTo>
                <a:lnTo>
                  <a:pt x="10" y="594"/>
                </a:lnTo>
                <a:lnTo>
                  <a:pt x="10" y="588"/>
                </a:lnTo>
                <a:lnTo>
                  <a:pt x="11" y="581"/>
                </a:lnTo>
                <a:lnTo>
                  <a:pt x="12" y="569"/>
                </a:lnTo>
                <a:lnTo>
                  <a:pt x="12" y="569"/>
                </a:lnTo>
                <a:lnTo>
                  <a:pt x="12" y="569"/>
                </a:lnTo>
                <a:lnTo>
                  <a:pt x="13" y="572"/>
                </a:lnTo>
                <a:lnTo>
                  <a:pt x="12" y="576"/>
                </a:lnTo>
                <a:lnTo>
                  <a:pt x="12" y="576"/>
                </a:lnTo>
                <a:lnTo>
                  <a:pt x="12" y="579"/>
                </a:lnTo>
                <a:lnTo>
                  <a:pt x="12" y="582"/>
                </a:lnTo>
                <a:lnTo>
                  <a:pt x="12" y="582"/>
                </a:lnTo>
                <a:lnTo>
                  <a:pt x="13" y="579"/>
                </a:lnTo>
                <a:lnTo>
                  <a:pt x="14" y="578"/>
                </a:lnTo>
                <a:lnTo>
                  <a:pt x="14" y="578"/>
                </a:lnTo>
                <a:lnTo>
                  <a:pt x="14" y="577"/>
                </a:lnTo>
                <a:lnTo>
                  <a:pt x="14" y="576"/>
                </a:lnTo>
                <a:lnTo>
                  <a:pt x="13" y="576"/>
                </a:lnTo>
                <a:lnTo>
                  <a:pt x="13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1"/>
                </a:lnTo>
                <a:lnTo>
                  <a:pt x="17" y="568"/>
                </a:lnTo>
                <a:lnTo>
                  <a:pt x="17" y="568"/>
                </a:lnTo>
                <a:lnTo>
                  <a:pt x="16" y="568"/>
                </a:lnTo>
                <a:lnTo>
                  <a:pt x="16" y="567"/>
                </a:lnTo>
                <a:lnTo>
                  <a:pt x="16" y="563"/>
                </a:lnTo>
                <a:lnTo>
                  <a:pt x="16" y="563"/>
                </a:lnTo>
                <a:lnTo>
                  <a:pt x="17" y="562"/>
                </a:lnTo>
                <a:lnTo>
                  <a:pt x="18" y="562"/>
                </a:lnTo>
                <a:lnTo>
                  <a:pt x="18" y="562"/>
                </a:lnTo>
                <a:lnTo>
                  <a:pt x="18" y="561"/>
                </a:lnTo>
                <a:lnTo>
                  <a:pt x="17" y="561"/>
                </a:lnTo>
                <a:lnTo>
                  <a:pt x="17" y="561"/>
                </a:lnTo>
                <a:lnTo>
                  <a:pt x="16" y="561"/>
                </a:lnTo>
                <a:lnTo>
                  <a:pt x="16" y="561"/>
                </a:lnTo>
                <a:lnTo>
                  <a:pt x="17" y="558"/>
                </a:lnTo>
                <a:lnTo>
                  <a:pt x="16" y="557"/>
                </a:lnTo>
                <a:lnTo>
                  <a:pt x="14" y="557"/>
                </a:lnTo>
                <a:lnTo>
                  <a:pt x="14" y="557"/>
                </a:lnTo>
                <a:lnTo>
                  <a:pt x="16" y="551"/>
                </a:lnTo>
                <a:lnTo>
                  <a:pt x="17" y="546"/>
                </a:lnTo>
                <a:lnTo>
                  <a:pt x="17" y="546"/>
                </a:lnTo>
                <a:lnTo>
                  <a:pt x="17" y="547"/>
                </a:lnTo>
                <a:lnTo>
                  <a:pt x="17" y="549"/>
                </a:lnTo>
                <a:lnTo>
                  <a:pt x="16" y="554"/>
                </a:lnTo>
                <a:lnTo>
                  <a:pt x="16" y="554"/>
                </a:lnTo>
                <a:lnTo>
                  <a:pt x="17" y="556"/>
                </a:lnTo>
                <a:lnTo>
                  <a:pt x="19" y="557"/>
                </a:lnTo>
                <a:lnTo>
                  <a:pt x="19" y="557"/>
                </a:lnTo>
                <a:lnTo>
                  <a:pt x="19" y="556"/>
                </a:lnTo>
                <a:lnTo>
                  <a:pt x="17" y="554"/>
                </a:lnTo>
                <a:lnTo>
                  <a:pt x="17" y="554"/>
                </a:lnTo>
                <a:lnTo>
                  <a:pt x="18" y="553"/>
                </a:lnTo>
                <a:lnTo>
                  <a:pt x="18" y="552"/>
                </a:lnTo>
                <a:lnTo>
                  <a:pt x="18" y="547"/>
                </a:lnTo>
                <a:lnTo>
                  <a:pt x="18" y="547"/>
                </a:lnTo>
                <a:lnTo>
                  <a:pt x="19" y="548"/>
                </a:lnTo>
                <a:lnTo>
                  <a:pt x="19" y="548"/>
                </a:lnTo>
                <a:lnTo>
                  <a:pt x="19" y="548"/>
                </a:lnTo>
                <a:lnTo>
                  <a:pt x="19" y="533"/>
                </a:lnTo>
                <a:lnTo>
                  <a:pt x="19" y="533"/>
                </a:lnTo>
                <a:lnTo>
                  <a:pt x="21" y="532"/>
                </a:lnTo>
                <a:lnTo>
                  <a:pt x="21" y="533"/>
                </a:lnTo>
                <a:lnTo>
                  <a:pt x="22" y="533"/>
                </a:lnTo>
                <a:lnTo>
                  <a:pt x="22" y="532"/>
                </a:lnTo>
                <a:lnTo>
                  <a:pt x="22" y="532"/>
                </a:lnTo>
                <a:lnTo>
                  <a:pt x="22" y="532"/>
                </a:lnTo>
                <a:lnTo>
                  <a:pt x="21" y="532"/>
                </a:lnTo>
                <a:lnTo>
                  <a:pt x="21" y="532"/>
                </a:lnTo>
                <a:lnTo>
                  <a:pt x="21" y="529"/>
                </a:lnTo>
                <a:lnTo>
                  <a:pt x="21" y="529"/>
                </a:lnTo>
                <a:lnTo>
                  <a:pt x="21" y="529"/>
                </a:lnTo>
                <a:lnTo>
                  <a:pt x="22" y="531"/>
                </a:lnTo>
                <a:lnTo>
                  <a:pt x="23" y="532"/>
                </a:lnTo>
                <a:lnTo>
                  <a:pt x="23" y="532"/>
                </a:lnTo>
                <a:lnTo>
                  <a:pt x="24" y="532"/>
                </a:lnTo>
                <a:lnTo>
                  <a:pt x="24" y="531"/>
                </a:lnTo>
                <a:lnTo>
                  <a:pt x="23" y="529"/>
                </a:lnTo>
                <a:lnTo>
                  <a:pt x="22" y="529"/>
                </a:lnTo>
                <a:lnTo>
                  <a:pt x="22" y="529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2" y="508"/>
                </a:lnTo>
                <a:lnTo>
                  <a:pt x="22" y="497"/>
                </a:lnTo>
                <a:lnTo>
                  <a:pt x="22" y="488"/>
                </a:lnTo>
                <a:lnTo>
                  <a:pt x="22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2"/>
                </a:lnTo>
                <a:lnTo>
                  <a:pt x="21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79"/>
                </a:lnTo>
                <a:lnTo>
                  <a:pt x="23" y="479"/>
                </a:lnTo>
                <a:lnTo>
                  <a:pt x="23" y="479"/>
                </a:lnTo>
                <a:lnTo>
                  <a:pt x="23" y="478"/>
                </a:lnTo>
                <a:lnTo>
                  <a:pt x="24" y="479"/>
                </a:lnTo>
                <a:lnTo>
                  <a:pt x="24" y="482"/>
                </a:lnTo>
                <a:lnTo>
                  <a:pt x="24" y="482"/>
                </a:lnTo>
                <a:lnTo>
                  <a:pt x="27" y="476"/>
                </a:lnTo>
                <a:lnTo>
                  <a:pt x="27" y="476"/>
                </a:lnTo>
                <a:lnTo>
                  <a:pt x="24" y="473"/>
                </a:lnTo>
                <a:lnTo>
                  <a:pt x="22" y="471"/>
                </a:lnTo>
                <a:lnTo>
                  <a:pt x="22" y="471"/>
                </a:lnTo>
                <a:lnTo>
                  <a:pt x="22" y="468"/>
                </a:lnTo>
                <a:lnTo>
                  <a:pt x="24" y="468"/>
                </a:lnTo>
                <a:lnTo>
                  <a:pt x="24" y="468"/>
                </a:lnTo>
                <a:lnTo>
                  <a:pt x="23" y="465"/>
                </a:lnTo>
                <a:lnTo>
                  <a:pt x="23" y="463"/>
                </a:lnTo>
                <a:lnTo>
                  <a:pt x="24" y="455"/>
                </a:lnTo>
                <a:lnTo>
                  <a:pt x="24" y="455"/>
                </a:lnTo>
                <a:lnTo>
                  <a:pt x="25" y="454"/>
                </a:lnTo>
                <a:lnTo>
                  <a:pt x="25" y="454"/>
                </a:lnTo>
                <a:lnTo>
                  <a:pt x="25" y="454"/>
                </a:lnTo>
                <a:lnTo>
                  <a:pt x="24" y="453"/>
                </a:lnTo>
                <a:lnTo>
                  <a:pt x="24" y="453"/>
                </a:lnTo>
                <a:lnTo>
                  <a:pt x="24" y="449"/>
                </a:lnTo>
                <a:lnTo>
                  <a:pt x="24" y="444"/>
                </a:lnTo>
                <a:lnTo>
                  <a:pt x="24" y="444"/>
                </a:lnTo>
                <a:lnTo>
                  <a:pt x="25" y="437"/>
                </a:lnTo>
                <a:lnTo>
                  <a:pt x="27" y="429"/>
                </a:lnTo>
                <a:lnTo>
                  <a:pt x="27" y="429"/>
                </a:lnTo>
                <a:lnTo>
                  <a:pt x="27" y="425"/>
                </a:lnTo>
                <a:lnTo>
                  <a:pt x="27" y="424"/>
                </a:lnTo>
                <a:lnTo>
                  <a:pt x="27" y="423"/>
                </a:lnTo>
                <a:lnTo>
                  <a:pt x="27" y="423"/>
                </a:lnTo>
                <a:lnTo>
                  <a:pt x="25" y="422"/>
                </a:lnTo>
                <a:lnTo>
                  <a:pt x="25" y="422"/>
                </a:lnTo>
                <a:lnTo>
                  <a:pt x="27" y="420"/>
                </a:lnTo>
                <a:lnTo>
                  <a:pt x="28" y="419"/>
                </a:lnTo>
                <a:lnTo>
                  <a:pt x="28" y="419"/>
                </a:lnTo>
                <a:lnTo>
                  <a:pt x="27" y="415"/>
                </a:lnTo>
                <a:lnTo>
                  <a:pt x="27" y="410"/>
                </a:lnTo>
                <a:lnTo>
                  <a:pt x="28" y="400"/>
                </a:lnTo>
                <a:lnTo>
                  <a:pt x="28" y="400"/>
                </a:lnTo>
                <a:lnTo>
                  <a:pt x="28" y="399"/>
                </a:lnTo>
                <a:lnTo>
                  <a:pt x="29" y="400"/>
                </a:lnTo>
                <a:lnTo>
                  <a:pt x="29" y="400"/>
                </a:lnTo>
                <a:lnTo>
                  <a:pt x="30" y="400"/>
                </a:lnTo>
                <a:lnTo>
                  <a:pt x="30" y="400"/>
                </a:lnTo>
                <a:lnTo>
                  <a:pt x="30" y="399"/>
                </a:lnTo>
                <a:lnTo>
                  <a:pt x="29" y="398"/>
                </a:lnTo>
                <a:lnTo>
                  <a:pt x="28" y="397"/>
                </a:lnTo>
                <a:lnTo>
                  <a:pt x="28" y="394"/>
                </a:lnTo>
                <a:lnTo>
                  <a:pt x="28" y="394"/>
                </a:lnTo>
                <a:lnTo>
                  <a:pt x="29" y="395"/>
                </a:lnTo>
                <a:lnTo>
                  <a:pt x="31" y="395"/>
                </a:lnTo>
                <a:lnTo>
                  <a:pt x="31" y="395"/>
                </a:lnTo>
                <a:lnTo>
                  <a:pt x="31" y="394"/>
                </a:lnTo>
                <a:lnTo>
                  <a:pt x="30" y="394"/>
                </a:lnTo>
                <a:lnTo>
                  <a:pt x="30" y="393"/>
                </a:lnTo>
                <a:lnTo>
                  <a:pt x="30" y="392"/>
                </a:lnTo>
                <a:lnTo>
                  <a:pt x="30" y="392"/>
                </a:lnTo>
                <a:lnTo>
                  <a:pt x="31" y="393"/>
                </a:lnTo>
                <a:lnTo>
                  <a:pt x="31" y="394"/>
                </a:lnTo>
                <a:lnTo>
                  <a:pt x="33" y="395"/>
                </a:lnTo>
                <a:lnTo>
                  <a:pt x="33" y="395"/>
                </a:lnTo>
                <a:lnTo>
                  <a:pt x="33" y="394"/>
                </a:lnTo>
                <a:lnTo>
                  <a:pt x="31" y="393"/>
                </a:lnTo>
                <a:lnTo>
                  <a:pt x="31" y="390"/>
                </a:lnTo>
                <a:lnTo>
                  <a:pt x="31" y="389"/>
                </a:lnTo>
                <a:lnTo>
                  <a:pt x="31" y="389"/>
                </a:lnTo>
                <a:lnTo>
                  <a:pt x="33" y="389"/>
                </a:lnTo>
                <a:lnTo>
                  <a:pt x="33" y="392"/>
                </a:lnTo>
                <a:lnTo>
                  <a:pt x="33" y="392"/>
                </a:lnTo>
                <a:lnTo>
                  <a:pt x="34" y="390"/>
                </a:lnTo>
                <a:lnTo>
                  <a:pt x="33" y="389"/>
                </a:lnTo>
                <a:lnTo>
                  <a:pt x="33" y="389"/>
                </a:lnTo>
                <a:lnTo>
                  <a:pt x="33" y="388"/>
                </a:lnTo>
                <a:lnTo>
                  <a:pt x="33" y="388"/>
                </a:lnTo>
                <a:lnTo>
                  <a:pt x="33" y="387"/>
                </a:lnTo>
                <a:lnTo>
                  <a:pt x="33" y="387"/>
                </a:lnTo>
                <a:lnTo>
                  <a:pt x="34" y="384"/>
                </a:lnTo>
                <a:lnTo>
                  <a:pt x="34" y="384"/>
                </a:lnTo>
                <a:lnTo>
                  <a:pt x="31" y="382"/>
                </a:lnTo>
                <a:lnTo>
                  <a:pt x="30" y="380"/>
                </a:lnTo>
                <a:lnTo>
                  <a:pt x="30" y="379"/>
                </a:lnTo>
                <a:lnTo>
                  <a:pt x="30" y="379"/>
                </a:lnTo>
                <a:lnTo>
                  <a:pt x="34" y="380"/>
                </a:lnTo>
                <a:lnTo>
                  <a:pt x="34" y="380"/>
                </a:lnTo>
                <a:lnTo>
                  <a:pt x="33" y="383"/>
                </a:lnTo>
                <a:lnTo>
                  <a:pt x="33" y="383"/>
                </a:lnTo>
                <a:lnTo>
                  <a:pt x="34" y="383"/>
                </a:lnTo>
                <a:lnTo>
                  <a:pt x="35" y="382"/>
                </a:lnTo>
                <a:lnTo>
                  <a:pt x="34" y="378"/>
                </a:lnTo>
                <a:lnTo>
                  <a:pt x="34" y="378"/>
                </a:lnTo>
                <a:lnTo>
                  <a:pt x="36" y="379"/>
                </a:lnTo>
                <a:lnTo>
                  <a:pt x="37" y="379"/>
                </a:lnTo>
                <a:lnTo>
                  <a:pt x="37" y="379"/>
                </a:lnTo>
                <a:lnTo>
                  <a:pt x="35" y="377"/>
                </a:lnTo>
                <a:lnTo>
                  <a:pt x="35" y="377"/>
                </a:lnTo>
                <a:lnTo>
                  <a:pt x="35" y="375"/>
                </a:lnTo>
                <a:lnTo>
                  <a:pt x="36" y="375"/>
                </a:lnTo>
                <a:lnTo>
                  <a:pt x="37" y="374"/>
                </a:lnTo>
                <a:lnTo>
                  <a:pt x="37" y="374"/>
                </a:lnTo>
                <a:lnTo>
                  <a:pt x="39" y="380"/>
                </a:lnTo>
                <a:lnTo>
                  <a:pt x="39" y="383"/>
                </a:lnTo>
                <a:lnTo>
                  <a:pt x="37" y="385"/>
                </a:lnTo>
                <a:lnTo>
                  <a:pt x="37" y="385"/>
                </a:lnTo>
                <a:lnTo>
                  <a:pt x="37" y="387"/>
                </a:lnTo>
                <a:lnTo>
                  <a:pt x="37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90"/>
                </a:lnTo>
                <a:lnTo>
                  <a:pt x="37" y="394"/>
                </a:lnTo>
                <a:lnTo>
                  <a:pt x="37" y="394"/>
                </a:lnTo>
                <a:lnTo>
                  <a:pt x="39" y="394"/>
                </a:lnTo>
                <a:lnTo>
                  <a:pt x="39" y="395"/>
                </a:lnTo>
                <a:lnTo>
                  <a:pt x="39" y="395"/>
                </a:lnTo>
                <a:lnTo>
                  <a:pt x="39" y="399"/>
                </a:lnTo>
                <a:lnTo>
                  <a:pt x="39" y="402"/>
                </a:lnTo>
                <a:lnTo>
                  <a:pt x="40" y="403"/>
                </a:lnTo>
                <a:lnTo>
                  <a:pt x="40" y="403"/>
                </a:lnTo>
                <a:lnTo>
                  <a:pt x="39" y="405"/>
                </a:lnTo>
                <a:lnTo>
                  <a:pt x="39" y="408"/>
                </a:lnTo>
                <a:lnTo>
                  <a:pt x="40" y="414"/>
                </a:lnTo>
                <a:lnTo>
                  <a:pt x="40" y="414"/>
                </a:lnTo>
                <a:lnTo>
                  <a:pt x="39" y="415"/>
                </a:lnTo>
                <a:lnTo>
                  <a:pt x="39" y="419"/>
                </a:lnTo>
                <a:lnTo>
                  <a:pt x="39" y="419"/>
                </a:lnTo>
                <a:lnTo>
                  <a:pt x="40" y="419"/>
                </a:lnTo>
                <a:lnTo>
                  <a:pt x="40" y="418"/>
                </a:lnTo>
                <a:lnTo>
                  <a:pt x="41" y="415"/>
                </a:lnTo>
                <a:lnTo>
                  <a:pt x="41" y="415"/>
                </a:lnTo>
                <a:lnTo>
                  <a:pt x="42" y="415"/>
                </a:lnTo>
                <a:lnTo>
                  <a:pt x="42" y="417"/>
                </a:lnTo>
                <a:lnTo>
                  <a:pt x="41" y="418"/>
                </a:lnTo>
                <a:lnTo>
                  <a:pt x="41" y="418"/>
                </a:lnTo>
                <a:lnTo>
                  <a:pt x="41" y="419"/>
                </a:lnTo>
                <a:lnTo>
                  <a:pt x="42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7"/>
                </a:lnTo>
                <a:lnTo>
                  <a:pt x="43" y="415"/>
                </a:lnTo>
                <a:lnTo>
                  <a:pt x="41" y="413"/>
                </a:lnTo>
                <a:lnTo>
                  <a:pt x="41" y="413"/>
                </a:lnTo>
                <a:lnTo>
                  <a:pt x="41" y="403"/>
                </a:lnTo>
                <a:lnTo>
                  <a:pt x="42" y="395"/>
                </a:lnTo>
                <a:lnTo>
                  <a:pt x="42" y="395"/>
                </a:lnTo>
                <a:lnTo>
                  <a:pt x="43" y="397"/>
                </a:lnTo>
                <a:lnTo>
                  <a:pt x="45" y="397"/>
                </a:lnTo>
                <a:lnTo>
                  <a:pt x="46" y="398"/>
                </a:lnTo>
                <a:lnTo>
                  <a:pt x="46" y="398"/>
                </a:lnTo>
                <a:lnTo>
                  <a:pt x="46" y="398"/>
                </a:lnTo>
                <a:lnTo>
                  <a:pt x="46" y="397"/>
                </a:lnTo>
                <a:lnTo>
                  <a:pt x="46" y="395"/>
                </a:lnTo>
                <a:lnTo>
                  <a:pt x="47" y="394"/>
                </a:lnTo>
                <a:lnTo>
                  <a:pt x="47" y="394"/>
                </a:lnTo>
                <a:lnTo>
                  <a:pt x="46" y="394"/>
                </a:lnTo>
                <a:lnTo>
                  <a:pt x="45" y="395"/>
                </a:lnTo>
                <a:lnTo>
                  <a:pt x="45" y="395"/>
                </a:lnTo>
                <a:lnTo>
                  <a:pt x="43" y="395"/>
                </a:lnTo>
                <a:lnTo>
                  <a:pt x="43" y="394"/>
                </a:lnTo>
                <a:lnTo>
                  <a:pt x="43" y="390"/>
                </a:lnTo>
                <a:lnTo>
                  <a:pt x="43" y="390"/>
                </a:lnTo>
                <a:lnTo>
                  <a:pt x="45" y="390"/>
                </a:lnTo>
                <a:lnTo>
                  <a:pt x="46" y="390"/>
                </a:lnTo>
                <a:lnTo>
                  <a:pt x="46" y="390"/>
                </a:lnTo>
                <a:lnTo>
                  <a:pt x="46" y="389"/>
                </a:lnTo>
                <a:lnTo>
                  <a:pt x="45" y="389"/>
                </a:lnTo>
                <a:lnTo>
                  <a:pt x="45" y="388"/>
                </a:lnTo>
                <a:lnTo>
                  <a:pt x="45" y="387"/>
                </a:lnTo>
                <a:lnTo>
                  <a:pt x="45" y="387"/>
                </a:lnTo>
                <a:lnTo>
                  <a:pt x="46" y="388"/>
                </a:lnTo>
                <a:lnTo>
                  <a:pt x="47" y="387"/>
                </a:lnTo>
                <a:lnTo>
                  <a:pt x="47" y="387"/>
                </a:lnTo>
                <a:lnTo>
                  <a:pt x="47" y="387"/>
                </a:lnTo>
                <a:lnTo>
                  <a:pt x="46" y="387"/>
                </a:lnTo>
                <a:lnTo>
                  <a:pt x="46" y="387"/>
                </a:lnTo>
                <a:lnTo>
                  <a:pt x="46" y="387"/>
                </a:lnTo>
                <a:lnTo>
                  <a:pt x="45" y="385"/>
                </a:lnTo>
                <a:lnTo>
                  <a:pt x="45" y="385"/>
                </a:lnTo>
                <a:lnTo>
                  <a:pt x="46" y="384"/>
                </a:lnTo>
                <a:lnTo>
                  <a:pt x="47" y="383"/>
                </a:lnTo>
                <a:lnTo>
                  <a:pt x="48" y="384"/>
                </a:lnTo>
                <a:lnTo>
                  <a:pt x="48" y="384"/>
                </a:lnTo>
                <a:lnTo>
                  <a:pt x="48" y="382"/>
                </a:lnTo>
                <a:lnTo>
                  <a:pt x="47" y="380"/>
                </a:lnTo>
                <a:lnTo>
                  <a:pt x="47" y="378"/>
                </a:lnTo>
                <a:lnTo>
                  <a:pt x="47" y="378"/>
                </a:lnTo>
                <a:lnTo>
                  <a:pt x="48" y="377"/>
                </a:lnTo>
                <a:lnTo>
                  <a:pt x="48" y="377"/>
                </a:lnTo>
                <a:lnTo>
                  <a:pt x="50" y="375"/>
                </a:lnTo>
                <a:lnTo>
                  <a:pt x="50" y="374"/>
                </a:lnTo>
                <a:lnTo>
                  <a:pt x="50" y="374"/>
                </a:lnTo>
                <a:lnTo>
                  <a:pt x="48" y="372"/>
                </a:lnTo>
                <a:lnTo>
                  <a:pt x="48" y="372"/>
                </a:lnTo>
                <a:lnTo>
                  <a:pt x="46" y="372"/>
                </a:lnTo>
                <a:lnTo>
                  <a:pt x="46" y="372"/>
                </a:lnTo>
                <a:lnTo>
                  <a:pt x="46" y="368"/>
                </a:lnTo>
                <a:lnTo>
                  <a:pt x="45" y="367"/>
                </a:lnTo>
                <a:lnTo>
                  <a:pt x="43" y="367"/>
                </a:lnTo>
                <a:lnTo>
                  <a:pt x="43" y="367"/>
                </a:lnTo>
                <a:lnTo>
                  <a:pt x="43" y="365"/>
                </a:lnTo>
                <a:lnTo>
                  <a:pt x="45" y="364"/>
                </a:lnTo>
                <a:lnTo>
                  <a:pt x="45" y="364"/>
                </a:lnTo>
                <a:lnTo>
                  <a:pt x="46" y="364"/>
                </a:lnTo>
                <a:lnTo>
                  <a:pt x="46" y="365"/>
                </a:lnTo>
                <a:lnTo>
                  <a:pt x="46" y="365"/>
                </a:lnTo>
                <a:lnTo>
                  <a:pt x="47" y="365"/>
                </a:lnTo>
                <a:lnTo>
                  <a:pt x="48" y="363"/>
                </a:lnTo>
                <a:lnTo>
                  <a:pt x="48" y="363"/>
                </a:lnTo>
                <a:lnTo>
                  <a:pt x="47" y="362"/>
                </a:lnTo>
                <a:lnTo>
                  <a:pt x="48" y="359"/>
                </a:lnTo>
                <a:lnTo>
                  <a:pt x="48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57"/>
                </a:lnTo>
                <a:lnTo>
                  <a:pt x="50" y="354"/>
                </a:lnTo>
                <a:lnTo>
                  <a:pt x="50" y="354"/>
                </a:lnTo>
                <a:lnTo>
                  <a:pt x="46" y="354"/>
                </a:lnTo>
                <a:lnTo>
                  <a:pt x="46" y="354"/>
                </a:lnTo>
                <a:lnTo>
                  <a:pt x="47" y="355"/>
                </a:lnTo>
                <a:lnTo>
                  <a:pt x="47" y="358"/>
                </a:lnTo>
                <a:lnTo>
                  <a:pt x="47" y="358"/>
                </a:lnTo>
                <a:lnTo>
                  <a:pt x="45" y="359"/>
                </a:lnTo>
                <a:lnTo>
                  <a:pt x="45" y="360"/>
                </a:lnTo>
                <a:lnTo>
                  <a:pt x="43" y="360"/>
                </a:lnTo>
                <a:lnTo>
                  <a:pt x="42" y="362"/>
                </a:lnTo>
                <a:lnTo>
                  <a:pt x="42" y="362"/>
                </a:lnTo>
                <a:lnTo>
                  <a:pt x="42" y="348"/>
                </a:lnTo>
                <a:lnTo>
                  <a:pt x="42" y="342"/>
                </a:lnTo>
                <a:lnTo>
                  <a:pt x="43" y="337"/>
                </a:lnTo>
                <a:lnTo>
                  <a:pt x="43" y="337"/>
                </a:lnTo>
                <a:lnTo>
                  <a:pt x="45" y="337"/>
                </a:lnTo>
                <a:lnTo>
                  <a:pt x="45" y="337"/>
                </a:lnTo>
                <a:lnTo>
                  <a:pt x="43" y="339"/>
                </a:lnTo>
                <a:lnTo>
                  <a:pt x="43" y="339"/>
                </a:lnTo>
                <a:lnTo>
                  <a:pt x="43" y="357"/>
                </a:lnTo>
                <a:lnTo>
                  <a:pt x="43" y="357"/>
                </a:lnTo>
                <a:lnTo>
                  <a:pt x="45" y="353"/>
                </a:lnTo>
                <a:lnTo>
                  <a:pt x="45" y="352"/>
                </a:lnTo>
                <a:lnTo>
                  <a:pt x="46" y="352"/>
                </a:lnTo>
                <a:lnTo>
                  <a:pt x="46" y="352"/>
                </a:lnTo>
                <a:lnTo>
                  <a:pt x="46" y="350"/>
                </a:lnTo>
                <a:lnTo>
                  <a:pt x="46" y="349"/>
                </a:lnTo>
                <a:lnTo>
                  <a:pt x="45" y="349"/>
                </a:lnTo>
                <a:lnTo>
                  <a:pt x="45" y="348"/>
                </a:lnTo>
                <a:lnTo>
                  <a:pt x="45" y="348"/>
                </a:lnTo>
                <a:lnTo>
                  <a:pt x="45" y="347"/>
                </a:lnTo>
                <a:lnTo>
                  <a:pt x="46" y="347"/>
                </a:lnTo>
                <a:lnTo>
                  <a:pt x="46" y="347"/>
                </a:lnTo>
                <a:lnTo>
                  <a:pt x="46" y="345"/>
                </a:lnTo>
                <a:lnTo>
                  <a:pt x="46" y="345"/>
                </a:lnTo>
                <a:lnTo>
                  <a:pt x="45" y="344"/>
                </a:lnTo>
                <a:lnTo>
                  <a:pt x="45" y="344"/>
                </a:lnTo>
                <a:lnTo>
                  <a:pt x="45" y="343"/>
                </a:lnTo>
                <a:lnTo>
                  <a:pt x="45" y="343"/>
                </a:lnTo>
                <a:lnTo>
                  <a:pt x="45" y="342"/>
                </a:lnTo>
                <a:lnTo>
                  <a:pt x="45" y="342"/>
                </a:lnTo>
                <a:lnTo>
                  <a:pt x="45" y="338"/>
                </a:lnTo>
                <a:lnTo>
                  <a:pt x="45" y="334"/>
                </a:lnTo>
                <a:lnTo>
                  <a:pt x="45" y="334"/>
                </a:lnTo>
                <a:lnTo>
                  <a:pt x="45" y="333"/>
                </a:lnTo>
                <a:lnTo>
                  <a:pt x="46" y="333"/>
                </a:lnTo>
                <a:lnTo>
                  <a:pt x="46" y="333"/>
                </a:lnTo>
                <a:lnTo>
                  <a:pt x="46" y="333"/>
                </a:lnTo>
                <a:lnTo>
                  <a:pt x="45" y="333"/>
                </a:lnTo>
                <a:lnTo>
                  <a:pt x="43" y="333"/>
                </a:lnTo>
                <a:lnTo>
                  <a:pt x="43" y="333"/>
                </a:lnTo>
                <a:lnTo>
                  <a:pt x="45" y="332"/>
                </a:lnTo>
                <a:lnTo>
                  <a:pt x="46" y="330"/>
                </a:lnTo>
                <a:lnTo>
                  <a:pt x="46" y="330"/>
                </a:lnTo>
                <a:lnTo>
                  <a:pt x="45" y="330"/>
                </a:lnTo>
                <a:lnTo>
                  <a:pt x="45" y="330"/>
                </a:lnTo>
                <a:lnTo>
                  <a:pt x="42" y="330"/>
                </a:lnTo>
                <a:lnTo>
                  <a:pt x="42" y="330"/>
                </a:lnTo>
                <a:lnTo>
                  <a:pt x="41" y="317"/>
                </a:lnTo>
                <a:lnTo>
                  <a:pt x="41" y="317"/>
                </a:lnTo>
                <a:lnTo>
                  <a:pt x="42" y="315"/>
                </a:lnTo>
                <a:lnTo>
                  <a:pt x="42" y="315"/>
                </a:lnTo>
                <a:lnTo>
                  <a:pt x="42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8"/>
                </a:lnTo>
                <a:lnTo>
                  <a:pt x="42" y="308"/>
                </a:lnTo>
                <a:lnTo>
                  <a:pt x="42" y="308"/>
                </a:lnTo>
                <a:lnTo>
                  <a:pt x="43" y="307"/>
                </a:lnTo>
                <a:lnTo>
                  <a:pt x="43" y="307"/>
                </a:lnTo>
                <a:lnTo>
                  <a:pt x="42" y="304"/>
                </a:lnTo>
                <a:lnTo>
                  <a:pt x="42" y="300"/>
                </a:lnTo>
                <a:lnTo>
                  <a:pt x="42" y="297"/>
                </a:lnTo>
                <a:lnTo>
                  <a:pt x="42" y="293"/>
                </a:lnTo>
                <a:lnTo>
                  <a:pt x="42" y="293"/>
                </a:lnTo>
                <a:lnTo>
                  <a:pt x="43" y="293"/>
                </a:lnTo>
                <a:lnTo>
                  <a:pt x="43" y="293"/>
                </a:lnTo>
                <a:lnTo>
                  <a:pt x="45" y="294"/>
                </a:lnTo>
                <a:lnTo>
                  <a:pt x="45" y="294"/>
                </a:lnTo>
                <a:lnTo>
                  <a:pt x="43" y="297"/>
                </a:lnTo>
                <a:lnTo>
                  <a:pt x="45" y="300"/>
                </a:lnTo>
                <a:lnTo>
                  <a:pt x="45" y="300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7" y="302"/>
                </a:lnTo>
                <a:lnTo>
                  <a:pt x="46" y="300"/>
                </a:lnTo>
                <a:lnTo>
                  <a:pt x="45" y="297"/>
                </a:lnTo>
                <a:lnTo>
                  <a:pt x="45" y="297"/>
                </a:lnTo>
                <a:lnTo>
                  <a:pt x="46" y="297"/>
                </a:lnTo>
                <a:lnTo>
                  <a:pt x="46" y="295"/>
                </a:lnTo>
                <a:lnTo>
                  <a:pt x="46" y="294"/>
                </a:lnTo>
                <a:lnTo>
                  <a:pt x="47" y="294"/>
                </a:lnTo>
                <a:lnTo>
                  <a:pt x="47" y="294"/>
                </a:lnTo>
                <a:lnTo>
                  <a:pt x="46" y="293"/>
                </a:lnTo>
                <a:lnTo>
                  <a:pt x="45" y="293"/>
                </a:lnTo>
                <a:lnTo>
                  <a:pt x="43" y="293"/>
                </a:lnTo>
                <a:lnTo>
                  <a:pt x="43" y="293"/>
                </a:lnTo>
                <a:lnTo>
                  <a:pt x="43" y="290"/>
                </a:lnTo>
                <a:lnTo>
                  <a:pt x="45" y="289"/>
                </a:lnTo>
                <a:lnTo>
                  <a:pt x="45" y="289"/>
                </a:lnTo>
                <a:lnTo>
                  <a:pt x="43" y="289"/>
                </a:lnTo>
                <a:lnTo>
                  <a:pt x="43" y="290"/>
                </a:lnTo>
                <a:lnTo>
                  <a:pt x="43" y="292"/>
                </a:lnTo>
                <a:lnTo>
                  <a:pt x="43" y="292"/>
                </a:lnTo>
                <a:lnTo>
                  <a:pt x="42" y="289"/>
                </a:lnTo>
                <a:lnTo>
                  <a:pt x="41" y="285"/>
                </a:lnTo>
                <a:lnTo>
                  <a:pt x="41" y="285"/>
                </a:lnTo>
                <a:lnTo>
                  <a:pt x="42" y="280"/>
                </a:lnTo>
                <a:lnTo>
                  <a:pt x="42" y="280"/>
                </a:lnTo>
                <a:lnTo>
                  <a:pt x="42" y="279"/>
                </a:lnTo>
                <a:lnTo>
                  <a:pt x="42" y="279"/>
                </a:lnTo>
                <a:lnTo>
                  <a:pt x="42" y="278"/>
                </a:lnTo>
                <a:lnTo>
                  <a:pt x="42" y="278"/>
                </a:lnTo>
                <a:lnTo>
                  <a:pt x="42" y="277"/>
                </a:lnTo>
                <a:lnTo>
                  <a:pt x="42" y="275"/>
                </a:lnTo>
                <a:lnTo>
                  <a:pt x="41" y="274"/>
                </a:lnTo>
                <a:lnTo>
                  <a:pt x="41" y="274"/>
                </a:lnTo>
                <a:lnTo>
                  <a:pt x="41" y="273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1" y="269"/>
                </a:lnTo>
                <a:lnTo>
                  <a:pt x="41" y="269"/>
                </a:lnTo>
                <a:lnTo>
                  <a:pt x="42" y="270"/>
                </a:lnTo>
                <a:lnTo>
                  <a:pt x="42" y="272"/>
                </a:lnTo>
                <a:lnTo>
                  <a:pt x="42" y="272"/>
                </a:lnTo>
                <a:lnTo>
                  <a:pt x="43" y="270"/>
                </a:lnTo>
                <a:lnTo>
                  <a:pt x="45" y="269"/>
                </a:lnTo>
                <a:lnTo>
                  <a:pt x="45" y="269"/>
                </a:lnTo>
                <a:lnTo>
                  <a:pt x="45" y="268"/>
                </a:lnTo>
                <a:lnTo>
                  <a:pt x="42" y="267"/>
                </a:lnTo>
                <a:lnTo>
                  <a:pt x="42" y="267"/>
                </a:lnTo>
                <a:lnTo>
                  <a:pt x="43" y="265"/>
                </a:lnTo>
                <a:lnTo>
                  <a:pt x="43" y="264"/>
                </a:lnTo>
                <a:lnTo>
                  <a:pt x="42" y="264"/>
                </a:lnTo>
                <a:lnTo>
                  <a:pt x="42" y="264"/>
                </a:lnTo>
                <a:lnTo>
                  <a:pt x="41" y="264"/>
                </a:lnTo>
                <a:lnTo>
                  <a:pt x="42" y="265"/>
                </a:lnTo>
                <a:lnTo>
                  <a:pt x="42" y="267"/>
                </a:lnTo>
                <a:lnTo>
                  <a:pt x="42" y="268"/>
                </a:lnTo>
                <a:lnTo>
                  <a:pt x="42" y="268"/>
                </a:lnTo>
                <a:lnTo>
                  <a:pt x="41" y="267"/>
                </a:lnTo>
                <a:lnTo>
                  <a:pt x="41" y="265"/>
                </a:lnTo>
                <a:lnTo>
                  <a:pt x="41" y="265"/>
                </a:lnTo>
                <a:lnTo>
                  <a:pt x="40" y="265"/>
                </a:lnTo>
                <a:lnTo>
                  <a:pt x="40" y="267"/>
                </a:lnTo>
                <a:lnTo>
                  <a:pt x="39" y="268"/>
                </a:lnTo>
                <a:lnTo>
                  <a:pt x="37" y="269"/>
                </a:lnTo>
                <a:lnTo>
                  <a:pt x="37" y="269"/>
                </a:lnTo>
                <a:lnTo>
                  <a:pt x="37" y="272"/>
                </a:lnTo>
                <a:lnTo>
                  <a:pt x="36" y="274"/>
                </a:lnTo>
                <a:lnTo>
                  <a:pt x="36" y="274"/>
                </a:lnTo>
                <a:lnTo>
                  <a:pt x="36" y="273"/>
                </a:lnTo>
                <a:lnTo>
                  <a:pt x="37" y="272"/>
                </a:lnTo>
                <a:lnTo>
                  <a:pt x="37" y="272"/>
                </a:lnTo>
                <a:lnTo>
                  <a:pt x="36" y="270"/>
                </a:lnTo>
                <a:lnTo>
                  <a:pt x="36" y="270"/>
                </a:lnTo>
                <a:lnTo>
                  <a:pt x="35" y="272"/>
                </a:lnTo>
                <a:lnTo>
                  <a:pt x="36" y="272"/>
                </a:lnTo>
                <a:lnTo>
                  <a:pt x="36" y="272"/>
                </a:lnTo>
                <a:lnTo>
                  <a:pt x="35" y="272"/>
                </a:lnTo>
                <a:lnTo>
                  <a:pt x="34" y="272"/>
                </a:lnTo>
                <a:lnTo>
                  <a:pt x="33" y="272"/>
                </a:lnTo>
                <a:lnTo>
                  <a:pt x="33" y="273"/>
                </a:lnTo>
                <a:lnTo>
                  <a:pt x="33" y="273"/>
                </a:lnTo>
                <a:lnTo>
                  <a:pt x="31" y="273"/>
                </a:lnTo>
                <a:lnTo>
                  <a:pt x="31" y="270"/>
                </a:lnTo>
                <a:lnTo>
                  <a:pt x="33" y="269"/>
                </a:lnTo>
                <a:lnTo>
                  <a:pt x="31" y="268"/>
                </a:lnTo>
                <a:lnTo>
                  <a:pt x="31" y="268"/>
                </a:lnTo>
                <a:lnTo>
                  <a:pt x="30" y="272"/>
                </a:lnTo>
                <a:lnTo>
                  <a:pt x="29" y="274"/>
                </a:lnTo>
                <a:lnTo>
                  <a:pt x="29" y="274"/>
                </a:lnTo>
                <a:lnTo>
                  <a:pt x="29" y="275"/>
                </a:lnTo>
                <a:lnTo>
                  <a:pt x="30" y="275"/>
                </a:lnTo>
                <a:lnTo>
                  <a:pt x="31" y="274"/>
                </a:lnTo>
                <a:lnTo>
                  <a:pt x="31" y="274"/>
                </a:lnTo>
                <a:lnTo>
                  <a:pt x="31" y="274"/>
                </a:lnTo>
                <a:lnTo>
                  <a:pt x="30" y="277"/>
                </a:lnTo>
                <a:lnTo>
                  <a:pt x="29" y="277"/>
                </a:lnTo>
                <a:lnTo>
                  <a:pt x="29" y="277"/>
                </a:lnTo>
                <a:lnTo>
                  <a:pt x="29" y="279"/>
                </a:lnTo>
                <a:lnTo>
                  <a:pt x="28" y="280"/>
                </a:lnTo>
                <a:lnTo>
                  <a:pt x="28" y="280"/>
                </a:lnTo>
                <a:lnTo>
                  <a:pt x="27" y="279"/>
                </a:lnTo>
                <a:lnTo>
                  <a:pt x="27" y="277"/>
                </a:lnTo>
                <a:lnTo>
                  <a:pt x="27" y="273"/>
                </a:lnTo>
                <a:lnTo>
                  <a:pt x="27" y="270"/>
                </a:lnTo>
                <a:lnTo>
                  <a:pt x="27" y="270"/>
                </a:lnTo>
                <a:lnTo>
                  <a:pt x="28" y="272"/>
                </a:lnTo>
                <a:lnTo>
                  <a:pt x="29" y="272"/>
                </a:lnTo>
                <a:lnTo>
                  <a:pt x="29" y="272"/>
                </a:lnTo>
                <a:lnTo>
                  <a:pt x="29" y="270"/>
                </a:lnTo>
                <a:lnTo>
                  <a:pt x="28" y="270"/>
                </a:lnTo>
                <a:lnTo>
                  <a:pt x="28" y="269"/>
                </a:lnTo>
                <a:lnTo>
                  <a:pt x="28" y="268"/>
                </a:lnTo>
                <a:lnTo>
                  <a:pt x="28" y="268"/>
                </a:lnTo>
                <a:lnTo>
                  <a:pt x="27" y="269"/>
                </a:lnTo>
                <a:lnTo>
                  <a:pt x="27" y="269"/>
                </a:lnTo>
                <a:lnTo>
                  <a:pt x="24" y="265"/>
                </a:lnTo>
                <a:lnTo>
                  <a:pt x="23" y="264"/>
                </a:lnTo>
                <a:lnTo>
                  <a:pt x="22" y="264"/>
                </a:lnTo>
                <a:lnTo>
                  <a:pt x="22" y="264"/>
                </a:lnTo>
                <a:lnTo>
                  <a:pt x="22" y="262"/>
                </a:lnTo>
                <a:lnTo>
                  <a:pt x="23" y="260"/>
                </a:lnTo>
                <a:lnTo>
                  <a:pt x="23" y="260"/>
                </a:lnTo>
                <a:lnTo>
                  <a:pt x="23" y="258"/>
                </a:lnTo>
                <a:lnTo>
                  <a:pt x="23" y="254"/>
                </a:lnTo>
                <a:lnTo>
                  <a:pt x="23" y="254"/>
                </a:lnTo>
                <a:lnTo>
                  <a:pt x="24" y="255"/>
                </a:lnTo>
                <a:lnTo>
                  <a:pt x="24" y="257"/>
                </a:lnTo>
                <a:lnTo>
                  <a:pt x="24" y="257"/>
                </a:lnTo>
                <a:lnTo>
                  <a:pt x="25" y="255"/>
                </a:lnTo>
                <a:lnTo>
                  <a:pt x="25" y="253"/>
                </a:lnTo>
                <a:lnTo>
                  <a:pt x="27" y="250"/>
                </a:lnTo>
                <a:lnTo>
                  <a:pt x="28" y="250"/>
                </a:lnTo>
                <a:lnTo>
                  <a:pt x="28" y="250"/>
                </a:lnTo>
                <a:lnTo>
                  <a:pt x="27" y="249"/>
                </a:lnTo>
                <a:lnTo>
                  <a:pt x="25" y="249"/>
                </a:lnTo>
                <a:lnTo>
                  <a:pt x="24" y="252"/>
                </a:lnTo>
                <a:lnTo>
                  <a:pt x="24" y="252"/>
                </a:lnTo>
                <a:lnTo>
                  <a:pt x="23" y="250"/>
                </a:lnTo>
                <a:lnTo>
                  <a:pt x="23" y="250"/>
                </a:lnTo>
                <a:lnTo>
                  <a:pt x="23" y="248"/>
                </a:lnTo>
                <a:lnTo>
                  <a:pt x="23" y="248"/>
                </a:lnTo>
                <a:lnTo>
                  <a:pt x="24" y="249"/>
                </a:lnTo>
                <a:lnTo>
                  <a:pt x="25" y="248"/>
                </a:lnTo>
                <a:lnTo>
                  <a:pt x="28" y="247"/>
                </a:lnTo>
                <a:lnTo>
                  <a:pt x="28" y="247"/>
                </a:lnTo>
                <a:lnTo>
                  <a:pt x="25" y="243"/>
                </a:lnTo>
                <a:lnTo>
                  <a:pt x="24" y="242"/>
                </a:lnTo>
                <a:lnTo>
                  <a:pt x="24" y="238"/>
                </a:lnTo>
                <a:lnTo>
                  <a:pt x="24" y="238"/>
                </a:lnTo>
                <a:lnTo>
                  <a:pt x="24" y="238"/>
                </a:lnTo>
                <a:lnTo>
                  <a:pt x="24" y="237"/>
                </a:lnTo>
                <a:lnTo>
                  <a:pt x="25" y="237"/>
                </a:lnTo>
                <a:lnTo>
                  <a:pt x="25" y="237"/>
                </a:lnTo>
                <a:lnTo>
                  <a:pt x="25" y="235"/>
                </a:lnTo>
                <a:lnTo>
                  <a:pt x="25" y="235"/>
                </a:lnTo>
                <a:lnTo>
                  <a:pt x="24" y="235"/>
                </a:lnTo>
                <a:lnTo>
                  <a:pt x="24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4"/>
                </a:lnTo>
                <a:lnTo>
                  <a:pt x="24" y="234"/>
                </a:lnTo>
                <a:lnTo>
                  <a:pt x="24" y="234"/>
                </a:lnTo>
                <a:lnTo>
                  <a:pt x="23" y="230"/>
                </a:lnTo>
                <a:lnTo>
                  <a:pt x="23" y="228"/>
                </a:lnTo>
                <a:lnTo>
                  <a:pt x="23" y="228"/>
                </a:lnTo>
                <a:lnTo>
                  <a:pt x="24" y="225"/>
                </a:lnTo>
                <a:lnTo>
                  <a:pt x="24" y="223"/>
                </a:lnTo>
                <a:lnTo>
                  <a:pt x="24" y="223"/>
                </a:lnTo>
                <a:lnTo>
                  <a:pt x="24" y="224"/>
                </a:lnTo>
                <a:lnTo>
                  <a:pt x="23" y="225"/>
                </a:lnTo>
                <a:lnTo>
                  <a:pt x="23" y="225"/>
                </a:lnTo>
                <a:lnTo>
                  <a:pt x="23" y="223"/>
                </a:lnTo>
                <a:lnTo>
                  <a:pt x="23" y="220"/>
                </a:lnTo>
                <a:lnTo>
                  <a:pt x="23" y="216"/>
                </a:lnTo>
                <a:lnTo>
                  <a:pt x="23" y="213"/>
                </a:lnTo>
                <a:lnTo>
                  <a:pt x="23" y="213"/>
                </a:lnTo>
                <a:lnTo>
                  <a:pt x="24" y="213"/>
                </a:lnTo>
                <a:lnTo>
                  <a:pt x="25" y="211"/>
                </a:lnTo>
                <a:lnTo>
                  <a:pt x="25" y="210"/>
                </a:lnTo>
                <a:lnTo>
                  <a:pt x="25" y="210"/>
                </a:lnTo>
                <a:lnTo>
                  <a:pt x="25" y="210"/>
                </a:lnTo>
                <a:lnTo>
                  <a:pt x="24" y="210"/>
                </a:lnTo>
                <a:lnTo>
                  <a:pt x="24" y="210"/>
                </a:lnTo>
                <a:lnTo>
                  <a:pt x="24" y="205"/>
                </a:lnTo>
                <a:lnTo>
                  <a:pt x="23" y="201"/>
                </a:lnTo>
                <a:lnTo>
                  <a:pt x="23" y="201"/>
                </a:lnTo>
                <a:lnTo>
                  <a:pt x="25" y="200"/>
                </a:lnTo>
                <a:lnTo>
                  <a:pt x="25" y="198"/>
                </a:lnTo>
                <a:lnTo>
                  <a:pt x="25" y="198"/>
                </a:lnTo>
                <a:lnTo>
                  <a:pt x="25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5" y="198"/>
                </a:lnTo>
                <a:lnTo>
                  <a:pt x="25" y="198"/>
                </a:lnTo>
                <a:lnTo>
                  <a:pt x="24" y="196"/>
                </a:lnTo>
                <a:lnTo>
                  <a:pt x="24" y="195"/>
                </a:lnTo>
                <a:lnTo>
                  <a:pt x="25" y="194"/>
                </a:lnTo>
                <a:lnTo>
                  <a:pt x="25" y="194"/>
                </a:lnTo>
                <a:lnTo>
                  <a:pt x="27" y="195"/>
                </a:lnTo>
                <a:lnTo>
                  <a:pt x="27" y="196"/>
                </a:lnTo>
                <a:lnTo>
                  <a:pt x="27" y="201"/>
                </a:lnTo>
                <a:lnTo>
                  <a:pt x="27" y="201"/>
                </a:lnTo>
                <a:lnTo>
                  <a:pt x="28" y="203"/>
                </a:lnTo>
                <a:lnTo>
                  <a:pt x="28" y="203"/>
                </a:lnTo>
                <a:lnTo>
                  <a:pt x="28" y="204"/>
                </a:lnTo>
                <a:lnTo>
                  <a:pt x="28" y="204"/>
                </a:lnTo>
                <a:lnTo>
                  <a:pt x="27" y="204"/>
                </a:lnTo>
                <a:lnTo>
                  <a:pt x="27" y="205"/>
                </a:lnTo>
                <a:lnTo>
                  <a:pt x="27" y="208"/>
                </a:lnTo>
                <a:lnTo>
                  <a:pt x="27" y="209"/>
                </a:lnTo>
                <a:lnTo>
                  <a:pt x="27" y="209"/>
                </a:lnTo>
                <a:lnTo>
                  <a:pt x="28" y="211"/>
                </a:lnTo>
                <a:lnTo>
                  <a:pt x="28" y="211"/>
                </a:lnTo>
                <a:lnTo>
                  <a:pt x="27" y="213"/>
                </a:lnTo>
                <a:lnTo>
                  <a:pt x="24" y="214"/>
                </a:lnTo>
                <a:lnTo>
                  <a:pt x="24" y="214"/>
                </a:lnTo>
                <a:lnTo>
                  <a:pt x="25" y="215"/>
                </a:lnTo>
                <a:lnTo>
                  <a:pt x="24" y="215"/>
                </a:lnTo>
                <a:lnTo>
                  <a:pt x="24" y="216"/>
                </a:lnTo>
                <a:lnTo>
                  <a:pt x="24" y="219"/>
                </a:lnTo>
                <a:lnTo>
                  <a:pt x="24" y="219"/>
                </a:lnTo>
                <a:lnTo>
                  <a:pt x="25" y="218"/>
                </a:lnTo>
                <a:lnTo>
                  <a:pt x="27" y="218"/>
                </a:lnTo>
                <a:lnTo>
                  <a:pt x="28" y="216"/>
                </a:lnTo>
                <a:lnTo>
                  <a:pt x="29" y="216"/>
                </a:lnTo>
                <a:lnTo>
                  <a:pt x="29" y="216"/>
                </a:lnTo>
                <a:lnTo>
                  <a:pt x="27" y="219"/>
                </a:lnTo>
                <a:lnTo>
                  <a:pt x="24" y="220"/>
                </a:lnTo>
                <a:lnTo>
                  <a:pt x="24" y="220"/>
                </a:lnTo>
                <a:lnTo>
                  <a:pt x="24" y="221"/>
                </a:lnTo>
                <a:lnTo>
                  <a:pt x="25" y="221"/>
                </a:lnTo>
                <a:lnTo>
                  <a:pt x="27" y="221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5" y="223"/>
                </a:lnTo>
                <a:lnTo>
                  <a:pt x="25" y="224"/>
                </a:lnTo>
                <a:lnTo>
                  <a:pt x="24" y="226"/>
                </a:lnTo>
                <a:lnTo>
                  <a:pt x="24" y="226"/>
                </a:lnTo>
                <a:lnTo>
                  <a:pt x="25" y="226"/>
                </a:lnTo>
                <a:lnTo>
                  <a:pt x="25" y="226"/>
                </a:lnTo>
                <a:lnTo>
                  <a:pt x="27" y="226"/>
                </a:lnTo>
                <a:lnTo>
                  <a:pt x="27" y="225"/>
                </a:lnTo>
                <a:lnTo>
                  <a:pt x="27" y="225"/>
                </a:lnTo>
                <a:lnTo>
                  <a:pt x="27" y="226"/>
                </a:lnTo>
                <a:lnTo>
                  <a:pt x="27" y="228"/>
                </a:lnTo>
                <a:lnTo>
                  <a:pt x="27" y="229"/>
                </a:lnTo>
                <a:lnTo>
                  <a:pt x="27" y="229"/>
                </a:lnTo>
                <a:lnTo>
                  <a:pt x="27" y="229"/>
                </a:lnTo>
                <a:lnTo>
                  <a:pt x="29" y="229"/>
                </a:lnTo>
                <a:lnTo>
                  <a:pt x="29" y="229"/>
                </a:lnTo>
                <a:lnTo>
                  <a:pt x="28" y="226"/>
                </a:lnTo>
                <a:lnTo>
                  <a:pt x="28" y="225"/>
                </a:lnTo>
                <a:lnTo>
                  <a:pt x="27" y="225"/>
                </a:lnTo>
                <a:lnTo>
                  <a:pt x="27" y="225"/>
                </a:lnTo>
                <a:lnTo>
                  <a:pt x="27" y="224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29" y="221"/>
                </a:lnTo>
                <a:lnTo>
                  <a:pt x="30" y="223"/>
                </a:lnTo>
                <a:lnTo>
                  <a:pt x="30" y="223"/>
                </a:lnTo>
                <a:lnTo>
                  <a:pt x="30" y="221"/>
                </a:lnTo>
                <a:lnTo>
                  <a:pt x="30" y="221"/>
                </a:lnTo>
                <a:lnTo>
                  <a:pt x="29" y="221"/>
                </a:lnTo>
                <a:lnTo>
                  <a:pt x="29" y="221"/>
                </a:lnTo>
                <a:lnTo>
                  <a:pt x="30" y="220"/>
                </a:lnTo>
                <a:lnTo>
                  <a:pt x="30" y="219"/>
                </a:lnTo>
                <a:lnTo>
                  <a:pt x="30" y="219"/>
                </a:lnTo>
                <a:lnTo>
                  <a:pt x="30" y="218"/>
                </a:lnTo>
                <a:lnTo>
                  <a:pt x="29" y="216"/>
                </a:lnTo>
                <a:lnTo>
                  <a:pt x="29" y="216"/>
                </a:lnTo>
                <a:lnTo>
                  <a:pt x="29" y="215"/>
                </a:lnTo>
                <a:lnTo>
                  <a:pt x="27" y="215"/>
                </a:lnTo>
                <a:lnTo>
                  <a:pt x="27" y="215"/>
                </a:lnTo>
                <a:lnTo>
                  <a:pt x="28" y="213"/>
                </a:lnTo>
                <a:lnTo>
                  <a:pt x="29" y="211"/>
                </a:lnTo>
                <a:lnTo>
                  <a:pt x="29" y="211"/>
                </a:lnTo>
                <a:lnTo>
                  <a:pt x="29" y="210"/>
                </a:lnTo>
                <a:lnTo>
                  <a:pt x="29" y="210"/>
                </a:lnTo>
                <a:lnTo>
                  <a:pt x="28" y="209"/>
                </a:lnTo>
                <a:lnTo>
                  <a:pt x="28" y="209"/>
                </a:lnTo>
                <a:lnTo>
                  <a:pt x="29" y="208"/>
                </a:lnTo>
                <a:lnTo>
                  <a:pt x="31" y="206"/>
                </a:lnTo>
                <a:lnTo>
                  <a:pt x="31" y="206"/>
                </a:lnTo>
                <a:lnTo>
                  <a:pt x="29" y="205"/>
                </a:lnTo>
                <a:lnTo>
                  <a:pt x="29" y="203"/>
                </a:lnTo>
                <a:lnTo>
                  <a:pt x="28" y="198"/>
                </a:lnTo>
                <a:lnTo>
                  <a:pt x="28" y="198"/>
                </a:lnTo>
                <a:lnTo>
                  <a:pt x="29" y="198"/>
                </a:lnTo>
                <a:lnTo>
                  <a:pt x="29" y="196"/>
                </a:lnTo>
                <a:lnTo>
                  <a:pt x="29" y="194"/>
                </a:lnTo>
                <a:lnTo>
                  <a:pt x="29" y="194"/>
                </a:lnTo>
                <a:lnTo>
                  <a:pt x="29" y="194"/>
                </a:lnTo>
                <a:lnTo>
                  <a:pt x="28" y="193"/>
                </a:lnTo>
                <a:lnTo>
                  <a:pt x="27" y="191"/>
                </a:lnTo>
                <a:lnTo>
                  <a:pt x="27" y="190"/>
                </a:lnTo>
                <a:lnTo>
                  <a:pt x="27" y="190"/>
                </a:lnTo>
                <a:lnTo>
                  <a:pt x="28" y="193"/>
                </a:lnTo>
                <a:lnTo>
                  <a:pt x="28" y="193"/>
                </a:lnTo>
                <a:lnTo>
                  <a:pt x="29" y="191"/>
                </a:lnTo>
                <a:lnTo>
                  <a:pt x="29" y="190"/>
                </a:lnTo>
                <a:lnTo>
                  <a:pt x="28" y="189"/>
                </a:lnTo>
                <a:lnTo>
                  <a:pt x="28" y="189"/>
                </a:lnTo>
                <a:lnTo>
                  <a:pt x="27" y="190"/>
                </a:lnTo>
                <a:lnTo>
                  <a:pt x="27" y="190"/>
                </a:lnTo>
                <a:lnTo>
                  <a:pt x="25" y="193"/>
                </a:lnTo>
                <a:lnTo>
                  <a:pt x="24" y="191"/>
                </a:lnTo>
                <a:lnTo>
                  <a:pt x="24" y="198"/>
                </a:lnTo>
                <a:lnTo>
                  <a:pt x="24" y="198"/>
                </a:lnTo>
                <a:lnTo>
                  <a:pt x="23" y="196"/>
                </a:lnTo>
                <a:lnTo>
                  <a:pt x="23" y="195"/>
                </a:lnTo>
                <a:lnTo>
                  <a:pt x="23" y="191"/>
                </a:lnTo>
                <a:lnTo>
                  <a:pt x="23" y="191"/>
                </a:lnTo>
                <a:lnTo>
                  <a:pt x="24" y="181"/>
                </a:lnTo>
                <a:lnTo>
                  <a:pt x="24" y="181"/>
                </a:lnTo>
                <a:lnTo>
                  <a:pt x="25" y="181"/>
                </a:lnTo>
                <a:lnTo>
                  <a:pt x="28" y="180"/>
                </a:lnTo>
                <a:lnTo>
                  <a:pt x="28" y="180"/>
                </a:lnTo>
                <a:lnTo>
                  <a:pt x="28" y="176"/>
                </a:lnTo>
                <a:lnTo>
                  <a:pt x="28" y="174"/>
                </a:lnTo>
                <a:lnTo>
                  <a:pt x="28" y="174"/>
                </a:lnTo>
                <a:lnTo>
                  <a:pt x="29" y="174"/>
                </a:lnTo>
                <a:lnTo>
                  <a:pt x="30" y="176"/>
                </a:lnTo>
                <a:lnTo>
                  <a:pt x="30" y="176"/>
                </a:lnTo>
                <a:lnTo>
                  <a:pt x="30" y="175"/>
                </a:lnTo>
                <a:lnTo>
                  <a:pt x="30" y="174"/>
                </a:lnTo>
                <a:lnTo>
                  <a:pt x="28" y="171"/>
                </a:lnTo>
                <a:lnTo>
                  <a:pt x="28" y="171"/>
                </a:lnTo>
                <a:lnTo>
                  <a:pt x="28" y="170"/>
                </a:lnTo>
                <a:lnTo>
                  <a:pt x="29" y="170"/>
                </a:lnTo>
                <a:lnTo>
                  <a:pt x="29" y="169"/>
                </a:lnTo>
                <a:lnTo>
                  <a:pt x="30" y="168"/>
                </a:lnTo>
                <a:lnTo>
                  <a:pt x="30" y="168"/>
                </a:lnTo>
                <a:lnTo>
                  <a:pt x="29" y="168"/>
                </a:lnTo>
                <a:lnTo>
                  <a:pt x="29" y="168"/>
                </a:lnTo>
                <a:lnTo>
                  <a:pt x="28" y="169"/>
                </a:lnTo>
                <a:lnTo>
                  <a:pt x="28" y="170"/>
                </a:lnTo>
                <a:lnTo>
                  <a:pt x="28" y="170"/>
                </a:lnTo>
                <a:lnTo>
                  <a:pt x="27" y="169"/>
                </a:lnTo>
                <a:lnTo>
                  <a:pt x="28" y="168"/>
                </a:lnTo>
                <a:lnTo>
                  <a:pt x="29" y="166"/>
                </a:lnTo>
                <a:lnTo>
                  <a:pt x="29" y="166"/>
                </a:lnTo>
                <a:lnTo>
                  <a:pt x="29" y="165"/>
                </a:lnTo>
                <a:lnTo>
                  <a:pt x="28" y="165"/>
                </a:lnTo>
                <a:lnTo>
                  <a:pt x="25" y="164"/>
                </a:lnTo>
                <a:lnTo>
                  <a:pt x="25" y="164"/>
                </a:lnTo>
                <a:lnTo>
                  <a:pt x="27" y="164"/>
                </a:lnTo>
                <a:lnTo>
                  <a:pt x="27" y="164"/>
                </a:lnTo>
                <a:lnTo>
                  <a:pt x="28" y="164"/>
                </a:lnTo>
                <a:lnTo>
                  <a:pt x="29" y="163"/>
                </a:lnTo>
                <a:lnTo>
                  <a:pt x="29" y="163"/>
                </a:lnTo>
                <a:lnTo>
                  <a:pt x="28" y="161"/>
                </a:lnTo>
                <a:lnTo>
                  <a:pt x="27" y="160"/>
                </a:lnTo>
                <a:lnTo>
                  <a:pt x="25" y="160"/>
                </a:lnTo>
                <a:lnTo>
                  <a:pt x="25" y="160"/>
                </a:lnTo>
                <a:lnTo>
                  <a:pt x="27" y="158"/>
                </a:lnTo>
                <a:lnTo>
                  <a:pt x="27" y="156"/>
                </a:lnTo>
                <a:lnTo>
                  <a:pt x="27" y="156"/>
                </a:lnTo>
                <a:lnTo>
                  <a:pt x="27" y="156"/>
                </a:lnTo>
                <a:lnTo>
                  <a:pt x="27" y="154"/>
                </a:lnTo>
                <a:lnTo>
                  <a:pt x="27" y="153"/>
                </a:lnTo>
                <a:lnTo>
                  <a:pt x="27" y="151"/>
                </a:lnTo>
                <a:lnTo>
                  <a:pt x="27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0"/>
                </a:lnTo>
                <a:lnTo>
                  <a:pt x="28" y="150"/>
                </a:lnTo>
                <a:lnTo>
                  <a:pt x="27" y="149"/>
                </a:lnTo>
                <a:lnTo>
                  <a:pt x="27" y="149"/>
                </a:lnTo>
                <a:lnTo>
                  <a:pt x="27" y="149"/>
                </a:lnTo>
                <a:lnTo>
                  <a:pt x="27" y="148"/>
                </a:lnTo>
                <a:lnTo>
                  <a:pt x="25" y="146"/>
                </a:lnTo>
                <a:lnTo>
                  <a:pt x="27" y="145"/>
                </a:lnTo>
                <a:lnTo>
                  <a:pt x="27" y="145"/>
                </a:lnTo>
                <a:lnTo>
                  <a:pt x="29" y="146"/>
                </a:lnTo>
                <a:lnTo>
                  <a:pt x="29" y="146"/>
                </a:lnTo>
                <a:lnTo>
                  <a:pt x="29" y="154"/>
                </a:lnTo>
                <a:lnTo>
                  <a:pt x="29" y="160"/>
                </a:lnTo>
                <a:lnTo>
                  <a:pt x="31" y="173"/>
                </a:lnTo>
                <a:lnTo>
                  <a:pt x="31" y="173"/>
                </a:lnTo>
                <a:lnTo>
                  <a:pt x="31" y="173"/>
                </a:lnTo>
                <a:lnTo>
                  <a:pt x="31" y="171"/>
                </a:lnTo>
                <a:lnTo>
                  <a:pt x="31" y="171"/>
                </a:lnTo>
                <a:lnTo>
                  <a:pt x="33" y="178"/>
                </a:lnTo>
                <a:lnTo>
                  <a:pt x="33" y="178"/>
                </a:lnTo>
                <a:lnTo>
                  <a:pt x="31" y="180"/>
                </a:lnTo>
                <a:lnTo>
                  <a:pt x="31" y="180"/>
                </a:lnTo>
                <a:lnTo>
                  <a:pt x="33" y="180"/>
                </a:lnTo>
                <a:lnTo>
                  <a:pt x="33" y="180"/>
                </a:lnTo>
                <a:lnTo>
                  <a:pt x="31" y="181"/>
                </a:lnTo>
                <a:lnTo>
                  <a:pt x="31" y="183"/>
                </a:lnTo>
                <a:lnTo>
                  <a:pt x="31" y="183"/>
                </a:lnTo>
                <a:lnTo>
                  <a:pt x="29" y="181"/>
                </a:lnTo>
                <a:lnTo>
                  <a:pt x="29" y="180"/>
                </a:lnTo>
                <a:lnTo>
                  <a:pt x="29" y="178"/>
                </a:lnTo>
                <a:lnTo>
                  <a:pt x="29" y="178"/>
                </a:lnTo>
                <a:lnTo>
                  <a:pt x="27" y="181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lnTo>
                  <a:pt x="24" y="188"/>
                </a:lnTo>
                <a:lnTo>
                  <a:pt x="25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6"/>
                </a:lnTo>
                <a:lnTo>
                  <a:pt x="28" y="185"/>
                </a:lnTo>
                <a:lnTo>
                  <a:pt x="28" y="185"/>
                </a:lnTo>
                <a:lnTo>
                  <a:pt x="27" y="184"/>
                </a:lnTo>
                <a:lnTo>
                  <a:pt x="27" y="184"/>
                </a:lnTo>
                <a:lnTo>
                  <a:pt x="31" y="185"/>
                </a:lnTo>
                <a:lnTo>
                  <a:pt x="33" y="184"/>
                </a:lnTo>
                <a:lnTo>
                  <a:pt x="33" y="183"/>
                </a:lnTo>
                <a:lnTo>
                  <a:pt x="33" y="183"/>
                </a:lnTo>
                <a:lnTo>
                  <a:pt x="34" y="191"/>
                </a:lnTo>
                <a:lnTo>
                  <a:pt x="34" y="195"/>
                </a:lnTo>
                <a:lnTo>
                  <a:pt x="34" y="200"/>
                </a:lnTo>
                <a:lnTo>
                  <a:pt x="34" y="200"/>
                </a:lnTo>
                <a:lnTo>
                  <a:pt x="34" y="201"/>
                </a:lnTo>
                <a:lnTo>
                  <a:pt x="34" y="204"/>
                </a:lnTo>
                <a:lnTo>
                  <a:pt x="34" y="210"/>
                </a:lnTo>
                <a:lnTo>
                  <a:pt x="34" y="210"/>
                </a:lnTo>
                <a:lnTo>
                  <a:pt x="35" y="210"/>
                </a:lnTo>
                <a:lnTo>
                  <a:pt x="36" y="211"/>
                </a:lnTo>
                <a:lnTo>
                  <a:pt x="36" y="213"/>
                </a:lnTo>
                <a:lnTo>
                  <a:pt x="36" y="213"/>
                </a:lnTo>
                <a:lnTo>
                  <a:pt x="34" y="214"/>
                </a:lnTo>
                <a:lnTo>
                  <a:pt x="31" y="214"/>
                </a:lnTo>
                <a:lnTo>
                  <a:pt x="31" y="214"/>
                </a:lnTo>
                <a:lnTo>
                  <a:pt x="33" y="220"/>
                </a:lnTo>
                <a:lnTo>
                  <a:pt x="33" y="220"/>
                </a:lnTo>
                <a:lnTo>
                  <a:pt x="34" y="220"/>
                </a:lnTo>
                <a:lnTo>
                  <a:pt x="35" y="219"/>
                </a:lnTo>
                <a:lnTo>
                  <a:pt x="35" y="219"/>
                </a:lnTo>
                <a:lnTo>
                  <a:pt x="34" y="218"/>
                </a:lnTo>
                <a:lnTo>
                  <a:pt x="33" y="215"/>
                </a:lnTo>
                <a:lnTo>
                  <a:pt x="33" y="215"/>
                </a:lnTo>
                <a:lnTo>
                  <a:pt x="35" y="214"/>
                </a:lnTo>
                <a:lnTo>
                  <a:pt x="36" y="215"/>
                </a:lnTo>
                <a:lnTo>
                  <a:pt x="36" y="218"/>
                </a:lnTo>
                <a:lnTo>
                  <a:pt x="36" y="220"/>
                </a:lnTo>
                <a:lnTo>
                  <a:pt x="36" y="220"/>
                </a:lnTo>
                <a:lnTo>
                  <a:pt x="35" y="220"/>
                </a:lnTo>
                <a:lnTo>
                  <a:pt x="35" y="220"/>
                </a:lnTo>
                <a:lnTo>
                  <a:pt x="35" y="221"/>
                </a:lnTo>
                <a:lnTo>
                  <a:pt x="36" y="223"/>
                </a:lnTo>
                <a:lnTo>
                  <a:pt x="36" y="223"/>
                </a:lnTo>
                <a:lnTo>
                  <a:pt x="36" y="223"/>
                </a:lnTo>
                <a:lnTo>
                  <a:pt x="37" y="239"/>
                </a:lnTo>
                <a:lnTo>
                  <a:pt x="37" y="239"/>
                </a:lnTo>
                <a:lnTo>
                  <a:pt x="37" y="245"/>
                </a:lnTo>
                <a:lnTo>
                  <a:pt x="37" y="250"/>
                </a:lnTo>
                <a:lnTo>
                  <a:pt x="37" y="250"/>
                </a:lnTo>
                <a:lnTo>
                  <a:pt x="39" y="255"/>
                </a:lnTo>
                <a:lnTo>
                  <a:pt x="39" y="255"/>
                </a:lnTo>
                <a:lnTo>
                  <a:pt x="39" y="259"/>
                </a:lnTo>
                <a:lnTo>
                  <a:pt x="40" y="262"/>
                </a:lnTo>
                <a:lnTo>
                  <a:pt x="40" y="262"/>
                </a:lnTo>
                <a:lnTo>
                  <a:pt x="41" y="260"/>
                </a:lnTo>
                <a:lnTo>
                  <a:pt x="42" y="259"/>
                </a:lnTo>
                <a:lnTo>
                  <a:pt x="42" y="259"/>
                </a:lnTo>
                <a:lnTo>
                  <a:pt x="43" y="258"/>
                </a:lnTo>
                <a:lnTo>
                  <a:pt x="43" y="258"/>
                </a:lnTo>
                <a:lnTo>
                  <a:pt x="43" y="253"/>
                </a:lnTo>
                <a:lnTo>
                  <a:pt x="45" y="252"/>
                </a:lnTo>
                <a:lnTo>
                  <a:pt x="46" y="250"/>
                </a:lnTo>
                <a:lnTo>
                  <a:pt x="46" y="250"/>
                </a:lnTo>
                <a:lnTo>
                  <a:pt x="43" y="248"/>
                </a:lnTo>
                <a:lnTo>
                  <a:pt x="42" y="245"/>
                </a:lnTo>
                <a:lnTo>
                  <a:pt x="42" y="245"/>
                </a:lnTo>
                <a:lnTo>
                  <a:pt x="41" y="245"/>
                </a:lnTo>
                <a:lnTo>
                  <a:pt x="40" y="245"/>
                </a:lnTo>
                <a:lnTo>
                  <a:pt x="40" y="245"/>
                </a:lnTo>
                <a:lnTo>
                  <a:pt x="40" y="244"/>
                </a:lnTo>
                <a:lnTo>
                  <a:pt x="41" y="244"/>
                </a:lnTo>
                <a:lnTo>
                  <a:pt x="43" y="245"/>
                </a:lnTo>
                <a:lnTo>
                  <a:pt x="43" y="245"/>
                </a:lnTo>
                <a:lnTo>
                  <a:pt x="45" y="240"/>
                </a:lnTo>
                <a:lnTo>
                  <a:pt x="45" y="240"/>
                </a:lnTo>
                <a:lnTo>
                  <a:pt x="45" y="239"/>
                </a:lnTo>
                <a:lnTo>
                  <a:pt x="43" y="240"/>
                </a:lnTo>
                <a:lnTo>
                  <a:pt x="42" y="240"/>
                </a:lnTo>
                <a:lnTo>
                  <a:pt x="42" y="239"/>
                </a:lnTo>
                <a:lnTo>
                  <a:pt x="42" y="239"/>
                </a:lnTo>
                <a:lnTo>
                  <a:pt x="41" y="240"/>
                </a:lnTo>
                <a:lnTo>
                  <a:pt x="42" y="242"/>
                </a:lnTo>
                <a:lnTo>
                  <a:pt x="42" y="243"/>
                </a:lnTo>
                <a:lnTo>
                  <a:pt x="42" y="244"/>
                </a:lnTo>
                <a:lnTo>
                  <a:pt x="42" y="244"/>
                </a:lnTo>
                <a:lnTo>
                  <a:pt x="41" y="243"/>
                </a:lnTo>
                <a:lnTo>
                  <a:pt x="40" y="242"/>
                </a:lnTo>
                <a:lnTo>
                  <a:pt x="40" y="242"/>
                </a:lnTo>
                <a:lnTo>
                  <a:pt x="40" y="234"/>
                </a:lnTo>
                <a:lnTo>
                  <a:pt x="40" y="225"/>
                </a:lnTo>
                <a:lnTo>
                  <a:pt x="40" y="225"/>
                </a:lnTo>
                <a:lnTo>
                  <a:pt x="40" y="225"/>
                </a:lnTo>
                <a:lnTo>
                  <a:pt x="40" y="226"/>
                </a:lnTo>
                <a:lnTo>
                  <a:pt x="41" y="228"/>
                </a:lnTo>
                <a:lnTo>
                  <a:pt x="41" y="229"/>
                </a:lnTo>
                <a:lnTo>
                  <a:pt x="41" y="229"/>
                </a:lnTo>
                <a:lnTo>
                  <a:pt x="42" y="228"/>
                </a:lnTo>
                <a:lnTo>
                  <a:pt x="42" y="228"/>
                </a:lnTo>
                <a:lnTo>
                  <a:pt x="42" y="225"/>
                </a:lnTo>
                <a:lnTo>
                  <a:pt x="42" y="225"/>
                </a:lnTo>
                <a:lnTo>
                  <a:pt x="42" y="224"/>
                </a:lnTo>
                <a:lnTo>
                  <a:pt x="42" y="224"/>
                </a:lnTo>
                <a:lnTo>
                  <a:pt x="41" y="224"/>
                </a:lnTo>
                <a:lnTo>
                  <a:pt x="41" y="223"/>
                </a:lnTo>
                <a:lnTo>
                  <a:pt x="41" y="223"/>
                </a:lnTo>
                <a:lnTo>
                  <a:pt x="42" y="223"/>
                </a:lnTo>
                <a:lnTo>
                  <a:pt x="42" y="223"/>
                </a:lnTo>
                <a:lnTo>
                  <a:pt x="42" y="220"/>
                </a:lnTo>
                <a:lnTo>
                  <a:pt x="42" y="220"/>
                </a:lnTo>
                <a:lnTo>
                  <a:pt x="41" y="220"/>
                </a:lnTo>
                <a:lnTo>
                  <a:pt x="42" y="219"/>
                </a:lnTo>
                <a:lnTo>
                  <a:pt x="42" y="219"/>
                </a:lnTo>
                <a:lnTo>
                  <a:pt x="43" y="218"/>
                </a:lnTo>
                <a:lnTo>
                  <a:pt x="43" y="215"/>
                </a:lnTo>
                <a:lnTo>
                  <a:pt x="43" y="215"/>
                </a:lnTo>
                <a:lnTo>
                  <a:pt x="42" y="216"/>
                </a:lnTo>
                <a:lnTo>
                  <a:pt x="41" y="218"/>
                </a:lnTo>
                <a:lnTo>
                  <a:pt x="40" y="218"/>
                </a:lnTo>
                <a:lnTo>
                  <a:pt x="40" y="218"/>
                </a:lnTo>
                <a:lnTo>
                  <a:pt x="41" y="216"/>
                </a:lnTo>
                <a:lnTo>
                  <a:pt x="41" y="216"/>
                </a:lnTo>
                <a:lnTo>
                  <a:pt x="42" y="215"/>
                </a:lnTo>
                <a:lnTo>
                  <a:pt x="42" y="215"/>
                </a:lnTo>
                <a:lnTo>
                  <a:pt x="42" y="214"/>
                </a:lnTo>
                <a:lnTo>
                  <a:pt x="42" y="214"/>
                </a:lnTo>
                <a:lnTo>
                  <a:pt x="41" y="214"/>
                </a:lnTo>
                <a:lnTo>
                  <a:pt x="40" y="214"/>
                </a:lnTo>
                <a:lnTo>
                  <a:pt x="40" y="215"/>
                </a:lnTo>
                <a:lnTo>
                  <a:pt x="40" y="215"/>
                </a:lnTo>
                <a:lnTo>
                  <a:pt x="40" y="215"/>
                </a:lnTo>
                <a:lnTo>
                  <a:pt x="39" y="214"/>
                </a:lnTo>
                <a:lnTo>
                  <a:pt x="40" y="214"/>
                </a:lnTo>
                <a:lnTo>
                  <a:pt x="40" y="214"/>
                </a:lnTo>
                <a:lnTo>
                  <a:pt x="39" y="211"/>
                </a:lnTo>
                <a:lnTo>
                  <a:pt x="39" y="211"/>
                </a:lnTo>
                <a:lnTo>
                  <a:pt x="39" y="201"/>
                </a:lnTo>
                <a:lnTo>
                  <a:pt x="39" y="201"/>
                </a:lnTo>
                <a:lnTo>
                  <a:pt x="39" y="204"/>
                </a:lnTo>
                <a:lnTo>
                  <a:pt x="39" y="206"/>
                </a:lnTo>
                <a:lnTo>
                  <a:pt x="39" y="206"/>
                </a:lnTo>
                <a:lnTo>
                  <a:pt x="40" y="205"/>
                </a:lnTo>
                <a:lnTo>
                  <a:pt x="40" y="205"/>
                </a:lnTo>
                <a:lnTo>
                  <a:pt x="40" y="203"/>
                </a:lnTo>
                <a:lnTo>
                  <a:pt x="40" y="203"/>
                </a:lnTo>
                <a:lnTo>
                  <a:pt x="42" y="201"/>
                </a:lnTo>
                <a:lnTo>
                  <a:pt x="43" y="200"/>
                </a:lnTo>
                <a:lnTo>
                  <a:pt x="43" y="200"/>
                </a:lnTo>
                <a:lnTo>
                  <a:pt x="42" y="200"/>
                </a:lnTo>
                <a:lnTo>
                  <a:pt x="42" y="200"/>
                </a:lnTo>
                <a:lnTo>
                  <a:pt x="41" y="200"/>
                </a:lnTo>
                <a:lnTo>
                  <a:pt x="40" y="200"/>
                </a:lnTo>
                <a:lnTo>
                  <a:pt x="40" y="200"/>
                </a:lnTo>
                <a:lnTo>
                  <a:pt x="40" y="199"/>
                </a:lnTo>
                <a:lnTo>
                  <a:pt x="41" y="198"/>
                </a:lnTo>
                <a:lnTo>
                  <a:pt x="43" y="198"/>
                </a:lnTo>
                <a:lnTo>
                  <a:pt x="45" y="196"/>
                </a:lnTo>
                <a:lnTo>
                  <a:pt x="45" y="196"/>
                </a:lnTo>
                <a:lnTo>
                  <a:pt x="45" y="194"/>
                </a:lnTo>
                <a:lnTo>
                  <a:pt x="46" y="191"/>
                </a:lnTo>
                <a:lnTo>
                  <a:pt x="46" y="191"/>
                </a:lnTo>
                <a:lnTo>
                  <a:pt x="45" y="190"/>
                </a:lnTo>
                <a:lnTo>
                  <a:pt x="43" y="190"/>
                </a:lnTo>
                <a:lnTo>
                  <a:pt x="43" y="190"/>
                </a:lnTo>
                <a:lnTo>
                  <a:pt x="43" y="188"/>
                </a:lnTo>
                <a:lnTo>
                  <a:pt x="45" y="188"/>
                </a:lnTo>
                <a:lnTo>
                  <a:pt x="45" y="186"/>
                </a:lnTo>
                <a:lnTo>
                  <a:pt x="45" y="184"/>
                </a:lnTo>
                <a:lnTo>
                  <a:pt x="45" y="184"/>
                </a:lnTo>
                <a:lnTo>
                  <a:pt x="47" y="184"/>
                </a:lnTo>
                <a:lnTo>
                  <a:pt x="47" y="183"/>
                </a:lnTo>
                <a:lnTo>
                  <a:pt x="48" y="183"/>
                </a:lnTo>
                <a:lnTo>
                  <a:pt x="51" y="183"/>
                </a:lnTo>
                <a:lnTo>
                  <a:pt x="51" y="183"/>
                </a:lnTo>
                <a:lnTo>
                  <a:pt x="50" y="184"/>
                </a:lnTo>
                <a:lnTo>
                  <a:pt x="51" y="185"/>
                </a:lnTo>
                <a:lnTo>
                  <a:pt x="52" y="188"/>
                </a:lnTo>
                <a:lnTo>
                  <a:pt x="52" y="188"/>
                </a:lnTo>
                <a:lnTo>
                  <a:pt x="53" y="186"/>
                </a:lnTo>
                <a:lnTo>
                  <a:pt x="53" y="185"/>
                </a:lnTo>
                <a:lnTo>
                  <a:pt x="53" y="185"/>
                </a:lnTo>
                <a:lnTo>
                  <a:pt x="54" y="186"/>
                </a:lnTo>
                <a:lnTo>
                  <a:pt x="54" y="186"/>
                </a:lnTo>
                <a:lnTo>
                  <a:pt x="54" y="188"/>
                </a:lnTo>
                <a:lnTo>
                  <a:pt x="53" y="188"/>
                </a:lnTo>
                <a:lnTo>
                  <a:pt x="53" y="188"/>
                </a:lnTo>
                <a:lnTo>
                  <a:pt x="54" y="189"/>
                </a:lnTo>
                <a:lnTo>
                  <a:pt x="54" y="189"/>
                </a:lnTo>
                <a:lnTo>
                  <a:pt x="53" y="190"/>
                </a:lnTo>
                <a:lnTo>
                  <a:pt x="53" y="190"/>
                </a:lnTo>
                <a:lnTo>
                  <a:pt x="53" y="190"/>
                </a:lnTo>
                <a:lnTo>
                  <a:pt x="53" y="189"/>
                </a:lnTo>
                <a:lnTo>
                  <a:pt x="53" y="189"/>
                </a:lnTo>
                <a:lnTo>
                  <a:pt x="51" y="189"/>
                </a:lnTo>
                <a:lnTo>
                  <a:pt x="50" y="188"/>
                </a:lnTo>
                <a:lnTo>
                  <a:pt x="50" y="188"/>
                </a:lnTo>
                <a:lnTo>
                  <a:pt x="48" y="189"/>
                </a:lnTo>
                <a:lnTo>
                  <a:pt x="48" y="189"/>
                </a:lnTo>
                <a:lnTo>
                  <a:pt x="50" y="191"/>
                </a:lnTo>
                <a:lnTo>
                  <a:pt x="50" y="191"/>
                </a:lnTo>
                <a:lnTo>
                  <a:pt x="48" y="191"/>
                </a:lnTo>
                <a:lnTo>
                  <a:pt x="46" y="191"/>
                </a:lnTo>
                <a:lnTo>
                  <a:pt x="46" y="191"/>
                </a:lnTo>
                <a:lnTo>
                  <a:pt x="46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4"/>
                </a:lnTo>
                <a:lnTo>
                  <a:pt x="48" y="194"/>
                </a:lnTo>
                <a:lnTo>
                  <a:pt x="50" y="194"/>
                </a:lnTo>
                <a:lnTo>
                  <a:pt x="50" y="193"/>
                </a:lnTo>
                <a:lnTo>
                  <a:pt x="50" y="193"/>
                </a:lnTo>
                <a:lnTo>
                  <a:pt x="51" y="193"/>
                </a:lnTo>
                <a:lnTo>
                  <a:pt x="51" y="193"/>
                </a:lnTo>
                <a:lnTo>
                  <a:pt x="51" y="194"/>
                </a:lnTo>
                <a:lnTo>
                  <a:pt x="51" y="195"/>
                </a:lnTo>
                <a:lnTo>
                  <a:pt x="50" y="195"/>
                </a:lnTo>
                <a:lnTo>
                  <a:pt x="50" y="195"/>
                </a:lnTo>
                <a:lnTo>
                  <a:pt x="52" y="196"/>
                </a:lnTo>
                <a:lnTo>
                  <a:pt x="52" y="199"/>
                </a:lnTo>
                <a:lnTo>
                  <a:pt x="52" y="199"/>
                </a:lnTo>
                <a:lnTo>
                  <a:pt x="50" y="199"/>
                </a:lnTo>
                <a:lnTo>
                  <a:pt x="48" y="200"/>
                </a:lnTo>
                <a:lnTo>
                  <a:pt x="48" y="201"/>
                </a:lnTo>
                <a:lnTo>
                  <a:pt x="48" y="201"/>
                </a:lnTo>
                <a:lnTo>
                  <a:pt x="48" y="201"/>
                </a:lnTo>
                <a:lnTo>
                  <a:pt x="47" y="201"/>
                </a:lnTo>
                <a:lnTo>
                  <a:pt x="47" y="201"/>
                </a:lnTo>
                <a:lnTo>
                  <a:pt x="46" y="201"/>
                </a:lnTo>
                <a:lnTo>
                  <a:pt x="46" y="201"/>
                </a:lnTo>
                <a:lnTo>
                  <a:pt x="47" y="203"/>
                </a:lnTo>
                <a:lnTo>
                  <a:pt x="47" y="204"/>
                </a:lnTo>
                <a:lnTo>
                  <a:pt x="47" y="204"/>
                </a:lnTo>
                <a:lnTo>
                  <a:pt x="46" y="205"/>
                </a:lnTo>
                <a:lnTo>
                  <a:pt x="46" y="205"/>
                </a:lnTo>
                <a:lnTo>
                  <a:pt x="46" y="205"/>
                </a:lnTo>
                <a:lnTo>
                  <a:pt x="43" y="205"/>
                </a:lnTo>
                <a:lnTo>
                  <a:pt x="41" y="205"/>
                </a:lnTo>
                <a:lnTo>
                  <a:pt x="41" y="205"/>
                </a:lnTo>
                <a:lnTo>
                  <a:pt x="42" y="206"/>
                </a:lnTo>
                <a:lnTo>
                  <a:pt x="43" y="208"/>
                </a:lnTo>
                <a:lnTo>
                  <a:pt x="43" y="209"/>
                </a:lnTo>
                <a:lnTo>
                  <a:pt x="43" y="209"/>
                </a:lnTo>
                <a:lnTo>
                  <a:pt x="42" y="209"/>
                </a:lnTo>
                <a:lnTo>
                  <a:pt x="41" y="208"/>
                </a:lnTo>
                <a:lnTo>
                  <a:pt x="41" y="208"/>
                </a:lnTo>
                <a:lnTo>
                  <a:pt x="40" y="208"/>
                </a:lnTo>
                <a:lnTo>
                  <a:pt x="40" y="208"/>
                </a:lnTo>
                <a:lnTo>
                  <a:pt x="40" y="209"/>
                </a:lnTo>
                <a:lnTo>
                  <a:pt x="40" y="209"/>
                </a:lnTo>
                <a:lnTo>
                  <a:pt x="42" y="210"/>
                </a:lnTo>
                <a:lnTo>
                  <a:pt x="42" y="210"/>
                </a:lnTo>
                <a:lnTo>
                  <a:pt x="40" y="210"/>
                </a:lnTo>
                <a:lnTo>
                  <a:pt x="40" y="211"/>
                </a:lnTo>
                <a:lnTo>
                  <a:pt x="40" y="213"/>
                </a:lnTo>
                <a:lnTo>
                  <a:pt x="40" y="213"/>
                </a:lnTo>
                <a:lnTo>
                  <a:pt x="41" y="213"/>
                </a:lnTo>
                <a:lnTo>
                  <a:pt x="42" y="214"/>
                </a:lnTo>
                <a:lnTo>
                  <a:pt x="42" y="214"/>
                </a:lnTo>
                <a:lnTo>
                  <a:pt x="43" y="214"/>
                </a:lnTo>
                <a:lnTo>
                  <a:pt x="42" y="213"/>
                </a:lnTo>
                <a:lnTo>
                  <a:pt x="42" y="211"/>
                </a:lnTo>
                <a:lnTo>
                  <a:pt x="42" y="210"/>
                </a:lnTo>
                <a:lnTo>
                  <a:pt x="42" y="210"/>
                </a:lnTo>
                <a:lnTo>
                  <a:pt x="43" y="210"/>
                </a:lnTo>
                <a:lnTo>
                  <a:pt x="43" y="210"/>
                </a:lnTo>
                <a:lnTo>
                  <a:pt x="45" y="209"/>
                </a:lnTo>
                <a:lnTo>
                  <a:pt x="45" y="209"/>
                </a:lnTo>
                <a:lnTo>
                  <a:pt x="46" y="209"/>
                </a:lnTo>
                <a:lnTo>
                  <a:pt x="46" y="209"/>
                </a:lnTo>
                <a:lnTo>
                  <a:pt x="47" y="208"/>
                </a:lnTo>
                <a:lnTo>
                  <a:pt x="47" y="208"/>
                </a:lnTo>
                <a:lnTo>
                  <a:pt x="47" y="208"/>
                </a:lnTo>
                <a:lnTo>
                  <a:pt x="48" y="210"/>
                </a:lnTo>
                <a:lnTo>
                  <a:pt x="48" y="210"/>
                </a:lnTo>
                <a:lnTo>
                  <a:pt x="46" y="209"/>
                </a:lnTo>
                <a:lnTo>
                  <a:pt x="46" y="209"/>
                </a:lnTo>
                <a:lnTo>
                  <a:pt x="47" y="211"/>
                </a:lnTo>
                <a:lnTo>
                  <a:pt x="47" y="213"/>
                </a:lnTo>
                <a:lnTo>
                  <a:pt x="47" y="213"/>
                </a:lnTo>
                <a:lnTo>
                  <a:pt x="50" y="211"/>
                </a:lnTo>
                <a:lnTo>
                  <a:pt x="50" y="210"/>
                </a:lnTo>
                <a:lnTo>
                  <a:pt x="50" y="206"/>
                </a:lnTo>
                <a:lnTo>
                  <a:pt x="50" y="206"/>
                </a:lnTo>
                <a:lnTo>
                  <a:pt x="51" y="206"/>
                </a:lnTo>
                <a:lnTo>
                  <a:pt x="51" y="208"/>
                </a:lnTo>
                <a:lnTo>
                  <a:pt x="51" y="209"/>
                </a:lnTo>
                <a:lnTo>
                  <a:pt x="51" y="209"/>
                </a:lnTo>
                <a:lnTo>
                  <a:pt x="53" y="209"/>
                </a:lnTo>
                <a:lnTo>
                  <a:pt x="54" y="209"/>
                </a:lnTo>
                <a:lnTo>
                  <a:pt x="54" y="209"/>
                </a:lnTo>
                <a:lnTo>
                  <a:pt x="56" y="209"/>
                </a:lnTo>
                <a:lnTo>
                  <a:pt x="56" y="208"/>
                </a:lnTo>
                <a:lnTo>
                  <a:pt x="56" y="208"/>
                </a:lnTo>
                <a:lnTo>
                  <a:pt x="54" y="206"/>
                </a:lnTo>
                <a:lnTo>
                  <a:pt x="54" y="205"/>
                </a:lnTo>
                <a:lnTo>
                  <a:pt x="56" y="205"/>
                </a:lnTo>
                <a:lnTo>
                  <a:pt x="56" y="205"/>
                </a:lnTo>
                <a:lnTo>
                  <a:pt x="57" y="205"/>
                </a:lnTo>
                <a:lnTo>
                  <a:pt x="57" y="208"/>
                </a:lnTo>
                <a:lnTo>
                  <a:pt x="57" y="214"/>
                </a:lnTo>
                <a:lnTo>
                  <a:pt x="57" y="214"/>
                </a:lnTo>
                <a:lnTo>
                  <a:pt x="57" y="216"/>
                </a:lnTo>
                <a:lnTo>
                  <a:pt x="57" y="219"/>
                </a:lnTo>
                <a:lnTo>
                  <a:pt x="57" y="219"/>
                </a:lnTo>
                <a:lnTo>
                  <a:pt x="57" y="218"/>
                </a:lnTo>
                <a:lnTo>
                  <a:pt x="57" y="216"/>
                </a:lnTo>
                <a:lnTo>
                  <a:pt x="57" y="216"/>
                </a:lnTo>
                <a:lnTo>
                  <a:pt x="57" y="218"/>
                </a:lnTo>
                <a:lnTo>
                  <a:pt x="57" y="219"/>
                </a:lnTo>
                <a:lnTo>
                  <a:pt x="57" y="220"/>
                </a:lnTo>
                <a:lnTo>
                  <a:pt x="57" y="220"/>
                </a:lnTo>
                <a:lnTo>
                  <a:pt x="57" y="221"/>
                </a:lnTo>
                <a:lnTo>
                  <a:pt x="56" y="223"/>
                </a:lnTo>
                <a:lnTo>
                  <a:pt x="56" y="223"/>
                </a:lnTo>
                <a:lnTo>
                  <a:pt x="58" y="225"/>
                </a:lnTo>
                <a:lnTo>
                  <a:pt x="58" y="225"/>
                </a:lnTo>
                <a:lnTo>
                  <a:pt x="57" y="228"/>
                </a:lnTo>
                <a:lnTo>
                  <a:pt x="57" y="228"/>
                </a:lnTo>
                <a:lnTo>
                  <a:pt x="58" y="230"/>
                </a:lnTo>
                <a:lnTo>
                  <a:pt x="58" y="233"/>
                </a:lnTo>
                <a:lnTo>
                  <a:pt x="57" y="234"/>
                </a:lnTo>
                <a:lnTo>
                  <a:pt x="57" y="234"/>
                </a:lnTo>
                <a:lnTo>
                  <a:pt x="56" y="233"/>
                </a:lnTo>
                <a:lnTo>
                  <a:pt x="54" y="231"/>
                </a:lnTo>
                <a:lnTo>
                  <a:pt x="53" y="230"/>
                </a:lnTo>
                <a:lnTo>
                  <a:pt x="54" y="228"/>
                </a:lnTo>
                <a:lnTo>
                  <a:pt x="54" y="228"/>
                </a:lnTo>
                <a:lnTo>
                  <a:pt x="53" y="228"/>
                </a:lnTo>
                <a:lnTo>
                  <a:pt x="53" y="229"/>
                </a:lnTo>
                <a:lnTo>
                  <a:pt x="52" y="233"/>
                </a:lnTo>
                <a:lnTo>
                  <a:pt x="52" y="233"/>
                </a:lnTo>
                <a:lnTo>
                  <a:pt x="53" y="233"/>
                </a:lnTo>
                <a:lnTo>
                  <a:pt x="54" y="233"/>
                </a:lnTo>
                <a:lnTo>
                  <a:pt x="54" y="233"/>
                </a:lnTo>
                <a:lnTo>
                  <a:pt x="54" y="234"/>
                </a:lnTo>
                <a:lnTo>
                  <a:pt x="56" y="235"/>
                </a:lnTo>
                <a:lnTo>
                  <a:pt x="56" y="235"/>
                </a:lnTo>
                <a:lnTo>
                  <a:pt x="56" y="237"/>
                </a:lnTo>
                <a:lnTo>
                  <a:pt x="56" y="238"/>
                </a:lnTo>
                <a:lnTo>
                  <a:pt x="57" y="238"/>
                </a:lnTo>
                <a:lnTo>
                  <a:pt x="57" y="238"/>
                </a:lnTo>
                <a:lnTo>
                  <a:pt x="57" y="237"/>
                </a:lnTo>
                <a:lnTo>
                  <a:pt x="57" y="237"/>
                </a:lnTo>
                <a:lnTo>
                  <a:pt x="57" y="235"/>
                </a:lnTo>
                <a:lnTo>
                  <a:pt x="58" y="234"/>
                </a:lnTo>
                <a:lnTo>
                  <a:pt x="58" y="234"/>
                </a:lnTo>
                <a:lnTo>
                  <a:pt x="58" y="237"/>
                </a:lnTo>
                <a:lnTo>
                  <a:pt x="58" y="239"/>
                </a:lnTo>
                <a:lnTo>
                  <a:pt x="58" y="244"/>
                </a:lnTo>
                <a:lnTo>
                  <a:pt x="58" y="244"/>
                </a:lnTo>
                <a:lnTo>
                  <a:pt x="59" y="247"/>
                </a:lnTo>
                <a:lnTo>
                  <a:pt x="59" y="247"/>
                </a:lnTo>
                <a:lnTo>
                  <a:pt x="59" y="255"/>
                </a:lnTo>
                <a:lnTo>
                  <a:pt x="59" y="255"/>
                </a:lnTo>
                <a:lnTo>
                  <a:pt x="59" y="262"/>
                </a:lnTo>
                <a:lnTo>
                  <a:pt x="59" y="268"/>
                </a:lnTo>
                <a:lnTo>
                  <a:pt x="59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9"/>
                </a:lnTo>
                <a:lnTo>
                  <a:pt x="59" y="270"/>
                </a:lnTo>
                <a:lnTo>
                  <a:pt x="59" y="270"/>
                </a:lnTo>
                <a:lnTo>
                  <a:pt x="57" y="270"/>
                </a:lnTo>
                <a:lnTo>
                  <a:pt x="58" y="270"/>
                </a:lnTo>
                <a:lnTo>
                  <a:pt x="58" y="273"/>
                </a:lnTo>
                <a:lnTo>
                  <a:pt x="59" y="274"/>
                </a:lnTo>
                <a:lnTo>
                  <a:pt x="59" y="274"/>
                </a:lnTo>
                <a:lnTo>
                  <a:pt x="59" y="275"/>
                </a:lnTo>
                <a:lnTo>
                  <a:pt x="60" y="275"/>
                </a:lnTo>
                <a:lnTo>
                  <a:pt x="60" y="275"/>
                </a:lnTo>
                <a:lnTo>
                  <a:pt x="60" y="279"/>
                </a:lnTo>
                <a:lnTo>
                  <a:pt x="60" y="280"/>
                </a:lnTo>
                <a:lnTo>
                  <a:pt x="59" y="282"/>
                </a:lnTo>
                <a:lnTo>
                  <a:pt x="59" y="282"/>
                </a:lnTo>
                <a:lnTo>
                  <a:pt x="59" y="283"/>
                </a:lnTo>
                <a:lnTo>
                  <a:pt x="59" y="283"/>
                </a:lnTo>
                <a:lnTo>
                  <a:pt x="60" y="284"/>
                </a:lnTo>
                <a:lnTo>
                  <a:pt x="60" y="285"/>
                </a:lnTo>
                <a:lnTo>
                  <a:pt x="60" y="285"/>
                </a:lnTo>
                <a:lnTo>
                  <a:pt x="58" y="285"/>
                </a:lnTo>
                <a:lnTo>
                  <a:pt x="58" y="283"/>
                </a:lnTo>
                <a:lnTo>
                  <a:pt x="58" y="283"/>
                </a:lnTo>
                <a:lnTo>
                  <a:pt x="57" y="283"/>
                </a:lnTo>
                <a:lnTo>
                  <a:pt x="57" y="284"/>
                </a:lnTo>
                <a:lnTo>
                  <a:pt x="56" y="287"/>
                </a:lnTo>
                <a:lnTo>
                  <a:pt x="56" y="287"/>
                </a:lnTo>
                <a:lnTo>
                  <a:pt x="58" y="287"/>
                </a:lnTo>
                <a:lnTo>
                  <a:pt x="59" y="285"/>
                </a:lnTo>
                <a:lnTo>
                  <a:pt x="59" y="285"/>
                </a:lnTo>
                <a:lnTo>
                  <a:pt x="60" y="308"/>
                </a:lnTo>
                <a:lnTo>
                  <a:pt x="60" y="329"/>
                </a:lnTo>
                <a:lnTo>
                  <a:pt x="59" y="372"/>
                </a:lnTo>
                <a:lnTo>
                  <a:pt x="59" y="372"/>
                </a:lnTo>
                <a:lnTo>
                  <a:pt x="59" y="384"/>
                </a:lnTo>
                <a:lnTo>
                  <a:pt x="59" y="384"/>
                </a:lnTo>
                <a:lnTo>
                  <a:pt x="59" y="387"/>
                </a:lnTo>
                <a:lnTo>
                  <a:pt x="59" y="387"/>
                </a:lnTo>
                <a:lnTo>
                  <a:pt x="59" y="395"/>
                </a:lnTo>
                <a:lnTo>
                  <a:pt x="59" y="395"/>
                </a:lnTo>
                <a:lnTo>
                  <a:pt x="59" y="402"/>
                </a:lnTo>
                <a:lnTo>
                  <a:pt x="59" y="402"/>
                </a:lnTo>
                <a:lnTo>
                  <a:pt x="59" y="409"/>
                </a:lnTo>
                <a:lnTo>
                  <a:pt x="59" y="418"/>
                </a:lnTo>
                <a:lnTo>
                  <a:pt x="59" y="418"/>
                </a:lnTo>
                <a:lnTo>
                  <a:pt x="60" y="423"/>
                </a:lnTo>
                <a:lnTo>
                  <a:pt x="60" y="425"/>
                </a:lnTo>
                <a:lnTo>
                  <a:pt x="59" y="428"/>
                </a:lnTo>
                <a:lnTo>
                  <a:pt x="59" y="428"/>
                </a:lnTo>
                <a:lnTo>
                  <a:pt x="59" y="433"/>
                </a:lnTo>
                <a:lnTo>
                  <a:pt x="59" y="437"/>
                </a:lnTo>
                <a:lnTo>
                  <a:pt x="59" y="437"/>
                </a:lnTo>
                <a:lnTo>
                  <a:pt x="59" y="435"/>
                </a:lnTo>
                <a:lnTo>
                  <a:pt x="60" y="435"/>
                </a:lnTo>
                <a:lnTo>
                  <a:pt x="60" y="435"/>
                </a:lnTo>
                <a:lnTo>
                  <a:pt x="60" y="442"/>
                </a:lnTo>
                <a:lnTo>
                  <a:pt x="60" y="448"/>
                </a:lnTo>
                <a:lnTo>
                  <a:pt x="60" y="448"/>
                </a:lnTo>
                <a:lnTo>
                  <a:pt x="58" y="447"/>
                </a:lnTo>
                <a:lnTo>
                  <a:pt x="58" y="447"/>
                </a:lnTo>
                <a:lnTo>
                  <a:pt x="58" y="448"/>
                </a:lnTo>
                <a:lnTo>
                  <a:pt x="59" y="449"/>
                </a:lnTo>
                <a:lnTo>
                  <a:pt x="60" y="450"/>
                </a:lnTo>
                <a:lnTo>
                  <a:pt x="60" y="450"/>
                </a:lnTo>
                <a:lnTo>
                  <a:pt x="60" y="450"/>
                </a:lnTo>
                <a:lnTo>
                  <a:pt x="59" y="450"/>
                </a:lnTo>
                <a:lnTo>
                  <a:pt x="58" y="450"/>
                </a:lnTo>
                <a:lnTo>
                  <a:pt x="58" y="450"/>
                </a:lnTo>
                <a:lnTo>
                  <a:pt x="59" y="454"/>
                </a:lnTo>
                <a:lnTo>
                  <a:pt x="59" y="454"/>
                </a:lnTo>
                <a:lnTo>
                  <a:pt x="59" y="457"/>
                </a:lnTo>
                <a:lnTo>
                  <a:pt x="59" y="459"/>
                </a:lnTo>
                <a:lnTo>
                  <a:pt x="59" y="459"/>
                </a:lnTo>
                <a:lnTo>
                  <a:pt x="59" y="463"/>
                </a:lnTo>
                <a:lnTo>
                  <a:pt x="59" y="463"/>
                </a:lnTo>
                <a:lnTo>
                  <a:pt x="59" y="465"/>
                </a:lnTo>
                <a:lnTo>
                  <a:pt x="60" y="469"/>
                </a:lnTo>
                <a:lnTo>
                  <a:pt x="60" y="469"/>
                </a:lnTo>
                <a:lnTo>
                  <a:pt x="59" y="472"/>
                </a:lnTo>
                <a:lnTo>
                  <a:pt x="59" y="472"/>
                </a:lnTo>
                <a:lnTo>
                  <a:pt x="59" y="473"/>
                </a:lnTo>
                <a:lnTo>
                  <a:pt x="59" y="474"/>
                </a:lnTo>
                <a:lnTo>
                  <a:pt x="59" y="474"/>
                </a:lnTo>
                <a:lnTo>
                  <a:pt x="59" y="474"/>
                </a:lnTo>
                <a:lnTo>
                  <a:pt x="60" y="484"/>
                </a:lnTo>
                <a:lnTo>
                  <a:pt x="60" y="484"/>
                </a:lnTo>
                <a:lnTo>
                  <a:pt x="60" y="487"/>
                </a:lnTo>
                <a:lnTo>
                  <a:pt x="60" y="487"/>
                </a:lnTo>
                <a:lnTo>
                  <a:pt x="60" y="489"/>
                </a:lnTo>
                <a:lnTo>
                  <a:pt x="60" y="489"/>
                </a:lnTo>
                <a:lnTo>
                  <a:pt x="60" y="491"/>
                </a:lnTo>
                <a:lnTo>
                  <a:pt x="59" y="491"/>
                </a:lnTo>
                <a:lnTo>
                  <a:pt x="59" y="491"/>
                </a:lnTo>
                <a:lnTo>
                  <a:pt x="60" y="493"/>
                </a:lnTo>
                <a:lnTo>
                  <a:pt x="60" y="493"/>
                </a:lnTo>
                <a:lnTo>
                  <a:pt x="59" y="497"/>
                </a:lnTo>
                <a:lnTo>
                  <a:pt x="59" y="502"/>
                </a:lnTo>
                <a:lnTo>
                  <a:pt x="59" y="502"/>
                </a:lnTo>
                <a:lnTo>
                  <a:pt x="60" y="504"/>
                </a:lnTo>
                <a:lnTo>
                  <a:pt x="60" y="504"/>
                </a:lnTo>
                <a:lnTo>
                  <a:pt x="59" y="507"/>
                </a:lnTo>
                <a:lnTo>
                  <a:pt x="59" y="507"/>
                </a:lnTo>
                <a:lnTo>
                  <a:pt x="60" y="509"/>
                </a:lnTo>
                <a:lnTo>
                  <a:pt x="59" y="512"/>
                </a:lnTo>
                <a:lnTo>
                  <a:pt x="59" y="512"/>
                </a:lnTo>
                <a:lnTo>
                  <a:pt x="60" y="517"/>
                </a:lnTo>
                <a:lnTo>
                  <a:pt x="60" y="517"/>
                </a:lnTo>
                <a:lnTo>
                  <a:pt x="60" y="518"/>
                </a:lnTo>
                <a:lnTo>
                  <a:pt x="60" y="518"/>
                </a:lnTo>
                <a:lnTo>
                  <a:pt x="62" y="533"/>
                </a:lnTo>
                <a:lnTo>
                  <a:pt x="62" y="533"/>
                </a:lnTo>
                <a:lnTo>
                  <a:pt x="60" y="534"/>
                </a:lnTo>
                <a:lnTo>
                  <a:pt x="60" y="534"/>
                </a:lnTo>
                <a:lnTo>
                  <a:pt x="60" y="541"/>
                </a:lnTo>
                <a:lnTo>
                  <a:pt x="60" y="546"/>
                </a:lnTo>
                <a:lnTo>
                  <a:pt x="60" y="546"/>
                </a:lnTo>
                <a:lnTo>
                  <a:pt x="60" y="547"/>
                </a:lnTo>
                <a:lnTo>
                  <a:pt x="59" y="547"/>
                </a:lnTo>
                <a:lnTo>
                  <a:pt x="59" y="547"/>
                </a:lnTo>
                <a:lnTo>
                  <a:pt x="59" y="557"/>
                </a:lnTo>
                <a:lnTo>
                  <a:pt x="59" y="557"/>
                </a:lnTo>
                <a:lnTo>
                  <a:pt x="59" y="558"/>
                </a:lnTo>
                <a:lnTo>
                  <a:pt x="58" y="558"/>
                </a:lnTo>
                <a:lnTo>
                  <a:pt x="58" y="558"/>
                </a:lnTo>
                <a:lnTo>
                  <a:pt x="58" y="558"/>
                </a:lnTo>
                <a:lnTo>
                  <a:pt x="59" y="559"/>
                </a:lnTo>
                <a:lnTo>
                  <a:pt x="59" y="559"/>
                </a:lnTo>
                <a:lnTo>
                  <a:pt x="59" y="564"/>
                </a:lnTo>
                <a:lnTo>
                  <a:pt x="59" y="567"/>
                </a:lnTo>
                <a:lnTo>
                  <a:pt x="58" y="568"/>
                </a:lnTo>
                <a:lnTo>
                  <a:pt x="58" y="568"/>
                </a:lnTo>
                <a:lnTo>
                  <a:pt x="58" y="573"/>
                </a:lnTo>
                <a:lnTo>
                  <a:pt x="58" y="573"/>
                </a:lnTo>
                <a:lnTo>
                  <a:pt x="57" y="574"/>
                </a:lnTo>
                <a:lnTo>
                  <a:pt x="56" y="574"/>
                </a:lnTo>
                <a:lnTo>
                  <a:pt x="56" y="574"/>
                </a:lnTo>
                <a:lnTo>
                  <a:pt x="56" y="576"/>
                </a:lnTo>
                <a:lnTo>
                  <a:pt x="56" y="576"/>
                </a:lnTo>
                <a:lnTo>
                  <a:pt x="58" y="576"/>
                </a:lnTo>
                <a:lnTo>
                  <a:pt x="58" y="576"/>
                </a:lnTo>
                <a:lnTo>
                  <a:pt x="58" y="578"/>
                </a:lnTo>
                <a:lnTo>
                  <a:pt x="57" y="578"/>
                </a:lnTo>
                <a:lnTo>
                  <a:pt x="56" y="581"/>
                </a:lnTo>
                <a:lnTo>
                  <a:pt x="56" y="581"/>
                </a:lnTo>
                <a:lnTo>
                  <a:pt x="57" y="582"/>
                </a:lnTo>
                <a:lnTo>
                  <a:pt x="58" y="582"/>
                </a:lnTo>
                <a:lnTo>
                  <a:pt x="58" y="582"/>
                </a:lnTo>
                <a:lnTo>
                  <a:pt x="58" y="588"/>
                </a:lnTo>
                <a:lnTo>
                  <a:pt x="57" y="593"/>
                </a:lnTo>
                <a:lnTo>
                  <a:pt x="57" y="593"/>
                </a:lnTo>
                <a:lnTo>
                  <a:pt x="56" y="597"/>
                </a:lnTo>
                <a:lnTo>
                  <a:pt x="56" y="597"/>
                </a:lnTo>
                <a:lnTo>
                  <a:pt x="57" y="604"/>
                </a:lnTo>
                <a:lnTo>
                  <a:pt x="57" y="604"/>
                </a:lnTo>
                <a:lnTo>
                  <a:pt x="57" y="607"/>
                </a:lnTo>
                <a:lnTo>
                  <a:pt x="56" y="609"/>
                </a:lnTo>
                <a:lnTo>
                  <a:pt x="56" y="609"/>
                </a:lnTo>
                <a:lnTo>
                  <a:pt x="57" y="611"/>
                </a:lnTo>
                <a:lnTo>
                  <a:pt x="57" y="611"/>
                </a:lnTo>
                <a:lnTo>
                  <a:pt x="57" y="613"/>
                </a:lnTo>
                <a:lnTo>
                  <a:pt x="57" y="614"/>
                </a:lnTo>
                <a:lnTo>
                  <a:pt x="58" y="617"/>
                </a:lnTo>
                <a:lnTo>
                  <a:pt x="58" y="619"/>
                </a:lnTo>
                <a:lnTo>
                  <a:pt x="58" y="619"/>
                </a:lnTo>
                <a:lnTo>
                  <a:pt x="59" y="621"/>
                </a:lnTo>
                <a:lnTo>
                  <a:pt x="59" y="621"/>
                </a:lnTo>
                <a:lnTo>
                  <a:pt x="60" y="623"/>
                </a:lnTo>
                <a:lnTo>
                  <a:pt x="60" y="623"/>
                </a:lnTo>
                <a:lnTo>
                  <a:pt x="62" y="622"/>
                </a:lnTo>
                <a:lnTo>
                  <a:pt x="62" y="622"/>
                </a:lnTo>
                <a:lnTo>
                  <a:pt x="60" y="621"/>
                </a:lnTo>
                <a:lnTo>
                  <a:pt x="60" y="621"/>
                </a:lnTo>
                <a:lnTo>
                  <a:pt x="60" y="619"/>
                </a:lnTo>
                <a:lnTo>
                  <a:pt x="60" y="619"/>
                </a:lnTo>
                <a:lnTo>
                  <a:pt x="59" y="618"/>
                </a:lnTo>
                <a:lnTo>
                  <a:pt x="59" y="618"/>
                </a:lnTo>
                <a:lnTo>
                  <a:pt x="59" y="614"/>
                </a:lnTo>
                <a:lnTo>
                  <a:pt x="59" y="614"/>
                </a:lnTo>
                <a:lnTo>
                  <a:pt x="59" y="612"/>
                </a:lnTo>
                <a:lnTo>
                  <a:pt x="59" y="609"/>
                </a:lnTo>
                <a:lnTo>
                  <a:pt x="59" y="609"/>
                </a:lnTo>
                <a:lnTo>
                  <a:pt x="60" y="607"/>
                </a:lnTo>
                <a:lnTo>
                  <a:pt x="60" y="607"/>
                </a:lnTo>
                <a:lnTo>
                  <a:pt x="60" y="603"/>
                </a:lnTo>
                <a:lnTo>
                  <a:pt x="60" y="603"/>
                </a:lnTo>
                <a:lnTo>
                  <a:pt x="60" y="599"/>
                </a:lnTo>
                <a:lnTo>
                  <a:pt x="60" y="599"/>
                </a:lnTo>
                <a:lnTo>
                  <a:pt x="60" y="592"/>
                </a:lnTo>
                <a:lnTo>
                  <a:pt x="60" y="592"/>
                </a:lnTo>
                <a:lnTo>
                  <a:pt x="62" y="592"/>
                </a:lnTo>
                <a:lnTo>
                  <a:pt x="62" y="592"/>
                </a:lnTo>
                <a:lnTo>
                  <a:pt x="63" y="589"/>
                </a:lnTo>
                <a:lnTo>
                  <a:pt x="63" y="589"/>
                </a:lnTo>
                <a:lnTo>
                  <a:pt x="64" y="589"/>
                </a:lnTo>
                <a:lnTo>
                  <a:pt x="64" y="589"/>
                </a:lnTo>
                <a:lnTo>
                  <a:pt x="63" y="588"/>
                </a:lnTo>
                <a:lnTo>
                  <a:pt x="63" y="588"/>
                </a:lnTo>
                <a:lnTo>
                  <a:pt x="63" y="588"/>
                </a:lnTo>
                <a:lnTo>
                  <a:pt x="62" y="588"/>
                </a:lnTo>
                <a:lnTo>
                  <a:pt x="62" y="589"/>
                </a:lnTo>
                <a:lnTo>
                  <a:pt x="62" y="591"/>
                </a:lnTo>
                <a:lnTo>
                  <a:pt x="62" y="591"/>
                </a:lnTo>
                <a:lnTo>
                  <a:pt x="60" y="589"/>
                </a:lnTo>
                <a:lnTo>
                  <a:pt x="60" y="587"/>
                </a:lnTo>
                <a:lnTo>
                  <a:pt x="62" y="582"/>
                </a:lnTo>
                <a:lnTo>
                  <a:pt x="62" y="582"/>
                </a:lnTo>
                <a:lnTo>
                  <a:pt x="62" y="582"/>
                </a:lnTo>
                <a:lnTo>
                  <a:pt x="62" y="581"/>
                </a:lnTo>
                <a:lnTo>
                  <a:pt x="60" y="581"/>
                </a:lnTo>
                <a:lnTo>
                  <a:pt x="62" y="579"/>
                </a:lnTo>
                <a:lnTo>
                  <a:pt x="62" y="579"/>
                </a:lnTo>
                <a:lnTo>
                  <a:pt x="63" y="579"/>
                </a:lnTo>
                <a:lnTo>
                  <a:pt x="63" y="581"/>
                </a:lnTo>
                <a:lnTo>
                  <a:pt x="63" y="581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3" y="583"/>
                </a:lnTo>
                <a:lnTo>
                  <a:pt x="63" y="583"/>
                </a:lnTo>
                <a:lnTo>
                  <a:pt x="63" y="583"/>
                </a:lnTo>
                <a:lnTo>
                  <a:pt x="63" y="582"/>
                </a:lnTo>
                <a:lnTo>
                  <a:pt x="63" y="582"/>
                </a:lnTo>
                <a:lnTo>
                  <a:pt x="62" y="583"/>
                </a:lnTo>
                <a:lnTo>
                  <a:pt x="62" y="584"/>
                </a:lnTo>
                <a:lnTo>
                  <a:pt x="62" y="587"/>
                </a:lnTo>
                <a:lnTo>
                  <a:pt x="62" y="587"/>
                </a:lnTo>
                <a:lnTo>
                  <a:pt x="63" y="587"/>
                </a:lnTo>
                <a:lnTo>
                  <a:pt x="64" y="586"/>
                </a:lnTo>
                <a:lnTo>
                  <a:pt x="64" y="584"/>
                </a:lnTo>
                <a:lnTo>
                  <a:pt x="65" y="584"/>
                </a:lnTo>
                <a:lnTo>
                  <a:pt x="65" y="584"/>
                </a:lnTo>
                <a:lnTo>
                  <a:pt x="64" y="581"/>
                </a:lnTo>
                <a:lnTo>
                  <a:pt x="63" y="578"/>
                </a:lnTo>
                <a:lnTo>
                  <a:pt x="64" y="576"/>
                </a:lnTo>
                <a:lnTo>
                  <a:pt x="64" y="576"/>
                </a:lnTo>
                <a:lnTo>
                  <a:pt x="63" y="576"/>
                </a:lnTo>
                <a:lnTo>
                  <a:pt x="63" y="577"/>
                </a:lnTo>
                <a:lnTo>
                  <a:pt x="62" y="578"/>
                </a:lnTo>
                <a:lnTo>
                  <a:pt x="60" y="578"/>
                </a:lnTo>
                <a:lnTo>
                  <a:pt x="60" y="578"/>
                </a:lnTo>
                <a:lnTo>
                  <a:pt x="62" y="574"/>
                </a:lnTo>
                <a:lnTo>
                  <a:pt x="63" y="572"/>
                </a:lnTo>
                <a:lnTo>
                  <a:pt x="63" y="572"/>
                </a:lnTo>
                <a:lnTo>
                  <a:pt x="63" y="574"/>
                </a:lnTo>
                <a:lnTo>
                  <a:pt x="64" y="574"/>
                </a:lnTo>
                <a:lnTo>
                  <a:pt x="65" y="574"/>
                </a:lnTo>
                <a:lnTo>
                  <a:pt x="65" y="574"/>
                </a:lnTo>
                <a:lnTo>
                  <a:pt x="64" y="573"/>
                </a:lnTo>
                <a:lnTo>
                  <a:pt x="64" y="573"/>
                </a:lnTo>
                <a:lnTo>
                  <a:pt x="64" y="572"/>
                </a:lnTo>
                <a:lnTo>
                  <a:pt x="64" y="572"/>
                </a:lnTo>
                <a:lnTo>
                  <a:pt x="65" y="572"/>
                </a:lnTo>
                <a:lnTo>
                  <a:pt x="66" y="571"/>
                </a:lnTo>
                <a:lnTo>
                  <a:pt x="65" y="567"/>
                </a:lnTo>
                <a:lnTo>
                  <a:pt x="65" y="567"/>
                </a:lnTo>
                <a:lnTo>
                  <a:pt x="64" y="568"/>
                </a:lnTo>
                <a:lnTo>
                  <a:pt x="63" y="571"/>
                </a:lnTo>
                <a:lnTo>
                  <a:pt x="63" y="571"/>
                </a:lnTo>
                <a:lnTo>
                  <a:pt x="63" y="569"/>
                </a:lnTo>
                <a:lnTo>
                  <a:pt x="63" y="568"/>
                </a:lnTo>
                <a:lnTo>
                  <a:pt x="63" y="566"/>
                </a:lnTo>
                <a:lnTo>
                  <a:pt x="63" y="566"/>
                </a:lnTo>
                <a:lnTo>
                  <a:pt x="64" y="567"/>
                </a:lnTo>
                <a:lnTo>
                  <a:pt x="65" y="566"/>
                </a:lnTo>
                <a:lnTo>
                  <a:pt x="66" y="564"/>
                </a:lnTo>
                <a:lnTo>
                  <a:pt x="66" y="564"/>
                </a:lnTo>
                <a:lnTo>
                  <a:pt x="65" y="564"/>
                </a:lnTo>
                <a:lnTo>
                  <a:pt x="65" y="564"/>
                </a:lnTo>
                <a:lnTo>
                  <a:pt x="64" y="564"/>
                </a:lnTo>
                <a:lnTo>
                  <a:pt x="64" y="564"/>
                </a:lnTo>
                <a:lnTo>
                  <a:pt x="64" y="564"/>
                </a:lnTo>
                <a:lnTo>
                  <a:pt x="65" y="563"/>
                </a:lnTo>
                <a:lnTo>
                  <a:pt x="65" y="562"/>
                </a:lnTo>
                <a:lnTo>
                  <a:pt x="66" y="561"/>
                </a:lnTo>
                <a:lnTo>
                  <a:pt x="66" y="561"/>
                </a:lnTo>
                <a:lnTo>
                  <a:pt x="66" y="561"/>
                </a:lnTo>
                <a:lnTo>
                  <a:pt x="65" y="561"/>
                </a:lnTo>
                <a:lnTo>
                  <a:pt x="65" y="562"/>
                </a:lnTo>
                <a:lnTo>
                  <a:pt x="65" y="562"/>
                </a:lnTo>
                <a:lnTo>
                  <a:pt x="65" y="551"/>
                </a:lnTo>
                <a:lnTo>
                  <a:pt x="66" y="539"/>
                </a:lnTo>
                <a:lnTo>
                  <a:pt x="66" y="539"/>
                </a:lnTo>
                <a:lnTo>
                  <a:pt x="66" y="537"/>
                </a:lnTo>
                <a:lnTo>
                  <a:pt x="66" y="536"/>
                </a:lnTo>
                <a:lnTo>
                  <a:pt x="65" y="534"/>
                </a:lnTo>
                <a:lnTo>
                  <a:pt x="65" y="534"/>
                </a:lnTo>
                <a:lnTo>
                  <a:pt x="66" y="527"/>
                </a:lnTo>
                <a:lnTo>
                  <a:pt x="66" y="521"/>
                </a:lnTo>
                <a:lnTo>
                  <a:pt x="66" y="521"/>
                </a:lnTo>
                <a:lnTo>
                  <a:pt x="68" y="522"/>
                </a:lnTo>
                <a:lnTo>
                  <a:pt x="68" y="524"/>
                </a:lnTo>
                <a:lnTo>
                  <a:pt x="68" y="528"/>
                </a:lnTo>
                <a:lnTo>
                  <a:pt x="68" y="528"/>
                </a:lnTo>
                <a:lnTo>
                  <a:pt x="68" y="533"/>
                </a:lnTo>
                <a:lnTo>
                  <a:pt x="68" y="538"/>
                </a:lnTo>
                <a:lnTo>
                  <a:pt x="68" y="538"/>
                </a:lnTo>
                <a:lnTo>
                  <a:pt x="70" y="538"/>
                </a:lnTo>
                <a:lnTo>
                  <a:pt x="71" y="538"/>
                </a:lnTo>
                <a:lnTo>
                  <a:pt x="71" y="538"/>
                </a:lnTo>
                <a:lnTo>
                  <a:pt x="71" y="534"/>
                </a:lnTo>
                <a:lnTo>
                  <a:pt x="71" y="533"/>
                </a:lnTo>
                <a:lnTo>
                  <a:pt x="71" y="533"/>
                </a:lnTo>
                <a:lnTo>
                  <a:pt x="70" y="537"/>
                </a:lnTo>
                <a:lnTo>
                  <a:pt x="70" y="537"/>
                </a:lnTo>
                <a:lnTo>
                  <a:pt x="69" y="536"/>
                </a:lnTo>
                <a:lnTo>
                  <a:pt x="69" y="533"/>
                </a:lnTo>
                <a:lnTo>
                  <a:pt x="70" y="532"/>
                </a:lnTo>
                <a:lnTo>
                  <a:pt x="70" y="529"/>
                </a:lnTo>
                <a:lnTo>
                  <a:pt x="70" y="529"/>
                </a:lnTo>
                <a:lnTo>
                  <a:pt x="70" y="529"/>
                </a:lnTo>
                <a:lnTo>
                  <a:pt x="70" y="531"/>
                </a:lnTo>
                <a:lnTo>
                  <a:pt x="70" y="532"/>
                </a:lnTo>
                <a:lnTo>
                  <a:pt x="69" y="532"/>
                </a:lnTo>
                <a:lnTo>
                  <a:pt x="69" y="532"/>
                </a:lnTo>
                <a:lnTo>
                  <a:pt x="70" y="483"/>
                </a:lnTo>
                <a:lnTo>
                  <a:pt x="70" y="483"/>
                </a:lnTo>
                <a:lnTo>
                  <a:pt x="70" y="481"/>
                </a:lnTo>
                <a:lnTo>
                  <a:pt x="70" y="481"/>
                </a:lnTo>
                <a:lnTo>
                  <a:pt x="70" y="477"/>
                </a:lnTo>
                <a:lnTo>
                  <a:pt x="70" y="477"/>
                </a:lnTo>
                <a:lnTo>
                  <a:pt x="71" y="473"/>
                </a:lnTo>
                <a:lnTo>
                  <a:pt x="71" y="472"/>
                </a:lnTo>
                <a:lnTo>
                  <a:pt x="70" y="471"/>
                </a:lnTo>
                <a:lnTo>
                  <a:pt x="70" y="471"/>
                </a:lnTo>
                <a:lnTo>
                  <a:pt x="71" y="469"/>
                </a:lnTo>
                <a:lnTo>
                  <a:pt x="72" y="468"/>
                </a:lnTo>
                <a:lnTo>
                  <a:pt x="72" y="468"/>
                </a:lnTo>
                <a:lnTo>
                  <a:pt x="71" y="467"/>
                </a:lnTo>
                <a:lnTo>
                  <a:pt x="71" y="468"/>
                </a:lnTo>
                <a:lnTo>
                  <a:pt x="71" y="468"/>
                </a:lnTo>
                <a:lnTo>
                  <a:pt x="70" y="459"/>
                </a:lnTo>
                <a:lnTo>
                  <a:pt x="70" y="452"/>
                </a:lnTo>
                <a:lnTo>
                  <a:pt x="70" y="444"/>
                </a:lnTo>
                <a:lnTo>
                  <a:pt x="70" y="437"/>
                </a:lnTo>
                <a:lnTo>
                  <a:pt x="70" y="437"/>
                </a:lnTo>
                <a:lnTo>
                  <a:pt x="70" y="437"/>
                </a:lnTo>
                <a:lnTo>
                  <a:pt x="71" y="437"/>
                </a:lnTo>
                <a:lnTo>
                  <a:pt x="71" y="437"/>
                </a:lnTo>
                <a:lnTo>
                  <a:pt x="70" y="434"/>
                </a:lnTo>
                <a:lnTo>
                  <a:pt x="70" y="429"/>
                </a:lnTo>
                <a:lnTo>
                  <a:pt x="70" y="429"/>
                </a:lnTo>
                <a:lnTo>
                  <a:pt x="70" y="430"/>
                </a:lnTo>
                <a:lnTo>
                  <a:pt x="71" y="430"/>
                </a:lnTo>
                <a:lnTo>
                  <a:pt x="71" y="432"/>
                </a:lnTo>
                <a:lnTo>
                  <a:pt x="72" y="432"/>
                </a:lnTo>
                <a:lnTo>
                  <a:pt x="72" y="432"/>
                </a:lnTo>
                <a:lnTo>
                  <a:pt x="71" y="429"/>
                </a:lnTo>
                <a:lnTo>
                  <a:pt x="71" y="428"/>
                </a:lnTo>
                <a:lnTo>
                  <a:pt x="71" y="427"/>
                </a:lnTo>
                <a:lnTo>
                  <a:pt x="71" y="427"/>
                </a:lnTo>
                <a:lnTo>
                  <a:pt x="72" y="427"/>
                </a:lnTo>
                <a:lnTo>
                  <a:pt x="72" y="428"/>
                </a:lnTo>
                <a:lnTo>
                  <a:pt x="72" y="428"/>
                </a:lnTo>
                <a:lnTo>
                  <a:pt x="74" y="429"/>
                </a:lnTo>
                <a:lnTo>
                  <a:pt x="74" y="429"/>
                </a:lnTo>
                <a:lnTo>
                  <a:pt x="72" y="432"/>
                </a:lnTo>
                <a:lnTo>
                  <a:pt x="72" y="433"/>
                </a:lnTo>
                <a:lnTo>
                  <a:pt x="72" y="433"/>
                </a:lnTo>
                <a:lnTo>
                  <a:pt x="74" y="434"/>
                </a:lnTo>
                <a:lnTo>
                  <a:pt x="74" y="434"/>
                </a:lnTo>
                <a:lnTo>
                  <a:pt x="75" y="434"/>
                </a:lnTo>
                <a:lnTo>
                  <a:pt x="76" y="433"/>
                </a:lnTo>
                <a:lnTo>
                  <a:pt x="76" y="433"/>
                </a:lnTo>
                <a:lnTo>
                  <a:pt x="77" y="435"/>
                </a:lnTo>
                <a:lnTo>
                  <a:pt x="80" y="435"/>
                </a:lnTo>
                <a:lnTo>
                  <a:pt x="80" y="435"/>
                </a:lnTo>
                <a:lnTo>
                  <a:pt x="81" y="435"/>
                </a:lnTo>
                <a:lnTo>
                  <a:pt x="81" y="434"/>
                </a:lnTo>
                <a:lnTo>
                  <a:pt x="81" y="432"/>
                </a:lnTo>
                <a:lnTo>
                  <a:pt x="81" y="432"/>
                </a:lnTo>
                <a:lnTo>
                  <a:pt x="81" y="432"/>
                </a:lnTo>
                <a:lnTo>
                  <a:pt x="82" y="432"/>
                </a:lnTo>
                <a:lnTo>
                  <a:pt x="82" y="432"/>
                </a:lnTo>
                <a:lnTo>
                  <a:pt x="81" y="434"/>
                </a:lnTo>
                <a:lnTo>
                  <a:pt x="81" y="434"/>
                </a:lnTo>
                <a:lnTo>
                  <a:pt x="82" y="434"/>
                </a:lnTo>
                <a:lnTo>
                  <a:pt x="82" y="434"/>
                </a:lnTo>
                <a:lnTo>
                  <a:pt x="82" y="434"/>
                </a:lnTo>
                <a:lnTo>
                  <a:pt x="83" y="440"/>
                </a:lnTo>
                <a:lnTo>
                  <a:pt x="83" y="440"/>
                </a:lnTo>
                <a:lnTo>
                  <a:pt x="81" y="442"/>
                </a:lnTo>
                <a:lnTo>
                  <a:pt x="79" y="440"/>
                </a:lnTo>
                <a:lnTo>
                  <a:pt x="79" y="440"/>
                </a:lnTo>
                <a:lnTo>
                  <a:pt x="79" y="440"/>
                </a:lnTo>
                <a:lnTo>
                  <a:pt x="77" y="440"/>
                </a:lnTo>
                <a:lnTo>
                  <a:pt x="77" y="442"/>
                </a:lnTo>
                <a:lnTo>
                  <a:pt x="76" y="442"/>
                </a:lnTo>
                <a:lnTo>
                  <a:pt x="77" y="443"/>
                </a:lnTo>
                <a:lnTo>
                  <a:pt x="77" y="443"/>
                </a:lnTo>
                <a:lnTo>
                  <a:pt x="76" y="443"/>
                </a:lnTo>
                <a:lnTo>
                  <a:pt x="76" y="443"/>
                </a:lnTo>
                <a:lnTo>
                  <a:pt x="74" y="442"/>
                </a:lnTo>
                <a:lnTo>
                  <a:pt x="74" y="442"/>
                </a:lnTo>
                <a:lnTo>
                  <a:pt x="75" y="443"/>
                </a:lnTo>
                <a:lnTo>
                  <a:pt x="76" y="443"/>
                </a:lnTo>
                <a:lnTo>
                  <a:pt x="76" y="443"/>
                </a:lnTo>
                <a:lnTo>
                  <a:pt x="76" y="444"/>
                </a:lnTo>
                <a:lnTo>
                  <a:pt x="75" y="444"/>
                </a:lnTo>
                <a:lnTo>
                  <a:pt x="75" y="445"/>
                </a:lnTo>
                <a:lnTo>
                  <a:pt x="75" y="447"/>
                </a:lnTo>
                <a:lnTo>
                  <a:pt x="75" y="447"/>
                </a:lnTo>
                <a:lnTo>
                  <a:pt x="74" y="445"/>
                </a:lnTo>
                <a:lnTo>
                  <a:pt x="74" y="444"/>
                </a:lnTo>
                <a:lnTo>
                  <a:pt x="74" y="443"/>
                </a:lnTo>
                <a:lnTo>
                  <a:pt x="74" y="442"/>
                </a:lnTo>
                <a:lnTo>
                  <a:pt x="74" y="442"/>
                </a:lnTo>
                <a:lnTo>
                  <a:pt x="74" y="438"/>
                </a:lnTo>
                <a:lnTo>
                  <a:pt x="75" y="437"/>
                </a:lnTo>
                <a:lnTo>
                  <a:pt x="74" y="435"/>
                </a:lnTo>
                <a:lnTo>
                  <a:pt x="74" y="435"/>
                </a:lnTo>
                <a:lnTo>
                  <a:pt x="72" y="435"/>
                </a:lnTo>
                <a:lnTo>
                  <a:pt x="72" y="437"/>
                </a:lnTo>
                <a:lnTo>
                  <a:pt x="72" y="438"/>
                </a:lnTo>
                <a:lnTo>
                  <a:pt x="71" y="438"/>
                </a:lnTo>
                <a:lnTo>
                  <a:pt x="71" y="438"/>
                </a:lnTo>
                <a:lnTo>
                  <a:pt x="72" y="440"/>
                </a:lnTo>
                <a:lnTo>
                  <a:pt x="72" y="444"/>
                </a:lnTo>
                <a:lnTo>
                  <a:pt x="72" y="444"/>
                </a:lnTo>
                <a:lnTo>
                  <a:pt x="72" y="445"/>
                </a:lnTo>
                <a:lnTo>
                  <a:pt x="71" y="445"/>
                </a:lnTo>
                <a:lnTo>
                  <a:pt x="71" y="445"/>
                </a:lnTo>
                <a:lnTo>
                  <a:pt x="72" y="448"/>
                </a:lnTo>
                <a:lnTo>
                  <a:pt x="72" y="452"/>
                </a:lnTo>
                <a:lnTo>
                  <a:pt x="71" y="458"/>
                </a:lnTo>
                <a:lnTo>
                  <a:pt x="71" y="458"/>
                </a:lnTo>
                <a:lnTo>
                  <a:pt x="72" y="462"/>
                </a:lnTo>
                <a:lnTo>
                  <a:pt x="72" y="465"/>
                </a:lnTo>
                <a:lnTo>
                  <a:pt x="72" y="465"/>
                </a:lnTo>
                <a:lnTo>
                  <a:pt x="74" y="468"/>
                </a:lnTo>
                <a:lnTo>
                  <a:pt x="74" y="471"/>
                </a:lnTo>
                <a:lnTo>
                  <a:pt x="74" y="471"/>
                </a:lnTo>
                <a:lnTo>
                  <a:pt x="71" y="471"/>
                </a:lnTo>
                <a:lnTo>
                  <a:pt x="71" y="471"/>
                </a:lnTo>
                <a:lnTo>
                  <a:pt x="72" y="472"/>
                </a:lnTo>
                <a:lnTo>
                  <a:pt x="74" y="473"/>
                </a:lnTo>
                <a:lnTo>
                  <a:pt x="74" y="473"/>
                </a:lnTo>
                <a:lnTo>
                  <a:pt x="72" y="476"/>
                </a:lnTo>
                <a:lnTo>
                  <a:pt x="74" y="478"/>
                </a:lnTo>
                <a:lnTo>
                  <a:pt x="74" y="478"/>
                </a:lnTo>
                <a:lnTo>
                  <a:pt x="75" y="478"/>
                </a:lnTo>
                <a:lnTo>
                  <a:pt x="75" y="477"/>
                </a:lnTo>
                <a:lnTo>
                  <a:pt x="75" y="477"/>
                </a:lnTo>
                <a:lnTo>
                  <a:pt x="76" y="479"/>
                </a:lnTo>
                <a:lnTo>
                  <a:pt x="76" y="481"/>
                </a:lnTo>
                <a:lnTo>
                  <a:pt x="76" y="481"/>
                </a:lnTo>
                <a:lnTo>
                  <a:pt x="75" y="484"/>
                </a:lnTo>
                <a:lnTo>
                  <a:pt x="74" y="487"/>
                </a:lnTo>
                <a:lnTo>
                  <a:pt x="74" y="487"/>
                </a:lnTo>
                <a:lnTo>
                  <a:pt x="75" y="487"/>
                </a:lnTo>
                <a:lnTo>
                  <a:pt x="76" y="487"/>
                </a:lnTo>
                <a:lnTo>
                  <a:pt x="76" y="487"/>
                </a:lnTo>
                <a:lnTo>
                  <a:pt x="75" y="491"/>
                </a:lnTo>
                <a:lnTo>
                  <a:pt x="75" y="493"/>
                </a:lnTo>
                <a:lnTo>
                  <a:pt x="75" y="493"/>
                </a:lnTo>
                <a:lnTo>
                  <a:pt x="75" y="494"/>
                </a:lnTo>
                <a:lnTo>
                  <a:pt x="76" y="494"/>
                </a:lnTo>
                <a:lnTo>
                  <a:pt x="76" y="494"/>
                </a:lnTo>
                <a:lnTo>
                  <a:pt x="76" y="494"/>
                </a:lnTo>
                <a:lnTo>
                  <a:pt x="77" y="493"/>
                </a:lnTo>
                <a:lnTo>
                  <a:pt x="77" y="493"/>
                </a:lnTo>
                <a:lnTo>
                  <a:pt x="77" y="497"/>
                </a:lnTo>
                <a:lnTo>
                  <a:pt x="76" y="498"/>
                </a:lnTo>
                <a:lnTo>
                  <a:pt x="76" y="498"/>
                </a:lnTo>
                <a:lnTo>
                  <a:pt x="76" y="499"/>
                </a:lnTo>
                <a:lnTo>
                  <a:pt x="77" y="499"/>
                </a:lnTo>
                <a:lnTo>
                  <a:pt x="77" y="498"/>
                </a:lnTo>
                <a:lnTo>
                  <a:pt x="77" y="499"/>
                </a:lnTo>
                <a:lnTo>
                  <a:pt x="77" y="499"/>
                </a:lnTo>
                <a:lnTo>
                  <a:pt x="77" y="501"/>
                </a:lnTo>
                <a:lnTo>
                  <a:pt x="76" y="501"/>
                </a:lnTo>
                <a:lnTo>
                  <a:pt x="75" y="502"/>
                </a:lnTo>
                <a:lnTo>
                  <a:pt x="75" y="503"/>
                </a:lnTo>
                <a:lnTo>
                  <a:pt x="75" y="503"/>
                </a:lnTo>
                <a:lnTo>
                  <a:pt x="76" y="503"/>
                </a:lnTo>
                <a:lnTo>
                  <a:pt x="76" y="502"/>
                </a:lnTo>
                <a:lnTo>
                  <a:pt x="76" y="502"/>
                </a:lnTo>
                <a:lnTo>
                  <a:pt x="76" y="503"/>
                </a:lnTo>
                <a:lnTo>
                  <a:pt x="77" y="504"/>
                </a:lnTo>
                <a:lnTo>
                  <a:pt x="77" y="504"/>
                </a:lnTo>
                <a:lnTo>
                  <a:pt x="77" y="506"/>
                </a:lnTo>
                <a:lnTo>
                  <a:pt x="77" y="506"/>
                </a:lnTo>
                <a:lnTo>
                  <a:pt x="76" y="506"/>
                </a:lnTo>
                <a:lnTo>
                  <a:pt x="75" y="506"/>
                </a:lnTo>
                <a:lnTo>
                  <a:pt x="75" y="506"/>
                </a:lnTo>
                <a:lnTo>
                  <a:pt x="76" y="507"/>
                </a:lnTo>
                <a:lnTo>
                  <a:pt x="76" y="507"/>
                </a:lnTo>
                <a:lnTo>
                  <a:pt x="76" y="507"/>
                </a:lnTo>
                <a:lnTo>
                  <a:pt x="77" y="507"/>
                </a:lnTo>
                <a:lnTo>
                  <a:pt x="77" y="508"/>
                </a:lnTo>
                <a:lnTo>
                  <a:pt x="77" y="509"/>
                </a:lnTo>
                <a:lnTo>
                  <a:pt x="77" y="509"/>
                </a:lnTo>
                <a:lnTo>
                  <a:pt x="77" y="509"/>
                </a:lnTo>
                <a:lnTo>
                  <a:pt x="79" y="508"/>
                </a:lnTo>
                <a:lnTo>
                  <a:pt x="79" y="507"/>
                </a:lnTo>
                <a:lnTo>
                  <a:pt x="79" y="504"/>
                </a:lnTo>
                <a:lnTo>
                  <a:pt x="80" y="504"/>
                </a:lnTo>
                <a:lnTo>
                  <a:pt x="80" y="504"/>
                </a:lnTo>
                <a:lnTo>
                  <a:pt x="80" y="504"/>
                </a:lnTo>
                <a:lnTo>
                  <a:pt x="77" y="504"/>
                </a:lnTo>
                <a:lnTo>
                  <a:pt x="77" y="501"/>
                </a:lnTo>
                <a:close/>
                <a:moveTo>
                  <a:pt x="82" y="438"/>
                </a:moveTo>
                <a:lnTo>
                  <a:pt x="82" y="438"/>
                </a:lnTo>
                <a:lnTo>
                  <a:pt x="80" y="438"/>
                </a:lnTo>
                <a:lnTo>
                  <a:pt x="79" y="440"/>
                </a:lnTo>
                <a:lnTo>
                  <a:pt x="82" y="440"/>
                </a:lnTo>
                <a:lnTo>
                  <a:pt x="82" y="438"/>
                </a:lnTo>
                <a:close/>
                <a:moveTo>
                  <a:pt x="75" y="438"/>
                </a:moveTo>
                <a:lnTo>
                  <a:pt x="75" y="440"/>
                </a:lnTo>
                <a:lnTo>
                  <a:pt x="75" y="440"/>
                </a:lnTo>
                <a:lnTo>
                  <a:pt x="77" y="439"/>
                </a:lnTo>
                <a:lnTo>
                  <a:pt x="79" y="438"/>
                </a:lnTo>
                <a:lnTo>
                  <a:pt x="79" y="437"/>
                </a:lnTo>
                <a:lnTo>
                  <a:pt x="79" y="437"/>
                </a:lnTo>
                <a:lnTo>
                  <a:pt x="77" y="437"/>
                </a:lnTo>
                <a:lnTo>
                  <a:pt x="76" y="438"/>
                </a:lnTo>
                <a:lnTo>
                  <a:pt x="76" y="438"/>
                </a:lnTo>
                <a:lnTo>
                  <a:pt x="75" y="438"/>
                </a:lnTo>
                <a:lnTo>
                  <a:pt x="75" y="438"/>
                </a:lnTo>
                <a:close/>
                <a:moveTo>
                  <a:pt x="72" y="484"/>
                </a:moveTo>
                <a:lnTo>
                  <a:pt x="72" y="484"/>
                </a:lnTo>
                <a:lnTo>
                  <a:pt x="74" y="483"/>
                </a:lnTo>
                <a:lnTo>
                  <a:pt x="75" y="483"/>
                </a:lnTo>
                <a:lnTo>
                  <a:pt x="75" y="482"/>
                </a:lnTo>
                <a:lnTo>
                  <a:pt x="75" y="481"/>
                </a:lnTo>
                <a:lnTo>
                  <a:pt x="75" y="481"/>
                </a:lnTo>
                <a:lnTo>
                  <a:pt x="74" y="481"/>
                </a:lnTo>
                <a:lnTo>
                  <a:pt x="72" y="482"/>
                </a:lnTo>
                <a:lnTo>
                  <a:pt x="72" y="482"/>
                </a:lnTo>
                <a:lnTo>
                  <a:pt x="72" y="482"/>
                </a:lnTo>
                <a:lnTo>
                  <a:pt x="72" y="483"/>
                </a:lnTo>
                <a:lnTo>
                  <a:pt x="72" y="484"/>
                </a:lnTo>
                <a:lnTo>
                  <a:pt x="72" y="484"/>
                </a:lnTo>
                <a:lnTo>
                  <a:pt x="72" y="484"/>
                </a:lnTo>
                <a:close/>
                <a:moveTo>
                  <a:pt x="48" y="198"/>
                </a:moveTo>
                <a:lnTo>
                  <a:pt x="48" y="198"/>
                </a:lnTo>
                <a:lnTo>
                  <a:pt x="48" y="195"/>
                </a:lnTo>
                <a:lnTo>
                  <a:pt x="47" y="194"/>
                </a:ln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7" y="195"/>
                </a:lnTo>
                <a:lnTo>
                  <a:pt x="48" y="196"/>
                </a:lnTo>
                <a:lnTo>
                  <a:pt x="48" y="196"/>
                </a:lnTo>
                <a:lnTo>
                  <a:pt x="46" y="196"/>
                </a:lnTo>
                <a:lnTo>
                  <a:pt x="45" y="198"/>
                </a:lnTo>
                <a:lnTo>
                  <a:pt x="48" y="198"/>
                </a:lnTo>
                <a:close/>
                <a:moveTo>
                  <a:pt x="47" y="226"/>
                </a:moveTo>
                <a:lnTo>
                  <a:pt x="47" y="228"/>
                </a:lnTo>
                <a:lnTo>
                  <a:pt x="47" y="228"/>
                </a:lnTo>
                <a:lnTo>
                  <a:pt x="50" y="228"/>
                </a:lnTo>
                <a:lnTo>
                  <a:pt x="51" y="229"/>
                </a:lnTo>
                <a:lnTo>
                  <a:pt x="51" y="229"/>
                </a:lnTo>
                <a:lnTo>
                  <a:pt x="51" y="228"/>
                </a:lnTo>
                <a:lnTo>
                  <a:pt x="50" y="226"/>
                </a:lnTo>
                <a:lnTo>
                  <a:pt x="47" y="226"/>
                </a:lnTo>
                <a:lnTo>
                  <a:pt x="47" y="226"/>
                </a:lnTo>
                <a:close/>
                <a:moveTo>
                  <a:pt x="52" y="225"/>
                </a:moveTo>
                <a:lnTo>
                  <a:pt x="52" y="225"/>
                </a:lnTo>
                <a:lnTo>
                  <a:pt x="54" y="226"/>
                </a:lnTo>
                <a:lnTo>
                  <a:pt x="57" y="228"/>
                </a:lnTo>
                <a:lnTo>
                  <a:pt x="57" y="228"/>
                </a:lnTo>
                <a:lnTo>
                  <a:pt x="54" y="225"/>
                </a:lnTo>
                <a:lnTo>
                  <a:pt x="53" y="224"/>
                </a:lnTo>
                <a:lnTo>
                  <a:pt x="52" y="225"/>
                </a:lnTo>
                <a:lnTo>
                  <a:pt x="52" y="225"/>
                </a:lnTo>
                <a:close/>
                <a:moveTo>
                  <a:pt x="50" y="214"/>
                </a:moveTo>
                <a:lnTo>
                  <a:pt x="50" y="214"/>
                </a:lnTo>
                <a:lnTo>
                  <a:pt x="52" y="215"/>
                </a:lnTo>
                <a:lnTo>
                  <a:pt x="53" y="215"/>
                </a:lnTo>
                <a:lnTo>
                  <a:pt x="53" y="214"/>
                </a:lnTo>
                <a:lnTo>
                  <a:pt x="53" y="214"/>
                </a:lnTo>
                <a:lnTo>
                  <a:pt x="52" y="214"/>
                </a:lnTo>
                <a:lnTo>
                  <a:pt x="52" y="213"/>
                </a:lnTo>
                <a:lnTo>
                  <a:pt x="51" y="211"/>
                </a:lnTo>
                <a:lnTo>
                  <a:pt x="51" y="211"/>
                </a:lnTo>
                <a:lnTo>
                  <a:pt x="50" y="214"/>
                </a:lnTo>
                <a:lnTo>
                  <a:pt x="50" y="214"/>
                </a:lnTo>
                <a:close/>
                <a:moveTo>
                  <a:pt x="46" y="215"/>
                </a:moveTo>
                <a:lnTo>
                  <a:pt x="46" y="215"/>
                </a:lnTo>
                <a:lnTo>
                  <a:pt x="45" y="214"/>
                </a:lnTo>
                <a:lnTo>
                  <a:pt x="45" y="214"/>
                </a:lnTo>
                <a:lnTo>
                  <a:pt x="45" y="214"/>
                </a:lnTo>
                <a:lnTo>
                  <a:pt x="43" y="216"/>
                </a:lnTo>
                <a:lnTo>
                  <a:pt x="43" y="216"/>
                </a:ln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lose/>
                <a:moveTo>
                  <a:pt x="53" y="218"/>
                </a:moveTo>
                <a:lnTo>
                  <a:pt x="53" y="218"/>
                </a:lnTo>
                <a:lnTo>
                  <a:pt x="53" y="218"/>
                </a:lnTo>
                <a:lnTo>
                  <a:pt x="54" y="219"/>
                </a:lnTo>
                <a:lnTo>
                  <a:pt x="54" y="219"/>
                </a:lnTo>
                <a:lnTo>
                  <a:pt x="56" y="216"/>
                </a:lnTo>
                <a:lnTo>
                  <a:pt x="56" y="216"/>
                </a:lnTo>
                <a:lnTo>
                  <a:pt x="53" y="216"/>
                </a:lnTo>
                <a:lnTo>
                  <a:pt x="53" y="216"/>
                </a:lnTo>
                <a:lnTo>
                  <a:pt x="53" y="218"/>
                </a:lnTo>
                <a:lnTo>
                  <a:pt x="53" y="218"/>
                </a:lnTo>
                <a:close/>
                <a:moveTo>
                  <a:pt x="45" y="229"/>
                </a:moveTo>
                <a:lnTo>
                  <a:pt x="45" y="229"/>
                </a:lnTo>
                <a:lnTo>
                  <a:pt x="46" y="228"/>
                </a:lnTo>
                <a:lnTo>
                  <a:pt x="45" y="226"/>
                </a:lnTo>
                <a:lnTo>
                  <a:pt x="45" y="223"/>
                </a:lnTo>
                <a:lnTo>
                  <a:pt x="45" y="223"/>
                </a:lnTo>
                <a:lnTo>
                  <a:pt x="47" y="221"/>
                </a:lnTo>
                <a:lnTo>
                  <a:pt x="47" y="221"/>
                </a:lnTo>
                <a:lnTo>
                  <a:pt x="47" y="221"/>
                </a:lnTo>
                <a:lnTo>
                  <a:pt x="48" y="223"/>
                </a:lnTo>
                <a:lnTo>
                  <a:pt x="48" y="223"/>
                </a:lnTo>
                <a:lnTo>
                  <a:pt x="50" y="221"/>
                </a:lnTo>
                <a:lnTo>
                  <a:pt x="50" y="220"/>
                </a:lnTo>
                <a:lnTo>
                  <a:pt x="51" y="219"/>
                </a:lnTo>
                <a:lnTo>
                  <a:pt x="51" y="219"/>
                </a:lnTo>
                <a:lnTo>
                  <a:pt x="50" y="218"/>
                </a:lnTo>
                <a:lnTo>
                  <a:pt x="48" y="216"/>
                </a:lnTo>
                <a:lnTo>
                  <a:pt x="48" y="216"/>
                </a:lnTo>
                <a:lnTo>
                  <a:pt x="45" y="218"/>
                </a:lnTo>
                <a:lnTo>
                  <a:pt x="43" y="219"/>
                </a:lnTo>
                <a:lnTo>
                  <a:pt x="43" y="220"/>
                </a:lnTo>
                <a:lnTo>
                  <a:pt x="43" y="220"/>
                </a:lnTo>
                <a:lnTo>
                  <a:pt x="45" y="220"/>
                </a:lnTo>
                <a:lnTo>
                  <a:pt x="45" y="219"/>
                </a:lnTo>
                <a:lnTo>
                  <a:pt x="45" y="219"/>
                </a:lnTo>
                <a:lnTo>
                  <a:pt x="46" y="219"/>
                </a:lnTo>
                <a:lnTo>
                  <a:pt x="47" y="219"/>
                </a:lnTo>
                <a:lnTo>
                  <a:pt x="47" y="219"/>
                </a:lnTo>
                <a:lnTo>
                  <a:pt x="47" y="219"/>
                </a:lnTo>
                <a:lnTo>
                  <a:pt x="46" y="220"/>
                </a:lnTo>
                <a:lnTo>
                  <a:pt x="43" y="221"/>
                </a:lnTo>
                <a:lnTo>
                  <a:pt x="43" y="221"/>
                </a:lnTo>
                <a:lnTo>
                  <a:pt x="43" y="225"/>
                </a:lnTo>
                <a:lnTo>
                  <a:pt x="45" y="229"/>
                </a:lnTo>
                <a:lnTo>
                  <a:pt x="45" y="229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34" y="228"/>
                </a:lnTo>
                <a:lnTo>
                  <a:pt x="33" y="226"/>
                </a:lnTo>
                <a:lnTo>
                  <a:pt x="33" y="226"/>
                </a:lnTo>
                <a:lnTo>
                  <a:pt x="33" y="229"/>
                </a:lnTo>
                <a:lnTo>
                  <a:pt x="33" y="230"/>
                </a:lnTo>
                <a:lnTo>
                  <a:pt x="34" y="230"/>
                </a:lnTo>
                <a:close/>
                <a:moveTo>
                  <a:pt x="27" y="243"/>
                </a:moveTo>
                <a:lnTo>
                  <a:pt x="27" y="243"/>
                </a:lnTo>
                <a:lnTo>
                  <a:pt x="28" y="240"/>
                </a:lnTo>
                <a:lnTo>
                  <a:pt x="28" y="239"/>
                </a:lnTo>
                <a:lnTo>
                  <a:pt x="27" y="239"/>
                </a:lnTo>
                <a:lnTo>
                  <a:pt x="27" y="239"/>
                </a:lnTo>
                <a:lnTo>
                  <a:pt x="25" y="240"/>
                </a:lnTo>
                <a:lnTo>
                  <a:pt x="25" y="242"/>
                </a:lnTo>
                <a:lnTo>
                  <a:pt x="27" y="243"/>
                </a:lnTo>
                <a:lnTo>
                  <a:pt x="27" y="243"/>
                </a:lnTo>
                <a:close/>
                <a:moveTo>
                  <a:pt x="33" y="249"/>
                </a:moveTo>
                <a:lnTo>
                  <a:pt x="33" y="249"/>
                </a:lnTo>
                <a:lnTo>
                  <a:pt x="34" y="245"/>
                </a:lnTo>
                <a:lnTo>
                  <a:pt x="34" y="243"/>
                </a:lnTo>
                <a:lnTo>
                  <a:pt x="34" y="242"/>
                </a:lnTo>
                <a:lnTo>
                  <a:pt x="34" y="242"/>
                </a:lnTo>
                <a:lnTo>
                  <a:pt x="31" y="242"/>
                </a:lnTo>
                <a:lnTo>
                  <a:pt x="31" y="242"/>
                </a:lnTo>
                <a:lnTo>
                  <a:pt x="33" y="244"/>
                </a:lnTo>
                <a:lnTo>
                  <a:pt x="33" y="244"/>
                </a:lnTo>
                <a:lnTo>
                  <a:pt x="33" y="247"/>
                </a:lnTo>
                <a:lnTo>
                  <a:pt x="33" y="248"/>
                </a:lnTo>
                <a:lnTo>
                  <a:pt x="33" y="249"/>
                </a:lnTo>
                <a:lnTo>
                  <a:pt x="33" y="249"/>
                </a:lnTo>
                <a:close/>
                <a:moveTo>
                  <a:pt x="33" y="258"/>
                </a:moveTo>
                <a:lnTo>
                  <a:pt x="33" y="258"/>
                </a:lnTo>
                <a:lnTo>
                  <a:pt x="34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0"/>
                </a:lnTo>
                <a:lnTo>
                  <a:pt x="33" y="250"/>
                </a:lnTo>
                <a:lnTo>
                  <a:pt x="31" y="252"/>
                </a:lnTo>
                <a:lnTo>
                  <a:pt x="31" y="254"/>
                </a:lnTo>
                <a:lnTo>
                  <a:pt x="33" y="258"/>
                </a:lnTo>
                <a:lnTo>
                  <a:pt x="33" y="258"/>
                </a:lnTo>
                <a:close/>
                <a:moveTo>
                  <a:pt x="27" y="259"/>
                </a:moveTo>
                <a:lnTo>
                  <a:pt x="27" y="259"/>
                </a:lnTo>
                <a:lnTo>
                  <a:pt x="28" y="255"/>
                </a:lnTo>
                <a:lnTo>
                  <a:pt x="28" y="253"/>
                </a:lnTo>
                <a:lnTo>
                  <a:pt x="27" y="252"/>
                </a:lnTo>
                <a:lnTo>
                  <a:pt x="27" y="252"/>
                </a:lnTo>
                <a:lnTo>
                  <a:pt x="27" y="254"/>
                </a:lnTo>
                <a:lnTo>
                  <a:pt x="27" y="257"/>
                </a:lnTo>
                <a:lnTo>
                  <a:pt x="25" y="258"/>
                </a:lnTo>
                <a:lnTo>
                  <a:pt x="27" y="259"/>
                </a:lnTo>
                <a:lnTo>
                  <a:pt x="27" y="259"/>
                </a:lnTo>
                <a:close/>
                <a:moveTo>
                  <a:pt x="52" y="237"/>
                </a:moveTo>
                <a:lnTo>
                  <a:pt x="52" y="237"/>
                </a:lnTo>
                <a:lnTo>
                  <a:pt x="53" y="238"/>
                </a:lnTo>
                <a:lnTo>
                  <a:pt x="53" y="238"/>
                </a:lnTo>
                <a:lnTo>
                  <a:pt x="54" y="238"/>
                </a:lnTo>
                <a:lnTo>
                  <a:pt x="54" y="235"/>
                </a:lnTo>
                <a:lnTo>
                  <a:pt x="54" y="235"/>
                </a:lnTo>
                <a:lnTo>
                  <a:pt x="53" y="235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42" y="238"/>
                </a:moveTo>
                <a:lnTo>
                  <a:pt x="42" y="238"/>
                </a:lnTo>
                <a:lnTo>
                  <a:pt x="43" y="237"/>
                </a:lnTo>
                <a:lnTo>
                  <a:pt x="43" y="235"/>
                </a:lnTo>
                <a:lnTo>
                  <a:pt x="43" y="233"/>
                </a:lnTo>
                <a:lnTo>
                  <a:pt x="43" y="233"/>
                </a:lnTo>
                <a:lnTo>
                  <a:pt x="45" y="233"/>
                </a:lnTo>
                <a:lnTo>
                  <a:pt x="46" y="230"/>
                </a:lnTo>
                <a:lnTo>
                  <a:pt x="46" y="230"/>
                </a:lnTo>
                <a:lnTo>
                  <a:pt x="43" y="231"/>
                </a:lnTo>
                <a:lnTo>
                  <a:pt x="42" y="233"/>
                </a:lnTo>
                <a:lnTo>
                  <a:pt x="42" y="238"/>
                </a:lnTo>
                <a:lnTo>
                  <a:pt x="42" y="238"/>
                </a:lnTo>
                <a:close/>
                <a:moveTo>
                  <a:pt x="46" y="238"/>
                </a:moveTo>
                <a:lnTo>
                  <a:pt x="46" y="238"/>
                </a:lnTo>
                <a:lnTo>
                  <a:pt x="46" y="235"/>
                </a:lnTo>
                <a:lnTo>
                  <a:pt x="47" y="235"/>
                </a:lnTo>
                <a:lnTo>
                  <a:pt x="47" y="235"/>
                </a:lnTo>
                <a:lnTo>
                  <a:pt x="47" y="234"/>
                </a:lnTo>
                <a:lnTo>
                  <a:pt x="47" y="233"/>
                </a:lnTo>
                <a:lnTo>
                  <a:pt x="47" y="233"/>
                </a:lnTo>
                <a:lnTo>
                  <a:pt x="46" y="235"/>
                </a:lnTo>
                <a:lnTo>
                  <a:pt x="45" y="234"/>
                </a:lnTo>
                <a:lnTo>
                  <a:pt x="45" y="234"/>
                </a:lnTo>
                <a:lnTo>
                  <a:pt x="45" y="237"/>
                </a:lnTo>
                <a:lnTo>
                  <a:pt x="46" y="238"/>
                </a:lnTo>
                <a:lnTo>
                  <a:pt x="46" y="238"/>
                </a:lnTo>
                <a:close/>
                <a:moveTo>
                  <a:pt x="54" y="238"/>
                </a:moveTo>
                <a:lnTo>
                  <a:pt x="54" y="238"/>
                </a:lnTo>
                <a:lnTo>
                  <a:pt x="53" y="240"/>
                </a:lnTo>
                <a:lnTo>
                  <a:pt x="52" y="240"/>
                </a:lnTo>
                <a:lnTo>
                  <a:pt x="52" y="243"/>
                </a:lnTo>
                <a:lnTo>
                  <a:pt x="52" y="243"/>
                </a:lnTo>
                <a:lnTo>
                  <a:pt x="53" y="243"/>
                </a:lnTo>
                <a:lnTo>
                  <a:pt x="54" y="242"/>
                </a:lnTo>
                <a:lnTo>
                  <a:pt x="54" y="242"/>
                </a:lnTo>
                <a:lnTo>
                  <a:pt x="54" y="242"/>
                </a:lnTo>
                <a:lnTo>
                  <a:pt x="56" y="243"/>
                </a:lnTo>
                <a:lnTo>
                  <a:pt x="56" y="243"/>
                </a:lnTo>
                <a:lnTo>
                  <a:pt x="57" y="243"/>
                </a:lnTo>
                <a:lnTo>
                  <a:pt x="57" y="240"/>
                </a:lnTo>
                <a:lnTo>
                  <a:pt x="57" y="240"/>
                </a:lnTo>
                <a:lnTo>
                  <a:pt x="56" y="240"/>
                </a:lnTo>
                <a:lnTo>
                  <a:pt x="54" y="240"/>
                </a:lnTo>
                <a:lnTo>
                  <a:pt x="54" y="238"/>
                </a:lnTo>
                <a:lnTo>
                  <a:pt x="54" y="238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0" y="252"/>
                </a:lnTo>
                <a:lnTo>
                  <a:pt x="50" y="250"/>
                </a:lnTo>
                <a:lnTo>
                  <a:pt x="50" y="249"/>
                </a:lnTo>
                <a:lnTo>
                  <a:pt x="48" y="249"/>
                </a:lnTo>
                <a:lnTo>
                  <a:pt x="48" y="249"/>
                </a:lnTo>
                <a:lnTo>
                  <a:pt x="48" y="247"/>
                </a:lnTo>
                <a:lnTo>
                  <a:pt x="47" y="245"/>
                </a:lnTo>
                <a:lnTo>
                  <a:pt x="47" y="245"/>
                </a:lnTo>
                <a:lnTo>
                  <a:pt x="48" y="243"/>
                </a:lnTo>
                <a:lnTo>
                  <a:pt x="50" y="239"/>
                </a:lnTo>
                <a:lnTo>
                  <a:pt x="47" y="239"/>
                </a:lnTo>
                <a:lnTo>
                  <a:pt x="47" y="239"/>
                </a:lnTo>
                <a:lnTo>
                  <a:pt x="47" y="242"/>
                </a:lnTo>
                <a:lnTo>
                  <a:pt x="47" y="243"/>
                </a:lnTo>
                <a:lnTo>
                  <a:pt x="45" y="242"/>
                </a:lnTo>
                <a:lnTo>
                  <a:pt x="45" y="242"/>
                </a:lnTo>
                <a:lnTo>
                  <a:pt x="47" y="250"/>
                </a:lnTo>
                <a:lnTo>
                  <a:pt x="47" y="250"/>
                </a:lnTo>
                <a:lnTo>
                  <a:pt x="48" y="250"/>
                </a:lnTo>
                <a:lnTo>
                  <a:pt x="50" y="253"/>
                </a:lnTo>
                <a:lnTo>
                  <a:pt x="50" y="253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59" y="259"/>
                </a:moveTo>
                <a:lnTo>
                  <a:pt x="59" y="259"/>
                </a:lnTo>
                <a:lnTo>
                  <a:pt x="58" y="255"/>
                </a:lnTo>
                <a:lnTo>
                  <a:pt x="57" y="253"/>
                </a:lnTo>
                <a:lnTo>
                  <a:pt x="57" y="253"/>
                </a:lnTo>
                <a:lnTo>
                  <a:pt x="58" y="249"/>
                </a:lnTo>
                <a:lnTo>
                  <a:pt x="58" y="244"/>
                </a:lnTo>
                <a:lnTo>
                  <a:pt x="58" y="244"/>
                </a:lnTo>
                <a:lnTo>
                  <a:pt x="56" y="245"/>
                </a:lnTo>
                <a:lnTo>
                  <a:pt x="56" y="245"/>
                </a:lnTo>
                <a:lnTo>
                  <a:pt x="56" y="248"/>
                </a:lnTo>
                <a:lnTo>
                  <a:pt x="56" y="249"/>
                </a:lnTo>
                <a:lnTo>
                  <a:pt x="56" y="249"/>
                </a:lnTo>
                <a:lnTo>
                  <a:pt x="57" y="248"/>
                </a:lnTo>
                <a:lnTo>
                  <a:pt x="57" y="247"/>
                </a:lnTo>
                <a:lnTo>
                  <a:pt x="57" y="247"/>
                </a:lnTo>
                <a:lnTo>
                  <a:pt x="57" y="248"/>
                </a:lnTo>
                <a:lnTo>
                  <a:pt x="57" y="249"/>
                </a:lnTo>
                <a:lnTo>
                  <a:pt x="56" y="252"/>
                </a:lnTo>
                <a:lnTo>
                  <a:pt x="56" y="252"/>
                </a:lnTo>
                <a:lnTo>
                  <a:pt x="54" y="249"/>
                </a:lnTo>
                <a:lnTo>
                  <a:pt x="54" y="249"/>
                </a:lnTo>
                <a:lnTo>
                  <a:pt x="53" y="249"/>
                </a:lnTo>
                <a:lnTo>
                  <a:pt x="52" y="248"/>
                </a:lnTo>
                <a:lnTo>
                  <a:pt x="52" y="248"/>
                </a:lnTo>
                <a:lnTo>
                  <a:pt x="53" y="245"/>
                </a:lnTo>
                <a:lnTo>
                  <a:pt x="53" y="245"/>
                </a:lnTo>
                <a:lnTo>
                  <a:pt x="51" y="247"/>
                </a:lnTo>
                <a:lnTo>
                  <a:pt x="50" y="248"/>
                </a:lnTo>
                <a:lnTo>
                  <a:pt x="50" y="248"/>
                </a:lnTo>
                <a:lnTo>
                  <a:pt x="50" y="247"/>
                </a:lnTo>
                <a:lnTo>
                  <a:pt x="50" y="245"/>
                </a:lnTo>
                <a:lnTo>
                  <a:pt x="48" y="247"/>
                </a:lnTo>
                <a:lnTo>
                  <a:pt x="48" y="247"/>
                </a:lnTo>
                <a:lnTo>
                  <a:pt x="51" y="248"/>
                </a:lnTo>
                <a:lnTo>
                  <a:pt x="51" y="249"/>
                </a:lnTo>
                <a:lnTo>
                  <a:pt x="52" y="250"/>
                </a:lnTo>
                <a:lnTo>
                  <a:pt x="52" y="250"/>
                </a:lnTo>
                <a:lnTo>
                  <a:pt x="53" y="250"/>
                </a:lnTo>
                <a:lnTo>
                  <a:pt x="54" y="250"/>
                </a:lnTo>
                <a:lnTo>
                  <a:pt x="54" y="253"/>
                </a:lnTo>
                <a:lnTo>
                  <a:pt x="54" y="253"/>
                </a:lnTo>
                <a:lnTo>
                  <a:pt x="54" y="253"/>
                </a:lnTo>
                <a:lnTo>
                  <a:pt x="56" y="253"/>
                </a:lnTo>
                <a:lnTo>
                  <a:pt x="57" y="254"/>
                </a:lnTo>
                <a:lnTo>
                  <a:pt x="57" y="254"/>
                </a:lnTo>
                <a:lnTo>
                  <a:pt x="56" y="254"/>
                </a:lnTo>
                <a:lnTo>
                  <a:pt x="54" y="257"/>
                </a:lnTo>
                <a:lnTo>
                  <a:pt x="54" y="258"/>
                </a:lnTo>
                <a:lnTo>
                  <a:pt x="53" y="259"/>
                </a:lnTo>
                <a:lnTo>
                  <a:pt x="56" y="259"/>
                </a:lnTo>
                <a:lnTo>
                  <a:pt x="56" y="259"/>
                </a:lnTo>
                <a:lnTo>
                  <a:pt x="56" y="257"/>
                </a:lnTo>
                <a:lnTo>
                  <a:pt x="57" y="255"/>
                </a:lnTo>
                <a:lnTo>
                  <a:pt x="57" y="255"/>
                </a:lnTo>
                <a:lnTo>
                  <a:pt x="57" y="255"/>
                </a:lnTo>
                <a:lnTo>
                  <a:pt x="57" y="258"/>
                </a:lnTo>
                <a:lnTo>
                  <a:pt x="58" y="259"/>
                </a:lnTo>
                <a:lnTo>
                  <a:pt x="59" y="259"/>
                </a:lnTo>
                <a:lnTo>
                  <a:pt x="59" y="259"/>
                </a:lnTo>
                <a:close/>
                <a:moveTo>
                  <a:pt x="48" y="262"/>
                </a:moveTo>
                <a:lnTo>
                  <a:pt x="48" y="262"/>
                </a:lnTo>
                <a:lnTo>
                  <a:pt x="48" y="263"/>
                </a:lnTo>
                <a:lnTo>
                  <a:pt x="48" y="264"/>
                </a:lnTo>
                <a:lnTo>
                  <a:pt x="48" y="264"/>
                </a:lnTo>
                <a:lnTo>
                  <a:pt x="50" y="264"/>
                </a:lnTo>
                <a:lnTo>
                  <a:pt x="50" y="264"/>
                </a:lnTo>
                <a:lnTo>
                  <a:pt x="50" y="263"/>
                </a:lnTo>
                <a:lnTo>
                  <a:pt x="48" y="262"/>
                </a:lnTo>
                <a:lnTo>
                  <a:pt x="48" y="262"/>
                </a:lnTo>
                <a:close/>
                <a:moveTo>
                  <a:pt x="54" y="265"/>
                </a:moveTo>
                <a:lnTo>
                  <a:pt x="54" y="265"/>
                </a:lnTo>
                <a:lnTo>
                  <a:pt x="54" y="264"/>
                </a:lnTo>
                <a:lnTo>
                  <a:pt x="53" y="264"/>
                </a:lnTo>
                <a:lnTo>
                  <a:pt x="52" y="264"/>
                </a:lnTo>
                <a:lnTo>
                  <a:pt x="52" y="264"/>
                </a:lnTo>
                <a:lnTo>
                  <a:pt x="52" y="262"/>
                </a:lnTo>
                <a:lnTo>
                  <a:pt x="52" y="260"/>
                </a:lnTo>
                <a:lnTo>
                  <a:pt x="51" y="260"/>
                </a:lnTo>
                <a:lnTo>
                  <a:pt x="51" y="260"/>
                </a:lnTo>
                <a:lnTo>
                  <a:pt x="52" y="263"/>
                </a:lnTo>
                <a:lnTo>
                  <a:pt x="51" y="265"/>
                </a:lnTo>
                <a:lnTo>
                  <a:pt x="51" y="265"/>
                </a:lnTo>
                <a:lnTo>
                  <a:pt x="53" y="265"/>
                </a:lnTo>
                <a:lnTo>
                  <a:pt x="54" y="265"/>
                </a:lnTo>
                <a:lnTo>
                  <a:pt x="54" y="265"/>
                </a:lnTo>
                <a:close/>
                <a:moveTo>
                  <a:pt x="57" y="269"/>
                </a:moveTo>
                <a:lnTo>
                  <a:pt x="57" y="269"/>
                </a:lnTo>
                <a:lnTo>
                  <a:pt x="58" y="267"/>
                </a:lnTo>
                <a:lnTo>
                  <a:pt x="58" y="267"/>
                </a:lnTo>
                <a:lnTo>
                  <a:pt x="57" y="265"/>
                </a:lnTo>
                <a:lnTo>
                  <a:pt x="57" y="265"/>
                </a:lnTo>
                <a:lnTo>
                  <a:pt x="56" y="267"/>
                </a:lnTo>
                <a:lnTo>
                  <a:pt x="56" y="267"/>
                </a:lnTo>
                <a:lnTo>
                  <a:pt x="56" y="268"/>
                </a:lnTo>
                <a:lnTo>
                  <a:pt x="57" y="269"/>
                </a:lnTo>
                <a:lnTo>
                  <a:pt x="57" y="269"/>
                </a:lnTo>
                <a:close/>
                <a:moveTo>
                  <a:pt x="56" y="273"/>
                </a:moveTo>
                <a:lnTo>
                  <a:pt x="56" y="273"/>
                </a:lnTo>
                <a:lnTo>
                  <a:pt x="56" y="274"/>
                </a:lnTo>
                <a:lnTo>
                  <a:pt x="56" y="274"/>
                </a:lnTo>
                <a:lnTo>
                  <a:pt x="54" y="275"/>
                </a:lnTo>
                <a:lnTo>
                  <a:pt x="54" y="275"/>
                </a:lnTo>
                <a:lnTo>
                  <a:pt x="54" y="275"/>
                </a:lnTo>
                <a:lnTo>
                  <a:pt x="56" y="277"/>
                </a:lnTo>
                <a:lnTo>
                  <a:pt x="56" y="278"/>
                </a:lnTo>
                <a:lnTo>
                  <a:pt x="56" y="278"/>
                </a:lnTo>
                <a:lnTo>
                  <a:pt x="57" y="278"/>
                </a:lnTo>
                <a:lnTo>
                  <a:pt x="57" y="278"/>
                </a:lnTo>
                <a:lnTo>
                  <a:pt x="57" y="277"/>
                </a:lnTo>
                <a:lnTo>
                  <a:pt x="58" y="277"/>
                </a:lnTo>
                <a:lnTo>
                  <a:pt x="58" y="277"/>
                </a:lnTo>
                <a:lnTo>
                  <a:pt x="57" y="279"/>
                </a:lnTo>
                <a:lnTo>
                  <a:pt x="57" y="280"/>
                </a:lnTo>
                <a:lnTo>
                  <a:pt x="58" y="280"/>
                </a:lnTo>
                <a:lnTo>
                  <a:pt x="58" y="280"/>
                </a:lnTo>
                <a:lnTo>
                  <a:pt x="58" y="279"/>
                </a:lnTo>
                <a:lnTo>
                  <a:pt x="59" y="277"/>
                </a:lnTo>
                <a:lnTo>
                  <a:pt x="59" y="277"/>
                </a:lnTo>
                <a:lnTo>
                  <a:pt x="58" y="274"/>
                </a:lnTo>
                <a:lnTo>
                  <a:pt x="57" y="270"/>
                </a:lnTo>
                <a:lnTo>
                  <a:pt x="57" y="270"/>
                </a:lnTo>
                <a:lnTo>
                  <a:pt x="56" y="270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70"/>
                </a:lnTo>
                <a:lnTo>
                  <a:pt x="56" y="272"/>
                </a:lnTo>
                <a:lnTo>
                  <a:pt x="56" y="272"/>
                </a:lnTo>
                <a:lnTo>
                  <a:pt x="54" y="273"/>
                </a:lnTo>
                <a:lnTo>
                  <a:pt x="54" y="273"/>
                </a:lnTo>
                <a:lnTo>
                  <a:pt x="54" y="274"/>
                </a:lnTo>
                <a:lnTo>
                  <a:pt x="54" y="274"/>
                </a:lnTo>
                <a:lnTo>
                  <a:pt x="56" y="273"/>
                </a:lnTo>
                <a:lnTo>
                  <a:pt x="56" y="273"/>
                </a:lnTo>
                <a:lnTo>
                  <a:pt x="56" y="273"/>
                </a:lnTo>
                <a:close/>
                <a:moveTo>
                  <a:pt x="52" y="280"/>
                </a:moveTo>
                <a:lnTo>
                  <a:pt x="52" y="280"/>
                </a:lnTo>
                <a:lnTo>
                  <a:pt x="52" y="279"/>
                </a:lnTo>
                <a:lnTo>
                  <a:pt x="52" y="277"/>
                </a:lnTo>
                <a:lnTo>
                  <a:pt x="52" y="277"/>
                </a:lnTo>
                <a:lnTo>
                  <a:pt x="51" y="277"/>
                </a:lnTo>
                <a:lnTo>
                  <a:pt x="51" y="278"/>
                </a:lnTo>
                <a:lnTo>
                  <a:pt x="51" y="278"/>
                </a:lnTo>
                <a:lnTo>
                  <a:pt x="50" y="278"/>
                </a:lnTo>
                <a:lnTo>
                  <a:pt x="50" y="278"/>
                </a:lnTo>
                <a:lnTo>
                  <a:pt x="50" y="277"/>
                </a:lnTo>
                <a:lnTo>
                  <a:pt x="51" y="274"/>
                </a:lnTo>
                <a:lnTo>
                  <a:pt x="51" y="274"/>
                </a:lnTo>
                <a:lnTo>
                  <a:pt x="50" y="274"/>
                </a:lnTo>
                <a:lnTo>
                  <a:pt x="48" y="274"/>
                </a:lnTo>
                <a:lnTo>
                  <a:pt x="48" y="274"/>
                </a:lnTo>
                <a:lnTo>
                  <a:pt x="48" y="278"/>
                </a:lnTo>
                <a:lnTo>
                  <a:pt x="48" y="279"/>
                </a:lnTo>
                <a:lnTo>
                  <a:pt x="50" y="280"/>
                </a:lnTo>
                <a:lnTo>
                  <a:pt x="50" y="280"/>
                </a:lnTo>
                <a:lnTo>
                  <a:pt x="50" y="279"/>
                </a:lnTo>
                <a:lnTo>
                  <a:pt x="51" y="279"/>
                </a:lnTo>
                <a:lnTo>
                  <a:pt x="52" y="280"/>
                </a:lnTo>
                <a:lnTo>
                  <a:pt x="52" y="280"/>
                </a:lnTo>
                <a:close/>
                <a:moveTo>
                  <a:pt x="56" y="283"/>
                </a:moveTo>
                <a:lnTo>
                  <a:pt x="56" y="283"/>
                </a:lnTo>
                <a:lnTo>
                  <a:pt x="52" y="284"/>
                </a:lnTo>
                <a:lnTo>
                  <a:pt x="51" y="284"/>
                </a:lnTo>
                <a:lnTo>
                  <a:pt x="52" y="285"/>
                </a:lnTo>
                <a:lnTo>
                  <a:pt x="52" y="285"/>
                </a:lnTo>
                <a:lnTo>
                  <a:pt x="52" y="285"/>
                </a:lnTo>
                <a:lnTo>
                  <a:pt x="54" y="284"/>
                </a:lnTo>
                <a:lnTo>
                  <a:pt x="54" y="284"/>
                </a:lnTo>
                <a:lnTo>
                  <a:pt x="53" y="287"/>
                </a:lnTo>
                <a:lnTo>
                  <a:pt x="54" y="287"/>
                </a:lnTo>
                <a:lnTo>
                  <a:pt x="54" y="287"/>
                </a:lnTo>
                <a:lnTo>
                  <a:pt x="54" y="287"/>
                </a:lnTo>
                <a:lnTo>
                  <a:pt x="56" y="284"/>
                </a:lnTo>
                <a:lnTo>
                  <a:pt x="56" y="283"/>
                </a:lnTo>
                <a:lnTo>
                  <a:pt x="56" y="283"/>
                </a:lnTo>
                <a:lnTo>
                  <a:pt x="56" y="280"/>
                </a:lnTo>
                <a:lnTo>
                  <a:pt x="56" y="279"/>
                </a:lnTo>
                <a:lnTo>
                  <a:pt x="56" y="280"/>
                </a:lnTo>
                <a:lnTo>
                  <a:pt x="56" y="283"/>
                </a:lnTo>
                <a:close/>
                <a:moveTo>
                  <a:pt x="47" y="280"/>
                </a:moveTo>
                <a:lnTo>
                  <a:pt x="47" y="280"/>
                </a:lnTo>
                <a:lnTo>
                  <a:pt x="47" y="284"/>
                </a:lnTo>
                <a:lnTo>
                  <a:pt x="46" y="285"/>
                </a:lnTo>
                <a:lnTo>
                  <a:pt x="47" y="285"/>
                </a:lnTo>
                <a:lnTo>
                  <a:pt x="47" y="285"/>
                </a:lnTo>
                <a:lnTo>
                  <a:pt x="48" y="283"/>
                </a:lnTo>
                <a:lnTo>
                  <a:pt x="48" y="282"/>
                </a:lnTo>
                <a:lnTo>
                  <a:pt x="47" y="280"/>
                </a:lnTo>
                <a:lnTo>
                  <a:pt x="47" y="280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5" y="285"/>
                </a:lnTo>
                <a:lnTo>
                  <a:pt x="45" y="284"/>
                </a:lnTo>
                <a:lnTo>
                  <a:pt x="43" y="284"/>
                </a:lnTo>
                <a:lnTo>
                  <a:pt x="43" y="283"/>
                </a:lnTo>
                <a:lnTo>
                  <a:pt x="43" y="283"/>
                </a:lnTo>
                <a:lnTo>
                  <a:pt x="45" y="283"/>
                </a:lnTo>
                <a:lnTo>
                  <a:pt x="45" y="282"/>
                </a:lnTo>
                <a:lnTo>
                  <a:pt x="42" y="282"/>
                </a:lnTo>
                <a:lnTo>
                  <a:pt x="42" y="282"/>
                </a:lnTo>
                <a:lnTo>
                  <a:pt x="42" y="284"/>
                </a:lnTo>
                <a:lnTo>
                  <a:pt x="42" y="287"/>
                </a:lnTo>
                <a:lnTo>
                  <a:pt x="42" y="287"/>
                </a:lnTo>
                <a:lnTo>
                  <a:pt x="43" y="287"/>
                </a:lnTo>
                <a:lnTo>
                  <a:pt x="43" y="285"/>
                </a:lnTo>
                <a:lnTo>
                  <a:pt x="45" y="285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51" y="290"/>
                </a:moveTo>
                <a:lnTo>
                  <a:pt x="51" y="290"/>
                </a:lnTo>
                <a:lnTo>
                  <a:pt x="52" y="290"/>
                </a:lnTo>
                <a:lnTo>
                  <a:pt x="52" y="289"/>
                </a:lnTo>
                <a:lnTo>
                  <a:pt x="52" y="287"/>
                </a:lnTo>
                <a:lnTo>
                  <a:pt x="52" y="287"/>
                </a:lnTo>
                <a:lnTo>
                  <a:pt x="52" y="287"/>
                </a:lnTo>
                <a:lnTo>
                  <a:pt x="52" y="288"/>
                </a:lnTo>
                <a:lnTo>
                  <a:pt x="52" y="289"/>
                </a:lnTo>
                <a:lnTo>
                  <a:pt x="51" y="289"/>
                </a:lnTo>
                <a:lnTo>
                  <a:pt x="51" y="290"/>
                </a:lnTo>
                <a:lnTo>
                  <a:pt x="51" y="290"/>
                </a:lnTo>
                <a:close/>
                <a:moveTo>
                  <a:pt x="46" y="293"/>
                </a:moveTo>
                <a:lnTo>
                  <a:pt x="46" y="293"/>
                </a:lnTo>
                <a:lnTo>
                  <a:pt x="47" y="290"/>
                </a:lnTo>
                <a:lnTo>
                  <a:pt x="47" y="288"/>
                </a:lnTo>
                <a:lnTo>
                  <a:pt x="47" y="288"/>
                </a:lnTo>
                <a:lnTo>
                  <a:pt x="46" y="289"/>
                </a:lnTo>
                <a:lnTo>
                  <a:pt x="45" y="290"/>
                </a:lnTo>
                <a:lnTo>
                  <a:pt x="45" y="292"/>
                </a:lnTo>
                <a:lnTo>
                  <a:pt x="46" y="293"/>
                </a:lnTo>
                <a:lnTo>
                  <a:pt x="46" y="293"/>
                </a:lnTo>
                <a:close/>
                <a:moveTo>
                  <a:pt x="47" y="299"/>
                </a:moveTo>
                <a:lnTo>
                  <a:pt x="47" y="299"/>
                </a:lnTo>
                <a:lnTo>
                  <a:pt x="48" y="297"/>
                </a:lnTo>
                <a:lnTo>
                  <a:pt x="48" y="295"/>
                </a:lnTo>
                <a:lnTo>
                  <a:pt x="47" y="294"/>
                </a:lnTo>
                <a:lnTo>
                  <a:pt x="47" y="294"/>
                </a:lnTo>
                <a:lnTo>
                  <a:pt x="46" y="298"/>
                </a:lnTo>
                <a:lnTo>
                  <a:pt x="46" y="299"/>
                </a:lnTo>
                <a:lnTo>
                  <a:pt x="47" y="299"/>
                </a:lnTo>
                <a:lnTo>
                  <a:pt x="47" y="299"/>
                </a:lnTo>
                <a:close/>
                <a:moveTo>
                  <a:pt x="53" y="302"/>
                </a:moveTo>
                <a:lnTo>
                  <a:pt x="53" y="302"/>
                </a:lnTo>
                <a:lnTo>
                  <a:pt x="54" y="300"/>
                </a:lnTo>
                <a:lnTo>
                  <a:pt x="54" y="299"/>
                </a:lnTo>
                <a:lnTo>
                  <a:pt x="54" y="298"/>
                </a:lnTo>
                <a:lnTo>
                  <a:pt x="54" y="298"/>
                </a:lnTo>
                <a:lnTo>
                  <a:pt x="52" y="300"/>
                </a:lnTo>
                <a:lnTo>
                  <a:pt x="52" y="302"/>
                </a:lnTo>
                <a:lnTo>
                  <a:pt x="53" y="302"/>
                </a:lnTo>
                <a:lnTo>
                  <a:pt x="53" y="302"/>
                </a:lnTo>
                <a:close/>
                <a:moveTo>
                  <a:pt x="58" y="302"/>
                </a:moveTo>
                <a:lnTo>
                  <a:pt x="58" y="302"/>
                </a:lnTo>
                <a:lnTo>
                  <a:pt x="59" y="299"/>
                </a:lnTo>
                <a:lnTo>
                  <a:pt x="59" y="295"/>
                </a:lnTo>
                <a:lnTo>
                  <a:pt x="59" y="295"/>
                </a:lnTo>
                <a:lnTo>
                  <a:pt x="58" y="295"/>
                </a:lnTo>
                <a:lnTo>
                  <a:pt x="58" y="297"/>
                </a:lnTo>
                <a:lnTo>
                  <a:pt x="58" y="298"/>
                </a:lnTo>
                <a:lnTo>
                  <a:pt x="57" y="298"/>
                </a:lnTo>
                <a:lnTo>
                  <a:pt x="57" y="298"/>
                </a:lnTo>
                <a:lnTo>
                  <a:pt x="56" y="298"/>
                </a:lnTo>
                <a:lnTo>
                  <a:pt x="56" y="299"/>
                </a:lnTo>
                <a:lnTo>
                  <a:pt x="56" y="299"/>
                </a:lnTo>
                <a:lnTo>
                  <a:pt x="57" y="298"/>
                </a:lnTo>
                <a:lnTo>
                  <a:pt x="58" y="299"/>
                </a:lnTo>
                <a:lnTo>
                  <a:pt x="58" y="299"/>
                </a:lnTo>
                <a:lnTo>
                  <a:pt x="58" y="299"/>
                </a:lnTo>
                <a:lnTo>
                  <a:pt x="57" y="300"/>
                </a:lnTo>
                <a:lnTo>
                  <a:pt x="58" y="302"/>
                </a:lnTo>
                <a:lnTo>
                  <a:pt x="58" y="302"/>
                </a:lnTo>
                <a:close/>
                <a:moveTo>
                  <a:pt x="57" y="324"/>
                </a:moveTo>
                <a:lnTo>
                  <a:pt x="57" y="324"/>
                </a:lnTo>
                <a:lnTo>
                  <a:pt x="57" y="327"/>
                </a:lnTo>
                <a:lnTo>
                  <a:pt x="57" y="328"/>
                </a:lnTo>
                <a:lnTo>
                  <a:pt x="57" y="328"/>
                </a:lnTo>
                <a:lnTo>
                  <a:pt x="58" y="328"/>
                </a:lnTo>
                <a:lnTo>
                  <a:pt x="58" y="327"/>
                </a:lnTo>
                <a:lnTo>
                  <a:pt x="57" y="324"/>
                </a:lnTo>
                <a:lnTo>
                  <a:pt x="57" y="324"/>
                </a:lnTo>
                <a:close/>
                <a:moveTo>
                  <a:pt x="46" y="304"/>
                </a:moveTo>
                <a:lnTo>
                  <a:pt x="46" y="304"/>
                </a:lnTo>
                <a:lnTo>
                  <a:pt x="46" y="304"/>
                </a:lnTo>
                <a:lnTo>
                  <a:pt x="46" y="305"/>
                </a:lnTo>
                <a:lnTo>
                  <a:pt x="46" y="305"/>
                </a:lnTo>
                <a:lnTo>
                  <a:pt x="46" y="304"/>
                </a:lnTo>
                <a:lnTo>
                  <a:pt x="46" y="303"/>
                </a:lnTo>
                <a:lnTo>
                  <a:pt x="43" y="303"/>
                </a:lnTo>
                <a:lnTo>
                  <a:pt x="43" y="305"/>
                </a:lnTo>
                <a:lnTo>
                  <a:pt x="43" y="305"/>
                </a:lnTo>
                <a:lnTo>
                  <a:pt x="45" y="304"/>
                </a:lnTo>
                <a:lnTo>
                  <a:pt x="46" y="304"/>
                </a:lnTo>
                <a:lnTo>
                  <a:pt x="46" y="304"/>
                </a:lnTo>
                <a:close/>
                <a:moveTo>
                  <a:pt x="57" y="305"/>
                </a:moveTo>
                <a:lnTo>
                  <a:pt x="57" y="305"/>
                </a:lnTo>
                <a:lnTo>
                  <a:pt x="58" y="305"/>
                </a:lnTo>
                <a:lnTo>
                  <a:pt x="59" y="304"/>
                </a:lnTo>
                <a:lnTo>
                  <a:pt x="59" y="304"/>
                </a:lnTo>
                <a:lnTo>
                  <a:pt x="58" y="304"/>
                </a:lnTo>
                <a:lnTo>
                  <a:pt x="57" y="303"/>
                </a:lnTo>
                <a:lnTo>
                  <a:pt x="57" y="305"/>
                </a:lnTo>
                <a:close/>
                <a:moveTo>
                  <a:pt x="46" y="314"/>
                </a:moveTo>
                <a:lnTo>
                  <a:pt x="46" y="314"/>
                </a:lnTo>
                <a:lnTo>
                  <a:pt x="46" y="310"/>
                </a:lnTo>
                <a:lnTo>
                  <a:pt x="45" y="308"/>
                </a:lnTo>
                <a:lnTo>
                  <a:pt x="45" y="308"/>
                </a:lnTo>
                <a:lnTo>
                  <a:pt x="46" y="309"/>
                </a:lnTo>
                <a:lnTo>
                  <a:pt x="47" y="310"/>
                </a:lnTo>
                <a:lnTo>
                  <a:pt x="47" y="310"/>
                </a:lnTo>
                <a:lnTo>
                  <a:pt x="47" y="309"/>
                </a:lnTo>
                <a:lnTo>
                  <a:pt x="47" y="308"/>
                </a:lnTo>
                <a:lnTo>
                  <a:pt x="45" y="307"/>
                </a:lnTo>
                <a:lnTo>
                  <a:pt x="45" y="307"/>
                </a:lnTo>
                <a:lnTo>
                  <a:pt x="45" y="310"/>
                </a:lnTo>
                <a:lnTo>
                  <a:pt x="43" y="312"/>
                </a:lnTo>
                <a:lnTo>
                  <a:pt x="42" y="313"/>
                </a:lnTo>
                <a:lnTo>
                  <a:pt x="42" y="313"/>
                </a:lnTo>
                <a:lnTo>
                  <a:pt x="45" y="314"/>
                </a:lnTo>
                <a:lnTo>
                  <a:pt x="46" y="314"/>
                </a:lnTo>
                <a:lnTo>
                  <a:pt x="46" y="314"/>
                </a:lnTo>
                <a:close/>
                <a:moveTo>
                  <a:pt x="54" y="313"/>
                </a:moveTo>
                <a:lnTo>
                  <a:pt x="54" y="313"/>
                </a:lnTo>
                <a:lnTo>
                  <a:pt x="54" y="314"/>
                </a:lnTo>
                <a:lnTo>
                  <a:pt x="56" y="313"/>
                </a:lnTo>
                <a:lnTo>
                  <a:pt x="56" y="312"/>
                </a:lnTo>
                <a:lnTo>
                  <a:pt x="54" y="310"/>
                </a:lnTo>
                <a:lnTo>
                  <a:pt x="54" y="310"/>
                </a:lnTo>
                <a:lnTo>
                  <a:pt x="54" y="313"/>
                </a:lnTo>
                <a:lnTo>
                  <a:pt x="54" y="313"/>
                </a:lnTo>
                <a:close/>
                <a:moveTo>
                  <a:pt x="53" y="320"/>
                </a:moveTo>
                <a:lnTo>
                  <a:pt x="57" y="320"/>
                </a:lnTo>
                <a:lnTo>
                  <a:pt x="57" y="320"/>
                </a:lnTo>
                <a:lnTo>
                  <a:pt x="57" y="322"/>
                </a:lnTo>
                <a:lnTo>
                  <a:pt x="57" y="323"/>
                </a:lnTo>
                <a:lnTo>
                  <a:pt x="58" y="323"/>
                </a:lnTo>
                <a:lnTo>
                  <a:pt x="58" y="323"/>
                </a:lnTo>
                <a:lnTo>
                  <a:pt x="58" y="317"/>
                </a:lnTo>
                <a:lnTo>
                  <a:pt x="58" y="317"/>
                </a:lnTo>
                <a:lnTo>
                  <a:pt x="57" y="317"/>
                </a:lnTo>
                <a:lnTo>
                  <a:pt x="57" y="318"/>
                </a:lnTo>
                <a:lnTo>
                  <a:pt x="57" y="319"/>
                </a:lnTo>
                <a:lnTo>
                  <a:pt x="54" y="319"/>
                </a:lnTo>
                <a:lnTo>
                  <a:pt x="54" y="319"/>
                </a:lnTo>
                <a:lnTo>
                  <a:pt x="54" y="317"/>
                </a:lnTo>
                <a:lnTo>
                  <a:pt x="54" y="317"/>
                </a:lnTo>
                <a:lnTo>
                  <a:pt x="57" y="315"/>
                </a:lnTo>
                <a:lnTo>
                  <a:pt x="58" y="314"/>
                </a:lnTo>
                <a:lnTo>
                  <a:pt x="58" y="312"/>
                </a:lnTo>
                <a:lnTo>
                  <a:pt x="57" y="310"/>
                </a:lnTo>
                <a:lnTo>
                  <a:pt x="57" y="310"/>
                </a:lnTo>
                <a:lnTo>
                  <a:pt x="56" y="315"/>
                </a:lnTo>
                <a:lnTo>
                  <a:pt x="56" y="315"/>
                </a:lnTo>
                <a:lnTo>
                  <a:pt x="54" y="315"/>
                </a:lnTo>
                <a:lnTo>
                  <a:pt x="53" y="314"/>
                </a:lnTo>
                <a:lnTo>
                  <a:pt x="53" y="314"/>
                </a:lnTo>
                <a:lnTo>
                  <a:pt x="52" y="313"/>
                </a:lnTo>
                <a:lnTo>
                  <a:pt x="52" y="313"/>
                </a:lnTo>
                <a:lnTo>
                  <a:pt x="53" y="317"/>
                </a:lnTo>
                <a:lnTo>
                  <a:pt x="53" y="318"/>
                </a:lnTo>
                <a:lnTo>
                  <a:pt x="53" y="320"/>
                </a:lnTo>
                <a:lnTo>
                  <a:pt x="53" y="320"/>
                </a:lnTo>
                <a:close/>
                <a:moveTo>
                  <a:pt x="46" y="329"/>
                </a:moveTo>
                <a:lnTo>
                  <a:pt x="46" y="329"/>
                </a:lnTo>
                <a:lnTo>
                  <a:pt x="46" y="328"/>
                </a:lnTo>
                <a:lnTo>
                  <a:pt x="47" y="327"/>
                </a:lnTo>
                <a:lnTo>
                  <a:pt x="47" y="327"/>
                </a:lnTo>
                <a:lnTo>
                  <a:pt x="46" y="327"/>
                </a:lnTo>
                <a:lnTo>
                  <a:pt x="46" y="327"/>
                </a:lnTo>
                <a:lnTo>
                  <a:pt x="45" y="327"/>
                </a:lnTo>
                <a:lnTo>
                  <a:pt x="45" y="325"/>
                </a:lnTo>
                <a:lnTo>
                  <a:pt x="45" y="325"/>
                </a:lnTo>
                <a:lnTo>
                  <a:pt x="45" y="325"/>
                </a:lnTo>
                <a:lnTo>
                  <a:pt x="45" y="324"/>
                </a:lnTo>
                <a:lnTo>
                  <a:pt x="45" y="324"/>
                </a:lnTo>
                <a:lnTo>
                  <a:pt x="47" y="324"/>
                </a:lnTo>
                <a:lnTo>
                  <a:pt x="48" y="324"/>
                </a:lnTo>
                <a:lnTo>
                  <a:pt x="48" y="324"/>
                </a:lnTo>
                <a:lnTo>
                  <a:pt x="48" y="323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0"/>
                </a:lnTo>
                <a:lnTo>
                  <a:pt x="47" y="319"/>
                </a:lnTo>
                <a:lnTo>
                  <a:pt x="50" y="318"/>
                </a:lnTo>
                <a:lnTo>
                  <a:pt x="50" y="318"/>
                </a:lnTo>
                <a:lnTo>
                  <a:pt x="46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9"/>
                </a:lnTo>
                <a:lnTo>
                  <a:pt x="42" y="323"/>
                </a:lnTo>
                <a:lnTo>
                  <a:pt x="42" y="323"/>
                </a:lnTo>
                <a:lnTo>
                  <a:pt x="43" y="323"/>
                </a:lnTo>
                <a:lnTo>
                  <a:pt x="43" y="324"/>
                </a:lnTo>
                <a:lnTo>
                  <a:pt x="43" y="324"/>
                </a:lnTo>
                <a:lnTo>
                  <a:pt x="43" y="325"/>
                </a:lnTo>
                <a:lnTo>
                  <a:pt x="42" y="327"/>
                </a:lnTo>
                <a:lnTo>
                  <a:pt x="42" y="328"/>
                </a:lnTo>
                <a:lnTo>
                  <a:pt x="42" y="328"/>
                </a:lnTo>
                <a:lnTo>
                  <a:pt x="43" y="329"/>
                </a:lnTo>
                <a:lnTo>
                  <a:pt x="46" y="329"/>
                </a:lnTo>
                <a:lnTo>
                  <a:pt x="46" y="329"/>
                </a:lnTo>
                <a:close/>
                <a:moveTo>
                  <a:pt x="50" y="328"/>
                </a:moveTo>
                <a:lnTo>
                  <a:pt x="50" y="328"/>
                </a:lnTo>
                <a:lnTo>
                  <a:pt x="51" y="327"/>
                </a:lnTo>
                <a:lnTo>
                  <a:pt x="50" y="325"/>
                </a:lnTo>
                <a:lnTo>
                  <a:pt x="50" y="325"/>
                </a:lnTo>
                <a:lnTo>
                  <a:pt x="51" y="325"/>
                </a:lnTo>
                <a:lnTo>
                  <a:pt x="52" y="325"/>
                </a:lnTo>
                <a:lnTo>
                  <a:pt x="52" y="324"/>
                </a:lnTo>
                <a:lnTo>
                  <a:pt x="53" y="324"/>
                </a:lnTo>
                <a:lnTo>
                  <a:pt x="53" y="324"/>
                </a:lnTo>
                <a:lnTo>
                  <a:pt x="53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4"/>
                </a:lnTo>
                <a:lnTo>
                  <a:pt x="52" y="324"/>
                </a:lnTo>
                <a:lnTo>
                  <a:pt x="51" y="324"/>
                </a:lnTo>
                <a:lnTo>
                  <a:pt x="51" y="324"/>
                </a:lnTo>
                <a:lnTo>
                  <a:pt x="51" y="322"/>
                </a:lnTo>
                <a:lnTo>
                  <a:pt x="51" y="320"/>
                </a:lnTo>
                <a:lnTo>
                  <a:pt x="50" y="320"/>
                </a:lnTo>
                <a:lnTo>
                  <a:pt x="50" y="320"/>
                </a:lnTo>
                <a:lnTo>
                  <a:pt x="50" y="322"/>
                </a:lnTo>
                <a:lnTo>
                  <a:pt x="50" y="324"/>
                </a:lnTo>
                <a:lnTo>
                  <a:pt x="50" y="324"/>
                </a:lnTo>
                <a:lnTo>
                  <a:pt x="48" y="325"/>
                </a:lnTo>
                <a:lnTo>
                  <a:pt x="48" y="327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50" y="328"/>
                </a:lnTo>
                <a:lnTo>
                  <a:pt x="50" y="328"/>
                </a:lnTo>
                <a:close/>
                <a:moveTo>
                  <a:pt x="53" y="335"/>
                </a:moveTo>
                <a:lnTo>
                  <a:pt x="53" y="335"/>
                </a:lnTo>
                <a:lnTo>
                  <a:pt x="54" y="333"/>
                </a:lnTo>
                <a:lnTo>
                  <a:pt x="54" y="332"/>
                </a:lnTo>
                <a:lnTo>
                  <a:pt x="54" y="337"/>
                </a:lnTo>
                <a:lnTo>
                  <a:pt x="54" y="337"/>
                </a:lnTo>
                <a:lnTo>
                  <a:pt x="58" y="337"/>
                </a:lnTo>
                <a:lnTo>
                  <a:pt x="58" y="337"/>
                </a:lnTo>
                <a:lnTo>
                  <a:pt x="58" y="335"/>
                </a:lnTo>
                <a:lnTo>
                  <a:pt x="57" y="333"/>
                </a:lnTo>
                <a:lnTo>
                  <a:pt x="57" y="332"/>
                </a:lnTo>
                <a:lnTo>
                  <a:pt x="56" y="330"/>
                </a:lnTo>
                <a:lnTo>
                  <a:pt x="56" y="330"/>
                </a:lnTo>
                <a:lnTo>
                  <a:pt x="54" y="330"/>
                </a:lnTo>
                <a:lnTo>
                  <a:pt x="54" y="332"/>
                </a:lnTo>
                <a:lnTo>
                  <a:pt x="54" y="332"/>
                </a:lnTo>
                <a:lnTo>
                  <a:pt x="53" y="330"/>
                </a:lnTo>
                <a:lnTo>
                  <a:pt x="53" y="330"/>
                </a:lnTo>
                <a:lnTo>
                  <a:pt x="52" y="332"/>
                </a:lnTo>
                <a:lnTo>
                  <a:pt x="52" y="332"/>
                </a:lnTo>
                <a:lnTo>
                  <a:pt x="52" y="332"/>
                </a:lnTo>
                <a:lnTo>
                  <a:pt x="51" y="332"/>
                </a:lnTo>
                <a:lnTo>
                  <a:pt x="51" y="332"/>
                </a:lnTo>
                <a:lnTo>
                  <a:pt x="53" y="332"/>
                </a:lnTo>
                <a:lnTo>
                  <a:pt x="53" y="333"/>
                </a:lnTo>
                <a:lnTo>
                  <a:pt x="53" y="334"/>
                </a:lnTo>
                <a:lnTo>
                  <a:pt x="53" y="335"/>
                </a:lnTo>
                <a:lnTo>
                  <a:pt x="53" y="335"/>
                </a:lnTo>
                <a:close/>
                <a:moveTo>
                  <a:pt x="48" y="340"/>
                </a:moveTo>
                <a:lnTo>
                  <a:pt x="48" y="340"/>
                </a:lnTo>
                <a:lnTo>
                  <a:pt x="50" y="338"/>
                </a:lnTo>
                <a:lnTo>
                  <a:pt x="50" y="334"/>
                </a:lnTo>
                <a:lnTo>
                  <a:pt x="50" y="334"/>
                </a:lnTo>
                <a:lnTo>
                  <a:pt x="47" y="335"/>
                </a:lnTo>
                <a:lnTo>
                  <a:pt x="47" y="337"/>
                </a:lnTo>
                <a:lnTo>
                  <a:pt x="48" y="340"/>
                </a:lnTo>
                <a:lnTo>
                  <a:pt x="48" y="340"/>
                </a:lnTo>
                <a:close/>
                <a:moveTo>
                  <a:pt x="52" y="343"/>
                </a:moveTo>
                <a:lnTo>
                  <a:pt x="52" y="343"/>
                </a:lnTo>
                <a:lnTo>
                  <a:pt x="51" y="343"/>
                </a:lnTo>
                <a:lnTo>
                  <a:pt x="51" y="343"/>
                </a:lnTo>
                <a:lnTo>
                  <a:pt x="51" y="344"/>
                </a:lnTo>
                <a:lnTo>
                  <a:pt x="50" y="345"/>
                </a:lnTo>
                <a:lnTo>
                  <a:pt x="50" y="345"/>
                </a:lnTo>
                <a:lnTo>
                  <a:pt x="50" y="347"/>
                </a:lnTo>
                <a:lnTo>
                  <a:pt x="51" y="348"/>
                </a:lnTo>
                <a:lnTo>
                  <a:pt x="51" y="348"/>
                </a:lnTo>
                <a:lnTo>
                  <a:pt x="51" y="345"/>
                </a:lnTo>
                <a:lnTo>
                  <a:pt x="51" y="344"/>
                </a:lnTo>
                <a:lnTo>
                  <a:pt x="52" y="344"/>
                </a:lnTo>
                <a:lnTo>
                  <a:pt x="52" y="344"/>
                </a:lnTo>
                <a:lnTo>
                  <a:pt x="52" y="345"/>
                </a:lnTo>
                <a:lnTo>
                  <a:pt x="52" y="347"/>
                </a:lnTo>
                <a:lnTo>
                  <a:pt x="53" y="347"/>
                </a:lnTo>
                <a:lnTo>
                  <a:pt x="53" y="347"/>
                </a:lnTo>
                <a:lnTo>
                  <a:pt x="53" y="348"/>
                </a:lnTo>
                <a:lnTo>
                  <a:pt x="53" y="350"/>
                </a:lnTo>
                <a:lnTo>
                  <a:pt x="53" y="350"/>
                </a:lnTo>
                <a:lnTo>
                  <a:pt x="54" y="349"/>
                </a:lnTo>
                <a:lnTo>
                  <a:pt x="54" y="348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lnTo>
                  <a:pt x="54" y="343"/>
                </a:lnTo>
                <a:lnTo>
                  <a:pt x="54" y="343"/>
                </a:lnTo>
                <a:lnTo>
                  <a:pt x="54" y="340"/>
                </a:lnTo>
                <a:lnTo>
                  <a:pt x="54" y="340"/>
                </a:lnTo>
                <a:lnTo>
                  <a:pt x="53" y="340"/>
                </a:lnTo>
                <a:lnTo>
                  <a:pt x="53" y="342"/>
                </a:lnTo>
                <a:lnTo>
                  <a:pt x="53" y="342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2"/>
                </a:lnTo>
                <a:lnTo>
                  <a:pt x="52" y="343"/>
                </a:lnTo>
                <a:lnTo>
                  <a:pt x="52" y="343"/>
                </a:lnTo>
                <a:close/>
                <a:moveTo>
                  <a:pt x="50" y="352"/>
                </a:moveTo>
                <a:lnTo>
                  <a:pt x="50" y="352"/>
                </a:lnTo>
                <a:lnTo>
                  <a:pt x="50" y="350"/>
                </a:lnTo>
                <a:lnTo>
                  <a:pt x="48" y="350"/>
                </a:lnTo>
                <a:lnTo>
                  <a:pt x="48" y="349"/>
                </a:lnTo>
                <a:lnTo>
                  <a:pt x="48" y="349"/>
                </a:lnTo>
                <a:lnTo>
                  <a:pt x="48" y="345"/>
                </a:lnTo>
                <a:lnTo>
                  <a:pt x="48" y="342"/>
                </a:lnTo>
                <a:lnTo>
                  <a:pt x="48" y="342"/>
                </a:lnTo>
                <a:lnTo>
                  <a:pt x="48" y="343"/>
                </a:lnTo>
                <a:lnTo>
                  <a:pt x="46" y="343"/>
                </a:lnTo>
                <a:lnTo>
                  <a:pt x="46" y="343"/>
                </a:lnTo>
                <a:lnTo>
                  <a:pt x="47" y="345"/>
                </a:lnTo>
                <a:lnTo>
                  <a:pt x="47" y="347"/>
                </a:lnTo>
                <a:lnTo>
                  <a:pt x="47" y="352"/>
                </a:lnTo>
                <a:lnTo>
                  <a:pt x="50" y="352"/>
                </a:lnTo>
                <a:close/>
                <a:moveTo>
                  <a:pt x="47" y="368"/>
                </a:moveTo>
                <a:lnTo>
                  <a:pt x="47" y="368"/>
                </a:lnTo>
                <a:lnTo>
                  <a:pt x="50" y="368"/>
                </a:lnTo>
                <a:lnTo>
                  <a:pt x="50" y="368"/>
                </a:lnTo>
                <a:lnTo>
                  <a:pt x="50" y="365"/>
                </a:lnTo>
                <a:lnTo>
                  <a:pt x="48" y="365"/>
                </a:lnTo>
                <a:lnTo>
                  <a:pt x="48" y="365"/>
                </a:lnTo>
                <a:lnTo>
                  <a:pt x="47" y="367"/>
                </a:lnTo>
                <a:lnTo>
                  <a:pt x="47" y="368"/>
                </a:lnTo>
                <a:lnTo>
                  <a:pt x="47" y="368"/>
                </a:lnTo>
                <a:close/>
                <a:moveTo>
                  <a:pt x="53" y="374"/>
                </a:moveTo>
                <a:lnTo>
                  <a:pt x="53" y="374"/>
                </a:lnTo>
                <a:lnTo>
                  <a:pt x="53" y="373"/>
                </a:lnTo>
                <a:lnTo>
                  <a:pt x="53" y="372"/>
                </a:lnTo>
                <a:lnTo>
                  <a:pt x="52" y="372"/>
                </a:lnTo>
                <a:lnTo>
                  <a:pt x="52" y="372"/>
                </a:lnTo>
                <a:lnTo>
                  <a:pt x="52" y="373"/>
                </a:lnTo>
                <a:lnTo>
                  <a:pt x="52" y="374"/>
                </a:lnTo>
                <a:lnTo>
                  <a:pt x="53" y="374"/>
                </a:lnTo>
                <a:lnTo>
                  <a:pt x="53" y="374"/>
                </a:lnTo>
                <a:close/>
                <a:moveTo>
                  <a:pt x="57" y="388"/>
                </a:moveTo>
                <a:lnTo>
                  <a:pt x="57" y="388"/>
                </a:lnTo>
                <a:lnTo>
                  <a:pt x="57" y="387"/>
                </a:lnTo>
                <a:lnTo>
                  <a:pt x="57" y="385"/>
                </a:lnTo>
                <a:lnTo>
                  <a:pt x="57" y="385"/>
                </a:lnTo>
                <a:lnTo>
                  <a:pt x="56" y="385"/>
                </a:lnTo>
                <a:lnTo>
                  <a:pt x="56" y="387"/>
                </a:lnTo>
                <a:lnTo>
                  <a:pt x="56" y="388"/>
                </a:lnTo>
                <a:lnTo>
                  <a:pt x="57" y="388"/>
                </a:lnTo>
                <a:lnTo>
                  <a:pt x="57" y="388"/>
                </a:lnTo>
                <a:close/>
                <a:moveTo>
                  <a:pt x="51" y="389"/>
                </a:moveTo>
                <a:lnTo>
                  <a:pt x="51" y="389"/>
                </a:lnTo>
                <a:lnTo>
                  <a:pt x="52" y="385"/>
                </a:lnTo>
                <a:lnTo>
                  <a:pt x="52" y="384"/>
                </a:lnTo>
                <a:lnTo>
                  <a:pt x="52" y="383"/>
                </a:lnTo>
                <a:lnTo>
                  <a:pt x="52" y="383"/>
                </a:lnTo>
                <a:lnTo>
                  <a:pt x="51" y="385"/>
                </a:lnTo>
                <a:lnTo>
                  <a:pt x="51" y="388"/>
                </a:lnTo>
                <a:lnTo>
                  <a:pt x="51" y="389"/>
                </a:lnTo>
                <a:lnTo>
                  <a:pt x="51" y="389"/>
                </a:lnTo>
                <a:close/>
                <a:moveTo>
                  <a:pt x="43" y="400"/>
                </a:moveTo>
                <a:lnTo>
                  <a:pt x="43" y="400"/>
                </a:lnTo>
                <a:lnTo>
                  <a:pt x="43" y="399"/>
                </a:lnTo>
                <a:lnTo>
                  <a:pt x="45" y="398"/>
                </a:lnTo>
                <a:lnTo>
                  <a:pt x="42" y="398"/>
                </a:lnTo>
                <a:lnTo>
                  <a:pt x="42" y="398"/>
                </a:lnTo>
                <a:lnTo>
                  <a:pt x="42" y="399"/>
                </a:lnTo>
                <a:lnTo>
                  <a:pt x="43" y="400"/>
                </a:lnTo>
                <a:lnTo>
                  <a:pt x="43" y="400"/>
                </a:lnTo>
                <a:close/>
                <a:moveTo>
                  <a:pt x="46" y="404"/>
                </a:moveTo>
                <a:lnTo>
                  <a:pt x="46" y="404"/>
                </a:lnTo>
                <a:lnTo>
                  <a:pt x="46" y="402"/>
                </a:lnTo>
                <a:lnTo>
                  <a:pt x="45" y="400"/>
                </a:lnTo>
                <a:lnTo>
                  <a:pt x="43" y="400"/>
                </a:lnTo>
                <a:lnTo>
                  <a:pt x="43" y="400"/>
                </a:lnTo>
                <a:lnTo>
                  <a:pt x="42" y="402"/>
                </a:lnTo>
                <a:lnTo>
                  <a:pt x="42" y="403"/>
                </a:lnTo>
                <a:lnTo>
                  <a:pt x="43" y="403"/>
                </a:lnTo>
                <a:lnTo>
                  <a:pt x="43" y="403"/>
                </a:lnTo>
                <a:lnTo>
                  <a:pt x="43" y="402"/>
                </a:lnTo>
                <a:lnTo>
                  <a:pt x="43" y="402"/>
                </a:lnTo>
                <a:lnTo>
                  <a:pt x="43" y="404"/>
                </a:lnTo>
                <a:lnTo>
                  <a:pt x="46" y="404"/>
                </a:lnTo>
                <a:lnTo>
                  <a:pt x="46" y="404"/>
                </a:lnTo>
                <a:close/>
                <a:moveTo>
                  <a:pt x="42" y="413"/>
                </a:moveTo>
                <a:lnTo>
                  <a:pt x="42" y="413"/>
                </a:lnTo>
                <a:lnTo>
                  <a:pt x="43" y="413"/>
                </a:lnTo>
                <a:lnTo>
                  <a:pt x="43" y="412"/>
                </a:lnTo>
                <a:lnTo>
                  <a:pt x="43" y="409"/>
                </a:lnTo>
                <a:lnTo>
                  <a:pt x="43" y="409"/>
                </a:lnTo>
                <a:lnTo>
                  <a:pt x="43" y="407"/>
                </a:lnTo>
                <a:lnTo>
                  <a:pt x="43" y="405"/>
                </a:lnTo>
                <a:lnTo>
                  <a:pt x="42" y="404"/>
                </a:lnTo>
                <a:lnTo>
                  <a:pt x="42" y="404"/>
                </a:lnTo>
                <a:lnTo>
                  <a:pt x="42" y="409"/>
                </a:lnTo>
                <a:lnTo>
                  <a:pt x="42" y="413"/>
                </a:lnTo>
                <a:lnTo>
                  <a:pt x="42" y="413"/>
                </a:lnTo>
                <a:close/>
                <a:moveTo>
                  <a:pt x="50" y="418"/>
                </a:moveTo>
                <a:lnTo>
                  <a:pt x="50" y="418"/>
                </a:lnTo>
                <a:lnTo>
                  <a:pt x="50" y="415"/>
                </a:lnTo>
                <a:lnTo>
                  <a:pt x="50" y="415"/>
                </a:lnTo>
                <a:lnTo>
                  <a:pt x="48" y="414"/>
                </a:lnTo>
                <a:lnTo>
                  <a:pt x="48" y="414"/>
                </a:lnTo>
                <a:lnTo>
                  <a:pt x="48" y="417"/>
                </a:lnTo>
                <a:lnTo>
                  <a:pt x="48" y="418"/>
                </a:lnTo>
                <a:lnTo>
                  <a:pt x="50" y="418"/>
                </a:lnTo>
                <a:lnTo>
                  <a:pt x="50" y="418"/>
                </a:lnTo>
                <a:close/>
                <a:moveTo>
                  <a:pt x="36" y="384"/>
                </a:moveTo>
                <a:lnTo>
                  <a:pt x="36" y="384"/>
                </a:lnTo>
                <a:lnTo>
                  <a:pt x="37" y="383"/>
                </a:lnTo>
                <a:lnTo>
                  <a:pt x="37" y="380"/>
                </a:lnTo>
                <a:lnTo>
                  <a:pt x="37" y="380"/>
                </a:lnTo>
                <a:lnTo>
                  <a:pt x="36" y="380"/>
                </a:lnTo>
                <a:lnTo>
                  <a:pt x="35" y="382"/>
                </a:lnTo>
                <a:lnTo>
                  <a:pt x="36" y="384"/>
                </a:lnTo>
                <a:lnTo>
                  <a:pt x="36" y="384"/>
                </a:lnTo>
                <a:close/>
                <a:moveTo>
                  <a:pt x="36" y="392"/>
                </a:moveTo>
                <a:lnTo>
                  <a:pt x="36" y="392"/>
                </a:lnTo>
                <a:lnTo>
                  <a:pt x="36" y="390"/>
                </a:lnTo>
                <a:lnTo>
                  <a:pt x="36" y="389"/>
                </a:lnTo>
                <a:lnTo>
                  <a:pt x="37" y="388"/>
                </a:lnTo>
                <a:lnTo>
                  <a:pt x="36" y="387"/>
                </a:lnTo>
                <a:lnTo>
                  <a:pt x="36" y="387"/>
                </a:lnTo>
                <a:lnTo>
                  <a:pt x="35" y="388"/>
                </a:lnTo>
                <a:lnTo>
                  <a:pt x="34" y="387"/>
                </a:lnTo>
                <a:lnTo>
                  <a:pt x="34" y="387"/>
                </a:lnTo>
                <a:lnTo>
                  <a:pt x="34" y="389"/>
                </a:lnTo>
                <a:lnTo>
                  <a:pt x="36" y="392"/>
                </a:lnTo>
                <a:lnTo>
                  <a:pt x="36" y="392"/>
                </a:lnTo>
                <a:close/>
                <a:moveTo>
                  <a:pt x="30" y="398"/>
                </a:moveTo>
                <a:lnTo>
                  <a:pt x="30" y="398"/>
                </a:lnTo>
                <a:lnTo>
                  <a:pt x="33" y="398"/>
                </a:lnTo>
                <a:lnTo>
                  <a:pt x="34" y="397"/>
                </a:lnTo>
                <a:lnTo>
                  <a:pt x="34" y="395"/>
                </a:lnTo>
                <a:lnTo>
                  <a:pt x="34" y="395"/>
                </a:lnTo>
                <a:lnTo>
                  <a:pt x="31" y="397"/>
                </a:lnTo>
                <a:lnTo>
                  <a:pt x="30" y="398"/>
                </a:lnTo>
                <a:lnTo>
                  <a:pt x="30" y="398"/>
                </a:lnTo>
                <a:close/>
                <a:moveTo>
                  <a:pt x="34" y="400"/>
                </a:moveTo>
                <a:lnTo>
                  <a:pt x="34" y="400"/>
                </a:lnTo>
                <a:lnTo>
                  <a:pt x="34" y="399"/>
                </a:lnTo>
                <a:lnTo>
                  <a:pt x="35" y="399"/>
                </a:lnTo>
                <a:lnTo>
                  <a:pt x="36" y="400"/>
                </a:lnTo>
                <a:lnTo>
                  <a:pt x="36" y="398"/>
                </a:lnTo>
                <a:lnTo>
                  <a:pt x="36" y="398"/>
                </a:lnTo>
                <a:lnTo>
                  <a:pt x="34" y="398"/>
                </a:lnTo>
                <a:lnTo>
                  <a:pt x="33" y="399"/>
                </a:lnTo>
                <a:lnTo>
                  <a:pt x="34" y="400"/>
                </a:lnTo>
                <a:lnTo>
                  <a:pt x="34" y="400"/>
                </a:lnTo>
                <a:close/>
                <a:moveTo>
                  <a:pt x="35" y="417"/>
                </a:moveTo>
                <a:lnTo>
                  <a:pt x="35" y="417"/>
                </a:lnTo>
                <a:lnTo>
                  <a:pt x="35" y="417"/>
                </a:lnTo>
                <a:lnTo>
                  <a:pt x="34" y="417"/>
                </a:lnTo>
                <a:lnTo>
                  <a:pt x="34" y="417"/>
                </a:lnTo>
                <a:lnTo>
                  <a:pt x="34" y="419"/>
                </a:lnTo>
                <a:lnTo>
                  <a:pt x="34" y="419"/>
                </a:lnTo>
                <a:lnTo>
                  <a:pt x="35" y="419"/>
                </a:lnTo>
                <a:lnTo>
                  <a:pt x="36" y="418"/>
                </a:lnTo>
                <a:lnTo>
                  <a:pt x="36" y="417"/>
                </a:lnTo>
                <a:lnTo>
                  <a:pt x="35" y="417"/>
                </a:lnTo>
                <a:lnTo>
                  <a:pt x="35" y="417"/>
                </a:lnTo>
                <a:close/>
                <a:moveTo>
                  <a:pt x="28" y="422"/>
                </a:moveTo>
                <a:lnTo>
                  <a:pt x="28" y="422"/>
                </a:lnTo>
                <a:lnTo>
                  <a:pt x="29" y="422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lnTo>
                  <a:pt x="31" y="419"/>
                </a:lnTo>
                <a:lnTo>
                  <a:pt x="33" y="420"/>
                </a:lnTo>
                <a:lnTo>
                  <a:pt x="33" y="420"/>
                </a:lnTo>
                <a:lnTo>
                  <a:pt x="31" y="415"/>
                </a:lnTo>
                <a:lnTo>
                  <a:pt x="31" y="410"/>
                </a:lnTo>
                <a:lnTo>
                  <a:pt x="31" y="410"/>
                </a:lnTo>
                <a:lnTo>
                  <a:pt x="33" y="409"/>
                </a:lnTo>
                <a:lnTo>
                  <a:pt x="34" y="408"/>
                </a:lnTo>
                <a:lnTo>
                  <a:pt x="34" y="408"/>
                </a:lnTo>
                <a:lnTo>
                  <a:pt x="35" y="410"/>
                </a:lnTo>
                <a:lnTo>
                  <a:pt x="36" y="412"/>
                </a:lnTo>
                <a:lnTo>
                  <a:pt x="37" y="412"/>
                </a:lnTo>
                <a:lnTo>
                  <a:pt x="37" y="412"/>
                </a:lnTo>
                <a:lnTo>
                  <a:pt x="36" y="410"/>
                </a:lnTo>
                <a:lnTo>
                  <a:pt x="35" y="408"/>
                </a:lnTo>
                <a:lnTo>
                  <a:pt x="35" y="407"/>
                </a:lnTo>
                <a:lnTo>
                  <a:pt x="34" y="405"/>
                </a:lnTo>
                <a:lnTo>
                  <a:pt x="34" y="405"/>
                </a:lnTo>
                <a:lnTo>
                  <a:pt x="34" y="407"/>
                </a:lnTo>
                <a:lnTo>
                  <a:pt x="33" y="407"/>
                </a:lnTo>
                <a:lnTo>
                  <a:pt x="33" y="407"/>
                </a:lnTo>
                <a:lnTo>
                  <a:pt x="33" y="405"/>
                </a:lnTo>
                <a:lnTo>
                  <a:pt x="31" y="404"/>
                </a:lnTo>
                <a:lnTo>
                  <a:pt x="33" y="404"/>
                </a:lnTo>
                <a:lnTo>
                  <a:pt x="33" y="404"/>
                </a:lnTo>
                <a:lnTo>
                  <a:pt x="33" y="405"/>
                </a:lnTo>
                <a:lnTo>
                  <a:pt x="33" y="405"/>
                </a:lnTo>
                <a:lnTo>
                  <a:pt x="33" y="405"/>
                </a:lnTo>
                <a:lnTo>
                  <a:pt x="34" y="404"/>
                </a:lnTo>
                <a:lnTo>
                  <a:pt x="35" y="403"/>
                </a:lnTo>
                <a:lnTo>
                  <a:pt x="35" y="403"/>
                </a:lnTo>
                <a:lnTo>
                  <a:pt x="36" y="403"/>
                </a:lnTo>
                <a:lnTo>
                  <a:pt x="36" y="402"/>
                </a:lnTo>
                <a:lnTo>
                  <a:pt x="36" y="402"/>
                </a:lnTo>
                <a:lnTo>
                  <a:pt x="36" y="402"/>
                </a:lnTo>
                <a:lnTo>
                  <a:pt x="35" y="402"/>
                </a:lnTo>
                <a:lnTo>
                  <a:pt x="35" y="400"/>
                </a:lnTo>
                <a:lnTo>
                  <a:pt x="34" y="400"/>
                </a:lnTo>
                <a:lnTo>
                  <a:pt x="34" y="400"/>
                </a:lnTo>
                <a:lnTo>
                  <a:pt x="34" y="403"/>
                </a:lnTo>
                <a:lnTo>
                  <a:pt x="33" y="403"/>
                </a:lnTo>
                <a:lnTo>
                  <a:pt x="33" y="403"/>
                </a:lnTo>
                <a:lnTo>
                  <a:pt x="28" y="402"/>
                </a:lnTo>
                <a:lnTo>
                  <a:pt x="28" y="404"/>
                </a:lnTo>
                <a:lnTo>
                  <a:pt x="28" y="404"/>
                </a:lnTo>
                <a:lnTo>
                  <a:pt x="29" y="404"/>
                </a:lnTo>
                <a:lnTo>
                  <a:pt x="29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4"/>
                </a:lnTo>
                <a:lnTo>
                  <a:pt x="30" y="405"/>
                </a:lnTo>
                <a:lnTo>
                  <a:pt x="30" y="405"/>
                </a:lnTo>
                <a:lnTo>
                  <a:pt x="29" y="404"/>
                </a:lnTo>
                <a:lnTo>
                  <a:pt x="29" y="404"/>
                </a:lnTo>
                <a:lnTo>
                  <a:pt x="29" y="407"/>
                </a:lnTo>
                <a:lnTo>
                  <a:pt x="29" y="409"/>
                </a:lnTo>
                <a:lnTo>
                  <a:pt x="29" y="409"/>
                </a:lnTo>
                <a:lnTo>
                  <a:pt x="29" y="412"/>
                </a:lnTo>
                <a:lnTo>
                  <a:pt x="29" y="413"/>
                </a:lnTo>
                <a:lnTo>
                  <a:pt x="29" y="413"/>
                </a:lnTo>
                <a:lnTo>
                  <a:pt x="29" y="413"/>
                </a:lnTo>
                <a:lnTo>
                  <a:pt x="30" y="410"/>
                </a:lnTo>
                <a:lnTo>
                  <a:pt x="31" y="408"/>
                </a:lnTo>
                <a:lnTo>
                  <a:pt x="31" y="408"/>
                </a:lnTo>
                <a:lnTo>
                  <a:pt x="33" y="409"/>
                </a:lnTo>
                <a:lnTo>
                  <a:pt x="31" y="410"/>
                </a:lnTo>
                <a:lnTo>
                  <a:pt x="30" y="412"/>
                </a:lnTo>
                <a:lnTo>
                  <a:pt x="30" y="412"/>
                </a:lnTo>
                <a:lnTo>
                  <a:pt x="30" y="415"/>
                </a:lnTo>
                <a:lnTo>
                  <a:pt x="30" y="417"/>
                </a:lnTo>
                <a:lnTo>
                  <a:pt x="30" y="418"/>
                </a:lnTo>
                <a:lnTo>
                  <a:pt x="30" y="418"/>
                </a:lnTo>
                <a:lnTo>
                  <a:pt x="29" y="417"/>
                </a:lnTo>
                <a:lnTo>
                  <a:pt x="29" y="415"/>
                </a:lnTo>
                <a:lnTo>
                  <a:pt x="29" y="414"/>
                </a:lnTo>
                <a:lnTo>
                  <a:pt x="28" y="414"/>
                </a:lnTo>
                <a:lnTo>
                  <a:pt x="28" y="414"/>
                </a:lnTo>
                <a:lnTo>
                  <a:pt x="29" y="418"/>
                </a:lnTo>
                <a:lnTo>
                  <a:pt x="28" y="422"/>
                </a:lnTo>
                <a:lnTo>
                  <a:pt x="28" y="422"/>
                </a:lnTo>
                <a:close/>
                <a:moveTo>
                  <a:pt x="41" y="433"/>
                </a:moveTo>
                <a:lnTo>
                  <a:pt x="41" y="433"/>
                </a:lnTo>
                <a:lnTo>
                  <a:pt x="43" y="432"/>
                </a:lnTo>
                <a:lnTo>
                  <a:pt x="45" y="430"/>
                </a:lnTo>
                <a:lnTo>
                  <a:pt x="43" y="429"/>
                </a:lnTo>
                <a:lnTo>
                  <a:pt x="43" y="429"/>
                </a:lnTo>
                <a:lnTo>
                  <a:pt x="42" y="430"/>
                </a:lnTo>
                <a:lnTo>
                  <a:pt x="42" y="430"/>
                </a:lnTo>
                <a:lnTo>
                  <a:pt x="42" y="428"/>
                </a:lnTo>
                <a:lnTo>
                  <a:pt x="42" y="425"/>
                </a:lnTo>
                <a:lnTo>
                  <a:pt x="42" y="425"/>
                </a:lnTo>
                <a:lnTo>
                  <a:pt x="43" y="425"/>
                </a:lnTo>
                <a:lnTo>
                  <a:pt x="45" y="424"/>
                </a:lnTo>
                <a:lnTo>
                  <a:pt x="45" y="424"/>
                </a:lnTo>
                <a:lnTo>
                  <a:pt x="45" y="422"/>
                </a:lnTo>
                <a:lnTo>
                  <a:pt x="43" y="420"/>
                </a:lnTo>
                <a:lnTo>
                  <a:pt x="43" y="420"/>
                </a:lnTo>
                <a:lnTo>
                  <a:pt x="41" y="420"/>
                </a:lnTo>
                <a:lnTo>
                  <a:pt x="41" y="433"/>
                </a:lnTo>
                <a:close/>
                <a:moveTo>
                  <a:pt x="42" y="449"/>
                </a:moveTo>
                <a:lnTo>
                  <a:pt x="42" y="449"/>
                </a:lnTo>
                <a:lnTo>
                  <a:pt x="42" y="444"/>
                </a:lnTo>
                <a:lnTo>
                  <a:pt x="42" y="444"/>
                </a:lnTo>
                <a:lnTo>
                  <a:pt x="43" y="444"/>
                </a:lnTo>
                <a:lnTo>
                  <a:pt x="43" y="445"/>
                </a:lnTo>
                <a:lnTo>
                  <a:pt x="43" y="447"/>
                </a:lnTo>
                <a:lnTo>
                  <a:pt x="43" y="447"/>
                </a:lnTo>
                <a:lnTo>
                  <a:pt x="45" y="445"/>
                </a:lnTo>
                <a:lnTo>
                  <a:pt x="45" y="445"/>
                </a:lnTo>
                <a:lnTo>
                  <a:pt x="45" y="444"/>
                </a:lnTo>
                <a:lnTo>
                  <a:pt x="45" y="444"/>
                </a:lnTo>
                <a:lnTo>
                  <a:pt x="43" y="444"/>
                </a:lnTo>
                <a:lnTo>
                  <a:pt x="42" y="443"/>
                </a:lnTo>
                <a:lnTo>
                  <a:pt x="42" y="443"/>
                </a:lnTo>
                <a:lnTo>
                  <a:pt x="43" y="442"/>
                </a:lnTo>
                <a:lnTo>
                  <a:pt x="43" y="440"/>
                </a:lnTo>
                <a:lnTo>
                  <a:pt x="42" y="438"/>
                </a:lnTo>
                <a:lnTo>
                  <a:pt x="45" y="438"/>
                </a:lnTo>
                <a:lnTo>
                  <a:pt x="45" y="438"/>
                </a:lnTo>
                <a:lnTo>
                  <a:pt x="43" y="437"/>
                </a:lnTo>
                <a:lnTo>
                  <a:pt x="45" y="434"/>
                </a:lnTo>
                <a:lnTo>
                  <a:pt x="45" y="433"/>
                </a:lnTo>
                <a:lnTo>
                  <a:pt x="43" y="432"/>
                </a:lnTo>
                <a:lnTo>
                  <a:pt x="43" y="432"/>
                </a:lnTo>
                <a:lnTo>
                  <a:pt x="43" y="433"/>
                </a:lnTo>
                <a:lnTo>
                  <a:pt x="43" y="434"/>
                </a:lnTo>
                <a:lnTo>
                  <a:pt x="42" y="435"/>
                </a:lnTo>
                <a:lnTo>
                  <a:pt x="41" y="434"/>
                </a:lnTo>
                <a:lnTo>
                  <a:pt x="41" y="434"/>
                </a:lnTo>
                <a:lnTo>
                  <a:pt x="41" y="438"/>
                </a:lnTo>
                <a:lnTo>
                  <a:pt x="42" y="440"/>
                </a:lnTo>
                <a:lnTo>
                  <a:pt x="42" y="440"/>
                </a:lnTo>
                <a:lnTo>
                  <a:pt x="42" y="443"/>
                </a:lnTo>
                <a:lnTo>
                  <a:pt x="41" y="445"/>
                </a:lnTo>
                <a:lnTo>
                  <a:pt x="41" y="448"/>
                </a:lnTo>
                <a:lnTo>
                  <a:pt x="42" y="449"/>
                </a:lnTo>
                <a:lnTo>
                  <a:pt x="42" y="449"/>
                </a:lnTo>
                <a:close/>
                <a:moveTo>
                  <a:pt x="25" y="462"/>
                </a:moveTo>
                <a:lnTo>
                  <a:pt x="25" y="462"/>
                </a:lnTo>
                <a:lnTo>
                  <a:pt x="25" y="460"/>
                </a:lnTo>
                <a:lnTo>
                  <a:pt x="24" y="459"/>
                </a:lnTo>
                <a:lnTo>
                  <a:pt x="24" y="459"/>
                </a:lnTo>
                <a:lnTo>
                  <a:pt x="24" y="462"/>
                </a:lnTo>
                <a:lnTo>
                  <a:pt x="25" y="462"/>
                </a:lnTo>
                <a:close/>
                <a:moveTo>
                  <a:pt x="36" y="465"/>
                </a:moveTo>
                <a:lnTo>
                  <a:pt x="36" y="465"/>
                </a:lnTo>
                <a:lnTo>
                  <a:pt x="37" y="464"/>
                </a:lnTo>
                <a:lnTo>
                  <a:pt x="37" y="462"/>
                </a:lnTo>
                <a:lnTo>
                  <a:pt x="37" y="462"/>
                </a:lnTo>
                <a:lnTo>
                  <a:pt x="36" y="463"/>
                </a:lnTo>
                <a:lnTo>
                  <a:pt x="36" y="464"/>
                </a:lnTo>
                <a:lnTo>
                  <a:pt x="36" y="465"/>
                </a:lnTo>
                <a:lnTo>
                  <a:pt x="36" y="465"/>
                </a:lnTo>
                <a:close/>
                <a:moveTo>
                  <a:pt x="42" y="467"/>
                </a:moveTo>
                <a:lnTo>
                  <a:pt x="42" y="467"/>
                </a:lnTo>
                <a:lnTo>
                  <a:pt x="42" y="465"/>
                </a:lnTo>
                <a:lnTo>
                  <a:pt x="43" y="465"/>
                </a:lnTo>
                <a:lnTo>
                  <a:pt x="43" y="465"/>
                </a:lnTo>
                <a:lnTo>
                  <a:pt x="45" y="465"/>
                </a:lnTo>
                <a:lnTo>
                  <a:pt x="45" y="465"/>
                </a:lnTo>
                <a:lnTo>
                  <a:pt x="45" y="462"/>
                </a:lnTo>
                <a:lnTo>
                  <a:pt x="45" y="459"/>
                </a:lnTo>
                <a:lnTo>
                  <a:pt x="45" y="459"/>
                </a:lnTo>
                <a:lnTo>
                  <a:pt x="43" y="458"/>
                </a:lnTo>
                <a:lnTo>
                  <a:pt x="43" y="458"/>
                </a:lnTo>
                <a:lnTo>
                  <a:pt x="42" y="459"/>
                </a:lnTo>
                <a:lnTo>
                  <a:pt x="42" y="458"/>
                </a:lnTo>
                <a:lnTo>
                  <a:pt x="42" y="458"/>
                </a:lnTo>
                <a:lnTo>
                  <a:pt x="43" y="455"/>
                </a:lnTo>
                <a:lnTo>
                  <a:pt x="45" y="453"/>
                </a:lnTo>
                <a:lnTo>
                  <a:pt x="45" y="453"/>
                </a:lnTo>
                <a:lnTo>
                  <a:pt x="43" y="452"/>
                </a:lnTo>
                <a:lnTo>
                  <a:pt x="41" y="452"/>
                </a:lnTo>
                <a:lnTo>
                  <a:pt x="41" y="452"/>
                </a:lnTo>
                <a:lnTo>
                  <a:pt x="41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7"/>
                </a:lnTo>
                <a:lnTo>
                  <a:pt x="41" y="459"/>
                </a:lnTo>
                <a:lnTo>
                  <a:pt x="41" y="459"/>
                </a:lnTo>
                <a:lnTo>
                  <a:pt x="42" y="460"/>
                </a:lnTo>
                <a:lnTo>
                  <a:pt x="42" y="463"/>
                </a:lnTo>
                <a:lnTo>
                  <a:pt x="41" y="464"/>
                </a:lnTo>
                <a:lnTo>
                  <a:pt x="42" y="467"/>
                </a:lnTo>
                <a:lnTo>
                  <a:pt x="42" y="467"/>
                </a:lnTo>
                <a:close/>
                <a:moveTo>
                  <a:pt x="45" y="467"/>
                </a:moveTo>
                <a:lnTo>
                  <a:pt x="45" y="467"/>
                </a:lnTo>
                <a:lnTo>
                  <a:pt x="45" y="468"/>
                </a:lnTo>
                <a:lnTo>
                  <a:pt x="43" y="467"/>
                </a:lnTo>
                <a:lnTo>
                  <a:pt x="43" y="467"/>
                </a:lnTo>
                <a:lnTo>
                  <a:pt x="42" y="468"/>
                </a:lnTo>
                <a:lnTo>
                  <a:pt x="42" y="471"/>
                </a:lnTo>
                <a:lnTo>
                  <a:pt x="42" y="471"/>
                </a:lnTo>
                <a:lnTo>
                  <a:pt x="43" y="471"/>
                </a:lnTo>
                <a:lnTo>
                  <a:pt x="45" y="469"/>
                </a:lnTo>
                <a:lnTo>
                  <a:pt x="45" y="468"/>
                </a:lnTo>
                <a:lnTo>
                  <a:pt x="45" y="467"/>
                </a:lnTo>
                <a:lnTo>
                  <a:pt x="45" y="467"/>
                </a:lnTo>
                <a:close/>
                <a:moveTo>
                  <a:pt x="135" y="698"/>
                </a:moveTo>
                <a:lnTo>
                  <a:pt x="135" y="698"/>
                </a:lnTo>
                <a:lnTo>
                  <a:pt x="137" y="698"/>
                </a:lnTo>
                <a:lnTo>
                  <a:pt x="137" y="697"/>
                </a:lnTo>
                <a:lnTo>
                  <a:pt x="137" y="697"/>
                </a:lnTo>
                <a:lnTo>
                  <a:pt x="137" y="697"/>
                </a:lnTo>
                <a:lnTo>
                  <a:pt x="137" y="696"/>
                </a:lnTo>
                <a:lnTo>
                  <a:pt x="137" y="694"/>
                </a:lnTo>
                <a:lnTo>
                  <a:pt x="135" y="696"/>
                </a:lnTo>
                <a:lnTo>
                  <a:pt x="135" y="696"/>
                </a:lnTo>
                <a:lnTo>
                  <a:pt x="135" y="696"/>
                </a:lnTo>
                <a:lnTo>
                  <a:pt x="135" y="698"/>
                </a:lnTo>
                <a:lnTo>
                  <a:pt x="135" y="698"/>
                </a:lnTo>
                <a:close/>
                <a:moveTo>
                  <a:pt x="103" y="686"/>
                </a:moveTo>
                <a:lnTo>
                  <a:pt x="103" y="686"/>
                </a:lnTo>
                <a:lnTo>
                  <a:pt x="105" y="686"/>
                </a:lnTo>
                <a:lnTo>
                  <a:pt x="109" y="686"/>
                </a:lnTo>
                <a:lnTo>
                  <a:pt x="109" y="686"/>
                </a:lnTo>
                <a:lnTo>
                  <a:pt x="105" y="686"/>
                </a:lnTo>
                <a:lnTo>
                  <a:pt x="103" y="686"/>
                </a:lnTo>
                <a:lnTo>
                  <a:pt x="103" y="686"/>
                </a:lnTo>
                <a:close/>
                <a:moveTo>
                  <a:pt x="62" y="693"/>
                </a:moveTo>
                <a:lnTo>
                  <a:pt x="62" y="693"/>
                </a:lnTo>
                <a:lnTo>
                  <a:pt x="65" y="694"/>
                </a:lnTo>
                <a:lnTo>
                  <a:pt x="66" y="696"/>
                </a:lnTo>
                <a:lnTo>
                  <a:pt x="66" y="696"/>
                </a:lnTo>
                <a:lnTo>
                  <a:pt x="66" y="694"/>
                </a:lnTo>
                <a:lnTo>
                  <a:pt x="65" y="693"/>
                </a:lnTo>
                <a:lnTo>
                  <a:pt x="63" y="693"/>
                </a:lnTo>
                <a:lnTo>
                  <a:pt x="62" y="693"/>
                </a:lnTo>
                <a:lnTo>
                  <a:pt x="62" y="693"/>
                </a:lnTo>
                <a:close/>
                <a:moveTo>
                  <a:pt x="50" y="687"/>
                </a:moveTo>
                <a:lnTo>
                  <a:pt x="50" y="687"/>
                </a:lnTo>
                <a:lnTo>
                  <a:pt x="52" y="687"/>
                </a:lnTo>
                <a:lnTo>
                  <a:pt x="53" y="688"/>
                </a:lnTo>
                <a:lnTo>
                  <a:pt x="54" y="689"/>
                </a:lnTo>
                <a:lnTo>
                  <a:pt x="57" y="691"/>
                </a:lnTo>
                <a:lnTo>
                  <a:pt x="57" y="691"/>
                </a:lnTo>
                <a:lnTo>
                  <a:pt x="53" y="687"/>
                </a:lnTo>
                <a:lnTo>
                  <a:pt x="53" y="687"/>
                </a:lnTo>
                <a:lnTo>
                  <a:pt x="51" y="686"/>
                </a:lnTo>
                <a:lnTo>
                  <a:pt x="50" y="687"/>
                </a:lnTo>
                <a:lnTo>
                  <a:pt x="50" y="687"/>
                </a:lnTo>
                <a:close/>
                <a:moveTo>
                  <a:pt x="17" y="612"/>
                </a:moveTo>
                <a:lnTo>
                  <a:pt x="17" y="612"/>
                </a:lnTo>
                <a:lnTo>
                  <a:pt x="19" y="613"/>
                </a:lnTo>
                <a:lnTo>
                  <a:pt x="19" y="613"/>
                </a:lnTo>
                <a:lnTo>
                  <a:pt x="19" y="611"/>
                </a:lnTo>
                <a:lnTo>
                  <a:pt x="19" y="611"/>
                </a:lnTo>
                <a:lnTo>
                  <a:pt x="17" y="611"/>
                </a:lnTo>
                <a:lnTo>
                  <a:pt x="17" y="612"/>
                </a:lnTo>
                <a:lnTo>
                  <a:pt x="17" y="612"/>
                </a:lnTo>
                <a:close/>
                <a:moveTo>
                  <a:pt x="30" y="582"/>
                </a:moveTo>
                <a:lnTo>
                  <a:pt x="30" y="582"/>
                </a:lnTo>
                <a:lnTo>
                  <a:pt x="29" y="583"/>
                </a:lnTo>
                <a:lnTo>
                  <a:pt x="28" y="583"/>
                </a:lnTo>
                <a:lnTo>
                  <a:pt x="28" y="584"/>
                </a:lnTo>
                <a:lnTo>
                  <a:pt x="28" y="586"/>
                </a:lnTo>
                <a:lnTo>
                  <a:pt x="28" y="586"/>
                </a:lnTo>
                <a:lnTo>
                  <a:pt x="29" y="586"/>
                </a:lnTo>
                <a:lnTo>
                  <a:pt x="29" y="586"/>
                </a:lnTo>
                <a:lnTo>
                  <a:pt x="30" y="584"/>
                </a:lnTo>
                <a:lnTo>
                  <a:pt x="30" y="586"/>
                </a:lnTo>
                <a:lnTo>
                  <a:pt x="30" y="586"/>
                </a:lnTo>
                <a:lnTo>
                  <a:pt x="30" y="583"/>
                </a:lnTo>
                <a:lnTo>
                  <a:pt x="30" y="582"/>
                </a:lnTo>
                <a:lnTo>
                  <a:pt x="30" y="582"/>
                </a:lnTo>
                <a:close/>
                <a:moveTo>
                  <a:pt x="16" y="571"/>
                </a:moveTo>
                <a:lnTo>
                  <a:pt x="16" y="571"/>
                </a:lnTo>
                <a:lnTo>
                  <a:pt x="16" y="572"/>
                </a:lnTo>
                <a:lnTo>
                  <a:pt x="14" y="572"/>
                </a:lnTo>
                <a:lnTo>
                  <a:pt x="14" y="572"/>
                </a:lnTo>
                <a:lnTo>
                  <a:pt x="17" y="572"/>
                </a:lnTo>
                <a:lnTo>
                  <a:pt x="18" y="571"/>
                </a:lnTo>
                <a:lnTo>
                  <a:pt x="18" y="571"/>
                </a:lnTo>
                <a:lnTo>
                  <a:pt x="19" y="572"/>
                </a:lnTo>
                <a:lnTo>
                  <a:pt x="21" y="572"/>
                </a:lnTo>
                <a:lnTo>
                  <a:pt x="21" y="572"/>
                </a:lnTo>
                <a:lnTo>
                  <a:pt x="21" y="571"/>
                </a:lnTo>
                <a:lnTo>
                  <a:pt x="19" y="571"/>
                </a:lnTo>
                <a:lnTo>
                  <a:pt x="16" y="571"/>
                </a:lnTo>
                <a:lnTo>
                  <a:pt x="16" y="571"/>
                </a:lnTo>
                <a:close/>
                <a:moveTo>
                  <a:pt x="22" y="537"/>
                </a:moveTo>
                <a:lnTo>
                  <a:pt x="22" y="537"/>
                </a:lnTo>
                <a:lnTo>
                  <a:pt x="22" y="539"/>
                </a:lnTo>
                <a:lnTo>
                  <a:pt x="22" y="541"/>
                </a:lnTo>
                <a:lnTo>
                  <a:pt x="22" y="541"/>
                </a:lnTo>
                <a:lnTo>
                  <a:pt x="23" y="538"/>
                </a:lnTo>
                <a:lnTo>
                  <a:pt x="23" y="538"/>
                </a:lnTo>
                <a:lnTo>
                  <a:pt x="22" y="537"/>
                </a:lnTo>
                <a:lnTo>
                  <a:pt x="22" y="537"/>
                </a:lnTo>
                <a:close/>
                <a:moveTo>
                  <a:pt x="34" y="523"/>
                </a:moveTo>
                <a:lnTo>
                  <a:pt x="34" y="527"/>
                </a:lnTo>
                <a:lnTo>
                  <a:pt x="34" y="527"/>
                </a:lnTo>
                <a:lnTo>
                  <a:pt x="35" y="527"/>
                </a:lnTo>
                <a:lnTo>
                  <a:pt x="35" y="526"/>
                </a:lnTo>
                <a:lnTo>
                  <a:pt x="35" y="524"/>
                </a:lnTo>
                <a:lnTo>
                  <a:pt x="34" y="523"/>
                </a:lnTo>
                <a:lnTo>
                  <a:pt x="34" y="523"/>
                </a:lnTo>
                <a:close/>
                <a:moveTo>
                  <a:pt x="25" y="518"/>
                </a:moveTo>
                <a:lnTo>
                  <a:pt x="25" y="518"/>
                </a:lnTo>
                <a:lnTo>
                  <a:pt x="25" y="521"/>
                </a:lnTo>
                <a:lnTo>
                  <a:pt x="25" y="522"/>
                </a:lnTo>
                <a:lnTo>
                  <a:pt x="25" y="522"/>
                </a:lnTo>
                <a:lnTo>
                  <a:pt x="25" y="522"/>
                </a:lnTo>
                <a:lnTo>
                  <a:pt x="27" y="519"/>
                </a:lnTo>
                <a:lnTo>
                  <a:pt x="25" y="519"/>
                </a:lnTo>
                <a:lnTo>
                  <a:pt x="25" y="518"/>
                </a:lnTo>
                <a:lnTo>
                  <a:pt x="25" y="518"/>
                </a:lnTo>
                <a:close/>
                <a:moveTo>
                  <a:pt x="27" y="509"/>
                </a:moveTo>
                <a:lnTo>
                  <a:pt x="27" y="509"/>
                </a:lnTo>
                <a:lnTo>
                  <a:pt x="28" y="512"/>
                </a:lnTo>
                <a:lnTo>
                  <a:pt x="28" y="513"/>
                </a:lnTo>
                <a:lnTo>
                  <a:pt x="29" y="513"/>
                </a:lnTo>
                <a:lnTo>
                  <a:pt x="29" y="513"/>
                </a:lnTo>
                <a:lnTo>
                  <a:pt x="29" y="511"/>
                </a:lnTo>
                <a:lnTo>
                  <a:pt x="29" y="509"/>
                </a:lnTo>
                <a:lnTo>
                  <a:pt x="27" y="509"/>
                </a:lnTo>
                <a:lnTo>
                  <a:pt x="27" y="509"/>
                </a:lnTo>
                <a:close/>
                <a:moveTo>
                  <a:pt x="35" y="496"/>
                </a:moveTo>
                <a:lnTo>
                  <a:pt x="35" y="496"/>
                </a:lnTo>
                <a:lnTo>
                  <a:pt x="34" y="497"/>
                </a:lnTo>
                <a:lnTo>
                  <a:pt x="34" y="499"/>
                </a:lnTo>
                <a:lnTo>
                  <a:pt x="34" y="499"/>
                </a:lnTo>
                <a:lnTo>
                  <a:pt x="35" y="499"/>
                </a:lnTo>
                <a:lnTo>
                  <a:pt x="35" y="498"/>
                </a:lnTo>
                <a:lnTo>
                  <a:pt x="35" y="496"/>
                </a:lnTo>
                <a:lnTo>
                  <a:pt x="35" y="496"/>
                </a:lnTo>
                <a:close/>
                <a:moveTo>
                  <a:pt x="24" y="483"/>
                </a:moveTo>
                <a:lnTo>
                  <a:pt x="24" y="483"/>
                </a:lnTo>
                <a:lnTo>
                  <a:pt x="23" y="486"/>
                </a:lnTo>
                <a:lnTo>
                  <a:pt x="23" y="487"/>
                </a:lnTo>
                <a:lnTo>
                  <a:pt x="23" y="488"/>
                </a:lnTo>
                <a:lnTo>
                  <a:pt x="23" y="489"/>
                </a:lnTo>
                <a:lnTo>
                  <a:pt x="23" y="489"/>
                </a:lnTo>
                <a:lnTo>
                  <a:pt x="23" y="489"/>
                </a:lnTo>
                <a:lnTo>
                  <a:pt x="24" y="488"/>
                </a:lnTo>
                <a:lnTo>
                  <a:pt x="24" y="488"/>
                </a:lnTo>
                <a:lnTo>
                  <a:pt x="25" y="486"/>
                </a:lnTo>
                <a:lnTo>
                  <a:pt x="25" y="484"/>
                </a:lnTo>
                <a:lnTo>
                  <a:pt x="24" y="483"/>
                </a:lnTo>
                <a:lnTo>
                  <a:pt x="24" y="483"/>
                </a:lnTo>
                <a:close/>
                <a:moveTo>
                  <a:pt x="41" y="474"/>
                </a:moveTo>
                <a:lnTo>
                  <a:pt x="41" y="474"/>
                </a:lnTo>
                <a:lnTo>
                  <a:pt x="42" y="478"/>
                </a:lnTo>
                <a:lnTo>
                  <a:pt x="45" y="479"/>
                </a:lnTo>
                <a:lnTo>
                  <a:pt x="45" y="479"/>
                </a:lnTo>
                <a:lnTo>
                  <a:pt x="45" y="477"/>
                </a:lnTo>
                <a:lnTo>
                  <a:pt x="46" y="476"/>
                </a:lnTo>
                <a:lnTo>
                  <a:pt x="45" y="474"/>
                </a:lnTo>
                <a:lnTo>
                  <a:pt x="45" y="474"/>
                </a:lnTo>
                <a:lnTo>
                  <a:pt x="43" y="476"/>
                </a:lnTo>
                <a:lnTo>
                  <a:pt x="43" y="476"/>
                </a:lnTo>
                <a:lnTo>
                  <a:pt x="41" y="474"/>
                </a:lnTo>
                <a:lnTo>
                  <a:pt x="41" y="474"/>
                </a:lnTo>
                <a:close/>
                <a:moveTo>
                  <a:pt x="43" y="489"/>
                </a:moveTo>
                <a:lnTo>
                  <a:pt x="43" y="489"/>
                </a:lnTo>
                <a:lnTo>
                  <a:pt x="45" y="489"/>
                </a:lnTo>
                <a:lnTo>
                  <a:pt x="45" y="488"/>
                </a:lnTo>
                <a:lnTo>
                  <a:pt x="45" y="484"/>
                </a:lnTo>
                <a:lnTo>
                  <a:pt x="45" y="484"/>
                </a:lnTo>
                <a:lnTo>
                  <a:pt x="43" y="483"/>
                </a:lnTo>
                <a:lnTo>
                  <a:pt x="43" y="482"/>
                </a:lnTo>
                <a:lnTo>
                  <a:pt x="43" y="482"/>
                </a:lnTo>
                <a:lnTo>
                  <a:pt x="46" y="482"/>
                </a:lnTo>
                <a:lnTo>
                  <a:pt x="46" y="481"/>
                </a:lnTo>
                <a:lnTo>
                  <a:pt x="46" y="481"/>
                </a:lnTo>
                <a:lnTo>
                  <a:pt x="45" y="481"/>
                </a:lnTo>
                <a:lnTo>
                  <a:pt x="45" y="481"/>
                </a:lnTo>
                <a:lnTo>
                  <a:pt x="43" y="482"/>
                </a:lnTo>
                <a:lnTo>
                  <a:pt x="42" y="482"/>
                </a:lnTo>
                <a:lnTo>
                  <a:pt x="42" y="482"/>
                </a:lnTo>
                <a:lnTo>
                  <a:pt x="42" y="479"/>
                </a:lnTo>
                <a:lnTo>
                  <a:pt x="41" y="478"/>
                </a:lnTo>
                <a:lnTo>
                  <a:pt x="41" y="478"/>
                </a:lnTo>
                <a:lnTo>
                  <a:pt x="42" y="484"/>
                </a:lnTo>
                <a:lnTo>
                  <a:pt x="43" y="487"/>
                </a:lnTo>
                <a:lnTo>
                  <a:pt x="43" y="489"/>
                </a:lnTo>
                <a:lnTo>
                  <a:pt x="43" y="489"/>
                </a:lnTo>
                <a:close/>
                <a:moveTo>
                  <a:pt x="42" y="522"/>
                </a:moveTo>
                <a:lnTo>
                  <a:pt x="42" y="522"/>
                </a:lnTo>
                <a:lnTo>
                  <a:pt x="43" y="521"/>
                </a:lnTo>
                <a:lnTo>
                  <a:pt x="43" y="521"/>
                </a:lnTo>
                <a:lnTo>
                  <a:pt x="43" y="518"/>
                </a:lnTo>
                <a:lnTo>
                  <a:pt x="43" y="518"/>
                </a:lnTo>
                <a:lnTo>
                  <a:pt x="42" y="518"/>
                </a:lnTo>
                <a:lnTo>
                  <a:pt x="42" y="519"/>
                </a:lnTo>
                <a:lnTo>
                  <a:pt x="42" y="522"/>
                </a:lnTo>
                <a:lnTo>
                  <a:pt x="42" y="522"/>
                </a:lnTo>
                <a:close/>
                <a:moveTo>
                  <a:pt x="43" y="533"/>
                </a:moveTo>
                <a:lnTo>
                  <a:pt x="43" y="533"/>
                </a:lnTo>
                <a:lnTo>
                  <a:pt x="43" y="531"/>
                </a:lnTo>
                <a:lnTo>
                  <a:pt x="42" y="531"/>
                </a:lnTo>
                <a:lnTo>
                  <a:pt x="42" y="531"/>
                </a:lnTo>
                <a:lnTo>
                  <a:pt x="41" y="532"/>
                </a:lnTo>
                <a:lnTo>
                  <a:pt x="41" y="533"/>
                </a:lnTo>
                <a:lnTo>
                  <a:pt x="43" y="533"/>
                </a:lnTo>
                <a:close/>
                <a:moveTo>
                  <a:pt x="42" y="537"/>
                </a:moveTo>
                <a:lnTo>
                  <a:pt x="42" y="537"/>
                </a:lnTo>
                <a:lnTo>
                  <a:pt x="45" y="536"/>
                </a:lnTo>
                <a:lnTo>
                  <a:pt x="46" y="534"/>
                </a:lnTo>
                <a:lnTo>
                  <a:pt x="46" y="533"/>
                </a:lnTo>
                <a:lnTo>
                  <a:pt x="46" y="533"/>
                </a:lnTo>
                <a:lnTo>
                  <a:pt x="45" y="533"/>
                </a:lnTo>
                <a:lnTo>
                  <a:pt x="43" y="534"/>
                </a:lnTo>
                <a:lnTo>
                  <a:pt x="43" y="534"/>
                </a:lnTo>
                <a:lnTo>
                  <a:pt x="43" y="534"/>
                </a:lnTo>
                <a:lnTo>
                  <a:pt x="42" y="534"/>
                </a:lnTo>
                <a:lnTo>
                  <a:pt x="42" y="534"/>
                </a:lnTo>
                <a:lnTo>
                  <a:pt x="42" y="537"/>
                </a:lnTo>
                <a:lnTo>
                  <a:pt x="42" y="537"/>
                </a:lnTo>
                <a:close/>
                <a:moveTo>
                  <a:pt x="42" y="577"/>
                </a:moveTo>
                <a:lnTo>
                  <a:pt x="42" y="577"/>
                </a:lnTo>
                <a:lnTo>
                  <a:pt x="42" y="574"/>
                </a:lnTo>
                <a:lnTo>
                  <a:pt x="41" y="573"/>
                </a:lnTo>
                <a:lnTo>
                  <a:pt x="41" y="573"/>
                </a:lnTo>
                <a:lnTo>
                  <a:pt x="40" y="574"/>
                </a:lnTo>
                <a:lnTo>
                  <a:pt x="40" y="577"/>
                </a:lnTo>
                <a:lnTo>
                  <a:pt x="42" y="577"/>
                </a:lnTo>
                <a:close/>
                <a:moveTo>
                  <a:pt x="198" y="672"/>
                </a:moveTo>
                <a:lnTo>
                  <a:pt x="198" y="672"/>
                </a:lnTo>
                <a:lnTo>
                  <a:pt x="197" y="673"/>
                </a:lnTo>
                <a:lnTo>
                  <a:pt x="196" y="674"/>
                </a:lnTo>
                <a:lnTo>
                  <a:pt x="196" y="674"/>
                </a:lnTo>
                <a:lnTo>
                  <a:pt x="197" y="676"/>
                </a:lnTo>
                <a:lnTo>
                  <a:pt x="198" y="676"/>
                </a:lnTo>
                <a:lnTo>
                  <a:pt x="198" y="676"/>
                </a:lnTo>
                <a:lnTo>
                  <a:pt x="199" y="673"/>
                </a:lnTo>
                <a:lnTo>
                  <a:pt x="199" y="672"/>
                </a:lnTo>
                <a:lnTo>
                  <a:pt x="198" y="672"/>
                </a:lnTo>
                <a:lnTo>
                  <a:pt x="198" y="672"/>
                </a:lnTo>
                <a:close/>
                <a:moveTo>
                  <a:pt x="210" y="669"/>
                </a:moveTo>
                <a:lnTo>
                  <a:pt x="210" y="669"/>
                </a:lnTo>
                <a:lnTo>
                  <a:pt x="210" y="668"/>
                </a:lnTo>
                <a:lnTo>
                  <a:pt x="210" y="668"/>
                </a:lnTo>
                <a:lnTo>
                  <a:pt x="208" y="668"/>
                </a:lnTo>
                <a:lnTo>
                  <a:pt x="207" y="669"/>
                </a:lnTo>
                <a:lnTo>
                  <a:pt x="207" y="669"/>
                </a:lnTo>
                <a:lnTo>
                  <a:pt x="209" y="669"/>
                </a:lnTo>
                <a:lnTo>
                  <a:pt x="210" y="669"/>
                </a:lnTo>
                <a:lnTo>
                  <a:pt x="210" y="669"/>
                </a:lnTo>
                <a:lnTo>
                  <a:pt x="210" y="669"/>
                </a:lnTo>
                <a:close/>
                <a:moveTo>
                  <a:pt x="494" y="624"/>
                </a:moveTo>
                <a:lnTo>
                  <a:pt x="494" y="624"/>
                </a:lnTo>
                <a:lnTo>
                  <a:pt x="493" y="624"/>
                </a:lnTo>
                <a:lnTo>
                  <a:pt x="493" y="623"/>
                </a:lnTo>
                <a:lnTo>
                  <a:pt x="492" y="623"/>
                </a:lnTo>
                <a:lnTo>
                  <a:pt x="490" y="623"/>
                </a:lnTo>
                <a:lnTo>
                  <a:pt x="490" y="623"/>
                </a:lnTo>
                <a:lnTo>
                  <a:pt x="493" y="624"/>
                </a:lnTo>
                <a:lnTo>
                  <a:pt x="494" y="624"/>
                </a:lnTo>
                <a:lnTo>
                  <a:pt x="494" y="624"/>
                </a:lnTo>
                <a:lnTo>
                  <a:pt x="494" y="624"/>
                </a:lnTo>
                <a:close/>
                <a:moveTo>
                  <a:pt x="504" y="628"/>
                </a:moveTo>
                <a:lnTo>
                  <a:pt x="504" y="628"/>
                </a:lnTo>
                <a:lnTo>
                  <a:pt x="503" y="627"/>
                </a:lnTo>
                <a:lnTo>
                  <a:pt x="503" y="626"/>
                </a:lnTo>
                <a:lnTo>
                  <a:pt x="503" y="626"/>
                </a:lnTo>
                <a:lnTo>
                  <a:pt x="500" y="627"/>
                </a:lnTo>
                <a:lnTo>
                  <a:pt x="498" y="627"/>
                </a:lnTo>
                <a:lnTo>
                  <a:pt x="498" y="627"/>
                </a:lnTo>
                <a:lnTo>
                  <a:pt x="500" y="628"/>
                </a:lnTo>
                <a:lnTo>
                  <a:pt x="501" y="629"/>
                </a:lnTo>
                <a:lnTo>
                  <a:pt x="501" y="629"/>
                </a:lnTo>
                <a:lnTo>
                  <a:pt x="501" y="628"/>
                </a:lnTo>
                <a:lnTo>
                  <a:pt x="503" y="628"/>
                </a:lnTo>
                <a:lnTo>
                  <a:pt x="503" y="628"/>
                </a:lnTo>
                <a:lnTo>
                  <a:pt x="503" y="628"/>
                </a:lnTo>
                <a:lnTo>
                  <a:pt x="504" y="628"/>
                </a:lnTo>
                <a:lnTo>
                  <a:pt x="504" y="628"/>
                </a:lnTo>
                <a:lnTo>
                  <a:pt x="504" y="628"/>
                </a:lnTo>
                <a:close/>
                <a:moveTo>
                  <a:pt x="513" y="623"/>
                </a:moveTo>
                <a:lnTo>
                  <a:pt x="513" y="623"/>
                </a:lnTo>
                <a:lnTo>
                  <a:pt x="512" y="622"/>
                </a:lnTo>
                <a:lnTo>
                  <a:pt x="511" y="622"/>
                </a:lnTo>
                <a:lnTo>
                  <a:pt x="510" y="622"/>
                </a:lnTo>
                <a:lnTo>
                  <a:pt x="510" y="622"/>
                </a:lnTo>
                <a:lnTo>
                  <a:pt x="510" y="622"/>
                </a:lnTo>
                <a:lnTo>
                  <a:pt x="513" y="623"/>
                </a:lnTo>
                <a:lnTo>
                  <a:pt x="513" y="623"/>
                </a:lnTo>
                <a:close/>
                <a:moveTo>
                  <a:pt x="684" y="612"/>
                </a:moveTo>
                <a:lnTo>
                  <a:pt x="684" y="612"/>
                </a:lnTo>
                <a:lnTo>
                  <a:pt x="685" y="612"/>
                </a:lnTo>
                <a:lnTo>
                  <a:pt x="685" y="611"/>
                </a:lnTo>
                <a:lnTo>
                  <a:pt x="685" y="609"/>
                </a:lnTo>
                <a:lnTo>
                  <a:pt x="684" y="609"/>
                </a:lnTo>
                <a:lnTo>
                  <a:pt x="684" y="612"/>
                </a:lnTo>
                <a:close/>
                <a:moveTo>
                  <a:pt x="668" y="613"/>
                </a:moveTo>
                <a:lnTo>
                  <a:pt x="668" y="613"/>
                </a:lnTo>
                <a:lnTo>
                  <a:pt x="668" y="614"/>
                </a:lnTo>
                <a:lnTo>
                  <a:pt x="669" y="614"/>
                </a:lnTo>
                <a:lnTo>
                  <a:pt x="672" y="614"/>
                </a:lnTo>
                <a:lnTo>
                  <a:pt x="672" y="614"/>
                </a:lnTo>
                <a:lnTo>
                  <a:pt x="670" y="613"/>
                </a:lnTo>
                <a:lnTo>
                  <a:pt x="670" y="613"/>
                </a:lnTo>
                <a:lnTo>
                  <a:pt x="668" y="613"/>
                </a:lnTo>
                <a:lnTo>
                  <a:pt x="668" y="613"/>
                </a:lnTo>
                <a:close/>
                <a:moveTo>
                  <a:pt x="661" y="567"/>
                </a:moveTo>
                <a:lnTo>
                  <a:pt x="661" y="567"/>
                </a:lnTo>
                <a:lnTo>
                  <a:pt x="661" y="569"/>
                </a:lnTo>
                <a:lnTo>
                  <a:pt x="661" y="571"/>
                </a:lnTo>
                <a:lnTo>
                  <a:pt x="662" y="571"/>
                </a:lnTo>
                <a:lnTo>
                  <a:pt x="662" y="571"/>
                </a:lnTo>
                <a:lnTo>
                  <a:pt x="663" y="568"/>
                </a:lnTo>
                <a:lnTo>
                  <a:pt x="663" y="568"/>
                </a:lnTo>
                <a:lnTo>
                  <a:pt x="661" y="567"/>
                </a:lnTo>
                <a:lnTo>
                  <a:pt x="661" y="567"/>
                </a:lnTo>
                <a:close/>
                <a:moveTo>
                  <a:pt x="645" y="566"/>
                </a:moveTo>
                <a:lnTo>
                  <a:pt x="645" y="566"/>
                </a:lnTo>
                <a:lnTo>
                  <a:pt x="645" y="567"/>
                </a:lnTo>
                <a:lnTo>
                  <a:pt x="646" y="568"/>
                </a:lnTo>
                <a:lnTo>
                  <a:pt x="646" y="568"/>
                </a:lnTo>
                <a:lnTo>
                  <a:pt x="646" y="569"/>
                </a:lnTo>
                <a:lnTo>
                  <a:pt x="646" y="571"/>
                </a:lnTo>
                <a:lnTo>
                  <a:pt x="648" y="571"/>
                </a:lnTo>
                <a:lnTo>
                  <a:pt x="648" y="571"/>
                </a:lnTo>
                <a:lnTo>
                  <a:pt x="646" y="569"/>
                </a:lnTo>
                <a:lnTo>
                  <a:pt x="646" y="569"/>
                </a:lnTo>
                <a:lnTo>
                  <a:pt x="649" y="568"/>
                </a:lnTo>
                <a:lnTo>
                  <a:pt x="649" y="567"/>
                </a:lnTo>
                <a:lnTo>
                  <a:pt x="649" y="567"/>
                </a:lnTo>
                <a:lnTo>
                  <a:pt x="646" y="567"/>
                </a:lnTo>
                <a:lnTo>
                  <a:pt x="645" y="566"/>
                </a:lnTo>
                <a:lnTo>
                  <a:pt x="645" y="566"/>
                </a:lnTo>
                <a:close/>
                <a:moveTo>
                  <a:pt x="644" y="622"/>
                </a:moveTo>
                <a:lnTo>
                  <a:pt x="644" y="622"/>
                </a:lnTo>
                <a:lnTo>
                  <a:pt x="648" y="622"/>
                </a:lnTo>
                <a:lnTo>
                  <a:pt x="649" y="622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8" y="622"/>
                </a:lnTo>
                <a:lnTo>
                  <a:pt x="648" y="622"/>
                </a:lnTo>
                <a:lnTo>
                  <a:pt x="648" y="622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5" y="622"/>
                </a:lnTo>
                <a:lnTo>
                  <a:pt x="644" y="622"/>
                </a:lnTo>
                <a:lnTo>
                  <a:pt x="644" y="622"/>
                </a:lnTo>
                <a:lnTo>
                  <a:pt x="644" y="622"/>
                </a:lnTo>
                <a:close/>
                <a:moveTo>
                  <a:pt x="640" y="571"/>
                </a:moveTo>
                <a:lnTo>
                  <a:pt x="640" y="571"/>
                </a:lnTo>
                <a:lnTo>
                  <a:pt x="641" y="571"/>
                </a:lnTo>
                <a:lnTo>
                  <a:pt x="643" y="569"/>
                </a:lnTo>
                <a:lnTo>
                  <a:pt x="643" y="568"/>
                </a:lnTo>
                <a:lnTo>
                  <a:pt x="643" y="568"/>
                </a:lnTo>
                <a:lnTo>
                  <a:pt x="640" y="569"/>
                </a:lnTo>
                <a:lnTo>
                  <a:pt x="639" y="571"/>
                </a:lnTo>
                <a:lnTo>
                  <a:pt x="637" y="569"/>
                </a:lnTo>
                <a:lnTo>
                  <a:pt x="637" y="569"/>
                </a:lnTo>
                <a:lnTo>
                  <a:pt x="637" y="571"/>
                </a:lnTo>
                <a:lnTo>
                  <a:pt x="638" y="571"/>
                </a:lnTo>
                <a:lnTo>
                  <a:pt x="640" y="571"/>
                </a:lnTo>
                <a:lnTo>
                  <a:pt x="640" y="571"/>
                </a:lnTo>
                <a:close/>
                <a:moveTo>
                  <a:pt x="633" y="574"/>
                </a:moveTo>
                <a:lnTo>
                  <a:pt x="633" y="574"/>
                </a:lnTo>
                <a:lnTo>
                  <a:pt x="634" y="573"/>
                </a:lnTo>
                <a:lnTo>
                  <a:pt x="635" y="572"/>
                </a:lnTo>
                <a:lnTo>
                  <a:pt x="635" y="571"/>
                </a:lnTo>
                <a:lnTo>
                  <a:pt x="635" y="571"/>
                </a:lnTo>
                <a:lnTo>
                  <a:pt x="634" y="571"/>
                </a:lnTo>
                <a:lnTo>
                  <a:pt x="632" y="572"/>
                </a:lnTo>
                <a:lnTo>
                  <a:pt x="632" y="573"/>
                </a:lnTo>
                <a:lnTo>
                  <a:pt x="633" y="574"/>
                </a:lnTo>
                <a:lnTo>
                  <a:pt x="633" y="574"/>
                </a:lnTo>
                <a:close/>
                <a:moveTo>
                  <a:pt x="599" y="623"/>
                </a:moveTo>
                <a:lnTo>
                  <a:pt x="599" y="623"/>
                </a:lnTo>
                <a:lnTo>
                  <a:pt x="598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3"/>
                </a:lnTo>
                <a:lnTo>
                  <a:pt x="598" y="623"/>
                </a:lnTo>
                <a:lnTo>
                  <a:pt x="598" y="623"/>
                </a:lnTo>
                <a:lnTo>
                  <a:pt x="599" y="623"/>
                </a:lnTo>
                <a:lnTo>
                  <a:pt x="599" y="623"/>
                </a:lnTo>
                <a:close/>
                <a:moveTo>
                  <a:pt x="554" y="609"/>
                </a:moveTo>
                <a:lnTo>
                  <a:pt x="554" y="607"/>
                </a:lnTo>
                <a:lnTo>
                  <a:pt x="553" y="607"/>
                </a:lnTo>
                <a:lnTo>
                  <a:pt x="553" y="607"/>
                </a:lnTo>
                <a:lnTo>
                  <a:pt x="553" y="608"/>
                </a:lnTo>
                <a:lnTo>
                  <a:pt x="554" y="609"/>
                </a:lnTo>
                <a:lnTo>
                  <a:pt x="554" y="609"/>
                </a:lnTo>
                <a:close/>
                <a:moveTo>
                  <a:pt x="482" y="617"/>
                </a:moveTo>
                <a:lnTo>
                  <a:pt x="482" y="617"/>
                </a:lnTo>
                <a:lnTo>
                  <a:pt x="486" y="617"/>
                </a:lnTo>
                <a:lnTo>
                  <a:pt x="487" y="616"/>
                </a:lnTo>
                <a:lnTo>
                  <a:pt x="487" y="616"/>
                </a:lnTo>
                <a:lnTo>
                  <a:pt x="487" y="616"/>
                </a:lnTo>
                <a:lnTo>
                  <a:pt x="483" y="617"/>
                </a:lnTo>
                <a:lnTo>
                  <a:pt x="482" y="617"/>
                </a:lnTo>
                <a:lnTo>
                  <a:pt x="482" y="617"/>
                </a:lnTo>
                <a:lnTo>
                  <a:pt x="482" y="617"/>
                </a:lnTo>
                <a:close/>
                <a:moveTo>
                  <a:pt x="475" y="613"/>
                </a:moveTo>
                <a:lnTo>
                  <a:pt x="475" y="613"/>
                </a:lnTo>
                <a:lnTo>
                  <a:pt x="476" y="614"/>
                </a:lnTo>
                <a:lnTo>
                  <a:pt x="477" y="616"/>
                </a:lnTo>
                <a:lnTo>
                  <a:pt x="478" y="616"/>
                </a:lnTo>
                <a:lnTo>
                  <a:pt x="478" y="616"/>
                </a:lnTo>
                <a:lnTo>
                  <a:pt x="476" y="613"/>
                </a:lnTo>
                <a:lnTo>
                  <a:pt x="475" y="613"/>
                </a:lnTo>
                <a:lnTo>
                  <a:pt x="475" y="613"/>
                </a:lnTo>
                <a:lnTo>
                  <a:pt x="475" y="613"/>
                </a:lnTo>
                <a:close/>
                <a:moveTo>
                  <a:pt x="470" y="622"/>
                </a:moveTo>
                <a:lnTo>
                  <a:pt x="470" y="622"/>
                </a:lnTo>
                <a:lnTo>
                  <a:pt x="470" y="622"/>
                </a:lnTo>
                <a:lnTo>
                  <a:pt x="468" y="622"/>
                </a:lnTo>
                <a:lnTo>
                  <a:pt x="466" y="623"/>
                </a:lnTo>
                <a:lnTo>
                  <a:pt x="466" y="623"/>
                </a:lnTo>
                <a:lnTo>
                  <a:pt x="468" y="623"/>
                </a:lnTo>
                <a:lnTo>
                  <a:pt x="470" y="622"/>
                </a:lnTo>
                <a:lnTo>
                  <a:pt x="470" y="622"/>
                </a:lnTo>
                <a:close/>
                <a:moveTo>
                  <a:pt x="448" y="618"/>
                </a:moveTo>
                <a:lnTo>
                  <a:pt x="448" y="618"/>
                </a:lnTo>
                <a:lnTo>
                  <a:pt x="449" y="618"/>
                </a:lnTo>
                <a:lnTo>
                  <a:pt x="449" y="618"/>
                </a:lnTo>
                <a:lnTo>
                  <a:pt x="449" y="619"/>
                </a:lnTo>
                <a:lnTo>
                  <a:pt x="449" y="619"/>
                </a:lnTo>
                <a:lnTo>
                  <a:pt x="453" y="619"/>
                </a:lnTo>
                <a:lnTo>
                  <a:pt x="455" y="618"/>
                </a:lnTo>
                <a:lnTo>
                  <a:pt x="455" y="618"/>
                </a:lnTo>
                <a:lnTo>
                  <a:pt x="455" y="619"/>
                </a:lnTo>
                <a:lnTo>
                  <a:pt x="457" y="619"/>
                </a:lnTo>
                <a:lnTo>
                  <a:pt x="457" y="619"/>
                </a:lnTo>
                <a:lnTo>
                  <a:pt x="459" y="618"/>
                </a:lnTo>
                <a:lnTo>
                  <a:pt x="463" y="617"/>
                </a:lnTo>
                <a:lnTo>
                  <a:pt x="468" y="618"/>
                </a:lnTo>
                <a:lnTo>
                  <a:pt x="468" y="618"/>
                </a:lnTo>
                <a:lnTo>
                  <a:pt x="468" y="617"/>
                </a:lnTo>
                <a:lnTo>
                  <a:pt x="469" y="617"/>
                </a:lnTo>
                <a:lnTo>
                  <a:pt x="470" y="617"/>
                </a:lnTo>
                <a:lnTo>
                  <a:pt x="469" y="617"/>
                </a:lnTo>
                <a:lnTo>
                  <a:pt x="469" y="617"/>
                </a:lnTo>
                <a:lnTo>
                  <a:pt x="466" y="617"/>
                </a:lnTo>
                <a:lnTo>
                  <a:pt x="466" y="617"/>
                </a:lnTo>
                <a:lnTo>
                  <a:pt x="465" y="616"/>
                </a:lnTo>
                <a:lnTo>
                  <a:pt x="463" y="616"/>
                </a:lnTo>
                <a:lnTo>
                  <a:pt x="463" y="616"/>
                </a:lnTo>
                <a:lnTo>
                  <a:pt x="460" y="616"/>
                </a:lnTo>
                <a:lnTo>
                  <a:pt x="460" y="616"/>
                </a:lnTo>
                <a:lnTo>
                  <a:pt x="455" y="616"/>
                </a:lnTo>
                <a:lnTo>
                  <a:pt x="455" y="616"/>
                </a:lnTo>
                <a:lnTo>
                  <a:pt x="454" y="616"/>
                </a:lnTo>
                <a:lnTo>
                  <a:pt x="454" y="616"/>
                </a:lnTo>
                <a:lnTo>
                  <a:pt x="451" y="616"/>
                </a:lnTo>
                <a:lnTo>
                  <a:pt x="448" y="617"/>
                </a:lnTo>
                <a:lnTo>
                  <a:pt x="448" y="618"/>
                </a:lnTo>
                <a:lnTo>
                  <a:pt x="448" y="618"/>
                </a:lnTo>
                <a:close/>
                <a:moveTo>
                  <a:pt x="378" y="628"/>
                </a:moveTo>
                <a:lnTo>
                  <a:pt x="378" y="628"/>
                </a:lnTo>
                <a:lnTo>
                  <a:pt x="383" y="629"/>
                </a:lnTo>
                <a:lnTo>
                  <a:pt x="383" y="629"/>
                </a:lnTo>
                <a:lnTo>
                  <a:pt x="384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7" y="627"/>
                </a:lnTo>
                <a:lnTo>
                  <a:pt x="387" y="627"/>
                </a:lnTo>
                <a:lnTo>
                  <a:pt x="390" y="627"/>
                </a:lnTo>
                <a:lnTo>
                  <a:pt x="391" y="624"/>
                </a:lnTo>
                <a:lnTo>
                  <a:pt x="391" y="624"/>
                </a:lnTo>
                <a:lnTo>
                  <a:pt x="388" y="626"/>
                </a:lnTo>
                <a:lnTo>
                  <a:pt x="383" y="627"/>
                </a:lnTo>
                <a:lnTo>
                  <a:pt x="383" y="627"/>
                </a:lnTo>
                <a:lnTo>
                  <a:pt x="381" y="627"/>
                </a:lnTo>
                <a:lnTo>
                  <a:pt x="379" y="627"/>
                </a:lnTo>
                <a:lnTo>
                  <a:pt x="378" y="628"/>
                </a:lnTo>
                <a:lnTo>
                  <a:pt x="378" y="628"/>
                </a:lnTo>
                <a:close/>
                <a:moveTo>
                  <a:pt x="301" y="662"/>
                </a:moveTo>
                <a:lnTo>
                  <a:pt x="301" y="662"/>
                </a:lnTo>
                <a:lnTo>
                  <a:pt x="303" y="662"/>
                </a:lnTo>
                <a:lnTo>
                  <a:pt x="304" y="662"/>
                </a:lnTo>
                <a:lnTo>
                  <a:pt x="304" y="662"/>
                </a:lnTo>
                <a:lnTo>
                  <a:pt x="304" y="661"/>
                </a:lnTo>
                <a:lnTo>
                  <a:pt x="303" y="661"/>
                </a:lnTo>
                <a:lnTo>
                  <a:pt x="301" y="661"/>
                </a:lnTo>
                <a:lnTo>
                  <a:pt x="301" y="662"/>
                </a:lnTo>
                <a:lnTo>
                  <a:pt x="301" y="662"/>
                </a:lnTo>
                <a:close/>
                <a:moveTo>
                  <a:pt x="310" y="657"/>
                </a:moveTo>
                <a:lnTo>
                  <a:pt x="310" y="657"/>
                </a:lnTo>
                <a:lnTo>
                  <a:pt x="309" y="657"/>
                </a:lnTo>
                <a:lnTo>
                  <a:pt x="309" y="657"/>
                </a:lnTo>
                <a:lnTo>
                  <a:pt x="309" y="658"/>
                </a:lnTo>
                <a:lnTo>
                  <a:pt x="310" y="659"/>
                </a:lnTo>
                <a:lnTo>
                  <a:pt x="310" y="659"/>
                </a:lnTo>
                <a:lnTo>
                  <a:pt x="310" y="658"/>
                </a:lnTo>
                <a:lnTo>
                  <a:pt x="310" y="658"/>
                </a:lnTo>
                <a:lnTo>
                  <a:pt x="312" y="657"/>
                </a:lnTo>
                <a:lnTo>
                  <a:pt x="310" y="657"/>
                </a:lnTo>
                <a:lnTo>
                  <a:pt x="310" y="657"/>
                </a:lnTo>
                <a:close/>
                <a:moveTo>
                  <a:pt x="308" y="653"/>
                </a:moveTo>
                <a:lnTo>
                  <a:pt x="308" y="653"/>
                </a:lnTo>
                <a:lnTo>
                  <a:pt x="309" y="654"/>
                </a:lnTo>
                <a:lnTo>
                  <a:pt x="309" y="656"/>
                </a:lnTo>
                <a:lnTo>
                  <a:pt x="310" y="656"/>
                </a:lnTo>
                <a:lnTo>
                  <a:pt x="310" y="656"/>
                </a:lnTo>
                <a:lnTo>
                  <a:pt x="312" y="653"/>
                </a:lnTo>
                <a:lnTo>
                  <a:pt x="310" y="653"/>
                </a:lnTo>
                <a:lnTo>
                  <a:pt x="309" y="652"/>
                </a:lnTo>
                <a:lnTo>
                  <a:pt x="308" y="653"/>
                </a:lnTo>
                <a:lnTo>
                  <a:pt x="308" y="653"/>
                </a:lnTo>
                <a:close/>
                <a:moveTo>
                  <a:pt x="377" y="631"/>
                </a:moveTo>
                <a:lnTo>
                  <a:pt x="377" y="631"/>
                </a:lnTo>
                <a:lnTo>
                  <a:pt x="377" y="628"/>
                </a:lnTo>
                <a:lnTo>
                  <a:pt x="376" y="627"/>
                </a:lnTo>
                <a:lnTo>
                  <a:pt x="376" y="627"/>
                </a:lnTo>
                <a:lnTo>
                  <a:pt x="377" y="627"/>
                </a:lnTo>
                <a:lnTo>
                  <a:pt x="377" y="626"/>
                </a:lnTo>
                <a:lnTo>
                  <a:pt x="377" y="626"/>
                </a:lnTo>
                <a:lnTo>
                  <a:pt x="376" y="627"/>
                </a:lnTo>
                <a:lnTo>
                  <a:pt x="374" y="628"/>
                </a:lnTo>
                <a:lnTo>
                  <a:pt x="376" y="629"/>
                </a:lnTo>
                <a:lnTo>
                  <a:pt x="377" y="631"/>
                </a:lnTo>
                <a:lnTo>
                  <a:pt x="377" y="631"/>
                </a:lnTo>
                <a:close/>
                <a:moveTo>
                  <a:pt x="342" y="606"/>
                </a:moveTo>
                <a:lnTo>
                  <a:pt x="342" y="606"/>
                </a:lnTo>
                <a:lnTo>
                  <a:pt x="344" y="606"/>
                </a:lnTo>
                <a:lnTo>
                  <a:pt x="346" y="604"/>
                </a:lnTo>
                <a:lnTo>
                  <a:pt x="346" y="604"/>
                </a:lnTo>
                <a:lnTo>
                  <a:pt x="343" y="604"/>
                </a:lnTo>
                <a:lnTo>
                  <a:pt x="342" y="606"/>
                </a:lnTo>
                <a:lnTo>
                  <a:pt x="342" y="606"/>
                </a:lnTo>
                <a:lnTo>
                  <a:pt x="342" y="606"/>
                </a:lnTo>
                <a:close/>
                <a:moveTo>
                  <a:pt x="326" y="609"/>
                </a:moveTo>
                <a:lnTo>
                  <a:pt x="326" y="609"/>
                </a:lnTo>
                <a:lnTo>
                  <a:pt x="327" y="608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8"/>
                </a:lnTo>
                <a:lnTo>
                  <a:pt x="330" y="607"/>
                </a:lnTo>
                <a:lnTo>
                  <a:pt x="330" y="607"/>
                </a:lnTo>
                <a:lnTo>
                  <a:pt x="327" y="608"/>
                </a:lnTo>
                <a:lnTo>
                  <a:pt x="326" y="608"/>
                </a:lnTo>
                <a:lnTo>
                  <a:pt x="326" y="609"/>
                </a:lnTo>
                <a:lnTo>
                  <a:pt x="326" y="609"/>
                </a:lnTo>
                <a:close/>
                <a:moveTo>
                  <a:pt x="294" y="616"/>
                </a:moveTo>
                <a:lnTo>
                  <a:pt x="294" y="616"/>
                </a:lnTo>
                <a:lnTo>
                  <a:pt x="295" y="616"/>
                </a:lnTo>
                <a:lnTo>
                  <a:pt x="296" y="614"/>
                </a:lnTo>
                <a:lnTo>
                  <a:pt x="296" y="614"/>
                </a:lnTo>
                <a:lnTo>
                  <a:pt x="296" y="614"/>
                </a:lnTo>
                <a:lnTo>
                  <a:pt x="295" y="613"/>
                </a:lnTo>
                <a:lnTo>
                  <a:pt x="294" y="614"/>
                </a:lnTo>
                <a:lnTo>
                  <a:pt x="294" y="616"/>
                </a:lnTo>
                <a:lnTo>
                  <a:pt x="294" y="616"/>
                </a:lnTo>
                <a:close/>
                <a:moveTo>
                  <a:pt x="300" y="646"/>
                </a:moveTo>
                <a:lnTo>
                  <a:pt x="300" y="646"/>
                </a:lnTo>
                <a:lnTo>
                  <a:pt x="302" y="646"/>
                </a:lnTo>
                <a:lnTo>
                  <a:pt x="304" y="646"/>
                </a:lnTo>
                <a:lnTo>
                  <a:pt x="304" y="646"/>
                </a:lnTo>
                <a:lnTo>
                  <a:pt x="304" y="646"/>
                </a:lnTo>
                <a:lnTo>
                  <a:pt x="306" y="646"/>
                </a:lnTo>
                <a:lnTo>
                  <a:pt x="307" y="646"/>
                </a:lnTo>
                <a:lnTo>
                  <a:pt x="307" y="646"/>
                </a:lnTo>
                <a:lnTo>
                  <a:pt x="308" y="646"/>
                </a:lnTo>
                <a:lnTo>
                  <a:pt x="309" y="647"/>
                </a:lnTo>
                <a:lnTo>
                  <a:pt x="309" y="647"/>
                </a:lnTo>
                <a:lnTo>
                  <a:pt x="310" y="646"/>
                </a:lnTo>
                <a:lnTo>
                  <a:pt x="310" y="644"/>
                </a:lnTo>
                <a:lnTo>
                  <a:pt x="312" y="644"/>
                </a:lnTo>
                <a:lnTo>
                  <a:pt x="313" y="643"/>
                </a:lnTo>
                <a:lnTo>
                  <a:pt x="313" y="643"/>
                </a:lnTo>
                <a:lnTo>
                  <a:pt x="314" y="643"/>
                </a:lnTo>
                <a:lnTo>
                  <a:pt x="315" y="643"/>
                </a:lnTo>
                <a:lnTo>
                  <a:pt x="315" y="644"/>
                </a:lnTo>
                <a:lnTo>
                  <a:pt x="315" y="644"/>
                </a:lnTo>
                <a:lnTo>
                  <a:pt x="313" y="644"/>
                </a:lnTo>
                <a:lnTo>
                  <a:pt x="313" y="644"/>
                </a:lnTo>
                <a:lnTo>
                  <a:pt x="313" y="646"/>
                </a:lnTo>
                <a:lnTo>
                  <a:pt x="313" y="646"/>
                </a:lnTo>
                <a:lnTo>
                  <a:pt x="315" y="646"/>
                </a:lnTo>
                <a:lnTo>
                  <a:pt x="315" y="646"/>
                </a:lnTo>
                <a:lnTo>
                  <a:pt x="318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4"/>
                </a:lnTo>
                <a:lnTo>
                  <a:pt x="320" y="644"/>
                </a:lnTo>
                <a:lnTo>
                  <a:pt x="320" y="644"/>
                </a:lnTo>
                <a:lnTo>
                  <a:pt x="321" y="643"/>
                </a:lnTo>
                <a:lnTo>
                  <a:pt x="323" y="644"/>
                </a:lnTo>
                <a:lnTo>
                  <a:pt x="324" y="644"/>
                </a:lnTo>
                <a:lnTo>
                  <a:pt x="325" y="643"/>
                </a:lnTo>
                <a:lnTo>
                  <a:pt x="325" y="643"/>
                </a:lnTo>
                <a:lnTo>
                  <a:pt x="324" y="643"/>
                </a:lnTo>
                <a:lnTo>
                  <a:pt x="323" y="642"/>
                </a:lnTo>
                <a:lnTo>
                  <a:pt x="323" y="642"/>
                </a:lnTo>
                <a:lnTo>
                  <a:pt x="326" y="642"/>
                </a:lnTo>
                <a:lnTo>
                  <a:pt x="327" y="642"/>
                </a:lnTo>
                <a:lnTo>
                  <a:pt x="329" y="641"/>
                </a:lnTo>
                <a:lnTo>
                  <a:pt x="329" y="641"/>
                </a:lnTo>
                <a:lnTo>
                  <a:pt x="330" y="642"/>
                </a:lnTo>
                <a:lnTo>
                  <a:pt x="330" y="642"/>
                </a:lnTo>
                <a:lnTo>
                  <a:pt x="333" y="642"/>
                </a:lnTo>
                <a:lnTo>
                  <a:pt x="333" y="642"/>
                </a:lnTo>
                <a:lnTo>
                  <a:pt x="333" y="643"/>
                </a:lnTo>
                <a:lnTo>
                  <a:pt x="333" y="643"/>
                </a:lnTo>
                <a:lnTo>
                  <a:pt x="336" y="642"/>
                </a:lnTo>
                <a:lnTo>
                  <a:pt x="337" y="642"/>
                </a:lnTo>
                <a:lnTo>
                  <a:pt x="337" y="642"/>
                </a:lnTo>
                <a:lnTo>
                  <a:pt x="337" y="643"/>
                </a:lnTo>
                <a:lnTo>
                  <a:pt x="338" y="644"/>
                </a:lnTo>
                <a:lnTo>
                  <a:pt x="338" y="644"/>
                </a:lnTo>
                <a:lnTo>
                  <a:pt x="338" y="642"/>
                </a:lnTo>
                <a:lnTo>
                  <a:pt x="337" y="641"/>
                </a:lnTo>
                <a:lnTo>
                  <a:pt x="337" y="641"/>
                </a:lnTo>
                <a:lnTo>
                  <a:pt x="338" y="641"/>
                </a:lnTo>
                <a:lnTo>
                  <a:pt x="338" y="639"/>
                </a:lnTo>
                <a:lnTo>
                  <a:pt x="339" y="638"/>
                </a:lnTo>
                <a:lnTo>
                  <a:pt x="341" y="638"/>
                </a:lnTo>
                <a:lnTo>
                  <a:pt x="341" y="638"/>
                </a:lnTo>
                <a:lnTo>
                  <a:pt x="342" y="638"/>
                </a:lnTo>
                <a:lnTo>
                  <a:pt x="343" y="638"/>
                </a:lnTo>
                <a:lnTo>
                  <a:pt x="343" y="638"/>
                </a:lnTo>
                <a:lnTo>
                  <a:pt x="343" y="637"/>
                </a:lnTo>
                <a:lnTo>
                  <a:pt x="344" y="637"/>
                </a:lnTo>
                <a:lnTo>
                  <a:pt x="344" y="637"/>
                </a:lnTo>
                <a:lnTo>
                  <a:pt x="350" y="636"/>
                </a:lnTo>
                <a:lnTo>
                  <a:pt x="356" y="636"/>
                </a:lnTo>
                <a:lnTo>
                  <a:pt x="356" y="636"/>
                </a:lnTo>
                <a:lnTo>
                  <a:pt x="358" y="634"/>
                </a:lnTo>
                <a:lnTo>
                  <a:pt x="359" y="633"/>
                </a:lnTo>
                <a:lnTo>
                  <a:pt x="359" y="633"/>
                </a:lnTo>
                <a:lnTo>
                  <a:pt x="374" y="631"/>
                </a:lnTo>
                <a:lnTo>
                  <a:pt x="374" y="631"/>
                </a:lnTo>
                <a:lnTo>
                  <a:pt x="373" y="629"/>
                </a:lnTo>
                <a:lnTo>
                  <a:pt x="372" y="629"/>
                </a:lnTo>
                <a:lnTo>
                  <a:pt x="367" y="631"/>
                </a:lnTo>
                <a:lnTo>
                  <a:pt x="367" y="631"/>
                </a:lnTo>
                <a:lnTo>
                  <a:pt x="358" y="631"/>
                </a:lnTo>
                <a:lnTo>
                  <a:pt x="358" y="631"/>
                </a:lnTo>
                <a:lnTo>
                  <a:pt x="358" y="632"/>
                </a:lnTo>
                <a:lnTo>
                  <a:pt x="356" y="632"/>
                </a:lnTo>
                <a:lnTo>
                  <a:pt x="356" y="632"/>
                </a:lnTo>
                <a:lnTo>
                  <a:pt x="353" y="632"/>
                </a:lnTo>
                <a:lnTo>
                  <a:pt x="350" y="633"/>
                </a:lnTo>
                <a:lnTo>
                  <a:pt x="344" y="634"/>
                </a:lnTo>
                <a:lnTo>
                  <a:pt x="344" y="634"/>
                </a:lnTo>
                <a:lnTo>
                  <a:pt x="344" y="633"/>
                </a:lnTo>
                <a:lnTo>
                  <a:pt x="344" y="633"/>
                </a:lnTo>
                <a:lnTo>
                  <a:pt x="344" y="633"/>
                </a:lnTo>
                <a:lnTo>
                  <a:pt x="341" y="636"/>
                </a:lnTo>
                <a:lnTo>
                  <a:pt x="341" y="636"/>
                </a:lnTo>
                <a:lnTo>
                  <a:pt x="335" y="637"/>
                </a:lnTo>
                <a:lnTo>
                  <a:pt x="332" y="637"/>
                </a:lnTo>
                <a:lnTo>
                  <a:pt x="331" y="637"/>
                </a:lnTo>
                <a:lnTo>
                  <a:pt x="331" y="637"/>
                </a:lnTo>
                <a:lnTo>
                  <a:pt x="327" y="637"/>
                </a:lnTo>
                <a:lnTo>
                  <a:pt x="325" y="637"/>
                </a:lnTo>
                <a:lnTo>
                  <a:pt x="325" y="637"/>
                </a:lnTo>
                <a:lnTo>
                  <a:pt x="325" y="638"/>
                </a:lnTo>
                <a:lnTo>
                  <a:pt x="324" y="639"/>
                </a:lnTo>
                <a:lnTo>
                  <a:pt x="320" y="639"/>
                </a:lnTo>
                <a:lnTo>
                  <a:pt x="320" y="639"/>
                </a:lnTo>
                <a:lnTo>
                  <a:pt x="321" y="638"/>
                </a:lnTo>
                <a:lnTo>
                  <a:pt x="323" y="637"/>
                </a:lnTo>
                <a:lnTo>
                  <a:pt x="323" y="637"/>
                </a:lnTo>
                <a:lnTo>
                  <a:pt x="320" y="638"/>
                </a:lnTo>
                <a:lnTo>
                  <a:pt x="317" y="638"/>
                </a:lnTo>
                <a:lnTo>
                  <a:pt x="317" y="638"/>
                </a:lnTo>
                <a:lnTo>
                  <a:pt x="317" y="639"/>
                </a:lnTo>
                <a:lnTo>
                  <a:pt x="318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41"/>
                </a:lnTo>
                <a:lnTo>
                  <a:pt x="318" y="641"/>
                </a:lnTo>
                <a:lnTo>
                  <a:pt x="314" y="641"/>
                </a:lnTo>
                <a:lnTo>
                  <a:pt x="314" y="641"/>
                </a:lnTo>
                <a:lnTo>
                  <a:pt x="314" y="642"/>
                </a:lnTo>
                <a:lnTo>
                  <a:pt x="313" y="642"/>
                </a:lnTo>
                <a:lnTo>
                  <a:pt x="313" y="642"/>
                </a:lnTo>
                <a:lnTo>
                  <a:pt x="313" y="641"/>
                </a:lnTo>
                <a:lnTo>
                  <a:pt x="312" y="642"/>
                </a:lnTo>
                <a:lnTo>
                  <a:pt x="312" y="642"/>
                </a:lnTo>
                <a:lnTo>
                  <a:pt x="308" y="642"/>
                </a:lnTo>
                <a:lnTo>
                  <a:pt x="307" y="643"/>
                </a:lnTo>
                <a:lnTo>
                  <a:pt x="307" y="643"/>
                </a:lnTo>
                <a:lnTo>
                  <a:pt x="307" y="641"/>
                </a:lnTo>
                <a:lnTo>
                  <a:pt x="307" y="641"/>
                </a:lnTo>
                <a:lnTo>
                  <a:pt x="306" y="641"/>
                </a:lnTo>
                <a:lnTo>
                  <a:pt x="304" y="642"/>
                </a:lnTo>
                <a:lnTo>
                  <a:pt x="304" y="643"/>
                </a:lnTo>
                <a:lnTo>
                  <a:pt x="304" y="643"/>
                </a:lnTo>
                <a:lnTo>
                  <a:pt x="298" y="643"/>
                </a:lnTo>
                <a:lnTo>
                  <a:pt x="297" y="643"/>
                </a:lnTo>
                <a:lnTo>
                  <a:pt x="296" y="642"/>
                </a:lnTo>
                <a:lnTo>
                  <a:pt x="296" y="642"/>
                </a:lnTo>
                <a:lnTo>
                  <a:pt x="296" y="642"/>
                </a:lnTo>
                <a:lnTo>
                  <a:pt x="296" y="641"/>
                </a:lnTo>
                <a:lnTo>
                  <a:pt x="296" y="641"/>
                </a:lnTo>
                <a:lnTo>
                  <a:pt x="295" y="644"/>
                </a:lnTo>
                <a:lnTo>
                  <a:pt x="295" y="644"/>
                </a:lnTo>
                <a:lnTo>
                  <a:pt x="292" y="643"/>
                </a:lnTo>
                <a:lnTo>
                  <a:pt x="291" y="643"/>
                </a:lnTo>
                <a:lnTo>
                  <a:pt x="291" y="644"/>
                </a:lnTo>
                <a:lnTo>
                  <a:pt x="291" y="644"/>
                </a:lnTo>
                <a:lnTo>
                  <a:pt x="294" y="644"/>
                </a:lnTo>
                <a:lnTo>
                  <a:pt x="295" y="644"/>
                </a:lnTo>
                <a:lnTo>
                  <a:pt x="296" y="644"/>
                </a:lnTo>
                <a:lnTo>
                  <a:pt x="296" y="644"/>
                </a:lnTo>
                <a:lnTo>
                  <a:pt x="292" y="647"/>
                </a:lnTo>
                <a:lnTo>
                  <a:pt x="292" y="647"/>
                </a:lnTo>
                <a:lnTo>
                  <a:pt x="291" y="647"/>
                </a:lnTo>
                <a:lnTo>
                  <a:pt x="289" y="647"/>
                </a:lnTo>
                <a:lnTo>
                  <a:pt x="289" y="647"/>
                </a:lnTo>
                <a:lnTo>
                  <a:pt x="289" y="648"/>
                </a:lnTo>
                <a:lnTo>
                  <a:pt x="290" y="648"/>
                </a:lnTo>
                <a:lnTo>
                  <a:pt x="294" y="648"/>
                </a:lnTo>
                <a:lnTo>
                  <a:pt x="298" y="647"/>
                </a:lnTo>
                <a:lnTo>
                  <a:pt x="300" y="646"/>
                </a:lnTo>
                <a:lnTo>
                  <a:pt x="300" y="646"/>
                </a:lnTo>
                <a:close/>
                <a:moveTo>
                  <a:pt x="273" y="653"/>
                </a:moveTo>
                <a:lnTo>
                  <a:pt x="273" y="653"/>
                </a:lnTo>
                <a:lnTo>
                  <a:pt x="273" y="652"/>
                </a:lnTo>
                <a:lnTo>
                  <a:pt x="272" y="651"/>
                </a:lnTo>
                <a:lnTo>
                  <a:pt x="271" y="652"/>
                </a:lnTo>
                <a:lnTo>
                  <a:pt x="271" y="652"/>
                </a:lnTo>
                <a:lnTo>
                  <a:pt x="271" y="653"/>
                </a:lnTo>
                <a:lnTo>
                  <a:pt x="272" y="653"/>
                </a:lnTo>
                <a:lnTo>
                  <a:pt x="273" y="653"/>
                </a:lnTo>
                <a:lnTo>
                  <a:pt x="273" y="653"/>
                </a:lnTo>
                <a:close/>
                <a:moveTo>
                  <a:pt x="257" y="667"/>
                </a:moveTo>
                <a:lnTo>
                  <a:pt x="257" y="667"/>
                </a:lnTo>
                <a:lnTo>
                  <a:pt x="260" y="667"/>
                </a:lnTo>
                <a:lnTo>
                  <a:pt x="262" y="667"/>
                </a:lnTo>
                <a:lnTo>
                  <a:pt x="262" y="667"/>
                </a:lnTo>
                <a:lnTo>
                  <a:pt x="261" y="666"/>
                </a:lnTo>
                <a:lnTo>
                  <a:pt x="260" y="664"/>
                </a:lnTo>
                <a:lnTo>
                  <a:pt x="259" y="666"/>
                </a:lnTo>
                <a:lnTo>
                  <a:pt x="259" y="666"/>
                </a:lnTo>
                <a:lnTo>
                  <a:pt x="260" y="666"/>
                </a:lnTo>
                <a:lnTo>
                  <a:pt x="260" y="666"/>
                </a:lnTo>
                <a:lnTo>
                  <a:pt x="259" y="667"/>
                </a:lnTo>
                <a:lnTo>
                  <a:pt x="257" y="667"/>
                </a:lnTo>
                <a:lnTo>
                  <a:pt x="257" y="667"/>
                </a:lnTo>
                <a:close/>
                <a:moveTo>
                  <a:pt x="252" y="662"/>
                </a:moveTo>
                <a:lnTo>
                  <a:pt x="252" y="662"/>
                </a:lnTo>
                <a:lnTo>
                  <a:pt x="255" y="662"/>
                </a:lnTo>
                <a:lnTo>
                  <a:pt x="256" y="661"/>
                </a:lnTo>
                <a:lnTo>
                  <a:pt x="256" y="661"/>
                </a:lnTo>
                <a:lnTo>
                  <a:pt x="254" y="661"/>
                </a:lnTo>
                <a:lnTo>
                  <a:pt x="252" y="662"/>
                </a:lnTo>
                <a:lnTo>
                  <a:pt x="252" y="662"/>
                </a:lnTo>
                <a:close/>
                <a:moveTo>
                  <a:pt x="250" y="659"/>
                </a:moveTo>
                <a:lnTo>
                  <a:pt x="250" y="659"/>
                </a:lnTo>
                <a:lnTo>
                  <a:pt x="251" y="661"/>
                </a:lnTo>
                <a:lnTo>
                  <a:pt x="251" y="661"/>
                </a:lnTo>
                <a:lnTo>
                  <a:pt x="254" y="661"/>
                </a:lnTo>
                <a:lnTo>
                  <a:pt x="254" y="661"/>
                </a:lnTo>
                <a:lnTo>
                  <a:pt x="254" y="659"/>
                </a:lnTo>
                <a:lnTo>
                  <a:pt x="252" y="659"/>
                </a:lnTo>
                <a:lnTo>
                  <a:pt x="250" y="659"/>
                </a:lnTo>
                <a:lnTo>
                  <a:pt x="250" y="659"/>
                </a:lnTo>
                <a:close/>
                <a:moveTo>
                  <a:pt x="245" y="626"/>
                </a:moveTo>
                <a:lnTo>
                  <a:pt x="245" y="626"/>
                </a:lnTo>
                <a:lnTo>
                  <a:pt x="246" y="626"/>
                </a:lnTo>
                <a:lnTo>
                  <a:pt x="246" y="626"/>
                </a:lnTo>
                <a:lnTo>
                  <a:pt x="249" y="623"/>
                </a:lnTo>
                <a:lnTo>
                  <a:pt x="249" y="623"/>
                </a:lnTo>
                <a:lnTo>
                  <a:pt x="246" y="624"/>
                </a:lnTo>
                <a:lnTo>
                  <a:pt x="245" y="626"/>
                </a:lnTo>
                <a:lnTo>
                  <a:pt x="245" y="626"/>
                </a:lnTo>
                <a:close/>
                <a:moveTo>
                  <a:pt x="243" y="622"/>
                </a:moveTo>
                <a:lnTo>
                  <a:pt x="243" y="622"/>
                </a:lnTo>
                <a:lnTo>
                  <a:pt x="243" y="621"/>
                </a:lnTo>
                <a:lnTo>
                  <a:pt x="243" y="621"/>
                </a:lnTo>
                <a:lnTo>
                  <a:pt x="240" y="621"/>
                </a:lnTo>
                <a:lnTo>
                  <a:pt x="240" y="621"/>
                </a:lnTo>
                <a:lnTo>
                  <a:pt x="240" y="622"/>
                </a:lnTo>
                <a:lnTo>
                  <a:pt x="240" y="622"/>
                </a:lnTo>
                <a:lnTo>
                  <a:pt x="243" y="622"/>
                </a:lnTo>
                <a:lnTo>
                  <a:pt x="243" y="622"/>
                </a:lnTo>
                <a:close/>
                <a:moveTo>
                  <a:pt x="236" y="627"/>
                </a:moveTo>
                <a:lnTo>
                  <a:pt x="236" y="627"/>
                </a:lnTo>
                <a:lnTo>
                  <a:pt x="238" y="627"/>
                </a:lnTo>
                <a:lnTo>
                  <a:pt x="238" y="626"/>
                </a:lnTo>
                <a:lnTo>
                  <a:pt x="238" y="626"/>
                </a:lnTo>
                <a:lnTo>
                  <a:pt x="237" y="624"/>
                </a:lnTo>
                <a:lnTo>
                  <a:pt x="236" y="626"/>
                </a:lnTo>
                <a:lnTo>
                  <a:pt x="236" y="627"/>
                </a:lnTo>
                <a:lnTo>
                  <a:pt x="236" y="627"/>
                </a:lnTo>
                <a:close/>
                <a:moveTo>
                  <a:pt x="233" y="657"/>
                </a:moveTo>
                <a:lnTo>
                  <a:pt x="233" y="657"/>
                </a:lnTo>
                <a:lnTo>
                  <a:pt x="233" y="657"/>
                </a:lnTo>
                <a:lnTo>
                  <a:pt x="234" y="656"/>
                </a:lnTo>
                <a:lnTo>
                  <a:pt x="234" y="656"/>
                </a:lnTo>
                <a:lnTo>
                  <a:pt x="236" y="656"/>
                </a:lnTo>
                <a:lnTo>
                  <a:pt x="236" y="656"/>
                </a:lnTo>
                <a:lnTo>
                  <a:pt x="239" y="656"/>
                </a:lnTo>
                <a:lnTo>
                  <a:pt x="240" y="656"/>
                </a:lnTo>
                <a:lnTo>
                  <a:pt x="242" y="654"/>
                </a:lnTo>
                <a:lnTo>
                  <a:pt x="242" y="654"/>
                </a:lnTo>
                <a:lnTo>
                  <a:pt x="239" y="654"/>
                </a:lnTo>
                <a:lnTo>
                  <a:pt x="237" y="656"/>
                </a:lnTo>
                <a:lnTo>
                  <a:pt x="237" y="654"/>
                </a:lnTo>
                <a:lnTo>
                  <a:pt x="237" y="654"/>
                </a:lnTo>
                <a:lnTo>
                  <a:pt x="237" y="654"/>
                </a:lnTo>
                <a:lnTo>
                  <a:pt x="238" y="654"/>
                </a:lnTo>
                <a:lnTo>
                  <a:pt x="237" y="654"/>
                </a:lnTo>
                <a:lnTo>
                  <a:pt x="237" y="654"/>
                </a:lnTo>
                <a:lnTo>
                  <a:pt x="236" y="654"/>
                </a:lnTo>
                <a:lnTo>
                  <a:pt x="234" y="654"/>
                </a:lnTo>
                <a:lnTo>
                  <a:pt x="233" y="656"/>
                </a:lnTo>
                <a:lnTo>
                  <a:pt x="233" y="657"/>
                </a:lnTo>
                <a:lnTo>
                  <a:pt x="233" y="657"/>
                </a:lnTo>
                <a:close/>
                <a:moveTo>
                  <a:pt x="228" y="628"/>
                </a:moveTo>
                <a:lnTo>
                  <a:pt x="228" y="628"/>
                </a:lnTo>
                <a:lnTo>
                  <a:pt x="230" y="628"/>
                </a:lnTo>
                <a:lnTo>
                  <a:pt x="231" y="628"/>
                </a:lnTo>
                <a:lnTo>
                  <a:pt x="231" y="628"/>
                </a:lnTo>
                <a:lnTo>
                  <a:pt x="231" y="626"/>
                </a:lnTo>
                <a:lnTo>
                  <a:pt x="231" y="626"/>
                </a:lnTo>
                <a:lnTo>
                  <a:pt x="228" y="627"/>
                </a:lnTo>
                <a:lnTo>
                  <a:pt x="228" y="628"/>
                </a:lnTo>
                <a:lnTo>
                  <a:pt x="228" y="628"/>
                </a:lnTo>
                <a:close/>
                <a:moveTo>
                  <a:pt x="215" y="661"/>
                </a:moveTo>
                <a:lnTo>
                  <a:pt x="215" y="661"/>
                </a:lnTo>
                <a:lnTo>
                  <a:pt x="217" y="661"/>
                </a:lnTo>
                <a:lnTo>
                  <a:pt x="219" y="661"/>
                </a:lnTo>
                <a:lnTo>
                  <a:pt x="220" y="661"/>
                </a:lnTo>
                <a:lnTo>
                  <a:pt x="221" y="659"/>
                </a:lnTo>
                <a:lnTo>
                  <a:pt x="221" y="659"/>
                </a:lnTo>
                <a:lnTo>
                  <a:pt x="219" y="658"/>
                </a:lnTo>
                <a:lnTo>
                  <a:pt x="217" y="657"/>
                </a:lnTo>
                <a:lnTo>
                  <a:pt x="216" y="657"/>
                </a:lnTo>
                <a:lnTo>
                  <a:pt x="216" y="657"/>
                </a:lnTo>
                <a:lnTo>
                  <a:pt x="216" y="658"/>
                </a:lnTo>
                <a:lnTo>
                  <a:pt x="216" y="659"/>
                </a:lnTo>
                <a:lnTo>
                  <a:pt x="216" y="659"/>
                </a:lnTo>
                <a:lnTo>
                  <a:pt x="215" y="661"/>
                </a:lnTo>
                <a:lnTo>
                  <a:pt x="215" y="661"/>
                </a:lnTo>
                <a:lnTo>
                  <a:pt x="215" y="661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210" y="657"/>
                </a:lnTo>
                <a:lnTo>
                  <a:pt x="210" y="654"/>
                </a:lnTo>
                <a:lnTo>
                  <a:pt x="210" y="654"/>
                </a:lnTo>
                <a:lnTo>
                  <a:pt x="209" y="656"/>
                </a:lnTo>
                <a:lnTo>
                  <a:pt x="208" y="657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178" y="661"/>
                </a:moveTo>
                <a:lnTo>
                  <a:pt x="178" y="661"/>
                </a:lnTo>
                <a:lnTo>
                  <a:pt x="178" y="662"/>
                </a:lnTo>
                <a:lnTo>
                  <a:pt x="178" y="662"/>
                </a:lnTo>
                <a:lnTo>
                  <a:pt x="180" y="662"/>
                </a:lnTo>
                <a:lnTo>
                  <a:pt x="181" y="662"/>
                </a:lnTo>
                <a:lnTo>
                  <a:pt x="181" y="662"/>
                </a:lnTo>
                <a:lnTo>
                  <a:pt x="181" y="662"/>
                </a:lnTo>
                <a:lnTo>
                  <a:pt x="180" y="662"/>
                </a:lnTo>
                <a:lnTo>
                  <a:pt x="180" y="663"/>
                </a:lnTo>
                <a:lnTo>
                  <a:pt x="180" y="663"/>
                </a:lnTo>
                <a:lnTo>
                  <a:pt x="180" y="663"/>
                </a:lnTo>
                <a:lnTo>
                  <a:pt x="181" y="663"/>
                </a:lnTo>
                <a:lnTo>
                  <a:pt x="184" y="662"/>
                </a:lnTo>
                <a:lnTo>
                  <a:pt x="184" y="662"/>
                </a:lnTo>
                <a:lnTo>
                  <a:pt x="184" y="661"/>
                </a:lnTo>
                <a:lnTo>
                  <a:pt x="182" y="659"/>
                </a:lnTo>
                <a:lnTo>
                  <a:pt x="182" y="659"/>
                </a:lnTo>
                <a:lnTo>
                  <a:pt x="178" y="661"/>
                </a:lnTo>
                <a:lnTo>
                  <a:pt x="178" y="661"/>
                </a:lnTo>
                <a:close/>
                <a:moveTo>
                  <a:pt x="144" y="672"/>
                </a:moveTo>
                <a:lnTo>
                  <a:pt x="144" y="672"/>
                </a:lnTo>
                <a:lnTo>
                  <a:pt x="146" y="672"/>
                </a:lnTo>
                <a:lnTo>
                  <a:pt x="146" y="672"/>
                </a:lnTo>
                <a:lnTo>
                  <a:pt x="146" y="669"/>
                </a:lnTo>
                <a:lnTo>
                  <a:pt x="146" y="668"/>
                </a:lnTo>
                <a:lnTo>
                  <a:pt x="146" y="668"/>
                </a:lnTo>
                <a:lnTo>
                  <a:pt x="144" y="669"/>
                </a:lnTo>
                <a:lnTo>
                  <a:pt x="144" y="672"/>
                </a:lnTo>
                <a:lnTo>
                  <a:pt x="144" y="672"/>
                </a:lnTo>
                <a:close/>
                <a:moveTo>
                  <a:pt x="135" y="673"/>
                </a:moveTo>
                <a:lnTo>
                  <a:pt x="135" y="673"/>
                </a:lnTo>
                <a:lnTo>
                  <a:pt x="138" y="673"/>
                </a:lnTo>
                <a:lnTo>
                  <a:pt x="139" y="673"/>
                </a:lnTo>
                <a:lnTo>
                  <a:pt x="139" y="673"/>
                </a:lnTo>
                <a:lnTo>
                  <a:pt x="138" y="672"/>
                </a:lnTo>
                <a:lnTo>
                  <a:pt x="138" y="672"/>
                </a:lnTo>
                <a:lnTo>
                  <a:pt x="139" y="671"/>
                </a:lnTo>
                <a:lnTo>
                  <a:pt x="141" y="671"/>
                </a:lnTo>
                <a:lnTo>
                  <a:pt x="141" y="671"/>
                </a:lnTo>
                <a:lnTo>
                  <a:pt x="143" y="671"/>
                </a:lnTo>
                <a:lnTo>
                  <a:pt x="143" y="671"/>
                </a:lnTo>
                <a:lnTo>
                  <a:pt x="141" y="671"/>
                </a:lnTo>
                <a:lnTo>
                  <a:pt x="140" y="669"/>
                </a:lnTo>
                <a:lnTo>
                  <a:pt x="138" y="669"/>
                </a:lnTo>
                <a:lnTo>
                  <a:pt x="138" y="669"/>
                </a:lnTo>
                <a:lnTo>
                  <a:pt x="138" y="672"/>
                </a:lnTo>
                <a:lnTo>
                  <a:pt x="137" y="672"/>
                </a:lnTo>
                <a:lnTo>
                  <a:pt x="137" y="672"/>
                </a:lnTo>
                <a:lnTo>
                  <a:pt x="137" y="672"/>
                </a:lnTo>
                <a:lnTo>
                  <a:pt x="134" y="672"/>
                </a:lnTo>
                <a:lnTo>
                  <a:pt x="134" y="672"/>
                </a:lnTo>
                <a:lnTo>
                  <a:pt x="133" y="673"/>
                </a:lnTo>
                <a:lnTo>
                  <a:pt x="135" y="673"/>
                </a:lnTo>
                <a:lnTo>
                  <a:pt x="135" y="673"/>
                </a:lnTo>
                <a:close/>
                <a:moveTo>
                  <a:pt x="85" y="632"/>
                </a:moveTo>
                <a:lnTo>
                  <a:pt x="85" y="632"/>
                </a:lnTo>
                <a:lnTo>
                  <a:pt x="85" y="633"/>
                </a:lnTo>
                <a:lnTo>
                  <a:pt x="86" y="633"/>
                </a:lnTo>
                <a:lnTo>
                  <a:pt x="86" y="633"/>
                </a:lnTo>
                <a:lnTo>
                  <a:pt x="87" y="632"/>
                </a:lnTo>
                <a:lnTo>
                  <a:pt x="87" y="632"/>
                </a:lnTo>
                <a:lnTo>
                  <a:pt x="87" y="632"/>
                </a:lnTo>
                <a:lnTo>
                  <a:pt x="86" y="631"/>
                </a:lnTo>
                <a:lnTo>
                  <a:pt x="85" y="632"/>
                </a:lnTo>
                <a:lnTo>
                  <a:pt x="85" y="632"/>
                </a:lnTo>
                <a:close/>
                <a:moveTo>
                  <a:pt x="83" y="633"/>
                </a:move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5" y="631"/>
                </a:lnTo>
                <a:lnTo>
                  <a:pt x="85" y="631"/>
                </a:lnTo>
                <a:lnTo>
                  <a:pt x="83" y="632"/>
                </a:lnTo>
                <a:lnTo>
                  <a:pt x="83" y="633"/>
                </a:lnTo>
                <a:lnTo>
                  <a:pt x="83" y="633"/>
                </a:lnTo>
                <a:close/>
                <a:moveTo>
                  <a:pt x="82" y="629"/>
                </a:moveTo>
                <a:lnTo>
                  <a:pt x="82" y="629"/>
                </a:lnTo>
                <a:lnTo>
                  <a:pt x="83" y="631"/>
                </a:lnTo>
                <a:lnTo>
                  <a:pt x="85" y="629"/>
                </a:lnTo>
                <a:lnTo>
                  <a:pt x="85" y="629"/>
                </a:lnTo>
                <a:lnTo>
                  <a:pt x="83" y="629"/>
                </a:lnTo>
                <a:lnTo>
                  <a:pt x="82" y="629"/>
                </a:lnTo>
                <a:lnTo>
                  <a:pt x="82" y="629"/>
                </a:lnTo>
                <a:close/>
                <a:moveTo>
                  <a:pt x="63" y="633"/>
                </a:moveTo>
                <a:lnTo>
                  <a:pt x="63" y="633"/>
                </a:lnTo>
                <a:lnTo>
                  <a:pt x="64" y="636"/>
                </a:lnTo>
                <a:lnTo>
                  <a:pt x="65" y="636"/>
                </a:lnTo>
                <a:lnTo>
                  <a:pt x="65" y="636"/>
                </a:lnTo>
                <a:lnTo>
                  <a:pt x="64" y="634"/>
                </a:lnTo>
                <a:lnTo>
                  <a:pt x="63" y="633"/>
                </a:lnTo>
                <a:lnTo>
                  <a:pt x="63" y="633"/>
                </a:lnTo>
                <a:close/>
                <a:moveTo>
                  <a:pt x="80" y="624"/>
                </a:moveTo>
                <a:lnTo>
                  <a:pt x="80" y="624"/>
                </a:lnTo>
                <a:lnTo>
                  <a:pt x="80" y="626"/>
                </a:lnTo>
                <a:lnTo>
                  <a:pt x="82" y="626"/>
                </a:lnTo>
                <a:lnTo>
                  <a:pt x="82" y="626"/>
                </a:lnTo>
                <a:lnTo>
                  <a:pt x="82" y="624"/>
                </a:lnTo>
                <a:lnTo>
                  <a:pt x="80" y="624"/>
                </a:lnTo>
                <a:lnTo>
                  <a:pt x="80" y="624"/>
                </a:lnTo>
                <a:close/>
                <a:moveTo>
                  <a:pt x="62" y="596"/>
                </a:moveTo>
                <a:lnTo>
                  <a:pt x="62" y="596"/>
                </a:lnTo>
                <a:lnTo>
                  <a:pt x="62" y="598"/>
                </a:lnTo>
                <a:lnTo>
                  <a:pt x="62" y="599"/>
                </a:lnTo>
                <a:lnTo>
                  <a:pt x="62" y="599"/>
                </a:lnTo>
                <a:lnTo>
                  <a:pt x="64" y="598"/>
                </a:lnTo>
                <a:lnTo>
                  <a:pt x="64" y="598"/>
                </a:lnTo>
                <a:lnTo>
                  <a:pt x="63" y="598"/>
                </a:lnTo>
                <a:lnTo>
                  <a:pt x="62" y="598"/>
                </a:lnTo>
                <a:lnTo>
                  <a:pt x="62" y="596"/>
                </a:lnTo>
                <a:lnTo>
                  <a:pt x="62" y="596"/>
                </a:lnTo>
                <a:close/>
                <a:moveTo>
                  <a:pt x="63" y="593"/>
                </a:moveTo>
                <a:lnTo>
                  <a:pt x="63" y="593"/>
                </a:lnTo>
                <a:lnTo>
                  <a:pt x="62" y="593"/>
                </a:lnTo>
                <a:lnTo>
                  <a:pt x="62" y="594"/>
                </a:lnTo>
                <a:lnTo>
                  <a:pt x="62" y="594"/>
                </a:lnTo>
                <a:lnTo>
                  <a:pt x="62" y="594"/>
                </a:lnTo>
                <a:lnTo>
                  <a:pt x="63" y="594"/>
                </a:lnTo>
                <a:lnTo>
                  <a:pt x="63" y="596"/>
                </a:lnTo>
                <a:lnTo>
                  <a:pt x="63" y="597"/>
                </a:lnTo>
                <a:lnTo>
                  <a:pt x="63" y="597"/>
                </a:lnTo>
                <a:lnTo>
                  <a:pt x="64" y="597"/>
                </a:lnTo>
                <a:lnTo>
                  <a:pt x="64" y="596"/>
                </a:lnTo>
                <a:lnTo>
                  <a:pt x="63" y="593"/>
                </a:lnTo>
                <a:lnTo>
                  <a:pt x="63" y="593"/>
                </a:lnTo>
                <a:close/>
                <a:moveTo>
                  <a:pt x="74" y="569"/>
                </a:moveTo>
                <a:lnTo>
                  <a:pt x="74" y="569"/>
                </a:lnTo>
                <a:lnTo>
                  <a:pt x="74" y="572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2"/>
                </a:lnTo>
                <a:lnTo>
                  <a:pt x="75" y="571"/>
                </a:lnTo>
                <a:lnTo>
                  <a:pt x="74" y="569"/>
                </a:lnTo>
                <a:lnTo>
                  <a:pt x="74" y="569"/>
                </a:lnTo>
                <a:close/>
                <a:moveTo>
                  <a:pt x="76" y="546"/>
                </a:moveTo>
                <a:lnTo>
                  <a:pt x="76" y="546"/>
                </a:lnTo>
                <a:lnTo>
                  <a:pt x="76" y="547"/>
                </a:lnTo>
                <a:lnTo>
                  <a:pt x="77" y="548"/>
                </a:lnTo>
                <a:lnTo>
                  <a:pt x="77" y="548"/>
                </a:lnTo>
                <a:lnTo>
                  <a:pt x="79" y="548"/>
                </a:lnTo>
                <a:lnTo>
                  <a:pt x="80" y="547"/>
                </a:lnTo>
                <a:lnTo>
                  <a:pt x="80" y="547"/>
                </a:lnTo>
                <a:lnTo>
                  <a:pt x="79" y="546"/>
                </a:lnTo>
                <a:lnTo>
                  <a:pt x="79" y="544"/>
                </a:lnTo>
                <a:lnTo>
                  <a:pt x="79" y="544"/>
                </a:lnTo>
                <a:lnTo>
                  <a:pt x="77" y="544"/>
                </a:lnTo>
                <a:lnTo>
                  <a:pt x="76" y="546"/>
                </a:lnTo>
                <a:lnTo>
                  <a:pt x="76" y="546"/>
                </a:lnTo>
                <a:close/>
                <a:moveTo>
                  <a:pt x="80" y="541"/>
                </a:moveTo>
                <a:lnTo>
                  <a:pt x="80" y="541"/>
                </a:lnTo>
                <a:lnTo>
                  <a:pt x="76" y="542"/>
                </a:lnTo>
                <a:lnTo>
                  <a:pt x="76" y="542"/>
                </a:lnTo>
                <a:lnTo>
                  <a:pt x="79" y="542"/>
                </a:lnTo>
                <a:lnTo>
                  <a:pt x="80" y="542"/>
                </a:lnTo>
                <a:lnTo>
                  <a:pt x="80" y="541"/>
                </a:lnTo>
                <a:lnTo>
                  <a:pt x="80" y="541"/>
                </a:lnTo>
                <a:close/>
                <a:moveTo>
                  <a:pt x="68" y="539"/>
                </a:moveTo>
                <a:lnTo>
                  <a:pt x="68" y="539"/>
                </a:lnTo>
                <a:lnTo>
                  <a:pt x="68" y="544"/>
                </a:lnTo>
                <a:lnTo>
                  <a:pt x="68" y="546"/>
                </a:lnTo>
                <a:lnTo>
                  <a:pt x="69" y="547"/>
                </a:lnTo>
                <a:lnTo>
                  <a:pt x="69" y="547"/>
                </a:lnTo>
                <a:lnTo>
                  <a:pt x="70" y="547"/>
                </a:lnTo>
                <a:lnTo>
                  <a:pt x="69" y="546"/>
                </a:lnTo>
                <a:lnTo>
                  <a:pt x="69" y="546"/>
                </a:lnTo>
                <a:lnTo>
                  <a:pt x="69" y="542"/>
                </a:lnTo>
                <a:lnTo>
                  <a:pt x="69" y="541"/>
                </a:lnTo>
                <a:lnTo>
                  <a:pt x="68" y="539"/>
                </a:lnTo>
                <a:lnTo>
                  <a:pt x="68" y="539"/>
                </a:lnTo>
                <a:close/>
                <a:moveTo>
                  <a:pt x="72" y="518"/>
                </a:moveTo>
                <a:lnTo>
                  <a:pt x="72" y="518"/>
                </a:lnTo>
                <a:lnTo>
                  <a:pt x="72" y="517"/>
                </a:lnTo>
                <a:lnTo>
                  <a:pt x="70" y="516"/>
                </a:lnTo>
                <a:lnTo>
                  <a:pt x="70" y="516"/>
                </a:lnTo>
                <a:lnTo>
                  <a:pt x="70" y="517"/>
                </a:lnTo>
                <a:lnTo>
                  <a:pt x="70" y="518"/>
                </a:lnTo>
                <a:lnTo>
                  <a:pt x="72" y="518"/>
                </a:lnTo>
                <a:close/>
                <a:moveTo>
                  <a:pt x="76" y="522"/>
                </a:moveTo>
                <a:lnTo>
                  <a:pt x="76" y="522"/>
                </a:lnTo>
                <a:lnTo>
                  <a:pt x="77" y="524"/>
                </a:lnTo>
                <a:lnTo>
                  <a:pt x="77" y="524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23"/>
                </a:lnTo>
                <a:lnTo>
                  <a:pt x="79" y="523"/>
                </a:lnTo>
                <a:lnTo>
                  <a:pt x="77" y="523"/>
                </a:lnTo>
                <a:lnTo>
                  <a:pt x="76" y="522"/>
                </a:lnTo>
                <a:lnTo>
                  <a:pt x="76" y="522"/>
                </a:lnTo>
                <a:close/>
                <a:moveTo>
                  <a:pt x="79" y="512"/>
                </a:moveTo>
                <a:lnTo>
                  <a:pt x="79" y="512"/>
                </a:lnTo>
                <a:lnTo>
                  <a:pt x="79" y="514"/>
                </a:lnTo>
                <a:lnTo>
                  <a:pt x="79" y="516"/>
                </a:lnTo>
                <a:lnTo>
                  <a:pt x="80" y="517"/>
                </a:lnTo>
                <a:lnTo>
                  <a:pt x="80" y="517"/>
                </a:lnTo>
                <a:lnTo>
                  <a:pt x="80" y="513"/>
                </a:lnTo>
                <a:lnTo>
                  <a:pt x="80" y="512"/>
                </a:lnTo>
                <a:lnTo>
                  <a:pt x="79" y="512"/>
                </a:lnTo>
                <a:lnTo>
                  <a:pt x="79" y="512"/>
                </a:lnTo>
                <a:close/>
                <a:moveTo>
                  <a:pt x="77" y="512"/>
                </a:moveTo>
                <a:lnTo>
                  <a:pt x="77" y="512"/>
                </a:lnTo>
                <a:lnTo>
                  <a:pt x="76" y="513"/>
                </a:lnTo>
                <a:lnTo>
                  <a:pt x="76" y="514"/>
                </a:lnTo>
                <a:lnTo>
                  <a:pt x="76" y="519"/>
                </a:lnTo>
                <a:lnTo>
                  <a:pt x="76" y="519"/>
                </a:lnTo>
                <a:lnTo>
                  <a:pt x="77" y="519"/>
                </a:lnTo>
                <a:lnTo>
                  <a:pt x="77" y="521"/>
                </a:lnTo>
                <a:lnTo>
                  <a:pt x="79" y="521"/>
                </a:lnTo>
                <a:lnTo>
                  <a:pt x="79" y="521"/>
                </a:lnTo>
                <a:lnTo>
                  <a:pt x="77" y="517"/>
                </a:lnTo>
                <a:lnTo>
                  <a:pt x="77" y="512"/>
                </a:lnTo>
                <a:lnTo>
                  <a:pt x="77" y="512"/>
                </a:lnTo>
                <a:close/>
                <a:moveTo>
                  <a:pt x="333" y="642"/>
                </a:moveTo>
                <a:lnTo>
                  <a:pt x="333" y="642"/>
                </a:lnTo>
                <a:lnTo>
                  <a:pt x="335" y="639"/>
                </a:lnTo>
                <a:lnTo>
                  <a:pt x="337" y="638"/>
                </a:lnTo>
                <a:lnTo>
                  <a:pt x="337" y="638"/>
                </a:lnTo>
                <a:lnTo>
                  <a:pt x="336" y="639"/>
                </a:lnTo>
                <a:lnTo>
                  <a:pt x="336" y="639"/>
                </a:lnTo>
                <a:lnTo>
                  <a:pt x="336" y="639"/>
                </a:lnTo>
                <a:lnTo>
                  <a:pt x="336" y="641"/>
                </a:lnTo>
                <a:lnTo>
                  <a:pt x="336" y="641"/>
                </a:lnTo>
                <a:lnTo>
                  <a:pt x="335" y="641"/>
                </a:lnTo>
                <a:lnTo>
                  <a:pt x="333" y="642"/>
                </a:lnTo>
                <a:lnTo>
                  <a:pt x="333" y="642"/>
                </a:lnTo>
                <a:close/>
                <a:moveTo>
                  <a:pt x="40" y="220"/>
                </a:moveTo>
                <a:lnTo>
                  <a:pt x="40" y="220"/>
                </a:lnTo>
                <a:lnTo>
                  <a:pt x="40" y="220"/>
                </a:lnTo>
                <a:lnTo>
                  <a:pt x="40" y="221"/>
                </a:lnTo>
                <a:lnTo>
                  <a:pt x="40" y="224"/>
                </a:lnTo>
                <a:lnTo>
                  <a:pt x="40" y="224"/>
                </a:lnTo>
                <a:lnTo>
                  <a:pt x="39" y="223"/>
                </a:lnTo>
                <a:lnTo>
                  <a:pt x="39" y="221"/>
                </a:lnTo>
                <a:lnTo>
                  <a:pt x="40" y="220"/>
                </a:lnTo>
                <a:lnTo>
                  <a:pt x="40" y="220"/>
                </a:lnTo>
                <a:close/>
                <a:moveTo>
                  <a:pt x="126" y="677"/>
                </a:moveTo>
                <a:lnTo>
                  <a:pt x="126" y="677"/>
                </a:lnTo>
                <a:lnTo>
                  <a:pt x="122" y="678"/>
                </a:lnTo>
                <a:lnTo>
                  <a:pt x="120" y="678"/>
                </a:lnTo>
                <a:lnTo>
                  <a:pt x="117" y="678"/>
                </a:lnTo>
                <a:lnTo>
                  <a:pt x="117" y="678"/>
                </a:lnTo>
                <a:lnTo>
                  <a:pt x="117" y="677"/>
                </a:lnTo>
                <a:lnTo>
                  <a:pt x="118" y="677"/>
                </a:lnTo>
                <a:lnTo>
                  <a:pt x="120" y="678"/>
                </a:lnTo>
                <a:lnTo>
                  <a:pt x="120" y="678"/>
                </a:lnTo>
                <a:lnTo>
                  <a:pt x="122" y="677"/>
                </a:lnTo>
                <a:lnTo>
                  <a:pt x="126" y="677"/>
                </a:lnTo>
                <a:lnTo>
                  <a:pt x="126" y="677"/>
                </a:lnTo>
                <a:close/>
                <a:moveTo>
                  <a:pt x="47" y="646"/>
                </a:moveTo>
                <a:lnTo>
                  <a:pt x="47" y="646"/>
                </a:lnTo>
                <a:lnTo>
                  <a:pt x="46" y="643"/>
                </a:lnTo>
                <a:lnTo>
                  <a:pt x="43" y="638"/>
                </a:lnTo>
                <a:lnTo>
                  <a:pt x="43" y="638"/>
                </a:lnTo>
                <a:lnTo>
                  <a:pt x="46" y="642"/>
                </a:lnTo>
                <a:lnTo>
                  <a:pt x="47" y="646"/>
                </a:lnTo>
                <a:lnTo>
                  <a:pt x="47" y="646"/>
                </a:lnTo>
                <a:close/>
                <a:moveTo>
                  <a:pt x="71" y="274"/>
                </a:moveTo>
                <a:lnTo>
                  <a:pt x="71" y="274"/>
                </a:lnTo>
                <a:lnTo>
                  <a:pt x="72" y="275"/>
                </a:lnTo>
                <a:lnTo>
                  <a:pt x="72" y="277"/>
                </a:lnTo>
                <a:lnTo>
                  <a:pt x="71" y="282"/>
                </a:lnTo>
                <a:lnTo>
                  <a:pt x="71" y="282"/>
                </a:lnTo>
                <a:lnTo>
                  <a:pt x="72" y="284"/>
                </a:lnTo>
                <a:lnTo>
                  <a:pt x="71" y="285"/>
                </a:lnTo>
                <a:lnTo>
                  <a:pt x="70" y="287"/>
                </a:lnTo>
                <a:lnTo>
                  <a:pt x="70" y="287"/>
                </a:lnTo>
                <a:lnTo>
                  <a:pt x="71" y="279"/>
                </a:lnTo>
                <a:lnTo>
                  <a:pt x="71" y="274"/>
                </a:lnTo>
                <a:lnTo>
                  <a:pt x="71" y="274"/>
                </a:lnTo>
                <a:close/>
                <a:moveTo>
                  <a:pt x="53" y="201"/>
                </a:moveTo>
                <a:lnTo>
                  <a:pt x="53" y="201"/>
                </a:lnTo>
                <a:lnTo>
                  <a:pt x="53" y="204"/>
                </a:lnTo>
                <a:lnTo>
                  <a:pt x="53" y="204"/>
                </a:lnTo>
                <a:lnTo>
                  <a:pt x="48" y="205"/>
                </a:lnTo>
                <a:lnTo>
                  <a:pt x="48" y="205"/>
                </a:lnTo>
                <a:lnTo>
                  <a:pt x="51" y="203"/>
                </a:lnTo>
                <a:lnTo>
                  <a:pt x="53" y="201"/>
                </a:lnTo>
                <a:lnTo>
                  <a:pt x="53" y="201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74" y="263"/>
                </a:lnTo>
                <a:lnTo>
                  <a:pt x="74" y="265"/>
                </a:lnTo>
                <a:lnTo>
                  <a:pt x="74" y="269"/>
                </a:lnTo>
                <a:lnTo>
                  <a:pt x="74" y="269"/>
                </a:lnTo>
                <a:lnTo>
                  <a:pt x="72" y="268"/>
                </a:lnTo>
                <a:lnTo>
                  <a:pt x="72" y="265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70" y="315"/>
                </a:moveTo>
                <a:lnTo>
                  <a:pt x="70" y="315"/>
                </a:lnTo>
                <a:lnTo>
                  <a:pt x="70" y="305"/>
                </a:lnTo>
                <a:lnTo>
                  <a:pt x="70" y="305"/>
                </a:lnTo>
                <a:lnTo>
                  <a:pt x="71" y="309"/>
                </a:lnTo>
                <a:lnTo>
                  <a:pt x="70" y="313"/>
                </a:lnTo>
                <a:lnTo>
                  <a:pt x="70" y="318"/>
                </a:lnTo>
                <a:lnTo>
                  <a:pt x="70" y="323"/>
                </a:lnTo>
                <a:lnTo>
                  <a:pt x="70" y="323"/>
                </a:lnTo>
                <a:lnTo>
                  <a:pt x="69" y="323"/>
                </a:lnTo>
                <a:lnTo>
                  <a:pt x="69" y="320"/>
                </a:lnTo>
                <a:lnTo>
                  <a:pt x="70" y="315"/>
                </a:lnTo>
                <a:lnTo>
                  <a:pt x="70" y="315"/>
                </a:lnTo>
                <a:close/>
                <a:moveTo>
                  <a:pt x="56" y="198"/>
                </a:moveTo>
                <a:lnTo>
                  <a:pt x="56" y="204"/>
                </a:lnTo>
                <a:lnTo>
                  <a:pt x="56" y="204"/>
                </a:lnTo>
                <a:lnTo>
                  <a:pt x="54" y="200"/>
                </a:lnTo>
                <a:lnTo>
                  <a:pt x="54" y="199"/>
                </a:lnTo>
                <a:lnTo>
                  <a:pt x="56" y="198"/>
                </a:lnTo>
                <a:lnTo>
                  <a:pt x="56" y="198"/>
                </a:lnTo>
                <a:close/>
                <a:moveTo>
                  <a:pt x="54" y="181"/>
                </a:moveTo>
                <a:lnTo>
                  <a:pt x="54" y="181"/>
                </a:lnTo>
                <a:lnTo>
                  <a:pt x="56" y="183"/>
                </a:lnTo>
                <a:lnTo>
                  <a:pt x="54" y="185"/>
                </a:lnTo>
                <a:lnTo>
                  <a:pt x="54" y="185"/>
                </a:lnTo>
                <a:lnTo>
                  <a:pt x="54" y="183"/>
                </a:lnTo>
                <a:lnTo>
                  <a:pt x="54" y="181"/>
                </a:lnTo>
                <a:lnTo>
                  <a:pt x="54" y="181"/>
                </a:lnTo>
                <a:close/>
                <a:moveTo>
                  <a:pt x="56" y="191"/>
                </a:moveTo>
                <a:lnTo>
                  <a:pt x="56" y="191"/>
                </a:lnTo>
                <a:lnTo>
                  <a:pt x="56" y="194"/>
                </a:lnTo>
                <a:lnTo>
                  <a:pt x="54" y="196"/>
                </a:lnTo>
                <a:lnTo>
                  <a:pt x="54" y="196"/>
                </a:lnTo>
                <a:lnTo>
                  <a:pt x="54" y="195"/>
                </a:lnTo>
                <a:lnTo>
                  <a:pt x="53" y="191"/>
                </a:lnTo>
                <a:lnTo>
                  <a:pt x="53" y="191"/>
                </a:lnTo>
                <a:lnTo>
                  <a:pt x="54" y="191"/>
                </a:lnTo>
                <a:lnTo>
                  <a:pt x="56" y="191"/>
                </a:lnTo>
                <a:lnTo>
                  <a:pt x="56" y="191"/>
                </a:lnTo>
                <a:close/>
                <a:moveTo>
                  <a:pt x="42" y="248"/>
                </a:moveTo>
                <a:lnTo>
                  <a:pt x="42" y="248"/>
                </a:lnTo>
                <a:lnTo>
                  <a:pt x="41" y="249"/>
                </a:lnTo>
                <a:lnTo>
                  <a:pt x="42" y="250"/>
                </a:lnTo>
                <a:lnTo>
                  <a:pt x="42" y="252"/>
                </a:lnTo>
                <a:lnTo>
                  <a:pt x="42" y="252"/>
                </a:lnTo>
                <a:lnTo>
                  <a:pt x="41" y="253"/>
                </a:lnTo>
                <a:lnTo>
                  <a:pt x="41" y="254"/>
                </a:lnTo>
                <a:lnTo>
                  <a:pt x="42" y="257"/>
                </a:lnTo>
                <a:lnTo>
                  <a:pt x="42" y="258"/>
                </a:lnTo>
                <a:lnTo>
                  <a:pt x="42" y="258"/>
                </a:lnTo>
                <a:lnTo>
                  <a:pt x="40" y="257"/>
                </a:lnTo>
                <a:lnTo>
                  <a:pt x="40" y="257"/>
                </a:lnTo>
                <a:lnTo>
                  <a:pt x="40" y="254"/>
                </a:lnTo>
                <a:lnTo>
                  <a:pt x="40" y="253"/>
                </a:lnTo>
                <a:lnTo>
                  <a:pt x="41" y="253"/>
                </a:lnTo>
                <a:lnTo>
                  <a:pt x="41" y="253"/>
                </a:lnTo>
                <a:lnTo>
                  <a:pt x="40" y="249"/>
                </a:lnTo>
                <a:lnTo>
                  <a:pt x="40" y="248"/>
                </a:lnTo>
                <a:lnTo>
                  <a:pt x="42" y="248"/>
                </a:lnTo>
                <a:lnTo>
                  <a:pt x="42" y="248"/>
                </a:lnTo>
                <a:close/>
                <a:moveTo>
                  <a:pt x="435" y="644"/>
                </a:moveTo>
                <a:lnTo>
                  <a:pt x="435" y="644"/>
                </a:lnTo>
                <a:lnTo>
                  <a:pt x="429" y="646"/>
                </a:lnTo>
                <a:lnTo>
                  <a:pt x="423" y="646"/>
                </a:lnTo>
                <a:lnTo>
                  <a:pt x="423" y="646"/>
                </a:lnTo>
                <a:lnTo>
                  <a:pt x="428" y="644"/>
                </a:lnTo>
                <a:lnTo>
                  <a:pt x="434" y="643"/>
                </a:lnTo>
                <a:lnTo>
                  <a:pt x="434" y="643"/>
                </a:lnTo>
                <a:lnTo>
                  <a:pt x="434" y="643"/>
                </a:lnTo>
                <a:lnTo>
                  <a:pt x="435" y="644"/>
                </a:lnTo>
                <a:lnTo>
                  <a:pt x="435" y="644"/>
                </a:lnTo>
                <a:close/>
                <a:moveTo>
                  <a:pt x="188" y="621"/>
                </a:moveTo>
                <a:lnTo>
                  <a:pt x="192" y="621"/>
                </a:lnTo>
                <a:lnTo>
                  <a:pt x="192" y="621"/>
                </a:lnTo>
                <a:lnTo>
                  <a:pt x="190" y="622"/>
                </a:lnTo>
                <a:lnTo>
                  <a:pt x="188" y="622"/>
                </a:lnTo>
                <a:lnTo>
                  <a:pt x="188" y="621"/>
                </a:lnTo>
                <a:lnTo>
                  <a:pt x="188" y="621"/>
                </a:lnTo>
                <a:close/>
                <a:moveTo>
                  <a:pt x="534" y="576"/>
                </a:moveTo>
                <a:lnTo>
                  <a:pt x="534" y="576"/>
                </a:lnTo>
                <a:lnTo>
                  <a:pt x="535" y="574"/>
                </a:lnTo>
                <a:lnTo>
                  <a:pt x="538" y="573"/>
                </a:lnTo>
                <a:lnTo>
                  <a:pt x="538" y="573"/>
                </a:lnTo>
                <a:lnTo>
                  <a:pt x="539" y="574"/>
                </a:lnTo>
                <a:lnTo>
                  <a:pt x="540" y="574"/>
                </a:lnTo>
                <a:lnTo>
                  <a:pt x="540" y="576"/>
                </a:lnTo>
                <a:lnTo>
                  <a:pt x="540" y="576"/>
                </a:lnTo>
                <a:lnTo>
                  <a:pt x="538" y="576"/>
                </a:lnTo>
                <a:lnTo>
                  <a:pt x="534" y="576"/>
                </a:lnTo>
                <a:lnTo>
                  <a:pt x="534" y="576"/>
                </a:lnTo>
                <a:close/>
                <a:moveTo>
                  <a:pt x="216" y="617"/>
                </a:moveTo>
                <a:lnTo>
                  <a:pt x="216" y="617"/>
                </a:lnTo>
                <a:lnTo>
                  <a:pt x="219" y="617"/>
                </a:lnTo>
                <a:lnTo>
                  <a:pt x="222" y="617"/>
                </a:lnTo>
                <a:lnTo>
                  <a:pt x="222" y="617"/>
                </a:lnTo>
                <a:lnTo>
                  <a:pt x="226" y="616"/>
                </a:lnTo>
                <a:lnTo>
                  <a:pt x="227" y="616"/>
                </a:lnTo>
                <a:lnTo>
                  <a:pt x="228" y="617"/>
                </a:lnTo>
                <a:lnTo>
                  <a:pt x="228" y="617"/>
                </a:lnTo>
                <a:lnTo>
                  <a:pt x="221" y="618"/>
                </a:lnTo>
                <a:lnTo>
                  <a:pt x="217" y="618"/>
                </a:lnTo>
                <a:lnTo>
                  <a:pt x="216" y="618"/>
                </a:lnTo>
                <a:lnTo>
                  <a:pt x="216" y="617"/>
                </a:lnTo>
                <a:lnTo>
                  <a:pt x="216" y="617"/>
                </a:lnTo>
                <a:close/>
                <a:moveTo>
                  <a:pt x="360" y="599"/>
                </a:moveTo>
                <a:lnTo>
                  <a:pt x="360" y="599"/>
                </a:lnTo>
                <a:lnTo>
                  <a:pt x="360" y="598"/>
                </a:lnTo>
                <a:lnTo>
                  <a:pt x="361" y="598"/>
                </a:lnTo>
                <a:lnTo>
                  <a:pt x="364" y="597"/>
                </a:lnTo>
                <a:lnTo>
                  <a:pt x="365" y="597"/>
                </a:lnTo>
                <a:lnTo>
                  <a:pt x="365" y="597"/>
                </a:lnTo>
                <a:lnTo>
                  <a:pt x="366" y="597"/>
                </a:lnTo>
                <a:lnTo>
                  <a:pt x="367" y="597"/>
                </a:lnTo>
                <a:lnTo>
                  <a:pt x="367" y="597"/>
                </a:lnTo>
                <a:lnTo>
                  <a:pt x="366" y="598"/>
                </a:lnTo>
                <a:lnTo>
                  <a:pt x="364" y="598"/>
                </a:lnTo>
                <a:lnTo>
                  <a:pt x="361" y="598"/>
                </a:lnTo>
                <a:lnTo>
                  <a:pt x="360" y="599"/>
                </a:lnTo>
                <a:lnTo>
                  <a:pt x="360" y="599"/>
                </a:lnTo>
                <a:close/>
                <a:moveTo>
                  <a:pt x="252" y="618"/>
                </a:moveTo>
                <a:lnTo>
                  <a:pt x="252" y="618"/>
                </a:lnTo>
                <a:lnTo>
                  <a:pt x="254" y="618"/>
                </a:lnTo>
                <a:lnTo>
                  <a:pt x="255" y="619"/>
                </a:lnTo>
                <a:lnTo>
                  <a:pt x="255" y="619"/>
                </a:lnTo>
                <a:lnTo>
                  <a:pt x="252" y="619"/>
                </a:lnTo>
                <a:lnTo>
                  <a:pt x="252" y="619"/>
                </a:lnTo>
                <a:lnTo>
                  <a:pt x="252" y="618"/>
                </a:lnTo>
                <a:lnTo>
                  <a:pt x="252" y="618"/>
                </a:lnTo>
                <a:close/>
                <a:moveTo>
                  <a:pt x="213" y="623"/>
                </a:moveTo>
                <a:lnTo>
                  <a:pt x="213" y="623"/>
                </a:lnTo>
                <a:lnTo>
                  <a:pt x="213" y="622"/>
                </a:lnTo>
                <a:lnTo>
                  <a:pt x="214" y="622"/>
                </a:lnTo>
                <a:lnTo>
                  <a:pt x="215" y="622"/>
                </a:lnTo>
                <a:lnTo>
                  <a:pt x="215" y="621"/>
                </a:lnTo>
                <a:lnTo>
                  <a:pt x="215" y="621"/>
                </a:lnTo>
                <a:lnTo>
                  <a:pt x="216" y="622"/>
                </a:lnTo>
                <a:lnTo>
                  <a:pt x="217" y="621"/>
                </a:lnTo>
                <a:lnTo>
                  <a:pt x="219" y="621"/>
                </a:lnTo>
                <a:lnTo>
                  <a:pt x="220" y="622"/>
                </a:lnTo>
                <a:lnTo>
                  <a:pt x="220" y="622"/>
                </a:lnTo>
                <a:lnTo>
                  <a:pt x="216" y="622"/>
                </a:lnTo>
                <a:lnTo>
                  <a:pt x="213" y="623"/>
                </a:lnTo>
                <a:lnTo>
                  <a:pt x="213" y="623"/>
                </a:lnTo>
                <a:close/>
                <a:moveTo>
                  <a:pt x="194" y="626"/>
                </a:moveTo>
                <a:lnTo>
                  <a:pt x="194" y="626"/>
                </a:lnTo>
                <a:lnTo>
                  <a:pt x="197" y="626"/>
                </a:lnTo>
                <a:lnTo>
                  <a:pt x="199" y="626"/>
                </a:lnTo>
                <a:lnTo>
                  <a:pt x="199" y="626"/>
                </a:lnTo>
                <a:lnTo>
                  <a:pt x="197" y="627"/>
                </a:lnTo>
                <a:lnTo>
                  <a:pt x="194" y="627"/>
                </a:lnTo>
                <a:lnTo>
                  <a:pt x="194" y="626"/>
                </a:lnTo>
                <a:lnTo>
                  <a:pt x="194" y="626"/>
                </a:lnTo>
                <a:close/>
                <a:moveTo>
                  <a:pt x="215" y="624"/>
                </a:moveTo>
                <a:lnTo>
                  <a:pt x="215" y="624"/>
                </a:lnTo>
                <a:lnTo>
                  <a:pt x="217" y="624"/>
                </a:lnTo>
                <a:lnTo>
                  <a:pt x="219" y="624"/>
                </a:lnTo>
                <a:lnTo>
                  <a:pt x="219" y="626"/>
                </a:lnTo>
                <a:lnTo>
                  <a:pt x="219" y="626"/>
                </a:lnTo>
                <a:lnTo>
                  <a:pt x="216" y="626"/>
                </a:lnTo>
                <a:lnTo>
                  <a:pt x="215" y="626"/>
                </a:lnTo>
                <a:lnTo>
                  <a:pt x="215" y="624"/>
                </a:lnTo>
                <a:lnTo>
                  <a:pt x="215" y="624"/>
                </a:lnTo>
                <a:close/>
                <a:moveTo>
                  <a:pt x="222" y="626"/>
                </a:moveTo>
                <a:lnTo>
                  <a:pt x="222" y="626"/>
                </a:lnTo>
                <a:lnTo>
                  <a:pt x="222" y="624"/>
                </a:lnTo>
                <a:lnTo>
                  <a:pt x="221" y="624"/>
                </a:lnTo>
                <a:lnTo>
                  <a:pt x="220" y="624"/>
                </a:lnTo>
                <a:lnTo>
                  <a:pt x="220" y="623"/>
                </a:lnTo>
                <a:lnTo>
                  <a:pt x="220" y="623"/>
                </a:lnTo>
                <a:lnTo>
                  <a:pt x="222" y="623"/>
                </a:lnTo>
                <a:lnTo>
                  <a:pt x="225" y="624"/>
                </a:lnTo>
                <a:lnTo>
                  <a:pt x="225" y="624"/>
                </a:lnTo>
                <a:lnTo>
                  <a:pt x="223" y="626"/>
                </a:lnTo>
                <a:lnTo>
                  <a:pt x="222" y="626"/>
                </a:lnTo>
                <a:lnTo>
                  <a:pt x="222" y="626"/>
                </a:lnTo>
                <a:close/>
                <a:moveTo>
                  <a:pt x="463" y="639"/>
                </a:moveTo>
                <a:lnTo>
                  <a:pt x="463" y="639"/>
                </a:lnTo>
                <a:lnTo>
                  <a:pt x="461" y="641"/>
                </a:lnTo>
                <a:lnTo>
                  <a:pt x="460" y="642"/>
                </a:lnTo>
                <a:lnTo>
                  <a:pt x="457" y="642"/>
                </a:lnTo>
                <a:lnTo>
                  <a:pt x="457" y="642"/>
                </a:lnTo>
                <a:lnTo>
                  <a:pt x="442" y="643"/>
                </a:lnTo>
                <a:lnTo>
                  <a:pt x="442" y="643"/>
                </a:lnTo>
                <a:lnTo>
                  <a:pt x="439" y="644"/>
                </a:lnTo>
                <a:lnTo>
                  <a:pt x="437" y="644"/>
                </a:lnTo>
                <a:lnTo>
                  <a:pt x="436" y="643"/>
                </a:lnTo>
                <a:lnTo>
                  <a:pt x="436" y="643"/>
                </a:lnTo>
                <a:lnTo>
                  <a:pt x="440" y="643"/>
                </a:lnTo>
                <a:lnTo>
                  <a:pt x="442" y="642"/>
                </a:lnTo>
                <a:lnTo>
                  <a:pt x="449" y="641"/>
                </a:lnTo>
                <a:lnTo>
                  <a:pt x="449" y="641"/>
                </a:lnTo>
                <a:lnTo>
                  <a:pt x="463" y="639"/>
                </a:lnTo>
                <a:lnTo>
                  <a:pt x="463" y="639"/>
                </a:lnTo>
                <a:close/>
                <a:moveTo>
                  <a:pt x="413" y="647"/>
                </a:moveTo>
                <a:lnTo>
                  <a:pt x="413" y="647"/>
                </a:lnTo>
                <a:lnTo>
                  <a:pt x="410" y="647"/>
                </a:lnTo>
                <a:lnTo>
                  <a:pt x="407" y="647"/>
                </a:lnTo>
                <a:lnTo>
                  <a:pt x="407" y="647"/>
                </a:lnTo>
                <a:lnTo>
                  <a:pt x="408" y="646"/>
                </a:lnTo>
                <a:lnTo>
                  <a:pt x="410" y="646"/>
                </a:lnTo>
                <a:lnTo>
                  <a:pt x="413" y="647"/>
                </a:lnTo>
                <a:lnTo>
                  <a:pt x="413" y="647"/>
                </a:lnTo>
                <a:close/>
                <a:moveTo>
                  <a:pt x="379" y="649"/>
                </a:moveTo>
                <a:lnTo>
                  <a:pt x="379" y="649"/>
                </a:lnTo>
                <a:lnTo>
                  <a:pt x="378" y="651"/>
                </a:lnTo>
                <a:lnTo>
                  <a:pt x="376" y="651"/>
                </a:lnTo>
                <a:lnTo>
                  <a:pt x="376" y="651"/>
                </a:lnTo>
                <a:lnTo>
                  <a:pt x="376" y="649"/>
                </a:lnTo>
                <a:lnTo>
                  <a:pt x="377" y="649"/>
                </a:lnTo>
                <a:lnTo>
                  <a:pt x="379" y="649"/>
                </a:lnTo>
                <a:lnTo>
                  <a:pt x="379" y="649"/>
                </a:lnTo>
                <a:close/>
                <a:moveTo>
                  <a:pt x="406" y="647"/>
                </a:moveTo>
                <a:lnTo>
                  <a:pt x="406" y="647"/>
                </a:lnTo>
                <a:lnTo>
                  <a:pt x="405" y="648"/>
                </a:lnTo>
                <a:lnTo>
                  <a:pt x="402" y="648"/>
                </a:lnTo>
                <a:lnTo>
                  <a:pt x="399" y="648"/>
                </a:lnTo>
                <a:lnTo>
                  <a:pt x="399" y="648"/>
                </a:lnTo>
                <a:lnTo>
                  <a:pt x="400" y="647"/>
                </a:lnTo>
                <a:lnTo>
                  <a:pt x="402" y="647"/>
                </a:lnTo>
                <a:lnTo>
                  <a:pt x="406" y="647"/>
                </a:lnTo>
                <a:lnTo>
                  <a:pt x="406" y="647"/>
                </a:lnTo>
                <a:close/>
                <a:moveTo>
                  <a:pt x="506" y="634"/>
                </a:moveTo>
                <a:lnTo>
                  <a:pt x="506" y="634"/>
                </a:lnTo>
                <a:lnTo>
                  <a:pt x="503" y="636"/>
                </a:lnTo>
                <a:lnTo>
                  <a:pt x="500" y="636"/>
                </a:lnTo>
                <a:lnTo>
                  <a:pt x="500" y="636"/>
                </a:lnTo>
                <a:lnTo>
                  <a:pt x="501" y="634"/>
                </a:lnTo>
                <a:lnTo>
                  <a:pt x="503" y="634"/>
                </a:lnTo>
                <a:lnTo>
                  <a:pt x="506" y="634"/>
                </a:lnTo>
                <a:lnTo>
                  <a:pt x="506" y="634"/>
                </a:lnTo>
                <a:close/>
                <a:moveTo>
                  <a:pt x="551" y="628"/>
                </a:moveTo>
                <a:lnTo>
                  <a:pt x="551" y="628"/>
                </a:lnTo>
                <a:lnTo>
                  <a:pt x="551" y="629"/>
                </a:lnTo>
                <a:lnTo>
                  <a:pt x="550" y="629"/>
                </a:lnTo>
                <a:lnTo>
                  <a:pt x="548" y="629"/>
                </a:lnTo>
                <a:lnTo>
                  <a:pt x="548" y="629"/>
                </a:lnTo>
                <a:lnTo>
                  <a:pt x="532" y="632"/>
                </a:lnTo>
                <a:lnTo>
                  <a:pt x="532" y="632"/>
                </a:lnTo>
                <a:lnTo>
                  <a:pt x="533" y="629"/>
                </a:lnTo>
                <a:lnTo>
                  <a:pt x="534" y="629"/>
                </a:lnTo>
                <a:lnTo>
                  <a:pt x="536" y="631"/>
                </a:lnTo>
                <a:lnTo>
                  <a:pt x="536" y="631"/>
                </a:lnTo>
                <a:lnTo>
                  <a:pt x="551" y="628"/>
                </a:lnTo>
                <a:lnTo>
                  <a:pt x="551" y="628"/>
                </a:lnTo>
                <a:close/>
                <a:moveTo>
                  <a:pt x="470" y="639"/>
                </a:moveTo>
                <a:lnTo>
                  <a:pt x="470" y="639"/>
                </a:lnTo>
                <a:lnTo>
                  <a:pt x="469" y="641"/>
                </a:lnTo>
                <a:lnTo>
                  <a:pt x="466" y="641"/>
                </a:lnTo>
                <a:lnTo>
                  <a:pt x="464" y="641"/>
                </a:lnTo>
                <a:lnTo>
                  <a:pt x="464" y="639"/>
                </a:lnTo>
                <a:lnTo>
                  <a:pt x="464" y="639"/>
                </a:lnTo>
                <a:lnTo>
                  <a:pt x="466" y="639"/>
                </a:lnTo>
                <a:lnTo>
                  <a:pt x="470" y="639"/>
                </a:lnTo>
                <a:lnTo>
                  <a:pt x="470" y="639"/>
                </a:lnTo>
                <a:close/>
                <a:moveTo>
                  <a:pt x="499" y="636"/>
                </a:moveTo>
                <a:lnTo>
                  <a:pt x="499" y="636"/>
                </a:lnTo>
                <a:lnTo>
                  <a:pt x="499" y="636"/>
                </a:lnTo>
                <a:lnTo>
                  <a:pt x="498" y="637"/>
                </a:lnTo>
                <a:lnTo>
                  <a:pt x="495" y="636"/>
                </a:lnTo>
                <a:lnTo>
                  <a:pt x="495" y="636"/>
                </a:lnTo>
                <a:lnTo>
                  <a:pt x="495" y="636"/>
                </a:lnTo>
                <a:lnTo>
                  <a:pt x="497" y="636"/>
                </a:lnTo>
                <a:lnTo>
                  <a:pt x="499" y="636"/>
                </a:lnTo>
                <a:lnTo>
                  <a:pt x="499" y="636"/>
                </a:lnTo>
                <a:close/>
                <a:moveTo>
                  <a:pt x="134" y="631"/>
                </a:moveTo>
                <a:lnTo>
                  <a:pt x="134" y="631"/>
                </a:lnTo>
                <a:lnTo>
                  <a:pt x="135" y="631"/>
                </a:lnTo>
                <a:lnTo>
                  <a:pt x="137" y="629"/>
                </a:lnTo>
                <a:lnTo>
                  <a:pt x="141" y="629"/>
                </a:lnTo>
                <a:lnTo>
                  <a:pt x="141" y="629"/>
                </a:lnTo>
                <a:lnTo>
                  <a:pt x="140" y="629"/>
                </a:lnTo>
                <a:lnTo>
                  <a:pt x="138" y="631"/>
                </a:lnTo>
                <a:lnTo>
                  <a:pt x="134" y="631"/>
                </a:lnTo>
                <a:lnTo>
                  <a:pt x="134" y="631"/>
                </a:lnTo>
                <a:close/>
                <a:moveTo>
                  <a:pt x="77" y="418"/>
                </a:moveTo>
                <a:lnTo>
                  <a:pt x="77" y="418"/>
                </a:lnTo>
                <a:lnTo>
                  <a:pt x="79" y="419"/>
                </a:lnTo>
                <a:lnTo>
                  <a:pt x="80" y="422"/>
                </a:lnTo>
                <a:lnTo>
                  <a:pt x="80" y="422"/>
                </a:lnTo>
                <a:lnTo>
                  <a:pt x="81" y="420"/>
                </a:lnTo>
                <a:lnTo>
                  <a:pt x="81" y="420"/>
                </a:lnTo>
                <a:lnTo>
                  <a:pt x="81" y="420"/>
                </a:lnTo>
                <a:lnTo>
                  <a:pt x="81" y="422"/>
                </a:lnTo>
                <a:lnTo>
                  <a:pt x="80" y="422"/>
                </a:lnTo>
                <a:lnTo>
                  <a:pt x="80" y="423"/>
                </a:lnTo>
                <a:lnTo>
                  <a:pt x="80" y="423"/>
                </a:lnTo>
                <a:lnTo>
                  <a:pt x="79" y="420"/>
                </a:lnTo>
                <a:lnTo>
                  <a:pt x="77" y="419"/>
                </a:lnTo>
                <a:lnTo>
                  <a:pt x="77" y="418"/>
                </a:lnTo>
                <a:lnTo>
                  <a:pt x="77" y="418"/>
                </a:lnTo>
                <a:close/>
                <a:moveTo>
                  <a:pt x="79" y="403"/>
                </a:moveTo>
                <a:lnTo>
                  <a:pt x="79" y="403"/>
                </a:lnTo>
                <a:lnTo>
                  <a:pt x="81" y="404"/>
                </a:lnTo>
                <a:lnTo>
                  <a:pt x="81" y="405"/>
                </a:lnTo>
                <a:lnTo>
                  <a:pt x="80" y="408"/>
                </a:lnTo>
                <a:lnTo>
                  <a:pt x="80" y="408"/>
                </a:lnTo>
                <a:lnTo>
                  <a:pt x="79" y="408"/>
                </a:lnTo>
                <a:lnTo>
                  <a:pt x="79" y="407"/>
                </a:lnTo>
                <a:lnTo>
                  <a:pt x="79" y="403"/>
                </a:lnTo>
                <a:lnTo>
                  <a:pt x="79" y="403"/>
                </a:lnTo>
                <a:close/>
                <a:moveTo>
                  <a:pt x="86" y="423"/>
                </a:moveTo>
                <a:lnTo>
                  <a:pt x="86" y="423"/>
                </a:lnTo>
                <a:lnTo>
                  <a:pt x="86" y="425"/>
                </a:lnTo>
                <a:lnTo>
                  <a:pt x="85" y="427"/>
                </a:lnTo>
                <a:lnTo>
                  <a:pt x="83" y="427"/>
                </a:lnTo>
                <a:lnTo>
                  <a:pt x="83" y="427"/>
                </a:lnTo>
                <a:lnTo>
                  <a:pt x="85" y="427"/>
                </a:lnTo>
                <a:lnTo>
                  <a:pt x="85" y="425"/>
                </a:lnTo>
                <a:lnTo>
                  <a:pt x="85" y="424"/>
                </a:lnTo>
                <a:lnTo>
                  <a:pt x="86" y="423"/>
                </a:lnTo>
                <a:lnTo>
                  <a:pt x="86" y="423"/>
                </a:lnTo>
                <a:close/>
                <a:moveTo>
                  <a:pt x="85" y="409"/>
                </a:moveTo>
                <a:lnTo>
                  <a:pt x="85" y="409"/>
                </a:lnTo>
                <a:lnTo>
                  <a:pt x="85" y="410"/>
                </a:lnTo>
                <a:lnTo>
                  <a:pt x="85" y="412"/>
                </a:lnTo>
                <a:lnTo>
                  <a:pt x="83" y="414"/>
                </a:lnTo>
                <a:lnTo>
                  <a:pt x="83" y="414"/>
                </a:lnTo>
                <a:lnTo>
                  <a:pt x="83" y="415"/>
                </a:lnTo>
                <a:lnTo>
                  <a:pt x="83" y="417"/>
                </a:lnTo>
                <a:lnTo>
                  <a:pt x="83" y="417"/>
                </a:lnTo>
                <a:lnTo>
                  <a:pt x="82" y="415"/>
                </a:lnTo>
                <a:lnTo>
                  <a:pt x="83" y="413"/>
                </a:lnTo>
                <a:lnTo>
                  <a:pt x="85" y="409"/>
                </a:lnTo>
                <a:lnTo>
                  <a:pt x="85" y="409"/>
                </a:lnTo>
                <a:close/>
                <a:moveTo>
                  <a:pt x="81" y="423"/>
                </a:moveTo>
                <a:lnTo>
                  <a:pt x="81" y="423"/>
                </a:lnTo>
                <a:lnTo>
                  <a:pt x="82" y="424"/>
                </a:lnTo>
                <a:lnTo>
                  <a:pt x="81" y="425"/>
                </a:lnTo>
                <a:lnTo>
                  <a:pt x="81" y="425"/>
                </a:lnTo>
                <a:lnTo>
                  <a:pt x="82" y="427"/>
                </a:lnTo>
                <a:lnTo>
                  <a:pt x="82" y="427"/>
                </a:lnTo>
                <a:lnTo>
                  <a:pt x="82" y="428"/>
                </a:lnTo>
                <a:lnTo>
                  <a:pt x="82" y="428"/>
                </a:lnTo>
                <a:lnTo>
                  <a:pt x="82" y="428"/>
                </a:lnTo>
                <a:lnTo>
                  <a:pt x="83" y="429"/>
                </a:lnTo>
                <a:lnTo>
                  <a:pt x="83" y="430"/>
                </a:lnTo>
                <a:lnTo>
                  <a:pt x="83" y="432"/>
                </a:lnTo>
                <a:lnTo>
                  <a:pt x="83" y="432"/>
                </a:lnTo>
                <a:lnTo>
                  <a:pt x="83" y="432"/>
                </a:lnTo>
                <a:lnTo>
                  <a:pt x="82" y="432"/>
                </a:lnTo>
                <a:lnTo>
                  <a:pt x="82" y="429"/>
                </a:lnTo>
                <a:lnTo>
                  <a:pt x="82" y="429"/>
                </a:lnTo>
                <a:lnTo>
                  <a:pt x="81" y="429"/>
                </a:lnTo>
                <a:lnTo>
                  <a:pt x="80" y="429"/>
                </a:lnTo>
                <a:lnTo>
                  <a:pt x="80" y="430"/>
                </a:lnTo>
                <a:lnTo>
                  <a:pt x="80" y="430"/>
                </a:lnTo>
                <a:lnTo>
                  <a:pt x="79" y="429"/>
                </a:lnTo>
                <a:lnTo>
                  <a:pt x="80" y="429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5"/>
                </a:lnTo>
                <a:lnTo>
                  <a:pt x="80" y="423"/>
                </a:lnTo>
                <a:lnTo>
                  <a:pt x="80" y="423"/>
                </a:lnTo>
                <a:lnTo>
                  <a:pt x="81" y="423"/>
                </a:lnTo>
                <a:lnTo>
                  <a:pt x="81" y="423"/>
                </a:lnTo>
                <a:close/>
                <a:moveTo>
                  <a:pt x="81" y="457"/>
                </a:moveTo>
                <a:lnTo>
                  <a:pt x="81" y="457"/>
                </a:lnTo>
                <a:lnTo>
                  <a:pt x="82" y="459"/>
                </a:lnTo>
                <a:lnTo>
                  <a:pt x="82" y="462"/>
                </a:lnTo>
                <a:lnTo>
                  <a:pt x="82" y="464"/>
                </a:lnTo>
                <a:lnTo>
                  <a:pt x="82" y="464"/>
                </a:lnTo>
                <a:lnTo>
                  <a:pt x="81" y="464"/>
                </a:lnTo>
                <a:lnTo>
                  <a:pt x="81" y="465"/>
                </a:lnTo>
                <a:lnTo>
                  <a:pt x="81" y="465"/>
                </a:lnTo>
                <a:lnTo>
                  <a:pt x="80" y="464"/>
                </a:lnTo>
                <a:lnTo>
                  <a:pt x="79" y="462"/>
                </a:lnTo>
                <a:lnTo>
                  <a:pt x="80" y="460"/>
                </a:lnTo>
                <a:lnTo>
                  <a:pt x="81" y="458"/>
                </a:lnTo>
                <a:lnTo>
                  <a:pt x="81" y="458"/>
                </a:lnTo>
                <a:lnTo>
                  <a:pt x="79" y="459"/>
                </a:lnTo>
                <a:lnTo>
                  <a:pt x="77" y="458"/>
                </a:lnTo>
                <a:lnTo>
                  <a:pt x="77" y="458"/>
                </a:lnTo>
                <a:lnTo>
                  <a:pt x="77" y="464"/>
                </a:lnTo>
                <a:lnTo>
                  <a:pt x="76" y="467"/>
                </a:lnTo>
                <a:lnTo>
                  <a:pt x="75" y="468"/>
                </a:lnTo>
                <a:lnTo>
                  <a:pt x="75" y="468"/>
                </a:lnTo>
                <a:lnTo>
                  <a:pt x="75" y="465"/>
                </a:lnTo>
                <a:lnTo>
                  <a:pt x="76" y="462"/>
                </a:lnTo>
                <a:lnTo>
                  <a:pt x="76" y="462"/>
                </a:lnTo>
                <a:lnTo>
                  <a:pt x="75" y="462"/>
                </a:lnTo>
                <a:lnTo>
                  <a:pt x="75" y="460"/>
                </a:lnTo>
                <a:lnTo>
                  <a:pt x="75" y="462"/>
                </a:lnTo>
                <a:lnTo>
                  <a:pt x="75" y="462"/>
                </a:lnTo>
                <a:lnTo>
                  <a:pt x="74" y="458"/>
                </a:lnTo>
                <a:lnTo>
                  <a:pt x="74" y="454"/>
                </a:lnTo>
                <a:lnTo>
                  <a:pt x="75" y="450"/>
                </a:lnTo>
                <a:lnTo>
                  <a:pt x="74" y="448"/>
                </a:lnTo>
                <a:lnTo>
                  <a:pt x="74" y="448"/>
                </a:lnTo>
                <a:lnTo>
                  <a:pt x="75" y="449"/>
                </a:lnTo>
                <a:lnTo>
                  <a:pt x="76" y="450"/>
                </a:lnTo>
                <a:lnTo>
                  <a:pt x="76" y="453"/>
                </a:lnTo>
                <a:lnTo>
                  <a:pt x="76" y="453"/>
                </a:lnTo>
                <a:lnTo>
                  <a:pt x="77" y="453"/>
                </a:lnTo>
                <a:lnTo>
                  <a:pt x="77" y="453"/>
                </a:lnTo>
                <a:lnTo>
                  <a:pt x="79" y="452"/>
                </a:lnTo>
                <a:lnTo>
                  <a:pt x="77" y="450"/>
                </a:lnTo>
                <a:lnTo>
                  <a:pt x="77" y="450"/>
                </a:lnTo>
                <a:lnTo>
                  <a:pt x="79" y="450"/>
                </a:lnTo>
                <a:lnTo>
                  <a:pt x="79" y="452"/>
                </a:lnTo>
                <a:lnTo>
                  <a:pt x="79" y="454"/>
                </a:lnTo>
                <a:lnTo>
                  <a:pt x="79" y="454"/>
                </a:lnTo>
                <a:lnTo>
                  <a:pt x="77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7"/>
                </a:lnTo>
                <a:lnTo>
                  <a:pt x="75" y="459"/>
                </a:lnTo>
                <a:lnTo>
                  <a:pt x="75" y="459"/>
                </a:lnTo>
                <a:lnTo>
                  <a:pt x="76" y="459"/>
                </a:lnTo>
                <a:lnTo>
                  <a:pt x="76" y="458"/>
                </a:lnTo>
                <a:lnTo>
                  <a:pt x="77" y="457"/>
                </a:lnTo>
                <a:lnTo>
                  <a:pt x="77" y="457"/>
                </a:lnTo>
                <a:lnTo>
                  <a:pt x="79" y="458"/>
                </a:lnTo>
                <a:lnTo>
                  <a:pt x="79" y="458"/>
                </a:lnTo>
                <a:lnTo>
                  <a:pt x="79" y="457"/>
                </a:lnTo>
                <a:lnTo>
                  <a:pt x="79" y="455"/>
                </a:lnTo>
                <a:lnTo>
                  <a:pt x="80" y="455"/>
                </a:lnTo>
                <a:lnTo>
                  <a:pt x="80" y="455"/>
                </a:lnTo>
                <a:lnTo>
                  <a:pt x="80" y="457"/>
                </a:lnTo>
                <a:lnTo>
                  <a:pt x="81" y="457"/>
                </a:lnTo>
                <a:lnTo>
                  <a:pt x="81" y="457"/>
                </a:lnTo>
                <a:close/>
                <a:moveTo>
                  <a:pt x="89" y="423"/>
                </a:moveTo>
                <a:lnTo>
                  <a:pt x="89" y="423"/>
                </a:lnTo>
                <a:lnTo>
                  <a:pt x="91" y="427"/>
                </a:lnTo>
                <a:lnTo>
                  <a:pt x="93" y="429"/>
                </a:lnTo>
                <a:lnTo>
                  <a:pt x="93" y="429"/>
                </a:lnTo>
                <a:lnTo>
                  <a:pt x="92" y="430"/>
                </a:lnTo>
                <a:lnTo>
                  <a:pt x="92" y="432"/>
                </a:lnTo>
                <a:lnTo>
                  <a:pt x="92" y="432"/>
                </a:lnTo>
                <a:lnTo>
                  <a:pt x="94" y="438"/>
                </a:lnTo>
                <a:lnTo>
                  <a:pt x="95" y="447"/>
                </a:lnTo>
                <a:lnTo>
                  <a:pt x="95" y="447"/>
                </a:lnTo>
                <a:lnTo>
                  <a:pt x="94" y="448"/>
                </a:lnTo>
                <a:lnTo>
                  <a:pt x="93" y="449"/>
                </a:lnTo>
                <a:lnTo>
                  <a:pt x="93" y="449"/>
                </a:lnTo>
                <a:lnTo>
                  <a:pt x="92" y="449"/>
                </a:lnTo>
                <a:lnTo>
                  <a:pt x="92" y="448"/>
                </a:lnTo>
                <a:lnTo>
                  <a:pt x="91" y="447"/>
                </a:lnTo>
                <a:lnTo>
                  <a:pt x="89" y="448"/>
                </a:lnTo>
                <a:lnTo>
                  <a:pt x="89" y="448"/>
                </a:lnTo>
                <a:lnTo>
                  <a:pt x="89" y="445"/>
                </a:lnTo>
                <a:lnTo>
                  <a:pt x="88" y="443"/>
                </a:lnTo>
                <a:lnTo>
                  <a:pt x="88" y="443"/>
                </a:lnTo>
                <a:lnTo>
                  <a:pt x="87" y="443"/>
                </a:lnTo>
                <a:lnTo>
                  <a:pt x="87" y="444"/>
                </a:lnTo>
                <a:lnTo>
                  <a:pt x="87" y="449"/>
                </a:lnTo>
                <a:lnTo>
                  <a:pt x="87" y="449"/>
                </a:lnTo>
                <a:lnTo>
                  <a:pt x="85" y="448"/>
                </a:lnTo>
                <a:lnTo>
                  <a:pt x="85" y="448"/>
                </a:lnTo>
                <a:lnTo>
                  <a:pt x="86" y="445"/>
                </a:lnTo>
                <a:lnTo>
                  <a:pt x="86" y="443"/>
                </a:lnTo>
                <a:lnTo>
                  <a:pt x="86" y="437"/>
                </a:lnTo>
                <a:lnTo>
                  <a:pt x="86" y="437"/>
                </a:lnTo>
                <a:lnTo>
                  <a:pt x="87" y="437"/>
                </a:lnTo>
                <a:lnTo>
                  <a:pt x="87" y="438"/>
                </a:lnTo>
                <a:lnTo>
                  <a:pt x="87" y="438"/>
                </a:lnTo>
                <a:lnTo>
                  <a:pt x="88" y="440"/>
                </a:lnTo>
                <a:lnTo>
                  <a:pt x="89" y="440"/>
                </a:lnTo>
                <a:lnTo>
                  <a:pt x="89" y="440"/>
                </a:lnTo>
                <a:lnTo>
                  <a:pt x="91" y="439"/>
                </a:lnTo>
                <a:lnTo>
                  <a:pt x="89" y="439"/>
                </a:lnTo>
                <a:lnTo>
                  <a:pt x="88" y="438"/>
                </a:lnTo>
                <a:lnTo>
                  <a:pt x="88" y="438"/>
                </a:lnTo>
                <a:lnTo>
                  <a:pt x="89" y="432"/>
                </a:lnTo>
                <a:lnTo>
                  <a:pt x="89" y="428"/>
                </a:lnTo>
                <a:lnTo>
                  <a:pt x="88" y="425"/>
                </a:lnTo>
                <a:lnTo>
                  <a:pt x="88" y="425"/>
                </a:lnTo>
                <a:lnTo>
                  <a:pt x="89" y="424"/>
                </a:lnTo>
                <a:lnTo>
                  <a:pt x="89" y="423"/>
                </a:lnTo>
                <a:lnTo>
                  <a:pt x="89" y="423"/>
                </a:lnTo>
                <a:close/>
                <a:moveTo>
                  <a:pt x="91" y="434"/>
                </a:moveTo>
                <a:lnTo>
                  <a:pt x="91" y="434"/>
                </a:lnTo>
                <a:lnTo>
                  <a:pt x="89" y="435"/>
                </a:lnTo>
                <a:lnTo>
                  <a:pt x="89" y="437"/>
                </a:lnTo>
                <a:lnTo>
                  <a:pt x="89" y="437"/>
                </a:lnTo>
                <a:lnTo>
                  <a:pt x="91" y="435"/>
                </a:lnTo>
                <a:lnTo>
                  <a:pt x="91" y="435"/>
                </a:lnTo>
                <a:lnTo>
                  <a:pt x="92" y="432"/>
                </a:lnTo>
                <a:lnTo>
                  <a:pt x="92" y="432"/>
                </a:lnTo>
                <a:lnTo>
                  <a:pt x="91" y="430"/>
                </a:lnTo>
                <a:lnTo>
                  <a:pt x="91" y="430"/>
                </a:lnTo>
                <a:lnTo>
                  <a:pt x="91" y="434"/>
                </a:lnTo>
                <a:lnTo>
                  <a:pt x="91" y="434"/>
                </a:lnTo>
                <a:close/>
                <a:moveTo>
                  <a:pt x="82" y="450"/>
                </a:moveTo>
                <a:lnTo>
                  <a:pt x="82" y="450"/>
                </a:lnTo>
                <a:lnTo>
                  <a:pt x="82" y="450"/>
                </a:lnTo>
                <a:lnTo>
                  <a:pt x="81" y="449"/>
                </a:lnTo>
                <a:lnTo>
                  <a:pt x="81" y="449"/>
                </a:lnTo>
                <a:lnTo>
                  <a:pt x="81" y="450"/>
                </a:lnTo>
                <a:lnTo>
                  <a:pt x="81" y="452"/>
                </a:lnTo>
                <a:lnTo>
                  <a:pt x="81" y="453"/>
                </a:lnTo>
                <a:lnTo>
                  <a:pt x="81" y="453"/>
                </a:lnTo>
                <a:lnTo>
                  <a:pt x="81" y="453"/>
                </a:lnTo>
                <a:lnTo>
                  <a:pt x="81" y="452"/>
                </a:lnTo>
                <a:lnTo>
                  <a:pt x="81" y="452"/>
                </a:lnTo>
                <a:lnTo>
                  <a:pt x="83" y="453"/>
                </a:lnTo>
                <a:lnTo>
                  <a:pt x="83" y="450"/>
                </a:lnTo>
                <a:lnTo>
                  <a:pt x="83" y="450"/>
                </a:lnTo>
                <a:lnTo>
                  <a:pt x="85" y="453"/>
                </a:lnTo>
                <a:lnTo>
                  <a:pt x="83" y="454"/>
                </a:lnTo>
                <a:lnTo>
                  <a:pt x="83" y="454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3" y="458"/>
                </a:lnTo>
                <a:lnTo>
                  <a:pt x="83" y="458"/>
                </a:lnTo>
                <a:lnTo>
                  <a:pt x="82" y="457"/>
                </a:lnTo>
                <a:lnTo>
                  <a:pt x="82" y="455"/>
                </a:lnTo>
                <a:lnTo>
                  <a:pt x="82" y="455"/>
                </a:lnTo>
                <a:lnTo>
                  <a:pt x="80" y="453"/>
                </a:lnTo>
                <a:lnTo>
                  <a:pt x="79" y="448"/>
                </a:lnTo>
                <a:lnTo>
                  <a:pt x="79" y="448"/>
                </a:lnTo>
                <a:lnTo>
                  <a:pt x="81" y="448"/>
                </a:lnTo>
                <a:lnTo>
                  <a:pt x="81" y="448"/>
                </a:lnTo>
                <a:lnTo>
                  <a:pt x="79" y="447"/>
                </a:lnTo>
                <a:lnTo>
                  <a:pt x="79" y="445"/>
                </a:lnTo>
                <a:lnTo>
                  <a:pt x="79" y="444"/>
                </a:lnTo>
                <a:lnTo>
                  <a:pt x="79" y="444"/>
                </a:lnTo>
                <a:lnTo>
                  <a:pt x="80" y="444"/>
                </a:lnTo>
                <a:lnTo>
                  <a:pt x="81" y="443"/>
                </a:lnTo>
                <a:lnTo>
                  <a:pt x="81" y="443"/>
                </a:lnTo>
                <a:lnTo>
                  <a:pt x="82" y="443"/>
                </a:lnTo>
                <a:lnTo>
                  <a:pt x="83" y="445"/>
                </a:lnTo>
                <a:lnTo>
                  <a:pt x="83" y="449"/>
                </a:lnTo>
                <a:lnTo>
                  <a:pt x="83" y="449"/>
                </a:lnTo>
                <a:lnTo>
                  <a:pt x="82" y="448"/>
                </a:lnTo>
                <a:lnTo>
                  <a:pt x="81" y="449"/>
                </a:lnTo>
                <a:lnTo>
                  <a:pt x="81" y="449"/>
                </a:lnTo>
                <a:lnTo>
                  <a:pt x="82" y="449"/>
                </a:lnTo>
                <a:lnTo>
                  <a:pt x="82" y="450"/>
                </a:lnTo>
                <a:lnTo>
                  <a:pt x="82" y="450"/>
                </a:lnTo>
                <a:close/>
                <a:moveTo>
                  <a:pt x="75" y="402"/>
                </a:moveTo>
                <a:lnTo>
                  <a:pt x="75" y="402"/>
                </a:lnTo>
                <a:lnTo>
                  <a:pt x="75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8"/>
                </a:lnTo>
                <a:lnTo>
                  <a:pt x="76" y="408"/>
                </a:lnTo>
                <a:lnTo>
                  <a:pt x="76" y="412"/>
                </a:lnTo>
                <a:lnTo>
                  <a:pt x="75" y="413"/>
                </a:lnTo>
                <a:lnTo>
                  <a:pt x="74" y="413"/>
                </a:lnTo>
                <a:lnTo>
                  <a:pt x="74" y="413"/>
                </a:lnTo>
                <a:lnTo>
                  <a:pt x="75" y="412"/>
                </a:lnTo>
                <a:lnTo>
                  <a:pt x="75" y="410"/>
                </a:lnTo>
                <a:lnTo>
                  <a:pt x="72" y="410"/>
                </a:lnTo>
                <a:lnTo>
                  <a:pt x="72" y="410"/>
                </a:lnTo>
                <a:lnTo>
                  <a:pt x="72" y="412"/>
                </a:lnTo>
                <a:lnTo>
                  <a:pt x="72" y="413"/>
                </a:lnTo>
                <a:lnTo>
                  <a:pt x="72" y="417"/>
                </a:lnTo>
                <a:lnTo>
                  <a:pt x="72" y="417"/>
                </a:lnTo>
                <a:lnTo>
                  <a:pt x="71" y="417"/>
                </a:lnTo>
                <a:lnTo>
                  <a:pt x="71" y="415"/>
                </a:lnTo>
                <a:lnTo>
                  <a:pt x="71" y="414"/>
                </a:lnTo>
                <a:lnTo>
                  <a:pt x="71" y="414"/>
                </a:lnTo>
                <a:lnTo>
                  <a:pt x="70" y="410"/>
                </a:lnTo>
                <a:lnTo>
                  <a:pt x="70" y="410"/>
                </a:lnTo>
                <a:lnTo>
                  <a:pt x="70" y="405"/>
                </a:lnTo>
                <a:lnTo>
                  <a:pt x="70" y="402"/>
                </a:lnTo>
                <a:lnTo>
                  <a:pt x="70" y="402"/>
                </a:lnTo>
                <a:lnTo>
                  <a:pt x="70" y="402"/>
                </a:lnTo>
                <a:lnTo>
                  <a:pt x="71" y="402"/>
                </a:lnTo>
                <a:lnTo>
                  <a:pt x="71" y="403"/>
                </a:lnTo>
                <a:lnTo>
                  <a:pt x="72" y="403"/>
                </a:lnTo>
                <a:lnTo>
                  <a:pt x="72" y="403"/>
                </a:lnTo>
                <a:lnTo>
                  <a:pt x="71" y="404"/>
                </a:lnTo>
                <a:lnTo>
                  <a:pt x="71" y="405"/>
                </a:lnTo>
                <a:lnTo>
                  <a:pt x="71" y="410"/>
                </a:lnTo>
                <a:lnTo>
                  <a:pt x="71" y="410"/>
                </a:lnTo>
                <a:lnTo>
                  <a:pt x="74" y="409"/>
                </a:lnTo>
                <a:lnTo>
                  <a:pt x="74" y="407"/>
                </a:lnTo>
                <a:lnTo>
                  <a:pt x="74" y="407"/>
                </a:lnTo>
                <a:lnTo>
                  <a:pt x="72" y="407"/>
                </a:lnTo>
                <a:lnTo>
                  <a:pt x="72" y="408"/>
                </a:lnTo>
                <a:lnTo>
                  <a:pt x="72" y="408"/>
                </a:lnTo>
                <a:lnTo>
                  <a:pt x="72" y="407"/>
                </a:lnTo>
                <a:lnTo>
                  <a:pt x="72" y="405"/>
                </a:lnTo>
                <a:lnTo>
                  <a:pt x="75" y="402"/>
                </a:lnTo>
                <a:lnTo>
                  <a:pt x="75" y="402"/>
                </a:lnTo>
                <a:close/>
                <a:moveTo>
                  <a:pt x="82" y="465"/>
                </a:moveTo>
                <a:lnTo>
                  <a:pt x="82" y="465"/>
                </a:lnTo>
                <a:lnTo>
                  <a:pt x="83" y="467"/>
                </a:lnTo>
                <a:lnTo>
                  <a:pt x="82" y="468"/>
                </a:lnTo>
                <a:lnTo>
                  <a:pt x="81" y="471"/>
                </a:lnTo>
                <a:lnTo>
                  <a:pt x="81" y="472"/>
                </a:lnTo>
                <a:lnTo>
                  <a:pt x="81" y="472"/>
                </a:lnTo>
                <a:lnTo>
                  <a:pt x="82" y="471"/>
                </a:lnTo>
                <a:lnTo>
                  <a:pt x="82" y="471"/>
                </a:lnTo>
                <a:lnTo>
                  <a:pt x="83" y="473"/>
                </a:lnTo>
                <a:lnTo>
                  <a:pt x="83" y="473"/>
                </a:lnTo>
                <a:lnTo>
                  <a:pt x="82" y="473"/>
                </a:lnTo>
                <a:lnTo>
                  <a:pt x="82" y="474"/>
                </a:lnTo>
                <a:lnTo>
                  <a:pt x="82" y="476"/>
                </a:lnTo>
                <a:lnTo>
                  <a:pt x="81" y="477"/>
                </a:lnTo>
                <a:lnTo>
                  <a:pt x="81" y="477"/>
                </a:lnTo>
                <a:lnTo>
                  <a:pt x="80" y="476"/>
                </a:lnTo>
                <a:lnTo>
                  <a:pt x="79" y="476"/>
                </a:lnTo>
                <a:lnTo>
                  <a:pt x="79" y="477"/>
                </a:lnTo>
                <a:lnTo>
                  <a:pt x="79" y="477"/>
                </a:lnTo>
                <a:lnTo>
                  <a:pt x="77" y="476"/>
                </a:lnTo>
                <a:lnTo>
                  <a:pt x="77" y="474"/>
                </a:lnTo>
                <a:lnTo>
                  <a:pt x="79" y="472"/>
                </a:lnTo>
                <a:lnTo>
                  <a:pt x="79" y="472"/>
                </a:lnTo>
                <a:lnTo>
                  <a:pt x="80" y="474"/>
                </a:lnTo>
                <a:lnTo>
                  <a:pt x="80" y="474"/>
                </a:lnTo>
                <a:lnTo>
                  <a:pt x="81" y="474"/>
                </a:lnTo>
                <a:lnTo>
                  <a:pt x="81" y="474"/>
                </a:lnTo>
                <a:lnTo>
                  <a:pt x="81" y="474"/>
                </a:lnTo>
                <a:lnTo>
                  <a:pt x="80" y="474"/>
                </a:lnTo>
                <a:lnTo>
                  <a:pt x="80" y="469"/>
                </a:lnTo>
                <a:lnTo>
                  <a:pt x="80" y="469"/>
                </a:lnTo>
                <a:lnTo>
                  <a:pt x="79" y="469"/>
                </a:lnTo>
                <a:lnTo>
                  <a:pt x="79" y="469"/>
                </a:lnTo>
                <a:lnTo>
                  <a:pt x="77" y="468"/>
                </a:lnTo>
                <a:lnTo>
                  <a:pt x="77" y="468"/>
                </a:lnTo>
                <a:lnTo>
                  <a:pt x="80" y="468"/>
                </a:lnTo>
                <a:lnTo>
                  <a:pt x="81" y="468"/>
                </a:lnTo>
                <a:lnTo>
                  <a:pt x="82" y="468"/>
                </a:lnTo>
                <a:lnTo>
                  <a:pt x="82" y="465"/>
                </a:lnTo>
                <a:lnTo>
                  <a:pt x="82" y="46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81" y="382"/>
                </a:lnTo>
                <a:lnTo>
                  <a:pt x="81" y="380"/>
                </a:lnTo>
                <a:lnTo>
                  <a:pt x="81" y="380"/>
                </a:lnTo>
                <a:lnTo>
                  <a:pt x="82" y="380"/>
                </a:lnTo>
                <a:lnTo>
                  <a:pt x="82" y="382"/>
                </a:lnTo>
                <a:lnTo>
                  <a:pt x="81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50" y="24"/>
                </a:moveTo>
                <a:lnTo>
                  <a:pt x="50" y="24"/>
                </a:lnTo>
                <a:lnTo>
                  <a:pt x="50" y="23"/>
                </a:lnTo>
                <a:lnTo>
                  <a:pt x="50" y="20"/>
                </a:lnTo>
                <a:lnTo>
                  <a:pt x="50" y="16"/>
                </a:lnTo>
                <a:lnTo>
                  <a:pt x="50" y="16"/>
                </a:lnTo>
                <a:lnTo>
                  <a:pt x="50" y="18"/>
                </a:lnTo>
                <a:lnTo>
                  <a:pt x="50" y="19"/>
                </a:lnTo>
                <a:lnTo>
                  <a:pt x="50" y="24"/>
                </a:lnTo>
                <a:lnTo>
                  <a:pt x="50" y="24"/>
                </a:lnTo>
                <a:close/>
                <a:moveTo>
                  <a:pt x="80" y="383"/>
                </a:moveTo>
                <a:lnTo>
                  <a:pt x="80" y="383"/>
                </a:lnTo>
                <a:lnTo>
                  <a:pt x="81" y="385"/>
                </a:lnTo>
                <a:lnTo>
                  <a:pt x="82" y="387"/>
                </a:lnTo>
                <a:lnTo>
                  <a:pt x="82" y="387"/>
                </a:lnTo>
                <a:lnTo>
                  <a:pt x="82" y="389"/>
                </a:lnTo>
                <a:lnTo>
                  <a:pt x="81" y="390"/>
                </a:lnTo>
                <a:lnTo>
                  <a:pt x="81" y="390"/>
                </a:lnTo>
                <a:lnTo>
                  <a:pt x="81" y="390"/>
                </a:lnTo>
                <a:lnTo>
                  <a:pt x="81" y="388"/>
                </a:lnTo>
                <a:lnTo>
                  <a:pt x="81" y="385"/>
                </a:lnTo>
                <a:lnTo>
                  <a:pt x="81" y="385"/>
                </a:lnTo>
                <a:lnTo>
                  <a:pt x="80" y="385"/>
                </a:lnTo>
                <a:lnTo>
                  <a:pt x="80" y="387"/>
                </a:lnTo>
                <a:lnTo>
                  <a:pt x="80" y="387"/>
                </a:lnTo>
                <a:lnTo>
                  <a:pt x="79" y="385"/>
                </a:lnTo>
                <a:lnTo>
                  <a:pt x="80" y="383"/>
                </a:lnTo>
                <a:lnTo>
                  <a:pt x="80" y="383"/>
                </a:lnTo>
                <a:close/>
                <a:moveTo>
                  <a:pt x="79" y="15"/>
                </a:moveTo>
                <a:lnTo>
                  <a:pt x="79" y="15"/>
                </a:lnTo>
                <a:lnTo>
                  <a:pt x="80" y="15"/>
                </a:lnTo>
                <a:lnTo>
                  <a:pt x="80" y="18"/>
                </a:lnTo>
                <a:lnTo>
                  <a:pt x="80" y="18"/>
                </a:lnTo>
                <a:lnTo>
                  <a:pt x="81" y="16"/>
                </a:lnTo>
                <a:lnTo>
                  <a:pt x="82" y="18"/>
                </a:lnTo>
                <a:lnTo>
                  <a:pt x="82" y="18"/>
                </a:lnTo>
                <a:lnTo>
                  <a:pt x="83" y="20"/>
                </a:lnTo>
                <a:lnTo>
                  <a:pt x="83" y="24"/>
                </a:lnTo>
                <a:lnTo>
                  <a:pt x="83" y="24"/>
                </a:lnTo>
                <a:lnTo>
                  <a:pt x="85" y="36"/>
                </a:lnTo>
                <a:lnTo>
                  <a:pt x="85" y="36"/>
                </a:lnTo>
                <a:lnTo>
                  <a:pt x="85" y="38"/>
                </a:lnTo>
                <a:lnTo>
                  <a:pt x="85" y="38"/>
                </a:lnTo>
                <a:lnTo>
                  <a:pt x="85" y="48"/>
                </a:lnTo>
                <a:lnTo>
                  <a:pt x="86" y="56"/>
                </a:lnTo>
                <a:lnTo>
                  <a:pt x="86" y="56"/>
                </a:lnTo>
                <a:lnTo>
                  <a:pt x="86" y="60"/>
                </a:lnTo>
                <a:lnTo>
                  <a:pt x="86" y="60"/>
                </a:lnTo>
                <a:lnTo>
                  <a:pt x="87" y="63"/>
                </a:lnTo>
                <a:lnTo>
                  <a:pt x="87" y="63"/>
                </a:lnTo>
                <a:lnTo>
                  <a:pt x="86" y="65"/>
                </a:lnTo>
                <a:lnTo>
                  <a:pt x="86" y="65"/>
                </a:lnTo>
                <a:lnTo>
                  <a:pt x="87" y="73"/>
                </a:lnTo>
                <a:lnTo>
                  <a:pt x="86" y="79"/>
                </a:lnTo>
                <a:lnTo>
                  <a:pt x="86" y="79"/>
                </a:lnTo>
                <a:lnTo>
                  <a:pt x="85" y="79"/>
                </a:lnTo>
                <a:lnTo>
                  <a:pt x="83" y="80"/>
                </a:lnTo>
                <a:lnTo>
                  <a:pt x="83" y="80"/>
                </a:lnTo>
                <a:lnTo>
                  <a:pt x="85" y="80"/>
                </a:lnTo>
                <a:lnTo>
                  <a:pt x="85" y="80"/>
                </a:lnTo>
                <a:lnTo>
                  <a:pt x="86" y="80"/>
                </a:lnTo>
                <a:lnTo>
                  <a:pt x="86" y="80"/>
                </a:lnTo>
                <a:lnTo>
                  <a:pt x="87" y="85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7" y="90"/>
                </a:lnTo>
                <a:lnTo>
                  <a:pt x="87" y="90"/>
                </a:lnTo>
                <a:lnTo>
                  <a:pt x="88" y="93"/>
                </a:lnTo>
                <a:lnTo>
                  <a:pt x="88" y="94"/>
                </a:lnTo>
                <a:lnTo>
                  <a:pt x="87" y="95"/>
                </a:lnTo>
                <a:lnTo>
                  <a:pt x="87" y="95"/>
                </a:lnTo>
                <a:lnTo>
                  <a:pt x="89" y="95"/>
                </a:lnTo>
                <a:lnTo>
                  <a:pt x="89" y="95"/>
                </a:lnTo>
                <a:lnTo>
                  <a:pt x="89" y="96"/>
                </a:lnTo>
                <a:lnTo>
                  <a:pt x="89" y="98"/>
                </a:lnTo>
                <a:lnTo>
                  <a:pt x="89" y="98"/>
                </a:lnTo>
                <a:lnTo>
                  <a:pt x="91" y="96"/>
                </a:lnTo>
                <a:lnTo>
                  <a:pt x="93" y="95"/>
                </a:lnTo>
                <a:lnTo>
                  <a:pt x="93" y="95"/>
                </a:lnTo>
                <a:lnTo>
                  <a:pt x="91" y="95"/>
                </a:lnTo>
                <a:lnTo>
                  <a:pt x="89" y="94"/>
                </a:lnTo>
                <a:lnTo>
                  <a:pt x="89" y="94"/>
                </a:lnTo>
                <a:lnTo>
                  <a:pt x="89" y="93"/>
                </a:lnTo>
                <a:lnTo>
                  <a:pt x="89" y="90"/>
                </a:lnTo>
                <a:lnTo>
                  <a:pt x="92" y="90"/>
                </a:lnTo>
                <a:lnTo>
                  <a:pt x="92" y="90"/>
                </a:lnTo>
                <a:lnTo>
                  <a:pt x="92" y="89"/>
                </a:lnTo>
                <a:lnTo>
                  <a:pt x="91" y="89"/>
                </a:lnTo>
                <a:lnTo>
                  <a:pt x="89" y="88"/>
                </a:lnTo>
                <a:lnTo>
                  <a:pt x="88" y="86"/>
                </a:lnTo>
                <a:lnTo>
                  <a:pt x="88" y="86"/>
                </a:lnTo>
                <a:lnTo>
                  <a:pt x="91" y="88"/>
                </a:lnTo>
                <a:lnTo>
                  <a:pt x="91" y="88"/>
                </a:lnTo>
                <a:lnTo>
                  <a:pt x="91" y="86"/>
                </a:lnTo>
                <a:lnTo>
                  <a:pt x="91" y="85"/>
                </a:lnTo>
                <a:lnTo>
                  <a:pt x="89" y="84"/>
                </a:lnTo>
                <a:lnTo>
                  <a:pt x="91" y="83"/>
                </a:lnTo>
                <a:lnTo>
                  <a:pt x="91" y="83"/>
                </a:lnTo>
                <a:lnTo>
                  <a:pt x="88" y="80"/>
                </a:lnTo>
                <a:lnTo>
                  <a:pt x="88" y="76"/>
                </a:lnTo>
                <a:lnTo>
                  <a:pt x="88" y="76"/>
                </a:lnTo>
                <a:lnTo>
                  <a:pt x="89" y="80"/>
                </a:lnTo>
                <a:lnTo>
                  <a:pt x="89" y="80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89" y="76"/>
                </a:lnTo>
                <a:lnTo>
                  <a:pt x="89" y="76"/>
                </a:lnTo>
                <a:lnTo>
                  <a:pt x="88" y="75"/>
                </a:lnTo>
                <a:lnTo>
                  <a:pt x="88" y="74"/>
                </a:lnTo>
                <a:lnTo>
                  <a:pt x="89" y="73"/>
                </a:lnTo>
                <a:lnTo>
                  <a:pt x="89" y="73"/>
                </a:lnTo>
                <a:lnTo>
                  <a:pt x="89" y="73"/>
                </a:lnTo>
                <a:lnTo>
                  <a:pt x="89" y="74"/>
                </a:lnTo>
                <a:lnTo>
                  <a:pt x="89" y="75"/>
                </a:lnTo>
                <a:lnTo>
                  <a:pt x="89" y="75"/>
                </a:lnTo>
                <a:lnTo>
                  <a:pt x="91" y="75"/>
                </a:lnTo>
                <a:lnTo>
                  <a:pt x="92" y="76"/>
                </a:lnTo>
                <a:lnTo>
                  <a:pt x="92" y="76"/>
                </a:lnTo>
                <a:lnTo>
                  <a:pt x="93" y="75"/>
                </a:lnTo>
                <a:lnTo>
                  <a:pt x="93" y="73"/>
                </a:lnTo>
                <a:lnTo>
                  <a:pt x="93" y="70"/>
                </a:lnTo>
                <a:lnTo>
                  <a:pt x="93" y="70"/>
                </a:lnTo>
                <a:lnTo>
                  <a:pt x="92" y="70"/>
                </a:lnTo>
                <a:lnTo>
                  <a:pt x="92" y="71"/>
                </a:lnTo>
                <a:lnTo>
                  <a:pt x="92" y="73"/>
                </a:lnTo>
                <a:lnTo>
                  <a:pt x="92" y="73"/>
                </a:lnTo>
                <a:lnTo>
                  <a:pt x="92" y="73"/>
                </a:lnTo>
                <a:lnTo>
                  <a:pt x="91" y="73"/>
                </a:lnTo>
                <a:lnTo>
                  <a:pt x="89" y="73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92" y="70"/>
                </a:lnTo>
                <a:lnTo>
                  <a:pt x="92" y="70"/>
                </a:lnTo>
                <a:lnTo>
                  <a:pt x="93" y="69"/>
                </a:lnTo>
                <a:lnTo>
                  <a:pt x="94" y="66"/>
                </a:lnTo>
                <a:lnTo>
                  <a:pt x="94" y="66"/>
                </a:lnTo>
                <a:lnTo>
                  <a:pt x="97" y="68"/>
                </a:lnTo>
                <a:lnTo>
                  <a:pt x="97" y="68"/>
                </a:lnTo>
                <a:lnTo>
                  <a:pt x="95" y="69"/>
                </a:lnTo>
                <a:lnTo>
                  <a:pt x="95" y="69"/>
                </a:lnTo>
                <a:lnTo>
                  <a:pt x="97" y="69"/>
                </a:lnTo>
                <a:lnTo>
                  <a:pt x="97" y="69"/>
                </a:lnTo>
                <a:lnTo>
                  <a:pt x="98" y="69"/>
                </a:lnTo>
                <a:lnTo>
                  <a:pt x="99" y="69"/>
                </a:lnTo>
                <a:lnTo>
                  <a:pt x="99" y="69"/>
                </a:lnTo>
                <a:lnTo>
                  <a:pt x="99" y="69"/>
                </a:lnTo>
                <a:lnTo>
                  <a:pt x="99" y="70"/>
                </a:lnTo>
                <a:lnTo>
                  <a:pt x="99" y="73"/>
                </a:lnTo>
                <a:lnTo>
                  <a:pt x="99" y="73"/>
                </a:lnTo>
                <a:lnTo>
                  <a:pt x="99" y="75"/>
                </a:lnTo>
                <a:lnTo>
                  <a:pt x="99" y="75"/>
                </a:lnTo>
                <a:lnTo>
                  <a:pt x="98" y="84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98" y="94"/>
                </a:lnTo>
                <a:lnTo>
                  <a:pt x="98" y="100"/>
                </a:lnTo>
                <a:lnTo>
                  <a:pt x="98" y="100"/>
                </a:lnTo>
                <a:lnTo>
                  <a:pt x="97" y="105"/>
                </a:lnTo>
                <a:lnTo>
                  <a:pt x="97" y="105"/>
                </a:lnTo>
                <a:lnTo>
                  <a:pt x="95" y="120"/>
                </a:lnTo>
                <a:lnTo>
                  <a:pt x="93" y="135"/>
                </a:lnTo>
                <a:lnTo>
                  <a:pt x="93" y="135"/>
                </a:lnTo>
                <a:lnTo>
                  <a:pt x="92" y="138"/>
                </a:lnTo>
                <a:lnTo>
                  <a:pt x="92" y="138"/>
                </a:lnTo>
                <a:lnTo>
                  <a:pt x="92" y="141"/>
                </a:lnTo>
                <a:lnTo>
                  <a:pt x="92" y="145"/>
                </a:lnTo>
                <a:lnTo>
                  <a:pt x="92" y="145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2" y="150"/>
                </a:lnTo>
                <a:lnTo>
                  <a:pt x="92" y="151"/>
                </a:lnTo>
                <a:lnTo>
                  <a:pt x="91" y="153"/>
                </a:lnTo>
                <a:lnTo>
                  <a:pt x="91" y="153"/>
                </a:lnTo>
                <a:lnTo>
                  <a:pt x="91" y="155"/>
                </a:lnTo>
                <a:lnTo>
                  <a:pt x="91" y="158"/>
                </a:lnTo>
                <a:lnTo>
                  <a:pt x="91" y="160"/>
                </a:lnTo>
                <a:lnTo>
                  <a:pt x="91" y="163"/>
                </a:lnTo>
                <a:lnTo>
                  <a:pt x="91" y="163"/>
                </a:lnTo>
                <a:lnTo>
                  <a:pt x="91" y="163"/>
                </a:lnTo>
                <a:lnTo>
                  <a:pt x="89" y="163"/>
                </a:lnTo>
                <a:lnTo>
                  <a:pt x="89" y="161"/>
                </a:lnTo>
                <a:lnTo>
                  <a:pt x="89" y="161"/>
                </a:lnTo>
                <a:lnTo>
                  <a:pt x="89" y="161"/>
                </a:lnTo>
                <a:lnTo>
                  <a:pt x="88" y="163"/>
                </a:lnTo>
                <a:lnTo>
                  <a:pt x="88" y="164"/>
                </a:lnTo>
                <a:lnTo>
                  <a:pt x="89" y="165"/>
                </a:lnTo>
                <a:lnTo>
                  <a:pt x="91" y="165"/>
                </a:lnTo>
                <a:lnTo>
                  <a:pt x="91" y="165"/>
                </a:lnTo>
                <a:lnTo>
                  <a:pt x="89" y="169"/>
                </a:lnTo>
                <a:lnTo>
                  <a:pt x="89" y="170"/>
                </a:lnTo>
                <a:lnTo>
                  <a:pt x="88" y="171"/>
                </a:lnTo>
                <a:lnTo>
                  <a:pt x="88" y="171"/>
                </a:lnTo>
                <a:lnTo>
                  <a:pt x="88" y="174"/>
                </a:lnTo>
                <a:lnTo>
                  <a:pt x="88" y="176"/>
                </a:lnTo>
                <a:lnTo>
                  <a:pt x="88" y="179"/>
                </a:lnTo>
                <a:lnTo>
                  <a:pt x="88" y="181"/>
                </a:lnTo>
                <a:lnTo>
                  <a:pt x="88" y="181"/>
                </a:lnTo>
                <a:lnTo>
                  <a:pt x="88" y="183"/>
                </a:lnTo>
                <a:lnTo>
                  <a:pt x="87" y="183"/>
                </a:lnTo>
                <a:lnTo>
                  <a:pt x="87" y="183"/>
                </a:lnTo>
                <a:lnTo>
                  <a:pt x="88" y="185"/>
                </a:lnTo>
                <a:lnTo>
                  <a:pt x="88" y="185"/>
                </a:lnTo>
                <a:lnTo>
                  <a:pt x="87" y="190"/>
                </a:lnTo>
                <a:lnTo>
                  <a:pt x="86" y="195"/>
                </a:lnTo>
                <a:lnTo>
                  <a:pt x="86" y="195"/>
                </a:lnTo>
                <a:lnTo>
                  <a:pt x="86" y="198"/>
                </a:lnTo>
                <a:lnTo>
                  <a:pt x="87" y="199"/>
                </a:lnTo>
                <a:lnTo>
                  <a:pt x="87" y="199"/>
                </a:lnTo>
                <a:lnTo>
                  <a:pt x="87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204"/>
                </a:lnTo>
                <a:lnTo>
                  <a:pt x="86" y="208"/>
                </a:lnTo>
                <a:lnTo>
                  <a:pt x="86" y="208"/>
                </a:lnTo>
                <a:lnTo>
                  <a:pt x="86" y="208"/>
                </a:lnTo>
                <a:lnTo>
                  <a:pt x="87" y="208"/>
                </a:lnTo>
                <a:lnTo>
                  <a:pt x="87" y="208"/>
                </a:lnTo>
                <a:lnTo>
                  <a:pt x="86" y="211"/>
                </a:lnTo>
                <a:lnTo>
                  <a:pt x="86" y="211"/>
                </a:lnTo>
                <a:lnTo>
                  <a:pt x="86" y="213"/>
                </a:lnTo>
                <a:lnTo>
                  <a:pt x="86" y="213"/>
                </a:lnTo>
                <a:lnTo>
                  <a:pt x="86" y="214"/>
                </a:lnTo>
                <a:lnTo>
                  <a:pt x="86" y="215"/>
                </a:lnTo>
                <a:lnTo>
                  <a:pt x="86" y="215"/>
                </a:lnTo>
                <a:lnTo>
                  <a:pt x="85" y="221"/>
                </a:lnTo>
                <a:lnTo>
                  <a:pt x="85" y="221"/>
                </a:lnTo>
                <a:lnTo>
                  <a:pt x="86" y="226"/>
                </a:lnTo>
                <a:lnTo>
                  <a:pt x="86" y="226"/>
                </a:lnTo>
                <a:lnTo>
                  <a:pt x="87" y="230"/>
                </a:lnTo>
                <a:lnTo>
                  <a:pt x="87" y="230"/>
                </a:lnTo>
                <a:lnTo>
                  <a:pt x="87" y="243"/>
                </a:lnTo>
                <a:lnTo>
                  <a:pt x="87" y="243"/>
                </a:lnTo>
                <a:lnTo>
                  <a:pt x="87" y="248"/>
                </a:lnTo>
                <a:lnTo>
                  <a:pt x="87" y="250"/>
                </a:lnTo>
                <a:lnTo>
                  <a:pt x="86" y="253"/>
                </a:lnTo>
                <a:lnTo>
                  <a:pt x="86" y="253"/>
                </a:lnTo>
                <a:lnTo>
                  <a:pt x="87" y="255"/>
                </a:lnTo>
                <a:lnTo>
                  <a:pt x="87" y="255"/>
                </a:lnTo>
                <a:lnTo>
                  <a:pt x="87" y="257"/>
                </a:lnTo>
                <a:lnTo>
                  <a:pt x="87" y="257"/>
                </a:lnTo>
                <a:lnTo>
                  <a:pt x="88" y="262"/>
                </a:lnTo>
                <a:lnTo>
                  <a:pt x="88" y="262"/>
                </a:lnTo>
                <a:lnTo>
                  <a:pt x="87" y="267"/>
                </a:lnTo>
                <a:lnTo>
                  <a:pt x="87" y="272"/>
                </a:lnTo>
                <a:lnTo>
                  <a:pt x="87" y="272"/>
                </a:lnTo>
                <a:lnTo>
                  <a:pt x="88" y="274"/>
                </a:lnTo>
                <a:lnTo>
                  <a:pt x="88" y="274"/>
                </a:lnTo>
                <a:lnTo>
                  <a:pt x="87" y="277"/>
                </a:lnTo>
                <a:lnTo>
                  <a:pt x="87" y="277"/>
                </a:lnTo>
                <a:lnTo>
                  <a:pt x="88" y="279"/>
                </a:lnTo>
                <a:lnTo>
                  <a:pt x="88" y="279"/>
                </a:lnTo>
                <a:lnTo>
                  <a:pt x="87" y="282"/>
                </a:lnTo>
                <a:lnTo>
                  <a:pt x="87" y="282"/>
                </a:lnTo>
                <a:lnTo>
                  <a:pt x="88" y="284"/>
                </a:lnTo>
                <a:lnTo>
                  <a:pt x="88" y="284"/>
                </a:lnTo>
                <a:lnTo>
                  <a:pt x="88" y="290"/>
                </a:lnTo>
                <a:lnTo>
                  <a:pt x="88" y="298"/>
                </a:lnTo>
                <a:lnTo>
                  <a:pt x="88" y="298"/>
                </a:lnTo>
                <a:lnTo>
                  <a:pt x="87" y="299"/>
                </a:lnTo>
                <a:lnTo>
                  <a:pt x="87" y="299"/>
                </a:lnTo>
                <a:lnTo>
                  <a:pt x="88" y="303"/>
                </a:lnTo>
                <a:lnTo>
                  <a:pt x="88" y="305"/>
                </a:lnTo>
                <a:lnTo>
                  <a:pt x="88" y="308"/>
                </a:lnTo>
                <a:lnTo>
                  <a:pt x="88" y="308"/>
                </a:lnTo>
                <a:lnTo>
                  <a:pt x="88" y="309"/>
                </a:lnTo>
                <a:lnTo>
                  <a:pt x="88" y="312"/>
                </a:lnTo>
                <a:lnTo>
                  <a:pt x="88" y="318"/>
                </a:lnTo>
                <a:lnTo>
                  <a:pt x="88" y="318"/>
                </a:lnTo>
                <a:lnTo>
                  <a:pt x="87" y="317"/>
                </a:lnTo>
                <a:lnTo>
                  <a:pt x="87" y="317"/>
                </a:lnTo>
                <a:lnTo>
                  <a:pt x="86" y="315"/>
                </a:lnTo>
                <a:lnTo>
                  <a:pt x="86" y="315"/>
                </a:lnTo>
                <a:lnTo>
                  <a:pt x="87" y="318"/>
                </a:lnTo>
                <a:lnTo>
                  <a:pt x="88" y="318"/>
                </a:lnTo>
                <a:lnTo>
                  <a:pt x="88" y="318"/>
                </a:lnTo>
                <a:lnTo>
                  <a:pt x="87" y="320"/>
                </a:lnTo>
                <a:lnTo>
                  <a:pt x="87" y="324"/>
                </a:lnTo>
                <a:lnTo>
                  <a:pt x="87" y="324"/>
                </a:lnTo>
                <a:lnTo>
                  <a:pt x="87" y="325"/>
                </a:lnTo>
                <a:lnTo>
                  <a:pt x="88" y="325"/>
                </a:lnTo>
                <a:lnTo>
                  <a:pt x="89" y="327"/>
                </a:lnTo>
                <a:lnTo>
                  <a:pt x="89" y="327"/>
                </a:lnTo>
                <a:lnTo>
                  <a:pt x="89" y="335"/>
                </a:lnTo>
                <a:lnTo>
                  <a:pt x="88" y="343"/>
                </a:lnTo>
                <a:lnTo>
                  <a:pt x="88" y="343"/>
                </a:lnTo>
                <a:lnTo>
                  <a:pt x="89" y="347"/>
                </a:lnTo>
                <a:lnTo>
                  <a:pt x="89" y="347"/>
                </a:lnTo>
                <a:lnTo>
                  <a:pt x="89" y="353"/>
                </a:lnTo>
                <a:lnTo>
                  <a:pt x="89" y="358"/>
                </a:lnTo>
                <a:lnTo>
                  <a:pt x="89" y="358"/>
                </a:lnTo>
                <a:lnTo>
                  <a:pt x="89" y="362"/>
                </a:lnTo>
                <a:lnTo>
                  <a:pt x="89" y="362"/>
                </a:lnTo>
                <a:lnTo>
                  <a:pt x="88" y="364"/>
                </a:lnTo>
                <a:lnTo>
                  <a:pt x="88" y="364"/>
                </a:lnTo>
                <a:lnTo>
                  <a:pt x="89" y="368"/>
                </a:lnTo>
                <a:lnTo>
                  <a:pt x="89" y="368"/>
                </a:lnTo>
                <a:lnTo>
                  <a:pt x="87" y="382"/>
                </a:lnTo>
                <a:lnTo>
                  <a:pt x="87" y="382"/>
                </a:lnTo>
                <a:lnTo>
                  <a:pt x="87" y="382"/>
                </a:lnTo>
                <a:lnTo>
                  <a:pt x="87" y="380"/>
                </a:lnTo>
                <a:lnTo>
                  <a:pt x="87" y="378"/>
                </a:lnTo>
                <a:lnTo>
                  <a:pt x="87" y="378"/>
                </a:lnTo>
                <a:lnTo>
                  <a:pt x="86" y="375"/>
                </a:lnTo>
                <a:lnTo>
                  <a:pt x="86" y="374"/>
                </a:lnTo>
                <a:lnTo>
                  <a:pt x="87" y="374"/>
                </a:lnTo>
                <a:lnTo>
                  <a:pt x="87" y="374"/>
                </a:lnTo>
                <a:lnTo>
                  <a:pt x="87" y="373"/>
                </a:lnTo>
                <a:lnTo>
                  <a:pt x="86" y="372"/>
                </a:lnTo>
                <a:lnTo>
                  <a:pt x="86" y="372"/>
                </a:lnTo>
                <a:lnTo>
                  <a:pt x="86" y="370"/>
                </a:lnTo>
                <a:lnTo>
                  <a:pt x="86" y="370"/>
                </a:lnTo>
                <a:lnTo>
                  <a:pt x="87" y="369"/>
                </a:lnTo>
                <a:lnTo>
                  <a:pt x="87" y="369"/>
                </a:lnTo>
                <a:lnTo>
                  <a:pt x="87" y="369"/>
                </a:lnTo>
                <a:lnTo>
                  <a:pt x="86" y="369"/>
                </a:lnTo>
                <a:lnTo>
                  <a:pt x="86" y="368"/>
                </a:lnTo>
                <a:lnTo>
                  <a:pt x="86" y="367"/>
                </a:lnTo>
                <a:lnTo>
                  <a:pt x="87" y="365"/>
                </a:lnTo>
                <a:lnTo>
                  <a:pt x="87" y="365"/>
                </a:lnTo>
                <a:lnTo>
                  <a:pt x="86" y="365"/>
                </a:lnTo>
                <a:lnTo>
                  <a:pt x="85" y="365"/>
                </a:lnTo>
                <a:lnTo>
                  <a:pt x="85" y="367"/>
                </a:lnTo>
                <a:lnTo>
                  <a:pt x="83" y="367"/>
                </a:lnTo>
                <a:lnTo>
                  <a:pt x="83" y="367"/>
                </a:lnTo>
                <a:lnTo>
                  <a:pt x="83" y="358"/>
                </a:lnTo>
                <a:lnTo>
                  <a:pt x="83" y="358"/>
                </a:lnTo>
                <a:lnTo>
                  <a:pt x="82" y="358"/>
                </a:lnTo>
                <a:lnTo>
                  <a:pt x="82" y="359"/>
                </a:lnTo>
                <a:lnTo>
                  <a:pt x="81" y="359"/>
                </a:lnTo>
                <a:lnTo>
                  <a:pt x="80" y="359"/>
                </a:lnTo>
                <a:lnTo>
                  <a:pt x="80" y="359"/>
                </a:lnTo>
                <a:lnTo>
                  <a:pt x="80" y="357"/>
                </a:lnTo>
                <a:lnTo>
                  <a:pt x="80" y="354"/>
                </a:lnTo>
                <a:lnTo>
                  <a:pt x="80" y="352"/>
                </a:lnTo>
                <a:lnTo>
                  <a:pt x="81" y="349"/>
                </a:lnTo>
                <a:lnTo>
                  <a:pt x="81" y="349"/>
                </a:lnTo>
                <a:lnTo>
                  <a:pt x="80" y="348"/>
                </a:lnTo>
                <a:lnTo>
                  <a:pt x="79" y="349"/>
                </a:lnTo>
                <a:lnTo>
                  <a:pt x="79" y="349"/>
                </a:lnTo>
                <a:lnTo>
                  <a:pt x="79" y="348"/>
                </a:lnTo>
                <a:lnTo>
                  <a:pt x="79" y="347"/>
                </a:lnTo>
                <a:lnTo>
                  <a:pt x="80" y="347"/>
                </a:lnTo>
                <a:lnTo>
                  <a:pt x="79" y="347"/>
                </a:lnTo>
                <a:lnTo>
                  <a:pt x="79" y="347"/>
                </a:lnTo>
                <a:lnTo>
                  <a:pt x="80" y="345"/>
                </a:lnTo>
                <a:lnTo>
                  <a:pt x="80" y="347"/>
                </a:lnTo>
                <a:lnTo>
                  <a:pt x="81" y="347"/>
                </a:lnTo>
                <a:lnTo>
                  <a:pt x="81" y="347"/>
                </a:lnTo>
                <a:lnTo>
                  <a:pt x="80" y="342"/>
                </a:lnTo>
                <a:lnTo>
                  <a:pt x="80" y="335"/>
                </a:lnTo>
                <a:lnTo>
                  <a:pt x="80" y="335"/>
                </a:lnTo>
                <a:lnTo>
                  <a:pt x="80" y="337"/>
                </a:lnTo>
                <a:lnTo>
                  <a:pt x="80" y="337"/>
                </a:lnTo>
                <a:lnTo>
                  <a:pt x="80" y="337"/>
                </a:lnTo>
                <a:lnTo>
                  <a:pt x="80" y="332"/>
                </a:lnTo>
                <a:lnTo>
                  <a:pt x="80" y="329"/>
                </a:lnTo>
                <a:lnTo>
                  <a:pt x="80" y="325"/>
                </a:lnTo>
                <a:lnTo>
                  <a:pt x="80" y="325"/>
                </a:lnTo>
                <a:lnTo>
                  <a:pt x="80" y="325"/>
                </a:lnTo>
                <a:lnTo>
                  <a:pt x="79" y="324"/>
                </a:lnTo>
                <a:lnTo>
                  <a:pt x="79" y="324"/>
                </a:lnTo>
                <a:lnTo>
                  <a:pt x="79" y="323"/>
                </a:lnTo>
                <a:lnTo>
                  <a:pt x="79" y="323"/>
                </a:lnTo>
                <a:lnTo>
                  <a:pt x="79" y="320"/>
                </a:lnTo>
                <a:lnTo>
                  <a:pt x="80" y="319"/>
                </a:lnTo>
                <a:lnTo>
                  <a:pt x="80" y="319"/>
                </a:lnTo>
                <a:lnTo>
                  <a:pt x="79" y="318"/>
                </a:lnTo>
                <a:lnTo>
                  <a:pt x="79" y="318"/>
                </a:lnTo>
                <a:lnTo>
                  <a:pt x="79" y="318"/>
                </a:lnTo>
                <a:lnTo>
                  <a:pt x="79" y="315"/>
                </a:lnTo>
                <a:lnTo>
                  <a:pt x="79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5"/>
                </a:lnTo>
                <a:lnTo>
                  <a:pt x="77" y="319"/>
                </a:lnTo>
                <a:lnTo>
                  <a:pt x="77" y="319"/>
                </a:lnTo>
                <a:lnTo>
                  <a:pt x="75" y="319"/>
                </a:lnTo>
                <a:lnTo>
                  <a:pt x="75" y="320"/>
                </a:lnTo>
                <a:lnTo>
                  <a:pt x="75" y="320"/>
                </a:lnTo>
                <a:lnTo>
                  <a:pt x="75" y="322"/>
                </a:lnTo>
                <a:lnTo>
                  <a:pt x="75" y="322"/>
                </a:lnTo>
                <a:lnTo>
                  <a:pt x="76" y="320"/>
                </a:lnTo>
                <a:lnTo>
                  <a:pt x="77" y="320"/>
                </a:lnTo>
                <a:lnTo>
                  <a:pt x="77" y="320"/>
                </a:lnTo>
                <a:lnTo>
                  <a:pt x="76" y="330"/>
                </a:lnTo>
                <a:lnTo>
                  <a:pt x="76" y="339"/>
                </a:lnTo>
                <a:lnTo>
                  <a:pt x="76" y="355"/>
                </a:lnTo>
                <a:lnTo>
                  <a:pt x="76" y="355"/>
                </a:lnTo>
                <a:lnTo>
                  <a:pt x="75" y="357"/>
                </a:lnTo>
                <a:lnTo>
                  <a:pt x="74" y="355"/>
                </a:lnTo>
                <a:lnTo>
                  <a:pt x="74" y="355"/>
                </a:lnTo>
                <a:lnTo>
                  <a:pt x="74" y="362"/>
                </a:lnTo>
                <a:lnTo>
                  <a:pt x="74" y="367"/>
                </a:lnTo>
                <a:lnTo>
                  <a:pt x="74" y="367"/>
                </a:lnTo>
                <a:lnTo>
                  <a:pt x="75" y="367"/>
                </a:lnTo>
                <a:lnTo>
                  <a:pt x="75" y="368"/>
                </a:lnTo>
                <a:lnTo>
                  <a:pt x="75" y="368"/>
                </a:lnTo>
                <a:lnTo>
                  <a:pt x="74" y="369"/>
                </a:lnTo>
                <a:lnTo>
                  <a:pt x="74" y="370"/>
                </a:lnTo>
                <a:lnTo>
                  <a:pt x="72" y="370"/>
                </a:lnTo>
                <a:lnTo>
                  <a:pt x="72" y="370"/>
                </a:lnTo>
                <a:lnTo>
                  <a:pt x="72" y="372"/>
                </a:lnTo>
                <a:lnTo>
                  <a:pt x="75" y="372"/>
                </a:lnTo>
                <a:lnTo>
                  <a:pt x="75" y="372"/>
                </a:lnTo>
                <a:lnTo>
                  <a:pt x="74" y="372"/>
                </a:lnTo>
                <a:lnTo>
                  <a:pt x="74" y="373"/>
                </a:lnTo>
                <a:lnTo>
                  <a:pt x="74" y="373"/>
                </a:lnTo>
                <a:lnTo>
                  <a:pt x="72" y="373"/>
                </a:lnTo>
                <a:lnTo>
                  <a:pt x="71" y="372"/>
                </a:lnTo>
                <a:lnTo>
                  <a:pt x="70" y="369"/>
                </a:lnTo>
                <a:lnTo>
                  <a:pt x="70" y="369"/>
                </a:lnTo>
                <a:lnTo>
                  <a:pt x="70" y="368"/>
                </a:lnTo>
                <a:lnTo>
                  <a:pt x="70" y="364"/>
                </a:lnTo>
                <a:lnTo>
                  <a:pt x="70" y="364"/>
                </a:lnTo>
                <a:lnTo>
                  <a:pt x="71" y="364"/>
                </a:lnTo>
                <a:lnTo>
                  <a:pt x="71" y="365"/>
                </a:lnTo>
                <a:lnTo>
                  <a:pt x="71" y="365"/>
                </a:lnTo>
                <a:lnTo>
                  <a:pt x="72" y="367"/>
                </a:lnTo>
                <a:lnTo>
                  <a:pt x="72" y="367"/>
                </a:lnTo>
                <a:lnTo>
                  <a:pt x="72" y="365"/>
                </a:lnTo>
                <a:lnTo>
                  <a:pt x="72" y="363"/>
                </a:lnTo>
                <a:lnTo>
                  <a:pt x="71" y="363"/>
                </a:lnTo>
                <a:lnTo>
                  <a:pt x="70" y="363"/>
                </a:lnTo>
                <a:lnTo>
                  <a:pt x="70" y="363"/>
                </a:lnTo>
                <a:lnTo>
                  <a:pt x="70" y="360"/>
                </a:lnTo>
                <a:lnTo>
                  <a:pt x="70" y="359"/>
                </a:lnTo>
                <a:lnTo>
                  <a:pt x="70" y="358"/>
                </a:lnTo>
                <a:lnTo>
                  <a:pt x="70" y="358"/>
                </a:lnTo>
                <a:lnTo>
                  <a:pt x="71" y="359"/>
                </a:lnTo>
                <a:lnTo>
                  <a:pt x="71" y="360"/>
                </a:lnTo>
                <a:lnTo>
                  <a:pt x="71" y="360"/>
                </a:lnTo>
                <a:lnTo>
                  <a:pt x="72" y="359"/>
                </a:lnTo>
                <a:lnTo>
                  <a:pt x="72" y="358"/>
                </a:lnTo>
                <a:lnTo>
                  <a:pt x="71" y="357"/>
                </a:lnTo>
                <a:lnTo>
                  <a:pt x="70" y="357"/>
                </a:lnTo>
                <a:lnTo>
                  <a:pt x="70" y="357"/>
                </a:lnTo>
                <a:lnTo>
                  <a:pt x="71" y="352"/>
                </a:lnTo>
                <a:lnTo>
                  <a:pt x="71" y="347"/>
                </a:lnTo>
                <a:lnTo>
                  <a:pt x="71" y="347"/>
                </a:lnTo>
                <a:lnTo>
                  <a:pt x="72" y="342"/>
                </a:lnTo>
                <a:lnTo>
                  <a:pt x="72" y="342"/>
                </a:lnTo>
                <a:lnTo>
                  <a:pt x="72" y="342"/>
                </a:lnTo>
                <a:lnTo>
                  <a:pt x="71" y="340"/>
                </a:lnTo>
                <a:lnTo>
                  <a:pt x="71" y="340"/>
                </a:lnTo>
                <a:lnTo>
                  <a:pt x="71" y="332"/>
                </a:lnTo>
                <a:lnTo>
                  <a:pt x="71" y="328"/>
                </a:lnTo>
                <a:lnTo>
                  <a:pt x="72" y="323"/>
                </a:lnTo>
                <a:lnTo>
                  <a:pt x="72" y="323"/>
                </a:lnTo>
                <a:lnTo>
                  <a:pt x="74" y="324"/>
                </a:lnTo>
                <a:lnTo>
                  <a:pt x="74" y="324"/>
                </a:lnTo>
                <a:lnTo>
                  <a:pt x="74" y="327"/>
                </a:lnTo>
                <a:lnTo>
                  <a:pt x="74" y="327"/>
                </a:lnTo>
                <a:lnTo>
                  <a:pt x="74" y="325"/>
                </a:lnTo>
                <a:lnTo>
                  <a:pt x="74" y="323"/>
                </a:lnTo>
                <a:lnTo>
                  <a:pt x="71" y="322"/>
                </a:lnTo>
                <a:lnTo>
                  <a:pt x="71" y="322"/>
                </a:lnTo>
                <a:lnTo>
                  <a:pt x="72" y="310"/>
                </a:lnTo>
                <a:lnTo>
                  <a:pt x="72" y="300"/>
                </a:lnTo>
                <a:lnTo>
                  <a:pt x="72" y="300"/>
                </a:lnTo>
                <a:lnTo>
                  <a:pt x="74" y="299"/>
                </a:lnTo>
                <a:lnTo>
                  <a:pt x="75" y="300"/>
                </a:lnTo>
                <a:lnTo>
                  <a:pt x="75" y="300"/>
                </a:lnTo>
                <a:lnTo>
                  <a:pt x="74" y="299"/>
                </a:lnTo>
                <a:lnTo>
                  <a:pt x="74" y="298"/>
                </a:lnTo>
                <a:lnTo>
                  <a:pt x="74" y="298"/>
                </a:lnTo>
                <a:lnTo>
                  <a:pt x="74" y="290"/>
                </a:lnTo>
                <a:lnTo>
                  <a:pt x="74" y="283"/>
                </a:lnTo>
                <a:lnTo>
                  <a:pt x="74" y="283"/>
                </a:lnTo>
                <a:lnTo>
                  <a:pt x="74" y="277"/>
                </a:lnTo>
                <a:lnTo>
                  <a:pt x="74" y="277"/>
                </a:lnTo>
                <a:lnTo>
                  <a:pt x="75" y="272"/>
                </a:lnTo>
                <a:lnTo>
                  <a:pt x="75" y="272"/>
                </a:lnTo>
                <a:lnTo>
                  <a:pt x="74" y="268"/>
                </a:lnTo>
                <a:lnTo>
                  <a:pt x="74" y="268"/>
                </a:lnTo>
                <a:lnTo>
                  <a:pt x="75" y="265"/>
                </a:lnTo>
                <a:lnTo>
                  <a:pt x="75" y="265"/>
                </a:lnTo>
                <a:lnTo>
                  <a:pt x="74" y="259"/>
                </a:lnTo>
                <a:lnTo>
                  <a:pt x="74" y="259"/>
                </a:lnTo>
                <a:lnTo>
                  <a:pt x="74" y="258"/>
                </a:lnTo>
                <a:lnTo>
                  <a:pt x="72" y="258"/>
                </a:lnTo>
                <a:lnTo>
                  <a:pt x="72" y="258"/>
                </a:lnTo>
                <a:lnTo>
                  <a:pt x="74" y="255"/>
                </a:lnTo>
                <a:lnTo>
                  <a:pt x="74" y="253"/>
                </a:lnTo>
                <a:lnTo>
                  <a:pt x="74" y="253"/>
                </a:lnTo>
                <a:lnTo>
                  <a:pt x="74" y="252"/>
                </a:lnTo>
                <a:lnTo>
                  <a:pt x="74" y="250"/>
                </a:lnTo>
                <a:lnTo>
                  <a:pt x="72" y="249"/>
                </a:lnTo>
                <a:lnTo>
                  <a:pt x="72" y="249"/>
                </a:lnTo>
                <a:lnTo>
                  <a:pt x="74" y="248"/>
                </a:lnTo>
                <a:lnTo>
                  <a:pt x="74" y="245"/>
                </a:lnTo>
                <a:lnTo>
                  <a:pt x="74" y="245"/>
                </a:lnTo>
                <a:lnTo>
                  <a:pt x="74" y="247"/>
                </a:lnTo>
                <a:lnTo>
                  <a:pt x="74" y="247"/>
                </a:lnTo>
                <a:lnTo>
                  <a:pt x="74" y="247"/>
                </a:lnTo>
                <a:lnTo>
                  <a:pt x="72" y="247"/>
                </a:lnTo>
                <a:lnTo>
                  <a:pt x="72" y="245"/>
                </a:lnTo>
                <a:lnTo>
                  <a:pt x="72" y="244"/>
                </a:lnTo>
                <a:lnTo>
                  <a:pt x="72" y="244"/>
                </a:lnTo>
                <a:lnTo>
                  <a:pt x="72" y="233"/>
                </a:lnTo>
                <a:lnTo>
                  <a:pt x="74" y="220"/>
                </a:lnTo>
                <a:lnTo>
                  <a:pt x="74" y="220"/>
                </a:lnTo>
                <a:lnTo>
                  <a:pt x="74" y="208"/>
                </a:lnTo>
                <a:lnTo>
                  <a:pt x="74" y="208"/>
                </a:lnTo>
                <a:lnTo>
                  <a:pt x="75" y="205"/>
                </a:lnTo>
                <a:lnTo>
                  <a:pt x="75" y="205"/>
                </a:lnTo>
                <a:lnTo>
                  <a:pt x="74" y="201"/>
                </a:lnTo>
                <a:lnTo>
                  <a:pt x="74" y="200"/>
                </a:lnTo>
                <a:lnTo>
                  <a:pt x="75" y="199"/>
                </a:lnTo>
                <a:lnTo>
                  <a:pt x="75" y="199"/>
                </a:lnTo>
                <a:lnTo>
                  <a:pt x="74" y="198"/>
                </a:lnTo>
                <a:lnTo>
                  <a:pt x="74" y="195"/>
                </a:lnTo>
                <a:lnTo>
                  <a:pt x="74" y="191"/>
                </a:lnTo>
                <a:lnTo>
                  <a:pt x="74" y="191"/>
                </a:lnTo>
                <a:lnTo>
                  <a:pt x="75" y="194"/>
                </a:lnTo>
                <a:lnTo>
                  <a:pt x="75" y="194"/>
                </a:lnTo>
                <a:lnTo>
                  <a:pt x="75" y="193"/>
                </a:lnTo>
                <a:lnTo>
                  <a:pt x="75" y="193"/>
                </a:lnTo>
                <a:lnTo>
                  <a:pt x="75" y="191"/>
                </a:lnTo>
                <a:lnTo>
                  <a:pt x="74" y="191"/>
                </a:lnTo>
                <a:lnTo>
                  <a:pt x="74" y="191"/>
                </a:lnTo>
                <a:lnTo>
                  <a:pt x="75" y="189"/>
                </a:lnTo>
                <a:lnTo>
                  <a:pt x="75" y="186"/>
                </a:lnTo>
                <a:lnTo>
                  <a:pt x="75" y="186"/>
                </a:lnTo>
                <a:lnTo>
                  <a:pt x="75" y="186"/>
                </a:lnTo>
                <a:lnTo>
                  <a:pt x="75" y="188"/>
                </a:lnTo>
                <a:lnTo>
                  <a:pt x="75" y="188"/>
                </a:lnTo>
                <a:lnTo>
                  <a:pt x="74" y="185"/>
                </a:lnTo>
                <a:lnTo>
                  <a:pt x="74" y="183"/>
                </a:lnTo>
                <a:lnTo>
                  <a:pt x="74" y="176"/>
                </a:lnTo>
                <a:lnTo>
                  <a:pt x="74" y="176"/>
                </a:lnTo>
                <a:lnTo>
                  <a:pt x="76" y="173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5" y="170"/>
                </a:lnTo>
                <a:lnTo>
                  <a:pt x="75" y="170"/>
                </a:lnTo>
                <a:lnTo>
                  <a:pt x="75" y="170"/>
                </a:lnTo>
                <a:lnTo>
                  <a:pt x="75" y="168"/>
                </a:lnTo>
                <a:lnTo>
                  <a:pt x="74" y="166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5" y="155"/>
                </a:lnTo>
                <a:lnTo>
                  <a:pt x="75" y="155"/>
                </a:lnTo>
                <a:lnTo>
                  <a:pt x="75" y="156"/>
                </a:lnTo>
                <a:lnTo>
                  <a:pt x="75" y="156"/>
                </a:lnTo>
                <a:lnTo>
                  <a:pt x="75" y="156"/>
                </a:lnTo>
                <a:lnTo>
                  <a:pt x="76" y="156"/>
                </a:lnTo>
                <a:lnTo>
                  <a:pt x="76" y="155"/>
                </a:lnTo>
                <a:lnTo>
                  <a:pt x="75" y="154"/>
                </a:lnTo>
                <a:lnTo>
                  <a:pt x="74" y="154"/>
                </a:lnTo>
                <a:lnTo>
                  <a:pt x="74" y="154"/>
                </a:lnTo>
                <a:lnTo>
                  <a:pt x="74" y="153"/>
                </a:lnTo>
                <a:lnTo>
                  <a:pt x="75" y="153"/>
                </a:lnTo>
                <a:lnTo>
                  <a:pt x="75" y="153"/>
                </a:lnTo>
                <a:lnTo>
                  <a:pt x="74" y="149"/>
                </a:lnTo>
                <a:lnTo>
                  <a:pt x="74" y="145"/>
                </a:lnTo>
                <a:lnTo>
                  <a:pt x="74" y="139"/>
                </a:lnTo>
                <a:lnTo>
                  <a:pt x="74" y="139"/>
                </a:lnTo>
                <a:lnTo>
                  <a:pt x="75" y="139"/>
                </a:lnTo>
                <a:lnTo>
                  <a:pt x="75" y="138"/>
                </a:lnTo>
                <a:lnTo>
                  <a:pt x="76" y="136"/>
                </a:lnTo>
                <a:lnTo>
                  <a:pt x="75" y="135"/>
                </a:lnTo>
                <a:lnTo>
                  <a:pt x="75" y="135"/>
                </a:lnTo>
                <a:lnTo>
                  <a:pt x="74" y="135"/>
                </a:lnTo>
                <a:lnTo>
                  <a:pt x="75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8"/>
                </a:lnTo>
                <a:lnTo>
                  <a:pt x="74" y="120"/>
                </a:lnTo>
                <a:lnTo>
                  <a:pt x="74" y="120"/>
                </a:lnTo>
                <a:lnTo>
                  <a:pt x="76" y="120"/>
                </a:lnTo>
                <a:lnTo>
                  <a:pt x="74" y="118"/>
                </a:lnTo>
                <a:lnTo>
                  <a:pt x="74" y="118"/>
                </a:lnTo>
                <a:lnTo>
                  <a:pt x="74" y="110"/>
                </a:lnTo>
                <a:lnTo>
                  <a:pt x="74" y="110"/>
                </a:lnTo>
                <a:lnTo>
                  <a:pt x="75" y="104"/>
                </a:lnTo>
                <a:lnTo>
                  <a:pt x="75" y="96"/>
                </a:lnTo>
                <a:lnTo>
                  <a:pt x="75" y="96"/>
                </a:lnTo>
                <a:lnTo>
                  <a:pt x="75" y="93"/>
                </a:lnTo>
                <a:lnTo>
                  <a:pt x="75" y="93"/>
                </a:lnTo>
                <a:lnTo>
                  <a:pt x="75" y="83"/>
                </a:lnTo>
                <a:lnTo>
                  <a:pt x="75" y="73"/>
                </a:lnTo>
                <a:lnTo>
                  <a:pt x="75" y="73"/>
                </a:lnTo>
                <a:lnTo>
                  <a:pt x="74" y="66"/>
                </a:lnTo>
                <a:lnTo>
                  <a:pt x="74" y="66"/>
                </a:lnTo>
                <a:lnTo>
                  <a:pt x="74" y="55"/>
                </a:lnTo>
                <a:lnTo>
                  <a:pt x="74" y="55"/>
                </a:lnTo>
                <a:lnTo>
                  <a:pt x="74" y="41"/>
                </a:lnTo>
                <a:lnTo>
                  <a:pt x="74" y="41"/>
                </a:lnTo>
                <a:lnTo>
                  <a:pt x="74" y="39"/>
                </a:lnTo>
                <a:lnTo>
                  <a:pt x="74" y="39"/>
                </a:lnTo>
                <a:lnTo>
                  <a:pt x="74" y="36"/>
                </a:lnTo>
                <a:lnTo>
                  <a:pt x="74" y="36"/>
                </a:lnTo>
                <a:lnTo>
                  <a:pt x="74" y="34"/>
                </a:lnTo>
                <a:lnTo>
                  <a:pt x="74" y="33"/>
                </a:lnTo>
                <a:lnTo>
                  <a:pt x="72" y="31"/>
                </a:lnTo>
                <a:lnTo>
                  <a:pt x="72" y="31"/>
                </a:lnTo>
                <a:lnTo>
                  <a:pt x="72" y="16"/>
                </a:lnTo>
                <a:lnTo>
                  <a:pt x="72" y="16"/>
                </a:lnTo>
                <a:lnTo>
                  <a:pt x="75" y="16"/>
                </a:lnTo>
                <a:lnTo>
                  <a:pt x="75" y="21"/>
                </a:lnTo>
                <a:lnTo>
                  <a:pt x="75" y="21"/>
                </a:lnTo>
                <a:lnTo>
                  <a:pt x="75" y="23"/>
                </a:lnTo>
                <a:lnTo>
                  <a:pt x="76" y="23"/>
                </a:lnTo>
                <a:lnTo>
                  <a:pt x="79" y="23"/>
                </a:lnTo>
                <a:lnTo>
                  <a:pt x="79" y="23"/>
                </a:lnTo>
                <a:lnTo>
                  <a:pt x="77" y="21"/>
                </a:lnTo>
                <a:lnTo>
                  <a:pt x="77" y="20"/>
                </a:lnTo>
                <a:lnTo>
                  <a:pt x="77" y="20"/>
                </a:lnTo>
                <a:lnTo>
                  <a:pt x="77" y="20"/>
                </a:lnTo>
                <a:lnTo>
                  <a:pt x="79" y="19"/>
                </a:lnTo>
                <a:lnTo>
                  <a:pt x="79" y="19"/>
                </a:lnTo>
                <a:lnTo>
                  <a:pt x="79" y="18"/>
                </a:lnTo>
                <a:lnTo>
                  <a:pt x="77" y="18"/>
                </a:lnTo>
                <a:lnTo>
                  <a:pt x="77" y="18"/>
                </a:lnTo>
                <a:lnTo>
                  <a:pt x="79" y="16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close/>
                <a:moveTo>
                  <a:pt x="74" y="328"/>
                </a:moveTo>
                <a:lnTo>
                  <a:pt x="74" y="328"/>
                </a:lnTo>
                <a:lnTo>
                  <a:pt x="72" y="329"/>
                </a:lnTo>
                <a:lnTo>
                  <a:pt x="72" y="330"/>
                </a:lnTo>
                <a:lnTo>
                  <a:pt x="74" y="332"/>
                </a:lnTo>
                <a:lnTo>
                  <a:pt x="74" y="332"/>
                </a:lnTo>
                <a:lnTo>
                  <a:pt x="75" y="329"/>
                </a:lnTo>
                <a:lnTo>
                  <a:pt x="75" y="329"/>
                </a:lnTo>
                <a:lnTo>
                  <a:pt x="74" y="328"/>
                </a:lnTo>
                <a:lnTo>
                  <a:pt x="74" y="328"/>
                </a:lnTo>
                <a:close/>
                <a:moveTo>
                  <a:pt x="82" y="353"/>
                </a:moveTo>
                <a:lnTo>
                  <a:pt x="82" y="353"/>
                </a:lnTo>
                <a:lnTo>
                  <a:pt x="81" y="357"/>
                </a:lnTo>
                <a:lnTo>
                  <a:pt x="81" y="357"/>
                </a:lnTo>
                <a:lnTo>
                  <a:pt x="82" y="357"/>
                </a:lnTo>
                <a:lnTo>
                  <a:pt x="83" y="355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2" y="353"/>
                </a:lnTo>
                <a:lnTo>
                  <a:pt x="82" y="353"/>
                </a:lnTo>
                <a:close/>
                <a:moveTo>
                  <a:pt x="88" y="347"/>
                </a:moveTo>
                <a:lnTo>
                  <a:pt x="88" y="347"/>
                </a:lnTo>
                <a:lnTo>
                  <a:pt x="88" y="348"/>
                </a:lnTo>
                <a:lnTo>
                  <a:pt x="87" y="349"/>
                </a:lnTo>
                <a:lnTo>
                  <a:pt x="87" y="352"/>
                </a:lnTo>
                <a:lnTo>
                  <a:pt x="87" y="352"/>
                </a:lnTo>
                <a:lnTo>
                  <a:pt x="88" y="350"/>
                </a:lnTo>
                <a:lnTo>
                  <a:pt x="88" y="347"/>
                </a:lnTo>
                <a:lnTo>
                  <a:pt x="88" y="347"/>
                </a:lnTo>
                <a:close/>
                <a:moveTo>
                  <a:pt x="87" y="327"/>
                </a:moveTo>
                <a:lnTo>
                  <a:pt x="87" y="327"/>
                </a:lnTo>
                <a:lnTo>
                  <a:pt x="87" y="330"/>
                </a:lnTo>
                <a:lnTo>
                  <a:pt x="87" y="332"/>
                </a:lnTo>
                <a:lnTo>
                  <a:pt x="88" y="332"/>
                </a:lnTo>
                <a:lnTo>
                  <a:pt x="88" y="332"/>
                </a:lnTo>
                <a:lnTo>
                  <a:pt x="88" y="329"/>
                </a:lnTo>
                <a:lnTo>
                  <a:pt x="88" y="328"/>
                </a:lnTo>
                <a:lnTo>
                  <a:pt x="87" y="327"/>
                </a:lnTo>
                <a:lnTo>
                  <a:pt x="87" y="327"/>
                </a:lnTo>
                <a:close/>
                <a:moveTo>
                  <a:pt x="75" y="312"/>
                </a:moveTo>
                <a:lnTo>
                  <a:pt x="75" y="312"/>
                </a:lnTo>
                <a:lnTo>
                  <a:pt x="75" y="313"/>
                </a:lnTo>
                <a:lnTo>
                  <a:pt x="75" y="314"/>
                </a:lnTo>
                <a:lnTo>
                  <a:pt x="75" y="315"/>
                </a:lnTo>
                <a:lnTo>
                  <a:pt x="76" y="315"/>
                </a:lnTo>
                <a:lnTo>
                  <a:pt x="76" y="315"/>
                </a:lnTo>
                <a:lnTo>
                  <a:pt x="75" y="315"/>
                </a:lnTo>
                <a:lnTo>
                  <a:pt x="75" y="314"/>
                </a:lnTo>
                <a:lnTo>
                  <a:pt x="75" y="312"/>
                </a:lnTo>
                <a:lnTo>
                  <a:pt x="75" y="312"/>
                </a:lnTo>
                <a:lnTo>
                  <a:pt x="75" y="312"/>
                </a:lnTo>
                <a:close/>
                <a:moveTo>
                  <a:pt x="86" y="270"/>
                </a:moveTo>
                <a:lnTo>
                  <a:pt x="86" y="270"/>
                </a:lnTo>
                <a:lnTo>
                  <a:pt x="85" y="273"/>
                </a:lnTo>
                <a:lnTo>
                  <a:pt x="86" y="275"/>
                </a:lnTo>
                <a:lnTo>
                  <a:pt x="86" y="275"/>
                </a:lnTo>
                <a:lnTo>
                  <a:pt x="87" y="273"/>
                </a:lnTo>
                <a:lnTo>
                  <a:pt x="86" y="272"/>
                </a:lnTo>
                <a:lnTo>
                  <a:pt x="86" y="270"/>
                </a:lnTo>
                <a:lnTo>
                  <a:pt x="86" y="270"/>
                </a:lnTo>
                <a:close/>
                <a:moveTo>
                  <a:pt x="85" y="253"/>
                </a:moveTo>
                <a:lnTo>
                  <a:pt x="85" y="253"/>
                </a:lnTo>
                <a:lnTo>
                  <a:pt x="85" y="253"/>
                </a:lnTo>
                <a:lnTo>
                  <a:pt x="85" y="254"/>
                </a:lnTo>
                <a:lnTo>
                  <a:pt x="86" y="254"/>
                </a:lnTo>
                <a:lnTo>
                  <a:pt x="86" y="249"/>
                </a:lnTo>
                <a:lnTo>
                  <a:pt x="86" y="249"/>
                </a:lnTo>
                <a:lnTo>
                  <a:pt x="85" y="249"/>
                </a:lnTo>
                <a:lnTo>
                  <a:pt x="85" y="250"/>
                </a:lnTo>
                <a:lnTo>
                  <a:pt x="85" y="253"/>
                </a:lnTo>
                <a:lnTo>
                  <a:pt x="85" y="253"/>
                </a:lnTo>
                <a:close/>
                <a:moveTo>
                  <a:pt x="81" y="180"/>
                </a:moveTo>
                <a:lnTo>
                  <a:pt x="81" y="180"/>
                </a:lnTo>
                <a:lnTo>
                  <a:pt x="81" y="181"/>
                </a:lnTo>
                <a:lnTo>
                  <a:pt x="82" y="183"/>
                </a:lnTo>
                <a:lnTo>
                  <a:pt x="82" y="183"/>
                </a:lnTo>
                <a:lnTo>
                  <a:pt x="82" y="180"/>
                </a:lnTo>
                <a:lnTo>
                  <a:pt x="81" y="180"/>
                </a:lnTo>
                <a:lnTo>
                  <a:pt x="81" y="180"/>
                </a:lnTo>
                <a:close/>
                <a:moveTo>
                  <a:pt x="75" y="176"/>
                </a:moveTo>
                <a:lnTo>
                  <a:pt x="75" y="176"/>
                </a:lnTo>
                <a:lnTo>
                  <a:pt x="75" y="181"/>
                </a:lnTo>
                <a:lnTo>
                  <a:pt x="75" y="184"/>
                </a:lnTo>
                <a:lnTo>
                  <a:pt x="76" y="185"/>
                </a:lnTo>
                <a:lnTo>
                  <a:pt x="76" y="185"/>
                </a:lnTo>
                <a:lnTo>
                  <a:pt x="76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1"/>
                </a:lnTo>
                <a:lnTo>
                  <a:pt x="76" y="179"/>
                </a:lnTo>
                <a:lnTo>
                  <a:pt x="77" y="178"/>
                </a:lnTo>
                <a:lnTo>
                  <a:pt x="75" y="176"/>
                </a:lnTo>
                <a:lnTo>
                  <a:pt x="75" y="176"/>
                </a:lnTo>
                <a:close/>
                <a:moveTo>
                  <a:pt x="75" y="164"/>
                </a:moveTo>
                <a:lnTo>
                  <a:pt x="75" y="164"/>
                </a:lnTo>
                <a:lnTo>
                  <a:pt x="74" y="166"/>
                </a:lnTo>
                <a:lnTo>
                  <a:pt x="75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5"/>
                </a:lnTo>
                <a:lnTo>
                  <a:pt x="75" y="164"/>
                </a:lnTo>
                <a:lnTo>
                  <a:pt x="75" y="164"/>
                </a:lnTo>
                <a:close/>
                <a:moveTo>
                  <a:pt x="76" y="163"/>
                </a:moveTo>
                <a:lnTo>
                  <a:pt x="76" y="163"/>
                </a:lnTo>
                <a:lnTo>
                  <a:pt x="76" y="160"/>
                </a:lnTo>
                <a:lnTo>
                  <a:pt x="77" y="159"/>
                </a:lnTo>
                <a:lnTo>
                  <a:pt x="77" y="159"/>
                </a:lnTo>
                <a:lnTo>
                  <a:pt x="76" y="159"/>
                </a:lnTo>
                <a:lnTo>
                  <a:pt x="75" y="160"/>
                </a:lnTo>
                <a:lnTo>
                  <a:pt x="75" y="161"/>
                </a:lnTo>
                <a:lnTo>
                  <a:pt x="76" y="163"/>
                </a:lnTo>
                <a:lnTo>
                  <a:pt x="76" y="163"/>
                </a:lnTo>
                <a:close/>
                <a:moveTo>
                  <a:pt x="89" y="136"/>
                </a:moveTo>
                <a:lnTo>
                  <a:pt x="89" y="139"/>
                </a:lnTo>
                <a:lnTo>
                  <a:pt x="89" y="139"/>
                </a:lnTo>
                <a:lnTo>
                  <a:pt x="91" y="139"/>
                </a:lnTo>
                <a:lnTo>
                  <a:pt x="91" y="138"/>
                </a:lnTo>
                <a:lnTo>
                  <a:pt x="91" y="136"/>
                </a:lnTo>
                <a:lnTo>
                  <a:pt x="89" y="136"/>
                </a:lnTo>
                <a:lnTo>
                  <a:pt x="89" y="136"/>
                </a:lnTo>
                <a:close/>
                <a:moveTo>
                  <a:pt x="89" y="128"/>
                </a:moveTo>
                <a:lnTo>
                  <a:pt x="89" y="128"/>
                </a:lnTo>
                <a:lnTo>
                  <a:pt x="89" y="129"/>
                </a:lnTo>
                <a:lnTo>
                  <a:pt x="88" y="130"/>
                </a:lnTo>
                <a:lnTo>
                  <a:pt x="87" y="131"/>
                </a:lnTo>
                <a:lnTo>
                  <a:pt x="87" y="133"/>
                </a:lnTo>
                <a:lnTo>
                  <a:pt x="87" y="133"/>
                </a:lnTo>
                <a:lnTo>
                  <a:pt x="88" y="133"/>
                </a:lnTo>
                <a:lnTo>
                  <a:pt x="88" y="131"/>
                </a:lnTo>
                <a:lnTo>
                  <a:pt x="89" y="130"/>
                </a:lnTo>
                <a:lnTo>
                  <a:pt x="89" y="130"/>
                </a:lnTo>
                <a:lnTo>
                  <a:pt x="91" y="130"/>
                </a:lnTo>
                <a:lnTo>
                  <a:pt x="91" y="130"/>
                </a:lnTo>
                <a:lnTo>
                  <a:pt x="91" y="131"/>
                </a:lnTo>
                <a:lnTo>
                  <a:pt x="92" y="131"/>
                </a:lnTo>
                <a:lnTo>
                  <a:pt x="92" y="131"/>
                </a:lnTo>
                <a:lnTo>
                  <a:pt x="91" y="129"/>
                </a:lnTo>
                <a:lnTo>
                  <a:pt x="89" y="128"/>
                </a:lnTo>
                <a:lnTo>
                  <a:pt x="89" y="128"/>
                </a:lnTo>
                <a:close/>
                <a:moveTo>
                  <a:pt x="95" y="109"/>
                </a:moveTo>
                <a:lnTo>
                  <a:pt x="95" y="106"/>
                </a:lnTo>
                <a:lnTo>
                  <a:pt x="95" y="106"/>
                </a:lnTo>
                <a:lnTo>
                  <a:pt x="94" y="106"/>
                </a:lnTo>
                <a:lnTo>
                  <a:pt x="93" y="108"/>
                </a:lnTo>
                <a:lnTo>
                  <a:pt x="94" y="109"/>
                </a:lnTo>
                <a:lnTo>
                  <a:pt x="95" y="109"/>
                </a:lnTo>
                <a:lnTo>
                  <a:pt x="95" y="109"/>
                </a:lnTo>
                <a:close/>
                <a:moveTo>
                  <a:pt x="89" y="105"/>
                </a:moveTo>
                <a:lnTo>
                  <a:pt x="89" y="105"/>
                </a:lnTo>
                <a:lnTo>
                  <a:pt x="89" y="108"/>
                </a:lnTo>
                <a:lnTo>
                  <a:pt x="91" y="109"/>
                </a:lnTo>
                <a:lnTo>
                  <a:pt x="91" y="109"/>
                </a:lnTo>
                <a:lnTo>
                  <a:pt x="92" y="108"/>
                </a:lnTo>
                <a:lnTo>
                  <a:pt x="92" y="108"/>
                </a:lnTo>
                <a:lnTo>
                  <a:pt x="91" y="105"/>
                </a:lnTo>
                <a:lnTo>
                  <a:pt x="89" y="105"/>
                </a:lnTo>
                <a:lnTo>
                  <a:pt x="89" y="105"/>
                </a:lnTo>
                <a:close/>
                <a:moveTo>
                  <a:pt x="94" y="74"/>
                </a:moveTo>
                <a:lnTo>
                  <a:pt x="94" y="74"/>
                </a:lnTo>
                <a:lnTo>
                  <a:pt x="97" y="73"/>
                </a:lnTo>
                <a:lnTo>
                  <a:pt x="98" y="70"/>
                </a:lnTo>
                <a:lnTo>
                  <a:pt x="98" y="70"/>
                </a:lnTo>
                <a:lnTo>
                  <a:pt x="97" y="70"/>
                </a:lnTo>
                <a:lnTo>
                  <a:pt x="97" y="71"/>
                </a:lnTo>
                <a:lnTo>
                  <a:pt x="95" y="73"/>
                </a:lnTo>
                <a:lnTo>
                  <a:pt x="95" y="73"/>
                </a:lnTo>
                <a:lnTo>
                  <a:pt x="94" y="73"/>
                </a:lnTo>
                <a:lnTo>
                  <a:pt x="94" y="73"/>
                </a:lnTo>
                <a:lnTo>
                  <a:pt x="94" y="74"/>
                </a:lnTo>
                <a:lnTo>
                  <a:pt x="94" y="74"/>
                </a:lnTo>
                <a:lnTo>
                  <a:pt x="93" y="76"/>
                </a:lnTo>
                <a:lnTo>
                  <a:pt x="93" y="76"/>
                </a:lnTo>
                <a:lnTo>
                  <a:pt x="94" y="76"/>
                </a:lnTo>
                <a:lnTo>
                  <a:pt x="94" y="75"/>
                </a:lnTo>
                <a:lnTo>
                  <a:pt x="94" y="74"/>
                </a:lnTo>
                <a:lnTo>
                  <a:pt x="94" y="74"/>
                </a:lnTo>
                <a:close/>
                <a:moveTo>
                  <a:pt x="97" y="78"/>
                </a:moveTo>
                <a:lnTo>
                  <a:pt x="97" y="81"/>
                </a:lnTo>
                <a:lnTo>
                  <a:pt x="97" y="81"/>
                </a:lnTo>
                <a:lnTo>
                  <a:pt x="97" y="81"/>
                </a:lnTo>
                <a:lnTo>
                  <a:pt x="98" y="80"/>
                </a:lnTo>
                <a:lnTo>
                  <a:pt x="97" y="79"/>
                </a:lnTo>
                <a:lnTo>
                  <a:pt x="97" y="78"/>
                </a:lnTo>
                <a:lnTo>
                  <a:pt x="97" y="78"/>
                </a:lnTo>
                <a:close/>
                <a:moveTo>
                  <a:pt x="92" y="84"/>
                </a:moveTo>
                <a:lnTo>
                  <a:pt x="92" y="84"/>
                </a:lnTo>
                <a:lnTo>
                  <a:pt x="93" y="83"/>
                </a:lnTo>
                <a:lnTo>
                  <a:pt x="94" y="81"/>
                </a:lnTo>
                <a:lnTo>
                  <a:pt x="94" y="80"/>
                </a:lnTo>
                <a:lnTo>
                  <a:pt x="94" y="79"/>
                </a:lnTo>
                <a:lnTo>
                  <a:pt x="94" y="79"/>
                </a:lnTo>
                <a:lnTo>
                  <a:pt x="94" y="79"/>
                </a:lnTo>
                <a:lnTo>
                  <a:pt x="93" y="79"/>
                </a:lnTo>
                <a:lnTo>
                  <a:pt x="93" y="78"/>
                </a:lnTo>
                <a:lnTo>
                  <a:pt x="93" y="78"/>
                </a:lnTo>
                <a:lnTo>
                  <a:pt x="93" y="80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97" y="89"/>
                </a:moveTo>
                <a:lnTo>
                  <a:pt x="97" y="89"/>
                </a:lnTo>
                <a:lnTo>
                  <a:pt x="97" y="86"/>
                </a:lnTo>
                <a:lnTo>
                  <a:pt x="97" y="85"/>
                </a:lnTo>
                <a:lnTo>
                  <a:pt x="97" y="85"/>
                </a:lnTo>
                <a:lnTo>
                  <a:pt x="97" y="84"/>
                </a:lnTo>
                <a:lnTo>
                  <a:pt x="97" y="83"/>
                </a:lnTo>
                <a:lnTo>
                  <a:pt x="95" y="83"/>
                </a:lnTo>
                <a:lnTo>
                  <a:pt x="95" y="83"/>
                </a:lnTo>
                <a:lnTo>
                  <a:pt x="95" y="85"/>
                </a:lnTo>
                <a:lnTo>
                  <a:pt x="95" y="88"/>
                </a:lnTo>
                <a:lnTo>
                  <a:pt x="97" y="89"/>
                </a:lnTo>
                <a:lnTo>
                  <a:pt x="97" y="89"/>
                </a:lnTo>
                <a:close/>
                <a:moveTo>
                  <a:pt x="95" y="98"/>
                </a:moveTo>
                <a:lnTo>
                  <a:pt x="95" y="98"/>
                </a:lnTo>
                <a:lnTo>
                  <a:pt x="95" y="95"/>
                </a:lnTo>
                <a:lnTo>
                  <a:pt x="94" y="95"/>
                </a:lnTo>
                <a:lnTo>
                  <a:pt x="94" y="95"/>
                </a:lnTo>
                <a:lnTo>
                  <a:pt x="94" y="96"/>
                </a:lnTo>
                <a:lnTo>
                  <a:pt x="95" y="98"/>
                </a:lnTo>
                <a:lnTo>
                  <a:pt x="95" y="98"/>
                </a:lnTo>
                <a:close/>
                <a:moveTo>
                  <a:pt x="79" y="36"/>
                </a:moveTo>
                <a:lnTo>
                  <a:pt x="79" y="36"/>
                </a:lnTo>
                <a:lnTo>
                  <a:pt x="77" y="36"/>
                </a:lnTo>
                <a:lnTo>
                  <a:pt x="76" y="38"/>
                </a:lnTo>
                <a:lnTo>
                  <a:pt x="76" y="38"/>
                </a:lnTo>
                <a:lnTo>
                  <a:pt x="79" y="39"/>
                </a:lnTo>
                <a:lnTo>
                  <a:pt x="80" y="39"/>
                </a:lnTo>
                <a:lnTo>
                  <a:pt x="80" y="39"/>
                </a:lnTo>
                <a:lnTo>
                  <a:pt x="80" y="38"/>
                </a:lnTo>
                <a:lnTo>
                  <a:pt x="79" y="36"/>
                </a:lnTo>
                <a:lnTo>
                  <a:pt x="79" y="36"/>
                </a:lnTo>
                <a:close/>
                <a:moveTo>
                  <a:pt x="76" y="28"/>
                </a:moveTo>
                <a:lnTo>
                  <a:pt x="76" y="28"/>
                </a:lnTo>
                <a:lnTo>
                  <a:pt x="75" y="29"/>
                </a:lnTo>
                <a:lnTo>
                  <a:pt x="75" y="29"/>
                </a:lnTo>
                <a:lnTo>
                  <a:pt x="75" y="28"/>
                </a:lnTo>
                <a:lnTo>
                  <a:pt x="74" y="29"/>
                </a:lnTo>
                <a:lnTo>
                  <a:pt x="74" y="29"/>
                </a:lnTo>
                <a:lnTo>
                  <a:pt x="75" y="29"/>
                </a:lnTo>
                <a:lnTo>
                  <a:pt x="74" y="30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6" y="31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8"/>
                </a:lnTo>
                <a:lnTo>
                  <a:pt x="76" y="28"/>
                </a:lnTo>
                <a:close/>
                <a:moveTo>
                  <a:pt x="75" y="392"/>
                </a:moveTo>
                <a:lnTo>
                  <a:pt x="75" y="392"/>
                </a:lnTo>
                <a:lnTo>
                  <a:pt x="75" y="395"/>
                </a:lnTo>
                <a:lnTo>
                  <a:pt x="77" y="398"/>
                </a:lnTo>
                <a:lnTo>
                  <a:pt x="77" y="398"/>
                </a:lnTo>
                <a:lnTo>
                  <a:pt x="74" y="402"/>
                </a:lnTo>
                <a:lnTo>
                  <a:pt x="74" y="402"/>
                </a:lnTo>
                <a:lnTo>
                  <a:pt x="71" y="399"/>
                </a:lnTo>
                <a:lnTo>
                  <a:pt x="70" y="395"/>
                </a:lnTo>
                <a:lnTo>
                  <a:pt x="70" y="395"/>
                </a:lnTo>
                <a:lnTo>
                  <a:pt x="71" y="397"/>
                </a:lnTo>
                <a:lnTo>
                  <a:pt x="72" y="399"/>
                </a:lnTo>
                <a:lnTo>
                  <a:pt x="72" y="399"/>
                </a:lnTo>
                <a:lnTo>
                  <a:pt x="74" y="399"/>
                </a:lnTo>
                <a:lnTo>
                  <a:pt x="74" y="398"/>
                </a:lnTo>
                <a:lnTo>
                  <a:pt x="74" y="398"/>
                </a:lnTo>
                <a:lnTo>
                  <a:pt x="71" y="395"/>
                </a:lnTo>
                <a:lnTo>
                  <a:pt x="70" y="393"/>
                </a:lnTo>
                <a:lnTo>
                  <a:pt x="70" y="390"/>
                </a:lnTo>
                <a:lnTo>
                  <a:pt x="71" y="389"/>
                </a:lnTo>
                <a:lnTo>
                  <a:pt x="72" y="389"/>
                </a:lnTo>
                <a:lnTo>
                  <a:pt x="72" y="389"/>
                </a:lnTo>
                <a:lnTo>
                  <a:pt x="71" y="390"/>
                </a:lnTo>
                <a:lnTo>
                  <a:pt x="72" y="392"/>
                </a:lnTo>
                <a:lnTo>
                  <a:pt x="72" y="392"/>
                </a:lnTo>
                <a:lnTo>
                  <a:pt x="74" y="389"/>
                </a:lnTo>
                <a:lnTo>
                  <a:pt x="72" y="387"/>
                </a:lnTo>
                <a:lnTo>
                  <a:pt x="72" y="384"/>
                </a:lnTo>
                <a:lnTo>
                  <a:pt x="74" y="383"/>
                </a:lnTo>
                <a:lnTo>
                  <a:pt x="71" y="383"/>
                </a:lnTo>
                <a:lnTo>
                  <a:pt x="71" y="383"/>
                </a:lnTo>
                <a:lnTo>
                  <a:pt x="71" y="385"/>
                </a:lnTo>
                <a:lnTo>
                  <a:pt x="71" y="388"/>
                </a:lnTo>
                <a:lnTo>
                  <a:pt x="71" y="388"/>
                </a:lnTo>
                <a:lnTo>
                  <a:pt x="70" y="388"/>
                </a:lnTo>
                <a:lnTo>
                  <a:pt x="69" y="385"/>
                </a:lnTo>
                <a:lnTo>
                  <a:pt x="70" y="383"/>
                </a:lnTo>
                <a:lnTo>
                  <a:pt x="70" y="382"/>
                </a:lnTo>
                <a:lnTo>
                  <a:pt x="70" y="382"/>
                </a:lnTo>
                <a:lnTo>
                  <a:pt x="70" y="379"/>
                </a:lnTo>
                <a:lnTo>
                  <a:pt x="71" y="377"/>
                </a:lnTo>
                <a:lnTo>
                  <a:pt x="71" y="377"/>
                </a:lnTo>
                <a:lnTo>
                  <a:pt x="71" y="378"/>
                </a:lnTo>
                <a:lnTo>
                  <a:pt x="72" y="379"/>
                </a:lnTo>
                <a:lnTo>
                  <a:pt x="72" y="379"/>
                </a:lnTo>
                <a:lnTo>
                  <a:pt x="72" y="380"/>
                </a:lnTo>
                <a:lnTo>
                  <a:pt x="71" y="380"/>
                </a:lnTo>
                <a:lnTo>
                  <a:pt x="71" y="382"/>
                </a:lnTo>
                <a:lnTo>
                  <a:pt x="71" y="382"/>
                </a:lnTo>
                <a:lnTo>
                  <a:pt x="72" y="382"/>
                </a:lnTo>
                <a:lnTo>
                  <a:pt x="72" y="383"/>
                </a:lnTo>
                <a:lnTo>
                  <a:pt x="72" y="383"/>
                </a:lnTo>
                <a:lnTo>
                  <a:pt x="74" y="382"/>
                </a:lnTo>
                <a:lnTo>
                  <a:pt x="74" y="380"/>
                </a:lnTo>
                <a:lnTo>
                  <a:pt x="74" y="380"/>
                </a:lnTo>
                <a:lnTo>
                  <a:pt x="75" y="380"/>
                </a:lnTo>
                <a:lnTo>
                  <a:pt x="76" y="382"/>
                </a:lnTo>
                <a:lnTo>
                  <a:pt x="76" y="385"/>
                </a:lnTo>
                <a:lnTo>
                  <a:pt x="76" y="385"/>
                </a:lnTo>
                <a:lnTo>
                  <a:pt x="75" y="389"/>
                </a:lnTo>
                <a:lnTo>
                  <a:pt x="75" y="392"/>
                </a:lnTo>
                <a:lnTo>
                  <a:pt x="75" y="392"/>
                </a:lnTo>
                <a:close/>
                <a:moveTo>
                  <a:pt x="82" y="392"/>
                </a:moveTo>
                <a:lnTo>
                  <a:pt x="82" y="393"/>
                </a:lnTo>
                <a:lnTo>
                  <a:pt x="82" y="393"/>
                </a:lnTo>
                <a:lnTo>
                  <a:pt x="81" y="393"/>
                </a:lnTo>
                <a:lnTo>
                  <a:pt x="81" y="393"/>
                </a:lnTo>
                <a:lnTo>
                  <a:pt x="80" y="394"/>
                </a:lnTo>
                <a:lnTo>
                  <a:pt x="80" y="394"/>
                </a:lnTo>
                <a:lnTo>
                  <a:pt x="80" y="394"/>
                </a:lnTo>
                <a:lnTo>
                  <a:pt x="80" y="392"/>
                </a:lnTo>
                <a:lnTo>
                  <a:pt x="82" y="392"/>
                </a:lnTo>
                <a:lnTo>
                  <a:pt x="82" y="392"/>
                </a:lnTo>
                <a:close/>
                <a:moveTo>
                  <a:pt x="79" y="382"/>
                </a:moveTo>
                <a:lnTo>
                  <a:pt x="79" y="382"/>
                </a:lnTo>
                <a:lnTo>
                  <a:pt x="80" y="378"/>
                </a:lnTo>
                <a:lnTo>
                  <a:pt x="80" y="378"/>
                </a:lnTo>
                <a:lnTo>
                  <a:pt x="80" y="380"/>
                </a:lnTo>
                <a:lnTo>
                  <a:pt x="80" y="382"/>
                </a:lnTo>
                <a:lnTo>
                  <a:pt x="79" y="382"/>
                </a:lnTo>
                <a:lnTo>
                  <a:pt x="79" y="3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8"/>
            </p:custDataLst>
          </p:nvPr>
        </p:nvSpPr>
        <p:spPr>
          <a:xfrm>
            <a:off x="3622675" y="3179763"/>
            <a:ext cx="1358900" cy="369887"/>
          </a:xfrm>
          <a:prstGeom prst="rect">
            <a:avLst/>
          </a:prstGeom>
          <a:noFill/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+mn-ea"/>
              </a:rPr>
              <a:t>PART ONE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Baskerville Old Face" panose="02020602080505020303" pitchFamily="18" charset="0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6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系统组成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2195736" y="1757000"/>
            <a:ext cx="4968686" cy="722000"/>
          </a:xfrm>
          <a:custGeom>
            <a:avLst/>
            <a:gdLst>
              <a:gd name="rtl" fmla="*/ 30400 w 2427908"/>
              <a:gd name="rtt" fmla="*/ 30400 h 456000"/>
              <a:gd name="rtr" fmla="*/ 2397508 w 2427908"/>
              <a:gd name="rtb" fmla="*/ 425600 h 456000"/>
            </a:gdLst>
            <a:ahLst/>
            <a:cxnLst/>
            <a:rect l="rtl" t="rtt" r="rtr" b="rtb"/>
            <a:pathLst>
              <a:path w="2427908" h="456000">
                <a:moveTo>
                  <a:pt x="82080" y="0"/>
                </a:moveTo>
                <a:lnTo>
                  <a:pt x="2345828" y="0"/>
                </a:lnTo>
                <a:cubicBezTo>
                  <a:pt x="2391161" y="0"/>
                  <a:pt x="2427908" y="36747"/>
                  <a:pt x="2427908" y="82080"/>
                </a:cubicBezTo>
                <a:lnTo>
                  <a:pt x="2427908" y="373920"/>
                </a:lnTo>
                <a:cubicBezTo>
                  <a:pt x="2427908" y="419253"/>
                  <a:pt x="2391161" y="456000"/>
                  <a:pt x="2345828" y="456000"/>
                </a:cubicBezTo>
                <a:lnTo>
                  <a:pt x="82080" y="456000"/>
                </a:lnTo>
                <a:cubicBezTo>
                  <a:pt x="36747" y="456000"/>
                  <a:pt x="0" y="419253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FF9933"/>
              </a:gs>
              <a:gs pos="100000">
                <a:srgbClr val="CC6600"/>
              </a:gs>
            </a:gsLst>
            <a:lin ang="5400000" scaled="0"/>
          </a:gradFill>
          <a:ln w="7600" cap="flat">
            <a:solidFill>
              <a:srgbClr val="CC6600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sz="2000" dirty="0" err="1">
                <a:solidFill>
                  <a:srgbClr val="FFFFFF"/>
                </a:solidFill>
                <a:latin typeface="+mj-ea"/>
                <a:ea typeface="+mj-ea"/>
              </a:rPr>
              <a:t>移动APP</a:t>
            </a:r>
            <a:r>
              <a:rPr sz="2000" dirty="0">
                <a:solidFill>
                  <a:srgbClr val="FFFFFF"/>
                </a:solidFill>
                <a:latin typeface="+mj-ea"/>
                <a:ea typeface="+mj-ea"/>
              </a:rPr>
              <a:t>(</a:t>
            </a:r>
            <a:r>
              <a:rPr sz="2000" dirty="0" err="1">
                <a:solidFill>
                  <a:srgbClr val="FFFFFF"/>
                </a:solidFill>
                <a:latin typeface="+mj-ea"/>
                <a:ea typeface="+mj-ea"/>
              </a:rPr>
              <a:t>android、ios</a:t>
            </a:r>
            <a:r>
              <a:rPr sz="2000" dirty="0">
                <a:solidFill>
                  <a:srgbClr val="FFFFFF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195736" y="3201000"/>
            <a:ext cx="4954397" cy="722000"/>
          </a:xfrm>
          <a:custGeom>
            <a:avLst/>
            <a:gdLst>
              <a:gd name="rtl" fmla="*/ 30400 w 2427908"/>
              <a:gd name="rtt" fmla="*/ 30400 h 456000"/>
              <a:gd name="rtr" fmla="*/ 2397508 w 2427908"/>
              <a:gd name="rtb" fmla="*/ 425600 h 456000"/>
            </a:gdLst>
            <a:ahLst/>
            <a:cxnLst/>
            <a:rect l="rtl" t="rtt" r="rtr" b="rtb"/>
            <a:pathLst>
              <a:path w="2427908" h="456000">
                <a:moveTo>
                  <a:pt x="82080" y="0"/>
                </a:moveTo>
                <a:lnTo>
                  <a:pt x="2345828" y="0"/>
                </a:lnTo>
                <a:cubicBezTo>
                  <a:pt x="2391161" y="0"/>
                  <a:pt x="2427908" y="36747"/>
                  <a:pt x="2427908" y="82080"/>
                </a:cubicBezTo>
                <a:lnTo>
                  <a:pt x="2427908" y="373920"/>
                </a:lnTo>
                <a:cubicBezTo>
                  <a:pt x="2427908" y="419253"/>
                  <a:pt x="2391161" y="456000"/>
                  <a:pt x="2345828" y="456000"/>
                </a:cubicBezTo>
                <a:lnTo>
                  <a:pt x="82080" y="456000"/>
                </a:lnTo>
                <a:cubicBezTo>
                  <a:pt x="36747" y="456000"/>
                  <a:pt x="0" y="419253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AED75B"/>
              </a:gs>
              <a:gs pos="100000">
                <a:srgbClr val="7BA428"/>
              </a:gs>
            </a:gsLst>
            <a:lin ang="5400000" scaled="0"/>
          </a:gradFill>
          <a:ln w="7600" cap="flat">
            <a:solidFill>
              <a:srgbClr val="7BA428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sz="2000" dirty="0" err="1">
                <a:solidFill>
                  <a:srgbClr val="FFFFFF"/>
                </a:solidFill>
                <a:latin typeface="+mj-ea"/>
                <a:ea typeface="+mj-ea"/>
              </a:rPr>
              <a:t>API</a:t>
            </a:r>
            <a:r>
              <a:rPr sz="2000" dirty="0" err="1" smtClean="0">
                <a:solidFill>
                  <a:srgbClr val="FFFFFF"/>
                </a:solidFill>
                <a:latin typeface="+mj-ea"/>
                <a:ea typeface="+mj-ea"/>
              </a:rPr>
              <a:t>服务端</a:t>
            </a:r>
            <a:r>
              <a:rPr 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(</a:t>
            </a:r>
            <a:r>
              <a:rPr sz="2000" dirty="0" smtClean="0">
                <a:solidFill>
                  <a:srgbClr val="FFFFFF"/>
                </a:solidFill>
                <a:latin typeface="+mj-ea"/>
                <a:ea typeface="+mj-ea"/>
              </a:rPr>
              <a:t>web</a:t>
            </a: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</a:rPr>
              <a:t>)</a:t>
            </a:r>
            <a:endParaRPr sz="2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212567" y="4509120"/>
            <a:ext cx="4932982" cy="730136"/>
          </a:xfrm>
          <a:custGeom>
            <a:avLst/>
            <a:gdLst>
              <a:gd name="rtl" fmla="*/ 30400 w 2427908"/>
              <a:gd name="rtt" fmla="*/ 30400 h 456000"/>
              <a:gd name="rtr" fmla="*/ 2397508 w 2427908"/>
              <a:gd name="rtb" fmla="*/ 425600 h 456000"/>
            </a:gdLst>
            <a:ahLst/>
            <a:cxnLst/>
            <a:rect l="rtl" t="rtt" r="rtr" b="rtb"/>
            <a:pathLst>
              <a:path w="2427908" h="456000">
                <a:moveTo>
                  <a:pt x="82080" y="0"/>
                </a:moveTo>
                <a:lnTo>
                  <a:pt x="2345828" y="0"/>
                </a:lnTo>
                <a:cubicBezTo>
                  <a:pt x="2391161" y="0"/>
                  <a:pt x="2427908" y="36747"/>
                  <a:pt x="2427908" y="82080"/>
                </a:cubicBezTo>
                <a:lnTo>
                  <a:pt x="2427908" y="373920"/>
                </a:lnTo>
                <a:cubicBezTo>
                  <a:pt x="2427908" y="419253"/>
                  <a:pt x="2391161" y="456000"/>
                  <a:pt x="2345828" y="456000"/>
                </a:cubicBezTo>
                <a:lnTo>
                  <a:pt x="82080" y="456000"/>
                </a:lnTo>
                <a:cubicBezTo>
                  <a:pt x="36747" y="456000"/>
                  <a:pt x="0" y="419253"/>
                  <a:pt x="0" y="373920"/>
                </a:cubicBezTo>
                <a:lnTo>
                  <a:pt x="0" y="82080"/>
                </a:lnTo>
                <a:cubicBezTo>
                  <a:pt x="0" y="36747"/>
                  <a:pt x="36747" y="0"/>
                  <a:pt x="82080" y="0"/>
                </a:cubicBezTo>
                <a:close/>
              </a:path>
            </a:pathLst>
          </a:custGeom>
          <a:gradFill>
            <a:gsLst>
              <a:gs pos="0">
                <a:srgbClr val="6FBDD1"/>
              </a:gs>
              <a:gs pos="100000">
                <a:srgbClr val="358EA6"/>
              </a:gs>
            </a:gsLst>
            <a:lin ang="5400000" scaled="0"/>
          </a:gradFill>
          <a:ln w="7600" cap="flat">
            <a:solidFill>
              <a:srgbClr val="358EA6"/>
            </a:solidFill>
            <a:bevel/>
          </a:ln>
        </p:spPr>
        <p:txBody>
          <a:bodyPr wrap="square" lIns="36000" tIns="18000" rIns="36000" bIns="18000" rtlCol="0" anchor="ctr"/>
          <a:lstStyle/>
          <a:p>
            <a:pPr algn="ctr"/>
            <a:r>
              <a:rPr sz="2000" dirty="0" err="1">
                <a:solidFill>
                  <a:srgbClr val="FFFFFF"/>
                </a:solidFill>
                <a:latin typeface="+mj-ea"/>
                <a:ea typeface="+mj-ea"/>
              </a:rPr>
              <a:t>后台运营管理</a:t>
            </a:r>
            <a:r>
              <a:rPr sz="2000" dirty="0">
                <a:solidFill>
                  <a:srgbClr val="FFFFFF"/>
                </a:solidFill>
                <a:latin typeface="+mj-ea"/>
                <a:ea typeface="+mj-ea"/>
              </a:rPr>
              <a:t>(web)</a:t>
            </a:r>
          </a:p>
        </p:txBody>
      </p:sp>
    </p:spTree>
    <p:extLst>
      <p:ext uri="{BB962C8B-B14F-4D97-AF65-F5344CB8AC3E}">
        <p14:creationId xmlns:p14="http://schemas.microsoft.com/office/powerpoint/2010/main" val="42656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网络架构图</a:t>
            </a:r>
            <a:endParaRPr lang="zh-CN" altLang="en-US" dirty="0"/>
          </a:p>
        </p:txBody>
      </p:sp>
      <p:grpSp>
        <p:nvGrpSpPr>
          <p:cNvPr id="4" name="Group627"/>
          <p:cNvGrpSpPr/>
          <p:nvPr/>
        </p:nvGrpSpPr>
        <p:grpSpPr>
          <a:xfrm>
            <a:off x="837426" y="1531020"/>
            <a:ext cx="7720881" cy="4600815"/>
            <a:chOff x="1743654" y="1529414"/>
            <a:chExt cx="5962301" cy="3901889"/>
          </a:xfrm>
        </p:grpSpPr>
        <p:grpSp>
          <p:nvGrpSpPr>
            <p:cNvPr id="5" name="Internet Cloud"/>
            <p:cNvGrpSpPr/>
            <p:nvPr/>
          </p:nvGrpSpPr>
          <p:grpSpPr>
            <a:xfrm>
              <a:off x="1743654" y="2733268"/>
              <a:ext cx="1398400" cy="734642"/>
              <a:chOff x="1743654" y="2733268"/>
              <a:chExt cx="1398400" cy="734642"/>
            </a:xfrm>
          </p:grpSpPr>
          <p:sp>
            <p:nvSpPr>
              <p:cNvPr id="441" name="任意多边形 440"/>
              <p:cNvSpPr/>
              <p:nvPr/>
            </p:nvSpPr>
            <p:spPr>
              <a:xfrm>
                <a:off x="1743637" y="2733133"/>
                <a:ext cx="1203924" cy="733007"/>
              </a:xfrm>
              <a:custGeom>
                <a:avLst/>
                <a:gdLst/>
                <a:ahLst/>
                <a:cxnLst/>
                <a:rect l="0" t="0" r="0" b="0"/>
                <a:pathLst>
                  <a:path w="1203924" h="733007">
                    <a:moveTo>
                      <a:pt x="210406" y="208221"/>
                    </a:moveTo>
                    <a:cubicBezTo>
                      <a:pt x="210406" y="208221"/>
                      <a:pt x="253379" y="38405"/>
                      <a:pt x="447214" y="5031"/>
                    </a:cubicBezTo>
                    <a:cubicBezTo>
                      <a:pt x="641049" y="-28344"/>
                      <a:pt x="770883" y="109080"/>
                      <a:pt x="784594" y="171902"/>
                    </a:cubicBezTo>
                    <a:cubicBezTo>
                      <a:pt x="784594" y="171902"/>
                      <a:pt x="883340" y="162086"/>
                      <a:pt x="943684" y="212148"/>
                    </a:cubicBezTo>
                    <a:cubicBezTo>
                      <a:pt x="943684" y="212148"/>
                      <a:pt x="1064836" y="134110"/>
                      <a:pt x="1163127" y="239633"/>
                    </a:cubicBezTo>
                    <a:cubicBezTo>
                      <a:pt x="1163127" y="239633"/>
                      <a:pt x="1213408" y="296565"/>
                      <a:pt x="1202442" y="373130"/>
                    </a:cubicBezTo>
                    <a:cubicBezTo>
                      <a:pt x="1202442" y="373130"/>
                      <a:pt x="1182324" y="515461"/>
                      <a:pt x="1039688" y="539019"/>
                    </a:cubicBezTo>
                    <a:cubicBezTo>
                      <a:pt x="1039688" y="539019"/>
                      <a:pt x="896146" y="725523"/>
                      <a:pt x="683108" y="587117"/>
                    </a:cubicBezTo>
                    <a:cubicBezTo>
                      <a:pt x="683108" y="587117"/>
                      <a:pt x="619106" y="739267"/>
                      <a:pt x="436242" y="733007"/>
                    </a:cubicBezTo>
                    <a:cubicBezTo>
                      <a:pt x="436242" y="733007"/>
                      <a:pt x="301839" y="736321"/>
                      <a:pt x="240579" y="590062"/>
                    </a:cubicBezTo>
                    <a:cubicBezTo>
                      <a:pt x="240579" y="590062"/>
                      <a:pt x="21144" y="626381"/>
                      <a:pt x="0" y="400614"/>
                    </a:cubicBezTo>
                    <a:cubicBezTo>
                      <a:pt x="0" y="400614"/>
                      <a:pt x="-10858" y="214111"/>
                      <a:pt x="210406" y="208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40000">
                    <a:srgbClr val="E2F2F9"/>
                  </a:gs>
                  <a:gs pos="72000">
                    <a:srgbClr val="A4D9F0"/>
                  </a:gs>
                  <a:gs pos="100000">
                    <a:srgbClr val="A7DAF0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442" name="任意多边形 441"/>
              <p:cNvSpPr/>
              <p:nvPr/>
            </p:nvSpPr>
            <p:spPr>
              <a:xfrm>
                <a:off x="1772808" y="2750892"/>
                <a:ext cx="1145586" cy="697489"/>
              </a:xfrm>
              <a:custGeom>
                <a:avLst/>
                <a:gdLst/>
                <a:ahLst/>
                <a:cxnLst/>
                <a:rect l="0" t="0" r="0" b="0"/>
                <a:pathLst>
                  <a:path w="1145586" h="697489">
                    <a:moveTo>
                      <a:pt x="200210" y="198132"/>
                    </a:moveTo>
                    <a:cubicBezTo>
                      <a:pt x="200210" y="198132"/>
                      <a:pt x="241101" y="36544"/>
                      <a:pt x="425543" y="4787"/>
                    </a:cubicBezTo>
                    <a:cubicBezTo>
                      <a:pt x="609984" y="-26970"/>
                      <a:pt x="733526" y="103794"/>
                      <a:pt x="746575" y="163573"/>
                    </a:cubicBezTo>
                    <a:cubicBezTo>
                      <a:pt x="746575" y="163573"/>
                      <a:pt x="840537" y="154232"/>
                      <a:pt x="897955" y="201868"/>
                    </a:cubicBezTo>
                    <a:cubicBezTo>
                      <a:pt x="897955" y="201868"/>
                      <a:pt x="1013232" y="127612"/>
                      <a:pt x="1106758" y="228021"/>
                    </a:cubicBezTo>
                    <a:cubicBezTo>
                      <a:pt x="1106758" y="228021"/>
                      <a:pt x="1154607" y="282195"/>
                      <a:pt x="1144172" y="355049"/>
                    </a:cubicBezTo>
                    <a:cubicBezTo>
                      <a:pt x="1144172" y="355049"/>
                      <a:pt x="1125028" y="490484"/>
                      <a:pt x="989307" y="512901"/>
                    </a:cubicBezTo>
                    <a:cubicBezTo>
                      <a:pt x="989307" y="512901"/>
                      <a:pt x="852720" y="690367"/>
                      <a:pt x="650005" y="558669"/>
                    </a:cubicBezTo>
                    <a:cubicBezTo>
                      <a:pt x="650005" y="558669"/>
                      <a:pt x="589105" y="703446"/>
                      <a:pt x="415102" y="697489"/>
                    </a:cubicBezTo>
                    <a:cubicBezTo>
                      <a:pt x="415102" y="697489"/>
                      <a:pt x="287212" y="700642"/>
                      <a:pt x="228921" y="561471"/>
                    </a:cubicBezTo>
                    <a:cubicBezTo>
                      <a:pt x="228921" y="561471"/>
                      <a:pt x="20119" y="596030"/>
                      <a:pt x="0" y="381202"/>
                    </a:cubicBezTo>
                    <a:cubicBezTo>
                      <a:pt x="0" y="381202"/>
                      <a:pt x="-10331" y="203736"/>
                      <a:pt x="200210" y="198132"/>
                    </a:cubicBezTo>
                    <a:close/>
                  </a:path>
                </a:pathLst>
              </a:custGeom>
              <a:solidFill>
                <a:srgbClr val="A0D8EF"/>
              </a:solidFill>
              <a:ln w="7600" cap="flat">
                <a:noFill/>
                <a:bevel/>
              </a:ln>
            </p:spPr>
          </p:sp>
          <p:sp>
            <p:nvSpPr>
              <p:cNvPr id="443" name="任意多边形 442"/>
              <p:cNvSpPr/>
              <p:nvPr/>
            </p:nvSpPr>
            <p:spPr>
              <a:xfrm>
                <a:off x="2344797" y="2978284"/>
                <a:ext cx="797172" cy="489697"/>
              </a:xfrm>
              <a:custGeom>
                <a:avLst/>
                <a:gdLst/>
                <a:ahLst/>
                <a:cxnLst/>
                <a:rect l="0" t="0" r="0" b="0"/>
                <a:pathLst>
                  <a:path w="797172" h="489697">
                    <a:moveTo>
                      <a:pt x="134747" y="142087"/>
                    </a:moveTo>
                    <a:cubicBezTo>
                      <a:pt x="134747" y="142087"/>
                      <a:pt x="188311" y="-30062"/>
                      <a:pt x="376699" y="4622"/>
                    </a:cubicBezTo>
                    <a:cubicBezTo>
                      <a:pt x="376699" y="4622"/>
                      <a:pt x="479672" y="23599"/>
                      <a:pt x="516932" y="116524"/>
                    </a:cubicBezTo>
                    <a:cubicBezTo>
                      <a:pt x="516932" y="116524"/>
                      <a:pt x="572934" y="103436"/>
                      <a:pt x="622992" y="141392"/>
                    </a:cubicBezTo>
                    <a:cubicBezTo>
                      <a:pt x="622992" y="141392"/>
                      <a:pt x="718613" y="81841"/>
                      <a:pt x="783226" y="178774"/>
                    </a:cubicBezTo>
                    <a:cubicBezTo>
                      <a:pt x="783226" y="178774"/>
                      <a:pt x="831387" y="253949"/>
                      <a:pt x="749091" y="313499"/>
                    </a:cubicBezTo>
                    <a:cubicBezTo>
                      <a:pt x="749091" y="313499"/>
                      <a:pt x="717395" y="329205"/>
                      <a:pt x="690575" y="331904"/>
                    </a:cubicBezTo>
                    <a:cubicBezTo>
                      <a:pt x="690575" y="331904"/>
                      <a:pt x="624744" y="509167"/>
                      <a:pt x="434566" y="413622"/>
                    </a:cubicBezTo>
                    <a:cubicBezTo>
                      <a:pt x="434566" y="413622"/>
                      <a:pt x="371174" y="524872"/>
                      <a:pt x="247436" y="478409"/>
                    </a:cubicBezTo>
                    <a:cubicBezTo>
                      <a:pt x="247436" y="478409"/>
                      <a:pt x="199892" y="456159"/>
                      <a:pt x="168805" y="412968"/>
                    </a:cubicBezTo>
                    <a:cubicBezTo>
                      <a:pt x="168805" y="412968"/>
                      <a:pt x="-2476" y="407079"/>
                      <a:pt x="0" y="255912"/>
                    </a:cubicBezTo>
                    <a:cubicBezTo>
                      <a:pt x="0" y="255912"/>
                      <a:pt x="8648" y="137547"/>
                      <a:pt x="134747" y="1420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DFE"/>
                  </a:gs>
                  <a:gs pos="53000">
                    <a:srgbClr val="DCEFF8"/>
                  </a:gs>
                  <a:gs pos="100000">
                    <a:srgbClr val="A1D8EF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444" name="任意多边形 443"/>
              <p:cNvSpPr/>
              <p:nvPr/>
            </p:nvSpPr>
            <p:spPr>
              <a:xfrm>
                <a:off x="2384615" y="3002749"/>
                <a:ext cx="717532" cy="440774"/>
              </a:xfrm>
              <a:custGeom>
                <a:avLst/>
                <a:gdLst/>
                <a:ahLst/>
                <a:cxnLst/>
                <a:rect l="0" t="0" r="0" b="0"/>
                <a:pathLst>
                  <a:path w="717532" h="440774">
                    <a:moveTo>
                      <a:pt x="121286" y="127892"/>
                    </a:moveTo>
                    <a:cubicBezTo>
                      <a:pt x="121286" y="127892"/>
                      <a:pt x="169499" y="-27058"/>
                      <a:pt x="339066" y="4160"/>
                    </a:cubicBezTo>
                    <a:cubicBezTo>
                      <a:pt x="339066" y="4160"/>
                      <a:pt x="431753" y="21242"/>
                      <a:pt x="465289" y="104883"/>
                    </a:cubicBezTo>
                    <a:cubicBezTo>
                      <a:pt x="465289" y="104883"/>
                      <a:pt x="515697" y="93102"/>
                      <a:pt x="560755" y="127266"/>
                    </a:cubicBezTo>
                    <a:cubicBezTo>
                      <a:pt x="560755" y="127266"/>
                      <a:pt x="646824" y="73665"/>
                      <a:pt x="704981" y="160914"/>
                    </a:cubicBezTo>
                    <a:cubicBezTo>
                      <a:pt x="704981" y="160914"/>
                      <a:pt x="748328" y="228578"/>
                      <a:pt x="674257" y="282179"/>
                    </a:cubicBezTo>
                    <a:cubicBezTo>
                      <a:pt x="674257" y="282179"/>
                      <a:pt x="645727" y="296316"/>
                      <a:pt x="621586" y="298745"/>
                    </a:cubicBezTo>
                    <a:cubicBezTo>
                      <a:pt x="621586" y="298745"/>
                      <a:pt x="562332" y="458299"/>
                      <a:pt x="391153" y="372300"/>
                    </a:cubicBezTo>
                    <a:cubicBezTo>
                      <a:pt x="391153" y="372300"/>
                      <a:pt x="334094" y="472435"/>
                      <a:pt x="222717" y="430614"/>
                    </a:cubicBezTo>
                    <a:cubicBezTo>
                      <a:pt x="222717" y="430614"/>
                      <a:pt x="179923" y="410587"/>
                      <a:pt x="151941" y="371711"/>
                    </a:cubicBezTo>
                    <a:cubicBezTo>
                      <a:pt x="151941" y="371711"/>
                      <a:pt x="-2229" y="366410"/>
                      <a:pt x="0" y="230345"/>
                    </a:cubicBezTo>
                    <a:cubicBezTo>
                      <a:pt x="0" y="230345"/>
                      <a:pt x="7784" y="123806"/>
                      <a:pt x="121286" y="127892"/>
                    </a:cubicBezTo>
                    <a:close/>
                  </a:path>
                </a:pathLst>
              </a:custGeom>
              <a:solidFill>
                <a:srgbClr val="A0D8EF"/>
              </a:solidFill>
              <a:ln w="7600" cap="flat">
                <a:noFill/>
                <a:bevel/>
              </a:ln>
            </p:spPr>
          </p:sp>
          <p:sp>
            <p:nvSpPr>
              <p:cNvPr id="445" name="Text 628"/>
              <p:cNvSpPr txBox="1"/>
              <p:nvPr/>
            </p:nvSpPr>
            <p:spPr>
              <a:xfrm>
                <a:off x="2057768" y="3597289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400">
                    <a:solidFill>
                      <a:srgbClr val="1F497D"/>
                    </a:solidFill>
                    <a:latin typeface="+mj-ea"/>
                    <a:ea typeface="+mj-ea"/>
                  </a:rPr>
                  <a:t>互联网</a:t>
                </a:r>
              </a:p>
            </p:txBody>
          </p:sp>
        </p:grpSp>
        <p:grpSp>
          <p:nvGrpSpPr>
            <p:cNvPr id="6" name="Desktop PC 2"/>
            <p:cNvGrpSpPr/>
            <p:nvPr/>
          </p:nvGrpSpPr>
          <p:grpSpPr>
            <a:xfrm>
              <a:off x="4023539" y="4471152"/>
              <a:ext cx="976016" cy="883844"/>
              <a:chOff x="4023539" y="4471152"/>
              <a:chExt cx="976016" cy="883844"/>
            </a:xfrm>
          </p:grpSpPr>
          <p:grpSp>
            <p:nvGrpSpPr>
              <p:cNvPr id="165" name="组合 164"/>
              <p:cNvGrpSpPr/>
              <p:nvPr/>
            </p:nvGrpSpPr>
            <p:grpSpPr>
              <a:xfrm>
                <a:off x="4023539" y="4500598"/>
                <a:ext cx="240095" cy="530610"/>
                <a:chOff x="4023539" y="4500598"/>
                <a:chExt cx="240095" cy="530610"/>
              </a:xfrm>
            </p:grpSpPr>
            <p:sp>
              <p:nvSpPr>
                <p:cNvPr id="429" name="任意多边形 428"/>
                <p:cNvSpPr/>
                <p:nvPr/>
              </p:nvSpPr>
              <p:spPr>
                <a:xfrm>
                  <a:off x="4023539" y="4500598"/>
                  <a:ext cx="240095" cy="5306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0095" h="530610">
                      <a:moveTo>
                        <a:pt x="2291" y="0"/>
                      </a:moveTo>
                      <a:lnTo>
                        <a:pt x="237774" y="0"/>
                      </a:lnTo>
                      <a:cubicBezTo>
                        <a:pt x="239038" y="0"/>
                        <a:pt x="240095" y="1122"/>
                        <a:pt x="240095" y="2506"/>
                      </a:cubicBezTo>
                      <a:lnTo>
                        <a:pt x="240095" y="528070"/>
                      </a:lnTo>
                      <a:cubicBezTo>
                        <a:pt x="240095" y="529455"/>
                        <a:pt x="239038" y="530610"/>
                        <a:pt x="237774" y="530610"/>
                      </a:cubicBezTo>
                      <a:lnTo>
                        <a:pt x="2291" y="530610"/>
                      </a:lnTo>
                      <a:cubicBezTo>
                        <a:pt x="1026" y="530610"/>
                        <a:pt x="0" y="529455"/>
                        <a:pt x="0" y="528070"/>
                      </a:cubicBezTo>
                      <a:lnTo>
                        <a:pt x="0" y="2506"/>
                      </a:lnTo>
                      <a:cubicBezTo>
                        <a:pt x="0" y="1122"/>
                        <a:pt x="1026" y="0"/>
                        <a:pt x="22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A4A4A"/>
                    </a:gs>
                    <a:gs pos="100000">
                      <a:srgbClr val="2A2A2A"/>
                    </a:gs>
                  </a:gsLst>
                  <a:lin ang="5400000" scaled="0"/>
                </a:gradFill>
                <a:ln w="76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430" name="任意多边形 429"/>
                <p:cNvSpPr/>
                <p:nvPr/>
              </p:nvSpPr>
              <p:spPr>
                <a:xfrm>
                  <a:off x="4039781" y="4516517"/>
                  <a:ext cx="105642" cy="3183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5642" h="318366">
                      <a:moveTo>
                        <a:pt x="2512" y="0"/>
                      </a:moveTo>
                      <a:lnTo>
                        <a:pt x="103130" y="0"/>
                      </a:lnTo>
                      <a:cubicBezTo>
                        <a:pt x="104517" y="0"/>
                        <a:pt x="105642" y="1118"/>
                        <a:pt x="105642" y="2558"/>
                      </a:cubicBezTo>
                      <a:lnTo>
                        <a:pt x="105642" y="315758"/>
                      </a:lnTo>
                      <a:cubicBezTo>
                        <a:pt x="105642" y="317199"/>
                        <a:pt x="104517" y="318366"/>
                        <a:pt x="103130" y="318366"/>
                      </a:cubicBezTo>
                      <a:lnTo>
                        <a:pt x="2512" y="318366"/>
                      </a:lnTo>
                      <a:cubicBezTo>
                        <a:pt x="1125" y="318366"/>
                        <a:pt x="0" y="317199"/>
                        <a:pt x="0" y="315758"/>
                      </a:cubicBezTo>
                      <a:lnTo>
                        <a:pt x="0" y="2558"/>
                      </a:lnTo>
                      <a:cubicBezTo>
                        <a:pt x="0" y="1118"/>
                        <a:pt x="1125" y="0"/>
                        <a:pt x="251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72727"/>
                    </a:gs>
                    <a:gs pos="79000">
                      <a:srgbClr val="373737"/>
                    </a:gs>
                    <a:gs pos="100000">
                      <a:srgbClr val="1D1D1D"/>
                    </a:gs>
                  </a:gsLst>
                  <a:lin ang="10800000" scaled="0"/>
                </a:gradFill>
                <a:ln w="7600" cap="flat">
                  <a:solidFill>
                    <a:srgbClr val="7E7E7E"/>
                  </a:solidFill>
                  <a:bevel/>
                </a:ln>
              </p:spPr>
            </p:sp>
            <p:sp>
              <p:nvSpPr>
                <p:cNvPr id="431" name="任意多边形 430"/>
                <p:cNvSpPr/>
                <p:nvPr/>
              </p:nvSpPr>
              <p:spPr>
                <a:xfrm>
                  <a:off x="4039781" y="4834882"/>
                  <a:ext cx="105642" cy="18040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5642" h="180407">
                      <a:moveTo>
                        <a:pt x="2492" y="0"/>
                      </a:moveTo>
                      <a:lnTo>
                        <a:pt x="103150" y="0"/>
                      </a:lnTo>
                      <a:cubicBezTo>
                        <a:pt x="104527" y="0"/>
                        <a:pt x="105642" y="1299"/>
                        <a:pt x="105642" y="2901"/>
                      </a:cubicBezTo>
                      <a:lnTo>
                        <a:pt x="105642" y="177487"/>
                      </a:lnTo>
                      <a:cubicBezTo>
                        <a:pt x="105642" y="179089"/>
                        <a:pt x="104527" y="180407"/>
                        <a:pt x="103150" y="180407"/>
                      </a:cubicBezTo>
                      <a:lnTo>
                        <a:pt x="2492" y="180407"/>
                      </a:lnTo>
                      <a:cubicBezTo>
                        <a:pt x="1116" y="180407"/>
                        <a:pt x="0" y="179089"/>
                        <a:pt x="0" y="177487"/>
                      </a:cubicBezTo>
                      <a:lnTo>
                        <a:pt x="0" y="2901"/>
                      </a:lnTo>
                      <a:cubicBezTo>
                        <a:pt x="0" y="1299"/>
                        <a:pt x="1116" y="0"/>
                        <a:pt x="24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72727"/>
                    </a:gs>
                    <a:gs pos="83000">
                      <a:srgbClr val="383838"/>
                    </a:gs>
                    <a:gs pos="100000">
                      <a:srgbClr val="1D1D1D"/>
                    </a:gs>
                  </a:gsLst>
                  <a:lin ang="10800000" scaled="0"/>
                </a:gradFill>
                <a:ln w="7600" cap="flat">
                  <a:solidFill>
                    <a:srgbClr val="7E7E7E"/>
                  </a:solidFill>
                  <a:bevel/>
                </a:ln>
              </p:spPr>
            </p:sp>
            <p:sp>
              <p:nvSpPr>
                <p:cNvPr id="432" name="任意多边形 431"/>
                <p:cNvSpPr/>
                <p:nvPr/>
              </p:nvSpPr>
              <p:spPr>
                <a:xfrm>
                  <a:off x="4144715" y="4516517"/>
                  <a:ext cx="100840" cy="4987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840" h="498774">
                      <a:moveTo>
                        <a:pt x="2416" y="0"/>
                      </a:moveTo>
                      <a:lnTo>
                        <a:pt x="98424" y="0"/>
                      </a:lnTo>
                      <a:cubicBezTo>
                        <a:pt x="99758" y="0"/>
                        <a:pt x="100840" y="1201"/>
                        <a:pt x="100840" y="2682"/>
                      </a:cubicBezTo>
                      <a:lnTo>
                        <a:pt x="100840" y="496065"/>
                      </a:lnTo>
                      <a:cubicBezTo>
                        <a:pt x="100840" y="497545"/>
                        <a:pt x="99758" y="498774"/>
                        <a:pt x="98424" y="498774"/>
                      </a:cubicBezTo>
                      <a:lnTo>
                        <a:pt x="2416" y="498774"/>
                      </a:lnTo>
                      <a:cubicBezTo>
                        <a:pt x="1082" y="498774"/>
                        <a:pt x="0" y="497545"/>
                        <a:pt x="0" y="496065"/>
                      </a:cubicBezTo>
                      <a:lnTo>
                        <a:pt x="0" y="2682"/>
                      </a:lnTo>
                      <a:cubicBezTo>
                        <a:pt x="0" y="1201"/>
                        <a:pt x="1082" y="0"/>
                        <a:pt x="24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72727"/>
                    </a:gs>
                    <a:gs pos="13000">
                      <a:srgbClr val="373737"/>
                    </a:gs>
                    <a:gs pos="100000">
                      <a:srgbClr val="1D1D1D"/>
                    </a:gs>
                  </a:gsLst>
                  <a:lin ang="10800000" scaled="0"/>
                </a:gradFill>
                <a:ln w="7600" cap="flat">
                  <a:solidFill>
                    <a:srgbClr val="7E7E7E"/>
                  </a:solidFill>
                  <a:bevel/>
                </a:ln>
              </p:spPr>
            </p:sp>
            <p:sp>
              <p:nvSpPr>
                <p:cNvPr id="433" name="任意多边形 432"/>
                <p:cNvSpPr/>
                <p:nvPr/>
              </p:nvSpPr>
              <p:spPr>
                <a:xfrm>
                  <a:off x="4024984" y="4501037"/>
                  <a:ext cx="154109" cy="5297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109" h="529731">
                      <a:moveTo>
                        <a:pt x="0" y="0"/>
                      </a:moveTo>
                      <a:lnTo>
                        <a:pt x="154109" y="0"/>
                      </a:lnTo>
                      <a:lnTo>
                        <a:pt x="108796" y="529731"/>
                      </a:lnTo>
                      <a:lnTo>
                        <a:pt x="845" y="529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5000"/>
                      </a:srgbClr>
                    </a:gs>
                    <a:gs pos="44000">
                      <a:srgbClr val="686868">
                        <a:alpha val="0"/>
                      </a:srgbClr>
                    </a:gs>
                  </a:gsLst>
                  <a:lin ang="111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434" name="组合 433"/>
                <p:cNvGrpSpPr/>
                <p:nvPr/>
              </p:nvGrpSpPr>
              <p:grpSpPr>
                <a:xfrm>
                  <a:off x="4181525" y="4825456"/>
                  <a:ext cx="38307" cy="38307"/>
                  <a:chOff x="4181525" y="4825456"/>
                  <a:chExt cx="38307" cy="38307"/>
                </a:xfrm>
              </p:grpSpPr>
              <p:sp>
                <p:nvSpPr>
                  <p:cNvPr id="435" name="任意多边形 434"/>
                  <p:cNvSpPr/>
                  <p:nvPr/>
                </p:nvSpPr>
                <p:spPr>
                  <a:xfrm>
                    <a:off x="4181525" y="4825456"/>
                    <a:ext cx="38307" cy="3830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307" h="38307">
                        <a:moveTo>
                          <a:pt x="0" y="19154"/>
                        </a:moveTo>
                        <a:cubicBezTo>
                          <a:pt x="0" y="8544"/>
                          <a:pt x="8544" y="0"/>
                          <a:pt x="19154" y="0"/>
                        </a:cubicBezTo>
                        <a:cubicBezTo>
                          <a:pt x="29710" y="0"/>
                          <a:pt x="38307" y="8544"/>
                          <a:pt x="38307" y="19154"/>
                        </a:cubicBezTo>
                        <a:cubicBezTo>
                          <a:pt x="38307" y="29710"/>
                          <a:pt x="29710" y="38307"/>
                          <a:pt x="19154" y="38307"/>
                        </a:cubicBezTo>
                        <a:cubicBezTo>
                          <a:pt x="8544" y="38307"/>
                          <a:pt x="0" y="29710"/>
                          <a:pt x="0" y="19154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404040"/>
                      </a:gs>
                      <a:gs pos="50000">
                        <a:srgbClr val="D8D8D8"/>
                      </a:gs>
                      <a:gs pos="0">
                        <a:srgbClr val="40404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7600" cap="flat">
                    <a:solidFill>
                      <a:srgbClr val="000000"/>
                    </a:solidFill>
                    <a:bevel/>
                  </a:ln>
                </p:spPr>
              </p:sp>
              <p:sp>
                <p:nvSpPr>
                  <p:cNvPr id="436" name="任意多边形 435"/>
                  <p:cNvSpPr/>
                  <p:nvPr/>
                </p:nvSpPr>
                <p:spPr>
                  <a:xfrm>
                    <a:off x="4185804" y="4829736"/>
                    <a:ext cx="29748" cy="2974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48" h="29748">
                        <a:moveTo>
                          <a:pt x="0" y="14874"/>
                        </a:moveTo>
                        <a:cubicBezTo>
                          <a:pt x="0" y="6635"/>
                          <a:pt x="6635" y="0"/>
                          <a:pt x="14874" y="0"/>
                        </a:cubicBezTo>
                        <a:cubicBezTo>
                          <a:pt x="23072" y="0"/>
                          <a:pt x="29748" y="6635"/>
                          <a:pt x="29748" y="14874"/>
                        </a:cubicBezTo>
                        <a:cubicBezTo>
                          <a:pt x="29748" y="23072"/>
                          <a:pt x="23072" y="29748"/>
                          <a:pt x="14874" y="29748"/>
                        </a:cubicBezTo>
                        <a:cubicBezTo>
                          <a:pt x="6635" y="29748"/>
                          <a:pt x="0" y="23072"/>
                          <a:pt x="0" y="14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437" name="任意多边形 436"/>
                  <p:cNvSpPr/>
                  <p:nvPr/>
                </p:nvSpPr>
                <p:spPr>
                  <a:xfrm>
                    <a:off x="4185804" y="4829736"/>
                    <a:ext cx="29748" cy="2974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48" h="29748">
                        <a:moveTo>
                          <a:pt x="0" y="14874"/>
                        </a:moveTo>
                        <a:cubicBezTo>
                          <a:pt x="0" y="6635"/>
                          <a:pt x="6635" y="0"/>
                          <a:pt x="14874" y="0"/>
                        </a:cubicBezTo>
                        <a:cubicBezTo>
                          <a:pt x="23072" y="0"/>
                          <a:pt x="29748" y="6635"/>
                          <a:pt x="29748" y="14874"/>
                        </a:cubicBezTo>
                        <a:cubicBezTo>
                          <a:pt x="29748" y="23072"/>
                          <a:pt x="23072" y="29748"/>
                          <a:pt x="14874" y="29748"/>
                        </a:cubicBezTo>
                        <a:cubicBezTo>
                          <a:pt x="6635" y="29748"/>
                          <a:pt x="0" y="23072"/>
                          <a:pt x="0" y="14874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438" name="组合 437"/>
                  <p:cNvGrpSpPr/>
                  <p:nvPr/>
                </p:nvGrpSpPr>
                <p:grpSpPr>
                  <a:xfrm>
                    <a:off x="4193839" y="4834793"/>
                    <a:ext cx="13679" cy="16897"/>
                    <a:chOff x="4193839" y="4834793"/>
                    <a:chExt cx="13679" cy="16897"/>
                  </a:xfrm>
                </p:grpSpPr>
                <p:sp>
                  <p:nvSpPr>
                    <p:cNvPr id="439" name="任意多边形 438"/>
                    <p:cNvSpPr/>
                    <p:nvPr/>
                  </p:nvSpPr>
                  <p:spPr>
                    <a:xfrm>
                      <a:off x="4199571" y="4834796"/>
                      <a:ext cx="2216" cy="961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16" h="9615">
                          <a:moveTo>
                            <a:pt x="1089" y="-13"/>
                          </a:moveTo>
                          <a:lnTo>
                            <a:pt x="1089" y="-13"/>
                          </a:lnTo>
                          <a:cubicBezTo>
                            <a:pt x="1698" y="-13"/>
                            <a:pt x="2191" y="481"/>
                            <a:pt x="2191" y="1089"/>
                          </a:cubicBezTo>
                          <a:lnTo>
                            <a:pt x="2191" y="8501"/>
                          </a:lnTo>
                          <a:cubicBezTo>
                            <a:pt x="2191" y="9110"/>
                            <a:pt x="1698" y="9603"/>
                            <a:pt x="1089" y="9603"/>
                          </a:cubicBezTo>
                          <a:lnTo>
                            <a:pt x="1089" y="9603"/>
                          </a:lnTo>
                          <a:cubicBezTo>
                            <a:pt x="481" y="9603"/>
                            <a:pt x="-13" y="9110"/>
                            <a:pt x="-13" y="8501"/>
                          </a:cubicBezTo>
                          <a:lnTo>
                            <a:pt x="-13" y="1089"/>
                          </a:lnTo>
                          <a:cubicBezTo>
                            <a:pt x="-13" y="481"/>
                            <a:pt x="481" y="-13"/>
                            <a:pt x="1089" y="-13"/>
                          </a:cubicBezTo>
                          <a:close/>
                        </a:path>
                      </a:pathLst>
                    </a:custGeom>
                    <a:solidFill>
                      <a:srgbClr val="FF45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440" name="任意多边形 439"/>
                    <p:cNvSpPr/>
                    <p:nvPr/>
                  </p:nvSpPr>
                  <p:spPr>
                    <a:xfrm>
                      <a:off x="4193839" y="4838754"/>
                      <a:ext cx="13679" cy="129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679" h="12933">
                          <a:moveTo>
                            <a:pt x="4434" y="1924"/>
                          </a:moveTo>
                          <a:cubicBezTo>
                            <a:pt x="5475" y="1775"/>
                            <a:pt x="4665" y="-349"/>
                            <a:pt x="3743" y="20"/>
                          </a:cubicBezTo>
                          <a:cubicBezTo>
                            <a:pt x="2822" y="389"/>
                            <a:pt x="0" y="1763"/>
                            <a:pt x="0" y="5912"/>
                          </a:cubicBezTo>
                          <a:cubicBezTo>
                            <a:pt x="-40" y="10061"/>
                            <a:pt x="2945" y="12950"/>
                            <a:pt x="6893" y="12933"/>
                          </a:cubicBezTo>
                          <a:cubicBezTo>
                            <a:pt x="10503" y="12897"/>
                            <a:pt x="13502" y="10926"/>
                            <a:pt x="13679" y="6150"/>
                          </a:cubicBezTo>
                          <a:cubicBezTo>
                            <a:pt x="13821" y="1456"/>
                            <a:pt x="9037" y="-240"/>
                            <a:pt x="8844" y="42"/>
                          </a:cubicBezTo>
                          <a:cubicBezTo>
                            <a:pt x="8367" y="738"/>
                            <a:pt x="8168" y="1530"/>
                            <a:pt x="9116" y="1986"/>
                          </a:cubicBezTo>
                          <a:cubicBezTo>
                            <a:pt x="10801" y="2797"/>
                            <a:pt x="11425" y="4795"/>
                            <a:pt x="11488" y="6043"/>
                          </a:cubicBezTo>
                          <a:cubicBezTo>
                            <a:pt x="11570" y="7684"/>
                            <a:pt x="11308" y="10600"/>
                            <a:pt x="6806" y="10600"/>
                          </a:cubicBezTo>
                          <a:cubicBezTo>
                            <a:pt x="2305" y="10600"/>
                            <a:pt x="2064" y="7637"/>
                            <a:pt x="2000" y="6293"/>
                          </a:cubicBezTo>
                          <a:cubicBezTo>
                            <a:pt x="1937" y="4982"/>
                            <a:pt x="2284" y="2231"/>
                            <a:pt x="4434" y="1924"/>
                          </a:cubicBezTo>
                          <a:close/>
                        </a:path>
                      </a:pathLst>
                    </a:custGeom>
                    <a:solidFill>
                      <a:srgbClr val="FF4500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  <p:grpSp>
            <p:nvGrpSpPr>
              <p:cNvPr id="166" name="组合 165"/>
              <p:cNvGrpSpPr/>
              <p:nvPr/>
            </p:nvGrpSpPr>
            <p:grpSpPr>
              <a:xfrm>
                <a:off x="4920604" y="5007635"/>
                <a:ext cx="78951" cy="47146"/>
                <a:chOff x="4920604" y="5007635"/>
                <a:chExt cx="78951" cy="47146"/>
              </a:xfrm>
            </p:grpSpPr>
            <p:sp>
              <p:nvSpPr>
                <p:cNvPr id="426" name="任意多边形 425"/>
                <p:cNvSpPr/>
                <p:nvPr/>
              </p:nvSpPr>
              <p:spPr>
                <a:xfrm>
                  <a:off x="4923605" y="5007504"/>
                  <a:ext cx="75708" cy="475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708" h="47503">
                      <a:moveTo>
                        <a:pt x="0" y="19319"/>
                      </a:moveTo>
                      <a:cubicBezTo>
                        <a:pt x="3462" y="10815"/>
                        <a:pt x="15473" y="4280"/>
                        <a:pt x="22407" y="2308"/>
                      </a:cubicBezTo>
                      <a:cubicBezTo>
                        <a:pt x="29341" y="336"/>
                        <a:pt x="42560" y="-1391"/>
                        <a:pt x="52496" y="1566"/>
                      </a:cubicBezTo>
                      <a:cubicBezTo>
                        <a:pt x="60828" y="4045"/>
                        <a:pt x="69305" y="9427"/>
                        <a:pt x="73484" y="20800"/>
                      </a:cubicBezTo>
                      <a:cubicBezTo>
                        <a:pt x="75502" y="26293"/>
                        <a:pt x="76641" y="35595"/>
                        <a:pt x="74784" y="40031"/>
                      </a:cubicBezTo>
                      <a:cubicBezTo>
                        <a:pt x="73564" y="42946"/>
                        <a:pt x="64382" y="48170"/>
                        <a:pt x="49895" y="47432"/>
                      </a:cubicBezTo>
                      <a:cubicBezTo>
                        <a:pt x="32081" y="46520"/>
                        <a:pt x="20798" y="40031"/>
                        <a:pt x="20798" y="40031"/>
                      </a:cubicBezTo>
                      <a:cubicBezTo>
                        <a:pt x="20798" y="40031"/>
                        <a:pt x="16519" y="20993"/>
                        <a:pt x="11388" y="17347"/>
                      </a:cubicBezTo>
                      <a:cubicBezTo>
                        <a:pt x="7920" y="14883"/>
                        <a:pt x="3091" y="14144"/>
                        <a:pt x="0" y="1931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383B3B"/>
                    </a:gs>
                    <a:gs pos="83156">
                      <a:srgbClr val="383B3B"/>
                    </a:gs>
                    <a:gs pos="0">
                      <a:srgbClr val="A5A5A5"/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miter lim="800000"/>
                </a:ln>
              </p:spPr>
            </p:sp>
            <p:sp>
              <p:nvSpPr>
                <p:cNvPr id="427" name="任意多边形 426"/>
                <p:cNvSpPr/>
                <p:nvPr/>
              </p:nvSpPr>
              <p:spPr>
                <a:xfrm>
                  <a:off x="4921045" y="5022445"/>
                  <a:ext cx="23402" cy="250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402" h="25011">
                      <a:moveTo>
                        <a:pt x="0" y="11858"/>
                      </a:moveTo>
                      <a:cubicBezTo>
                        <a:pt x="0" y="11858"/>
                        <a:pt x="18038" y="23242"/>
                        <a:pt x="23361" y="25093"/>
                      </a:cubicBezTo>
                      <a:cubicBezTo>
                        <a:pt x="21998" y="19177"/>
                        <a:pt x="19398" y="2164"/>
                        <a:pt x="10111" y="315"/>
                      </a:cubicBezTo>
                      <a:cubicBezTo>
                        <a:pt x="1939" y="-1904"/>
                        <a:pt x="0" y="11858"/>
                        <a:pt x="0" y="1185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8D8D8"/>
                    </a:gs>
                    <a:gs pos="100000">
                      <a:srgbClr val="BFBFBF"/>
                    </a:gs>
                  </a:gsLst>
                  <a:lin ang="10800000" scaled="0"/>
                </a:gradFill>
                <a:ln w="7600" cap="flat">
                  <a:noFill/>
                  <a:miter lim="800000"/>
                </a:ln>
              </p:spPr>
            </p:sp>
            <p:sp>
              <p:nvSpPr>
                <p:cNvPr id="428" name="任意多边形 427"/>
                <p:cNvSpPr/>
                <p:nvPr/>
              </p:nvSpPr>
              <p:spPr>
                <a:xfrm>
                  <a:off x="4949263" y="5017846"/>
                  <a:ext cx="19056" cy="160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056" h="16034">
                      <a:moveTo>
                        <a:pt x="9507" y="0"/>
                      </a:moveTo>
                      <a:cubicBezTo>
                        <a:pt x="4159" y="0"/>
                        <a:pt x="48" y="3576"/>
                        <a:pt x="23" y="8033"/>
                      </a:cubicBezTo>
                      <a:cubicBezTo>
                        <a:pt x="0" y="12490"/>
                        <a:pt x="4248" y="16034"/>
                        <a:pt x="9507" y="16034"/>
                      </a:cubicBezTo>
                      <a:cubicBezTo>
                        <a:pt x="14767" y="16034"/>
                        <a:pt x="19056" y="12490"/>
                        <a:pt x="19056" y="8025"/>
                      </a:cubicBezTo>
                      <a:cubicBezTo>
                        <a:pt x="19056" y="3560"/>
                        <a:pt x="14855" y="0"/>
                        <a:pt x="9507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A8B1B2"/>
                    </a:gs>
                    <a:gs pos="70803">
                      <a:srgbClr val="A8B1B2"/>
                    </a:gs>
                    <a:gs pos="0">
                      <a:srgbClr val="DAEAFD"/>
                    </a:gs>
                  </a:gsLst>
                  <a:path path="circle">
                    <a:fillToRect l="50000" t="50000" r="50000" b="50000"/>
                  </a:path>
                </a:gradFill>
                <a:ln w="3164" cap="flat">
                  <a:noFill/>
                  <a:miter lim="800000"/>
                </a:ln>
              </p:spPr>
            </p:sp>
          </p:grpSp>
          <p:grpSp>
            <p:nvGrpSpPr>
              <p:cNvPr id="167" name="组合 166"/>
              <p:cNvGrpSpPr/>
              <p:nvPr/>
            </p:nvGrpSpPr>
            <p:grpSpPr>
              <a:xfrm>
                <a:off x="4332487" y="5003185"/>
                <a:ext cx="548642" cy="56046"/>
                <a:chOff x="4332487" y="5003185"/>
                <a:chExt cx="548642" cy="56046"/>
              </a:xfrm>
            </p:grpSpPr>
            <p:sp>
              <p:nvSpPr>
                <p:cNvPr id="177" name="任意多边形 176"/>
                <p:cNvSpPr/>
                <p:nvPr/>
              </p:nvSpPr>
              <p:spPr>
                <a:xfrm>
                  <a:off x="4332435" y="5007654"/>
                  <a:ext cx="548746" cy="513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8746" h="51392">
                      <a:moveTo>
                        <a:pt x="10222" y="0"/>
                      </a:moveTo>
                      <a:cubicBezTo>
                        <a:pt x="10222" y="0"/>
                        <a:pt x="3667" y="15359"/>
                        <a:pt x="1358" y="25599"/>
                      </a:cubicBezTo>
                      <a:cubicBezTo>
                        <a:pt x="0" y="35838"/>
                        <a:pt x="-1762" y="49998"/>
                        <a:pt x="4053" y="51195"/>
                      </a:cubicBezTo>
                      <a:cubicBezTo>
                        <a:pt x="4053" y="51195"/>
                        <a:pt x="544000" y="51195"/>
                        <a:pt x="544000" y="51195"/>
                      </a:cubicBezTo>
                      <a:cubicBezTo>
                        <a:pt x="547771" y="48938"/>
                        <a:pt x="552516" y="47381"/>
                        <a:pt x="544000" y="27647"/>
                      </a:cubicBezTo>
                      <a:cubicBezTo>
                        <a:pt x="535136" y="7911"/>
                        <a:pt x="519151" y="0"/>
                        <a:pt x="519151" y="0"/>
                      </a:cubicBezTo>
                      <a:lnTo>
                        <a:pt x="1022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5A5A5"/>
                    </a:gs>
                    <a:gs pos="100000">
                      <a:srgbClr val="0C0C0C"/>
                    </a:gs>
                  </a:gsLst>
                  <a:lin ang="5400000" scaled="0"/>
                </a:gradFill>
                <a:ln w="7600" cap="flat">
                  <a:noFill/>
                  <a:miter lim="800000"/>
                </a:ln>
              </p:spPr>
            </p:sp>
            <p:sp>
              <p:nvSpPr>
                <p:cNvPr id="178" name="任意多边形 177"/>
                <p:cNvSpPr/>
                <p:nvPr/>
              </p:nvSpPr>
              <p:spPr>
                <a:xfrm>
                  <a:off x="4333684" y="5007822"/>
                  <a:ext cx="544244" cy="472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4244" h="47217">
                      <a:moveTo>
                        <a:pt x="10138" y="578"/>
                      </a:moveTo>
                      <a:cubicBezTo>
                        <a:pt x="10138" y="578"/>
                        <a:pt x="3637" y="14492"/>
                        <a:pt x="1347" y="23768"/>
                      </a:cubicBezTo>
                      <a:cubicBezTo>
                        <a:pt x="0" y="33044"/>
                        <a:pt x="-1748" y="45871"/>
                        <a:pt x="4020" y="46956"/>
                      </a:cubicBezTo>
                      <a:cubicBezTo>
                        <a:pt x="4020" y="46956"/>
                        <a:pt x="539520" y="46956"/>
                        <a:pt x="539520" y="46956"/>
                      </a:cubicBezTo>
                      <a:cubicBezTo>
                        <a:pt x="543259" y="44912"/>
                        <a:pt x="547968" y="43501"/>
                        <a:pt x="539520" y="25623"/>
                      </a:cubicBezTo>
                      <a:cubicBezTo>
                        <a:pt x="531827" y="7756"/>
                        <a:pt x="519683" y="271"/>
                        <a:pt x="519683" y="271"/>
                      </a:cubicBezTo>
                      <a:lnTo>
                        <a:pt x="10138" y="57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E1ECEE"/>
                    </a:gs>
                    <a:gs pos="99240">
                      <a:srgbClr val="E1ECEE"/>
                    </a:gs>
                    <a:gs pos="0">
                      <a:srgbClr val="383B3B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7600" cap="flat">
                  <a:noFill/>
                  <a:miter lim="800000"/>
                </a:ln>
              </p:spPr>
            </p:sp>
            <p:grpSp>
              <p:nvGrpSpPr>
                <p:cNvPr id="179" name="组合 178"/>
                <p:cNvGrpSpPr/>
                <p:nvPr/>
              </p:nvGrpSpPr>
              <p:grpSpPr>
                <a:xfrm>
                  <a:off x="4770473" y="5007183"/>
                  <a:ext cx="86615" cy="11903"/>
                  <a:chOff x="4770473" y="5007183"/>
                  <a:chExt cx="86615" cy="11903"/>
                </a:xfrm>
              </p:grpSpPr>
              <p:sp>
                <p:nvSpPr>
                  <p:cNvPr id="422" name="任意多边形 421"/>
                  <p:cNvSpPr/>
                  <p:nvPr/>
                </p:nvSpPr>
                <p:spPr>
                  <a:xfrm>
                    <a:off x="4770544" y="5007234"/>
                    <a:ext cx="25130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130" h="11660">
                        <a:moveTo>
                          <a:pt x="819" y="11417"/>
                        </a:moveTo>
                        <a:lnTo>
                          <a:pt x="25020" y="11696"/>
                        </a:lnTo>
                        <a:lnTo>
                          <a:pt x="18605" y="36"/>
                        </a:lnTo>
                        <a:lnTo>
                          <a:pt x="2685" y="36"/>
                        </a:lnTo>
                        <a:lnTo>
                          <a:pt x="-71" y="6022"/>
                        </a:lnTo>
                        <a:lnTo>
                          <a:pt x="819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423" name="任意多边形 422"/>
                  <p:cNvSpPr/>
                  <p:nvPr/>
                </p:nvSpPr>
                <p:spPr>
                  <a:xfrm>
                    <a:off x="4790552" y="5007535"/>
                    <a:ext cx="27124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124" h="11346">
                        <a:moveTo>
                          <a:pt x="76" y="11408"/>
                        </a:moveTo>
                        <a:lnTo>
                          <a:pt x="27162" y="11408"/>
                        </a:lnTo>
                        <a:lnTo>
                          <a:pt x="22051" y="0"/>
                        </a:lnTo>
                        <a:lnTo>
                          <a:pt x="4724" y="0"/>
                        </a:lnTo>
                        <a:lnTo>
                          <a:pt x="76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424" name="任意多边形 423"/>
                  <p:cNvSpPr/>
                  <p:nvPr/>
                </p:nvSpPr>
                <p:spPr>
                  <a:xfrm>
                    <a:off x="4813057" y="5007577"/>
                    <a:ext cx="24923" cy="112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923" h="11228">
                        <a:moveTo>
                          <a:pt x="-101" y="11418"/>
                        </a:moveTo>
                        <a:lnTo>
                          <a:pt x="24802" y="11406"/>
                        </a:lnTo>
                        <a:lnTo>
                          <a:pt x="19054" y="0"/>
                        </a:lnTo>
                        <a:lnTo>
                          <a:pt x="3951" y="0"/>
                        </a:lnTo>
                        <a:lnTo>
                          <a:pt x="-101" y="1141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425" name="任意多边形 424"/>
                  <p:cNvSpPr/>
                  <p:nvPr/>
                </p:nvSpPr>
                <p:spPr>
                  <a:xfrm>
                    <a:off x="4833890" y="5007392"/>
                    <a:ext cx="23162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162" h="11346">
                        <a:moveTo>
                          <a:pt x="65" y="11408"/>
                        </a:moveTo>
                        <a:lnTo>
                          <a:pt x="23195" y="11408"/>
                        </a:lnTo>
                        <a:lnTo>
                          <a:pt x="18831" y="0"/>
                        </a:lnTo>
                        <a:lnTo>
                          <a:pt x="4034" y="0"/>
                        </a:lnTo>
                        <a:lnTo>
                          <a:pt x="65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80" name="组合 179"/>
                <p:cNvGrpSpPr/>
                <p:nvPr/>
              </p:nvGrpSpPr>
              <p:grpSpPr>
                <a:xfrm>
                  <a:off x="4690763" y="5003619"/>
                  <a:ext cx="66741" cy="11660"/>
                  <a:chOff x="4690763" y="5003619"/>
                  <a:chExt cx="66741" cy="11660"/>
                </a:xfrm>
              </p:grpSpPr>
              <p:sp>
                <p:nvSpPr>
                  <p:cNvPr id="419" name="任意多边形 418"/>
                  <p:cNvSpPr/>
                  <p:nvPr/>
                </p:nvSpPr>
                <p:spPr>
                  <a:xfrm>
                    <a:off x="4690713" y="5003494"/>
                    <a:ext cx="24474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474" h="11660">
                        <a:moveTo>
                          <a:pt x="332" y="11417"/>
                        </a:moveTo>
                        <a:lnTo>
                          <a:pt x="24533" y="11697"/>
                        </a:lnTo>
                        <a:lnTo>
                          <a:pt x="18118" y="36"/>
                        </a:lnTo>
                        <a:lnTo>
                          <a:pt x="2198" y="36"/>
                        </a:lnTo>
                        <a:lnTo>
                          <a:pt x="59" y="5624"/>
                        </a:lnTo>
                        <a:lnTo>
                          <a:pt x="332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420" name="任意多边形 419"/>
                  <p:cNvSpPr/>
                  <p:nvPr/>
                </p:nvSpPr>
                <p:spPr>
                  <a:xfrm>
                    <a:off x="4710234" y="5003794"/>
                    <a:ext cx="27123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123" h="11346">
                        <a:moveTo>
                          <a:pt x="76" y="11408"/>
                        </a:moveTo>
                        <a:lnTo>
                          <a:pt x="27162" y="11408"/>
                        </a:lnTo>
                        <a:lnTo>
                          <a:pt x="22051" y="0"/>
                        </a:lnTo>
                        <a:lnTo>
                          <a:pt x="4724" y="0"/>
                        </a:lnTo>
                        <a:lnTo>
                          <a:pt x="76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421" name="任意多边形 420"/>
                  <p:cNvSpPr/>
                  <p:nvPr/>
                </p:nvSpPr>
                <p:spPr>
                  <a:xfrm>
                    <a:off x="4732738" y="5003836"/>
                    <a:ext cx="24922" cy="112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922" h="11228">
                        <a:moveTo>
                          <a:pt x="-101" y="11418"/>
                        </a:moveTo>
                        <a:lnTo>
                          <a:pt x="24802" y="11406"/>
                        </a:lnTo>
                        <a:lnTo>
                          <a:pt x="19054" y="0"/>
                        </a:lnTo>
                        <a:lnTo>
                          <a:pt x="3950" y="0"/>
                        </a:lnTo>
                        <a:lnTo>
                          <a:pt x="-101" y="1141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81" name="组合 180"/>
                <p:cNvGrpSpPr/>
                <p:nvPr/>
              </p:nvGrpSpPr>
              <p:grpSpPr>
                <a:xfrm>
                  <a:off x="4690608" y="5005401"/>
                  <a:ext cx="64412" cy="8097"/>
                  <a:chOff x="4690608" y="5005401"/>
                  <a:chExt cx="64412" cy="8097"/>
                </a:xfrm>
              </p:grpSpPr>
              <p:sp>
                <p:nvSpPr>
                  <p:cNvPr id="416" name="任意多边形 415"/>
                  <p:cNvSpPr/>
                  <p:nvPr/>
                </p:nvSpPr>
                <p:spPr>
                  <a:xfrm>
                    <a:off x="4690465" y="5005452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417" name="任意多边形 416"/>
                  <p:cNvSpPr/>
                  <p:nvPr/>
                </p:nvSpPr>
                <p:spPr>
                  <a:xfrm>
                    <a:off x="4713605" y="5005500"/>
                    <a:ext cx="2158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582" h="8061">
                        <a:moveTo>
                          <a:pt x="0" y="8061"/>
                        </a:moveTo>
                        <a:lnTo>
                          <a:pt x="21582" y="8061"/>
                        </a:lnTo>
                        <a:lnTo>
                          <a:pt x="19379" y="0"/>
                        </a:lnTo>
                        <a:lnTo>
                          <a:pt x="264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418" name="任意多边形 417"/>
                  <p:cNvSpPr/>
                  <p:nvPr/>
                </p:nvSpPr>
                <p:spPr>
                  <a:xfrm>
                    <a:off x="4735227" y="5005452"/>
                    <a:ext cx="19703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703" h="8061">
                        <a:moveTo>
                          <a:pt x="0" y="8061"/>
                        </a:moveTo>
                        <a:lnTo>
                          <a:pt x="19703" y="8061"/>
                        </a:lnTo>
                        <a:lnTo>
                          <a:pt x="17692" y="0"/>
                        </a:lnTo>
                        <a:lnTo>
                          <a:pt x="241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82" name="组合 181"/>
                <p:cNvGrpSpPr/>
                <p:nvPr/>
              </p:nvGrpSpPr>
              <p:grpSpPr>
                <a:xfrm>
                  <a:off x="4347082" y="5003467"/>
                  <a:ext cx="334097" cy="11336"/>
                  <a:chOff x="4347082" y="5003467"/>
                  <a:chExt cx="334097" cy="11336"/>
                </a:xfrm>
              </p:grpSpPr>
              <p:grpSp>
                <p:nvGrpSpPr>
                  <p:cNvPr id="400" name="组合 399"/>
                  <p:cNvGrpSpPr/>
                  <p:nvPr/>
                </p:nvGrpSpPr>
                <p:grpSpPr>
                  <a:xfrm>
                    <a:off x="4587814" y="5003467"/>
                    <a:ext cx="93365" cy="11336"/>
                    <a:chOff x="4587814" y="5003467"/>
                    <a:chExt cx="93365" cy="11336"/>
                  </a:xfrm>
                </p:grpSpPr>
                <p:sp>
                  <p:nvSpPr>
                    <p:cNvPr id="412" name="任意多边形 411"/>
                    <p:cNvSpPr/>
                    <p:nvPr/>
                  </p:nvSpPr>
                  <p:spPr>
                    <a:xfrm>
                      <a:off x="4631141" y="5003430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13" name="任意多边形 412"/>
                    <p:cNvSpPr/>
                    <p:nvPr/>
                  </p:nvSpPr>
                  <p:spPr>
                    <a:xfrm>
                      <a:off x="4653708" y="5003430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14" name="任意多边形 413"/>
                    <p:cNvSpPr/>
                    <p:nvPr/>
                  </p:nvSpPr>
                  <p:spPr>
                    <a:xfrm>
                      <a:off x="4587855" y="5003543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15" name="任意多边形 414"/>
                    <p:cNvSpPr/>
                    <p:nvPr/>
                  </p:nvSpPr>
                  <p:spPr>
                    <a:xfrm>
                      <a:off x="4610422" y="5003543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  <p:grpSp>
                <p:nvGrpSpPr>
                  <p:cNvPr id="401" name="组合 400"/>
                  <p:cNvGrpSpPr/>
                  <p:nvPr/>
                </p:nvGrpSpPr>
                <p:grpSpPr>
                  <a:xfrm>
                    <a:off x="4489243" y="5003467"/>
                    <a:ext cx="93365" cy="11336"/>
                    <a:chOff x="4489243" y="5003467"/>
                    <a:chExt cx="93365" cy="11336"/>
                  </a:xfrm>
                </p:grpSpPr>
                <p:sp>
                  <p:nvSpPr>
                    <p:cNvPr id="408" name="任意多边形 407"/>
                    <p:cNvSpPr/>
                    <p:nvPr/>
                  </p:nvSpPr>
                  <p:spPr>
                    <a:xfrm>
                      <a:off x="4532570" y="5003430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09" name="任意多边形 408"/>
                    <p:cNvSpPr/>
                    <p:nvPr/>
                  </p:nvSpPr>
                  <p:spPr>
                    <a:xfrm>
                      <a:off x="4555137" y="5003430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10" name="任意多边形 409"/>
                    <p:cNvSpPr/>
                    <p:nvPr/>
                  </p:nvSpPr>
                  <p:spPr>
                    <a:xfrm>
                      <a:off x="4489284" y="5003543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11" name="任意多边形 410"/>
                    <p:cNvSpPr/>
                    <p:nvPr/>
                  </p:nvSpPr>
                  <p:spPr>
                    <a:xfrm>
                      <a:off x="4511851" y="5003543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  <p:grpSp>
                <p:nvGrpSpPr>
                  <p:cNvPr id="402" name="组合 401"/>
                  <p:cNvGrpSpPr/>
                  <p:nvPr/>
                </p:nvGrpSpPr>
                <p:grpSpPr>
                  <a:xfrm>
                    <a:off x="4388371" y="5003467"/>
                    <a:ext cx="93365" cy="11336"/>
                    <a:chOff x="4388371" y="5003467"/>
                    <a:chExt cx="93365" cy="11336"/>
                  </a:xfrm>
                </p:grpSpPr>
                <p:sp>
                  <p:nvSpPr>
                    <p:cNvPr id="404" name="任意多边形 403"/>
                    <p:cNvSpPr/>
                    <p:nvPr/>
                  </p:nvSpPr>
                  <p:spPr>
                    <a:xfrm>
                      <a:off x="4431699" y="5003430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05" name="任意多边形 404"/>
                    <p:cNvSpPr/>
                    <p:nvPr/>
                  </p:nvSpPr>
                  <p:spPr>
                    <a:xfrm>
                      <a:off x="4454266" y="5003430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06" name="任意多边形 405"/>
                    <p:cNvSpPr/>
                    <p:nvPr/>
                  </p:nvSpPr>
                  <p:spPr>
                    <a:xfrm>
                      <a:off x="4388413" y="5003543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407" name="任意多边形 406"/>
                    <p:cNvSpPr/>
                    <p:nvPr/>
                  </p:nvSpPr>
                  <p:spPr>
                    <a:xfrm>
                      <a:off x="4410979" y="5003543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1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  <p:sp>
                <p:nvSpPr>
                  <p:cNvPr id="403" name="任意多边形 402"/>
                  <p:cNvSpPr/>
                  <p:nvPr/>
                </p:nvSpPr>
                <p:spPr>
                  <a:xfrm>
                    <a:off x="4347020" y="5003405"/>
                    <a:ext cx="21796" cy="11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796" h="11336">
                        <a:moveTo>
                          <a:pt x="-99" y="11407"/>
                        </a:moveTo>
                        <a:lnTo>
                          <a:pt x="21667" y="11405"/>
                        </a:lnTo>
                        <a:lnTo>
                          <a:pt x="21532" y="5568"/>
                        </a:lnTo>
                        <a:lnTo>
                          <a:pt x="18549" y="0"/>
                        </a:lnTo>
                        <a:lnTo>
                          <a:pt x="3845" y="0"/>
                        </a:lnTo>
                        <a:lnTo>
                          <a:pt x="-99" y="1140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83" name="组合 182"/>
                <p:cNvGrpSpPr/>
                <p:nvPr/>
              </p:nvGrpSpPr>
              <p:grpSpPr>
                <a:xfrm>
                  <a:off x="4347734" y="5005728"/>
                  <a:ext cx="330190" cy="9393"/>
                  <a:chOff x="4347734" y="5005728"/>
                  <a:chExt cx="330190" cy="9393"/>
                </a:xfrm>
              </p:grpSpPr>
              <p:sp>
                <p:nvSpPr>
                  <p:cNvPr id="384" name="任意多边形 383"/>
                  <p:cNvSpPr/>
                  <p:nvPr/>
                </p:nvSpPr>
                <p:spPr>
                  <a:xfrm>
                    <a:off x="4347854" y="5005734"/>
                    <a:ext cx="19781" cy="92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781" h="9297">
                        <a:moveTo>
                          <a:pt x="0" y="9297"/>
                        </a:moveTo>
                        <a:lnTo>
                          <a:pt x="19781" y="9297"/>
                        </a:lnTo>
                        <a:lnTo>
                          <a:pt x="17763" y="0"/>
                        </a:lnTo>
                        <a:lnTo>
                          <a:pt x="2422" y="0"/>
                        </a:lnTo>
                        <a:lnTo>
                          <a:pt x="0" y="929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grpSp>
                <p:nvGrpSpPr>
                  <p:cNvPr id="385" name="组合 384"/>
                  <p:cNvGrpSpPr/>
                  <p:nvPr/>
                </p:nvGrpSpPr>
                <p:grpSpPr>
                  <a:xfrm>
                    <a:off x="4392627" y="5005728"/>
                    <a:ext cx="85556" cy="9393"/>
                    <a:chOff x="4392627" y="5005728"/>
                    <a:chExt cx="85556" cy="9393"/>
                  </a:xfrm>
                </p:grpSpPr>
                <p:sp>
                  <p:nvSpPr>
                    <p:cNvPr id="396" name="任意多边形 395"/>
                    <p:cNvSpPr/>
                    <p:nvPr/>
                  </p:nvSpPr>
                  <p:spPr>
                    <a:xfrm>
                      <a:off x="4392645" y="5005826"/>
                      <a:ext cx="21202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202" h="9231">
                          <a:moveTo>
                            <a:pt x="0" y="9295"/>
                          </a:moveTo>
                          <a:lnTo>
                            <a:pt x="21161" y="9295"/>
                          </a:lnTo>
                          <a:lnTo>
                            <a:pt x="18003" y="0"/>
                          </a:lnTo>
                          <a:lnTo>
                            <a:pt x="2455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97" name="任意多边形 396"/>
                    <p:cNvSpPr/>
                    <p:nvPr/>
                  </p:nvSpPr>
                  <p:spPr>
                    <a:xfrm>
                      <a:off x="4414198" y="5005851"/>
                      <a:ext cx="19139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139" h="9297">
                          <a:moveTo>
                            <a:pt x="0" y="9297"/>
                          </a:moveTo>
                          <a:lnTo>
                            <a:pt x="19139" y="9297"/>
                          </a:lnTo>
                          <a:lnTo>
                            <a:pt x="17186" y="0"/>
                          </a:lnTo>
                          <a:lnTo>
                            <a:pt x="2344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98" name="任意多边形 397"/>
                    <p:cNvSpPr/>
                    <p:nvPr/>
                  </p:nvSpPr>
                  <p:spPr>
                    <a:xfrm>
                      <a:off x="4436027" y="5005884"/>
                      <a:ext cx="21202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202" h="9231">
                          <a:moveTo>
                            <a:pt x="0" y="9295"/>
                          </a:moveTo>
                          <a:lnTo>
                            <a:pt x="21161" y="9295"/>
                          </a:lnTo>
                          <a:lnTo>
                            <a:pt x="18003" y="0"/>
                          </a:lnTo>
                          <a:lnTo>
                            <a:pt x="2455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99" name="任意多边形 398"/>
                    <p:cNvSpPr/>
                    <p:nvPr/>
                  </p:nvSpPr>
                  <p:spPr>
                    <a:xfrm>
                      <a:off x="4457263" y="5005851"/>
                      <a:ext cx="21042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042" h="9297">
                          <a:moveTo>
                            <a:pt x="0" y="9297"/>
                          </a:moveTo>
                          <a:lnTo>
                            <a:pt x="21042" y="9297"/>
                          </a:lnTo>
                          <a:lnTo>
                            <a:pt x="18895" y="0"/>
                          </a:lnTo>
                          <a:lnTo>
                            <a:pt x="2577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  <p:grpSp>
                <p:nvGrpSpPr>
                  <p:cNvPr id="386" name="组合 385"/>
                  <p:cNvGrpSpPr/>
                  <p:nvPr/>
                </p:nvGrpSpPr>
                <p:grpSpPr>
                  <a:xfrm>
                    <a:off x="4493276" y="5005686"/>
                    <a:ext cx="85556" cy="9393"/>
                    <a:chOff x="4493276" y="5005686"/>
                    <a:chExt cx="85556" cy="9393"/>
                  </a:xfrm>
                </p:grpSpPr>
                <p:sp>
                  <p:nvSpPr>
                    <p:cNvPr id="392" name="任意多边形 391"/>
                    <p:cNvSpPr/>
                    <p:nvPr/>
                  </p:nvSpPr>
                  <p:spPr>
                    <a:xfrm>
                      <a:off x="4493294" y="5005783"/>
                      <a:ext cx="21202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202" h="9231">
                          <a:moveTo>
                            <a:pt x="0" y="9295"/>
                          </a:moveTo>
                          <a:lnTo>
                            <a:pt x="21161" y="9295"/>
                          </a:lnTo>
                          <a:lnTo>
                            <a:pt x="18003" y="0"/>
                          </a:lnTo>
                          <a:lnTo>
                            <a:pt x="2455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93" name="任意多边形 392"/>
                    <p:cNvSpPr/>
                    <p:nvPr/>
                  </p:nvSpPr>
                  <p:spPr>
                    <a:xfrm>
                      <a:off x="4514847" y="5005808"/>
                      <a:ext cx="19139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139" h="9297">
                          <a:moveTo>
                            <a:pt x="0" y="9297"/>
                          </a:moveTo>
                          <a:lnTo>
                            <a:pt x="19139" y="9297"/>
                          </a:lnTo>
                          <a:lnTo>
                            <a:pt x="17186" y="0"/>
                          </a:lnTo>
                          <a:lnTo>
                            <a:pt x="2344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94" name="任意多边形 393"/>
                    <p:cNvSpPr/>
                    <p:nvPr/>
                  </p:nvSpPr>
                  <p:spPr>
                    <a:xfrm>
                      <a:off x="4536676" y="5005841"/>
                      <a:ext cx="21202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202" h="9231">
                          <a:moveTo>
                            <a:pt x="0" y="9295"/>
                          </a:moveTo>
                          <a:lnTo>
                            <a:pt x="21161" y="9295"/>
                          </a:lnTo>
                          <a:lnTo>
                            <a:pt x="18003" y="0"/>
                          </a:lnTo>
                          <a:lnTo>
                            <a:pt x="2455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95" name="任意多边形 394"/>
                    <p:cNvSpPr/>
                    <p:nvPr/>
                  </p:nvSpPr>
                  <p:spPr>
                    <a:xfrm>
                      <a:off x="4557912" y="5005808"/>
                      <a:ext cx="21042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042" h="9297">
                          <a:moveTo>
                            <a:pt x="0" y="9297"/>
                          </a:moveTo>
                          <a:lnTo>
                            <a:pt x="21042" y="9297"/>
                          </a:lnTo>
                          <a:lnTo>
                            <a:pt x="18895" y="0"/>
                          </a:lnTo>
                          <a:lnTo>
                            <a:pt x="2577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  <p:grpSp>
                <p:nvGrpSpPr>
                  <p:cNvPr id="387" name="组合 386"/>
                  <p:cNvGrpSpPr/>
                  <p:nvPr/>
                </p:nvGrpSpPr>
                <p:grpSpPr>
                  <a:xfrm>
                    <a:off x="4592156" y="5005728"/>
                    <a:ext cx="85556" cy="9393"/>
                    <a:chOff x="4592156" y="5005728"/>
                    <a:chExt cx="85556" cy="9393"/>
                  </a:xfrm>
                </p:grpSpPr>
                <p:sp>
                  <p:nvSpPr>
                    <p:cNvPr id="388" name="任意多边形 387"/>
                    <p:cNvSpPr/>
                    <p:nvPr/>
                  </p:nvSpPr>
                  <p:spPr>
                    <a:xfrm>
                      <a:off x="4592174" y="5005826"/>
                      <a:ext cx="21202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202" h="9231">
                          <a:moveTo>
                            <a:pt x="0" y="9295"/>
                          </a:moveTo>
                          <a:lnTo>
                            <a:pt x="21161" y="9295"/>
                          </a:lnTo>
                          <a:lnTo>
                            <a:pt x="18003" y="0"/>
                          </a:lnTo>
                          <a:lnTo>
                            <a:pt x="2455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89" name="任意多边形 388"/>
                    <p:cNvSpPr/>
                    <p:nvPr/>
                  </p:nvSpPr>
                  <p:spPr>
                    <a:xfrm>
                      <a:off x="4613727" y="5005851"/>
                      <a:ext cx="19139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139" h="9297">
                          <a:moveTo>
                            <a:pt x="0" y="9297"/>
                          </a:moveTo>
                          <a:lnTo>
                            <a:pt x="19139" y="9297"/>
                          </a:lnTo>
                          <a:lnTo>
                            <a:pt x="17186" y="0"/>
                          </a:lnTo>
                          <a:lnTo>
                            <a:pt x="2344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90" name="任意多边形 389"/>
                    <p:cNvSpPr/>
                    <p:nvPr/>
                  </p:nvSpPr>
                  <p:spPr>
                    <a:xfrm>
                      <a:off x="4635556" y="5005884"/>
                      <a:ext cx="21202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202" h="9231">
                          <a:moveTo>
                            <a:pt x="0" y="9295"/>
                          </a:moveTo>
                          <a:lnTo>
                            <a:pt x="21161" y="9295"/>
                          </a:lnTo>
                          <a:lnTo>
                            <a:pt x="18003" y="0"/>
                          </a:lnTo>
                          <a:lnTo>
                            <a:pt x="2455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91" name="任意多边形 390"/>
                    <p:cNvSpPr/>
                    <p:nvPr/>
                  </p:nvSpPr>
                  <p:spPr>
                    <a:xfrm>
                      <a:off x="4656792" y="5005851"/>
                      <a:ext cx="21042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042" h="9297">
                          <a:moveTo>
                            <a:pt x="0" y="9297"/>
                          </a:moveTo>
                          <a:lnTo>
                            <a:pt x="21042" y="9297"/>
                          </a:lnTo>
                          <a:lnTo>
                            <a:pt x="18895" y="0"/>
                          </a:lnTo>
                          <a:lnTo>
                            <a:pt x="2577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</p:grpSp>
            <p:grpSp>
              <p:nvGrpSpPr>
                <p:cNvPr id="184" name="组合 183"/>
                <p:cNvGrpSpPr/>
                <p:nvPr/>
              </p:nvGrpSpPr>
              <p:grpSpPr>
                <a:xfrm>
                  <a:off x="4344804" y="5008971"/>
                  <a:ext cx="316204" cy="11336"/>
                  <a:chOff x="4344804" y="5008971"/>
                  <a:chExt cx="316204" cy="11336"/>
                </a:xfrm>
              </p:grpSpPr>
              <p:sp>
                <p:nvSpPr>
                  <p:cNvPr id="370" name="任意多边形 369"/>
                  <p:cNvSpPr/>
                  <p:nvPr/>
                </p:nvSpPr>
                <p:spPr>
                  <a:xfrm>
                    <a:off x="4344579" y="5008938"/>
                    <a:ext cx="23608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608" h="11417">
                        <a:moveTo>
                          <a:pt x="78" y="11417"/>
                        </a:moveTo>
                        <a:lnTo>
                          <a:pt x="23684" y="11311"/>
                        </a:lnTo>
                        <a:lnTo>
                          <a:pt x="18526" y="0"/>
                        </a:lnTo>
                        <a:lnTo>
                          <a:pt x="4872" y="0"/>
                        </a:lnTo>
                        <a:lnTo>
                          <a:pt x="78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1" name="任意多边形 370"/>
                  <p:cNvSpPr/>
                  <p:nvPr/>
                </p:nvSpPr>
                <p:spPr>
                  <a:xfrm>
                    <a:off x="4362546" y="5008938"/>
                    <a:ext cx="2882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824" h="11417">
                        <a:moveTo>
                          <a:pt x="96" y="11417"/>
                        </a:moveTo>
                        <a:lnTo>
                          <a:pt x="28917" y="11311"/>
                        </a:lnTo>
                        <a:lnTo>
                          <a:pt x="22619" y="0"/>
                        </a:lnTo>
                        <a:lnTo>
                          <a:pt x="5948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2" name="任意多边形 371"/>
                  <p:cNvSpPr/>
                  <p:nvPr/>
                </p:nvSpPr>
                <p:spPr>
                  <a:xfrm>
                    <a:off x="4386505" y="5008830"/>
                    <a:ext cx="2882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824" h="11417">
                        <a:moveTo>
                          <a:pt x="96" y="11417"/>
                        </a:moveTo>
                        <a:lnTo>
                          <a:pt x="28917" y="11311"/>
                        </a:lnTo>
                        <a:lnTo>
                          <a:pt x="22619" y="0"/>
                        </a:lnTo>
                        <a:lnTo>
                          <a:pt x="5948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3" name="任意多边形 372"/>
                  <p:cNvSpPr/>
                  <p:nvPr/>
                </p:nvSpPr>
                <p:spPr>
                  <a:xfrm>
                    <a:off x="4408962" y="5008830"/>
                    <a:ext cx="2831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14" h="11417">
                        <a:moveTo>
                          <a:pt x="94" y="11417"/>
                        </a:moveTo>
                        <a:lnTo>
                          <a:pt x="28405" y="11311"/>
                        </a:lnTo>
                        <a:lnTo>
                          <a:pt x="22219" y="0"/>
                        </a:lnTo>
                        <a:lnTo>
                          <a:pt x="5843" y="0"/>
                        </a:lnTo>
                        <a:lnTo>
                          <a:pt x="94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4" name="任意多边形 373"/>
                  <p:cNvSpPr/>
                  <p:nvPr/>
                </p:nvSpPr>
                <p:spPr>
                  <a:xfrm>
                    <a:off x="4431133" y="5008830"/>
                    <a:ext cx="2882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824" h="11417">
                        <a:moveTo>
                          <a:pt x="96" y="11417"/>
                        </a:moveTo>
                        <a:lnTo>
                          <a:pt x="28917" y="11311"/>
                        </a:lnTo>
                        <a:lnTo>
                          <a:pt x="22619" y="0"/>
                        </a:lnTo>
                        <a:lnTo>
                          <a:pt x="5948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5" name="任意多边形 374"/>
                  <p:cNvSpPr/>
                  <p:nvPr/>
                </p:nvSpPr>
                <p:spPr>
                  <a:xfrm>
                    <a:off x="4454315" y="5008830"/>
                    <a:ext cx="2882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824" h="11417">
                        <a:moveTo>
                          <a:pt x="96" y="11417"/>
                        </a:moveTo>
                        <a:lnTo>
                          <a:pt x="28917" y="11311"/>
                        </a:lnTo>
                        <a:lnTo>
                          <a:pt x="22619" y="0"/>
                        </a:lnTo>
                        <a:lnTo>
                          <a:pt x="5948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6" name="任意多边形 375"/>
                  <p:cNvSpPr/>
                  <p:nvPr/>
                </p:nvSpPr>
                <p:spPr>
                  <a:xfrm>
                    <a:off x="4477790" y="5008834"/>
                    <a:ext cx="2882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824" h="11417">
                        <a:moveTo>
                          <a:pt x="96" y="11417"/>
                        </a:moveTo>
                        <a:lnTo>
                          <a:pt x="28917" y="11311"/>
                        </a:lnTo>
                        <a:lnTo>
                          <a:pt x="22619" y="0"/>
                        </a:lnTo>
                        <a:lnTo>
                          <a:pt x="5948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7" name="任意多边形 376"/>
                  <p:cNvSpPr/>
                  <p:nvPr/>
                </p:nvSpPr>
                <p:spPr>
                  <a:xfrm>
                    <a:off x="4500251" y="5008834"/>
                    <a:ext cx="2831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14" h="11417">
                        <a:moveTo>
                          <a:pt x="94" y="11417"/>
                        </a:moveTo>
                        <a:lnTo>
                          <a:pt x="28405" y="11311"/>
                        </a:lnTo>
                        <a:lnTo>
                          <a:pt x="22219" y="0"/>
                        </a:lnTo>
                        <a:lnTo>
                          <a:pt x="5843" y="0"/>
                        </a:lnTo>
                        <a:lnTo>
                          <a:pt x="94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8" name="任意多边形 377"/>
                  <p:cNvSpPr/>
                  <p:nvPr/>
                </p:nvSpPr>
                <p:spPr>
                  <a:xfrm>
                    <a:off x="4523282" y="5008843"/>
                    <a:ext cx="28526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526" h="11417">
                        <a:moveTo>
                          <a:pt x="95" y="11417"/>
                        </a:moveTo>
                        <a:lnTo>
                          <a:pt x="28617" y="11311"/>
                        </a:lnTo>
                        <a:lnTo>
                          <a:pt x="22385" y="0"/>
                        </a:lnTo>
                        <a:lnTo>
                          <a:pt x="5886" y="0"/>
                        </a:lnTo>
                        <a:lnTo>
                          <a:pt x="95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79" name="任意多边形 378"/>
                  <p:cNvSpPr/>
                  <p:nvPr/>
                </p:nvSpPr>
                <p:spPr>
                  <a:xfrm>
                    <a:off x="4546212" y="5009035"/>
                    <a:ext cx="27438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438" h="11417">
                        <a:moveTo>
                          <a:pt x="91" y="11417"/>
                        </a:moveTo>
                        <a:lnTo>
                          <a:pt x="27526" y="11311"/>
                        </a:lnTo>
                        <a:lnTo>
                          <a:pt x="21531" y="0"/>
                        </a:lnTo>
                        <a:lnTo>
                          <a:pt x="5662" y="0"/>
                        </a:lnTo>
                        <a:lnTo>
                          <a:pt x="9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80" name="任意多边形 379"/>
                  <p:cNvSpPr/>
                  <p:nvPr/>
                </p:nvSpPr>
                <p:spPr>
                  <a:xfrm>
                    <a:off x="4568277" y="5009035"/>
                    <a:ext cx="27438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438" h="11417">
                        <a:moveTo>
                          <a:pt x="91" y="11417"/>
                        </a:moveTo>
                        <a:lnTo>
                          <a:pt x="27526" y="11311"/>
                        </a:lnTo>
                        <a:lnTo>
                          <a:pt x="21531" y="0"/>
                        </a:lnTo>
                        <a:lnTo>
                          <a:pt x="5662" y="0"/>
                        </a:lnTo>
                        <a:lnTo>
                          <a:pt x="9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81" name="任意多边形 380"/>
                  <p:cNvSpPr/>
                  <p:nvPr/>
                </p:nvSpPr>
                <p:spPr>
                  <a:xfrm>
                    <a:off x="4590623" y="5009038"/>
                    <a:ext cx="27438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438" h="11417">
                        <a:moveTo>
                          <a:pt x="91" y="11417"/>
                        </a:moveTo>
                        <a:lnTo>
                          <a:pt x="27526" y="11311"/>
                        </a:lnTo>
                        <a:lnTo>
                          <a:pt x="21531" y="0"/>
                        </a:lnTo>
                        <a:lnTo>
                          <a:pt x="5662" y="0"/>
                        </a:lnTo>
                        <a:lnTo>
                          <a:pt x="9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82" name="任意多边形 381"/>
                  <p:cNvSpPr/>
                  <p:nvPr/>
                </p:nvSpPr>
                <p:spPr>
                  <a:xfrm>
                    <a:off x="4612007" y="5009038"/>
                    <a:ext cx="26952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952" h="11417">
                        <a:moveTo>
                          <a:pt x="89" y="11417"/>
                        </a:moveTo>
                        <a:lnTo>
                          <a:pt x="27039" y="11311"/>
                        </a:lnTo>
                        <a:lnTo>
                          <a:pt x="21150" y="0"/>
                        </a:lnTo>
                        <a:lnTo>
                          <a:pt x="5562" y="0"/>
                        </a:lnTo>
                        <a:lnTo>
                          <a:pt x="89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83" name="任意多边形 382"/>
                  <p:cNvSpPr/>
                  <p:nvPr/>
                </p:nvSpPr>
                <p:spPr>
                  <a:xfrm>
                    <a:off x="4633927" y="5009048"/>
                    <a:ext cx="2715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154" h="11417">
                        <a:moveTo>
                          <a:pt x="90" y="11417"/>
                        </a:moveTo>
                        <a:lnTo>
                          <a:pt x="27241" y="11311"/>
                        </a:lnTo>
                        <a:lnTo>
                          <a:pt x="21308" y="0"/>
                        </a:lnTo>
                        <a:lnTo>
                          <a:pt x="5603" y="0"/>
                        </a:lnTo>
                        <a:lnTo>
                          <a:pt x="90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85" name="组合 184"/>
                <p:cNvGrpSpPr/>
                <p:nvPr/>
              </p:nvGrpSpPr>
              <p:grpSpPr>
                <a:xfrm>
                  <a:off x="4345781" y="5010910"/>
                  <a:ext cx="315553" cy="9717"/>
                  <a:chOff x="4345781" y="5010910"/>
                  <a:chExt cx="315553" cy="9717"/>
                </a:xfrm>
              </p:grpSpPr>
              <p:sp>
                <p:nvSpPr>
                  <p:cNvPr id="355" name="任意多边形 354"/>
                  <p:cNvSpPr/>
                  <p:nvPr/>
                </p:nvSpPr>
                <p:spPr>
                  <a:xfrm>
                    <a:off x="4616731" y="5011182"/>
                    <a:ext cx="22447" cy="92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447" h="9231">
                        <a:moveTo>
                          <a:pt x="0" y="9295"/>
                        </a:moveTo>
                        <a:lnTo>
                          <a:pt x="22404" y="9295"/>
                        </a:lnTo>
                        <a:lnTo>
                          <a:pt x="19060" y="0"/>
                        </a:lnTo>
                        <a:lnTo>
                          <a:pt x="2599" y="0"/>
                        </a:lnTo>
                        <a:lnTo>
                          <a:pt x="0" y="92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56" name="任意多边形 355"/>
                  <p:cNvSpPr/>
                  <p:nvPr/>
                </p:nvSpPr>
                <p:spPr>
                  <a:xfrm>
                    <a:off x="4638911" y="5011354"/>
                    <a:ext cx="22447" cy="92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447" h="9231">
                        <a:moveTo>
                          <a:pt x="0" y="9295"/>
                        </a:moveTo>
                        <a:lnTo>
                          <a:pt x="22404" y="9295"/>
                        </a:lnTo>
                        <a:lnTo>
                          <a:pt x="19060" y="0"/>
                        </a:lnTo>
                        <a:lnTo>
                          <a:pt x="2599" y="0"/>
                        </a:lnTo>
                        <a:lnTo>
                          <a:pt x="0" y="92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57" name="任意多边形 356"/>
                  <p:cNvSpPr/>
                  <p:nvPr/>
                </p:nvSpPr>
                <p:spPr>
                  <a:xfrm>
                    <a:off x="4345733" y="5011292"/>
                    <a:ext cx="18443" cy="93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443" h="9393">
                        <a:moveTo>
                          <a:pt x="-88" y="9407"/>
                        </a:moveTo>
                        <a:lnTo>
                          <a:pt x="18420" y="9001"/>
                        </a:lnTo>
                        <a:lnTo>
                          <a:pt x="16272" y="256"/>
                        </a:lnTo>
                        <a:lnTo>
                          <a:pt x="1841" y="110"/>
                        </a:lnTo>
                        <a:lnTo>
                          <a:pt x="-88" y="940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grpSp>
                <p:nvGrpSpPr>
                  <p:cNvPr id="358" name="组合 357"/>
                  <p:cNvGrpSpPr/>
                  <p:nvPr/>
                </p:nvGrpSpPr>
                <p:grpSpPr>
                  <a:xfrm>
                    <a:off x="4366195" y="5011022"/>
                    <a:ext cx="248073" cy="9933"/>
                    <a:chOff x="4366195" y="5011022"/>
                    <a:chExt cx="248073" cy="9933"/>
                  </a:xfrm>
                </p:grpSpPr>
                <p:sp>
                  <p:nvSpPr>
                    <p:cNvPr id="359" name="任意多边形 358"/>
                    <p:cNvSpPr/>
                    <p:nvPr/>
                  </p:nvSpPr>
                  <p:spPr>
                    <a:xfrm>
                      <a:off x="4366271" y="5011276"/>
                      <a:ext cx="21930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0" h="9297">
                          <a:moveTo>
                            <a:pt x="0" y="9297"/>
                          </a:moveTo>
                          <a:lnTo>
                            <a:pt x="21930" y="9297"/>
                          </a:lnTo>
                          <a:lnTo>
                            <a:pt x="19692" y="0"/>
                          </a:lnTo>
                          <a:lnTo>
                            <a:pt x="2685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0" name="任意多边形 359"/>
                    <p:cNvSpPr/>
                    <p:nvPr/>
                  </p:nvSpPr>
                  <p:spPr>
                    <a:xfrm>
                      <a:off x="4389629" y="5011330"/>
                      <a:ext cx="2209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096" h="9231">
                          <a:moveTo>
                            <a:pt x="0" y="9295"/>
                          </a:moveTo>
                          <a:lnTo>
                            <a:pt x="22054" y="9295"/>
                          </a:lnTo>
                          <a:lnTo>
                            <a:pt x="18762" y="0"/>
                          </a:lnTo>
                          <a:lnTo>
                            <a:pt x="255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1" name="任意多边形 360"/>
                    <p:cNvSpPr/>
                    <p:nvPr/>
                  </p:nvSpPr>
                  <p:spPr>
                    <a:xfrm>
                      <a:off x="4412769" y="5011358"/>
                      <a:ext cx="21930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0" h="9297">
                          <a:moveTo>
                            <a:pt x="0" y="9297"/>
                          </a:moveTo>
                          <a:lnTo>
                            <a:pt x="21930" y="9297"/>
                          </a:lnTo>
                          <a:lnTo>
                            <a:pt x="19692" y="0"/>
                          </a:lnTo>
                          <a:lnTo>
                            <a:pt x="2685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2" name="任意多边形 361"/>
                    <p:cNvSpPr/>
                    <p:nvPr/>
                  </p:nvSpPr>
                  <p:spPr>
                    <a:xfrm>
                      <a:off x="4435179" y="5011391"/>
                      <a:ext cx="2209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096" h="9231">
                          <a:moveTo>
                            <a:pt x="0" y="9295"/>
                          </a:moveTo>
                          <a:lnTo>
                            <a:pt x="22054" y="9295"/>
                          </a:lnTo>
                          <a:lnTo>
                            <a:pt x="18762" y="0"/>
                          </a:lnTo>
                          <a:lnTo>
                            <a:pt x="255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3" name="任意多边形 362"/>
                    <p:cNvSpPr/>
                    <p:nvPr/>
                  </p:nvSpPr>
                  <p:spPr>
                    <a:xfrm>
                      <a:off x="4457311" y="5011358"/>
                      <a:ext cx="21930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0" h="9297">
                          <a:moveTo>
                            <a:pt x="0" y="9297"/>
                          </a:moveTo>
                          <a:lnTo>
                            <a:pt x="21930" y="9297"/>
                          </a:lnTo>
                          <a:lnTo>
                            <a:pt x="19692" y="0"/>
                          </a:lnTo>
                          <a:lnTo>
                            <a:pt x="2685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4" name="任意多边形 363"/>
                    <p:cNvSpPr/>
                    <p:nvPr/>
                  </p:nvSpPr>
                  <p:spPr>
                    <a:xfrm>
                      <a:off x="4480669" y="5011417"/>
                      <a:ext cx="2209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096" h="9231">
                          <a:moveTo>
                            <a:pt x="0" y="9295"/>
                          </a:moveTo>
                          <a:lnTo>
                            <a:pt x="22054" y="9295"/>
                          </a:lnTo>
                          <a:lnTo>
                            <a:pt x="18762" y="0"/>
                          </a:lnTo>
                          <a:lnTo>
                            <a:pt x="255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5" name="任意多边形 364"/>
                    <p:cNvSpPr/>
                    <p:nvPr/>
                  </p:nvSpPr>
                  <p:spPr>
                    <a:xfrm>
                      <a:off x="4503089" y="5011200"/>
                      <a:ext cx="21856" cy="947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856" h="9474">
                          <a:moveTo>
                            <a:pt x="0" y="9538"/>
                          </a:moveTo>
                          <a:lnTo>
                            <a:pt x="21929" y="9538"/>
                          </a:lnTo>
                          <a:lnTo>
                            <a:pt x="18114" y="34"/>
                          </a:lnTo>
                          <a:lnTo>
                            <a:pt x="2684" y="242"/>
                          </a:lnTo>
                          <a:lnTo>
                            <a:pt x="0" y="953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6" name="任意多边形 365"/>
                    <p:cNvSpPr/>
                    <p:nvPr/>
                  </p:nvSpPr>
                  <p:spPr>
                    <a:xfrm>
                      <a:off x="4525257" y="5011473"/>
                      <a:ext cx="2209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096" h="9231">
                          <a:moveTo>
                            <a:pt x="0" y="9295"/>
                          </a:moveTo>
                          <a:lnTo>
                            <a:pt x="22054" y="9295"/>
                          </a:lnTo>
                          <a:lnTo>
                            <a:pt x="18762" y="0"/>
                          </a:lnTo>
                          <a:lnTo>
                            <a:pt x="255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7" name="任意多边形 366"/>
                    <p:cNvSpPr/>
                    <p:nvPr/>
                  </p:nvSpPr>
                  <p:spPr>
                    <a:xfrm>
                      <a:off x="4548347" y="5010854"/>
                      <a:ext cx="21856" cy="947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856" h="9474">
                          <a:moveTo>
                            <a:pt x="0" y="9538"/>
                          </a:moveTo>
                          <a:lnTo>
                            <a:pt x="21929" y="9538"/>
                          </a:lnTo>
                          <a:lnTo>
                            <a:pt x="18114" y="34"/>
                          </a:lnTo>
                          <a:lnTo>
                            <a:pt x="2684" y="242"/>
                          </a:lnTo>
                          <a:lnTo>
                            <a:pt x="0" y="953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8" name="任意多边形 367"/>
                    <p:cNvSpPr/>
                    <p:nvPr/>
                  </p:nvSpPr>
                  <p:spPr>
                    <a:xfrm>
                      <a:off x="4570516" y="5011127"/>
                      <a:ext cx="2209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096" h="9231">
                          <a:moveTo>
                            <a:pt x="0" y="9295"/>
                          </a:moveTo>
                          <a:lnTo>
                            <a:pt x="22054" y="9295"/>
                          </a:lnTo>
                          <a:lnTo>
                            <a:pt x="18762" y="0"/>
                          </a:lnTo>
                          <a:lnTo>
                            <a:pt x="255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69" name="任意多边形 368"/>
                    <p:cNvSpPr/>
                    <p:nvPr/>
                  </p:nvSpPr>
                  <p:spPr>
                    <a:xfrm>
                      <a:off x="4592349" y="5010976"/>
                      <a:ext cx="2209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096" h="9231">
                          <a:moveTo>
                            <a:pt x="0" y="9295"/>
                          </a:moveTo>
                          <a:lnTo>
                            <a:pt x="22054" y="9295"/>
                          </a:lnTo>
                          <a:lnTo>
                            <a:pt x="18762" y="0"/>
                          </a:lnTo>
                          <a:lnTo>
                            <a:pt x="255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</p:grpSp>
            <p:grpSp>
              <p:nvGrpSpPr>
                <p:cNvPr id="186" name="组合 185"/>
                <p:cNvGrpSpPr/>
                <p:nvPr/>
              </p:nvGrpSpPr>
              <p:grpSpPr>
                <a:xfrm>
                  <a:off x="4343720" y="5013071"/>
                  <a:ext cx="341356" cy="11660"/>
                  <a:chOff x="4343720" y="5013071"/>
                  <a:chExt cx="341356" cy="11660"/>
                </a:xfrm>
              </p:grpSpPr>
              <p:sp>
                <p:nvSpPr>
                  <p:cNvPr id="341" name="任意多边形 340"/>
                  <p:cNvSpPr/>
                  <p:nvPr/>
                </p:nvSpPr>
                <p:spPr>
                  <a:xfrm>
                    <a:off x="4343860" y="5013309"/>
                    <a:ext cx="36972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972" h="11417">
                        <a:moveTo>
                          <a:pt x="-94" y="10645"/>
                        </a:moveTo>
                        <a:lnTo>
                          <a:pt x="36878" y="11345"/>
                        </a:lnTo>
                        <a:lnTo>
                          <a:pt x="30029" y="-44"/>
                        </a:lnTo>
                        <a:lnTo>
                          <a:pt x="2948" y="199"/>
                        </a:lnTo>
                        <a:lnTo>
                          <a:pt x="-94" y="1064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42" name="任意多边形 341"/>
                  <p:cNvSpPr/>
                  <p:nvPr/>
                </p:nvSpPr>
                <p:spPr>
                  <a:xfrm>
                    <a:off x="4648163" y="5013192"/>
                    <a:ext cx="36760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60" h="11417">
                        <a:moveTo>
                          <a:pt x="0" y="11417"/>
                        </a:moveTo>
                        <a:lnTo>
                          <a:pt x="36760" y="11327"/>
                        </a:lnTo>
                        <a:lnTo>
                          <a:pt x="35636" y="5477"/>
                        </a:lnTo>
                        <a:lnTo>
                          <a:pt x="33684" y="-90"/>
                        </a:lnTo>
                        <a:lnTo>
                          <a:pt x="4635" y="136"/>
                        </a:lnTo>
                        <a:lnTo>
                          <a:pt x="0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43" name="任意多边形 342"/>
                  <p:cNvSpPr/>
                  <p:nvPr/>
                </p:nvSpPr>
                <p:spPr>
                  <a:xfrm>
                    <a:off x="4373055" y="5013132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7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44" name="任意多边形 343"/>
                  <p:cNvSpPr/>
                  <p:nvPr/>
                </p:nvSpPr>
                <p:spPr>
                  <a:xfrm>
                    <a:off x="4396407" y="5013132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7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45" name="任意多边形 344"/>
                  <p:cNvSpPr/>
                  <p:nvPr/>
                </p:nvSpPr>
                <p:spPr>
                  <a:xfrm>
                    <a:off x="4420541" y="5013456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7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46" name="任意多边形 345"/>
                  <p:cNvSpPr/>
                  <p:nvPr/>
                </p:nvSpPr>
                <p:spPr>
                  <a:xfrm>
                    <a:off x="4443161" y="5013456"/>
                    <a:ext cx="28520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520" h="11417">
                        <a:moveTo>
                          <a:pt x="95" y="11417"/>
                        </a:moveTo>
                        <a:lnTo>
                          <a:pt x="28612" y="11311"/>
                        </a:lnTo>
                        <a:lnTo>
                          <a:pt x="22381" y="0"/>
                        </a:lnTo>
                        <a:lnTo>
                          <a:pt x="5885" y="0"/>
                        </a:lnTo>
                        <a:lnTo>
                          <a:pt x="95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47" name="任意多边形 346"/>
                  <p:cNvSpPr/>
                  <p:nvPr/>
                </p:nvSpPr>
                <p:spPr>
                  <a:xfrm>
                    <a:off x="4465494" y="5013456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7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48" name="任意多边形 347"/>
                  <p:cNvSpPr/>
                  <p:nvPr/>
                </p:nvSpPr>
                <p:spPr>
                  <a:xfrm>
                    <a:off x="4488846" y="5013456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7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49" name="任意多边形 348"/>
                  <p:cNvSpPr/>
                  <p:nvPr/>
                </p:nvSpPr>
                <p:spPr>
                  <a:xfrm>
                    <a:off x="4512492" y="5013352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7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50" name="任意多边形 349"/>
                  <p:cNvSpPr/>
                  <p:nvPr/>
                </p:nvSpPr>
                <p:spPr>
                  <a:xfrm>
                    <a:off x="4535115" y="5013352"/>
                    <a:ext cx="28520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520" h="11417">
                        <a:moveTo>
                          <a:pt x="95" y="11417"/>
                        </a:moveTo>
                        <a:lnTo>
                          <a:pt x="28612" y="11311"/>
                        </a:lnTo>
                        <a:lnTo>
                          <a:pt x="22381" y="0"/>
                        </a:lnTo>
                        <a:lnTo>
                          <a:pt x="5885" y="0"/>
                        </a:lnTo>
                        <a:lnTo>
                          <a:pt x="95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51" name="任意多边形 350"/>
                  <p:cNvSpPr/>
                  <p:nvPr/>
                </p:nvSpPr>
                <p:spPr>
                  <a:xfrm>
                    <a:off x="4558314" y="5013361"/>
                    <a:ext cx="287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734" h="11417">
                        <a:moveTo>
                          <a:pt x="95" y="11417"/>
                        </a:moveTo>
                        <a:lnTo>
                          <a:pt x="28826" y="11311"/>
                        </a:lnTo>
                        <a:lnTo>
                          <a:pt x="22548" y="0"/>
                        </a:lnTo>
                        <a:lnTo>
                          <a:pt x="5929" y="0"/>
                        </a:lnTo>
                        <a:lnTo>
                          <a:pt x="95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52" name="任意多边形 351"/>
                  <p:cNvSpPr/>
                  <p:nvPr/>
                </p:nvSpPr>
                <p:spPr>
                  <a:xfrm>
                    <a:off x="4580935" y="5013361"/>
                    <a:ext cx="27296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96" h="11417">
                        <a:moveTo>
                          <a:pt x="91" y="11417"/>
                        </a:moveTo>
                        <a:lnTo>
                          <a:pt x="27383" y="11311"/>
                        </a:lnTo>
                        <a:lnTo>
                          <a:pt x="21420" y="0"/>
                        </a:lnTo>
                        <a:lnTo>
                          <a:pt x="5633" y="0"/>
                        </a:lnTo>
                        <a:lnTo>
                          <a:pt x="9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53" name="任意多边形 352"/>
                  <p:cNvSpPr/>
                  <p:nvPr/>
                </p:nvSpPr>
                <p:spPr>
                  <a:xfrm>
                    <a:off x="4603505" y="5013361"/>
                    <a:ext cx="27296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96" h="11417">
                        <a:moveTo>
                          <a:pt x="91" y="11417"/>
                        </a:moveTo>
                        <a:lnTo>
                          <a:pt x="27383" y="11311"/>
                        </a:lnTo>
                        <a:lnTo>
                          <a:pt x="21420" y="0"/>
                        </a:lnTo>
                        <a:lnTo>
                          <a:pt x="5633" y="0"/>
                        </a:lnTo>
                        <a:lnTo>
                          <a:pt x="9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54" name="任意多边形 353"/>
                  <p:cNvSpPr/>
                  <p:nvPr/>
                </p:nvSpPr>
                <p:spPr>
                  <a:xfrm>
                    <a:off x="4625945" y="5013192"/>
                    <a:ext cx="27296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96" h="11417">
                        <a:moveTo>
                          <a:pt x="91" y="11417"/>
                        </a:moveTo>
                        <a:lnTo>
                          <a:pt x="27383" y="11311"/>
                        </a:lnTo>
                        <a:lnTo>
                          <a:pt x="21420" y="0"/>
                        </a:lnTo>
                        <a:lnTo>
                          <a:pt x="5633" y="0"/>
                        </a:lnTo>
                        <a:lnTo>
                          <a:pt x="9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87" name="组合 186"/>
                <p:cNvGrpSpPr/>
                <p:nvPr/>
              </p:nvGrpSpPr>
              <p:grpSpPr>
                <a:xfrm>
                  <a:off x="4344154" y="5014802"/>
                  <a:ext cx="338755" cy="9933"/>
                  <a:chOff x="4344154" y="5014802"/>
                  <a:chExt cx="338755" cy="9933"/>
                </a:xfrm>
              </p:grpSpPr>
              <p:sp>
                <p:nvSpPr>
                  <p:cNvPr id="326" name="任意多边形 325"/>
                  <p:cNvSpPr/>
                  <p:nvPr/>
                </p:nvSpPr>
                <p:spPr>
                  <a:xfrm>
                    <a:off x="4344196" y="5015300"/>
                    <a:ext cx="30552" cy="93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552" h="9393">
                        <a:moveTo>
                          <a:pt x="-145" y="9407"/>
                        </a:moveTo>
                        <a:lnTo>
                          <a:pt x="30515" y="9001"/>
                        </a:lnTo>
                        <a:lnTo>
                          <a:pt x="26955" y="256"/>
                        </a:lnTo>
                        <a:lnTo>
                          <a:pt x="3049" y="110"/>
                        </a:lnTo>
                        <a:lnTo>
                          <a:pt x="-145" y="940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27" name="任意多边形 326"/>
                  <p:cNvSpPr/>
                  <p:nvPr/>
                </p:nvSpPr>
                <p:spPr>
                  <a:xfrm>
                    <a:off x="4653792" y="5015126"/>
                    <a:ext cx="29200" cy="97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200" h="9717">
                        <a:moveTo>
                          <a:pt x="0" y="9648"/>
                        </a:moveTo>
                        <a:lnTo>
                          <a:pt x="29200" y="9525"/>
                        </a:lnTo>
                        <a:lnTo>
                          <a:pt x="27391" y="-27"/>
                        </a:lnTo>
                        <a:lnTo>
                          <a:pt x="2084" y="459"/>
                        </a:lnTo>
                        <a:lnTo>
                          <a:pt x="0" y="964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4375032" y="5015018"/>
                    <a:ext cx="252006" cy="9933"/>
                    <a:chOff x="4375032" y="5015018"/>
                    <a:chExt cx="252006" cy="9933"/>
                  </a:xfrm>
                </p:grpSpPr>
                <p:sp>
                  <p:nvSpPr>
                    <p:cNvPr id="330" name="任意多边形 329"/>
                    <p:cNvSpPr/>
                    <p:nvPr/>
                  </p:nvSpPr>
                  <p:spPr>
                    <a:xfrm>
                      <a:off x="4375109" y="5015271"/>
                      <a:ext cx="22277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77" h="9297">
                          <a:moveTo>
                            <a:pt x="0" y="9297"/>
                          </a:moveTo>
                          <a:lnTo>
                            <a:pt x="22277" y="9297"/>
                          </a:lnTo>
                          <a:lnTo>
                            <a:pt x="20004" y="0"/>
                          </a:lnTo>
                          <a:lnTo>
                            <a:pt x="2728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1" name="任意多边形 330"/>
                    <p:cNvSpPr/>
                    <p:nvPr/>
                  </p:nvSpPr>
                  <p:spPr>
                    <a:xfrm>
                      <a:off x="4398838" y="5015326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2" name="任意多边形 331"/>
                    <p:cNvSpPr/>
                    <p:nvPr/>
                  </p:nvSpPr>
                  <p:spPr>
                    <a:xfrm>
                      <a:off x="4422344" y="5015353"/>
                      <a:ext cx="22277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77" h="9297">
                          <a:moveTo>
                            <a:pt x="0" y="9297"/>
                          </a:moveTo>
                          <a:lnTo>
                            <a:pt x="22277" y="9297"/>
                          </a:lnTo>
                          <a:lnTo>
                            <a:pt x="20004" y="0"/>
                          </a:lnTo>
                          <a:lnTo>
                            <a:pt x="2728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3" name="任意多边形 332"/>
                    <p:cNvSpPr/>
                    <p:nvPr/>
                  </p:nvSpPr>
                  <p:spPr>
                    <a:xfrm>
                      <a:off x="4445109" y="5015386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4" name="任意多边形 333"/>
                    <p:cNvSpPr/>
                    <p:nvPr/>
                  </p:nvSpPr>
                  <p:spPr>
                    <a:xfrm>
                      <a:off x="4467593" y="5015353"/>
                      <a:ext cx="22277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77" h="9297">
                          <a:moveTo>
                            <a:pt x="0" y="9297"/>
                          </a:moveTo>
                          <a:lnTo>
                            <a:pt x="22277" y="9297"/>
                          </a:lnTo>
                          <a:lnTo>
                            <a:pt x="20004" y="0"/>
                          </a:lnTo>
                          <a:lnTo>
                            <a:pt x="2728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5" name="任意多边形 334"/>
                    <p:cNvSpPr/>
                    <p:nvPr/>
                  </p:nvSpPr>
                  <p:spPr>
                    <a:xfrm>
                      <a:off x="4491320" y="5015412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6" name="任意多边形 335"/>
                    <p:cNvSpPr/>
                    <p:nvPr/>
                  </p:nvSpPr>
                  <p:spPr>
                    <a:xfrm>
                      <a:off x="4514096" y="5015196"/>
                      <a:ext cx="22202" cy="947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02" h="9474">
                          <a:moveTo>
                            <a:pt x="0" y="9538"/>
                          </a:moveTo>
                          <a:lnTo>
                            <a:pt x="22277" y="9538"/>
                          </a:lnTo>
                          <a:lnTo>
                            <a:pt x="18401" y="34"/>
                          </a:lnTo>
                          <a:lnTo>
                            <a:pt x="2727" y="242"/>
                          </a:lnTo>
                          <a:lnTo>
                            <a:pt x="0" y="953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7" name="任意多边形 336"/>
                    <p:cNvSpPr/>
                    <p:nvPr/>
                  </p:nvSpPr>
                  <p:spPr>
                    <a:xfrm>
                      <a:off x="4536616" y="5015468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8" name="任意多边形 337"/>
                    <p:cNvSpPr/>
                    <p:nvPr/>
                  </p:nvSpPr>
                  <p:spPr>
                    <a:xfrm>
                      <a:off x="4560072" y="5014850"/>
                      <a:ext cx="22202" cy="947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02" h="9474">
                          <a:moveTo>
                            <a:pt x="0" y="9538"/>
                          </a:moveTo>
                          <a:lnTo>
                            <a:pt x="22277" y="9538"/>
                          </a:lnTo>
                          <a:lnTo>
                            <a:pt x="18401" y="34"/>
                          </a:lnTo>
                          <a:lnTo>
                            <a:pt x="2727" y="242"/>
                          </a:lnTo>
                          <a:lnTo>
                            <a:pt x="0" y="953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39" name="任意多边形 338"/>
                    <p:cNvSpPr/>
                    <p:nvPr/>
                  </p:nvSpPr>
                  <p:spPr>
                    <a:xfrm>
                      <a:off x="4582592" y="5015123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40" name="任意多边形 339"/>
                    <p:cNvSpPr/>
                    <p:nvPr/>
                  </p:nvSpPr>
                  <p:spPr>
                    <a:xfrm>
                      <a:off x="4604771" y="5014972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  <p:sp>
                <p:nvSpPr>
                  <p:cNvPr id="329" name="任意多边形 328"/>
                  <p:cNvSpPr/>
                  <p:nvPr/>
                </p:nvSpPr>
                <p:spPr>
                  <a:xfrm>
                    <a:off x="4627526" y="5015260"/>
                    <a:ext cx="22202" cy="94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202" h="9474">
                        <a:moveTo>
                          <a:pt x="0" y="9538"/>
                        </a:moveTo>
                        <a:lnTo>
                          <a:pt x="22277" y="9538"/>
                        </a:lnTo>
                        <a:lnTo>
                          <a:pt x="18401" y="34"/>
                        </a:lnTo>
                        <a:lnTo>
                          <a:pt x="2727" y="242"/>
                        </a:lnTo>
                        <a:lnTo>
                          <a:pt x="0" y="953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88" name="组合 187"/>
                <p:cNvGrpSpPr/>
                <p:nvPr/>
              </p:nvGrpSpPr>
              <p:grpSpPr>
                <a:xfrm>
                  <a:off x="4343720" y="5016955"/>
                  <a:ext cx="341794" cy="12092"/>
                  <a:chOff x="4343720" y="5016955"/>
                  <a:chExt cx="341794" cy="12092"/>
                </a:xfrm>
              </p:grpSpPr>
              <p:sp>
                <p:nvSpPr>
                  <p:cNvPr id="312" name="任意多边形 311"/>
                  <p:cNvSpPr/>
                  <p:nvPr/>
                </p:nvSpPr>
                <p:spPr>
                  <a:xfrm>
                    <a:off x="4343610" y="5017409"/>
                    <a:ext cx="42209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209" h="11417">
                        <a:moveTo>
                          <a:pt x="-107" y="10645"/>
                        </a:moveTo>
                        <a:lnTo>
                          <a:pt x="42102" y="11345"/>
                        </a:lnTo>
                        <a:lnTo>
                          <a:pt x="34283" y="-44"/>
                        </a:lnTo>
                        <a:lnTo>
                          <a:pt x="3366" y="199"/>
                        </a:lnTo>
                        <a:lnTo>
                          <a:pt x="-107" y="1064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313" name="任意多边形 312"/>
                  <p:cNvSpPr/>
                  <p:nvPr/>
                </p:nvSpPr>
                <p:spPr>
                  <a:xfrm>
                    <a:off x="4630192" y="5017232"/>
                    <a:ext cx="55140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5140" h="11417">
                        <a:moveTo>
                          <a:pt x="0" y="11417"/>
                        </a:moveTo>
                        <a:lnTo>
                          <a:pt x="55140" y="11327"/>
                        </a:lnTo>
                        <a:lnTo>
                          <a:pt x="53455" y="5477"/>
                        </a:lnTo>
                        <a:lnTo>
                          <a:pt x="50527" y="-90"/>
                        </a:lnTo>
                        <a:lnTo>
                          <a:pt x="6953" y="136"/>
                        </a:lnTo>
                        <a:lnTo>
                          <a:pt x="0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grpSp>
                <p:nvGrpSpPr>
                  <p:cNvPr id="314" name="组合 313"/>
                  <p:cNvGrpSpPr/>
                  <p:nvPr/>
                </p:nvGrpSpPr>
                <p:grpSpPr>
                  <a:xfrm>
                    <a:off x="4377986" y="5016955"/>
                    <a:ext cx="258081" cy="12092"/>
                    <a:chOff x="4377986" y="5016955"/>
                    <a:chExt cx="258081" cy="12092"/>
                  </a:xfrm>
                </p:grpSpPr>
                <p:sp>
                  <p:nvSpPr>
                    <p:cNvPr id="315" name="任意多边形 314"/>
                    <p:cNvSpPr/>
                    <p:nvPr/>
                  </p:nvSpPr>
                  <p:spPr>
                    <a:xfrm>
                      <a:off x="4378043" y="5017232"/>
                      <a:ext cx="29034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034" h="11417">
                          <a:moveTo>
                            <a:pt x="96" y="11417"/>
                          </a:moveTo>
                          <a:lnTo>
                            <a:pt x="29128" y="11310"/>
                          </a:lnTo>
                          <a:lnTo>
                            <a:pt x="22784" y="0"/>
                          </a:lnTo>
                          <a:lnTo>
                            <a:pt x="5991" y="0"/>
                          </a:lnTo>
                          <a:lnTo>
                            <a:pt x="96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16" name="任意多边形 315"/>
                    <p:cNvSpPr/>
                    <p:nvPr/>
                  </p:nvSpPr>
                  <p:spPr>
                    <a:xfrm>
                      <a:off x="4401395" y="5017232"/>
                      <a:ext cx="29034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034" h="11417">
                          <a:moveTo>
                            <a:pt x="96" y="11417"/>
                          </a:moveTo>
                          <a:lnTo>
                            <a:pt x="29128" y="11310"/>
                          </a:lnTo>
                          <a:lnTo>
                            <a:pt x="22784" y="0"/>
                          </a:lnTo>
                          <a:lnTo>
                            <a:pt x="5991" y="0"/>
                          </a:lnTo>
                          <a:lnTo>
                            <a:pt x="96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17" name="任意多边形 316"/>
                    <p:cNvSpPr/>
                    <p:nvPr/>
                  </p:nvSpPr>
                  <p:spPr>
                    <a:xfrm>
                      <a:off x="4425530" y="5017123"/>
                      <a:ext cx="29034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034" h="11417">
                          <a:moveTo>
                            <a:pt x="96" y="11417"/>
                          </a:moveTo>
                          <a:lnTo>
                            <a:pt x="29128" y="11310"/>
                          </a:lnTo>
                          <a:lnTo>
                            <a:pt x="22784" y="0"/>
                          </a:lnTo>
                          <a:lnTo>
                            <a:pt x="5991" y="0"/>
                          </a:lnTo>
                          <a:lnTo>
                            <a:pt x="96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18" name="任意多边形 317"/>
                    <p:cNvSpPr/>
                    <p:nvPr/>
                  </p:nvSpPr>
                  <p:spPr>
                    <a:xfrm>
                      <a:off x="4448150" y="5017123"/>
                      <a:ext cx="28521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8521" h="11417">
                          <a:moveTo>
                            <a:pt x="95" y="11417"/>
                          </a:moveTo>
                          <a:lnTo>
                            <a:pt x="28613" y="11310"/>
                          </a:lnTo>
                          <a:lnTo>
                            <a:pt x="22381" y="0"/>
                          </a:lnTo>
                          <a:lnTo>
                            <a:pt x="5885" y="0"/>
                          </a:lnTo>
                          <a:lnTo>
                            <a:pt x="95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19" name="任意多边形 318"/>
                    <p:cNvSpPr/>
                    <p:nvPr/>
                  </p:nvSpPr>
                  <p:spPr>
                    <a:xfrm>
                      <a:off x="4470484" y="5017123"/>
                      <a:ext cx="29034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034" h="11417">
                          <a:moveTo>
                            <a:pt x="96" y="11417"/>
                          </a:moveTo>
                          <a:lnTo>
                            <a:pt x="29128" y="11310"/>
                          </a:lnTo>
                          <a:lnTo>
                            <a:pt x="22784" y="0"/>
                          </a:lnTo>
                          <a:lnTo>
                            <a:pt x="5991" y="0"/>
                          </a:lnTo>
                          <a:lnTo>
                            <a:pt x="96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20" name="任意多边形 319"/>
                    <p:cNvSpPr/>
                    <p:nvPr/>
                  </p:nvSpPr>
                  <p:spPr>
                    <a:xfrm>
                      <a:off x="4493836" y="5017123"/>
                      <a:ext cx="29034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034" h="11417">
                          <a:moveTo>
                            <a:pt x="96" y="11417"/>
                          </a:moveTo>
                          <a:lnTo>
                            <a:pt x="29128" y="11310"/>
                          </a:lnTo>
                          <a:lnTo>
                            <a:pt x="22784" y="0"/>
                          </a:lnTo>
                          <a:lnTo>
                            <a:pt x="5991" y="0"/>
                          </a:lnTo>
                          <a:lnTo>
                            <a:pt x="96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21" name="任意多边形 320"/>
                    <p:cNvSpPr/>
                    <p:nvPr/>
                  </p:nvSpPr>
                  <p:spPr>
                    <a:xfrm>
                      <a:off x="4517483" y="5017452"/>
                      <a:ext cx="29034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034" h="11417">
                          <a:moveTo>
                            <a:pt x="96" y="11417"/>
                          </a:moveTo>
                          <a:lnTo>
                            <a:pt x="29128" y="11310"/>
                          </a:lnTo>
                          <a:lnTo>
                            <a:pt x="22784" y="0"/>
                          </a:lnTo>
                          <a:lnTo>
                            <a:pt x="5991" y="0"/>
                          </a:lnTo>
                          <a:lnTo>
                            <a:pt x="96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22" name="任意多边形 321"/>
                    <p:cNvSpPr/>
                    <p:nvPr/>
                  </p:nvSpPr>
                  <p:spPr>
                    <a:xfrm>
                      <a:off x="4540107" y="5017452"/>
                      <a:ext cx="28521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8521" h="11417">
                          <a:moveTo>
                            <a:pt x="95" y="11417"/>
                          </a:moveTo>
                          <a:lnTo>
                            <a:pt x="28613" y="11310"/>
                          </a:lnTo>
                          <a:lnTo>
                            <a:pt x="22381" y="0"/>
                          </a:lnTo>
                          <a:lnTo>
                            <a:pt x="5885" y="0"/>
                          </a:lnTo>
                          <a:lnTo>
                            <a:pt x="95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23" name="任意多边形 322"/>
                    <p:cNvSpPr/>
                    <p:nvPr/>
                  </p:nvSpPr>
                  <p:spPr>
                    <a:xfrm>
                      <a:off x="4563305" y="5017460"/>
                      <a:ext cx="28734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8734" h="11417">
                          <a:moveTo>
                            <a:pt x="95" y="11417"/>
                          </a:moveTo>
                          <a:lnTo>
                            <a:pt x="28826" y="11310"/>
                          </a:lnTo>
                          <a:lnTo>
                            <a:pt x="22548" y="0"/>
                          </a:lnTo>
                          <a:lnTo>
                            <a:pt x="5929" y="0"/>
                          </a:lnTo>
                          <a:lnTo>
                            <a:pt x="95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24" name="任意多边形 323"/>
                    <p:cNvSpPr/>
                    <p:nvPr/>
                  </p:nvSpPr>
                  <p:spPr>
                    <a:xfrm>
                      <a:off x="4585927" y="5017460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0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25" name="任意多边形 324"/>
                    <p:cNvSpPr/>
                    <p:nvPr/>
                  </p:nvSpPr>
                  <p:spPr>
                    <a:xfrm>
                      <a:off x="4608497" y="5017460"/>
                      <a:ext cx="27296" cy="114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96" h="11417">
                          <a:moveTo>
                            <a:pt x="91" y="11417"/>
                          </a:moveTo>
                          <a:lnTo>
                            <a:pt x="27384" y="11310"/>
                          </a:lnTo>
                          <a:lnTo>
                            <a:pt x="21420" y="0"/>
                          </a:lnTo>
                          <a:lnTo>
                            <a:pt x="5633" y="0"/>
                          </a:lnTo>
                          <a:lnTo>
                            <a:pt x="91" y="114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</p:grpSp>
            <p:sp>
              <p:nvSpPr>
                <p:cNvPr id="189" name="Rectangle"/>
                <p:cNvSpPr/>
                <p:nvPr/>
              </p:nvSpPr>
              <p:spPr>
                <a:xfrm>
                  <a:off x="4338066" y="5043349"/>
                  <a:ext cx="534309" cy="82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4309" h="8286">
                      <a:moveTo>
                        <a:pt x="0" y="0"/>
                      </a:moveTo>
                      <a:lnTo>
                        <a:pt x="534309" y="0"/>
                      </a:lnTo>
                      <a:lnTo>
                        <a:pt x="534309" y="8286"/>
                      </a:lnTo>
                      <a:lnTo>
                        <a:pt x="0" y="8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CAD4D6"/>
                    </a:gs>
                    <a:gs pos="100000">
                      <a:srgbClr val="707677"/>
                    </a:gs>
                  </a:gsLst>
                  <a:lin ang="0" scaled="0"/>
                </a:gradFill>
                <a:ln w="7600" cap="flat">
                  <a:noFill/>
                  <a:miter lim="800000"/>
                </a:ln>
              </p:spPr>
            </p:sp>
            <p:grpSp>
              <p:nvGrpSpPr>
                <p:cNvPr id="190" name="组合 189"/>
                <p:cNvGrpSpPr/>
                <p:nvPr/>
              </p:nvGrpSpPr>
              <p:grpSpPr>
                <a:xfrm>
                  <a:off x="4344154" y="5019124"/>
                  <a:ext cx="339623" cy="9933"/>
                  <a:chOff x="4344154" y="5019124"/>
                  <a:chExt cx="339623" cy="9933"/>
                </a:xfrm>
              </p:grpSpPr>
              <p:sp>
                <p:nvSpPr>
                  <p:cNvPr id="298" name="任意多边形 297"/>
                  <p:cNvSpPr/>
                  <p:nvPr/>
                </p:nvSpPr>
                <p:spPr>
                  <a:xfrm>
                    <a:off x="4344196" y="5019407"/>
                    <a:ext cx="33507" cy="93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507" h="9393">
                        <a:moveTo>
                          <a:pt x="-160" y="9407"/>
                        </a:moveTo>
                        <a:lnTo>
                          <a:pt x="33466" y="9001"/>
                        </a:lnTo>
                        <a:lnTo>
                          <a:pt x="29562" y="256"/>
                        </a:lnTo>
                        <a:lnTo>
                          <a:pt x="3344" y="110"/>
                        </a:lnTo>
                        <a:lnTo>
                          <a:pt x="-160" y="940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9" name="任意多边形 298"/>
                  <p:cNvSpPr/>
                  <p:nvPr/>
                </p:nvSpPr>
                <p:spPr>
                  <a:xfrm>
                    <a:off x="4634702" y="5019219"/>
                    <a:ext cx="49147" cy="97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9147" h="9717">
                        <a:moveTo>
                          <a:pt x="0" y="9648"/>
                        </a:moveTo>
                        <a:lnTo>
                          <a:pt x="49147" y="9525"/>
                        </a:lnTo>
                        <a:lnTo>
                          <a:pt x="46101" y="-27"/>
                        </a:lnTo>
                        <a:lnTo>
                          <a:pt x="3508" y="459"/>
                        </a:lnTo>
                        <a:lnTo>
                          <a:pt x="0" y="964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grpSp>
                <p:nvGrpSpPr>
                  <p:cNvPr id="300" name="组合 299"/>
                  <p:cNvGrpSpPr/>
                  <p:nvPr/>
                </p:nvGrpSpPr>
                <p:grpSpPr>
                  <a:xfrm>
                    <a:off x="4381890" y="5019124"/>
                    <a:ext cx="252007" cy="9933"/>
                    <a:chOff x="4381890" y="5019124"/>
                    <a:chExt cx="252007" cy="9933"/>
                  </a:xfrm>
                </p:grpSpPr>
                <p:sp>
                  <p:nvSpPr>
                    <p:cNvPr id="301" name="任意多边形 300"/>
                    <p:cNvSpPr/>
                    <p:nvPr/>
                  </p:nvSpPr>
                  <p:spPr>
                    <a:xfrm>
                      <a:off x="4381968" y="5019377"/>
                      <a:ext cx="22277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77" h="9297">
                          <a:moveTo>
                            <a:pt x="0" y="9297"/>
                          </a:moveTo>
                          <a:lnTo>
                            <a:pt x="22277" y="9297"/>
                          </a:lnTo>
                          <a:lnTo>
                            <a:pt x="20004" y="0"/>
                          </a:lnTo>
                          <a:lnTo>
                            <a:pt x="2728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02" name="任意多边形 301"/>
                    <p:cNvSpPr/>
                    <p:nvPr/>
                  </p:nvSpPr>
                  <p:spPr>
                    <a:xfrm>
                      <a:off x="4405696" y="5019432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03" name="任意多边形 302"/>
                    <p:cNvSpPr/>
                    <p:nvPr/>
                  </p:nvSpPr>
                  <p:spPr>
                    <a:xfrm>
                      <a:off x="4429202" y="5019460"/>
                      <a:ext cx="22277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77" h="9297">
                          <a:moveTo>
                            <a:pt x="0" y="9297"/>
                          </a:moveTo>
                          <a:lnTo>
                            <a:pt x="22277" y="9297"/>
                          </a:lnTo>
                          <a:lnTo>
                            <a:pt x="20004" y="0"/>
                          </a:lnTo>
                          <a:lnTo>
                            <a:pt x="2728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04" name="任意多边形 303"/>
                    <p:cNvSpPr/>
                    <p:nvPr/>
                  </p:nvSpPr>
                  <p:spPr>
                    <a:xfrm>
                      <a:off x="4451969" y="5019492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05" name="任意多边形 304"/>
                    <p:cNvSpPr/>
                    <p:nvPr/>
                  </p:nvSpPr>
                  <p:spPr>
                    <a:xfrm>
                      <a:off x="4474451" y="5019460"/>
                      <a:ext cx="22277" cy="92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77" h="9297">
                          <a:moveTo>
                            <a:pt x="0" y="9297"/>
                          </a:moveTo>
                          <a:lnTo>
                            <a:pt x="22277" y="9297"/>
                          </a:lnTo>
                          <a:lnTo>
                            <a:pt x="20004" y="0"/>
                          </a:lnTo>
                          <a:lnTo>
                            <a:pt x="2728" y="0"/>
                          </a:lnTo>
                          <a:lnTo>
                            <a:pt x="0" y="929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06" name="任意多边形 305"/>
                    <p:cNvSpPr/>
                    <p:nvPr/>
                  </p:nvSpPr>
                  <p:spPr>
                    <a:xfrm>
                      <a:off x="4498179" y="5019518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07" name="任意多边形 306"/>
                    <p:cNvSpPr/>
                    <p:nvPr/>
                  </p:nvSpPr>
                  <p:spPr>
                    <a:xfrm>
                      <a:off x="4520954" y="5019302"/>
                      <a:ext cx="22202" cy="947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02" h="9474">
                          <a:moveTo>
                            <a:pt x="0" y="9538"/>
                          </a:moveTo>
                          <a:lnTo>
                            <a:pt x="22277" y="9538"/>
                          </a:lnTo>
                          <a:lnTo>
                            <a:pt x="18401" y="34"/>
                          </a:lnTo>
                          <a:lnTo>
                            <a:pt x="2727" y="242"/>
                          </a:lnTo>
                          <a:lnTo>
                            <a:pt x="0" y="953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08" name="任意多边形 307"/>
                    <p:cNvSpPr/>
                    <p:nvPr/>
                  </p:nvSpPr>
                  <p:spPr>
                    <a:xfrm>
                      <a:off x="4543474" y="5019575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09" name="任意多边形 308"/>
                    <p:cNvSpPr/>
                    <p:nvPr/>
                  </p:nvSpPr>
                  <p:spPr>
                    <a:xfrm>
                      <a:off x="4566931" y="5018956"/>
                      <a:ext cx="22202" cy="947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202" h="9474">
                          <a:moveTo>
                            <a:pt x="0" y="9538"/>
                          </a:moveTo>
                          <a:lnTo>
                            <a:pt x="22277" y="9538"/>
                          </a:lnTo>
                          <a:lnTo>
                            <a:pt x="18401" y="34"/>
                          </a:lnTo>
                          <a:lnTo>
                            <a:pt x="2727" y="242"/>
                          </a:lnTo>
                          <a:lnTo>
                            <a:pt x="0" y="953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10" name="任意多边形 309"/>
                    <p:cNvSpPr/>
                    <p:nvPr/>
                  </p:nvSpPr>
                  <p:spPr>
                    <a:xfrm>
                      <a:off x="4589451" y="5019229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  <p:sp>
                  <p:nvSpPr>
                    <p:cNvPr id="311" name="任意多边形 310"/>
                    <p:cNvSpPr/>
                    <p:nvPr/>
                  </p:nvSpPr>
                  <p:spPr>
                    <a:xfrm>
                      <a:off x="4611630" y="5019078"/>
                      <a:ext cx="22446" cy="923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2446" h="9231">
                          <a:moveTo>
                            <a:pt x="0" y="9295"/>
                          </a:moveTo>
                          <a:lnTo>
                            <a:pt x="22403" y="9295"/>
                          </a:lnTo>
                          <a:lnTo>
                            <a:pt x="19060" y="0"/>
                          </a:lnTo>
                          <a:lnTo>
                            <a:pt x="2599" y="0"/>
                          </a:lnTo>
                          <a:lnTo>
                            <a:pt x="0" y="929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miter lim="800000"/>
                    </a:ln>
                  </p:spPr>
                </p:sp>
              </p:grpSp>
            </p:grpSp>
            <p:grpSp>
              <p:nvGrpSpPr>
                <p:cNvPr id="191" name="组合 190"/>
                <p:cNvGrpSpPr/>
                <p:nvPr/>
              </p:nvGrpSpPr>
              <p:grpSpPr>
                <a:xfrm>
                  <a:off x="4341985" y="5022138"/>
                  <a:ext cx="344397" cy="11660"/>
                  <a:chOff x="4341985" y="5022138"/>
                  <a:chExt cx="344397" cy="11660"/>
                </a:xfrm>
              </p:grpSpPr>
              <p:sp>
                <p:nvSpPr>
                  <p:cNvPr id="286" name="任意多边形 285"/>
                  <p:cNvSpPr/>
                  <p:nvPr/>
                </p:nvSpPr>
                <p:spPr>
                  <a:xfrm>
                    <a:off x="4341915" y="5022531"/>
                    <a:ext cx="57092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7092" h="11417">
                        <a:moveTo>
                          <a:pt x="68" y="10645"/>
                        </a:moveTo>
                        <a:lnTo>
                          <a:pt x="56985" y="11345"/>
                        </a:lnTo>
                        <a:lnTo>
                          <a:pt x="49166" y="-44"/>
                        </a:lnTo>
                        <a:lnTo>
                          <a:pt x="3541" y="199"/>
                        </a:lnTo>
                        <a:lnTo>
                          <a:pt x="68" y="1064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7" name="任意多边形 286"/>
                  <p:cNvSpPr/>
                  <p:nvPr/>
                </p:nvSpPr>
                <p:spPr>
                  <a:xfrm>
                    <a:off x="4391231" y="5022355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8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8" name="任意多边形 287"/>
                  <p:cNvSpPr/>
                  <p:nvPr/>
                </p:nvSpPr>
                <p:spPr>
                  <a:xfrm>
                    <a:off x="4414583" y="5022355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8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9" name="任意多边形 288"/>
                  <p:cNvSpPr/>
                  <p:nvPr/>
                </p:nvSpPr>
                <p:spPr>
                  <a:xfrm>
                    <a:off x="4438717" y="5022246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8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0" name="任意多边形 289"/>
                  <p:cNvSpPr/>
                  <p:nvPr/>
                </p:nvSpPr>
                <p:spPr>
                  <a:xfrm>
                    <a:off x="4461338" y="5022246"/>
                    <a:ext cx="28521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521" h="11417">
                        <a:moveTo>
                          <a:pt x="95" y="11417"/>
                        </a:moveTo>
                        <a:lnTo>
                          <a:pt x="28613" y="11311"/>
                        </a:lnTo>
                        <a:lnTo>
                          <a:pt x="22381" y="0"/>
                        </a:lnTo>
                        <a:lnTo>
                          <a:pt x="5885" y="0"/>
                        </a:lnTo>
                        <a:lnTo>
                          <a:pt x="95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1" name="任意多边形 290"/>
                  <p:cNvSpPr/>
                  <p:nvPr/>
                </p:nvSpPr>
                <p:spPr>
                  <a:xfrm>
                    <a:off x="4483673" y="5022246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8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2" name="任意多边形 291"/>
                  <p:cNvSpPr/>
                  <p:nvPr/>
                </p:nvSpPr>
                <p:spPr>
                  <a:xfrm>
                    <a:off x="4507024" y="5022246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8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3" name="任意多边形 292"/>
                  <p:cNvSpPr/>
                  <p:nvPr/>
                </p:nvSpPr>
                <p:spPr>
                  <a:xfrm>
                    <a:off x="4530670" y="5022574"/>
                    <a:ext cx="290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034" h="11417">
                        <a:moveTo>
                          <a:pt x="96" y="11417"/>
                        </a:moveTo>
                        <a:lnTo>
                          <a:pt x="29128" y="11311"/>
                        </a:lnTo>
                        <a:lnTo>
                          <a:pt x="22784" y="0"/>
                        </a:lnTo>
                        <a:lnTo>
                          <a:pt x="5991" y="0"/>
                        </a:lnTo>
                        <a:lnTo>
                          <a:pt x="96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4" name="任意多边形 293"/>
                  <p:cNvSpPr/>
                  <p:nvPr/>
                </p:nvSpPr>
                <p:spPr>
                  <a:xfrm>
                    <a:off x="4553292" y="5022574"/>
                    <a:ext cx="28521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521" h="11417">
                        <a:moveTo>
                          <a:pt x="95" y="11417"/>
                        </a:moveTo>
                        <a:lnTo>
                          <a:pt x="28613" y="11311"/>
                        </a:lnTo>
                        <a:lnTo>
                          <a:pt x="22381" y="0"/>
                        </a:lnTo>
                        <a:lnTo>
                          <a:pt x="5885" y="0"/>
                        </a:lnTo>
                        <a:lnTo>
                          <a:pt x="95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5" name="任意多边形 294"/>
                  <p:cNvSpPr/>
                  <p:nvPr/>
                </p:nvSpPr>
                <p:spPr>
                  <a:xfrm>
                    <a:off x="4576491" y="5022583"/>
                    <a:ext cx="2873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734" h="11417">
                        <a:moveTo>
                          <a:pt x="95" y="11417"/>
                        </a:moveTo>
                        <a:lnTo>
                          <a:pt x="28826" y="11311"/>
                        </a:lnTo>
                        <a:lnTo>
                          <a:pt x="22548" y="0"/>
                        </a:lnTo>
                        <a:lnTo>
                          <a:pt x="5929" y="0"/>
                        </a:lnTo>
                        <a:lnTo>
                          <a:pt x="95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6" name="任意多边形 295"/>
                  <p:cNvSpPr/>
                  <p:nvPr/>
                </p:nvSpPr>
                <p:spPr>
                  <a:xfrm>
                    <a:off x="4599113" y="5022583"/>
                    <a:ext cx="27296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96" h="11417">
                        <a:moveTo>
                          <a:pt x="91" y="11417"/>
                        </a:moveTo>
                        <a:lnTo>
                          <a:pt x="27384" y="11311"/>
                        </a:lnTo>
                        <a:lnTo>
                          <a:pt x="21420" y="0"/>
                        </a:lnTo>
                        <a:lnTo>
                          <a:pt x="5633" y="0"/>
                        </a:lnTo>
                        <a:lnTo>
                          <a:pt x="9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97" name="任意多边形 296"/>
                  <p:cNvSpPr/>
                  <p:nvPr/>
                </p:nvSpPr>
                <p:spPr>
                  <a:xfrm>
                    <a:off x="4620550" y="5022355"/>
                    <a:ext cx="65632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5632" h="11417">
                        <a:moveTo>
                          <a:pt x="0" y="11417"/>
                        </a:moveTo>
                        <a:lnTo>
                          <a:pt x="65727" y="11311"/>
                        </a:lnTo>
                        <a:lnTo>
                          <a:pt x="64046" y="5460"/>
                        </a:lnTo>
                        <a:lnTo>
                          <a:pt x="61118" y="-107"/>
                        </a:lnTo>
                        <a:lnTo>
                          <a:pt x="6954" y="136"/>
                        </a:lnTo>
                        <a:lnTo>
                          <a:pt x="0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92" name="组合 191"/>
                <p:cNvGrpSpPr/>
                <p:nvPr/>
              </p:nvGrpSpPr>
              <p:grpSpPr>
                <a:xfrm>
                  <a:off x="4341552" y="5023870"/>
                  <a:ext cx="343528" cy="9501"/>
                  <a:chOff x="4341552" y="5023870"/>
                  <a:chExt cx="343528" cy="9501"/>
                </a:xfrm>
              </p:grpSpPr>
              <p:sp>
                <p:nvSpPr>
                  <p:cNvPr id="274" name="任意多边形 273"/>
                  <p:cNvSpPr/>
                  <p:nvPr/>
                </p:nvSpPr>
                <p:spPr>
                  <a:xfrm>
                    <a:off x="4394721" y="5024045"/>
                    <a:ext cx="22278" cy="92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278" h="9297">
                        <a:moveTo>
                          <a:pt x="0" y="9297"/>
                        </a:moveTo>
                        <a:lnTo>
                          <a:pt x="22278" y="9297"/>
                        </a:lnTo>
                        <a:lnTo>
                          <a:pt x="20004" y="0"/>
                        </a:lnTo>
                        <a:lnTo>
                          <a:pt x="2728" y="0"/>
                        </a:lnTo>
                        <a:lnTo>
                          <a:pt x="0" y="929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5" name="任意多边形 274"/>
                  <p:cNvSpPr/>
                  <p:nvPr/>
                </p:nvSpPr>
                <p:spPr>
                  <a:xfrm>
                    <a:off x="4341986" y="5024076"/>
                    <a:ext cx="52735" cy="93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35" h="9338">
                        <a:moveTo>
                          <a:pt x="-223" y="9405"/>
                        </a:moveTo>
                        <a:lnTo>
                          <a:pt x="52735" y="9282"/>
                        </a:lnTo>
                        <a:lnTo>
                          <a:pt x="48640" y="-14"/>
                        </a:lnTo>
                        <a:lnTo>
                          <a:pt x="4669" y="108"/>
                        </a:lnTo>
                        <a:lnTo>
                          <a:pt x="-223" y="940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6" name="任意多边形 275"/>
                  <p:cNvSpPr/>
                  <p:nvPr/>
                </p:nvSpPr>
                <p:spPr>
                  <a:xfrm>
                    <a:off x="4418449" y="5024100"/>
                    <a:ext cx="22446" cy="92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446" h="9231">
                        <a:moveTo>
                          <a:pt x="0" y="9295"/>
                        </a:moveTo>
                        <a:lnTo>
                          <a:pt x="22404" y="9295"/>
                        </a:lnTo>
                        <a:lnTo>
                          <a:pt x="19060" y="0"/>
                        </a:lnTo>
                        <a:lnTo>
                          <a:pt x="2599" y="0"/>
                        </a:lnTo>
                        <a:lnTo>
                          <a:pt x="0" y="92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7" name="任意多边形 276"/>
                  <p:cNvSpPr/>
                  <p:nvPr/>
                </p:nvSpPr>
                <p:spPr>
                  <a:xfrm>
                    <a:off x="4441956" y="5024127"/>
                    <a:ext cx="22278" cy="92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278" h="9297">
                        <a:moveTo>
                          <a:pt x="0" y="9297"/>
                        </a:moveTo>
                        <a:lnTo>
                          <a:pt x="22278" y="9297"/>
                        </a:lnTo>
                        <a:lnTo>
                          <a:pt x="20004" y="0"/>
                        </a:lnTo>
                        <a:lnTo>
                          <a:pt x="2728" y="0"/>
                        </a:lnTo>
                        <a:lnTo>
                          <a:pt x="0" y="929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8" name="任意多边形 277"/>
                  <p:cNvSpPr/>
                  <p:nvPr/>
                </p:nvSpPr>
                <p:spPr>
                  <a:xfrm>
                    <a:off x="4464721" y="5024160"/>
                    <a:ext cx="22446" cy="92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446" h="9231">
                        <a:moveTo>
                          <a:pt x="0" y="9295"/>
                        </a:moveTo>
                        <a:lnTo>
                          <a:pt x="22404" y="9295"/>
                        </a:lnTo>
                        <a:lnTo>
                          <a:pt x="19060" y="0"/>
                        </a:lnTo>
                        <a:lnTo>
                          <a:pt x="2599" y="0"/>
                        </a:lnTo>
                        <a:lnTo>
                          <a:pt x="0" y="92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9" name="任意多边形 278"/>
                  <p:cNvSpPr/>
                  <p:nvPr/>
                </p:nvSpPr>
                <p:spPr>
                  <a:xfrm>
                    <a:off x="4487204" y="5024127"/>
                    <a:ext cx="22278" cy="92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278" h="9297">
                        <a:moveTo>
                          <a:pt x="0" y="9297"/>
                        </a:moveTo>
                        <a:lnTo>
                          <a:pt x="22278" y="9297"/>
                        </a:lnTo>
                        <a:lnTo>
                          <a:pt x="20004" y="0"/>
                        </a:lnTo>
                        <a:lnTo>
                          <a:pt x="2728" y="0"/>
                        </a:lnTo>
                        <a:lnTo>
                          <a:pt x="0" y="929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0" name="任意多边形 279"/>
                  <p:cNvSpPr/>
                  <p:nvPr/>
                </p:nvSpPr>
                <p:spPr>
                  <a:xfrm>
                    <a:off x="4510932" y="5024186"/>
                    <a:ext cx="22446" cy="92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446" h="9231">
                        <a:moveTo>
                          <a:pt x="0" y="9295"/>
                        </a:moveTo>
                        <a:lnTo>
                          <a:pt x="22404" y="9295"/>
                        </a:lnTo>
                        <a:lnTo>
                          <a:pt x="19060" y="0"/>
                        </a:lnTo>
                        <a:lnTo>
                          <a:pt x="2599" y="0"/>
                        </a:lnTo>
                        <a:lnTo>
                          <a:pt x="0" y="92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1" name="任意多边形 280"/>
                  <p:cNvSpPr/>
                  <p:nvPr/>
                </p:nvSpPr>
                <p:spPr>
                  <a:xfrm>
                    <a:off x="4533708" y="5023970"/>
                    <a:ext cx="22202" cy="94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202" h="9474">
                        <a:moveTo>
                          <a:pt x="0" y="9538"/>
                        </a:moveTo>
                        <a:lnTo>
                          <a:pt x="22277" y="9538"/>
                        </a:lnTo>
                        <a:lnTo>
                          <a:pt x="18401" y="34"/>
                        </a:lnTo>
                        <a:lnTo>
                          <a:pt x="2727" y="242"/>
                        </a:lnTo>
                        <a:lnTo>
                          <a:pt x="0" y="953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2" name="任意多边形 281"/>
                  <p:cNvSpPr/>
                  <p:nvPr/>
                </p:nvSpPr>
                <p:spPr>
                  <a:xfrm>
                    <a:off x="4556227" y="5024242"/>
                    <a:ext cx="22446" cy="92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446" h="9231">
                        <a:moveTo>
                          <a:pt x="0" y="9295"/>
                        </a:moveTo>
                        <a:lnTo>
                          <a:pt x="22404" y="9295"/>
                        </a:lnTo>
                        <a:lnTo>
                          <a:pt x="19060" y="0"/>
                        </a:lnTo>
                        <a:lnTo>
                          <a:pt x="2599" y="0"/>
                        </a:lnTo>
                        <a:lnTo>
                          <a:pt x="0" y="92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3" name="任意多边形 282"/>
                  <p:cNvSpPr/>
                  <p:nvPr/>
                </p:nvSpPr>
                <p:spPr>
                  <a:xfrm>
                    <a:off x="4579684" y="5023624"/>
                    <a:ext cx="22202" cy="94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202" h="9474">
                        <a:moveTo>
                          <a:pt x="0" y="9538"/>
                        </a:moveTo>
                        <a:lnTo>
                          <a:pt x="22277" y="9538"/>
                        </a:lnTo>
                        <a:lnTo>
                          <a:pt x="18401" y="34"/>
                        </a:lnTo>
                        <a:lnTo>
                          <a:pt x="2727" y="242"/>
                        </a:lnTo>
                        <a:lnTo>
                          <a:pt x="0" y="953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4" name="任意多边形 283"/>
                  <p:cNvSpPr/>
                  <p:nvPr/>
                </p:nvSpPr>
                <p:spPr>
                  <a:xfrm>
                    <a:off x="4602204" y="5023897"/>
                    <a:ext cx="22446" cy="92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446" h="9231">
                        <a:moveTo>
                          <a:pt x="0" y="9295"/>
                        </a:moveTo>
                        <a:lnTo>
                          <a:pt x="22404" y="9295"/>
                        </a:lnTo>
                        <a:lnTo>
                          <a:pt x="19060" y="0"/>
                        </a:lnTo>
                        <a:lnTo>
                          <a:pt x="2599" y="0"/>
                        </a:lnTo>
                        <a:lnTo>
                          <a:pt x="0" y="92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85" name="任意多边形 284"/>
                  <p:cNvSpPr/>
                  <p:nvPr/>
                </p:nvSpPr>
                <p:spPr>
                  <a:xfrm>
                    <a:off x="4623059" y="5023736"/>
                    <a:ext cx="62216" cy="97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2216" h="9717">
                        <a:moveTo>
                          <a:pt x="0" y="9648"/>
                        </a:moveTo>
                        <a:lnTo>
                          <a:pt x="62216" y="9525"/>
                        </a:lnTo>
                        <a:lnTo>
                          <a:pt x="58361" y="-27"/>
                        </a:lnTo>
                        <a:lnTo>
                          <a:pt x="4441" y="459"/>
                        </a:lnTo>
                        <a:lnTo>
                          <a:pt x="0" y="964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93" name="组合 192"/>
                <p:cNvGrpSpPr/>
                <p:nvPr/>
              </p:nvGrpSpPr>
              <p:grpSpPr>
                <a:xfrm>
                  <a:off x="4340250" y="5028188"/>
                  <a:ext cx="346563" cy="11660"/>
                  <a:chOff x="4340250" y="5028188"/>
                  <a:chExt cx="346563" cy="11660"/>
                </a:xfrm>
              </p:grpSpPr>
              <p:sp>
                <p:nvSpPr>
                  <p:cNvPr id="266" name="任意多边形 265"/>
                  <p:cNvSpPr/>
                  <p:nvPr/>
                </p:nvSpPr>
                <p:spPr>
                  <a:xfrm>
                    <a:off x="4373660" y="5028219"/>
                    <a:ext cx="32531" cy="114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531" h="11460">
                        <a:moveTo>
                          <a:pt x="-148" y="11407"/>
                        </a:moveTo>
                        <a:lnTo>
                          <a:pt x="32383" y="11405"/>
                        </a:lnTo>
                        <a:lnTo>
                          <a:pt x="27724" y="0"/>
                        </a:lnTo>
                        <a:lnTo>
                          <a:pt x="5747" y="0"/>
                        </a:lnTo>
                        <a:lnTo>
                          <a:pt x="-148" y="1140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67" name="任意多边形 266"/>
                  <p:cNvSpPr/>
                  <p:nvPr/>
                </p:nvSpPr>
                <p:spPr>
                  <a:xfrm>
                    <a:off x="4340253" y="5028396"/>
                    <a:ext cx="38061" cy="112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061" h="11278">
                        <a:moveTo>
                          <a:pt x="100" y="11278"/>
                        </a:moveTo>
                        <a:lnTo>
                          <a:pt x="38140" y="11346"/>
                        </a:lnTo>
                        <a:lnTo>
                          <a:pt x="31603" y="-18"/>
                        </a:lnTo>
                        <a:lnTo>
                          <a:pt x="3254" y="130"/>
                        </a:lnTo>
                        <a:lnTo>
                          <a:pt x="100" y="112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68" name="任意多边形 267"/>
                  <p:cNvSpPr/>
                  <p:nvPr/>
                </p:nvSpPr>
                <p:spPr>
                  <a:xfrm>
                    <a:off x="4402253" y="5028215"/>
                    <a:ext cx="34401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01" h="11346">
                        <a:moveTo>
                          <a:pt x="96" y="11408"/>
                        </a:moveTo>
                        <a:lnTo>
                          <a:pt x="34450" y="11408"/>
                        </a:lnTo>
                        <a:lnTo>
                          <a:pt x="27968" y="0"/>
                        </a:lnTo>
                        <a:lnTo>
                          <a:pt x="5991" y="0"/>
                        </a:lnTo>
                        <a:lnTo>
                          <a:pt x="96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69" name="任意多边形 268"/>
                  <p:cNvSpPr/>
                  <p:nvPr/>
                </p:nvSpPr>
                <p:spPr>
                  <a:xfrm>
                    <a:off x="4430336" y="5028214"/>
                    <a:ext cx="140046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0046" h="11417">
                        <a:moveTo>
                          <a:pt x="0" y="11281"/>
                        </a:moveTo>
                        <a:lnTo>
                          <a:pt x="140046" y="11417"/>
                        </a:lnTo>
                        <a:lnTo>
                          <a:pt x="130799" y="107"/>
                        </a:lnTo>
                        <a:lnTo>
                          <a:pt x="7832" y="107"/>
                        </a:lnTo>
                        <a:lnTo>
                          <a:pt x="0" y="1128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0" name="任意多边形 269"/>
                  <p:cNvSpPr/>
                  <p:nvPr/>
                </p:nvSpPr>
                <p:spPr>
                  <a:xfrm>
                    <a:off x="4564052" y="5028305"/>
                    <a:ext cx="32531" cy="114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531" h="11460">
                        <a:moveTo>
                          <a:pt x="-148" y="11407"/>
                        </a:moveTo>
                        <a:lnTo>
                          <a:pt x="32383" y="11405"/>
                        </a:lnTo>
                        <a:lnTo>
                          <a:pt x="27724" y="0"/>
                        </a:lnTo>
                        <a:lnTo>
                          <a:pt x="5747" y="0"/>
                        </a:lnTo>
                        <a:lnTo>
                          <a:pt x="-148" y="1140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1" name="任意多边形 270"/>
                  <p:cNvSpPr/>
                  <p:nvPr/>
                </p:nvSpPr>
                <p:spPr>
                  <a:xfrm>
                    <a:off x="4591921" y="5028215"/>
                    <a:ext cx="34401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01" h="11346">
                        <a:moveTo>
                          <a:pt x="96" y="11408"/>
                        </a:moveTo>
                        <a:lnTo>
                          <a:pt x="34450" y="11408"/>
                        </a:lnTo>
                        <a:lnTo>
                          <a:pt x="27968" y="0"/>
                        </a:lnTo>
                        <a:lnTo>
                          <a:pt x="5991" y="0"/>
                        </a:lnTo>
                        <a:lnTo>
                          <a:pt x="96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2" name="任意多边形 271"/>
                  <p:cNvSpPr/>
                  <p:nvPr/>
                </p:nvSpPr>
                <p:spPr>
                  <a:xfrm>
                    <a:off x="4621060" y="5028158"/>
                    <a:ext cx="32531" cy="114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531" h="11460">
                        <a:moveTo>
                          <a:pt x="-148" y="11407"/>
                        </a:moveTo>
                        <a:lnTo>
                          <a:pt x="32383" y="11405"/>
                        </a:lnTo>
                        <a:lnTo>
                          <a:pt x="27724" y="0"/>
                        </a:lnTo>
                        <a:lnTo>
                          <a:pt x="5747" y="0"/>
                        </a:lnTo>
                        <a:lnTo>
                          <a:pt x="-148" y="1140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73" name="任意多边形 272"/>
                  <p:cNvSpPr/>
                  <p:nvPr/>
                </p:nvSpPr>
                <p:spPr>
                  <a:xfrm>
                    <a:off x="4647561" y="5028215"/>
                    <a:ext cx="39362" cy="11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362" h="11336">
                        <a:moveTo>
                          <a:pt x="111" y="11407"/>
                        </a:moveTo>
                        <a:lnTo>
                          <a:pt x="39417" y="11406"/>
                        </a:lnTo>
                        <a:lnTo>
                          <a:pt x="35241" y="0"/>
                        </a:lnTo>
                        <a:lnTo>
                          <a:pt x="6856" y="0"/>
                        </a:lnTo>
                        <a:lnTo>
                          <a:pt x="111" y="1140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sp>
              <p:nvSpPr>
                <p:cNvPr id="194" name="任意多边形 193"/>
                <p:cNvSpPr/>
                <p:nvPr/>
              </p:nvSpPr>
              <p:spPr>
                <a:xfrm>
                  <a:off x="4718751" y="5022138"/>
                  <a:ext cx="25130" cy="11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130" h="11660">
                      <a:moveTo>
                        <a:pt x="341" y="11417"/>
                      </a:moveTo>
                      <a:lnTo>
                        <a:pt x="25191" y="11697"/>
                      </a:lnTo>
                      <a:lnTo>
                        <a:pt x="18604" y="36"/>
                      </a:lnTo>
                      <a:lnTo>
                        <a:pt x="2257" y="36"/>
                      </a:lnTo>
                      <a:lnTo>
                        <a:pt x="61" y="5624"/>
                      </a:lnTo>
                      <a:lnTo>
                        <a:pt x="341" y="114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1ECEE"/>
                    </a:gs>
                    <a:gs pos="100000">
                      <a:srgbClr val="262626"/>
                    </a:gs>
                  </a:gsLst>
                  <a:lin ang="5400000" scaled="0"/>
                </a:gradFill>
                <a:ln w="7600" cap="flat">
                  <a:noFill/>
                  <a:miter lim="800000"/>
                </a:ln>
              </p:spPr>
            </p:sp>
            <p:sp>
              <p:nvSpPr>
                <p:cNvPr id="195" name="任意多边形 194"/>
                <p:cNvSpPr/>
                <p:nvPr/>
              </p:nvSpPr>
              <p:spPr>
                <a:xfrm>
                  <a:off x="4719446" y="5024482"/>
                  <a:ext cx="21581" cy="80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81" h="8061">
                      <a:moveTo>
                        <a:pt x="0" y="8061"/>
                      </a:moveTo>
                      <a:lnTo>
                        <a:pt x="21581" y="8061"/>
                      </a:lnTo>
                      <a:lnTo>
                        <a:pt x="19379" y="0"/>
                      </a:lnTo>
                      <a:lnTo>
                        <a:pt x="2643" y="0"/>
                      </a:lnTo>
                      <a:lnTo>
                        <a:pt x="0" y="806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83B3B"/>
                    </a:gs>
                    <a:gs pos="100000">
                      <a:srgbClr val="161717"/>
                    </a:gs>
                  </a:gsLst>
                  <a:lin ang="0" scaled="0"/>
                </a:gradFill>
                <a:ln w="7600" cap="flat">
                  <a:noFill/>
                  <a:miter lim="800000"/>
                </a:ln>
              </p:spPr>
            </p:sp>
            <p:grpSp>
              <p:nvGrpSpPr>
                <p:cNvPr id="196" name="组合 195"/>
                <p:cNvGrpSpPr/>
                <p:nvPr/>
              </p:nvGrpSpPr>
              <p:grpSpPr>
                <a:xfrm>
                  <a:off x="4697037" y="5028073"/>
                  <a:ext cx="68560" cy="11660"/>
                  <a:chOff x="4697037" y="5028073"/>
                  <a:chExt cx="68560" cy="11660"/>
                </a:xfrm>
              </p:grpSpPr>
              <p:sp>
                <p:nvSpPr>
                  <p:cNvPr id="263" name="任意多边形 262"/>
                  <p:cNvSpPr/>
                  <p:nvPr/>
                </p:nvSpPr>
                <p:spPr>
                  <a:xfrm>
                    <a:off x="4696975" y="5028036"/>
                    <a:ext cx="25131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131" h="11660">
                        <a:moveTo>
                          <a:pt x="341" y="11417"/>
                        </a:moveTo>
                        <a:lnTo>
                          <a:pt x="25191" y="11697"/>
                        </a:lnTo>
                        <a:lnTo>
                          <a:pt x="18604" y="36"/>
                        </a:lnTo>
                        <a:lnTo>
                          <a:pt x="2257" y="36"/>
                        </a:lnTo>
                        <a:lnTo>
                          <a:pt x="61" y="5624"/>
                        </a:lnTo>
                        <a:lnTo>
                          <a:pt x="34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64" name="任意多边形 263"/>
                  <p:cNvSpPr/>
                  <p:nvPr/>
                </p:nvSpPr>
                <p:spPr>
                  <a:xfrm>
                    <a:off x="4717020" y="5028337"/>
                    <a:ext cx="27851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851" h="11346">
                        <a:moveTo>
                          <a:pt x="78" y="11408"/>
                        </a:moveTo>
                        <a:lnTo>
                          <a:pt x="27891" y="11408"/>
                        </a:lnTo>
                        <a:lnTo>
                          <a:pt x="22643" y="0"/>
                        </a:lnTo>
                        <a:lnTo>
                          <a:pt x="4851" y="0"/>
                        </a:lnTo>
                        <a:lnTo>
                          <a:pt x="78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65" name="任意多边形 264"/>
                  <p:cNvSpPr/>
                  <p:nvPr/>
                </p:nvSpPr>
                <p:spPr>
                  <a:xfrm>
                    <a:off x="4740129" y="5028379"/>
                    <a:ext cx="2537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374" h="11417">
                        <a:moveTo>
                          <a:pt x="-103" y="11417"/>
                        </a:moveTo>
                        <a:lnTo>
                          <a:pt x="25467" y="11405"/>
                        </a:lnTo>
                        <a:lnTo>
                          <a:pt x="23271" y="3639"/>
                        </a:lnTo>
                        <a:lnTo>
                          <a:pt x="19566" y="0"/>
                        </a:lnTo>
                        <a:lnTo>
                          <a:pt x="4057" y="0"/>
                        </a:lnTo>
                        <a:lnTo>
                          <a:pt x="-103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97" name="组合 196"/>
                <p:cNvGrpSpPr/>
                <p:nvPr/>
              </p:nvGrpSpPr>
              <p:grpSpPr>
                <a:xfrm>
                  <a:off x="4691294" y="5007274"/>
                  <a:ext cx="69112" cy="11660"/>
                  <a:chOff x="4691294" y="5007274"/>
                  <a:chExt cx="69112" cy="11660"/>
                </a:xfrm>
              </p:grpSpPr>
              <p:sp>
                <p:nvSpPr>
                  <p:cNvPr id="260" name="任意多边形 259"/>
                  <p:cNvSpPr/>
                  <p:nvPr/>
                </p:nvSpPr>
                <p:spPr>
                  <a:xfrm>
                    <a:off x="4691242" y="5007149"/>
                    <a:ext cx="25343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343" h="11660">
                        <a:moveTo>
                          <a:pt x="344" y="11417"/>
                        </a:moveTo>
                        <a:lnTo>
                          <a:pt x="25404" y="11697"/>
                        </a:lnTo>
                        <a:lnTo>
                          <a:pt x="18761" y="36"/>
                        </a:lnTo>
                        <a:lnTo>
                          <a:pt x="2276" y="36"/>
                        </a:lnTo>
                        <a:lnTo>
                          <a:pt x="62" y="5624"/>
                        </a:lnTo>
                        <a:lnTo>
                          <a:pt x="344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61" name="任意多边形 260"/>
                  <p:cNvSpPr/>
                  <p:nvPr/>
                </p:nvSpPr>
                <p:spPr>
                  <a:xfrm>
                    <a:off x="4711457" y="5007449"/>
                    <a:ext cx="28087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87" h="11346">
                        <a:moveTo>
                          <a:pt x="79" y="11408"/>
                        </a:moveTo>
                        <a:lnTo>
                          <a:pt x="28127" y="11408"/>
                        </a:lnTo>
                        <a:lnTo>
                          <a:pt x="22834" y="0"/>
                        </a:lnTo>
                        <a:lnTo>
                          <a:pt x="4892" y="0"/>
                        </a:lnTo>
                        <a:lnTo>
                          <a:pt x="79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62" name="任意多边形 261"/>
                  <p:cNvSpPr/>
                  <p:nvPr/>
                </p:nvSpPr>
                <p:spPr>
                  <a:xfrm>
                    <a:off x="4734761" y="5007490"/>
                    <a:ext cx="25808" cy="112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808" h="11228">
                        <a:moveTo>
                          <a:pt x="-104" y="11418"/>
                        </a:moveTo>
                        <a:lnTo>
                          <a:pt x="25683" y="11406"/>
                        </a:lnTo>
                        <a:lnTo>
                          <a:pt x="19731" y="0"/>
                        </a:lnTo>
                        <a:lnTo>
                          <a:pt x="4091" y="0"/>
                        </a:lnTo>
                        <a:lnTo>
                          <a:pt x="-104" y="1141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4691262" y="5009785"/>
                  <a:ext cx="67130" cy="8097"/>
                  <a:chOff x="4691262" y="5009785"/>
                  <a:chExt cx="67130" cy="8097"/>
                </a:xfrm>
              </p:grpSpPr>
              <p:sp>
                <p:nvSpPr>
                  <p:cNvPr id="257" name="任意多边形 256"/>
                  <p:cNvSpPr/>
                  <p:nvPr/>
                </p:nvSpPr>
                <p:spPr>
                  <a:xfrm>
                    <a:off x="4691119" y="5009835"/>
                    <a:ext cx="22889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889" h="8061">
                        <a:moveTo>
                          <a:pt x="0" y="8061"/>
                        </a:moveTo>
                        <a:lnTo>
                          <a:pt x="22889" y="8061"/>
                        </a:lnTo>
                        <a:lnTo>
                          <a:pt x="20554" y="0"/>
                        </a:lnTo>
                        <a:lnTo>
                          <a:pt x="280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58" name="任意多边形 257"/>
                  <p:cNvSpPr/>
                  <p:nvPr/>
                </p:nvSpPr>
                <p:spPr>
                  <a:xfrm>
                    <a:off x="4714076" y="5009883"/>
                    <a:ext cx="21411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411" h="8061">
                        <a:moveTo>
                          <a:pt x="0" y="8061"/>
                        </a:moveTo>
                        <a:lnTo>
                          <a:pt x="21411" y="8061"/>
                        </a:lnTo>
                        <a:lnTo>
                          <a:pt x="19226" y="0"/>
                        </a:lnTo>
                        <a:lnTo>
                          <a:pt x="2622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59" name="任意多边形 258"/>
                  <p:cNvSpPr/>
                  <p:nvPr/>
                </p:nvSpPr>
                <p:spPr>
                  <a:xfrm>
                    <a:off x="4735528" y="5009835"/>
                    <a:ext cx="22889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889" h="8061">
                        <a:moveTo>
                          <a:pt x="0" y="8061"/>
                        </a:moveTo>
                        <a:lnTo>
                          <a:pt x="22889" y="8061"/>
                        </a:lnTo>
                        <a:lnTo>
                          <a:pt x="20554" y="0"/>
                        </a:lnTo>
                        <a:lnTo>
                          <a:pt x="280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199" name="组合 198"/>
                <p:cNvGrpSpPr/>
                <p:nvPr/>
              </p:nvGrpSpPr>
              <p:grpSpPr>
                <a:xfrm>
                  <a:off x="4691320" y="5011397"/>
                  <a:ext cx="68560" cy="11660"/>
                  <a:chOff x="4691320" y="5011397"/>
                  <a:chExt cx="68560" cy="11660"/>
                </a:xfrm>
              </p:grpSpPr>
              <p:sp>
                <p:nvSpPr>
                  <p:cNvPr id="254" name="任意多边形 253"/>
                  <p:cNvSpPr/>
                  <p:nvPr/>
                </p:nvSpPr>
                <p:spPr>
                  <a:xfrm>
                    <a:off x="4691259" y="5011360"/>
                    <a:ext cx="25131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131" h="11660">
                        <a:moveTo>
                          <a:pt x="341" y="11417"/>
                        </a:moveTo>
                        <a:lnTo>
                          <a:pt x="25191" y="11697"/>
                        </a:lnTo>
                        <a:lnTo>
                          <a:pt x="18604" y="36"/>
                        </a:lnTo>
                        <a:lnTo>
                          <a:pt x="2257" y="36"/>
                        </a:lnTo>
                        <a:lnTo>
                          <a:pt x="61" y="5624"/>
                        </a:lnTo>
                        <a:lnTo>
                          <a:pt x="341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55" name="任意多边形 254"/>
                  <p:cNvSpPr/>
                  <p:nvPr/>
                </p:nvSpPr>
                <p:spPr>
                  <a:xfrm>
                    <a:off x="4711303" y="5011661"/>
                    <a:ext cx="27851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851" h="11346">
                        <a:moveTo>
                          <a:pt x="78" y="11408"/>
                        </a:moveTo>
                        <a:lnTo>
                          <a:pt x="27891" y="11408"/>
                        </a:lnTo>
                        <a:lnTo>
                          <a:pt x="22643" y="0"/>
                        </a:lnTo>
                        <a:lnTo>
                          <a:pt x="4851" y="0"/>
                        </a:lnTo>
                        <a:lnTo>
                          <a:pt x="78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56" name="任意多边形 255"/>
                  <p:cNvSpPr/>
                  <p:nvPr/>
                </p:nvSpPr>
                <p:spPr>
                  <a:xfrm>
                    <a:off x="4734413" y="5011703"/>
                    <a:ext cx="25374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374" h="11417">
                        <a:moveTo>
                          <a:pt x="-103" y="11417"/>
                        </a:moveTo>
                        <a:lnTo>
                          <a:pt x="25467" y="11405"/>
                        </a:lnTo>
                        <a:lnTo>
                          <a:pt x="23271" y="3639"/>
                        </a:lnTo>
                        <a:lnTo>
                          <a:pt x="19566" y="0"/>
                        </a:lnTo>
                        <a:lnTo>
                          <a:pt x="4057" y="0"/>
                        </a:lnTo>
                        <a:lnTo>
                          <a:pt x="-103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200" name="组合 199"/>
                <p:cNvGrpSpPr/>
                <p:nvPr/>
              </p:nvGrpSpPr>
              <p:grpSpPr>
                <a:xfrm>
                  <a:off x="4691910" y="5014798"/>
                  <a:ext cx="67665" cy="8097"/>
                  <a:chOff x="4691910" y="5014798"/>
                  <a:chExt cx="67665" cy="8097"/>
                </a:xfrm>
              </p:grpSpPr>
              <p:sp>
                <p:nvSpPr>
                  <p:cNvPr id="251" name="任意多边形 250"/>
                  <p:cNvSpPr/>
                  <p:nvPr/>
                </p:nvSpPr>
                <p:spPr>
                  <a:xfrm>
                    <a:off x="4691767" y="5014849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52" name="任意多边形 251"/>
                  <p:cNvSpPr/>
                  <p:nvPr/>
                </p:nvSpPr>
                <p:spPr>
                  <a:xfrm>
                    <a:off x="4714906" y="5014897"/>
                    <a:ext cx="2158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582" h="8061">
                        <a:moveTo>
                          <a:pt x="0" y="8061"/>
                        </a:moveTo>
                        <a:lnTo>
                          <a:pt x="21582" y="8061"/>
                        </a:lnTo>
                        <a:lnTo>
                          <a:pt x="19379" y="0"/>
                        </a:lnTo>
                        <a:lnTo>
                          <a:pt x="264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53" name="任意多边形 252"/>
                  <p:cNvSpPr/>
                  <p:nvPr/>
                </p:nvSpPr>
                <p:spPr>
                  <a:xfrm>
                    <a:off x="4736530" y="5014849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201" name="组合 200"/>
                <p:cNvGrpSpPr/>
                <p:nvPr/>
              </p:nvGrpSpPr>
              <p:grpSpPr>
                <a:xfrm>
                  <a:off x="4771448" y="5009610"/>
                  <a:ext cx="84906" cy="8016"/>
                  <a:chOff x="4771448" y="5009610"/>
                  <a:chExt cx="84906" cy="8016"/>
                </a:xfrm>
              </p:grpSpPr>
              <p:sp>
                <p:nvSpPr>
                  <p:cNvPr id="247" name="任意多边形 246"/>
                  <p:cNvSpPr/>
                  <p:nvPr/>
                </p:nvSpPr>
                <p:spPr>
                  <a:xfrm>
                    <a:off x="4771350" y="5009600"/>
                    <a:ext cx="21827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827" h="8061">
                        <a:moveTo>
                          <a:pt x="0" y="8061"/>
                        </a:moveTo>
                        <a:lnTo>
                          <a:pt x="21827" y="8061"/>
                        </a:lnTo>
                        <a:lnTo>
                          <a:pt x="19600" y="0"/>
                        </a:lnTo>
                        <a:lnTo>
                          <a:pt x="267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48" name="任意多边形 247"/>
                  <p:cNvSpPr/>
                  <p:nvPr/>
                </p:nvSpPr>
                <p:spPr>
                  <a:xfrm>
                    <a:off x="4793728" y="5009648"/>
                    <a:ext cx="20417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417" h="8061">
                        <a:moveTo>
                          <a:pt x="0" y="8061"/>
                        </a:moveTo>
                        <a:lnTo>
                          <a:pt x="20417" y="8061"/>
                        </a:lnTo>
                        <a:lnTo>
                          <a:pt x="18334" y="0"/>
                        </a:lnTo>
                        <a:lnTo>
                          <a:pt x="2500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49" name="任意多边形 248"/>
                  <p:cNvSpPr/>
                  <p:nvPr/>
                </p:nvSpPr>
                <p:spPr>
                  <a:xfrm>
                    <a:off x="4816624" y="5009600"/>
                    <a:ext cx="19031" cy="80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031" h="8016">
                        <a:moveTo>
                          <a:pt x="0" y="8061"/>
                        </a:moveTo>
                        <a:lnTo>
                          <a:pt x="18992" y="7783"/>
                        </a:lnTo>
                        <a:lnTo>
                          <a:pt x="15503" y="0"/>
                        </a:lnTo>
                        <a:lnTo>
                          <a:pt x="2114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50" name="任意多边形 249"/>
                  <p:cNvSpPr/>
                  <p:nvPr/>
                </p:nvSpPr>
                <p:spPr>
                  <a:xfrm>
                    <a:off x="4836165" y="5009822"/>
                    <a:ext cx="20251" cy="80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251" h="8016">
                        <a:moveTo>
                          <a:pt x="61" y="7926"/>
                        </a:moveTo>
                        <a:lnTo>
                          <a:pt x="20212" y="7783"/>
                        </a:lnTo>
                        <a:lnTo>
                          <a:pt x="16723" y="0"/>
                        </a:lnTo>
                        <a:lnTo>
                          <a:pt x="3334" y="0"/>
                        </a:lnTo>
                        <a:lnTo>
                          <a:pt x="61" y="792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sp>
              <p:nvSpPr>
                <p:cNvPr id="202" name="任意多边形 201"/>
                <p:cNvSpPr/>
                <p:nvPr/>
              </p:nvSpPr>
              <p:spPr>
                <a:xfrm>
                  <a:off x="4837344" y="5011946"/>
                  <a:ext cx="27082" cy="165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082" h="16519">
                      <a:moveTo>
                        <a:pt x="67" y="16519"/>
                      </a:moveTo>
                      <a:lnTo>
                        <a:pt x="27082" y="15877"/>
                      </a:lnTo>
                      <a:lnTo>
                        <a:pt x="18518" y="87"/>
                      </a:lnTo>
                      <a:lnTo>
                        <a:pt x="4210" y="243"/>
                      </a:lnTo>
                      <a:lnTo>
                        <a:pt x="67" y="1651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1ECEE"/>
                    </a:gs>
                    <a:gs pos="100000">
                      <a:srgbClr val="262626"/>
                    </a:gs>
                  </a:gsLst>
                  <a:lin ang="5400000" scaled="0"/>
                </a:gradFill>
                <a:ln w="7600" cap="flat">
                  <a:noFill/>
                  <a:miter lim="800000"/>
                </a:ln>
              </p:spPr>
            </p:sp>
            <p:sp>
              <p:nvSpPr>
                <p:cNvPr id="203" name="任意多边形 202"/>
                <p:cNvSpPr/>
                <p:nvPr/>
              </p:nvSpPr>
              <p:spPr>
                <a:xfrm>
                  <a:off x="4842016" y="5020060"/>
                  <a:ext cx="20400" cy="80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00" h="8061">
                      <a:moveTo>
                        <a:pt x="0" y="8061"/>
                      </a:moveTo>
                      <a:lnTo>
                        <a:pt x="20400" y="8061"/>
                      </a:lnTo>
                      <a:lnTo>
                        <a:pt x="18319" y="0"/>
                      </a:lnTo>
                      <a:lnTo>
                        <a:pt x="2498" y="0"/>
                      </a:lnTo>
                      <a:lnTo>
                        <a:pt x="0" y="806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83B3B"/>
                    </a:gs>
                    <a:gs pos="100000">
                      <a:srgbClr val="161717"/>
                    </a:gs>
                  </a:gsLst>
                  <a:lin ang="0" scaled="0"/>
                </a:gradFill>
                <a:ln w="7600" cap="flat">
                  <a:noFill/>
                  <a:miter lim="800000"/>
                </a:ln>
              </p:spPr>
            </p:sp>
            <p:grpSp>
              <p:nvGrpSpPr>
                <p:cNvPr id="204" name="组合 203"/>
                <p:cNvGrpSpPr/>
                <p:nvPr/>
              </p:nvGrpSpPr>
              <p:grpSpPr>
                <a:xfrm>
                  <a:off x="4771692" y="5012042"/>
                  <a:ext cx="69291" cy="11660"/>
                  <a:chOff x="4771692" y="5012042"/>
                  <a:chExt cx="69291" cy="11660"/>
                </a:xfrm>
              </p:grpSpPr>
              <p:sp>
                <p:nvSpPr>
                  <p:cNvPr id="244" name="任意多边形 243"/>
                  <p:cNvSpPr/>
                  <p:nvPr/>
                </p:nvSpPr>
                <p:spPr>
                  <a:xfrm>
                    <a:off x="4771624" y="5012008"/>
                    <a:ext cx="26106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106" h="11660">
                        <a:moveTo>
                          <a:pt x="1560" y="11417"/>
                        </a:moveTo>
                        <a:lnTo>
                          <a:pt x="26224" y="11696"/>
                        </a:lnTo>
                        <a:lnTo>
                          <a:pt x="19686" y="36"/>
                        </a:lnTo>
                        <a:lnTo>
                          <a:pt x="3461" y="36"/>
                        </a:lnTo>
                        <a:lnTo>
                          <a:pt x="68" y="5864"/>
                        </a:lnTo>
                        <a:lnTo>
                          <a:pt x="1560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45" name="任意多边形 244"/>
                  <p:cNvSpPr/>
                  <p:nvPr/>
                </p:nvSpPr>
                <p:spPr>
                  <a:xfrm>
                    <a:off x="4792740" y="5012309"/>
                    <a:ext cx="27643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643" h="11346">
                        <a:moveTo>
                          <a:pt x="77" y="11408"/>
                        </a:moveTo>
                        <a:lnTo>
                          <a:pt x="27682" y="11408"/>
                        </a:lnTo>
                        <a:lnTo>
                          <a:pt x="22473" y="0"/>
                        </a:lnTo>
                        <a:lnTo>
                          <a:pt x="4814" y="0"/>
                        </a:lnTo>
                        <a:lnTo>
                          <a:pt x="77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46" name="任意多边形 245"/>
                  <p:cNvSpPr/>
                  <p:nvPr/>
                </p:nvSpPr>
                <p:spPr>
                  <a:xfrm>
                    <a:off x="4815677" y="5012350"/>
                    <a:ext cx="25400" cy="112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400" h="11228">
                        <a:moveTo>
                          <a:pt x="-103" y="11418"/>
                        </a:moveTo>
                        <a:lnTo>
                          <a:pt x="25277" y="11406"/>
                        </a:lnTo>
                        <a:lnTo>
                          <a:pt x="19419" y="0"/>
                        </a:lnTo>
                        <a:lnTo>
                          <a:pt x="4026" y="0"/>
                        </a:lnTo>
                        <a:lnTo>
                          <a:pt x="-103" y="1141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205" name="组合 204"/>
                <p:cNvGrpSpPr/>
                <p:nvPr/>
              </p:nvGrpSpPr>
              <p:grpSpPr>
                <a:xfrm>
                  <a:off x="4773431" y="5014744"/>
                  <a:ext cx="64412" cy="8097"/>
                  <a:chOff x="4773431" y="5014744"/>
                  <a:chExt cx="64412" cy="8097"/>
                </a:xfrm>
              </p:grpSpPr>
              <p:sp>
                <p:nvSpPr>
                  <p:cNvPr id="241" name="任意多边形 240"/>
                  <p:cNvSpPr/>
                  <p:nvPr/>
                </p:nvSpPr>
                <p:spPr>
                  <a:xfrm>
                    <a:off x="4773288" y="5014795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42" name="任意多边形 241"/>
                  <p:cNvSpPr/>
                  <p:nvPr/>
                </p:nvSpPr>
                <p:spPr>
                  <a:xfrm>
                    <a:off x="4796427" y="5014843"/>
                    <a:ext cx="2158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582" h="8061">
                        <a:moveTo>
                          <a:pt x="0" y="8061"/>
                        </a:moveTo>
                        <a:lnTo>
                          <a:pt x="21582" y="8061"/>
                        </a:lnTo>
                        <a:lnTo>
                          <a:pt x="19379" y="0"/>
                        </a:lnTo>
                        <a:lnTo>
                          <a:pt x="264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43" name="任意多边形 242"/>
                  <p:cNvSpPr/>
                  <p:nvPr/>
                </p:nvSpPr>
                <p:spPr>
                  <a:xfrm>
                    <a:off x="4818050" y="5014795"/>
                    <a:ext cx="19703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703" h="8061">
                        <a:moveTo>
                          <a:pt x="0" y="8061"/>
                        </a:moveTo>
                        <a:lnTo>
                          <a:pt x="19703" y="8061"/>
                        </a:lnTo>
                        <a:lnTo>
                          <a:pt x="17692" y="0"/>
                        </a:lnTo>
                        <a:lnTo>
                          <a:pt x="241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206" name="组合 205"/>
                <p:cNvGrpSpPr/>
                <p:nvPr/>
              </p:nvGrpSpPr>
              <p:grpSpPr>
                <a:xfrm>
                  <a:off x="4773155" y="5017156"/>
                  <a:ext cx="71107" cy="11903"/>
                  <a:chOff x="4773155" y="5017156"/>
                  <a:chExt cx="71107" cy="11903"/>
                </a:xfrm>
              </p:grpSpPr>
              <p:sp>
                <p:nvSpPr>
                  <p:cNvPr id="238" name="任意多边形 237"/>
                  <p:cNvSpPr/>
                  <p:nvPr/>
                </p:nvSpPr>
                <p:spPr>
                  <a:xfrm>
                    <a:off x="4773223" y="5017239"/>
                    <a:ext cx="26755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755" h="11660">
                        <a:moveTo>
                          <a:pt x="1312" y="11417"/>
                        </a:moveTo>
                        <a:lnTo>
                          <a:pt x="26702" y="11696"/>
                        </a:lnTo>
                        <a:lnTo>
                          <a:pt x="19972" y="36"/>
                        </a:lnTo>
                        <a:lnTo>
                          <a:pt x="3270" y="36"/>
                        </a:lnTo>
                        <a:lnTo>
                          <a:pt x="-68" y="6233"/>
                        </a:lnTo>
                        <a:lnTo>
                          <a:pt x="1312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39" name="任意多边形 238"/>
                  <p:cNvSpPr/>
                  <p:nvPr/>
                </p:nvSpPr>
                <p:spPr>
                  <a:xfrm>
                    <a:off x="4794666" y="5017540"/>
                    <a:ext cx="28456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456" h="11346">
                        <a:moveTo>
                          <a:pt x="80" y="11408"/>
                        </a:moveTo>
                        <a:lnTo>
                          <a:pt x="28496" y="11408"/>
                        </a:lnTo>
                        <a:lnTo>
                          <a:pt x="23134" y="0"/>
                        </a:lnTo>
                        <a:lnTo>
                          <a:pt x="4956" y="0"/>
                        </a:lnTo>
                        <a:lnTo>
                          <a:pt x="80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40" name="任意多边形 239"/>
                  <p:cNvSpPr/>
                  <p:nvPr/>
                </p:nvSpPr>
                <p:spPr>
                  <a:xfrm>
                    <a:off x="4818276" y="5017581"/>
                    <a:ext cx="26147" cy="112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147" h="11228">
                        <a:moveTo>
                          <a:pt x="-106" y="11418"/>
                        </a:moveTo>
                        <a:lnTo>
                          <a:pt x="26020" y="11406"/>
                        </a:lnTo>
                        <a:lnTo>
                          <a:pt x="19990" y="0"/>
                        </a:lnTo>
                        <a:lnTo>
                          <a:pt x="4145" y="0"/>
                        </a:lnTo>
                        <a:lnTo>
                          <a:pt x="-106" y="1141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207" name="组合 206"/>
                <p:cNvGrpSpPr/>
                <p:nvPr/>
              </p:nvGrpSpPr>
              <p:grpSpPr>
                <a:xfrm>
                  <a:off x="4774790" y="5019865"/>
                  <a:ext cx="67130" cy="8097"/>
                  <a:chOff x="4774790" y="5019865"/>
                  <a:chExt cx="67130" cy="8097"/>
                </a:xfrm>
              </p:grpSpPr>
              <p:sp>
                <p:nvSpPr>
                  <p:cNvPr id="235" name="任意多边形 234"/>
                  <p:cNvSpPr/>
                  <p:nvPr/>
                </p:nvSpPr>
                <p:spPr>
                  <a:xfrm>
                    <a:off x="4774647" y="5019916"/>
                    <a:ext cx="22889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889" h="8061">
                        <a:moveTo>
                          <a:pt x="0" y="8061"/>
                        </a:moveTo>
                        <a:lnTo>
                          <a:pt x="22889" y="8061"/>
                        </a:lnTo>
                        <a:lnTo>
                          <a:pt x="20554" y="0"/>
                        </a:lnTo>
                        <a:lnTo>
                          <a:pt x="280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36" name="任意多边形 235"/>
                  <p:cNvSpPr/>
                  <p:nvPr/>
                </p:nvSpPr>
                <p:spPr>
                  <a:xfrm>
                    <a:off x="4797603" y="5019964"/>
                    <a:ext cx="21411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411" h="8061">
                        <a:moveTo>
                          <a:pt x="0" y="8061"/>
                        </a:moveTo>
                        <a:lnTo>
                          <a:pt x="21411" y="8061"/>
                        </a:lnTo>
                        <a:lnTo>
                          <a:pt x="19226" y="0"/>
                        </a:lnTo>
                        <a:lnTo>
                          <a:pt x="2622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37" name="任意多边形 236"/>
                  <p:cNvSpPr/>
                  <p:nvPr/>
                </p:nvSpPr>
                <p:spPr>
                  <a:xfrm>
                    <a:off x="4819056" y="5019916"/>
                    <a:ext cx="22889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889" h="8061">
                        <a:moveTo>
                          <a:pt x="0" y="8061"/>
                        </a:moveTo>
                        <a:lnTo>
                          <a:pt x="22889" y="8061"/>
                        </a:lnTo>
                        <a:lnTo>
                          <a:pt x="20554" y="0"/>
                        </a:lnTo>
                        <a:lnTo>
                          <a:pt x="280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208" name="组合 207"/>
                <p:cNvGrpSpPr/>
                <p:nvPr/>
              </p:nvGrpSpPr>
              <p:grpSpPr>
                <a:xfrm>
                  <a:off x="4775262" y="5022138"/>
                  <a:ext cx="69865" cy="11660"/>
                  <a:chOff x="4775262" y="5022138"/>
                  <a:chExt cx="69865" cy="11660"/>
                </a:xfrm>
              </p:grpSpPr>
              <p:sp>
                <p:nvSpPr>
                  <p:cNvPr id="232" name="任意多边形 231"/>
                  <p:cNvSpPr/>
                  <p:nvPr/>
                </p:nvSpPr>
                <p:spPr>
                  <a:xfrm>
                    <a:off x="4775200" y="5022102"/>
                    <a:ext cx="25609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609" h="11660">
                        <a:moveTo>
                          <a:pt x="348" y="11417"/>
                        </a:moveTo>
                        <a:lnTo>
                          <a:pt x="25671" y="11697"/>
                        </a:lnTo>
                        <a:lnTo>
                          <a:pt x="18958" y="36"/>
                        </a:lnTo>
                        <a:lnTo>
                          <a:pt x="2300" y="36"/>
                        </a:lnTo>
                        <a:lnTo>
                          <a:pt x="62" y="5624"/>
                        </a:lnTo>
                        <a:lnTo>
                          <a:pt x="348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33" name="任意多边形 232"/>
                  <p:cNvSpPr/>
                  <p:nvPr/>
                </p:nvSpPr>
                <p:spPr>
                  <a:xfrm>
                    <a:off x="4795626" y="5022402"/>
                    <a:ext cx="28381" cy="113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81" h="11346">
                        <a:moveTo>
                          <a:pt x="80" y="11408"/>
                        </a:moveTo>
                        <a:lnTo>
                          <a:pt x="28422" y="11408"/>
                        </a:lnTo>
                        <a:lnTo>
                          <a:pt x="23074" y="0"/>
                        </a:lnTo>
                        <a:lnTo>
                          <a:pt x="4943" y="0"/>
                        </a:lnTo>
                        <a:lnTo>
                          <a:pt x="80" y="114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34" name="任意多边形 233"/>
                  <p:cNvSpPr/>
                  <p:nvPr/>
                </p:nvSpPr>
                <p:spPr>
                  <a:xfrm>
                    <a:off x="4819175" y="5022444"/>
                    <a:ext cx="25858" cy="114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858" h="11417">
                        <a:moveTo>
                          <a:pt x="-105" y="11417"/>
                        </a:moveTo>
                        <a:lnTo>
                          <a:pt x="25952" y="11405"/>
                        </a:lnTo>
                        <a:lnTo>
                          <a:pt x="23714" y="3639"/>
                        </a:lnTo>
                        <a:lnTo>
                          <a:pt x="19938" y="0"/>
                        </a:lnTo>
                        <a:lnTo>
                          <a:pt x="4134" y="0"/>
                        </a:lnTo>
                        <a:lnTo>
                          <a:pt x="-105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209" name="组合 208"/>
                <p:cNvGrpSpPr/>
                <p:nvPr/>
              </p:nvGrpSpPr>
              <p:grpSpPr>
                <a:xfrm>
                  <a:off x="4776669" y="5024572"/>
                  <a:ext cx="67665" cy="8097"/>
                  <a:chOff x="4776669" y="5024572"/>
                  <a:chExt cx="67665" cy="8097"/>
                </a:xfrm>
              </p:grpSpPr>
              <p:sp>
                <p:nvSpPr>
                  <p:cNvPr id="229" name="任意多边形 228"/>
                  <p:cNvSpPr/>
                  <p:nvPr/>
                </p:nvSpPr>
                <p:spPr>
                  <a:xfrm>
                    <a:off x="4776525" y="5024622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30" name="任意多边形 229"/>
                  <p:cNvSpPr/>
                  <p:nvPr/>
                </p:nvSpPr>
                <p:spPr>
                  <a:xfrm>
                    <a:off x="4799664" y="5024671"/>
                    <a:ext cx="2158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582" h="8061">
                        <a:moveTo>
                          <a:pt x="0" y="8061"/>
                        </a:moveTo>
                        <a:lnTo>
                          <a:pt x="21582" y="8061"/>
                        </a:lnTo>
                        <a:lnTo>
                          <a:pt x="19379" y="0"/>
                        </a:lnTo>
                        <a:lnTo>
                          <a:pt x="2643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31" name="任意多边形 230"/>
                  <p:cNvSpPr/>
                  <p:nvPr/>
                </p:nvSpPr>
                <p:spPr>
                  <a:xfrm>
                    <a:off x="4821288" y="5024622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sp>
              <p:nvSpPr>
                <p:cNvPr id="210" name="任意多边形 209"/>
                <p:cNvSpPr/>
                <p:nvPr/>
              </p:nvSpPr>
              <p:spPr>
                <a:xfrm>
                  <a:off x="4843050" y="5022365"/>
                  <a:ext cx="25618" cy="179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618" h="17976">
                      <a:moveTo>
                        <a:pt x="2110" y="18095"/>
                      </a:moveTo>
                      <a:lnTo>
                        <a:pt x="25508" y="17609"/>
                      </a:lnTo>
                      <a:lnTo>
                        <a:pt x="23556" y="9350"/>
                      </a:lnTo>
                      <a:lnTo>
                        <a:pt x="18212" y="0"/>
                      </a:lnTo>
                      <a:lnTo>
                        <a:pt x="2084" y="114"/>
                      </a:lnTo>
                      <a:lnTo>
                        <a:pt x="-112" y="8374"/>
                      </a:lnTo>
                      <a:lnTo>
                        <a:pt x="2110" y="180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1ECEE"/>
                    </a:gs>
                    <a:gs pos="100000">
                      <a:srgbClr val="262626"/>
                    </a:gs>
                  </a:gsLst>
                  <a:lin ang="5400000" scaled="0"/>
                </a:gradFill>
                <a:ln w="7600" cap="flat">
                  <a:noFill/>
                  <a:miter lim="800000"/>
                </a:ln>
              </p:spPr>
            </p:sp>
            <p:grpSp>
              <p:nvGrpSpPr>
                <p:cNvPr id="211" name="组合 210"/>
                <p:cNvGrpSpPr/>
                <p:nvPr/>
              </p:nvGrpSpPr>
              <p:grpSpPr>
                <a:xfrm>
                  <a:off x="4775351" y="5028557"/>
                  <a:ext cx="69779" cy="11903"/>
                  <a:chOff x="4775351" y="5028557"/>
                  <a:chExt cx="69779" cy="11903"/>
                </a:xfrm>
              </p:grpSpPr>
              <p:sp>
                <p:nvSpPr>
                  <p:cNvPr id="227" name="任意多边形 226"/>
                  <p:cNvSpPr/>
                  <p:nvPr/>
                </p:nvSpPr>
                <p:spPr>
                  <a:xfrm>
                    <a:off x="4775473" y="5028747"/>
                    <a:ext cx="52212" cy="11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212" h="11660">
                        <a:moveTo>
                          <a:pt x="2150" y="11417"/>
                        </a:moveTo>
                        <a:lnTo>
                          <a:pt x="52212" y="11696"/>
                        </a:lnTo>
                        <a:lnTo>
                          <a:pt x="42333" y="36"/>
                        </a:lnTo>
                        <a:lnTo>
                          <a:pt x="6009" y="36"/>
                        </a:lnTo>
                        <a:lnTo>
                          <a:pt x="-120" y="5624"/>
                        </a:lnTo>
                        <a:lnTo>
                          <a:pt x="2150" y="114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28" name="任意多边形 227"/>
                  <p:cNvSpPr/>
                  <p:nvPr/>
                </p:nvSpPr>
                <p:spPr>
                  <a:xfrm>
                    <a:off x="4820759" y="5028562"/>
                    <a:ext cx="24398" cy="11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98" h="11903">
                        <a:moveTo>
                          <a:pt x="68" y="11903"/>
                        </a:moveTo>
                        <a:lnTo>
                          <a:pt x="24398" y="11903"/>
                        </a:lnTo>
                        <a:lnTo>
                          <a:pt x="21444" y="485"/>
                        </a:lnTo>
                        <a:lnTo>
                          <a:pt x="4855" y="0"/>
                        </a:lnTo>
                        <a:lnTo>
                          <a:pt x="68" y="1190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miter lim="800000"/>
                  </a:ln>
                </p:spPr>
              </p:sp>
            </p:grpSp>
            <p:grpSp>
              <p:nvGrpSpPr>
                <p:cNvPr id="212" name="组合 211"/>
                <p:cNvGrpSpPr/>
                <p:nvPr/>
              </p:nvGrpSpPr>
              <p:grpSpPr>
                <a:xfrm>
                  <a:off x="4339581" y="5031814"/>
                  <a:ext cx="528982" cy="8445"/>
                  <a:chOff x="4339581" y="5031814"/>
                  <a:chExt cx="528982" cy="8445"/>
                </a:xfrm>
              </p:grpSpPr>
              <p:sp>
                <p:nvSpPr>
                  <p:cNvPr id="213" name="任意多边形 212"/>
                  <p:cNvSpPr/>
                  <p:nvPr/>
                </p:nvSpPr>
                <p:spPr>
                  <a:xfrm>
                    <a:off x="4376981" y="5031814"/>
                    <a:ext cx="28338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38" h="8061">
                        <a:moveTo>
                          <a:pt x="0" y="8061"/>
                        </a:moveTo>
                        <a:lnTo>
                          <a:pt x="28338" y="8061"/>
                        </a:lnTo>
                        <a:lnTo>
                          <a:pt x="25447" y="0"/>
                        </a:lnTo>
                        <a:lnTo>
                          <a:pt x="3470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14" name="任意多边形 213"/>
                  <p:cNvSpPr/>
                  <p:nvPr/>
                </p:nvSpPr>
                <p:spPr>
                  <a:xfrm>
                    <a:off x="4339582" y="5031842"/>
                    <a:ext cx="37411" cy="80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7411" h="8097">
                        <a:moveTo>
                          <a:pt x="-158" y="8155"/>
                        </a:moveTo>
                        <a:lnTo>
                          <a:pt x="37411" y="8049"/>
                        </a:lnTo>
                        <a:lnTo>
                          <a:pt x="34506" y="-13"/>
                        </a:lnTo>
                        <a:lnTo>
                          <a:pt x="3312" y="94"/>
                        </a:lnTo>
                        <a:lnTo>
                          <a:pt x="-158" y="815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15" name="任意多边形 214"/>
                  <p:cNvSpPr/>
                  <p:nvPr/>
                </p:nvSpPr>
                <p:spPr>
                  <a:xfrm>
                    <a:off x="4406063" y="5031814"/>
                    <a:ext cx="28338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38" h="8061">
                        <a:moveTo>
                          <a:pt x="0" y="8061"/>
                        </a:moveTo>
                        <a:lnTo>
                          <a:pt x="28338" y="8061"/>
                        </a:lnTo>
                        <a:lnTo>
                          <a:pt x="25447" y="0"/>
                        </a:lnTo>
                        <a:lnTo>
                          <a:pt x="3470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16" name="任意多边形 215"/>
                  <p:cNvSpPr/>
                  <p:nvPr/>
                </p:nvSpPr>
                <p:spPr>
                  <a:xfrm>
                    <a:off x="4435947" y="5031796"/>
                    <a:ext cx="129149" cy="80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149" h="8097">
                        <a:moveTo>
                          <a:pt x="-158" y="8155"/>
                        </a:moveTo>
                        <a:lnTo>
                          <a:pt x="129149" y="8224"/>
                        </a:lnTo>
                        <a:lnTo>
                          <a:pt x="126231" y="162"/>
                        </a:lnTo>
                        <a:lnTo>
                          <a:pt x="3312" y="94"/>
                        </a:lnTo>
                        <a:lnTo>
                          <a:pt x="-158" y="815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17" name="任意多边形 216"/>
                  <p:cNvSpPr/>
                  <p:nvPr/>
                </p:nvSpPr>
                <p:spPr>
                  <a:xfrm>
                    <a:off x="4566155" y="5031814"/>
                    <a:ext cx="28338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38" h="8061">
                        <a:moveTo>
                          <a:pt x="0" y="8061"/>
                        </a:moveTo>
                        <a:lnTo>
                          <a:pt x="28338" y="8061"/>
                        </a:lnTo>
                        <a:lnTo>
                          <a:pt x="25447" y="0"/>
                        </a:lnTo>
                        <a:lnTo>
                          <a:pt x="3470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18" name="任意多边形 217"/>
                  <p:cNvSpPr/>
                  <p:nvPr/>
                </p:nvSpPr>
                <p:spPr>
                  <a:xfrm>
                    <a:off x="4594957" y="5032091"/>
                    <a:ext cx="28338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38" h="8061">
                        <a:moveTo>
                          <a:pt x="0" y="8061"/>
                        </a:moveTo>
                        <a:lnTo>
                          <a:pt x="28338" y="8061"/>
                        </a:lnTo>
                        <a:lnTo>
                          <a:pt x="25447" y="0"/>
                        </a:lnTo>
                        <a:lnTo>
                          <a:pt x="3470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19" name="任意多边形 218"/>
                  <p:cNvSpPr/>
                  <p:nvPr/>
                </p:nvSpPr>
                <p:spPr>
                  <a:xfrm>
                    <a:off x="4624464" y="5032091"/>
                    <a:ext cx="28338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38" h="8061">
                        <a:moveTo>
                          <a:pt x="0" y="8061"/>
                        </a:moveTo>
                        <a:lnTo>
                          <a:pt x="28338" y="8061"/>
                        </a:lnTo>
                        <a:lnTo>
                          <a:pt x="25447" y="0"/>
                        </a:lnTo>
                        <a:lnTo>
                          <a:pt x="3470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20" name="任意多边形 219"/>
                  <p:cNvSpPr/>
                  <p:nvPr/>
                </p:nvSpPr>
                <p:spPr>
                  <a:xfrm>
                    <a:off x="4653455" y="5031742"/>
                    <a:ext cx="32531" cy="80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531" h="8097">
                        <a:moveTo>
                          <a:pt x="-158" y="8155"/>
                        </a:moveTo>
                        <a:lnTo>
                          <a:pt x="32645" y="8049"/>
                        </a:lnTo>
                        <a:lnTo>
                          <a:pt x="29740" y="-13"/>
                        </a:lnTo>
                        <a:lnTo>
                          <a:pt x="3312" y="94"/>
                        </a:lnTo>
                        <a:lnTo>
                          <a:pt x="-158" y="815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21" name="任意多边形 220"/>
                  <p:cNvSpPr/>
                  <p:nvPr/>
                </p:nvSpPr>
                <p:spPr>
                  <a:xfrm>
                    <a:off x="4697661" y="5032091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22" name="任意多边形 221"/>
                  <p:cNvSpPr/>
                  <p:nvPr/>
                </p:nvSpPr>
                <p:spPr>
                  <a:xfrm>
                    <a:off x="4720802" y="5031814"/>
                    <a:ext cx="20840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40" h="8061">
                        <a:moveTo>
                          <a:pt x="0" y="8061"/>
                        </a:moveTo>
                        <a:lnTo>
                          <a:pt x="20840" y="8061"/>
                        </a:lnTo>
                        <a:lnTo>
                          <a:pt x="18713" y="0"/>
                        </a:lnTo>
                        <a:lnTo>
                          <a:pt x="2552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23" name="任意多边形 222"/>
                  <p:cNvSpPr/>
                  <p:nvPr/>
                </p:nvSpPr>
                <p:spPr>
                  <a:xfrm>
                    <a:off x="4742425" y="5032091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24" name="任意多边形 223"/>
                  <p:cNvSpPr/>
                  <p:nvPr/>
                </p:nvSpPr>
                <p:spPr>
                  <a:xfrm>
                    <a:off x="4777374" y="5031883"/>
                    <a:ext cx="46563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6563" h="8061">
                        <a:moveTo>
                          <a:pt x="0" y="8061"/>
                        </a:moveTo>
                        <a:lnTo>
                          <a:pt x="46563" y="8061"/>
                        </a:lnTo>
                        <a:lnTo>
                          <a:pt x="41812" y="0"/>
                        </a:lnTo>
                        <a:lnTo>
                          <a:pt x="5702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25" name="任意多边形 224"/>
                  <p:cNvSpPr/>
                  <p:nvPr/>
                </p:nvSpPr>
                <p:spPr>
                  <a:xfrm>
                    <a:off x="4824010" y="5032067"/>
                    <a:ext cx="20840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40" h="8061">
                        <a:moveTo>
                          <a:pt x="0" y="8061"/>
                        </a:moveTo>
                        <a:lnTo>
                          <a:pt x="20840" y="8061"/>
                        </a:lnTo>
                        <a:lnTo>
                          <a:pt x="18713" y="0"/>
                        </a:lnTo>
                        <a:lnTo>
                          <a:pt x="2552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  <p:sp>
                <p:nvSpPr>
                  <p:cNvPr id="226" name="任意多边形 225"/>
                  <p:cNvSpPr/>
                  <p:nvPr/>
                </p:nvSpPr>
                <p:spPr>
                  <a:xfrm>
                    <a:off x="4845311" y="5031883"/>
                    <a:ext cx="23072" cy="80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72" h="8061">
                        <a:moveTo>
                          <a:pt x="0" y="8061"/>
                        </a:moveTo>
                        <a:lnTo>
                          <a:pt x="23072" y="8061"/>
                        </a:lnTo>
                        <a:lnTo>
                          <a:pt x="20717" y="0"/>
                        </a:lnTo>
                        <a:lnTo>
                          <a:pt x="2825" y="0"/>
                        </a:lnTo>
                        <a:lnTo>
                          <a:pt x="0" y="806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miter lim="800000"/>
                  </a:ln>
                </p:spPr>
              </p:sp>
            </p:grpSp>
          </p:grpSp>
          <p:grpSp>
            <p:nvGrpSpPr>
              <p:cNvPr id="168" name="组合 167"/>
              <p:cNvGrpSpPr/>
              <p:nvPr/>
            </p:nvGrpSpPr>
            <p:grpSpPr>
              <a:xfrm>
                <a:off x="4298460" y="4471152"/>
                <a:ext cx="587308" cy="509217"/>
                <a:chOff x="4298460" y="4471152"/>
                <a:chExt cx="587308" cy="509217"/>
              </a:xfrm>
            </p:grpSpPr>
            <p:sp>
              <p:nvSpPr>
                <p:cNvPr id="170" name="任意多边形 169"/>
                <p:cNvSpPr/>
                <p:nvPr/>
              </p:nvSpPr>
              <p:spPr>
                <a:xfrm>
                  <a:off x="4418386" y="4950586"/>
                  <a:ext cx="347455" cy="296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455" h="29695">
                      <a:moveTo>
                        <a:pt x="0" y="1024"/>
                      </a:moveTo>
                      <a:lnTo>
                        <a:pt x="0" y="15086"/>
                      </a:lnTo>
                      <a:cubicBezTo>
                        <a:pt x="0" y="15086"/>
                        <a:pt x="-1503" y="23824"/>
                        <a:pt x="11248" y="23648"/>
                      </a:cubicBezTo>
                      <a:cubicBezTo>
                        <a:pt x="36169" y="25537"/>
                        <a:pt x="100537" y="29695"/>
                        <a:pt x="184489" y="29695"/>
                      </a:cubicBezTo>
                      <a:cubicBezTo>
                        <a:pt x="270261" y="29695"/>
                        <a:pt x="322175" y="26504"/>
                        <a:pt x="340231" y="25160"/>
                      </a:cubicBezTo>
                      <a:cubicBezTo>
                        <a:pt x="347455" y="24916"/>
                        <a:pt x="347455" y="14540"/>
                        <a:pt x="347455" y="14540"/>
                      </a:cubicBezTo>
                      <a:lnTo>
                        <a:pt x="347455" y="0"/>
                      </a:lnTo>
                      <a:cubicBezTo>
                        <a:pt x="347455" y="0"/>
                        <a:pt x="119918" y="29695"/>
                        <a:pt x="0" y="1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E2E2E"/>
                    </a:gs>
                    <a:gs pos="30000">
                      <a:srgbClr val="4C4C4C"/>
                    </a:gs>
                    <a:gs pos="100000">
                      <a:srgbClr val="1E1E1E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71" name="任意多边形 170"/>
                <p:cNvSpPr/>
                <p:nvPr/>
              </p:nvSpPr>
              <p:spPr>
                <a:xfrm>
                  <a:off x="4418578" y="4934203"/>
                  <a:ext cx="347071" cy="317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071" h="31743">
                      <a:moveTo>
                        <a:pt x="142851" y="0"/>
                      </a:moveTo>
                      <a:cubicBezTo>
                        <a:pt x="142851" y="0"/>
                        <a:pt x="26008" y="2048"/>
                        <a:pt x="1409" y="16383"/>
                      </a:cubicBezTo>
                      <a:cubicBezTo>
                        <a:pt x="-23189" y="30719"/>
                        <a:pt x="280193" y="40958"/>
                        <a:pt x="343740" y="19455"/>
                      </a:cubicBezTo>
                      <a:cubicBezTo>
                        <a:pt x="361585" y="13416"/>
                        <a:pt x="309917" y="0"/>
                        <a:pt x="14285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E2E2E"/>
                    </a:gs>
                    <a:gs pos="30000">
                      <a:srgbClr val="4C4C4C"/>
                    </a:gs>
                    <a:gs pos="100000">
                      <a:srgbClr val="1E1E1E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72" name="任意多边形 171"/>
                <p:cNvSpPr/>
                <p:nvPr/>
              </p:nvSpPr>
              <p:spPr>
                <a:xfrm>
                  <a:off x="4418578" y="4934203"/>
                  <a:ext cx="347071" cy="317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071" h="31743">
                      <a:moveTo>
                        <a:pt x="142851" y="0"/>
                      </a:moveTo>
                      <a:cubicBezTo>
                        <a:pt x="142851" y="0"/>
                        <a:pt x="26008" y="2048"/>
                        <a:pt x="1409" y="16383"/>
                      </a:cubicBezTo>
                      <a:cubicBezTo>
                        <a:pt x="-23189" y="30719"/>
                        <a:pt x="280194" y="40958"/>
                        <a:pt x="343740" y="19455"/>
                      </a:cubicBezTo>
                      <a:cubicBezTo>
                        <a:pt x="361585" y="13416"/>
                        <a:pt x="309917" y="0"/>
                        <a:pt x="14285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3000"/>
                      </a:srgbClr>
                    </a:gs>
                    <a:gs pos="40000">
                      <a:srgbClr val="000000">
                        <a:alpha val="2000"/>
                      </a:srgbClr>
                    </a:gs>
                  </a:gsLst>
                  <a:lin ang="17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73" name="任意多边形 172"/>
                <p:cNvSpPr/>
                <p:nvPr/>
              </p:nvSpPr>
              <p:spPr>
                <a:xfrm>
                  <a:off x="4565111" y="4873748"/>
                  <a:ext cx="59413" cy="791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9413" h="79140">
                      <a:moveTo>
                        <a:pt x="0" y="0"/>
                      </a:moveTo>
                      <a:lnTo>
                        <a:pt x="59413" y="0"/>
                      </a:lnTo>
                      <a:lnTo>
                        <a:pt x="59413" y="79140"/>
                      </a:lnTo>
                      <a:lnTo>
                        <a:pt x="0" y="79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E2E2E"/>
                    </a:gs>
                    <a:gs pos="29000">
                      <a:srgbClr val="3F3F3F"/>
                    </a:gs>
                    <a:gs pos="100000">
                      <a:srgbClr val="1E1E1E"/>
                    </a:gs>
                  </a:gsLst>
                  <a:lin ang="0" scaled="0"/>
                </a:gradFill>
                <a:ln w="7600" cap="flat">
                  <a:solidFill>
                    <a:srgbClr val="313131"/>
                  </a:solidFill>
                  <a:bevel/>
                </a:ln>
              </p:spPr>
            </p:sp>
            <p:sp>
              <p:nvSpPr>
                <p:cNvPr id="174" name="任意多边形 173"/>
                <p:cNvSpPr/>
                <p:nvPr/>
              </p:nvSpPr>
              <p:spPr>
                <a:xfrm>
                  <a:off x="4303880" y="4471124"/>
                  <a:ext cx="581874" cy="4201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81874" h="420161">
                      <a:moveTo>
                        <a:pt x="2580" y="0"/>
                      </a:moveTo>
                      <a:lnTo>
                        <a:pt x="579173" y="0"/>
                      </a:lnTo>
                      <a:cubicBezTo>
                        <a:pt x="580632" y="0"/>
                        <a:pt x="581874" y="1151"/>
                        <a:pt x="581874" y="2608"/>
                      </a:cubicBezTo>
                      <a:lnTo>
                        <a:pt x="581874" y="417493"/>
                      </a:lnTo>
                      <a:cubicBezTo>
                        <a:pt x="581874" y="418950"/>
                        <a:pt x="580632" y="420161"/>
                        <a:pt x="579173" y="420161"/>
                      </a:cubicBezTo>
                      <a:lnTo>
                        <a:pt x="2580" y="420161"/>
                      </a:lnTo>
                      <a:cubicBezTo>
                        <a:pt x="1122" y="420161"/>
                        <a:pt x="0" y="418950"/>
                        <a:pt x="0" y="417493"/>
                      </a:cubicBezTo>
                      <a:lnTo>
                        <a:pt x="0" y="2608"/>
                      </a:lnTo>
                      <a:cubicBezTo>
                        <a:pt x="0" y="1151"/>
                        <a:pt x="1122" y="0"/>
                        <a:pt x="258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A4A4A"/>
                    </a:gs>
                    <a:gs pos="100000">
                      <a:srgbClr val="2A2A2A"/>
                    </a:gs>
                  </a:gsLst>
                  <a:lin ang="5400000" scaled="0"/>
                </a:gradFill>
                <a:ln w="7600" cap="flat">
                  <a:solidFill>
                    <a:srgbClr val="464646"/>
                  </a:solidFill>
                  <a:bevel/>
                </a:ln>
              </p:spPr>
            </p:sp>
            <p:sp>
              <p:nvSpPr>
                <p:cNvPr id="175" name="任意多边形 174"/>
                <p:cNvSpPr/>
                <p:nvPr/>
              </p:nvSpPr>
              <p:spPr>
                <a:xfrm>
                  <a:off x="4334666" y="4500642"/>
                  <a:ext cx="520302" cy="3599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302" h="359976">
                      <a:moveTo>
                        <a:pt x="0" y="0"/>
                      </a:moveTo>
                      <a:lnTo>
                        <a:pt x="520302" y="0"/>
                      </a:lnTo>
                      <a:lnTo>
                        <a:pt x="520302" y="359976"/>
                      </a:lnTo>
                      <a:lnTo>
                        <a:pt x="0" y="3599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498DB"/>
                    </a:gs>
                    <a:gs pos="100000">
                      <a:srgbClr val="1A567F"/>
                    </a:gs>
                  </a:gsLst>
                  <a:lin ang="5400000" scaled="0"/>
                </a:gradFill>
                <a:ln w="7600" cap="flat">
                  <a:solidFill>
                    <a:srgbClr val="184B6E"/>
                  </a:solidFill>
                  <a:bevel/>
                </a:ln>
              </p:spPr>
            </p:sp>
            <p:sp>
              <p:nvSpPr>
                <p:cNvPr id="176" name="任意多边形 175"/>
                <p:cNvSpPr/>
                <p:nvPr/>
              </p:nvSpPr>
              <p:spPr>
                <a:xfrm flipH="1">
                  <a:off x="4418573" y="4934203"/>
                  <a:ext cx="348351" cy="331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8351" h="33151">
                      <a:moveTo>
                        <a:pt x="144132" y="0"/>
                      </a:moveTo>
                      <a:cubicBezTo>
                        <a:pt x="144132" y="0"/>
                        <a:pt x="17184" y="2799"/>
                        <a:pt x="1089" y="16383"/>
                      </a:cubicBezTo>
                      <a:cubicBezTo>
                        <a:pt x="-20665" y="34744"/>
                        <a:pt x="281475" y="40959"/>
                        <a:pt x="345022" y="19455"/>
                      </a:cubicBezTo>
                      <a:cubicBezTo>
                        <a:pt x="362867" y="13416"/>
                        <a:pt x="311199" y="0"/>
                        <a:pt x="1441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000"/>
                      </a:srgbClr>
                    </a:gs>
                    <a:gs pos="40000">
                      <a:srgbClr val="000000">
                        <a:alpha val="2000"/>
                      </a:srgbClr>
                    </a:gs>
                  </a:gsLst>
                  <a:lin ang="17400000" scaled="0"/>
                </a:gradFill>
                <a:ln w="7600" cap="flat">
                  <a:noFill/>
                  <a:bevel/>
                </a:ln>
              </p:spPr>
            </p:sp>
          </p:grpSp>
          <p:sp>
            <p:nvSpPr>
              <p:cNvPr id="169" name="Text 629"/>
              <p:cNvSpPr txBox="1"/>
              <p:nvPr/>
            </p:nvSpPr>
            <p:spPr>
              <a:xfrm>
                <a:off x="4143282" y="5202996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4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运营管理</a:t>
                </a:r>
                <a:endParaRPr sz="14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智能手机"/>
            <p:cNvGrpSpPr/>
            <p:nvPr/>
          </p:nvGrpSpPr>
          <p:grpSpPr>
            <a:xfrm>
              <a:off x="1921471" y="4562870"/>
              <a:ext cx="760000" cy="868433"/>
              <a:chOff x="1921471" y="4562870"/>
              <a:chExt cx="760000" cy="868433"/>
            </a:xfrm>
          </p:grpSpPr>
          <p:sp>
            <p:nvSpPr>
              <p:cNvPr id="143" name="任意多边形 142"/>
              <p:cNvSpPr/>
              <p:nvPr/>
            </p:nvSpPr>
            <p:spPr>
              <a:xfrm>
                <a:off x="2138854" y="4562870"/>
                <a:ext cx="273600" cy="555278"/>
              </a:xfrm>
              <a:custGeom>
                <a:avLst/>
                <a:gdLst/>
                <a:ahLst/>
                <a:cxnLst/>
                <a:rect l="0" t="0" r="0" b="0"/>
                <a:pathLst>
                  <a:path w="273600" h="555278">
                    <a:moveTo>
                      <a:pt x="75012" y="1660"/>
                    </a:moveTo>
                    <a:cubicBezTo>
                      <a:pt x="137964" y="1660"/>
                      <a:pt x="177458" y="0"/>
                      <a:pt x="200918" y="0"/>
                    </a:cubicBezTo>
                    <a:cubicBezTo>
                      <a:pt x="257294" y="3823"/>
                      <a:pt x="271702" y="29156"/>
                      <a:pt x="272954" y="81675"/>
                    </a:cubicBezTo>
                    <a:cubicBezTo>
                      <a:pt x="273600" y="113216"/>
                      <a:pt x="273600" y="443133"/>
                      <a:pt x="273600" y="467848"/>
                    </a:cubicBezTo>
                    <a:cubicBezTo>
                      <a:pt x="273600" y="492564"/>
                      <a:pt x="270135" y="555889"/>
                      <a:pt x="154877" y="554660"/>
                    </a:cubicBezTo>
                    <a:cubicBezTo>
                      <a:pt x="146422" y="555278"/>
                      <a:pt x="202797" y="555278"/>
                      <a:pt x="113535" y="554583"/>
                    </a:cubicBezTo>
                    <a:cubicBezTo>
                      <a:pt x="24273" y="553424"/>
                      <a:pt x="1723" y="507701"/>
                      <a:pt x="294" y="460743"/>
                    </a:cubicBezTo>
                    <a:cubicBezTo>
                      <a:pt x="294" y="445300"/>
                      <a:pt x="1723" y="138521"/>
                      <a:pt x="294" y="92798"/>
                    </a:cubicBezTo>
                    <a:cubicBezTo>
                      <a:pt x="294" y="47074"/>
                      <a:pt x="12058" y="1661"/>
                      <a:pt x="75012" y="16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3A3A3"/>
                  </a:gs>
                  <a:gs pos="100000">
                    <a:srgbClr val="575757"/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44" name="任意多边形 143"/>
              <p:cNvSpPr/>
              <p:nvPr/>
            </p:nvSpPr>
            <p:spPr>
              <a:xfrm>
                <a:off x="2138854" y="4562870"/>
                <a:ext cx="273600" cy="555278"/>
              </a:xfrm>
              <a:custGeom>
                <a:avLst/>
                <a:gdLst/>
                <a:ahLst/>
                <a:cxnLst/>
                <a:rect l="0" t="0" r="0" b="0"/>
                <a:pathLst>
                  <a:path w="273600" h="555278">
                    <a:moveTo>
                      <a:pt x="72819" y="618"/>
                    </a:moveTo>
                    <a:cubicBezTo>
                      <a:pt x="135771" y="0"/>
                      <a:pt x="177458" y="0"/>
                      <a:pt x="200919" y="0"/>
                    </a:cubicBezTo>
                    <a:cubicBezTo>
                      <a:pt x="257295" y="3824"/>
                      <a:pt x="271702" y="29164"/>
                      <a:pt x="272954" y="81696"/>
                    </a:cubicBezTo>
                    <a:cubicBezTo>
                      <a:pt x="273600" y="113245"/>
                      <a:pt x="273600" y="443249"/>
                      <a:pt x="273600" y="467970"/>
                    </a:cubicBezTo>
                    <a:cubicBezTo>
                      <a:pt x="273600" y="492692"/>
                      <a:pt x="270135" y="556033"/>
                      <a:pt x="154878" y="555278"/>
                    </a:cubicBezTo>
                    <a:cubicBezTo>
                      <a:pt x="146422" y="555278"/>
                      <a:pt x="202797" y="555278"/>
                      <a:pt x="113535" y="555278"/>
                    </a:cubicBezTo>
                    <a:cubicBezTo>
                      <a:pt x="24273" y="553569"/>
                      <a:pt x="1723" y="507834"/>
                      <a:pt x="294" y="460863"/>
                    </a:cubicBezTo>
                    <a:cubicBezTo>
                      <a:pt x="294" y="445416"/>
                      <a:pt x="1723" y="138557"/>
                      <a:pt x="294" y="92821"/>
                    </a:cubicBezTo>
                    <a:cubicBezTo>
                      <a:pt x="294" y="47087"/>
                      <a:pt x="13624" y="927"/>
                      <a:pt x="72819" y="618"/>
                    </a:cubicBezTo>
                    <a:close/>
                  </a:path>
                </a:pathLst>
              </a:custGeom>
              <a:gradFill>
                <a:gsLst>
                  <a:gs pos="78000">
                    <a:srgbClr val="292929">
                      <a:alpha val="0"/>
                    </a:srgbClr>
                  </a:gs>
                  <a:gs pos="100000">
                    <a:srgbClr val="171717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  <p:sp>
            <p:nvSpPr>
              <p:cNvPr id="145" name="任意多边形 144"/>
              <p:cNvSpPr/>
              <p:nvPr/>
            </p:nvSpPr>
            <p:spPr>
              <a:xfrm>
                <a:off x="2142965" y="4574631"/>
                <a:ext cx="52735" cy="527300"/>
              </a:xfrm>
              <a:custGeom>
                <a:avLst/>
                <a:gdLst/>
                <a:ahLst/>
                <a:cxnLst/>
                <a:rect l="0" t="0" r="0" b="0"/>
                <a:pathLst>
                  <a:path w="52735" h="527300">
                    <a:moveTo>
                      <a:pt x="30611" y="0"/>
                    </a:moveTo>
                    <a:cubicBezTo>
                      <a:pt x="30611" y="0"/>
                      <a:pt x="6707" y="20892"/>
                      <a:pt x="5181" y="49623"/>
                    </a:cubicBezTo>
                    <a:cubicBezTo>
                      <a:pt x="3656" y="78355"/>
                      <a:pt x="4673" y="428999"/>
                      <a:pt x="4673" y="451244"/>
                    </a:cubicBezTo>
                    <a:cubicBezTo>
                      <a:pt x="4673" y="473487"/>
                      <a:pt x="9745" y="488840"/>
                      <a:pt x="22982" y="508707"/>
                    </a:cubicBezTo>
                    <a:cubicBezTo>
                      <a:pt x="31628" y="521682"/>
                      <a:pt x="52735" y="527300"/>
                      <a:pt x="52735" y="527300"/>
                    </a:cubicBezTo>
                    <a:cubicBezTo>
                      <a:pt x="52735" y="527300"/>
                      <a:pt x="5171" y="525604"/>
                      <a:pt x="1875" y="458967"/>
                    </a:cubicBezTo>
                    <a:cubicBezTo>
                      <a:pt x="-1685" y="386984"/>
                      <a:pt x="858" y="89786"/>
                      <a:pt x="858" y="51786"/>
                    </a:cubicBezTo>
                    <a:cubicBezTo>
                      <a:pt x="858" y="13786"/>
                      <a:pt x="30611" y="-1429"/>
                      <a:pt x="3061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0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46" name="任意多边形 145"/>
              <p:cNvSpPr/>
              <p:nvPr/>
            </p:nvSpPr>
            <p:spPr>
              <a:xfrm flipH="1">
                <a:off x="2353552" y="4574631"/>
                <a:ext cx="55965" cy="527300"/>
              </a:xfrm>
              <a:custGeom>
                <a:avLst/>
                <a:gdLst/>
                <a:ahLst/>
                <a:cxnLst/>
                <a:rect l="0" t="0" r="0" b="0"/>
                <a:pathLst>
                  <a:path w="55965" h="527300">
                    <a:moveTo>
                      <a:pt x="32486" y="0"/>
                    </a:moveTo>
                    <a:cubicBezTo>
                      <a:pt x="32486" y="0"/>
                      <a:pt x="7118" y="20892"/>
                      <a:pt x="5499" y="49623"/>
                    </a:cubicBezTo>
                    <a:cubicBezTo>
                      <a:pt x="3879" y="78355"/>
                      <a:pt x="4959" y="428999"/>
                      <a:pt x="4959" y="451244"/>
                    </a:cubicBezTo>
                    <a:cubicBezTo>
                      <a:pt x="4959" y="473487"/>
                      <a:pt x="10342" y="488840"/>
                      <a:pt x="24390" y="508707"/>
                    </a:cubicBezTo>
                    <a:cubicBezTo>
                      <a:pt x="33565" y="521682"/>
                      <a:pt x="55965" y="527300"/>
                      <a:pt x="55965" y="527300"/>
                    </a:cubicBezTo>
                    <a:cubicBezTo>
                      <a:pt x="55965" y="527300"/>
                      <a:pt x="5488" y="525604"/>
                      <a:pt x="1990" y="458967"/>
                    </a:cubicBezTo>
                    <a:cubicBezTo>
                      <a:pt x="-1788" y="386984"/>
                      <a:pt x="911" y="89786"/>
                      <a:pt x="911" y="51786"/>
                    </a:cubicBezTo>
                    <a:cubicBezTo>
                      <a:pt x="911" y="13786"/>
                      <a:pt x="32486" y="-1429"/>
                      <a:pt x="32486" y="0"/>
                    </a:cubicBezTo>
                    <a:close/>
                  </a:path>
                </a:pathLst>
              </a:custGeom>
              <a:gradFill>
                <a:gsLst>
                  <a:gs pos="40000">
                    <a:srgbClr val="FFFFFF">
                      <a:alpha val="20000"/>
                    </a:srgbClr>
                  </a:gs>
                  <a:gs pos="100000">
                    <a:srgbClr val="FFFFFF"/>
                  </a:gs>
                </a:gsLst>
                <a:lin ang="10800000" scaled="0"/>
              </a:gradFill>
              <a:ln w="7600" cap="flat">
                <a:noFill/>
                <a:bevel/>
              </a:ln>
            </p:spPr>
          </p:sp>
          <p:sp>
            <p:nvSpPr>
              <p:cNvPr id="147" name="任意多边形 146"/>
              <p:cNvSpPr/>
              <p:nvPr/>
            </p:nvSpPr>
            <p:spPr>
              <a:xfrm>
                <a:off x="2148838" y="4573993"/>
                <a:ext cx="258273" cy="534367"/>
              </a:xfrm>
              <a:custGeom>
                <a:avLst/>
                <a:gdLst/>
                <a:ahLst/>
                <a:cxnLst/>
                <a:rect l="0" t="0" r="0" b="0"/>
                <a:pathLst>
                  <a:path w="258273" h="534367">
                    <a:moveTo>
                      <a:pt x="69018" y="1623"/>
                    </a:moveTo>
                    <a:cubicBezTo>
                      <a:pt x="129136" y="1623"/>
                      <a:pt x="166958" y="0"/>
                      <a:pt x="189387" y="0"/>
                    </a:cubicBezTo>
                    <a:cubicBezTo>
                      <a:pt x="243284" y="3759"/>
                      <a:pt x="257006" y="22275"/>
                      <a:pt x="258273" y="74151"/>
                    </a:cubicBezTo>
                    <a:cubicBezTo>
                      <a:pt x="258578" y="105306"/>
                      <a:pt x="255789" y="420484"/>
                      <a:pt x="256033" y="444896"/>
                    </a:cubicBezTo>
                    <a:cubicBezTo>
                      <a:pt x="255789" y="469309"/>
                      <a:pt x="267468" y="535179"/>
                      <a:pt x="143654" y="533825"/>
                    </a:cubicBezTo>
                    <a:cubicBezTo>
                      <a:pt x="135570" y="534367"/>
                      <a:pt x="128317" y="534367"/>
                      <a:pt x="98201" y="534367"/>
                    </a:cubicBezTo>
                    <a:cubicBezTo>
                      <a:pt x="12860" y="533328"/>
                      <a:pt x="1410" y="496431"/>
                      <a:pt x="0" y="450048"/>
                    </a:cubicBezTo>
                    <a:cubicBezTo>
                      <a:pt x="0" y="434794"/>
                      <a:pt x="0" y="130568"/>
                      <a:pt x="601" y="85387"/>
                    </a:cubicBezTo>
                    <a:cubicBezTo>
                      <a:pt x="1159" y="29807"/>
                      <a:pt x="8833" y="1623"/>
                      <a:pt x="69018" y="162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8C8C8C"/>
                  </a:gs>
                  <a:gs pos="89894">
                    <a:srgbClr val="8C8C8C"/>
                  </a:gs>
                  <a:gs pos="0">
                    <a:srgbClr val="404040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7600" cap="flat">
                <a:noFill/>
                <a:bevel/>
              </a:ln>
            </p:spPr>
          </p:sp>
          <p:sp>
            <p:nvSpPr>
              <p:cNvPr id="148" name="任意多边形 147"/>
              <p:cNvSpPr/>
              <p:nvPr/>
            </p:nvSpPr>
            <p:spPr>
              <a:xfrm>
                <a:off x="2153242" y="4579553"/>
                <a:ext cx="248642" cy="521913"/>
              </a:xfrm>
              <a:custGeom>
                <a:avLst/>
                <a:gdLst/>
                <a:ahLst/>
                <a:cxnLst/>
                <a:rect l="0" t="0" r="0" b="0"/>
                <a:pathLst>
                  <a:path w="248642" h="521913">
                    <a:moveTo>
                      <a:pt x="64647" y="0"/>
                    </a:moveTo>
                    <a:cubicBezTo>
                      <a:pt x="64647" y="0"/>
                      <a:pt x="183995" y="0"/>
                      <a:pt x="183995" y="0"/>
                    </a:cubicBezTo>
                    <a:cubicBezTo>
                      <a:pt x="236210" y="0"/>
                      <a:pt x="248642" y="26096"/>
                      <a:pt x="248642" y="78287"/>
                    </a:cubicBezTo>
                    <a:cubicBezTo>
                      <a:pt x="248642" y="72024"/>
                      <a:pt x="248642" y="438407"/>
                      <a:pt x="248642" y="438407"/>
                    </a:cubicBezTo>
                    <a:cubicBezTo>
                      <a:pt x="248642" y="469722"/>
                      <a:pt x="236210" y="521913"/>
                      <a:pt x="169076" y="521913"/>
                    </a:cubicBezTo>
                    <a:cubicBezTo>
                      <a:pt x="169076" y="521913"/>
                      <a:pt x="79565" y="521913"/>
                      <a:pt x="79565" y="521913"/>
                    </a:cubicBezTo>
                    <a:cubicBezTo>
                      <a:pt x="12432" y="521913"/>
                      <a:pt x="0" y="469722"/>
                      <a:pt x="0" y="438407"/>
                    </a:cubicBezTo>
                    <a:cubicBezTo>
                      <a:pt x="0" y="438407"/>
                      <a:pt x="0" y="78287"/>
                      <a:pt x="0" y="78287"/>
                    </a:cubicBezTo>
                    <a:cubicBezTo>
                      <a:pt x="0" y="26096"/>
                      <a:pt x="12432" y="0"/>
                      <a:pt x="64647" y="0"/>
                    </a:cubicBezTo>
                    <a:close/>
                  </a:path>
                </a:pathLst>
              </a:custGeom>
              <a:solidFill>
                <a:srgbClr val="8D9298"/>
              </a:solidFill>
              <a:ln w="2500" cap="flat">
                <a:solidFill>
                  <a:srgbClr val="262626"/>
                </a:solidFill>
                <a:bevel/>
              </a:ln>
            </p:spPr>
          </p:sp>
          <p:sp>
            <p:nvSpPr>
              <p:cNvPr id="149" name="任意多边形 148"/>
              <p:cNvSpPr/>
              <p:nvPr/>
            </p:nvSpPr>
            <p:spPr>
              <a:xfrm>
                <a:off x="2225767" y="4579148"/>
                <a:ext cx="97719" cy="12975"/>
              </a:xfrm>
              <a:custGeom>
                <a:avLst/>
                <a:gdLst/>
                <a:ahLst/>
                <a:cxnLst/>
                <a:rect l="0" t="0" r="0" b="0"/>
                <a:pathLst>
                  <a:path w="97719" h="12975">
                    <a:moveTo>
                      <a:pt x="0" y="0"/>
                    </a:moveTo>
                    <a:lnTo>
                      <a:pt x="97719" y="0"/>
                    </a:lnTo>
                    <a:lnTo>
                      <a:pt x="85992" y="12975"/>
                    </a:lnTo>
                    <a:lnTo>
                      <a:pt x="11726" y="12975"/>
                    </a:lnTo>
                    <a:close/>
                  </a:path>
                </a:pathLst>
              </a:custGeom>
              <a:solidFill>
                <a:srgbClr val="202020"/>
              </a:solidFill>
              <a:ln w="2500" cap="flat">
                <a:solidFill>
                  <a:srgbClr val="000000"/>
                </a:solidFill>
                <a:bevel/>
              </a:ln>
            </p:spPr>
          </p:sp>
          <p:sp>
            <p:nvSpPr>
              <p:cNvPr id="150" name="任意多边形 149"/>
              <p:cNvSpPr/>
              <p:nvPr/>
            </p:nvSpPr>
            <p:spPr>
              <a:xfrm>
                <a:off x="2194182" y="4604819"/>
                <a:ext cx="15200" cy="15200"/>
              </a:xfrm>
              <a:custGeom>
                <a:avLst/>
                <a:gdLst/>
                <a:ahLst/>
                <a:cxnLst/>
                <a:rect l="0" t="0" r="0" b="0"/>
                <a:pathLst>
                  <a:path w="15200" h="15200">
                    <a:moveTo>
                      <a:pt x="0" y="7600"/>
                    </a:moveTo>
                    <a:cubicBezTo>
                      <a:pt x="0" y="3403"/>
                      <a:pt x="3403" y="0"/>
                      <a:pt x="7600" y="0"/>
                    </a:cubicBezTo>
                    <a:cubicBezTo>
                      <a:pt x="11797" y="0"/>
                      <a:pt x="15200" y="3403"/>
                      <a:pt x="15200" y="7600"/>
                    </a:cubicBezTo>
                    <a:cubicBezTo>
                      <a:pt x="15200" y="11797"/>
                      <a:pt x="11797" y="15200"/>
                      <a:pt x="7600" y="15200"/>
                    </a:cubicBezTo>
                    <a:cubicBezTo>
                      <a:pt x="3403" y="15200"/>
                      <a:pt x="0" y="11797"/>
                      <a:pt x="0" y="76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2500" cap="flat">
                <a:solidFill>
                  <a:srgbClr val="000000"/>
                </a:solidFill>
                <a:bevel/>
              </a:ln>
            </p:spPr>
          </p:sp>
          <p:sp>
            <p:nvSpPr>
              <p:cNvPr id="151" name="任意多边形 150"/>
              <p:cNvSpPr/>
              <p:nvPr/>
            </p:nvSpPr>
            <p:spPr>
              <a:xfrm>
                <a:off x="2218806" y="4604819"/>
                <a:ext cx="15200" cy="15200"/>
              </a:xfrm>
              <a:custGeom>
                <a:avLst/>
                <a:gdLst/>
                <a:ahLst/>
                <a:cxnLst/>
                <a:rect l="0" t="0" r="0" b="0"/>
                <a:pathLst>
                  <a:path w="15200" h="15200">
                    <a:moveTo>
                      <a:pt x="0" y="7600"/>
                    </a:moveTo>
                    <a:cubicBezTo>
                      <a:pt x="0" y="3403"/>
                      <a:pt x="3403" y="0"/>
                      <a:pt x="7600" y="0"/>
                    </a:cubicBezTo>
                    <a:cubicBezTo>
                      <a:pt x="11797" y="0"/>
                      <a:pt x="15200" y="3403"/>
                      <a:pt x="15200" y="7600"/>
                    </a:cubicBezTo>
                    <a:cubicBezTo>
                      <a:pt x="15200" y="11797"/>
                      <a:pt x="11797" y="15200"/>
                      <a:pt x="7600" y="15200"/>
                    </a:cubicBezTo>
                    <a:cubicBezTo>
                      <a:pt x="3403" y="15200"/>
                      <a:pt x="0" y="11797"/>
                      <a:pt x="0" y="76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2500" cap="flat">
                <a:solidFill>
                  <a:srgbClr val="000000"/>
                </a:solidFill>
                <a:bevel/>
              </a:ln>
            </p:spPr>
          </p:sp>
          <p:sp>
            <p:nvSpPr>
              <p:cNvPr id="152" name="任意多边形 151"/>
              <p:cNvSpPr/>
              <p:nvPr/>
            </p:nvSpPr>
            <p:spPr>
              <a:xfrm>
                <a:off x="2171270" y="4655147"/>
                <a:ext cx="211411" cy="344776"/>
              </a:xfrm>
              <a:custGeom>
                <a:avLst/>
                <a:gdLst/>
                <a:ahLst/>
                <a:cxnLst/>
                <a:rect l="0" t="0" r="0" b="0"/>
                <a:pathLst>
                  <a:path w="211411" h="344776">
                    <a:moveTo>
                      <a:pt x="0" y="0"/>
                    </a:moveTo>
                    <a:lnTo>
                      <a:pt x="211411" y="0"/>
                    </a:lnTo>
                    <a:lnTo>
                      <a:pt x="211411" y="344776"/>
                    </a:lnTo>
                    <a:lnTo>
                      <a:pt x="0" y="3447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76AF"/>
                  </a:gs>
                  <a:gs pos="100000">
                    <a:srgbClr val="6FB1F4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53" name="任意多边形 152"/>
              <p:cNvSpPr/>
              <p:nvPr/>
            </p:nvSpPr>
            <p:spPr>
              <a:xfrm>
                <a:off x="2240331" y="5027727"/>
                <a:ext cx="73402" cy="56420"/>
              </a:xfrm>
              <a:custGeom>
                <a:avLst/>
                <a:gdLst/>
                <a:ahLst/>
                <a:cxnLst/>
                <a:rect l="0" t="0" r="0" b="0"/>
                <a:pathLst>
                  <a:path w="73402" h="56420">
                    <a:moveTo>
                      <a:pt x="35154" y="0"/>
                    </a:moveTo>
                    <a:cubicBezTo>
                      <a:pt x="63485" y="0"/>
                      <a:pt x="72842" y="6410"/>
                      <a:pt x="73402" y="17690"/>
                    </a:cubicBezTo>
                    <a:cubicBezTo>
                      <a:pt x="73879" y="28971"/>
                      <a:pt x="67124" y="56420"/>
                      <a:pt x="37753" y="56420"/>
                    </a:cubicBezTo>
                    <a:cubicBezTo>
                      <a:pt x="9422" y="56420"/>
                      <a:pt x="-1948" y="32825"/>
                      <a:pt x="114" y="16408"/>
                    </a:cubicBezTo>
                    <a:cubicBezTo>
                      <a:pt x="1884" y="2307"/>
                      <a:pt x="35673" y="0"/>
                      <a:pt x="351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154" name="任意多边形 153"/>
              <p:cNvSpPr/>
              <p:nvPr/>
            </p:nvSpPr>
            <p:spPr>
              <a:xfrm>
                <a:off x="2242098" y="5030275"/>
                <a:ext cx="70118" cy="51091"/>
              </a:xfrm>
              <a:custGeom>
                <a:avLst/>
                <a:gdLst/>
                <a:ahLst/>
                <a:cxnLst/>
                <a:rect l="0" t="0" r="0" b="0"/>
                <a:pathLst>
                  <a:path w="70118" h="51091">
                    <a:moveTo>
                      <a:pt x="32797" y="0"/>
                    </a:moveTo>
                    <a:cubicBezTo>
                      <a:pt x="57226" y="232"/>
                      <a:pt x="69583" y="4366"/>
                      <a:pt x="70118" y="14906"/>
                    </a:cubicBezTo>
                    <a:cubicBezTo>
                      <a:pt x="70552" y="25446"/>
                      <a:pt x="64241" y="51091"/>
                      <a:pt x="36799" y="51091"/>
                    </a:cubicBezTo>
                    <a:cubicBezTo>
                      <a:pt x="10330" y="51091"/>
                      <a:pt x="-1881" y="29605"/>
                      <a:pt x="0" y="14266"/>
                    </a:cubicBezTo>
                    <a:cubicBezTo>
                      <a:pt x="1699" y="1092"/>
                      <a:pt x="33282" y="0"/>
                      <a:pt x="327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D6D6"/>
                  </a:gs>
                  <a:gs pos="100000">
                    <a:srgbClr val="B6B6B6"/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55" name="任意多边形 154"/>
              <p:cNvSpPr/>
              <p:nvPr/>
            </p:nvSpPr>
            <p:spPr>
              <a:xfrm>
                <a:off x="2251731" y="5038849"/>
                <a:ext cx="49740" cy="34060"/>
              </a:xfrm>
              <a:custGeom>
                <a:avLst/>
                <a:gdLst/>
                <a:ahLst/>
                <a:cxnLst/>
                <a:rect l="0" t="0" r="0" b="0"/>
                <a:pathLst>
                  <a:path w="49740" h="34060">
                    <a:moveTo>
                      <a:pt x="25848" y="0"/>
                    </a:moveTo>
                    <a:cubicBezTo>
                      <a:pt x="39531" y="130"/>
                      <a:pt x="49441" y="4821"/>
                      <a:pt x="49740" y="10724"/>
                    </a:cubicBezTo>
                    <a:cubicBezTo>
                      <a:pt x="49984" y="16627"/>
                      <a:pt x="40144" y="34060"/>
                      <a:pt x="24774" y="34060"/>
                    </a:cubicBezTo>
                    <a:cubicBezTo>
                      <a:pt x="9949" y="34060"/>
                      <a:pt x="-3605" y="17365"/>
                      <a:pt x="881" y="9930"/>
                    </a:cubicBezTo>
                    <a:cubicBezTo>
                      <a:pt x="7593" y="-1192"/>
                      <a:pt x="26120" y="0"/>
                      <a:pt x="258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57575"/>
                  </a:gs>
                  <a:gs pos="100000">
                    <a:srgbClr val="464646"/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56" name="任意多边形 155"/>
              <p:cNvSpPr/>
              <p:nvPr/>
            </p:nvSpPr>
            <p:spPr>
              <a:xfrm>
                <a:off x="2242679" y="5046495"/>
                <a:ext cx="68415" cy="33945"/>
              </a:xfrm>
              <a:custGeom>
                <a:avLst/>
                <a:gdLst/>
                <a:ahLst/>
                <a:cxnLst/>
                <a:rect l="0" t="0" r="0" b="0"/>
                <a:pathLst>
                  <a:path w="68415" h="33945">
                    <a:moveTo>
                      <a:pt x="0" y="-46"/>
                    </a:moveTo>
                    <a:cubicBezTo>
                      <a:pt x="0" y="-46"/>
                      <a:pt x="-1334" y="16972"/>
                      <a:pt x="18255" y="28870"/>
                    </a:cubicBezTo>
                    <a:cubicBezTo>
                      <a:pt x="37844" y="40795"/>
                      <a:pt x="54658" y="28658"/>
                      <a:pt x="59759" y="22568"/>
                    </a:cubicBezTo>
                    <a:cubicBezTo>
                      <a:pt x="64859" y="16509"/>
                      <a:pt x="68415" y="695"/>
                      <a:pt x="68415" y="695"/>
                    </a:cubicBezTo>
                    <a:lnTo>
                      <a:pt x="61262" y="2178"/>
                    </a:lnTo>
                    <a:cubicBezTo>
                      <a:pt x="61262" y="2178"/>
                      <a:pt x="60403" y="12453"/>
                      <a:pt x="48859" y="21456"/>
                    </a:cubicBezTo>
                    <a:cubicBezTo>
                      <a:pt x="37316" y="30459"/>
                      <a:pt x="21584" y="27176"/>
                      <a:pt x="13530" y="17378"/>
                    </a:cubicBezTo>
                    <a:cubicBezTo>
                      <a:pt x="5477" y="7580"/>
                      <a:pt x="6443" y="960"/>
                      <a:pt x="6443" y="960"/>
                    </a:cubicBezTo>
                    <a:lnTo>
                      <a:pt x="0" y="-46"/>
                    </a:ln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20000"/>
                    </a:srgbClr>
                  </a:gs>
                  <a:gs pos="100000">
                    <a:srgbClr val="000000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57" name="任意多边形 156"/>
              <p:cNvSpPr/>
              <p:nvPr/>
            </p:nvSpPr>
            <p:spPr>
              <a:xfrm>
                <a:off x="2171270" y="4656074"/>
                <a:ext cx="147518" cy="341068"/>
              </a:xfrm>
              <a:custGeom>
                <a:avLst/>
                <a:gdLst/>
                <a:ahLst/>
                <a:cxnLst/>
                <a:rect l="0" t="0" r="0" b="0"/>
                <a:pathLst>
                  <a:path w="147518" h="341068">
                    <a:moveTo>
                      <a:pt x="1879" y="0"/>
                    </a:moveTo>
                    <a:lnTo>
                      <a:pt x="147518" y="0"/>
                    </a:lnTo>
                    <a:lnTo>
                      <a:pt x="62014" y="341068"/>
                    </a:lnTo>
                    <a:lnTo>
                      <a:pt x="0" y="341068"/>
                    </a:lnTo>
                    <a:lnTo>
                      <a:pt x="187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FFFFFF">
                      <a:alpha val="37000"/>
                    </a:srgbClr>
                  </a:gs>
                  <a:gs pos="100000">
                    <a:srgbClr val="F2F2F2"/>
                  </a:gs>
                </a:gsLst>
                <a:lin ang="300000" scaled="0"/>
              </a:gradFill>
              <a:ln w="7600" cap="flat">
                <a:noFill/>
                <a:bevel/>
              </a:ln>
            </p:spPr>
          </p:sp>
          <p:sp>
            <p:nvSpPr>
              <p:cNvPr id="158" name="任意多边形 157"/>
              <p:cNvSpPr/>
              <p:nvPr/>
            </p:nvSpPr>
            <p:spPr>
              <a:xfrm>
                <a:off x="2228586" y="4580075"/>
                <a:ext cx="92081" cy="11122"/>
              </a:xfrm>
              <a:custGeom>
                <a:avLst/>
                <a:gdLst/>
                <a:ahLst/>
                <a:cxnLst/>
                <a:rect l="0" t="0" r="0" b="0"/>
                <a:pathLst>
                  <a:path w="92081" h="11122">
                    <a:moveTo>
                      <a:pt x="0" y="0"/>
                    </a:moveTo>
                    <a:lnTo>
                      <a:pt x="92081" y="0"/>
                    </a:lnTo>
                    <a:lnTo>
                      <a:pt x="82873" y="11122"/>
                    </a:lnTo>
                    <a:lnTo>
                      <a:pt x="9208" y="11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 w="2500" cap="flat">
                <a:solidFill>
                  <a:srgbClr val="595959"/>
                </a:solidFill>
                <a:bevel/>
              </a:ln>
            </p:spPr>
          </p:sp>
          <p:sp>
            <p:nvSpPr>
              <p:cNvPr id="159" name="任意多边形 158"/>
              <p:cNvSpPr/>
              <p:nvPr/>
            </p:nvSpPr>
            <p:spPr>
              <a:xfrm>
                <a:off x="2194231" y="5098397"/>
                <a:ext cx="176234" cy="18884"/>
              </a:xfrm>
              <a:custGeom>
                <a:avLst/>
                <a:gdLst/>
                <a:ahLst/>
                <a:cxnLst/>
                <a:rect l="0" t="0" r="0" b="0"/>
                <a:pathLst>
                  <a:path w="176234" h="18884">
                    <a:moveTo>
                      <a:pt x="0" y="3290"/>
                    </a:moveTo>
                    <a:cubicBezTo>
                      <a:pt x="0" y="3290"/>
                      <a:pt x="39223" y="14412"/>
                      <a:pt x="84529" y="12929"/>
                    </a:cubicBezTo>
                    <a:cubicBezTo>
                      <a:pt x="130176" y="11446"/>
                      <a:pt x="176234" y="-46"/>
                      <a:pt x="176234" y="-46"/>
                    </a:cubicBezTo>
                    <a:cubicBezTo>
                      <a:pt x="176234" y="-46"/>
                      <a:pt x="136019" y="17748"/>
                      <a:pt x="87911" y="18861"/>
                    </a:cubicBezTo>
                    <a:cubicBezTo>
                      <a:pt x="39804" y="19973"/>
                      <a:pt x="-1362" y="3290"/>
                      <a:pt x="0" y="3290"/>
                    </a:cubicBezTo>
                    <a:close/>
                  </a:path>
                </a:pathLst>
              </a:custGeom>
              <a:solidFill>
                <a:srgbClr val="404040">
                  <a:alpha val="60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160" name="任意多边形 159"/>
              <p:cNvSpPr/>
              <p:nvPr/>
            </p:nvSpPr>
            <p:spPr>
              <a:xfrm>
                <a:off x="2229526" y="4580075"/>
                <a:ext cx="90201" cy="11122"/>
              </a:xfrm>
              <a:custGeom>
                <a:avLst/>
                <a:gdLst/>
                <a:ahLst/>
                <a:cxnLst/>
                <a:rect l="0" t="0" r="0" b="0"/>
                <a:pathLst>
                  <a:path w="90201" h="11122">
                    <a:moveTo>
                      <a:pt x="0" y="0"/>
                    </a:moveTo>
                    <a:lnTo>
                      <a:pt x="90201" y="0"/>
                    </a:lnTo>
                    <a:lnTo>
                      <a:pt x="81182" y="11122"/>
                    </a:lnTo>
                    <a:lnTo>
                      <a:pt x="9020" y="11122"/>
                    </a:ln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0"/>
                    </a:srgbClr>
                  </a:gs>
                  <a:gs pos="97644">
                    <a:srgbClr val="FFFFFF">
                      <a:alpha val="0"/>
                    </a:srgbClr>
                  </a:gs>
                  <a:gs pos="0">
                    <a:srgbClr val="FFFFFF">
                      <a:alpha val="49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00" cap="flat">
                <a:noFill/>
                <a:bevel/>
              </a:ln>
            </p:spPr>
          </p:sp>
          <p:sp>
            <p:nvSpPr>
              <p:cNvPr id="161" name="任意多边形 160"/>
              <p:cNvSpPr/>
              <p:nvPr/>
            </p:nvSpPr>
            <p:spPr>
              <a:xfrm>
                <a:off x="2185088" y="5034877"/>
                <a:ext cx="22550" cy="12975"/>
              </a:xfrm>
              <a:custGeom>
                <a:avLst/>
                <a:gdLst/>
                <a:ahLst/>
                <a:cxnLst/>
                <a:rect l="0" t="0" r="0" b="0"/>
                <a:pathLst>
                  <a:path w="22550" h="12975" fill="none">
                    <a:moveTo>
                      <a:pt x="0" y="12975"/>
                    </a:moveTo>
                    <a:lnTo>
                      <a:pt x="0" y="0"/>
                    </a:lnTo>
                    <a:lnTo>
                      <a:pt x="22550" y="0"/>
                    </a:lnTo>
                    <a:lnTo>
                      <a:pt x="22550" y="12975"/>
                    </a:lnTo>
                  </a:path>
                  <a:path w="22550" h="12975" fill="none">
                    <a:moveTo>
                      <a:pt x="7600" y="15200"/>
                    </a:moveTo>
                    <a:lnTo>
                      <a:pt x="14950" y="15200"/>
                    </a:lnTo>
                    <a:moveTo>
                      <a:pt x="7600" y="30400"/>
                    </a:moveTo>
                    <a:lnTo>
                      <a:pt x="14950" y="30400"/>
                    </a:lnTo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BFBFBF"/>
                </a:solidFill>
                <a:bevel/>
              </a:ln>
            </p:spPr>
          </p:sp>
          <p:sp>
            <p:nvSpPr>
              <p:cNvPr id="162" name="任意多边形 161"/>
              <p:cNvSpPr/>
              <p:nvPr/>
            </p:nvSpPr>
            <p:spPr>
              <a:xfrm>
                <a:off x="2348196" y="5036047"/>
                <a:ext cx="20671" cy="12975"/>
              </a:xfrm>
              <a:custGeom>
                <a:avLst/>
                <a:gdLst/>
                <a:ahLst/>
                <a:cxnLst/>
                <a:rect l="0" t="0" r="0" b="0"/>
                <a:pathLst>
                  <a:path w="20671" h="12975" fill="none">
                    <a:moveTo>
                      <a:pt x="0" y="0"/>
                    </a:moveTo>
                    <a:cubicBezTo>
                      <a:pt x="0" y="0"/>
                      <a:pt x="15917" y="0"/>
                      <a:pt x="15917" y="0"/>
                    </a:cubicBezTo>
                    <a:cubicBezTo>
                      <a:pt x="22738" y="0"/>
                      <a:pt x="22738" y="12975"/>
                      <a:pt x="15917" y="12975"/>
                    </a:cubicBezTo>
                    <a:cubicBezTo>
                      <a:pt x="15917" y="12975"/>
                      <a:pt x="0" y="12975"/>
                      <a:pt x="0" y="12975"/>
                    </a:cubicBezTo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BFBFBF"/>
                </a:solidFill>
                <a:bevel/>
              </a:ln>
            </p:spPr>
          </p:sp>
          <p:sp>
            <p:nvSpPr>
              <p:cNvPr id="163" name="任意多边形 162"/>
              <p:cNvSpPr/>
              <p:nvPr/>
            </p:nvSpPr>
            <p:spPr>
              <a:xfrm>
                <a:off x="2347437" y="5032361"/>
                <a:ext cx="7517" cy="7415"/>
              </a:xfrm>
              <a:custGeom>
                <a:avLst/>
                <a:gdLst/>
                <a:ahLst/>
                <a:cxnLst/>
                <a:rect l="0" t="0" r="0" b="0"/>
                <a:pathLst>
                  <a:path w="7517" h="7415">
                    <a:moveTo>
                      <a:pt x="7517" y="0"/>
                    </a:moveTo>
                    <a:lnTo>
                      <a:pt x="0" y="3360"/>
                    </a:lnTo>
                    <a:lnTo>
                      <a:pt x="7517" y="7415"/>
                    </a:lnTo>
                    <a:lnTo>
                      <a:pt x="7517" y="0"/>
                    </a:lnTo>
                    <a:close/>
                  </a:path>
                </a:pathLst>
              </a:custGeom>
              <a:solidFill>
                <a:srgbClr val="BFBFBF"/>
              </a:solidFill>
              <a:ln w="2500" cap="flat">
                <a:solidFill>
                  <a:srgbClr val="BFBFBF"/>
                </a:solidFill>
                <a:bevel/>
              </a:ln>
            </p:spPr>
          </p:sp>
          <p:sp>
            <p:nvSpPr>
              <p:cNvPr id="164" name="Text 630"/>
              <p:cNvSpPr txBox="1"/>
              <p:nvPr/>
            </p:nvSpPr>
            <p:spPr>
              <a:xfrm>
                <a:off x="1921471" y="5279303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400" dirty="0" err="1">
                    <a:solidFill>
                      <a:srgbClr val="303030"/>
                    </a:solidFill>
                    <a:latin typeface="+mj-ea"/>
                    <a:ea typeface="+mj-ea"/>
                  </a:rPr>
                  <a:t>智能手机</a:t>
                </a:r>
                <a:endParaRPr sz="14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  <a:p>
                <a:pPr algn="ctr"/>
                <a:endParaRPr sz="14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5814660">
              <a:off x="1876764" y="3891151"/>
              <a:ext cx="1010580" cy="156767"/>
            </a:xfrm>
            <a:custGeom>
              <a:avLst/>
              <a:gdLst/>
              <a:ahLst/>
              <a:cxnLst/>
              <a:rect l="0" t="0" r="0" b="0"/>
              <a:pathLst>
                <a:path w="1010580" h="156767">
                  <a:moveTo>
                    <a:pt x="0" y="78383"/>
                  </a:moveTo>
                  <a:lnTo>
                    <a:pt x="583673" y="156767"/>
                  </a:lnTo>
                  <a:lnTo>
                    <a:pt x="524886" y="47030"/>
                  </a:lnTo>
                  <a:lnTo>
                    <a:pt x="1010580" y="78383"/>
                  </a:lnTo>
                  <a:lnTo>
                    <a:pt x="426906" y="0"/>
                  </a:lnTo>
                  <a:lnTo>
                    <a:pt x="485694" y="109737"/>
                  </a:lnTo>
                  <a:lnTo>
                    <a:pt x="0" y="78383"/>
                  </a:lnTo>
                  <a:close/>
                </a:path>
              </a:pathLst>
            </a:custGeom>
            <a:solidFill>
              <a:srgbClr val="FFC000"/>
            </a:solidFill>
            <a:ln w="7600" cap="flat">
              <a:gradFill>
                <a:gsLst>
                  <a:gs pos="0">
                    <a:srgbClr val="8064A2"/>
                  </a:gs>
                  <a:gs pos="100000">
                    <a:srgbClr val="70578E"/>
                  </a:gs>
                </a:gsLst>
                <a:lin ang="5400000" scaled="0"/>
              </a:gradFill>
              <a:bevel/>
            </a:ln>
            <a:effectLst>
              <a:outerShdw dist="21496" dir="2700000" algn="tl">
                <a:srgbClr val="000000">
                  <a:alpha val="8000"/>
                </a:srgbClr>
              </a:outerShdw>
            </a:effectLst>
          </p:spPr>
        </p:sp>
        <p:grpSp>
          <p:nvGrpSpPr>
            <p:cNvPr id="9" name="防火墙"/>
            <p:cNvGrpSpPr/>
            <p:nvPr/>
          </p:nvGrpSpPr>
          <p:grpSpPr>
            <a:xfrm>
              <a:off x="3729151" y="2707919"/>
              <a:ext cx="589005" cy="785338"/>
              <a:chOff x="3729151" y="2707919"/>
              <a:chExt cx="589005" cy="785338"/>
            </a:xfrm>
          </p:grpSpPr>
          <p:sp>
            <p:nvSpPr>
              <p:cNvPr id="136" name="任意多边形 135"/>
              <p:cNvSpPr/>
              <p:nvPr/>
            </p:nvSpPr>
            <p:spPr>
              <a:xfrm>
                <a:off x="3767656" y="2885804"/>
                <a:ext cx="523069" cy="607827"/>
              </a:xfrm>
              <a:custGeom>
                <a:avLst/>
                <a:gdLst/>
                <a:ahLst/>
                <a:cxnLst/>
                <a:rect l="0" t="0" r="0" b="0"/>
                <a:pathLst>
                  <a:path w="523069" h="607827">
                    <a:moveTo>
                      <a:pt x="1242" y="0"/>
                    </a:moveTo>
                    <a:lnTo>
                      <a:pt x="0" y="404248"/>
                    </a:lnTo>
                    <a:lnTo>
                      <a:pt x="357414" y="607827"/>
                    </a:lnTo>
                    <a:lnTo>
                      <a:pt x="521827" y="477734"/>
                    </a:lnTo>
                    <a:lnTo>
                      <a:pt x="523069" y="69195"/>
                    </a:lnTo>
                    <a:lnTo>
                      <a:pt x="348021" y="194859"/>
                    </a:lnTo>
                    <a:lnTo>
                      <a:pt x="1242" y="0"/>
                    </a:lnTo>
                    <a:close/>
                  </a:path>
                </a:pathLst>
              </a:custGeom>
              <a:solidFill>
                <a:srgbClr val="DE5500"/>
              </a:solidFill>
              <a:ln w="7600" cap="flat">
                <a:noFill/>
                <a:miter lim="800000"/>
              </a:ln>
            </p:spPr>
          </p:sp>
          <p:sp>
            <p:nvSpPr>
              <p:cNvPr id="137" name="任意多边形 136"/>
              <p:cNvSpPr/>
              <p:nvPr/>
            </p:nvSpPr>
            <p:spPr>
              <a:xfrm>
                <a:off x="3773472" y="2888976"/>
                <a:ext cx="510641" cy="592882"/>
              </a:xfrm>
              <a:custGeom>
                <a:avLst/>
                <a:gdLst/>
                <a:ahLst/>
                <a:cxnLst/>
                <a:rect l="0" t="0" r="0" b="0"/>
                <a:pathLst>
                  <a:path w="510641" h="592882">
                    <a:moveTo>
                      <a:pt x="0" y="0"/>
                    </a:moveTo>
                    <a:lnTo>
                      <a:pt x="0" y="393594"/>
                    </a:lnTo>
                    <a:lnTo>
                      <a:pt x="344155" y="592882"/>
                    </a:lnTo>
                    <a:lnTo>
                      <a:pt x="510084" y="467082"/>
                    </a:lnTo>
                    <a:lnTo>
                      <a:pt x="510084" y="78470"/>
                    </a:lnTo>
                    <a:lnTo>
                      <a:pt x="343841" y="2045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CC0000"/>
                  </a:gs>
                  <a:gs pos="50000">
                    <a:srgbClr val="F76108"/>
                  </a:gs>
                  <a:gs pos="100000">
                    <a:srgbClr val="CC0000"/>
                  </a:gs>
                </a:gsLst>
                <a:lin ang="0" scaled="0"/>
              </a:gradFill>
              <a:ln w="7600" cap="flat">
                <a:noFill/>
                <a:miter lim="800000"/>
              </a:ln>
            </p:spPr>
          </p:sp>
          <p:sp>
            <p:nvSpPr>
              <p:cNvPr id="138" name="任意多边形 137"/>
              <p:cNvSpPr/>
              <p:nvPr/>
            </p:nvSpPr>
            <p:spPr>
              <a:xfrm>
                <a:off x="3773647" y="2889290"/>
                <a:ext cx="512576" cy="596230"/>
              </a:xfrm>
              <a:custGeom>
                <a:avLst/>
                <a:gdLst/>
                <a:ahLst/>
                <a:cxnLst/>
                <a:rect l="0" t="0" r="0" b="0"/>
                <a:pathLst>
                  <a:path w="512576" h="596230">
                    <a:moveTo>
                      <a:pt x="8507" y="5919"/>
                    </a:moveTo>
                    <a:lnTo>
                      <a:pt x="8507" y="61969"/>
                    </a:lnTo>
                    <a:lnTo>
                      <a:pt x="84295" y="105564"/>
                    </a:lnTo>
                    <a:lnTo>
                      <a:pt x="84295" y="50759"/>
                    </a:lnTo>
                    <a:lnTo>
                      <a:pt x="94235" y="55741"/>
                    </a:lnTo>
                    <a:lnTo>
                      <a:pt x="94235" y="111791"/>
                    </a:lnTo>
                    <a:lnTo>
                      <a:pt x="168781" y="155385"/>
                    </a:lnTo>
                    <a:lnTo>
                      <a:pt x="168781" y="100581"/>
                    </a:lnTo>
                    <a:lnTo>
                      <a:pt x="179963" y="105564"/>
                    </a:lnTo>
                    <a:lnTo>
                      <a:pt x="179963" y="160368"/>
                    </a:lnTo>
                    <a:lnTo>
                      <a:pt x="254429" y="204043"/>
                    </a:lnTo>
                    <a:lnTo>
                      <a:pt x="254429" y="148693"/>
                    </a:lnTo>
                    <a:lnTo>
                      <a:pt x="263206" y="155385"/>
                    </a:lnTo>
                    <a:lnTo>
                      <a:pt x="263206" y="210189"/>
                    </a:lnTo>
                    <a:lnTo>
                      <a:pt x="340389" y="253786"/>
                    </a:lnTo>
                    <a:lnTo>
                      <a:pt x="340389" y="200225"/>
                    </a:lnTo>
                    <a:lnTo>
                      <a:pt x="350176" y="200225"/>
                    </a:lnTo>
                    <a:lnTo>
                      <a:pt x="350176" y="250048"/>
                    </a:lnTo>
                    <a:lnTo>
                      <a:pt x="383722" y="226382"/>
                    </a:lnTo>
                    <a:lnTo>
                      <a:pt x="383722" y="174069"/>
                    </a:lnTo>
                    <a:lnTo>
                      <a:pt x="389933" y="167841"/>
                    </a:lnTo>
                    <a:lnTo>
                      <a:pt x="389933" y="220157"/>
                    </a:lnTo>
                    <a:lnTo>
                      <a:pt x="464096" y="162706"/>
                    </a:lnTo>
                    <a:lnTo>
                      <a:pt x="464481" y="111791"/>
                    </a:lnTo>
                    <a:lnTo>
                      <a:pt x="468828" y="107432"/>
                    </a:lnTo>
                    <a:lnTo>
                      <a:pt x="468828" y="159903"/>
                    </a:lnTo>
                    <a:lnTo>
                      <a:pt x="504237" y="132965"/>
                    </a:lnTo>
                    <a:lnTo>
                      <a:pt x="504237" y="83144"/>
                    </a:lnTo>
                    <a:lnTo>
                      <a:pt x="511613" y="75128"/>
                    </a:lnTo>
                    <a:lnTo>
                      <a:pt x="512576" y="194935"/>
                    </a:lnTo>
                    <a:lnTo>
                      <a:pt x="502438" y="202716"/>
                    </a:lnTo>
                    <a:lnTo>
                      <a:pt x="502438" y="144176"/>
                    </a:lnTo>
                    <a:lnTo>
                      <a:pt x="436135" y="194234"/>
                    </a:lnTo>
                    <a:lnTo>
                      <a:pt x="436135" y="252538"/>
                    </a:lnTo>
                    <a:lnTo>
                      <a:pt x="429845" y="257990"/>
                    </a:lnTo>
                    <a:lnTo>
                      <a:pt x="429145" y="199838"/>
                    </a:lnTo>
                    <a:lnTo>
                      <a:pt x="350176" y="260012"/>
                    </a:lnTo>
                    <a:lnTo>
                      <a:pt x="350174" y="321047"/>
                    </a:lnTo>
                    <a:lnTo>
                      <a:pt x="339691" y="321747"/>
                    </a:lnTo>
                    <a:lnTo>
                      <a:pt x="339691" y="259700"/>
                    </a:lnTo>
                    <a:lnTo>
                      <a:pt x="312903" y="243278"/>
                    </a:lnTo>
                    <a:lnTo>
                      <a:pt x="312903" y="302360"/>
                    </a:lnTo>
                    <a:lnTo>
                      <a:pt x="303585" y="296756"/>
                    </a:lnTo>
                    <a:lnTo>
                      <a:pt x="303349" y="239073"/>
                    </a:lnTo>
                    <a:lnTo>
                      <a:pt x="225932" y="195635"/>
                    </a:lnTo>
                    <a:lnTo>
                      <a:pt x="225775" y="253786"/>
                    </a:lnTo>
                    <a:lnTo>
                      <a:pt x="217389" y="249583"/>
                    </a:lnTo>
                    <a:lnTo>
                      <a:pt x="218793" y="191431"/>
                    </a:lnTo>
                    <a:lnTo>
                      <a:pt x="140521" y="145891"/>
                    </a:lnTo>
                    <a:lnTo>
                      <a:pt x="139814" y="204743"/>
                    </a:lnTo>
                    <a:lnTo>
                      <a:pt x="130265" y="197735"/>
                    </a:lnTo>
                    <a:lnTo>
                      <a:pt x="130737" y="140986"/>
                    </a:lnTo>
                    <a:lnTo>
                      <a:pt x="55251" y="96146"/>
                    </a:lnTo>
                    <a:lnTo>
                      <a:pt x="55950" y="157801"/>
                    </a:lnTo>
                    <a:lnTo>
                      <a:pt x="46864" y="153598"/>
                    </a:lnTo>
                    <a:lnTo>
                      <a:pt x="46864" y="91243"/>
                    </a:lnTo>
                    <a:lnTo>
                      <a:pt x="8507" y="68197"/>
                    </a:lnTo>
                    <a:lnTo>
                      <a:pt x="8507" y="126738"/>
                    </a:lnTo>
                    <a:lnTo>
                      <a:pt x="344583" y="320346"/>
                    </a:lnTo>
                    <a:lnTo>
                      <a:pt x="512576" y="194935"/>
                    </a:lnTo>
                    <a:cubicBezTo>
                      <a:pt x="512576" y="194935"/>
                      <a:pt x="513375" y="269665"/>
                      <a:pt x="509892" y="269976"/>
                    </a:cubicBezTo>
                    <a:cubicBezTo>
                      <a:pt x="506411" y="270288"/>
                      <a:pt x="502438" y="266304"/>
                      <a:pt x="504237" y="268107"/>
                    </a:cubicBezTo>
                    <a:lnTo>
                      <a:pt x="504625" y="207545"/>
                    </a:lnTo>
                    <a:lnTo>
                      <a:pt x="470381" y="234167"/>
                    </a:lnTo>
                    <a:lnTo>
                      <a:pt x="471777" y="292321"/>
                    </a:lnTo>
                    <a:lnTo>
                      <a:pt x="464789" y="296525"/>
                    </a:lnTo>
                    <a:lnTo>
                      <a:pt x="465487" y="238372"/>
                    </a:lnTo>
                    <a:lnTo>
                      <a:pt x="392105" y="292321"/>
                    </a:lnTo>
                    <a:lnTo>
                      <a:pt x="391407" y="350472"/>
                    </a:lnTo>
                    <a:lnTo>
                      <a:pt x="383719" y="358179"/>
                    </a:lnTo>
                    <a:lnTo>
                      <a:pt x="383722" y="298624"/>
                    </a:lnTo>
                    <a:lnTo>
                      <a:pt x="350176" y="326026"/>
                    </a:lnTo>
                    <a:lnTo>
                      <a:pt x="350873" y="387605"/>
                    </a:lnTo>
                    <a:lnTo>
                      <a:pt x="340390" y="387605"/>
                    </a:lnTo>
                    <a:lnTo>
                      <a:pt x="341088" y="327352"/>
                    </a:lnTo>
                    <a:lnTo>
                      <a:pt x="263514" y="282432"/>
                    </a:lnTo>
                    <a:lnTo>
                      <a:pt x="263514" y="343466"/>
                    </a:lnTo>
                    <a:lnTo>
                      <a:pt x="252024" y="335991"/>
                    </a:lnTo>
                    <a:lnTo>
                      <a:pt x="252024" y="276907"/>
                    </a:lnTo>
                    <a:lnTo>
                      <a:pt x="178721" y="232609"/>
                    </a:lnTo>
                    <a:lnTo>
                      <a:pt x="178260" y="294422"/>
                    </a:lnTo>
                    <a:lnTo>
                      <a:pt x="168781" y="286168"/>
                    </a:lnTo>
                    <a:lnTo>
                      <a:pt x="168468" y="227863"/>
                    </a:lnTo>
                    <a:lnTo>
                      <a:pt x="92292" y="183724"/>
                    </a:lnTo>
                    <a:lnTo>
                      <a:pt x="92760" y="244209"/>
                    </a:lnTo>
                    <a:lnTo>
                      <a:pt x="84295" y="240082"/>
                    </a:lnTo>
                    <a:lnTo>
                      <a:pt x="84295" y="180922"/>
                    </a:lnTo>
                    <a:lnTo>
                      <a:pt x="8507" y="136703"/>
                    </a:lnTo>
                    <a:lnTo>
                      <a:pt x="8507" y="192752"/>
                    </a:lnTo>
                    <a:lnTo>
                      <a:pt x="343185" y="387605"/>
                    </a:lnTo>
                    <a:lnTo>
                      <a:pt x="512576" y="257990"/>
                    </a:lnTo>
                    <a:lnTo>
                      <a:pt x="509892" y="335431"/>
                    </a:lnTo>
                    <a:lnTo>
                      <a:pt x="503926" y="336460"/>
                    </a:lnTo>
                    <a:lnTo>
                      <a:pt x="504625" y="275506"/>
                    </a:lnTo>
                    <a:lnTo>
                      <a:pt x="434739" y="327349"/>
                    </a:lnTo>
                    <a:lnTo>
                      <a:pt x="435903" y="386204"/>
                    </a:lnTo>
                    <a:lnTo>
                      <a:pt x="429845" y="393210"/>
                    </a:lnTo>
                    <a:lnTo>
                      <a:pt x="429186" y="333616"/>
                    </a:lnTo>
                    <a:lnTo>
                      <a:pt x="350174" y="391809"/>
                    </a:lnTo>
                    <a:lnTo>
                      <a:pt x="351571" y="452763"/>
                    </a:lnTo>
                    <a:lnTo>
                      <a:pt x="339691" y="455566"/>
                    </a:lnTo>
                    <a:lnTo>
                      <a:pt x="339691" y="392041"/>
                    </a:lnTo>
                    <a:lnTo>
                      <a:pt x="313134" y="374994"/>
                    </a:lnTo>
                    <a:lnTo>
                      <a:pt x="312903" y="439452"/>
                    </a:lnTo>
                    <a:lnTo>
                      <a:pt x="301952" y="431745"/>
                    </a:lnTo>
                    <a:lnTo>
                      <a:pt x="303585" y="371489"/>
                    </a:lnTo>
                    <a:lnTo>
                      <a:pt x="225932" y="324781"/>
                    </a:lnTo>
                    <a:lnTo>
                      <a:pt x="225932" y="384567"/>
                    </a:lnTo>
                    <a:lnTo>
                      <a:pt x="215991" y="381300"/>
                    </a:lnTo>
                    <a:lnTo>
                      <a:pt x="216692" y="321744"/>
                    </a:lnTo>
                    <a:lnTo>
                      <a:pt x="139815" y="277449"/>
                    </a:lnTo>
                    <a:lnTo>
                      <a:pt x="139815" y="339262"/>
                    </a:lnTo>
                    <a:lnTo>
                      <a:pt x="132127" y="333657"/>
                    </a:lnTo>
                    <a:lnTo>
                      <a:pt x="132127" y="272002"/>
                    </a:lnTo>
                    <a:lnTo>
                      <a:pt x="54552" y="227863"/>
                    </a:lnTo>
                    <a:lnTo>
                      <a:pt x="55252" y="289518"/>
                    </a:lnTo>
                    <a:lnTo>
                      <a:pt x="46865" y="284614"/>
                    </a:lnTo>
                    <a:lnTo>
                      <a:pt x="46787" y="222881"/>
                    </a:lnTo>
                    <a:lnTo>
                      <a:pt x="7728" y="200539"/>
                    </a:lnTo>
                    <a:lnTo>
                      <a:pt x="8507" y="259700"/>
                    </a:lnTo>
                    <a:lnTo>
                      <a:pt x="345206" y="454865"/>
                    </a:lnTo>
                    <a:lnTo>
                      <a:pt x="510215" y="328753"/>
                    </a:lnTo>
                    <a:lnTo>
                      <a:pt x="510215" y="398815"/>
                    </a:lnTo>
                    <a:lnTo>
                      <a:pt x="504625" y="402319"/>
                    </a:lnTo>
                    <a:lnTo>
                      <a:pt x="504625" y="342065"/>
                    </a:lnTo>
                    <a:lnTo>
                      <a:pt x="470380" y="367287"/>
                    </a:lnTo>
                    <a:lnTo>
                      <a:pt x="470380" y="426293"/>
                    </a:lnTo>
                    <a:lnTo>
                      <a:pt x="466885" y="429407"/>
                    </a:lnTo>
                    <a:lnTo>
                      <a:pt x="466227" y="370749"/>
                    </a:lnTo>
                    <a:lnTo>
                      <a:pt x="392418" y="425047"/>
                    </a:lnTo>
                    <a:lnTo>
                      <a:pt x="392106" y="483590"/>
                    </a:lnTo>
                    <a:lnTo>
                      <a:pt x="385816" y="489196"/>
                    </a:lnTo>
                    <a:lnTo>
                      <a:pt x="385117" y="432445"/>
                    </a:lnTo>
                    <a:lnTo>
                      <a:pt x="351572" y="457667"/>
                    </a:lnTo>
                    <a:lnTo>
                      <a:pt x="350873" y="517921"/>
                    </a:lnTo>
                    <a:lnTo>
                      <a:pt x="338992" y="520724"/>
                    </a:lnTo>
                    <a:lnTo>
                      <a:pt x="338992" y="459069"/>
                    </a:lnTo>
                    <a:lnTo>
                      <a:pt x="263206" y="413214"/>
                    </a:lnTo>
                    <a:lnTo>
                      <a:pt x="263206" y="475884"/>
                    </a:lnTo>
                    <a:lnTo>
                      <a:pt x="254429" y="470279"/>
                    </a:lnTo>
                    <a:lnTo>
                      <a:pt x="255128" y="408625"/>
                    </a:lnTo>
                    <a:lnTo>
                      <a:pt x="179963" y="365185"/>
                    </a:lnTo>
                    <a:lnTo>
                      <a:pt x="178721" y="426140"/>
                    </a:lnTo>
                    <a:lnTo>
                      <a:pt x="168468" y="421936"/>
                    </a:lnTo>
                    <a:lnTo>
                      <a:pt x="169167" y="359618"/>
                    </a:lnTo>
                    <a:lnTo>
                      <a:pt x="94235" y="315441"/>
                    </a:lnTo>
                    <a:lnTo>
                      <a:pt x="94235" y="379585"/>
                    </a:lnTo>
                    <a:lnTo>
                      <a:pt x="83905" y="372892"/>
                    </a:lnTo>
                    <a:lnTo>
                      <a:pt x="83905" y="310537"/>
                    </a:lnTo>
                    <a:lnTo>
                      <a:pt x="8507" y="266304"/>
                    </a:lnTo>
                    <a:lnTo>
                      <a:pt x="8507" y="327272"/>
                    </a:lnTo>
                    <a:lnTo>
                      <a:pt x="344583" y="517220"/>
                    </a:lnTo>
                    <a:lnTo>
                      <a:pt x="510215" y="393911"/>
                    </a:lnTo>
                    <a:lnTo>
                      <a:pt x="509890" y="459770"/>
                    </a:lnTo>
                    <a:lnTo>
                      <a:pt x="503226" y="464674"/>
                    </a:lnTo>
                    <a:lnTo>
                      <a:pt x="504625" y="406522"/>
                    </a:lnTo>
                    <a:lnTo>
                      <a:pt x="435903" y="457667"/>
                    </a:lnTo>
                    <a:lnTo>
                      <a:pt x="436135" y="517220"/>
                    </a:lnTo>
                    <a:lnTo>
                      <a:pt x="429145" y="522823"/>
                    </a:lnTo>
                    <a:lnTo>
                      <a:pt x="429845" y="463971"/>
                    </a:lnTo>
                    <a:lnTo>
                      <a:pt x="352271" y="522125"/>
                    </a:lnTo>
                    <a:lnTo>
                      <a:pt x="351572" y="584480"/>
                    </a:lnTo>
                    <a:lnTo>
                      <a:pt x="341088" y="585182"/>
                    </a:lnTo>
                    <a:lnTo>
                      <a:pt x="341478" y="524927"/>
                    </a:lnTo>
                    <a:cubicBezTo>
                      <a:pt x="341478" y="524927"/>
                      <a:pt x="312903" y="509122"/>
                      <a:pt x="312903" y="507877"/>
                    </a:cubicBezTo>
                    <a:lnTo>
                      <a:pt x="312903" y="567665"/>
                    </a:lnTo>
                    <a:lnTo>
                      <a:pt x="303585" y="562761"/>
                    </a:lnTo>
                    <a:lnTo>
                      <a:pt x="303585" y="502894"/>
                    </a:lnTo>
                    <a:lnTo>
                      <a:pt x="228571" y="459770"/>
                    </a:lnTo>
                    <a:lnTo>
                      <a:pt x="227872" y="518622"/>
                    </a:lnTo>
                    <a:lnTo>
                      <a:pt x="216690" y="513017"/>
                    </a:lnTo>
                    <a:lnTo>
                      <a:pt x="218088" y="453072"/>
                    </a:lnTo>
                    <a:lnTo>
                      <a:pt x="141447" y="411969"/>
                    </a:lnTo>
                    <a:lnTo>
                      <a:pt x="140513" y="470979"/>
                    </a:lnTo>
                    <a:lnTo>
                      <a:pt x="130265" y="464674"/>
                    </a:lnTo>
                    <a:lnTo>
                      <a:pt x="131428" y="403019"/>
                    </a:lnTo>
                    <a:lnTo>
                      <a:pt x="55252" y="359580"/>
                    </a:lnTo>
                    <a:lnTo>
                      <a:pt x="55252" y="420535"/>
                    </a:lnTo>
                    <a:lnTo>
                      <a:pt x="49660" y="416331"/>
                    </a:lnTo>
                    <a:lnTo>
                      <a:pt x="48962" y="356778"/>
                    </a:lnTo>
                    <a:lnTo>
                      <a:pt x="7728" y="333657"/>
                    </a:lnTo>
                    <a:lnTo>
                      <a:pt x="8507" y="392041"/>
                    </a:lnTo>
                    <a:lnTo>
                      <a:pt x="346679" y="585182"/>
                    </a:lnTo>
                    <a:lnTo>
                      <a:pt x="509890" y="459770"/>
                    </a:lnTo>
                    <a:lnTo>
                      <a:pt x="509885" y="470376"/>
                    </a:lnTo>
                    <a:cubicBezTo>
                      <a:pt x="509608" y="470376"/>
                      <a:pt x="353747" y="596230"/>
                      <a:pt x="350176" y="596230"/>
                    </a:cubicBezTo>
                    <a:cubicBezTo>
                      <a:pt x="346605" y="596230"/>
                      <a:pt x="2137" y="396400"/>
                      <a:pt x="2137" y="396400"/>
                    </a:cubicBezTo>
                    <a:lnTo>
                      <a:pt x="0" y="0"/>
                    </a:lnTo>
                    <a:lnTo>
                      <a:pt x="8507" y="5919"/>
                    </a:lnTo>
                    <a:close/>
                  </a:path>
                </a:pathLst>
              </a:custGeom>
              <a:solidFill>
                <a:srgbClr val="FFFFFF"/>
              </a:solidFill>
              <a:ln w="1055" cap="flat">
                <a:noFill/>
                <a:miter lim="800000"/>
              </a:ln>
            </p:spPr>
          </p:sp>
          <p:sp>
            <p:nvSpPr>
              <p:cNvPr id="139" name="任意多边形 138"/>
              <p:cNvSpPr/>
              <p:nvPr/>
            </p:nvSpPr>
            <p:spPr>
              <a:xfrm>
                <a:off x="3728571" y="2708654"/>
                <a:ext cx="589742" cy="385290"/>
              </a:xfrm>
              <a:custGeom>
                <a:avLst/>
                <a:gdLst/>
                <a:ahLst/>
                <a:cxnLst/>
                <a:rect l="0" t="0" r="0" b="0"/>
                <a:pathLst>
                  <a:path w="589742" h="385290">
                    <a:moveTo>
                      <a:pt x="203770" y="0"/>
                    </a:moveTo>
                    <a:lnTo>
                      <a:pt x="0" y="124002"/>
                    </a:lnTo>
                    <a:lnTo>
                      <a:pt x="40320" y="177146"/>
                    </a:lnTo>
                    <a:lnTo>
                      <a:pt x="388729" y="384877"/>
                    </a:lnTo>
                    <a:lnTo>
                      <a:pt x="559381" y="254648"/>
                    </a:lnTo>
                    <a:lnTo>
                      <a:pt x="589742" y="199846"/>
                    </a:lnTo>
                    <a:lnTo>
                      <a:pt x="203770" y="0"/>
                    </a:lnTo>
                    <a:close/>
                  </a:path>
                </a:pathLst>
              </a:custGeom>
              <a:solidFill>
                <a:srgbClr val="5F5F5F"/>
              </a:solidFill>
              <a:ln w="7600" cap="flat">
                <a:noFill/>
                <a:miter lim="800000"/>
              </a:ln>
            </p:spPr>
          </p:sp>
          <p:sp>
            <p:nvSpPr>
              <p:cNvPr id="140" name="任意多边形 139"/>
              <p:cNvSpPr/>
              <p:nvPr/>
            </p:nvSpPr>
            <p:spPr>
              <a:xfrm>
                <a:off x="3740623" y="2714882"/>
                <a:ext cx="567792" cy="337546"/>
              </a:xfrm>
              <a:custGeom>
                <a:avLst/>
                <a:gdLst/>
                <a:ahLst/>
                <a:cxnLst/>
                <a:rect l="0" t="0" r="0" b="0"/>
                <a:pathLst>
                  <a:path w="567792" h="337546">
                    <a:moveTo>
                      <a:pt x="191734" y="0"/>
                    </a:moveTo>
                    <a:lnTo>
                      <a:pt x="0" y="119989"/>
                    </a:lnTo>
                    <a:lnTo>
                      <a:pt x="375076" y="336992"/>
                    </a:lnTo>
                    <a:lnTo>
                      <a:pt x="567792" y="196522"/>
                    </a:lnTo>
                    <a:lnTo>
                      <a:pt x="19173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DF0F7"/>
                  </a:gs>
                  <a:gs pos="100000">
                    <a:srgbClr val="A6BED0"/>
                  </a:gs>
                </a:gsLst>
                <a:lin ang="5400000" scaled="0"/>
              </a:gradFill>
              <a:ln w="7600" cap="flat">
                <a:noFill/>
                <a:miter lim="800000"/>
              </a:ln>
            </p:spPr>
          </p:sp>
          <p:sp>
            <p:nvSpPr>
              <p:cNvPr id="141" name="任意多边形 140"/>
              <p:cNvSpPr/>
              <p:nvPr/>
            </p:nvSpPr>
            <p:spPr>
              <a:xfrm>
                <a:off x="3740616" y="2834873"/>
                <a:ext cx="375214" cy="247866"/>
              </a:xfrm>
              <a:custGeom>
                <a:avLst/>
                <a:gdLst/>
                <a:ahLst/>
                <a:cxnLst/>
                <a:rect l="0" t="0" r="0" b="0"/>
                <a:pathLst>
                  <a:path w="375214" h="247866">
                    <a:moveTo>
                      <a:pt x="375214" y="217004"/>
                    </a:moveTo>
                    <a:lnTo>
                      <a:pt x="375214" y="248418"/>
                    </a:lnTo>
                    <a:lnTo>
                      <a:pt x="30365" y="45393"/>
                    </a:lnTo>
                    <a:lnTo>
                      <a:pt x="0" y="0"/>
                    </a:lnTo>
                    <a:lnTo>
                      <a:pt x="375214" y="217004"/>
                    </a:lnTo>
                    <a:close/>
                  </a:path>
                </a:pathLst>
              </a:custGeom>
              <a:gradFill>
                <a:gsLst>
                  <a:gs pos="0">
                    <a:srgbClr val="EDF0F7"/>
                  </a:gs>
                  <a:gs pos="100000">
                    <a:srgbClr val="A6BED0"/>
                  </a:gs>
                </a:gsLst>
                <a:lin ang="10800000" scaled="0"/>
              </a:gradFill>
              <a:ln w="7600" cap="flat">
                <a:noFill/>
                <a:miter lim="800000"/>
              </a:ln>
            </p:spPr>
          </p:sp>
          <p:sp>
            <p:nvSpPr>
              <p:cNvPr id="142" name="任意多边形 141"/>
              <p:cNvSpPr/>
              <p:nvPr/>
            </p:nvSpPr>
            <p:spPr>
              <a:xfrm>
                <a:off x="4115670" y="2911403"/>
                <a:ext cx="192577" cy="171886"/>
              </a:xfrm>
              <a:custGeom>
                <a:avLst/>
                <a:gdLst/>
                <a:ahLst/>
                <a:cxnLst/>
                <a:rect l="0" t="0" r="0" b="0"/>
                <a:pathLst>
                  <a:path w="192577" h="171886">
                    <a:moveTo>
                      <a:pt x="0" y="140470"/>
                    </a:moveTo>
                    <a:lnTo>
                      <a:pt x="0" y="171886"/>
                    </a:lnTo>
                    <a:lnTo>
                      <a:pt x="167867" y="48577"/>
                    </a:lnTo>
                    <a:lnTo>
                      <a:pt x="192577" y="0"/>
                    </a:lnTo>
                    <a:lnTo>
                      <a:pt x="0" y="140470"/>
                    </a:lnTo>
                    <a:close/>
                  </a:path>
                </a:pathLst>
              </a:custGeom>
              <a:gradFill>
                <a:gsLst>
                  <a:gs pos="0">
                    <a:srgbClr val="EDF0F7"/>
                  </a:gs>
                  <a:gs pos="100000">
                    <a:srgbClr val="A6BED0"/>
                  </a:gs>
                </a:gsLst>
                <a:lin ang="5400000" scaled="0"/>
              </a:gradFill>
              <a:ln w="7600" cap="flat">
                <a:noFill/>
                <a:miter lim="800000"/>
              </a:ln>
            </p:spPr>
          </p:sp>
        </p:grpSp>
        <p:cxnSp>
          <p:nvCxnSpPr>
            <p:cNvPr id="10" name="Line"/>
            <p:cNvCxnSpPr/>
            <p:nvPr/>
          </p:nvCxnSpPr>
          <p:spPr>
            <a:xfrm>
              <a:off x="3142051" y="3100589"/>
              <a:ext cx="616548" cy="0"/>
            </a:xfrm>
            <a:prstGeom prst="line">
              <a:avLst/>
            </a:prstGeom>
            <a:ln w="7600" cap="flat">
              <a:solidFill>
                <a:srgbClr val="00AF54"/>
              </a:solidFill>
              <a:bevel/>
            </a:ln>
          </p:spPr>
        </p:cxnSp>
        <p:grpSp>
          <p:nvGrpSpPr>
            <p:cNvPr id="11" name="移动通信服务器"/>
            <p:cNvGrpSpPr/>
            <p:nvPr/>
          </p:nvGrpSpPr>
          <p:grpSpPr>
            <a:xfrm>
              <a:off x="5020516" y="2208381"/>
              <a:ext cx="1014140" cy="981336"/>
              <a:chOff x="5020516" y="2208381"/>
              <a:chExt cx="1014140" cy="98133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5020516" y="2208381"/>
                <a:ext cx="614338" cy="696970"/>
                <a:chOff x="5020516" y="2208381"/>
                <a:chExt cx="614338" cy="696970"/>
              </a:xfrm>
            </p:grpSpPr>
            <p:sp>
              <p:nvSpPr>
                <p:cNvPr id="103" name="任意多边形 102"/>
                <p:cNvSpPr/>
                <p:nvPr/>
              </p:nvSpPr>
              <p:spPr>
                <a:xfrm>
                  <a:off x="5152053" y="2246765"/>
                  <a:ext cx="482583" cy="6540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2583" h="654093">
                      <a:moveTo>
                        <a:pt x="0" y="121317"/>
                      </a:moveTo>
                      <a:cubicBezTo>
                        <a:pt x="6869" y="118128"/>
                        <a:pt x="460606" y="0"/>
                        <a:pt x="460606" y="0"/>
                      </a:cubicBezTo>
                      <a:cubicBezTo>
                        <a:pt x="460606" y="0"/>
                        <a:pt x="466700" y="0"/>
                        <a:pt x="474143" y="11911"/>
                      </a:cubicBezTo>
                      <a:cubicBezTo>
                        <a:pt x="482583" y="25449"/>
                        <a:pt x="482583" y="54969"/>
                        <a:pt x="482583" y="88459"/>
                      </a:cubicBezTo>
                      <a:cubicBezTo>
                        <a:pt x="482583" y="102280"/>
                        <a:pt x="481248" y="477800"/>
                        <a:pt x="481248" y="487365"/>
                      </a:cubicBezTo>
                      <a:cubicBezTo>
                        <a:pt x="481248" y="496933"/>
                        <a:pt x="481248" y="525643"/>
                        <a:pt x="458859" y="537336"/>
                      </a:cubicBezTo>
                      <a:cubicBezTo>
                        <a:pt x="439344" y="549029"/>
                        <a:pt x="112508" y="654093"/>
                        <a:pt x="112508" y="654093"/>
                      </a:cubicBezTo>
                      <a:lnTo>
                        <a:pt x="0" y="121317"/>
                      </a:lnTo>
                      <a:close/>
                    </a:path>
                  </a:pathLst>
                </a:custGeom>
                <a:gradFill>
                  <a:gsLst>
                    <a:gs pos="18000">
                      <a:srgbClr val="262626"/>
                    </a:gs>
                    <a:gs pos="100000">
                      <a:srgbClr val="BFBFBF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5043139" y="2208356"/>
                  <a:ext cx="571766" cy="140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71766" h="140430">
                      <a:moveTo>
                        <a:pt x="0" y="105002"/>
                      </a:moveTo>
                      <a:cubicBezTo>
                        <a:pt x="0" y="105002"/>
                        <a:pt x="314021" y="18294"/>
                        <a:pt x="347844" y="5244"/>
                      </a:cubicBezTo>
                      <a:cubicBezTo>
                        <a:pt x="367731" y="-2430"/>
                        <a:pt x="386677" y="-995"/>
                        <a:pt x="404242" y="2646"/>
                      </a:cubicBezTo>
                      <a:cubicBezTo>
                        <a:pt x="429701" y="7922"/>
                        <a:pt x="571766" y="39008"/>
                        <a:pt x="571766" y="39008"/>
                      </a:cubicBezTo>
                      <a:lnTo>
                        <a:pt x="220899" y="140193"/>
                      </a:lnTo>
                      <a:lnTo>
                        <a:pt x="0" y="10500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5A5A5"/>
                    </a:gs>
                    <a:gs pos="100000">
                      <a:srgbClr val="E0E0E0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05" name="任意多边形 104"/>
                <p:cNvSpPr/>
                <p:nvPr/>
              </p:nvSpPr>
              <p:spPr>
                <a:xfrm>
                  <a:off x="5020384" y="2312909"/>
                  <a:ext cx="260463" cy="5923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60463" h="592301">
                      <a:moveTo>
                        <a:pt x="0" y="75461"/>
                      </a:moveTo>
                      <a:lnTo>
                        <a:pt x="0" y="22302"/>
                      </a:lnTo>
                      <a:cubicBezTo>
                        <a:pt x="0" y="22302"/>
                        <a:pt x="4125" y="0"/>
                        <a:pt x="35697" y="0"/>
                      </a:cubicBezTo>
                      <a:cubicBezTo>
                        <a:pt x="67268" y="0"/>
                        <a:pt x="192924" y="25250"/>
                        <a:pt x="218756" y="30566"/>
                      </a:cubicBezTo>
                      <a:cubicBezTo>
                        <a:pt x="244588" y="35882"/>
                        <a:pt x="260463" y="43856"/>
                        <a:pt x="260463" y="83725"/>
                      </a:cubicBezTo>
                      <a:cubicBezTo>
                        <a:pt x="260463" y="123593"/>
                        <a:pt x="260463" y="535279"/>
                        <a:pt x="260463" y="556545"/>
                      </a:cubicBezTo>
                      <a:cubicBezTo>
                        <a:pt x="260463" y="577807"/>
                        <a:pt x="251411" y="592301"/>
                        <a:pt x="218756" y="592301"/>
                      </a:cubicBezTo>
                      <a:cubicBezTo>
                        <a:pt x="176439" y="585791"/>
                        <a:pt x="41545" y="562136"/>
                        <a:pt x="27193" y="558149"/>
                      </a:cubicBezTo>
                      <a:cubicBezTo>
                        <a:pt x="12843" y="554162"/>
                        <a:pt x="2977" y="538214"/>
                        <a:pt x="2977" y="522267"/>
                      </a:cubicBezTo>
                      <a:cubicBezTo>
                        <a:pt x="2977" y="506320"/>
                        <a:pt x="0" y="80777"/>
                        <a:pt x="0" y="7546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2F2F2"/>
                    </a:gs>
                    <a:gs pos="100000">
                      <a:srgbClr val="D8D8D8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06" name="任意多边形 105"/>
                <p:cNvSpPr/>
                <p:nvPr/>
              </p:nvSpPr>
              <p:spPr>
                <a:xfrm>
                  <a:off x="5036977" y="2330066"/>
                  <a:ext cx="226560" cy="5534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6560" h="553428">
                      <a:moveTo>
                        <a:pt x="0" y="75584"/>
                      </a:moveTo>
                      <a:lnTo>
                        <a:pt x="0" y="22426"/>
                      </a:lnTo>
                      <a:cubicBezTo>
                        <a:pt x="0" y="22426"/>
                        <a:pt x="4125" y="0"/>
                        <a:pt x="35697" y="0"/>
                      </a:cubicBezTo>
                      <a:cubicBezTo>
                        <a:pt x="67268" y="5565"/>
                        <a:pt x="159112" y="22426"/>
                        <a:pt x="184943" y="27742"/>
                      </a:cubicBezTo>
                      <a:cubicBezTo>
                        <a:pt x="210774" y="33058"/>
                        <a:pt x="226560" y="41032"/>
                        <a:pt x="226560" y="80900"/>
                      </a:cubicBezTo>
                      <a:cubicBezTo>
                        <a:pt x="226560" y="120769"/>
                        <a:pt x="226560" y="494205"/>
                        <a:pt x="226560" y="515471"/>
                      </a:cubicBezTo>
                      <a:cubicBezTo>
                        <a:pt x="226560" y="536733"/>
                        <a:pt x="211772" y="553428"/>
                        <a:pt x="184943" y="553428"/>
                      </a:cubicBezTo>
                      <a:cubicBezTo>
                        <a:pt x="151809" y="547373"/>
                        <a:pt x="41130" y="524514"/>
                        <a:pt x="26779" y="520527"/>
                      </a:cubicBezTo>
                      <a:cubicBezTo>
                        <a:pt x="12429" y="516541"/>
                        <a:pt x="2563" y="500593"/>
                        <a:pt x="2563" y="484646"/>
                      </a:cubicBezTo>
                      <a:cubicBezTo>
                        <a:pt x="2563" y="468698"/>
                        <a:pt x="0" y="80900"/>
                        <a:pt x="0" y="75584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7600" cap="flat">
                  <a:noFill/>
                  <a:bevel/>
                </a:ln>
              </p:spPr>
            </p:sp>
            <p:sp>
              <p:nvSpPr>
                <p:cNvPr id="107" name="任意多边形 106"/>
                <p:cNvSpPr/>
                <p:nvPr/>
              </p:nvSpPr>
              <p:spPr>
                <a:xfrm>
                  <a:off x="5046839" y="2340821"/>
                  <a:ext cx="207456" cy="5282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456" h="528256">
                      <a:moveTo>
                        <a:pt x="0" y="72829"/>
                      </a:moveTo>
                      <a:lnTo>
                        <a:pt x="0" y="19672"/>
                      </a:lnTo>
                      <a:cubicBezTo>
                        <a:pt x="0" y="19672"/>
                        <a:pt x="0" y="0"/>
                        <a:pt x="31231" y="0"/>
                      </a:cubicBezTo>
                      <a:cubicBezTo>
                        <a:pt x="62802" y="0"/>
                        <a:pt x="139201" y="20973"/>
                        <a:pt x="165032" y="26289"/>
                      </a:cubicBezTo>
                      <a:cubicBezTo>
                        <a:pt x="190863" y="31605"/>
                        <a:pt x="207456" y="39579"/>
                        <a:pt x="207456" y="79447"/>
                      </a:cubicBezTo>
                      <a:cubicBezTo>
                        <a:pt x="207456" y="119315"/>
                        <a:pt x="207456" y="469857"/>
                        <a:pt x="207456" y="491123"/>
                      </a:cubicBezTo>
                      <a:cubicBezTo>
                        <a:pt x="207456" y="512384"/>
                        <a:pt x="204500" y="528256"/>
                        <a:pt x="170649" y="528256"/>
                      </a:cubicBezTo>
                      <a:cubicBezTo>
                        <a:pt x="152280" y="528256"/>
                        <a:pt x="39034" y="503391"/>
                        <a:pt x="24683" y="499404"/>
                      </a:cubicBezTo>
                      <a:cubicBezTo>
                        <a:pt x="10333" y="495417"/>
                        <a:pt x="0" y="479474"/>
                        <a:pt x="0" y="463527"/>
                      </a:cubicBezTo>
                      <a:cubicBezTo>
                        <a:pt x="0" y="447575"/>
                        <a:pt x="0" y="78145"/>
                        <a:pt x="0" y="7282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>
                        <a:alpha val="0"/>
                      </a:srgbClr>
                    </a:gs>
                    <a:gs pos="93478">
                      <a:srgbClr val="FFFFFF">
                        <a:alpha val="0"/>
                      </a:srgbClr>
                    </a:gs>
                    <a:gs pos="0">
                      <a:srgbClr val="FFFFFF">
                        <a:alpha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5271475" y="2222877"/>
                  <a:ext cx="339953" cy="1223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9953" h="122301">
                      <a:moveTo>
                        <a:pt x="225212" y="0"/>
                      </a:moveTo>
                      <a:cubicBezTo>
                        <a:pt x="264416" y="7035"/>
                        <a:pt x="339953" y="24486"/>
                        <a:pt x="339953" y="24486"/>
                      </a:cubicBezTo>
                      <a:lnTo>
                        <a:pt x="0" y="122097"/>
                      </a:lnTo>
                      <a:cubicBezTo>
                        <a:pt x="0" y="122097"/>
                        <a:pt x="156896" y="61150"/>
                        <a:pt x="191124" y="35798"/>
                      </a:cubicBezTo>
                      <a:cubicBezTo>
                        <a:pt x="242787" y="-2475"/>
                        <a:pt x="230377" y="0"/>
                        <a:pt x="22521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8000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09" name="任意多边形 108"/>
                <p:cNvSpPr/>
                <p:nvPr/>
              </p:nvSpPr>
              <p:spPr>
                <a:xfrm>
                  <a:off x="5082874" y="2652046"/>
                  <a:ext cx="46073" cy="521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073" h="52143">
                      <a:moveTo>
                        <a:pt x="0" y="26072"/>
                      </a:moveTo>
                      <a:cubicBezTo>
                        <a:pt x="0" y="11660"/>
                        <a:pt x="10312" y="0"/>
                        <a:pt x="23036" y="0"/>
                      </a:cubicBezTo>
                      <a:cubicBezTo>
                        <a:pt x="35757" y="0"/>
                        <a:pt x="46073" y="11660"/>
                        <a:pt x="46073" y="26072"/>
                      </a:cubicBezTo>
                      <a:cubicBezTo>
                        <a:pt x="46073" y="40460"/>
                        <a:pt x="35757" y="52143"/>
                        <a:pt x="23036" y="52143"/>
                      </a:cubicBezTo>
                      <a:cubicBezTo>
                        <a:pt x="10312" y="52143"/>
                        <a:pt x="0" y="40460"/>
                        <a:pt x="0" y="26072"/>
                      </a:cubicBezTo>
                      <a:close/>
                    </a:path>
                  </a:pathLst>
                </a:custGeom>
                <a:solidFill>
                  <a:srgbClr val="0F243E"/>
                </a:solidFill>
                <a:ln w="7600" cap="flat">
                  <a:noFill/>
                  <a:bevel/>
                </a:ln>
              </p:spPr>
            </p:sp>
            <p:sp>
              <p:nvSpPr>
                <p:cNvPr id="110" name="任意多边形 109"/>
                <p:cNvSpPr/>
                <p:nvPr/>
              </p:nvSpPr>
              <p:spPr>
                <a:xfrm>
                  <a:off x="5086973" y="2655441"/>
                  <a:ext cx="38716" cy="453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716" h="45344">
                      <a:moveTo>
                        <a:pt x="0" y="22672"/>
                      </a:moveTo>
                      <a:cubicBezTo>
                        <a:pt x="0" y="10140"/>
                        <a:pt x="8665" y="0"/>
                        <a:pt x="19358" y="0"/>
                      </a:cubicBezTo>
                      <a:cubicBezTo>
                        <a:pt x="30048" y="0"/>
                        <a:pt x="38716" y="10140"/>
                        <a:pt x="38716" y="22672"/>
                      </a:cubicBezTo>
                      <a:cubicBezTo>
                        <a:pt x="38716" y="35184"/>
                        <a:pt x="30048" y="45344"/>
                        <a:pt x="19358" y="45344"/>
                      </a:cubicBezTo>
                      <a:cubicBezTo>
                        <a:pt x="8665" y="45344"/>
                        <a:pt x="0" y="35184"/>
                        <a:pt x="0" y="22672"/>
                      </a:cubicBezTo>
                      <a:close/>
                    </a:path>
                  </a:pathLst>
                </a:custGeom>
                <a:solidFill>
                  <a:srgbClr val="00AEEE"/>
                </a:solidFill>
                <a:ln w="7600" cap="flat">
                  <a:noFill/>
                  <a:bevel/>
                </a:ln>
              </p:spPr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5087887" y="2656523"/>
                  <a:ext cx="36888" cy="431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888" h="43190">
                      <a:moveTo>
                        <a:pt x="0" y="21595"/>
                      </a:moveTo>
                      <a:cubicBezTo>
                        <a:pt x="0" y="9658"/>
                        <a:pt x="8256" y="0"/>
                        <a:pt x="18444" y="0"/>
                      </a:cubicBezTo>
                      <a:cubicBezTo>
                        <a:pt x="28629" y="0"/>
                        <a:pt x="36888" y="9658"/>
                        <a:pt x="36888" y="21595"/>
                      </a:cubicBezTo>
                      <a:cubicBezTo>
                        <a:pt x="36888" y="33513"/>
                        <a:pt x="28629" y="43190"/>
                        <a:pt x="18444" y="43190"/>
                      </a:cubicBezTo>
                      <a:cubicBezTo>
                        <a:pt x="8256" y="43190"/>
                        <a:pt x="0" y="33513"/>
                        <a:pt x="0" y="2159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>
                        <a:alpha val="0"/>
                      </a:srgbClr>
                    </a:gs>
                    <a:gs pos="74779">
                      <a:srgbClr val="FFFFFF">
                        <a:alpha val="0"/>
                      </a:srgbClr>
                    </a:gs>
                    <a:gs pos="0">
                      <a:srgbClr val="FFFFFF">
                        <a:alpha val="4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112" name="任意多边形 111"/>
                <p:cNvSpPr/>
                <p:nvPr/>
              </p:nvSpPr>
              <p:spPr>
                <a:xfrm>
                  <a:off x="5091947" y="2657098"/>
                  <a:ext cx="28769" cy="170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769" h="17022">
                      <a:moveTo>
                        <a:pt x="0" y="9537"/>
                      </a:moveTo>
                      <a:cubicBezTo>
                        <a:pt x="0" y="5395"/>
                        <a:pt x="6437" y="0"/>
                        <a:pt x="14384" y="0"/>
                      </a:cubicBezTo>
                      <a:cubicBezTo>
                        <a:pt x="22327" y="0"/>
                        <a:pt x="28769" y="5395"/>
                        <a:pt x="28769" y="9537"/>
                      </a:cubicBezTo>
                      <a:cubicBezTo>
                        <a:pt x="28769" y="13666"/>
                        <a:pt x="22327" y="17022"/>
                        <a:pt x="14384" y="17022"/>
                      </a:cubicBezTo>
                      <a:cubicBezTo>
                        <a:pt x="6437" y="17022"/>
                        <a:pt x="0" y="13666"/>
                        <a:pt x="0" y="95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13" name="任意多边形 112"/>
                <p:cNvSpPr/>
                <p:nvPr/>
              </p:nvSpPr>
              <p:spPr>
                <a:xfrm>
                  <a:off x="5099047" y="2657101"/>
                  <a:ext cx="14569" cy="77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569" h="7798">
                      <a:moveTo>
                        <a:pt x="0" y="3899"/>
                      </a:moveTo>
                      <a:cubicBezTo>
                        <a:pt x="0" y="1733"/>
                        <a:pt x="3258" y="0"/>
                        <a:pt x="7285" y="0"/>
                      </a:cubicBezTo>
                      <a:cubicBezTo>
                        <a:pt x="11307" y="0"/>
                        <a:pt x="14569" y="1733"/>
                        <a:pt x="14569" y="3899"/>
                      </a:cubicBezTo>
                      <a:cubicBezTo>
                        <a:pt x="14569" y="6040"/>
                        <a:pt x="11307" y="7798"/>
                        <a:pt x="7285" y="7798"/>
                      </a:cubicBezTo>
                      <a:cubicBezTo>
                        <a:pt x="3258" y="7798"/>
                        <a:pt x="0" y="6040"/>
                        <a:pt x="0" y="38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5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14" name="任意多边形 113"/>
                <p:cNvSpPr/>
                <p:nvPr/>
              </p:nvSpPr>
              <p:spPr>
                <a:xfrm>
                  <a:off x="5098672" y="2692605"/>
                  <a:ext cx="14474" cy="70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74" h="7057">
                      <a:moveTo>
                        <a:pt x="0" y="3529"/>
                      </a:moveTo>
                      <a:cubicBezTo>
                        <a:pt x="0" y="1570"/>
                        <a:pt x="3237" y="0"/>
                        <a:pt x="7237" y="0"/>
                      </a:cubicBezTo>
                      <a:cubicBezTo>
                        <a:pt x="11233" y="0"/>
                        <a:pt x="14474" y="1570"/>
                        <a:pt x="14474" y="3529"/>
                      </a:cubicBezTo>
                      <a:cubicBezTo>
                        <a:pt x="14474" y="5470"/>
                        <a:pt x="11233" y="7057"/>
                        <a:pt x="7237" y="7057"/>
                      </a:cubicBezTo>
                      <a:cubicBezTo>
                        <a:pt x="3237" y="7057"/>
                        <a:pt x="0" y="5470"/>
                        <a:pt x="0" y="35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89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5090691" y="2719489"/>
                  <a:ext cx="18109" cy="265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109" h="26534">
                      <a:moveTo>
                        <a:pt x="0" y="13267"/>
                      </a:moveTo>
                      <a:cubicBezTo>
                        <a:pt x="0" y="5934"/>
                        <a:pt x="4053" y="0"/>
                        <a:pt x="9055" y="0"/>
                      </a:cubicBezTo>
                      <a:cubicBezTo>
                        <a:pt x="14055" y="0"/>
                        <a:pt x="18109" y="5934"/>
                        <a:pt x="18109" y="13267"/>
                      </a:cubicBezTo>
                      <a:cubicBezTo>
                        <a:pt x="18109" y="20589"/>
                        <a:pt x="14055" y="26534"/>
                        <a:pt x="9055" y="26534"/>
                      </a:cubicBezTo>
                      <a:cubicBezTo>
                        <a:pt x="4053" y="26534"/>
                        <a:pt x="0" y="20589"/>
                        <a:pt x="0" y="13267"/>
                      </a:cubicBezTo>
                      <a:close/>
                    </a:path>
                  </a:pathLst>
                </a:custGeom>
                <a:solidFill>
                  <a:srgbClr val="0D0D0D"/>
                </a:solidFill>
                <a:ln w="7600" cap="flat">
                  <a:noFill/>
                  <a:bevel/>
                </a:ln>
              </p:spPr>
            </p:sp>
            <p:sp>
              <p:nvSpPr>
                <p:cNvPr id="116" name="任意多边形 115"/>
                <p:cNvSpPr/>
                <p:nvPr/>
              </p:nvSpPr>
              <p:spPr>
                <a:xfrm>
                  <a:off x="5092302" y="2721219"/>
                  <a:ext cx="15218" cy="23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8" h="23074">
                      <a:moveTo>
                        <a:pt x="0" y="11537"/>
                      </a:moveTo>
                      <a:cubicBezTo>
                        <a:pt x="0" y="5160"/>
                        <a:pt x="3406" y="0"/>
                        <a:pt x="7609" y="0"/>
                      </a:cubicBezTo>
                      <a:cubicBezTo>
                        <a:pt x="11811" y="0"/>
                        <a:pt x="15218" y="5160"/>
                        <a:pt x="15218" y="11537"/>
                      </a:cubicBezTo>
                      <a:cubicBezTo>
                        <a:pt x="15218" y="17904"/>
                        <a:pt x="11811" y="23074"/>
                        <a:pt x="7609" y="23074"/>
                      </a:cubicBezTo>
                      <a:cubicBezTo>
                        <a:pt x="3406" y="23074"/>
                        <a:pt x="0" y="17904"/>
                        <a:pt x="0" y="11537"/>
                      </a:cubicBezTo>
                      <a:close/>
                    </a:path>
                  </a:pathLst>
                </a:custGeom>
                <a:solidFill>
                  <a:srgbClr val="FF1418"/>
                </a:solidFill>
                <a:ln w="7600" cap="flat">
                  <a:noFill/>
                  <a:bevel/>
                </a:ln>
              </p:spPr>
            </p:sp>
            <p:sp>
              <p:nvSpPr>
                <p:cNvPr id="117" name="任意多边形 116"/>
                <p:cNvSpPr/>
                <p:nvPr/>
              </p:nvSpPr>
              <p:spPr>
                <a:xfrm>
                  <a:off x="5092663" y="2721763"/>
                  <a:ext cx="14499" cy="219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99" h="21978">
                      <a:moveTo>
                        <a:pt x="0" y="10989"/>
                      </a:moveTo>
                      <a:cubicBezTo>
                        <a:pt x="0" y="4915"/>
                        <a:pt x="3245" y="0"/>
                        <a:pt x="7250" y="0"/>
                      </a:cubicBezTo>
                      <a:cubicBezTo>
                        <a:pt x="11253" y="0"/>
                        <a:pt x="14499" y="4915"/>
                        <a:pt x="14499" y="10989"/>
                      </a:cubicBezTo>
                      <a:cubicBezTo>
                        <a:pt x="14499" y="17054"/>
                        <a:pt x="11253" y="21978"/>
                        <a:pt x="7250" y="21978"/>
                      </a:cubicBezTo>
                      <a:cubicBezTo>
                        <a:pt x="3245" y="21978"/>
                        <a:pt x="0" y="17054"/>
                        <a:pt x="0" y="1098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>
                        <a:alpha val="0"/>
                      </a:srgbClr>
                    </a:gs>
                    <a:gs pos="77571">
                      <a:srgbClr val="FFFFFF">
                        <a:alpha val="0"/>
                      </a:srgbClr>
                    </a:gs>
                    <a:gs pos="0">
                      <a:srgbClr val="FFFFFF">
                        <a:alpha val="4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118" name="任意多边形 117"/>
                <p:cNvSpPr/>
                <p:nvPr/>
              </p:nvSpPr>
              <p:spPr>
                <a:xfrm>
                  <a:off x="5094259" y="2722063"/>
                  <a:ext cx="11308" cy="86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308" h="8662">
                      <a:moveTo>
                        <a:pt x="0" y="4853"/>
                      </a:moveTo>
                      <a:cubicBezTo>
                        <a:pt x="0" y="2745"/>
                        <a:pt x="2530" y="0"/>
                        <a:pt x="5654" y="0"/>
                      </a:cubicBezTo>
                      <a:cubicBezTo>
                        <a:pt x="8776" y="0"/>
                        <a:pt x="11308" y="2745"/>
                        <a:pt x="11308" y="4853"/>
                      </a:cubicBezTo>
                      <a:cubicBezTo>
                        <a:pt x="11308" y="6954"/>
                        <a:pt x="8776" y="8662"/>
                        <a:pt x="5654" y="8662"/>
                      </a:cubicBezTo>
                      <a:cubicBezTo>
                        <a:pt x="2530" y="8662"/>
                        <a:pt x="0" y="6954"/>
                        <a:pt x="0" y="48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19" name="任意多边形 118"/>
                <p:cNvSpPr/>
                <p:nvPr/>
              </p:nvSpPr>
              <p:spPr>
                <a:xfrm>
                  <a:off x="5099917" y="2724045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5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20" name="任意多边形 119"/>
                <p:cNvSpPr/>
                <p:nvPr/>
              </p:nvSpPr>
              <p:spPr>
                <a:xfrm>
                  <a:off x="5099745" y="2741928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89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21" name="组合 120"/>
                <p:cNvGrpSpPr/>
                <p:nvPr/>
              </p:nvGrpSpPr>
              <p:grpSpPr>
                <a:xfrm>
                  <a:off x="5073002" y="2444191"/>
                  <a:ext cx="157282" cy="79737"/>
                  <a:chOff x="5073002" y="2444191"/>
                  <a:chExt cx="157282" cy="79737"/>
                </a:xfrm>
              </p:grpSpPr>
              <p:sp>
                <p:nvSpPr>
                  <p:cNvPr id="132" name="任意多边形 131"/>
                  <p:cNvSpPr/>
                  <p:nvPr/>
                </p:nvSpPr>
                <p:spPr>
                  <a:xfrm>
                    <a:off x="5073002" y="2444191"/>
                    <a:ext cx="157282" cy="797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7282" h="79737">
                        <a:moveTo>
                          <a:pt x="0" y="0"/>
                        </a:moveTo>
                        <a:lnTo>
                          <a:pt x="157282" y="29768"/>
                        </a:lnTo>
                        <a:lnTo>
                          <a:pt x="157282" y="79737"/>
                        </a:lnTo>
                        <a:lnTo>
                          <a:pt x="0" y="478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D0D0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3" name="任意多边形 132"/>
                  <p:cNvSpPr/>
                  <p:nvPr/>
                </p:nvSpPr>
                <p:spPr>
                  <a:xfrm>
                    <a:off x="5076815" y="2447717"/>
                    <a:ext cx="149656" cy="705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656" h="70516">
                        <a:moveTo>
                          <a:pt x="0" y="0"/>
                        </a:moveTo>
                        <a:lnTo>
                          <a:pt x="149656" y="28749"/>
                        </a:lnTo>
                        <a:lnTo>
                          <a:pt x="149656" y="70516"/>
                        </a:lnTo>
                        <a:lnTo>
                          <a:pt x="0" y="4176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100000">
                        <a:srgbClr val="808080">
                          <a:alpha val="20000"/>
                        </a:srgbClr>
                      </a:gs>
                      <a:gs pos="87857">
                        <a:srgbClr val="808080">
                          <a:alpha val="20000"/>
                        </a:srgbClr>
                      </a:gs>
                      <a:gs pos="0">
                        <a:srgbClr val="E0E0E0"/>
                      </a:gs>
                    </a:gsLst>
                    <a:path path="circle">
                      <a:fillToRect l="50000" t="50000" r="50000" b="50000"/>
                    </a:path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4" name="任意多边形 133"/>
                  <p:cNvSpPr/>
                  <p:nvPr/>
                </p:nvSpPr>
                <p:spPr>
                  <a:xfrm>
                    <a:off x="5077104" y="2447751"/>
                    <a:ext cx="149079" cy="4882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079" h="48827">
                        <a:moveTo>
                          <a:pt x="0" y="0"/>
                        </a:moveTo>
                        <a:lnTo>
                          <a:pt x="0" y="26003"/>
                        </a:lnTo>
                        <a:cubicBezTo>
                          <a:pt x="0" y="26003"/>
                          <a:pt x="24857" y="22206"/>
                          <a:pt x="64102" y="27359"/>
                        </a:cubicBezTo>
                        <a:cubicBezTo>
                          <a:pt x="103346" y="32512"/>
                          <a:pt x="149079" y="48827"/>
                          <a:pt x="149079" y="48827"/>
                        </a:cubicBezTo>
                        <a:lnTo>
                          <a:pt x="149079" y="287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0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5" name="任意多边形 134"/>
                  <p:cNvSpPr/>
                  <p:nvPr/>
                </p:nvSpPr>
                <p:spPr>
                  <a:xfrm>
                    <a:off x="5076687" y="2447751"/>
                    <a:ext cx="149912" cy="350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912" h="35004">
                        <a:moveTo>
                          <a:pt x="0" y="0"/>
                        </a:moveTo>
                        <a:lnTo>
                          <a:pt x="149912" y="28715"/>
                        </a:lnTo>
                        <a:cubicBezTo>
                          <a:pt x="149912" y="28715"/>
                          <a:pt x="149912" y="35004"/>
                          <a:pt x="149912" y="35004"/>
                        </a:cubicBezTo>
                        <a:cubicBezTo>
                          <a:pt x="149912" y="35004"/>
                          <a:pt x="0" y="5662"/>
                          <a:pt x="0" y="566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122" name="任意多边形 121"/>
                <p:cNvSpPr/>
                <p:nvPr/>
              </p:nvSpPr>
              <p:spPr>
                <a:xfrm>
                  <a:off x="5073002" y="2381773"/>
                  <a:ext cx="157282" cy="797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7282" h="79737">
                      <a:moveTo>
                        <a:pt x="0" y="0"/>
                      </a:moveTo>
                      <a:lnTo>
                        <a:pt x="157282" y="29768"/>
                      </a:lnTo>
                      <a:lnTo>
                        <a:pt x="157282" y="79737"/>
                      </a:lnTo>
                      <a:lnTo>
                        <a:pt x="0" y="533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D0D0D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5076815" y="2385299"/>
                  <a:ext cx="149655" cy="705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655" h="70515">
                      <a:moveTo>
                        <a:pt x="0" y="0"/>
                      </a:moveTo>
                      <a:lnTo>
                        <a:pt x="149655" y="28749"/>
                      </a:lnTo>
                      <a:lnTo>
                        <a:pt x="149655" y="70515"/>
                      </a:lnTo>
                      <a:lnTo>
                        <a:pt x="0" y="417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808080">
                        <a:alpha val="20000"/>
                      </a:srgbClr>
                    </a:gs>
                    <a:gs pos="87857">
                      <a:srgbClr val="808080">
                        <a:alpha val="20000"/>
                      </a:srgbClr>
                    </a:gs>
                    <a:gs pos="0">
                      <a:srgbClr val="E0E0E0"/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124" name="任意多边形 123"/>
                <p:cNvSpPr/>
                <p:nvPr/>
              </p:nvSpPr>
              <p:spPr>
                <a:xfrm>
                  <a:off x="5077104" y="2385335"/>
                  <a:ext cx="149079" cy="48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079" h="48827">
                      <a:moveTo>
                        <a:pt x="0" y="0"/>
                      </a:moveTo>
                      <a:lnTo>
                        <a:pt x="0" y="26002"/>
                      </a:lnTo>
                      <a:cubicBezTo>
                        <a:pt x="0" y="26002"/>
                        <a:pt x="24857" y="22206"/>
                        <a:pt x="64101" y="27359"/>
                      </a:cubicBezTo>
                      <a:cubicBezTo>
                        <a:pt x="103346" y="32512"/>
                        <a:pt x="149079" y="48827"/>
                        <a:pt x="149079" y="48827"/>
                      </a:cubicBezTo>
                      <a:lnTo>
                        <a:pt x="149079" y="287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0E0FF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25" name="任意多边形 124"/>
                <p:cNvSpPr/>
                <p:nvPr/>
              </p:nvSpPr>
              <p:spPr>
                <a:xfrm>
                  <a:off x="5076686" y="2385334"/>
                  <a:ext cx="149913" cy="350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913" h="35004">
                      <a:moveTo>
                        <a:pt x="0" y="0"/>
                      </a:moveTo>
                      <a:lnTo>
                        <a:pt x="149913" y="28715"/>
                      </a:lnTo>
                      <a:cubicBezTo>
                        <a:pt x="149913" y="28715"/>
                        <a:pt x="149913" y="35004"/>
                        <a:pt x="149913" y="35004"/>
                      </a:cubicBezTo>
                      <a:cubicBezTo>
                        <a:pt x="149913" y="35004"/>
                        <a:pt x="0" y="5662"/>
                        <a:pt x="0" y="566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6" name="任意多边形 125"/>
                <p:cNvSpPr/>
                <p:nvPr/>
              </p:nvSpPr>
              <p:spPr>
                <a:xfrm>
                  <a:off x="5021681" y="2311729"/>
                  <a:ext cx="259925" cy="1704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925" h="170438">
                      <a:moveTo>
                        <a:pt x="4431" y="170438"/>
                      </a:moveTo>
                      <a:cubicBezTo>
                        <a:pt x="4431" y="170438"/>
                        <a:pt x="0" y="60799"/>
                        <a:pt x="0" y="35283"/>
                      </a:cubicBezTo>
                      <a:cubicBezTo>
                        <a:pt x="0" y="9767"/>
                        <a:pt x="13051" y="-5897"/>
                        <a:pt x="55350" y="1744"/>
                      </a:cubicBezTo>
                      <a:cubicBezTo>
                        <a:pt x="103567" y="10455"/>
                        <a:pt x="187167" y="27310"/>
                        <a:pt x="208209" y="32094"/>
                      </a:cubicBezTo>
                      <a:cubicBezTo>
                        <a:pt x="229251" y="36878"/>
                        <a:pt x="259925" y="25714"/>
                        <a:pt x="259925" y="89504"/>
                      </a:cubicBezTo>
                      <a:cubicBezTo>
                        <a:pt x="259925" y="153294"/>
                        <a:pt x="259925" y="117147"/>
                        <a:pt x="259925" y="113957"/>
                      </a:cubicBezTo>
                      <a:cubicBezTo>
                        <a:pt x="259925" y="110768"/>
                        <a:pt x="149085" y="103592"/>
                        <a:pt x="93979" y="124589"/>
                      </a:cubicBezTo>
                      <a:cubicBezTo>
                        <a:pt x="32444" y="148037"/>
                        <a:pt x="4431" y="175173"/>
                        <a:pt x="4431" y="17043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80000"/>
                      </a:srgbClr>
                    </a:gs>
                  </a:gsLst>
                  <a:lin ang="162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5075030" y="2786007"/>
                  <a:ext cx="153598" cy="715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3598" h="71518">
                      <a:moveTo>
                        <a:pt x="0" y="0"/>
                      </a:moveTo>
                      <a:lnTo>
                        <a:pt x="153598" y="26579"/>
                      </a:lnTo>
                      <a:lnTo>
                        <a:pt x="153598" y="71518"/>
                      </a:lnTo>
                      <a:lnTo>
                        <a:pt x="0" y="425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D0D0D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8" name="任意多边形 127"/>
                <p:cNvSpPr/>
                <p:nvPr/>
              </p:nvSpPr>
              <p:spPr>
                <a:xfrm>
                  <a:off x="5078576" y="2793449"/>
                  <a:ext cx="143907" cy="563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907" h="56347">
                      <a:moveTo>
                        <a:pt x="0" y="0"/>
                      </a:moveTo>
                      <a:lnTo>
                        <a:pt x="143907" y="23335"/>
                      </a:lnTo>
                      <a:lnTo>
                        <a:pt x="143907" y="56347"/>
                      </a:lnTo>
                      <a:lnTo>
                        <a:pt x="0" y="281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808080">
                        <a:alpha val="20000"/>
                      </a:srgbClr>
                    </a:gs>
                    <a:gs pos="90653">
                      <a:srgbClr val="808080">
                        <a:alpha val="20000"/>
                      </a:srgbClr>
                    </a:gs>
                    <a:gs pos="0">
                      <a:srgbClr val="E0E0E0"/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129" name="任意多边形 128"/>
                <p:cNvSpPr/>
                <p:nvPr/>
              </p:nvSpPr>
              <p:spPr>
                <a:xfrm>
                  <a:off x="5078681" y="2793610"/>
                  <a:ext cx="140725" cy="465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0725" h="46597">
                      <a:moveTo>
                        <a:pt x="0" y="0"/>
                      </a:moveTo>
                      <a:lnTo>
                        <a:pt x="0" y="25841"/>
                      </a:lnTo>
                      <a:cubicBezTo>
                        <a:pt x="0" y="25841"/>
                        <a:pt x="27008" y="22032"/>
                        <a:pt x="66483" y="25355"/>
                      </a:cubicBezTo>
                      <a:cubicBezTo>
                        <a:pt x="116997" y="29608"/>
                        <a:pt x="140725" y="46597"/>
                        <a:pt x="140725" y="46597"/>
                      </a:cubicBezTo>
                      <a:lnTo>
                        <a:pt x="140725" y="26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0E0FF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30" name="任意多边形 129"/>
                <p:cNvSpPr/>
                <p:nvPr/>
              </p:nvSpPr>
              <p:spPr>
                <a:xfrm>
                  <a:off x="5079874" y="2798089"/>
                  <a:ext cx="142609" cy="274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609" h="27410">
                      <a:moveTo>
                        <a:pt x="0" y="0"/>
                      </a:moveTo>
                      <a:lnTo>
                        <a:pt x="142609" y="20868"/>
                      </a:lnTo>
                      <a:cubicBezTo>
                        <a:pt x="142609" y="20868"/>
                        <a:pt x="142609" y="27410"/>
                        <a:pt x="142609" y="27410"/>
                      </a:cubicBezTo>
                      <a:cubicBezTo>
                        <a:pt x="142609" y="27410"/>
                        <a:pt x="0" y="5613"/>
                        <a:pt x="0" y="561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1" name="任意多边形 130"/>
                <p:cNvSpPr/>
                <p:nvPr/>
              </p:nvSpPr>
              <p:spPr>
                <a:xfrm>
                  <a:off x="5249272" y="2243607"/>
                  <a:ext cx="379124" cy="1268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9124" h="126832">
                      <a:moveTo>
                        <a:pt x="0" y="104904"/>
                      </a:moveTo>
                      <a:lnTo>
                        <a:pt x="359304" y="0"/>
                      </a:lnTo>
                      <a:cubicBezTo>
                        <a:pt x="359304" y="0"/>
                        <a:pt x="366503" y="2805"/>
                        <a:pt x="373079" y="10536"/>
                      </a:cubicBezTo>
                      <a:cubicBezTo>
                        <a:pt x="379124" y="18049"/>
                        <a:pt x="379124" y="25420"/>
                        <a:pt x="379124" y="25420"/>
                      </a:cubicBezTo>
                      <a:lnTo>
                        <a:pt x="27913" y="126832"/>
                      </a:lnTo>
                      <a:lnTo>
                        <a:pt x="0" y="104904"/>
                      </a:lnTo>
                      <a:close/>
                    </a:path>
                  </a:pathLst>
                </a:custGeom>
                <a:gradFill>
                  <a:gsLst>
                    <a:gs pos="40000">
                      <a:srgbClr val="FFFFFF">
                        <a:alpha val="7000"/>
                      </a:srgbClr>
                    </a:gs>
                    <a:gs pos="100000">
                      <a:srgbClr val="FFFFFF"/>
                    </a:gs>
                  </a:gsLst>
                  <a:lin ang="15000000" scaled="0"/>
                </a:gradFill>
                <a:ln w="7600" cap="flat">
                  <a:noFill/>
                  <a:bevel/>
                </a:ln>
              </p:spPr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5417596" y="2492689"/>
                <a:ext cx="198540" cy="428061"/>
                <a:chOff x="5417596" y="2492689"/>
                <a:chExt cx="198540" cy="428061"/>
              </a:xfrm>
            </p:grpSpPr>
            <p:sp>
              <p:nvSpPr>
                <p:cNvPr id="94" name="任意多边形 93"/>
                <p:cNvSpPr/>
                <p:nvPr/>
              </p:nvSpPr>
              <p:spPr>
                <a:xfrm>
                  <a:off x="5435269" y="2585508"/>
                  <a:ext cx="179606" cy="3309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606" h="330986">
                      <a:moveTo>
                        <a:pt x="29722" y="0"/>
                      </a:moveTo>
                      <a:cubicBezTo>
                        <a:pt x="29722" y="0"/>
                        <a:pt x="123907" y="20509"/>
                        <a:pt x="142458" y="27151"/>
                      </a:cubicBezTo>
                      <a:cubicBezTo>
                        <a:pt x="161011" y="33793"/>
                        <a:pt x="179606" y="45750"/>
                        <a:pt x="179606" y="64350"/>
                      </a:cubicBezTo>
                      <a:cubicBezTo>
                        <a:pt x="179606" y="82949"/>
                        <a:pt x="179606" y="295511"/>
                        <a:pt x="179606" y="306138"/>
                      </a:cubicBezTo>
                      <a:cubicBezTo>
                        <a:pt x="179606" y="316766"/>
                        <a:pt x="179606" y="330986"/>
                        <a:pt x="155302" y="330986"/>
                      </a:cubicBezTo>
                      <a:cubicBezTo>
                        <a:pt x="129615" y="323410"/>
                        <a:pt x="61118" y="307467"/>
                        <a:pt x="22587" y="295511"/>
                      </a:cubicBezTo>
                      <a:cubicBezTo>
                        <a:pt x="11903" y="292195"/>
                        <a:pt x="0" y="276911"/>
                        <a:pt x="0" y="254326"/>
                      </a:cubicBezTo>
                      <a:cubicBezTo>
                        <a:pt x="0" y="231741"/>
                        <a:pt x="0" y="36451"/>
                        <a:pt x="0" y="13866"/>
                      </a:cubicBezTo>
                      <a:cubicBezTo>
                        <a:pt x="0" y="-8719"/>
                        <a:pt x="33290" y="3902"/>
                        <a:pt x="2972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80"/>
                    </a:gs>
                    <a:gs pos="100000">
                      <a:srgbClr val="2E98D1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95" name="任意多边形 94"/>
                <p:cNvSpPr/>
                <p:nvPr/>
              </p:nvSpPr>
              <p:spPr>
                <a:xfrm>
                  <a:off x="5440320" y="2492524"/>
                  <a:ext cx="24416" cy="1127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16" h="112716">
                      <a:moveTo>
                        <a:pt x="0" y="112716"/>
                      </a:moveTo>
                      <a:lnTo>
                        <a:pt x="0" y="7722"/>
                      </a:lnTo>
                      <a:cubicBezTo>
                        <a:pt x="0" y="7722"/>
                        <a:pt x="0" y="0"/>
                        <a:pt x="11260" y="0"/>
                      </a:cubicBezTo>
                      <a:cubicBezTo>
                        <a:pt x="22676" y="0"/>
                        <a:pt x="24103" y="7722"/>
                        <a:pt x="24103" y="7722"/>
                      </a:cubicBezTo>
                      <a:lnTo>
                        <a:pt x="24103" y="112716"/>
                      </a:lnTo>
                      <a:lnTo>
                        <a:pt x="0" y="1127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80"/>
                    </a:gs>
                    <a:gs pos="100000">
                      <a:srgbClr val="A0A0FF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96" name="任意多边形 95"/>
                <p:cNvSpPr/>
                <p:nvPr/>
              </p:nvSpPr>
              <p:spPr>
                <a:xfrm>
                  <a:off x="5438982" y="2493766"/>
                  <a:ext cx="25754" cy="146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754" h="14634">
                      <a:moveTo>
                        <a:pt x="0" y="7141"/>
                      </a:moveTo>
                      <a:cubicBezTo>
                        <a:pt x="0" y="3105"/>
                        <a:pt x="5505" y="-166"/>
                        <a:pt x="12598" y="-166"/>
                      </a:cubicBezTo>
                      <a:cubicBezTo>
                        <a:pt x="19691" y="-166"/>
                        <a:pt x="25441" y="3105"/>
                        <a:pt x="25441" y="7141"/>
                      </a:cubicBezTo>
                      <a:cubicBezTo>
                        <a:pt x="25441" y="11176"/>
                        <a:pt x="19691" y="14448"/>
                        <a:pt x="12598" y="14448"/>
                      </a:cubicBezTo>
                      <a:cubicBezTo>
                        <a:pt x="5505" y="14448"/>
                        <a:pt x="0" y="11176"/>
                        <a:pt x="0" y="7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0E0FF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97" name="任意多边形 96"/>
                <p:cNvSpPr/>
                <p:nvPr/>
              </p:nvSpPr>
              <p:spPr>
                <a:xfrm>
                  <a:off x="5573103" y="2623611"/>
                  <a:ext cx="42811" cy="485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811" h="48574">
                      <a:moveTo>
                        <a:pt x="0" y="3840"/>
                      </a:moveTo>
                      <a:lnTo>
                        <a:pt x="28318" y="0"/>
                      </a:lnTo>
                      <a:cubicBezTo>
                        <a:pt x="28318" y="0"/>
                        <a:pt x="43402" y="10483"/>
                        <a:pt x="42811" y="21111"/>
                      </a:cubicBezTo>
                      <a:cubicBezTo>
                        <a:pt x="41774" y="31739"/>
                        <a:pt x="41774" y="33068"/>
                        <a:pt x="41774" y="31739"/>
                      </a:cubicBezTo>
                      <a:lnTo>
                        <a:pt x="13334" y="48574"/>
                      </a:lnTo>
                      <a:lnTo>
                        <a:pt x="0" y="384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0E0FF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98" name="任意多边形 97"/>
                <p:cNvSpPr/>
                <p:nvPr/>
              </p:nvSpPr>
              <p:spPr>
                <a:xfrm>
                  <a:off x="5417578" y="2589670"/>
                  <a:ext cx="179606" cy="3309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606" h="330986">
                      <a:moveTo>
                        <a:pt x="29722" y="0"/>
                      </a:moveTo>
                      <a:cubicBezTo>
                        <a:pt x="29722" y="0"/>
                        <a:pt x="123907" y="20509"/>
                        <a:pt x="142458" y="27151"/>
                      </a:cubicBezTo>
                      <a:cubicBezTo>
                        <a:pt x="161011" y="33793"/>
                        <a:pt x="179606" y="45750"/>
                        <a:pt x="179606" y="64350"/>
                      </a:cubicBezTo>
                      <a:cubicBezTo>
                        <a:pt x="179606" y="82949"/>
                        <a:pt x="179606" y="295511"/>
                        <a:pt x="179606" y="306138"/>
                      </a:cubicBezTo>
                      <a:cubicBezTo>
                        <a:pt x="179606" y="316766"/>
                        <a:pt x="179606" y="330986"/>
                        <a:pt x="155302" y="330986"/>
                      </a:cubicBezTo>
                      <a:cubicBezTo>
                        <a:pt x="129615" y="323410"/>
                        <a:pt x="61118" y="307467"/>
                        <a:pt x="22587" y="295511"/>
                      </a:cubicBezTo>
                      <a:cubicBezTo>
                        <a:pt x="11903" y="292195"/>
                        <a:pt x="0" y="276911"/>
                        <a:pt x="0" y="254326"/>
                      </a:cubicBezTo>
                      <a:cubicBezTo>
                        <a:pt x="0" y="231741"/>
                        <a:pt x="0" y="36451"/>
                        <a:pt x="0" y="13866"/>
                      </a:cubicBezTo>
                      <a:cubicBezTo>
                        <a:pt x="0" y="-8719"/>
                        <a:pt x="33290" y="3902"/>
                        <a:pt x="2972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9999"/>
                    </a:gs>
                    <a:gs pos="100000">
                      <a:srgbClr val="E0E0E0"/>
                    </a:gs>
                  </a:gsLst>
                  <a:lin ang="162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99" name="任意多边形 98"/>
                <p:cNvSpPr/>
                <p:nvPr/>
              </p:nvSpPr>
              <p:spPr>
                <a:xfrm>
                  <a:off x="5432544" y="2620890"/>
                  <a:ext cx="146829" cy="2665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829" h="266532">
                      <a:moveTo>
                        <a:pt x="21890" y="0"/>
                      </a:moveTo>
                      <a:cubicBezTo>
                        <a:pt x="21890" y="0"/>
                        <a:pt x="105157" y="17169"/>
                        <a:pt x="118929" y="22502"/>
                      </a:cubicBezTo>
                      <a:cubicBezTo>
                        <a:pt x="132701" y="27833"/>
                        <a:pt x="146829" y="37432"/>
                        <a:pt x="146829" y="52363"/>
                      </a:cubicBezTo>
                      <a:cubicBezTo>
                        <a:pt x="146829" y="67293"/>
                        <a:pt x="146829" y="237929"/>
                        <a:pt x="146829" y="246461"/>
                      </a:cubicBezTo>
                      <a:cubicBezTo>
                        <a:pt x="146829" y="254992"/>
                        <a:pt x="146829" y="266532"/>
                        <a:pt x="128464" y="266532"/>
                      </a:cubicBezTo>
                      <a:cubicBezTo>
                        <a:pt x="109395" y="260325"/>
                        <a:pt x="45196" y="246739"/>
                        <a:pt x="16593" y="237141"/>
                      </a:cubicBezTo>
                      <a:cubicBezTo>
                        <a:pt x="8662" y="234479"/>
                        <a:pt x="0" y="222210"/>
                        <a:pt x="0" y="204080"/>
                      </a:cubicBezTo>
                      <a:cubicBezTo>
                        <a:pt x="0" y="185950"/>
                        <a:pt x="0" y="29178"/>
                        <a:pt x="0" y="11047"/>
                      </a:cubicBezTo>
                      <a:cubicBezTo>
                        <a:pt x="0" y="-7083"/>
                        <a:pt x="24539" y="3049"/>
                        <a:pt x="218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80"/>
                    </a:gs>
                    <a:gs pos="100000">
                      <a:srgbClr val="2E98D1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00" name="任意多边形 99"/>
                <p:cNvSpPr/>
                <p:nvPr/>
              </p:nvSpPr>
              <p:spPr>
                <a:xfrm>
                  <a:off x="5442632" y="2632992"/>
                  <a:ext cx="126761" cy="2413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6761" h="241311">
                      <a:moveTo>
                        <a:pt x="21795" y="0"/>
                      </a:moveTo>
                      <a:cubicBezTo>
                        <a:pt x="21795" y="0"/>
                        <a:pt x="85085" y="11709"/>
                        <a:pt x="98856" y="17042"/>
                      </a:cubicBezTo>
                      <a:cubicBezTo>
                        <a:pt x="112628" y="22373"/>
                        <a:pt x="126761" y="31972"/>
                        <a:pt x="126761" y="46903"/>
                      </a:cubicBezTo>
                      <a:cubicBezTo>
                        <a:pt x="126761" y="61833"/>
                        <a:pt x="126761" y="212542"/>
                        <a:pt x="126761" y="221074"/>
                      </a:cubicBezTo>
                      <a:cubicBezTo>
                        <a:pt x="126761" y="229605"/>
                        <a:pt x="126761" y="241311"/>
                        <a:pt x="108391" y="241311"/>
                      </a:cubicBezTo>
                      <a:cubicBezTo>
                        <a:pt x="89321" y="234939"/>
                        <a:pt x="45102" y="226583"/>
                        <a:pt x="16499" y="216984"/>
                      </a:cubicBezTo>
                      <a:cubicBezTo>
                        <a:pt x="8567" y="214323"/>
                        <a:pt x="0" y="202054"/>
                        <a:pt x="0" y="183923"/>
                      </a:cubicBezTo>
                      <a:cubicBezTo>
                        <a:pt x="0" y="165794"/>
                        <a:pt x="0" y="28949"/>
                        <a:pt x="0" y="10819"/>
                      </a:cubicBezTo>
                      <a:cubicBezTo>
                        <a:pt x="0" y="-7311"/>
                        <a:pt x="24444" y="2820"/>
                        <a:pt x="2179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0FFFB"/>
                    </a:gs>
                    <a:gs pos="100000">
                      <a:srgbClr val="000080"/>
                    </a:gs>
                  </a:gsLst>
                  <a:lin ang="135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01" name="任意多边形 100"/>
                <p:cNvSpPr/>
                <p:nvPr/>
              </p:nvSpPr>
              <p:spPr>
                <a:xfrm>
                  <a:off x="5454705" y="2634196"/>
                  <a:ext cx="116058" cy="1899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6058" h="189935">
                      <a:moveTo>
                        <a:pt x="0" y="0"/>
                      </a:moveTo>
                      <a:cubicBezTo>
                        <a:pt x="0" y="0"/>
                        <a:pt x="68687" y="14274"/>
                        <a:pt x="92489" y="21153"/>
                      </a:cubicBezTo>
                      <a:cubicBezTo>
                        <a:pt x="124671" y="30452"/>
                        <a:pt x="114720" y="78278"/>
                        <a:pt x="114720" y="61008"/>
                      </a:cubicBezTo>
                      <a:lnTo>
                        <a:pt x="114720" y="189935"/>
                      </a:lnTo>
                      <a:cubicBezTo>
                        <a:pt x="114720" y="189935"/>
                        <a:pt x="109614" y="134075"/>
                        <a:pt x="72511" y="79607"/>
                      </a:cubicBezTo>
                      <a:cubicBezTo>
                        <a:pt x="51364" y="48563"/>
                        <a:pt x="-5976" y="5210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0E0FF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27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02" name="任意多边形 101"/>
                <p:cNvSpPr/>
                <p:nvPr/>
              </p:nvSpPr>
              <p:spPr>
                <a:xfrm>
                  <a:off x="5443234" y="2600568"/>
                  <a:ext cx="28429" cy="186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29" h="18682">
                      <a:moveTo>
                        <a:pt x="0" y="9341"/>
                      </a:moveTo>
                      <a:cubicBezTo>
                        <a:pt x="0" y="4039"/>
                        <a:pt x="6144" y="0"/>
                        <a:pt x="14215" y="0"/>
                      </a:cubicBezTo>
                      <a:cubicBezTo>
                        <a:pt x="21906" y="0"/>
                        <a:pt x="28429" y="4039"/>
                        <a:pt x="28429" y="9341"/>
                      </a:cubicBezTo>
                      <a:cubicBezTo>
                        <a:pt x="28429" y="14311"/>
                        <a:pt x="21906" y="18475"/>
                        <a:pt x="14215" y="18475"/>
                      </a:cubicBezTo>
                      <a:cubicBezTo>
                        <a:pt x="6144" y="18475"/>
                        <a:pt x="0" y="14311"/>
                        <a:pt x="0" y="93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80"/>
                    </a:gs>
                    <a:gs pos="100000">
                      <a:srgbClr val="2E98D1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</p:grpSp>
          <p:sp>
            <p:nvSpPr>
              <p:cNvPr id="93" name="Text 631"/>
              <p:cNvSpPr txBox="1"/>
              <p:nvPr/>
            </p:nvSpPr>
            <p:spPr>
              <a:xfrm>
                <a:off x="5274656" y="3037717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4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移动服务器</a:t>
                </a:r>
                <a:endParaRPr sz="14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2" name="数据库服务器"/>
            <p:cNvGrpSpPr/>
            <p:nvPr/>
          </p:nvGrpSpPr>
          <p:grpSpPr>
            <a:xfrm>
              <a:off x="4792740" y="3388294"/>
              <a:ext cx="943056" cy="1035089"/>
              <a:chOff x="4792740" y="3388294"/>
              <a:chExt cx="943056" cy="1035089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5020516" y="3388294"/>
                <a:ext cx="614338" cy="745616"/>
                <a:chOff x="5020516" y="3388294"/>
                <a:chExt cx="614338" cy="745616"/>
              </a:xfrm>
            </p:grpSpPr>
            <p:sp>
              <p:nvSpPr>
                <p:cNvPr id="58" name="任意多边形 57"/>
                <p:cNvSpPr/>
                <p:nvPr/>
              </p:nvSpPr>
              <p:spPr>
                <a:xfrm>
                  <a:off x="5152052" y="3429357"/>
                  <a:ext cx="482583" cy="6997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2583" h="699747">
                      <a:moveTo>
                        <a:pt x="0" y="129784"/>
                      </a:moveTo>
                      <a:cubicBezTo>
                        <a:pt x="6869" y="126372"/>
                        <a:pt x="460606" y="0"/>
                        <a:pt x="460606" y="0"/>
                      </a:cubicBezTo>
                      <a:cubicBezTo>
                        <a:pt x="460606" y="0"/>
                        <a:pt x="466700" y="0"/>
                        <a:pt x="474143" y="12742"/>
                      </a:cubicBezTo>
                      <a:cubicBezTo>
                        <a:pt x="482583" y="27226"/>
                        <a:pt x="482583" y="58805"/>
                        <a:pt x="482583" y="94633"/>
                      </a:cubicBezTo>
                      <a:cubicBezTo>
                        <a:pt x="482583" y="109419"/>
                        <a:pt x="481248" y="511149"/>
                        <a:pt x="481248" y="521381"/>
                      </a:cubicBezTo>
                      <a:cubicBezTo>
                        <a:pt x="481248" y="531617"/>
                        <a:pt x="481248" y="562331"/>
                        <a:pt x="458859" y="574840"/>
                      </a:cubicBezTo>
                      <a:cubicBezTo>
                        <a:pt x="439343" y="587350"/>
                        <a:pt x="112508" y="699747"/>
                        <a:pt x="112508" y="699747"/>
                      </a:cubicBezTo>
                      <a:lnTo>
                        <a:pt x="0" y="129784"/>
                      </a:lnTo>
                      <a:close/>
                    </a:path>
                  </a:pathLst>
                </a:custGeom>
                <a:gradFill>
                  <a:gsLst>
                    <a:gs pos="18000">
                      <a:srgbClr val="262626"/>
                    </a:gs>
                    <a:gs pos="100000">
                      <a:srgbClr val="BFBFBF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9" name="任意多边形 58"/>
                <p:cNvSpPr/>
                <p:nvPr/>
              </p:nvSpPr>
              <p:spPr>
                <a:xfrm>
                  <a:off x="5043139" y="3388266"/>
                  <a:ext cx="571766" cy="150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71766" h="150231">
                      <a:moveTo>
                        <a:pt x="0" y="112331"/>
                      </a:moveTo>
                      <a:cubicBezTo>
                        <a:pt x="0" y="112331"/>
                        <a:pt x="314021" y="19571"/>
                        <a:pt x="347844" y="5610"/>
                      </a:cubicBezTo>
                      <a:cubicBezTo>
                        <a:pt x="367731" y="-2600"/>
                        <a:pt x="386677" y="-1064"/>
                        <a:pt x="404242" y="2830"/>
                      </a:cubicBezTo>
                      <a:cubicBezTo>
                        <a:pt x="429700" y="8475"/>
                        <a:pt x="571766" y="41731"/>
                        <a:pt x="571766" y="41731"/>
                      </a:cubicBezTo>
                      <a:lnTo>
                        <a:pt x="220899" y="149978"/>
                      </a:lnTo>
                      <a:lnTo>
                        <a:pt x="0" y="1123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5A5A5"/>
                    </a:gs>
                    <a:gs pos="100000">
                      <a:srgbClr val="E0E0E0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5020384" y="3500117"/>
                  <a:ext cx="260463" cy="6336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60463" h="633642">
                      <a:moveTo>
                        <a:pt x="0" y="80728"/>
                      </a:moveTo>
                      <a:lnTo>
                        <a:pt x="0" y="23859"/>
                      </a:lnTo>
                      <a:cubicBezTo>
                        <a:pt x="0" y="23859"/>
                        <a:pt x="4125" y="0"/>
                        <a:pt x="35697" y="0"/>
                      </a:cubicBezTo>
                      <a:cubicBezTo>
                        <a:pt x="67268" y="0"/>
                        <a:pt x="192924" y="27013"/>
                        <a:pt x="218756" y="32700"/>
                      </a:cubicBezTo>
                      <a:cubicBezTo>
                        <a:pt x="244588" y="38386"/>
                        <a:pt x="260463" y="46917"/>
                        <a:pt x="260463" y="89568"/>
                      </a:cubicBezTo>
                      <a:cubicBezTo>
                        <a:pt x="260463" y="132219"/>
                        <a:pt x="260463" y="572639"/>
                        <a:pt x="260463" y="595390"/>
                      </a:cubicBezTo>
                      <a:cubicBezTo>
                        <a:pt x="260463" y="618136"/>
                        <a:pt x="251411" y="633642"/>
                        <a:pt x="218756" y="633642"/>
                      </a:cubicBezTo>
                      <a:cubicBezTo>
                        <a:pt x="176439" y="626677"/>
                        <a:pt x="41545" y="601371"/>
                        <a:pt x="27193" y="597105"/>
                      </a:cubicBezTo>
                      <a:cubicBezTo>
                        <a:pt x="12843" y="592840"/>
                        <a:pt x="2977" y="575780"/>
                        <a:pt x="2977" y="558719"/>
                      </a:cubicBezTo>
                      <a:cubicBezTo>
                        <a:pt x="2977" y="541659"/>
                        <a:pt x="0" y="86415"/>
                        <a:pt x="0" y="8072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2F2F2"/>
                    </a:gs>
                    <a:gs pos="100000">
                      <a:srgbClr val="D8D8D8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61" name="任意多边形 60"/>
                <p:cNvSpPr/>
                <p:nvPr/>
              </p:nvSpPr>
              <p:spPr>
                <a:xfrm>
                  <a:off x="5036977" y="3518471"/>
                  <a:ext cx="226560" cy="5920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6560" h="592055">
                      <a:moveTo>
                        <a:pt x="0" y="80860"/>
                      </a:moveTo>
                      <a:lnTo>
                        <a:pt x="0" y="23991"/>
                      </a:lnTo>
                      <a:cubicBezTo>
                        <a:pt x="0" y="23991"/>
                        <a:pt x="4125" y="0"/>
                        <a:pt x="35697" y="0"/>
                      </a:cubicBezTo>
                      <a:cubicBezTo>
                        <a:pt x="67268" y="5953"/>
                        <a:pt x="159112" y="23991"/>
                        <a:pt x="184943" y="29678"/>
                      </a:cubicBezTo>
                      <a:cubicBezTo>
                        <a:pt x="210774" y="35365"/>
                        <a:pt x="226560" y="43896"/>
                        <a:pt x="226560" y="86547"/>
                      </a:cubicBezTo>
                      <a:cubicBezTo>
                        <a:pt x="226560" y="129199"/>
                        <a:pt x="226560" y="528699"/>
                        <a:pt x="226560" y="551448"/>
                      </a:cubicBezTo>
                      <a:cubicBezTo>
                        <a:pt x="226560" y="574195"/>
                        <a:pt x="211772" y="592055"/>
                        <a:pt x="184943" y="592055"/>
                      </a:cubicBezTo>
                      <a:cubicBezTo>
                        <a:pt x="151809" y="585577"/>
                        <a:pt x="41130" y="561123"/>
                        <a:pt x="26779" y="556858"/>
                      </a:cubicBezTo>
                      <a:cubicBezTo>
                        <a:pt x="12429" y="552594"/>
                        <a:pt x="2563" y="535533"/>
                        <a:pt x="2563" y="518472"/>
                      </a:cubicBezTo>
                      <a:cubicBezTo>
                        <a:pt x="2563" y="501411"/>
                        <a:pt x="0" y="86547"/>
                        <a:pt x="0" y="8086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7600" cap="flat">
                  <a:noFill/>
                  <a:bevel/>
                </a:ln>
              </p:spPr>
            </p:sp>
            <p:sp>
              <p:nvSpPr>
                <p:cNvPr id="62" name="任意多边形 61"/>
                <p:cNvSpPr/>
                <p:nvPr/>
              </p:nvSpPr>
              <p:spPr>
                <a:xfrm>
                  <a:off x="5046839" y="3529977"/>
                  <a:ext cx="207456" cy="56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456" h="565127">
                      <a:moveTo>
                        <a:pt x="0" y="77912"/>
                      </a:moveTo>
                      <a:lnTo>
                        <a:pt x="0" y="21045"/>
                      </a:lnTo>
                      <a:cubicBezTo>
                        <a:pt x="0" y="21045"/>
                        <a:pt x="0" y="0"/>
                        <a:pt x="31231" y="0"/>
                      </a:cubicBezTo>
                      <a:cubicBezTo>
                        <a:pt x="62802" y="0"/>
                        <a:pt x="139201" y="22437"/>
                        <a:pt x="165032" y="28124"/>
                      </a:cubicBezTo>
                      <a:cubicBezTo>
                        <a:pt x="190863" y="33811"/>
                        <a:pt x="207456" y="42341"/>
                        <a:pt x="207456" y="84992"/>
                      </a:cubicBezTo>
                      <a:cubicBezTo>
                        <a:pt x="207456" y="127643"/>
                        <a:pt x="207456" y="502651"/>
                        <a:pt x="207456" y="525402"/>
                      </a:cubicBezTo>
                      <a:cubicBezTo>
                        <a:pt x="207456" y="548147"/>
                        <a:pt x="204500" y="565127"/>
                        <a:pt x="170649" y="565127"/>
                      </a:cubicBezTo>
                      <a:cubicBezTo>
                        <a:pt x="152280" y="565127"/>
                        <a:pt x="39034" y="538525"/>
                        <a:pt x="24683" y="534261"/>
                      </a:cubicBezTo>
                      <a:cubicBezTo>
                        <a:pt x="10333" y="529996"/>
                        <a:pt x="0" y="512940"/>
                        <a:pt x="0" y="495879"/>
                      </a:cubicBezTo>
                      <a:cubicBezTo>
                        <a:pt x="0" y="478814"/>
                        <a:pt x="0" y="83600"/>
                        <a:pt x="0" y="77912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>
                        <a:alpha val="0"/>
                      </a:srgbClr>
                    </a:gs>
                    <a:gs pos="93451">
                      <a:srgbClr val="FFFFFF">
                        <a:alpha val="0"/>
                      </a:srgbClr>
                    </a:gs>
                    <a:gs pos="0">
                      <a:srgbClr val="FFFFFF">
                        <a:alpha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63" name="任意多边形 62"/>
                <p:cNvSpPr/>
                <p:nvPr/>
              </p:nvSpPr>
              <p:spPr>
                <a:xfrm>
                  <a:off x="5271475" y="3403802"/>
                  <a:ext cx="339953" cy="1308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9953" h="130837">
                      <a:moveTo>
                        <a:pt x="225212" y="0"/>
                      </a:moveTo>
                      <a:cubicBezTo>
                        <a:pt x="264416" y="7526"/>
                        <a:pt x="339953" y="26196"/>
                        <a:pt x="339953" y="26196"/>
                      </a:cubicBezTo>
                      <a:lnTo>
                        <a:pt x="0" y="130619"/>
                      </a:lnTo>
                      <a:cubicBezTo>
                        <a:pt x="0" y="130619"/>
                        <a:pt x="156896" y="65419"/>
                        <a:pt x="191123" y="38297"/>
                      </a:cubicBezTo>
                      <a:cubicBezTo>
                        <a:pt x="242787" y="-2648"/>
                        <a:pt x="230377" y="0"/>
                        <a:pt x="22521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8000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64" name="任意多边形 63"/>
                <p:cNvSpPr/>
                <p:nvPr/>
              </p:nvSpPr>
              <p:spPr>
                <a:xfrm>
                  <a:off x="5082874" y="3862925"/>
                  <a:ext cx="46073" cy="557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073" h="55783">
                      <a:moveTo>
                        <a:pt x="0" y="27891"/>
                      </a:moveTo>
                      <a:cubicBezTo>
                        <a:pt x="0" y="12474"/>
                        <a:pt x="10312" y="0"/>
                        <a:pt x="23036" y="0"/>
                      </a:cubicBezTo>
                      <a:cubicBezTo>
                        <a:pt x="35757" y="0"/>
                        <a:pt x="46073" y="12474"/>
                        <a:pt x="46073" y="27891"/>
                      </a:cubicBezTo>
                      <a:cubicBezTo>
                        <a:pt x="46073" y="43284"/>
                        <a:pt x="35757" y="55783"/>
                        <a:pt x="23036" y="55783"/>
                      </a:cubicBezTo>
                      <a:cubicBezTo>
                        <a:pt x="10312" y="55783"/>
                        <a:pt x="0" y="43284"/>
                        <a:pt x="0" y="27891"/>
                      </a:cubicBezTo>
                      <a:close/>
                    </a:path>
                  </a:pathLst>
                </a:custGeom>
                <a:solidFill>
                  <a:srgbClr val="0F243E"/>
                </a:solidFill>
                <a:ln w="7600" cap="flat">
                  <a:noFill/>
                  <a:bevel/>
                </a:ln>
              </p:spPr>
            </p:sp>
            <p:sp>
              <p:nvSpPr>
                <p:cNvPr id="65" name="任意多边形 64"/>
                <p:cNvSpPr/>
                <p:nvPr/>
              </p:nvSpPr>
              <p:spPr>
                <a:xfrm>
                  <a:off x="5086973" y="3866557"/>
                  <a:ext cx="38716" cy="485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716" h="48509">
                      <a:moveTo>
                        <a:pt x="0" y="24254"/>
                      </a:moveTo>
                      <a:cubicBezTo>
                        <a:pt x="0" y="10847"/>
                        <a:pt x="8665" y="0"/>
                        <a:pt x="19358" y="0"/>
                      </a:cubicBezTo>
                      <a:cubicBezTo>
                        <a:pt x="30048" y="0"/>
                        <a:pt x="38716" y="10847"/>
                        <a:pt x="38716" y="24254"/>
                      </a:cubicBezTo>
                      <a:cubicBezTo>
                        <a:pt x="38716" y="37640"/>
                        <a:pt x="30048" y="48509"/>
                        <a:pt x="19358" y="48509"/>
                      </a:cubicBezTo>
                      <a:cubicBezTo>
                        <a:pt x="8665" y="48509"/>
                        <a:pt x="0" y="37640"/>
                        <a:pt x="0" y="24254"/>
                      </a:cubicBezTo>
                      <a:close/>
                    </a:path>
                  </a:pathLst>
                </a:custGeom>
                <a:solidFill>
                  <a:srgbClr val="00AEEE"/>
                </a:solidFill>
                <a:ln w="7600" cap="flat">
                  <a:noFill/>
                  <a:bevel/>
                </a:ln>
              </p:spPr>
            </p:sp>
            <p:sp>
              <p:nvSpPr>
                <p:cNvPr id="66" name="任意多边形 65"/>
                <p:cNvSpPr/>
                <p:nvPr/>
              </p:nvSpPr>
              <p:spPr>
                <a:xfrm>
                  <a:off x="5087886" y="3867714"/>
                  <a:ext cx="36888" cy="46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888" h="46205">
                      <a:moveTo>
                        <a:pt x="0" y="23102"/>
                      </a:moveTo>
                      <a:cubicBezTo>
                        <a:pt x="0" y="10332"/>
                        <a:pt x="8256" y="0"/>
                        <a:pt x="18444" y="0"/>
                      </a:cubicBezTo>
                      <a:cubicBezTo>
                        <a:pt x="28629" y="0"/>
                        <a:pt x="36888" y="10332"/>
                        <a:pt x="36888" y="23102"/>
                      </a:cubicBezTo>
                      <a:cubicBezTo>
                        <a:pt x="36888" y="35852"/>
                        <a:pt x="28629" y="46205"/>
                        <a:pt x="18444" y="46205"/>
                      </a:cubicBezTo>
                      <a:cubicBezTo>
                        <a:pt x="8256" y="46205"/>
                        <a:pt x="0" y="35852"/>
                        <a:pt x="0" y="23102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>
                        <a:alpha val="0"/>
                      </a:srgbClr>
                    </a:gs>
                    <a:gs pos="74779">
                      <a:srgbClr val="FFFFFF">
                        <a:alpha val="0"/>
                      </a:srgbClr>
                    </a:gs>
                    <a:gs pos="0">
                      <a:srgbClr val="FFFFFF">
                        <a:alpha val="4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67" name="任意多边形 66"/>
                <p:cNvSpPr/>
                <p:nvPr/>
              </p:nvSpPr>
              <p:spPr>
                <a:xfrm>
                  <a:off x="5091946" y="3868329"/>
                  <a:ext cx="28768" cy="182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768" h="18210">
                      <a:moveTo>
                        <a:pt x="0" y="10202"/>
                      </a:moveTo>
                      <a:cubicBezTo>
                        <a:pt x="0" y="5771"/>
                        <a:pt x="6437" y="0"/>
                        <a:pt x="14384" y="0"/>
                      </a:cubicBezTo>
                      <a:cubicBezTo>
                        <a:pt x="22327" y="0"/>
                        <a:pt x="28768" y="5771"/>
                        <a:pt x="28768" y="10202"/>
                      </a:cubicBezTo>
                      <a:cubicBezTo>
                        <a:pt x="28768" y="14620"/>
                        <a:pt x="22327" y="18210"/>
                        <a:pt x="14384" y="18210"/>
                      </a:cubicBezTo>
                      <a:cubicBezTo>
                        <a:pt x="6437" y="18210"/>
                        <a:pt x="0" y="14620"/>
                        <a:pt x="0" y="1020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68" name="任意多边形 67"/>
                <p:cNvSpPr/>
                <p:nvPr/>
              </p:nvSpPr>
              <p:spPr>
                <a:xfrm>
                  <a:off x="5099046" y="3868332"/>
                  <a:ext cx="14569" cy="83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569" h="8342">
                      <a:moveTo>
                        <a:pt x="0" y="4171"/>
                      </a:moveTo>
                      <a:cubicBezTo>
                        <a:pt x="0" y="1854"/>
                        <a:pt x="3258" y="0"/>
                        <a:pt x="7285" y="0"/>
                      </a:cubicBezTo>
                      <a:cubicBezTo>
                        <a:pt x="11307" y="0"/>
                        <a:pt x="14569" y="1854"/>
                        <a:pt x="14569" y="4171"/>
                      </a:cubicBezTo>
                      <a:cubicBezTo>
                        <a:pt x="14569" y="6462"/>
                        <a:pt x="11307" y="8342"/>
                        <a:pt x="7285" y="8342"/>
                      </a:cubicBezTo>
                      <a:cubicBezTo>
                        <a:pt x="3258" y="8342"/>
                        <a:pt x="0" y="6462"/>
                        <a:pt x="0" y="417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5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69" name="任意多边形 68"/>
                <p:cNvSpPr/>
                <p:nvPr/>
              </p:nvSpPr>
              <p:spPr>
                <a:xfrm>
                  <a:off x="5098672" y="3906314"/>
                  <a:ext cx="14474" cy="7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74" h="7550">
                      <a:moveTo>
                        <a:pt x="0" y="3775"/>
                      </a:moveTo>
                      <a:cubicBezTo>
                        <a:pt x="0" y="1679"/>
                        <a:pt x="3237" y="0"/>
                        <a:pt x="7237" y="0"/>
                      </a:cubicBezTo>
                      <a:cubicBezTo>
                        <a:pt x="11233" y="0"/>
                        <a:pt x="14474" y="1679"/>
                        <a:pt x="14474" y="3775"/>
                      </a:cubicBezTo>
                      <a:cubicBezTo>
                        <a:pt x="14474" y="5852"/>
                        <a:pt x="11233" y="7550"/>
                        <a:pt x="7237" y="7550"/>
                      </a:cubicBezTo>
                      <a:cubicBezTo>
                        <a:pt x="3237" y="7550"/>
                        <a:pt x="0" y="5852"/>
                        <a:pt x="0" y="37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89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0" name="任意多边形 69"/>
                <p:cNvSpPr/>
                <p:nvPr/>
              </p:nvSpPr>
              <p:spPr>
                <a:xfrm>
                  <a:off x="5090691" y="3935075"/>
                  <a:ext cx="18109" cy="28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109" h="28386">
                      <a:moveTo>
                        <a:pt x="0" y="14193"/>
                      </a:moveTo>
                      <a:cubicBezTo>
                        <a:pt x="0" y="6348"/>
                        <a:pt x="4053" y="0"/>
                        <a:pt x="9055" y="0"/>
                      </a:cubicBezTo>
                      <a:cubicBezTo>
                        <a:pt x="14055" y="0"/>
                        <a:pt x="18109" y="6348"/>
                        <a:pt x="18109" y="14193"/>
                      </a:cubicBezTo>
                      <a:cubicBezTo>
                        <a:pt x="18109" y="22026"/>
                        <a:pt x="14055" y="28386"/>
                        <a:pt x="9055" y="28386"/>
                      </a:cubicBezTo>
                      <a:cubicBezTo>
                        <a:pt x="4053" y="28386"/>
                        <a:pt x="0" y="22026"/>
                        <a:pt x="0" y="14193"/>
                      </a:cubicBezTo>
                      <a:close/>
                    </a:path>
                  </a:pathLst>
                </a:custGeom>
                <a:solidFill>
                  <a:srgbClr val="0D0D0D"/>
                </a:solidFill>
                <a:ln w="7600" cap="flat">
                  <a:noFill/>
                  <a:bevel/>
                </a:ln>
              </p:spPr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5092302" y="3936926"/>
                  <a:ext cx="15218" cy="246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8" h="24685">
                      <a:moveTo>
                        <a:pt x="0" y="12342"/>
                      </a:moveTo>
                      <a:cubicBezTo>
                        <a:pt x="0" y="5520"/>
                        <a:pt x="3406" y="0"/>
                        <a:pt x="7609" y="0"/>
                      </a:cubicBezTo>
                      <a:cubicBezTo>
                        <a:pt x="11811" y="0"/>
                        <a:pt x="15218" y="5520"/>
                        <a:pt x="15218" y="12342"/>
                      </a:cubicBezTo>
                      <a:cubicBezTo>
                        <a:pt x="15218" y="19154"/>
                        <a:pt x="11811" y="24685"/>
                        <a:pt x="7609" y="24685"/>
                      </a:cubicBezTo>
                      <a:cubicBezTo>
                        <a:pt x="3406" y="24685"/>
                        <a:pt x="0" y="19154"/>
                        <a:pt x="0" y="12342"/>
                      </a:cubicBezTo>
                      <a:close/>
                    </a:path>
                  </a:pathLst>
                </a:custGeom>
                <a:solidFill>
                  <a:srgbClr val="FF1418"/>
                </a:solidFill>
                <a:ln w="7600" cap="flat">
                  <a:noFill/>
                  <a:bevel/>
                </a:ln>
              </p:spPr>
            </p:sp>
            <p:sp>
              <p:nvSpPr>
                <p:cNvPr id="72" name="任意多边形 71"/>
                <p:cNvSpPr/>
                <p:nvPr/>
              </p:nvSpPr>
              <p:spPr>
                <a:xfrm>
                  <a:off x="5092663" y="3937507"/>
                  <a:ext cx="14499" cy="235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99" h="23513">
                      <a:moveTo>
                        <a:pt x="0" y="11756"/>
                      </a:moveTo>
                      <a:cubicBezTo>
                        <a:pt x="0" y="5258"/>
                        <a:pt x="3245" y="0"/>
                        <a:pt x="7250" y="0"/>
                      </a:cubicBezTo>
                      <a:cubicBezTo>
                        <a:pt x="11253" y="0"/>
                        <a:pt x="14499" y="5258"/>
                        <a:pt x="14499" y="11756"/>
                      </a:cubicBezTo>
                      <a:cubicBezTo>
                        <a:pt x="14499" y="18244"/>
                        <a:pt x="11253" y="23513"/>
                        <a:pt x="7250" y="23513"/>
                      </a:cubicBezTo>
                      <a:cubicBezTo>
                        <a:pt x="3245" y="23513"/>
                        <a:pt x="0" y="18244"/>
                        <a:pt x="0" y="11756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>
                        <a:alpha val="0"/>
                      </a:srgbClr>
                    </a:gs>
                    <a:gs pos="77571">
                      <a:srgbClr val="FFFFFF">
                        <a:alpha val="0"/>
                      </a:srgbClr>
                    </a:gs>
                    <a:gs pos="0">
                      <a:srgbClr val="FFFFFF">
                        <a:alpha val="4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73" name="任意多边形 72"/>
                <p:cNvSpPr/>
                <p:nvPr/>
              </p:nvSpPr>
              <p:spPr>
                <a:xfrm>
                  <a:off x="5094259" y="3937828"/>
                  <a:ext cx="11308" cy="92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308" h="9266">
                      <a:moveTo>
                        <a:pt x="0" y="5192"/>
                      </a:moveTo>
                      <a:cubicBezTo>
                        <a:pt x="0" y="2937"/>
                        <a:pt x="2530" y="0"/>
                        <a:pt x="5654" y="0"/>
                      </a:cubicBezTo>
                      <a:cubicBezTo>
                        <a:pt x="8776" y="0"/>
                        <a:pt x="11308" y="2937"/>
                        <a:pt x="11308" y="5192"/>
                      </a:cubicBezTo>
                      <a:cubicBezTo>
                        <a:pt x="11308" y="7440"/>
                        <a:pt x="8776" y="9266"/>
                        <a:pt x="5654" y="9266"/>
                      </a:cubicBezTo>
                      <a:cubicBezTo>
                        <a:pt x="2530" y="9266"/>
                        <a:pt x="0" y="7440"/>
                        <a:pt x="0" y="519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4" name="任意多边形 73"/>
                <p:cNvSpPr/>
                <p:nvPr/>
              </p:nvSpPr>
              <p:spPr>
                <a:xfrm>
                  <a:off x="5099917" y="3939950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5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5" name="任意多边形 74"/>
                <p:cNvSpPr/>
                <p:nvPr/>
              </p:nvSpPr>
              <p:spPr>
                <a:xfrm>
                  <a:off x="5099745" y="3959080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89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76" name="组合 75"/>
                <p:cNvGrpSpPr/>
                <p:nvPr/>
              </p:nvGrpSpPr>
              <p:grpSpPr>
                <a:xfrm>
                  <a:off x="5073002" y="3640562"/>
                  <a:ext cx="157282" cy="85302"/>
                  <a:chOff x="5073002" y="3640562"/>
                  <a:chExt cx="157282" cy="85302"/>
                </a:xfrm>
              </p:grpSpPr>
              <p:sp>
                <p:nvSpPr>
                  <p:cNvPr id="87" name="任意多边形 86"/>
                  <p:cNvSpPr/>
                  <p:nvPr/>
                </p:nvSpPr>
                <p:spPr>
                  <a:xfrm>
                    <a:off x="5073002" y="3640562"/>
                    <a:ext cx="157282" cy="8530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7282" h="85302">
                        <a:moveTo>
                          <a:pt x="0" y="0"/>
                        </a:moveTo>
                        <a:lnTo>
                          <a:pt x="157282" y="31846"/>
                        </a:lnTo>
                        <a:lnTo>
                          <a:pt x="157282" y="85302"/>
                        </a:lnTo>
                        <a:lnTo>
                          <a:pt x="0" y="511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D0D0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88" name="任意多边形 87"/>
                  <p:cNvSpPr/>
                  <p:nvPr/>
                </p:nvSpPr>
                <p:spPr>
                  <a:xfrm>
                    <a:off x="5076815" y="3644334"/>
                    <a:ext cx="149656" cy="754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656" h="75437">
                        <a:moveTo>
                          <a:pt x="0" y="0"/>
                        </a:moveTo>
                        <a:lnTo>
                          <a:pt x="149656" y="30755"/>
                        </a:lnTo>
                        <a:lnTo>
                          <a:pt x="149656" y="75437"/>
                        </a:lnTo>
                        <a:lnTo>
                          <a:pt x="0" y="446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100000">
                        <a:srgbClr val="808080">
                          <a:alpha val="20000"/>
                        </a:srgbClr>
                      </a:gs>
                      <a:gs pos="87896">
                        <a:srgbClr val="808080">
                          <a:alpha val="20000"/>
                        </a:srgbClr>
                      </a:gs>
                      <a:gs pos="0">
                        <a:srgbClr val="E0E0E0"/>
                      </a:gs>
                    </a:gsLst>
                    <a:path path="circle">
                      <a:fillToRect l="50000" t="50000" r="50000" b="50000"/>
                    </a:path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89" name="任意多边形 88"/>
                  <p:cNvSpPr/>
                  <p:nvPr/>
                </p:nvSpPr>
                <p:spPr>
                  <a:xfrm>
                    <a:off x="5077104" y="3644370"/>
                    <a:ext cx="149079" cy="522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079" h="52235">
                        <a:moveTo>
                          <a:pt x="0" y="0"/>
                        </a:moveTo>
                        <a:lnTo>
                          <a:pt x="0" y="27818"/>
                        </a:lnTo>
                        <a:cubicBezTo>
                          <a:pt x="0" y="27818"/>
                          <a:pt x="24857" y="23756"/>
                          <a:pt x="64102" y="29268"/>
                        </a:cubicBezTo>
                        <a:cubicBezTo>
                          <a:pt x="103346" y="34781"/>
                          <a:pt x="149079" y="52235"/>
                          <a:pt x="149079" y="52235"/>
                        </a:cubicBezTo>
                        <a:lnTo>
                          <a:pt x="149079" y="30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0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90" name="任意多边形 89"/>
                  <p:cNvSpPr/>
                  <p:nvPr/>
                </p:nvSpPr>
                <p:spPr>
                  <a:xfrm>
                    <a:off x="5076687" y="3644370"/>
                    <a:ext cx="149912" cy="3744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912" h="37447">
                        <a:moveTo>
                          <a:pt x="0" y="0"/>
                        </a:moveTo>
                        <a:lnTo>
                          <a:pt x="149912" y="30719"/>
                        </a:lnTo>
                        <a:cubicBezTo>
                          <a:pt x="149912" y="30719"/>
                          <a:pt x="149912" y="37447"/>
                          <a:pt x="149912" y="37447"/>
                        </a:cubicBezTo>
                        <a:cubicBezTo>
                          <a:pt x="149912" y="37447"/>
                          <a:pt x="0" y="6057"/>
                          <a:pt x="0" y="605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77" name="任意多边形 76"/>
                <p:cNvSpPr/>
                <p:nvPr/>
              </p:nvSpPr>
              <p:spPr>
                <a:xfrm>
                  <a:off x="5073002" y="3573787"/>
                  <a:ext cx="157282" cy="853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7282" h="85302">
                      <a:moveTo>
                        <a:pt x="0" y="0"/>
                      </a:moveTo>
                      <a:lnTo>
                        <a:pt x="157282" y="31846"/>
                      </a:lnTo>
                      <a:lnTo>
                        <a:pt x="157282" y="85302"/>
                      </a:lnTo>
                      <a:lnTo>
                        <a:pt x="0" y="571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D0D0D"/>
                </a:solidFill>
                <a:ln w="7600" cap="flat">
                  <a:noFill/>
                  <a:bevel/>
                </a:ln>
              </p:spPr>
            </p:sp>
            <p:sp>
              <p:nvSpPr>
                <p:cNvPr id="78" name="任意多边形 77"/>
                <p:cNvSpPr/>
                <p:nvPr/>
              </p:nvSpPr>
              <p:spPr>
                <a:xfrm>
                  <a:off x="5076816" y="3577560"/>
                  <a:ext cx="149655" cy="754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655" h="75437">
                      <a:moveTo>
                        <a:pt x="0" y="0"/>
                      </a:moveTo>
                      <a:lnTo>
                        <a:pt x="149655" y="30755"/>
                      </a:lnTo>
                      <a:lnTo>
                        <a:pt x="149655" y="75437"/>
                      </a:lnTo>
                      <a:lnTo>
                        <a:pt x="0" y="446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808080">
                        <a:alpha val="20000"/>
                      </a:srgbClr>
                    </a:gs>
                    <a:gs pos="87896">
                      <a:srgbClr val="808080">
                        <a:alpha val="20000"/>
                      </a:srgbClr>
                    </a:gs>
                    <a:gs pos="0">
                      <a:srgbClr val="E0E0E0"/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79" name="任意多边形 78"/>
                <p:cNvSpPr/>
                <p:nvPr/>
              </p:nvSpPr>
              <p:spPr>
                <a:xfrm>
                  <a:off x="5077104" y="3577598"/>
                  <a:ext cx="149079" cy="522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079" h="52235">
                      <a:moveTo>
                        <a:pt x="0" y="0"/>
                      </a:moveTo>
                      <a:lnTo>
                        <a:pt x="0" y="27817"/>
                      </a:lnTo>
                      <a:cubicBezTo>
                        <a:pt x="0" y="27817"/>
                        <a:pt x="24857" y="23755"/>
                        <a:pt x="64101" y="29268"/>
                      </a:cubicBezTo>
                      <a:cubicBezTo>
                        <a:pt x="103346" y="34781"/>
                        <a:pt x="149079" y="52235"/>
                        <a:pt x="149079" y="52235"/>
                      </a:cubicBezTo>
                      <a:lnTo>
                        <a:pt x="149079" y="307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0E0FF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80" name="任意多边形 79"/>
                <p:cNvSpPr/>
                <p:nvPr/>
              </p:nvSpPr>
              <p:spPr>
                <a:xfrm>
                  <a:off x="5076686" y="3577597"/>
                  <a:ext cx="149913" cy="374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913" h="37447">
                      <a:moveTo>
                        <a:pt x="0" y="0"/>
                      </a:moveTo>
                      <a:lnTo>
                        <a:pt x="149913" y="30719"/>
                      </a:lnTo>
                      <a:cubicBezTo>
                        <a:pt x="149913" y="30719"/>
                        <a:pt x="149913" y="37447"/>
                        <a:pt x="149913" y="37447"/>
                      </a:cubicBezTo>
                      <a:cubicBezTo>
                        <a:pt x="149913" y="37447"/>
                        <a:pt x="0" y="6057"/>
                        <a:pt x="0" y="60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1" name="任意多边形 80"/>
                <p:cNvSpPr/>
                <p:nvPr/>
              </p:nvSpPr>
              <p:spPr>
                <a:xfrm>
                  <a:off x="5021681" y="3498855"/>
                  <a:ext cx="259925" cy="1823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925" h="182335">
                      <a:moveTo>
                        <a:pt x="4431" y="182335"/>
                      </a:moveTo>
                      <a:cubicBezTo>
                        <a:pt x="4431" y="182335"/>
                        <a:pt x="0" y="65043"/>
                        <a:pt x="0" y="37746"/>
                      </a:cubicBezTo>
                      <a:cubicBezTo>
                        <a:pt x="0" y="10449"/>
                        <a:pt x="13051" y="-6309"/>
                        <a:pt x="55350" y="1866"/>
                      </a:cubicBezTo>
                      <a:cubicBezTo>
                        <a:pt x="103567" y="11185"/>
                        <a:pt x="187167" y="29216"/>
                        <a:pt x="208209" y="34334"/>
                      </a:cubicBezTo>
                      <a:cubicBezTo>
                        <a:pt x="229251" y="39452"/>
                        <a:pt x="259925" y="27509"/>
                        <a:pt x="259925" y="95752"/>
                      </a:cubicBezTo>
                      <a:cubicBezTo>
                        <a:pt x="259925" y="163994"/>
                        <a:pt x="259925" y="125323"/>
                        <a:pt x="259925" y="121911"/>
                      </a:cubicBezTo>
                      <a:cubicBezTo>
                        <a:pt x="259925" y="118499"/>
                        <a:pt x="149085" y="110822"/>
                        <a:pt x="93979" y="133285"/>
                      </a:cubicBezTo>
                      <a:cubicBezTo>
                        <a:pt x="32444" y="158369"/>
                        <a:pt x="4431" y="187400"/>
                        <a:pt x="4431" y="1823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80000"/>
                      </a:srgbClr>
                    </a:gs>
                  </a:gsLst>
                  <a:lin ang="162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82" name="任意多边形 81"/>
                <p:cNvSpPr/>
                <p:nvPr/>
              </p:nvSpPr>
              <p:spPr>
                <a:xfrm>
                  <a:off x="5075030" y="4006236"/>
                  <a:ext cx="153598" cy="765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3598" h="76509">
                      <a:moveTo>
                        <a:pt x="0" y="0"/>
                      </a:moveTo>
                      <a:lnTo>
                        <a:pt x="153598" y="28434"/>
                      </a:lnTo>
                      <a:lnTo>
                        <a:pt x="153598" y="76509"/>
                      </a:lnTo>
                      <a:lnTo>
                        <a:pt x="0" y="454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D0D0D"/>
                </a:solidFill>
                <a:ln w="7600" cap="flat">
                  <a:noFill/>
                  <a:bevel/>
                </a:ln>
              </p:spPr>
            </p:sp>
            <p:sp>
              <p:nvSpPr>
                <p:cNvPr id="83" name="任意多边形 82"/>
                <p:cNvSpPr/>
                <p:nvPr/>
              </p:nvSpPr>
              <p:spPr>
                <a:xfrm>
                  <a:off x="5078576" y="4014198"/>
                  <a:ext cx="143907" cy="602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907" h="60280">
                      <a:moveTo>
                        <a:pt x="0" y="0"/>
                      </a:moveTo>
                      <a:lnTo>
                        <a:pt x="143907" y="24964"/>
                      </a:lnTo>
                      <a:lnTo>
                        <a:pt x="143907" y="60280"/>
                      </a:lnTo>
                      <a:lnTo>
                        <a:pt x="0" y="30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808080">
                        <a:alpha val="20000"/>
                      </a:srgbClr>
                    </a:gs>
                    <a:gs pos="90682">
                      <a:srgbClr val="808080">
                        <a:alpha val="20000"/>
                      </a:srgbClr>
                    </a:gs>
                    <a:gs pos="0">
                      <a:srgbClr val="E0E0E0"/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noFill/>
                  <a:bevel/>
                </a:ln>
              </p:spPr>
            </p:sp>
            <p:sp>
              <p:nvSpPr>
                <p:cNvPr id="84" name="任意多边形 83"/>
                <p:cNvSpPr/>
                <p:nvPr/>
              </p:nvSpPr>
              <p:spPr>
                <a:xfrm>
                  <a:off x="5078681" y="4014369"/>
                  <a:ext cx="140725" cy="498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0725" h="49849">
                      <a:moveTo>
                        <a:pt x="0" y="0"/>
                      </a:moveTo>
                      <a:lnTo>
                        <a:pt x="0" y="27645"/>
                      </a:lnTo>
                      <a:cubicBezTo>
                        <a:pt x="0" y="27645"/>
                        <a:pt x="27008" y="23569"/>
                        <a:pt x="66483" y="27125"/>
                      </a:cubicBezTo>
                      <a:cubicBezTo>
                        <a:pt x="116997" y="31674"/>
                        <a:pt x="140725" y="49849"/>
                        <a:pt x="140725" y="49849"/>
                      </a:cubicBezTo>
                      <a:lnTo>
                        <a:pt x="140725" y="27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0E0FF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85" name="任意多边形 84"/>
                <p:cNvSpPr/>
                <p:nvPr/>
              </p:nvSpPr>
              <p:spPr>
                <a:xfrm>
                  <a:off x="5079874" y="4019161"/>
                  <a:ext cx="142609" cy="293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609" h="29323">
                      <a:moveTo>
                        <a:pt x="0" y="0"/>
                      </a:moveTo>
                      <a:lnTo>
                        <a:pt x="142609" y="22325"/>
                      </a:lnTo>
                      <a:cubicBezTo>
                        <a:pt x="142609" y="22325"/>
                        <a:pt x="142609" y="29323"/>
                        <a:pt x="142609" y="29323"/>
                      </a:cubicBezTo>
                      <a:cubicBezTo>
                        <a:pt x="142609" y="29323"/>
                        <a:pt x="0" y="6004"/>
                        <a:pt x="0" y="600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86" name="任意多边形 85"/>
                <p:cNvSpPr/>
                <p:nvPr/>
              </p:nvSpPr>
              <p:spPr>
                <a:xfrm>
                  <a:off x="5249271" y="3425978"/>
                  <a:ext cx="379124" cy="1356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9124" h="135684">
                      <a:moveTo>
                        <a:pt x="0" y="112226"/>
                      </a:moveTo>
                      <a:lnTo>
                        <a:pt x="359304" y="0"/>
                      </a:lnTo>
                      <a:cubicBezTo>
                        <a:pt x="359304" y="0"/>
                        <a:pt x="366502" y="3001"/>
                        <a:pt x="373079" y="11271"/>
                      </a:cubicBezTo>
                      <a:cubicBezTo>
                        <a:pt x="379124" y="19309"/>
                        <a:pt x="379124" y="27194"/>
                        <a:pt x="379124" y="27194"/>
                      </a:cubicBezTo>
                      <a:lnTo>
                        <a:pt x="27913" y="135684"/>
                      </a:lnTo>
                      <a:lnTo>
                        <a:pt x="0" y="112226"/>
                      </a:lnTo>
                      <a:close/>
                    </a:path>
                  </a:pathLst>
                </a:custGeom>
                <a:gradFill>
                  <a:gsLst>
                    <a:gs pos="40000">
                      <a:srgbClr val="FFFFFF">
                        <a:alpha val="7000"/>
                      </a:srgbClr>
                    </a:gs>
                    <a:gs pos="100000">
                      <a:srgbClr val="FFFFFF"/>
                    </a:gs>
                  </a:gsLst>
                  <a:lin ang="15000000" scaled="0"/>
                </a:gradFill>
                <a:ln w="7600" cap="flat">
                  <a:noFill/>
                  <a:bevel/>
                </a:ln>
              </p:spPr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5407568" y="3814094"/>
                <a:ext cx="190518" cy="327289"/>
                <a:chOff x="5407568" y="3814094"/>
                <a:chExt cx="190518" cy="327289"/>
              </a:xfrm>
            </p:grpSpPr>
            <p:sp>
              <p:nvSpPr>
                <p:cNvPr id="55" name="任意多边形 54"/>
                <p:cNvSpPr/>
                <p:nvPr/>
              </p:nvSpPr>
              <p:spPr>
                <a:xfrm>
                  <a:off x="5407568" y="3863813"/>
                  <a:ext cx="190518" cy="2774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0518" h="277452">
                      <a:moveTo>
                        <a:pt x="0" y="230388"/>
                      </a:moveTo>
                      <a:cubicBezTo>
                        <a:pt x="0" y="230388"/>
                        <a:pt x="2716" y="277452"/>
                        <a:pt x="95259" y="277452"/>
                      </a:cubicBezTo>
                      <a:cubicBezTo>
                        <a:pt x="187715" y="277452"/>
                        <a:pt x="190518" y="230388"/>
                        <a:pt x="190518" y="230388"/>
                      </a:cubicBezTo>
                      <a:lnTo>
                        <a:pt x="190518" y="0"/>
                      </a:lnTo>
                      <a:lnTo>
                        <a:pt x="0" y="0"/>
                      </a:lnTo>
                      <a:lnTo>
                        <a:pt x="0" y="2303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F71AC"/>
                    </a:gs>
                    <a:gs pos="100000">
                      <a:srgbClr val="82A5D0"/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5407528" y="3865476"/>
                  <a:ext cx="51865" cy="2703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865" h="270314">
                      <a:moveTo>
                        <a:pt x="0" y="231118"/>
                      </a:moveTo>
                      <a:cubicBezTo>
                        <a:pt x="0" y="230386"/>
                        <a:pt x="9223" y="262614"/>
                        <a:pt x="51865" y="270314"/>
                      </a:cubicBezTo>
                      <a:cubicBezTo>
                        <a:pt x="51865" y="270314"/>
                        <a:pt x="51865" y="0"/>
                        <a:pt x="51865" y="0"/>
                      </a:cubicBezTo>
                      <a:lnTo>
                        <a:pt x="0" y="0"/>
                      </a:lnTo>
                      <a:lnTo>
                        <a:pt x="0" y="2303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5407568" y="3813982"/>
                  <a:ext cx="190518" cy="919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0518" h="91984">
                      <a:moveTo>
                        <a:pt x="0" y="45992"/>
                      </a:moveTo>
                      <a:cubicBezTo>
                        <a:pt x="0" y="20591"/>
                        <a:pt x="42595" y="0"/>
                        <a:pt x="95259" y="0"/>
                      </a:cubicBezTo>
                      <a:cubicBezTo>
                        <a:pt x="147791" y="0"/>
                        <a:pt x="190518" y="20591"/>
                        <a:pt x="190518" y="45992"/>
                      </a:cubicBezTo>
                      <a:cubicBezTo>
                        <a:pt x="190518" y="71393"/>
                        <a:pt x="147791" y="91984"/>
                        <a:pt x="95259" y="91984"/>
                      </a:cubicBezTo>
                      <a:cubicBezTo>
                        <a:pt x="42595" y="91984"/>
                        <a:pt x="0" y="71393"/>
                        <a:pt x="0" y="4599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5B3D7"/>
                    </a:gs>
                    <a:gs pos="100000">
                      <a:srgbClr val="B9CDE5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</p:grpSp>
          <p:sp>
            <p:nvSpPr>
              <p:cNvPr id="54" name="Text 632"/>
              <p:cNvSpPr txBox="1"/>
              <p:nvPr/>
            </p:nvSpPr>
            <p:spPr>
              <a:xfrm>
                <a:off x="4792740" y="4197548"/>
                <a:ext cx="943056" cy="225835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4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数据库服务器</a:t>
                </a:r>
                <a:endParaRPr sz="14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" name="ConnectLine"/>
            <p:cNvSpPr/>
            <p:nvPr/>
          </p:nvSpPr>
          <p:spPr>
            <a:xfrm>
              <a:off x="5634853" y="2564501"/>
              <a:ext cx="956916" cy="658620"/>
            </a:xfrm>
            <a:custGeom>
              <a:avLst/>
              <a:gdLst/>
              <a:ahLst/>
              <a:cxnLst/>
              <a:rect l="0" t="0" r="0" b="0"/>
              <a:pathLst>
                <a:path w="956916" h="658620" fill="none">
                  <a:moveTo>
                    <a:pt x="0" y="0"/>
                  </a:moveTo>
                  <a:lnTo>
                    <a:pt x="713720" y="0"/>
                  </a:lnTo>
                  <a:lnTo>
                    <a:pt x="713720" y="-658620"/>
                  </a:lnTo>
                  <a:lnTo>
                    <a:pt x="956916" y="-658620"/>
                  </a:lnTo>
                </a:path>
              </a:pathLst>
            </a:custGeom>
            <a:noFill/>
            <a:ln w="7600" cap="flat">
              <a:solidFill>
                <a:srgbClr val="4B4B4B"/>
              </a:solidFill>
              <a:bevel/>
            </a:ln>
          </p:spPr>
        </p:sp>
        <p:sp>
          <p:nvSpPr>
            <p:cNvPr id="14" name="ConnectLine"/>
            <p:cNvSpPr/>
            <p:nvPr/>
          </p:nvSpPr>
          <p:spPr>
            <a:xfrm>
              <a:off x="6662802" y="3222870"/>
              <a:ext cx="1043153" cy="658368"/>
            </a:xfrm>
            <a:custGeom>
              <a:avLst/>
              <a:gdLst/>
              <a:ahLst/>
              <a:cxnLst/>
              <a:rect l="0" t="0" r="0" b="0"/>
              <a:pathLst>
                <a:path w="1043153" h="658368" fill="none">
                  <a:moveTo>
                    <a:pt x="0" y="0"/>
                  </a:moveTo>
                  <a:lnTo>
                    <a:pt x="-313550" y="0"/>
                  </a:lnTo>
                  <a:lnTo>
                    <a:pt x="-313550" y="-658368"/>
                  </a:lnTo>
                  <a:lnTo>
                    <a:pt x="-1043153" y="-658368"/>
                  </a:lnTo>
                </a:path>
              </a:pathLst>
            </a:custGeom>
            <a:noFill/>
            <a:ln w="7600" cap="flat">
              <a:solidFill>
                <a:srgbClr val="4B4B4B"/>
              </a:solidFill>
              <a:bevel/>
            </a:ln>
          </p:spPr>
        </p:sp>
        <p:sp>
          <p:nvSpPr>
            <p:cNvPr id="15" name="ConnectLine"/>
            <p:cNvSpPr/>
            <p:nvPr/>
          </p:nvSpPr>
          <p:spPr>
            <a:xfrm>
              <a:off x="5327685" y="2920750"/>
              <a:ext cx="0" cy="467400"/>
            </a:xfrm>
            <a:custGeom>
              <a:avLst/>
              <a:gdLst/>
              <a:ahLst/>
              <a:cxnLst/>
              <a:rect l="0" t="0" r="0" b="0"/>
              <a:pathLst>
                <a:path h="467400" fill="none">
                  <a:moveTo>
                    <a:pt x="0" y="0"/>
                  </a:moveTo>
                  <a:lnTo>
                    <a:pt x="0" y="467400"/>
                  </a:lnTo>
                </a:path>
              </a:pathLst>
            </a:custGeom>
            <a:noFill/>
            <a:ln w="7600" cap="flat">
              <a:solidFill>
                <a:srgbClr val="4B4B4B"/>
              </a:solidFill>
              <a:bevel/>
            </a:ln>
          </p:spPr>
        </p:sp>
        <p:sp>
          <p:nvSpPr>
            <p:cNvPr id="16" name="ConnectLine"/>
            <p:cNvSpPr/>
            <p:nvPr/>
          </p:nvSpPr>
          <p:spPr>
            <a:xfrm>
              <a:off x="4288709" y="3100590"/>
              <a:ext cx="731809" cy="536092"/>
            </a:xfrm>
            <a:custGeom>
              <a:avLst/>
              <a:gdLst/>
              <a:ahLst/>
              <a:cxnLst/>
              <a:rect l="0" t="0" r="0" b="0"/>
              <a:pathLst>
                <a:path w="731809" h="536092" fill="none">
                  <a:moveTo>
                    <a:pt x="0" y="0"/>
                  </a:moveTo>
                  <a:lnTo>
                    <a:pt x="488609" y="0"/>
                  </a:lnTo>
                  <a:lnTo>
                    <a:pt x="488609" y="-536092"/>
                  </a:lnTo>
                  <a:lnTo>
                    <a:pt x="731809" y="-536092"/>
                  </a:lnTo>
                </a:path>
              </a:pathLst>
            </a:custGeom>
            <a:noFill/>
            <a:ln w="7600" cap="flat">
              <a:solidFill>
                <a:srgbClr val="4B4B4B"/>
              </a:solidFill>
              <a:bevel/>
            </a:ln>
          </p:spPr>
        </p:sp>
        <p:sp>
          <p:nvSpPr>
            <p:cNvPr id="17" name="ConnectLine"/>
            <p:cNvSpPr/>
            <p:nvPr/>
          </p:nvSpPr>
          <p:spPr>
            <a:xfrm>
              <a:off x="5327684" y="2920750"/>
              <a:ext cx="816225" cy="1550400"/>
            </a:xfrm>
            <a:custGeom>
              <a:avLst/>
              <a:gdLst/>
              <a:ahLst/>
              <a:cxnLst/>
              <a:rect l="0" t="0" r="0" b="0"/>
              <a:pathLst>
                <a:path w="816225" h="1550400" fill="none">
                  <a:moveTo>
                    <a:pt x="0" y="0"/>
                  </a:moveTo>
                  <a:lnTo>
                    <a:pt x="0" y="334400"/>
                  </a:lnTo>
                  <a:lnTo>
                    <a:pt x="-816225" y="334400"/>
                  </a:lnTo>
                  <a:lnTo>
                    <a:pt x="-816225" y="1550400"/>
                  </a:lnTo>
                </a:path>
              </a:pathLst>
            </a:custGeom>
            <a:noFill/>
            <a:ln w="7600" cap="flat">
              <a:solidFill>
                <a:srgbClr val="4B4B4B"/>
              </a:solidFill>
              <a:bevel/>
            </a:ln>
          </p:spPr>
        </p:sp>
        <p:grpSp>
          <p:nvGrpSpPr>
            <p:cNvPr id="18" name="网关"/>
            <p:cNvGrpSpPr/>
            <p:nvPr/>
          </p:nvGrpSpPr>
          <p:grpSpPr>
            <a:xfrm>
              <a:off x="6591775" y="1529414"/>
              <a:ext cx="621745" cy="752939"/>
              <a:chOff x="6591775" y="1529414"/>
              <a:chExt cx="621745" cy="752939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6903099" y="1662041"/>
                <a:ext cx="273745" cy="619225"/>
              </a:xfrm>
              <a:custGeom>
                <a:avLst/>
                <a:gdLst/>
                <a:ahLst/>
                <a:cxnLst/>
                <a:rect l="0" t="0" r="0" b="0"/>
                <a:pathLst>
                  <a:path w="273745" h="619225">
                    <a:moveTo>
                      <a:pt x="0" y="117653"/>
                    </a:moveTo>
                    <a:lnTo>
                      <a:pt x="273745" y="0"/>
                    </a:lnTo>
                    <a:lnTo>
                      <a:pt x="273745" y="501573"/>
                    </a:lnTo>
                    <a:lnTo>
                      <a:pt x="0" y="619225"/>
                    </a:lnTo>
                    <a:lnTo>
                      <a:pt x="0" y="117653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43" name="任意多边形 42"/>
              <p:cNvSpPr/>
              <p:nvPr/>
            </p:nvSpPr>
            <p:spPr>
              <a:xfrm>
                <a:off x="6626171" y="1529414"/>
                <a:ext cx="550673" cy="256645"/>
              </a:xfrm>
              <a:custGeom>
                <a:avLst/>
                <a:gdLst/>
                <a:ahLst/>
                <a:cxnLst/>
                <a:rect l="0" t="0" r="0" b="0"/>
                <a:pathLst>
                  <a:path w="550673" h="256645">
                    <a:moveTo>
                      <a:pt x="280626" y="0"/>
                    </a:moveTo>
                    <a:lnTo>
                      <a:pt x="550673" y="132627"/>
                    </a:lnTo>
                    <a:lnTo>
                      <a:pt x="276929" y="256645"/>
                    </a:lnTo>
                    <a:lnTo>
                      <a:pt x="0" y="131031"/>
                    </a:lnTo>
                    <a:lnTo>
                      <a:pt x="280626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44" name="任意多边形 43"/>
              <p:cNvSpPr/>
              <p:nvPr/>
            </p:nvSpPr>
            <p:spPr>
              <a:xfrm>
                <a:off x="7174053" y="2075902"/>
                <a:ext cx="41758" cy="67357"/>
              </a:xfrm>
              <a:custGeom>
                <a:avLst/>
                <a:gdLst/>
                <a:ahLst/>
                <a:cxnLst/>
                <a:rect l="0" t="0" r="0" b="0"/>
                <a:pathLst>
                  <a:path w="41758" h="67357">
                    <a:moveTo>
                      <a:pt x="435" y="0"/>
                    </a:moveTo>
                    <a:lnTo>
                      <a:pt x="41323" y="20789"/>
                    </a:lnTo>
                    <a:lnTo>
                      <a:pt x="41758" y="67357"/>
                    </a:lnTo>
                    <a:lnTo>
                      <a:pt x="0" y="46152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FF4200"/>
              </a:soli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45" name="任意多边形 44"/>
              <p:cNvSpPr/>
              <p:nvPr/>
            </p:nvSpPr>
            <p:spPr>
              <a:xfrm>
                <a:off x="6626170" y="1660444"/>
                <a:ext cx="280112" cy="624012"/>
              </a:xfrm>
              <a:custGeom>
                <a:avLst/>
                <a:gdLst/>
                <a:ahLst/>
                <a:cxnLst/>
                <a:rect l="0" t="0" r="0" b="0"/>
                <a:pathLst>
                  <a:path w="280112" h="624012">
                    <a:moveTo>
                      <a:pt x="0" y="0"/>
                    </a:moveTo>
                    <a:lnTo>
                      <a:pt x="280112" y="124803"/>
                    </a:lnTo>
                    <a:lnTo>
                      <a:pt x="280112" y="624012"/>
                    </a:lnTo>
                    <a:lnTo>
                      <a:pt x="0" y="499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46" name="任意多边形 45"/>
              <p:cNvSpPr/>
              <p:nvPr/>
            </p:nvSpPr>
            <p:spPr>
              <a:xfrm>
                <a:off x="6640951" y="1681051"/>
                <a:ext cx="250549" cy="583443"/>
              </a:xfrm>
              <a:custGeom>
                <a:avLst/>
                <a:gdLst/>
                <a:ahLst/>
                <a:cxnLst/>
                <a:rect l="0" t="0" r="0" b="0"/>
                <a:pathLst>
                  <a:path w="250549" h="583443">
                    <a:moveTo>
                      <a:pt x="0" y="0"/>
                    </a:moveTo>
                    <a:lnTo>
                      <a:pt x="250549" y="117140"/>
                    </a:lnTo>
                    <a:lnTo>
                      <a:pt x="250549" y="583443"/>
                    </a:lnTo>
                    <a:lnTo>
                      <a:pt x="1770" y="4668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noFill/>
                <a:bevel/>
              </a:ln>
            </p:spPr>
          </p:sp>
          <p:sp>
            <p:nvSpPr>
              <p:cNvPr id="47" name="任意多边形 46"/>
              <p:cNvSpPr/>
              <p:nvPr/>
            </p:nvSpPr>
            <p:spPr>
              <a:xfrm>
                <a:off x="6589438" y="1846897"/>
                <a:ext cx="176669" cy="171761"/>
              </a:xfrm>
              <a:custGeom>
                <a:avLst/>
                <a:gdLst/>
                <a:ahLst/>
                <a:cxnLst/>
                <a:rect l="0" t="0" r="0" b="0"/>
                <a:pathLst>
                  <a:path w="176669" h="171761">
                    <a:moveTo>
                      <a:pt x="1724" y="57271"/>
                    </a:moveTo>
                    <a:cubicBezTo>
                      <a:pt x="10390" y="37258"/>
                      <a:pt x="33377" y="27269"/>
                      <a:pt x="54293" y="34427"/>
                    </a:cubicBezTo>
                    <a:lnTo>
                      <a:pt x="99107" y="53887"/>
                    </a:lnTo>
                    <a:lnTo>
                      <a:pt x="99969" y="-264"/>
                    </a:lnTo>
                    <a:lnTo>
                      <a:pt x="176669" y="112269"/>
                    </a:lnTo>
                    <a:lnTo>
                      <a:pt x="98245" y="152036"/>
                    </a:lnTo>
                    <a:lnTo>
                      <a:pt x="98245" y="99577"/>
                    </a:lnTo>
                    <a:lnTo>
                      <a:pt x="52570" y="78424"/>
                    </a:lnTo>
                    <a:cubicBezTo>
                      <a:pt x="33504" y="69480"/>
                      <a:pt x="10648" y="76960"/>
                      <a:pt x="862" y="95347"/>
                    </a:cubicBezTo>
                    <a:cubicBezTo>
                      <a:pt x="6843" y="109937"/>
                      <a:pt x="19181" y="121119"/>
                      <a:pt x="34472" y="125807"/>
                    </a:cubicBezTo>
                    <a:lnTo>
                      <a:pt x="34472" y="171496"/>
                    </a:lnTo>
                    <a:cubicBezTo>
                      <a:pt x="16036" y="163630"/>
                      <a:pt x="3015" y="147010"/>
                      <a:pt x="0" y="127498"/>
                    </a:cubicBezTo>
                    <a:lnTo>
                      <a:pt x="862" y="94501"/>
                    </a:lnTo>
                    <a:lnTo>
                      <a:pt x="1724" y="57271"/>
                    </a:lnTo>
                    <a:close/>
                  </a:path>
                </a:pathLst>
              </a:custGeom>
              <a:gradFill>
                <a:gsLst>
                  <a:gs pos="0">
                    <a:srgbClr val="FF4200"/>
                  </a:gs>
                  <a:gs pos="100000">
                    <a:srgbClr val="FF6000"/>
                  </a:gs>
                </a:gsLst>
                <a:lin ang="16200000" scaled="0"/>
              </a:gra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48" name="任意多边形 47"/>
              <p:cNvSpPr/>
              <p:nvPr/>
            </p:nvSpPr>
            <p:spPr>
              <a:xfrm>
                <a:off x="6650294" y="1686188"/>
                <a:ext cx="245589" cy="474048"/>
              </a:xfrm>
              <a:custGeom>
                <a:avLst/>
                <a:gdLst/>
                <a:ahLst/>
                <a:cxnLst/>
                <a:rect l="0" t="0" r="0" b="0"/>
                <a:pathLst>
                  <a:path w="245589" h="474048">
                    <a:moveTo>
                      <a:pt x="0" y="0"/>
                    </a:moveTo>
                    <a:lnTo>
                      <a:pt x="242918" y="113805"/>
                    </a:lnTo>
                    <a:cubicBezTo>
                      <a:pt x="242918" y="113805"/>
                      <a:pt x="245272" y="472028"/>
                      <a:pt x="245272" y="474048"/>
                    </a:cubicBezTo>
                    <a:cubicBezTo>
                      <a:pt x="245272" y="475678"/>
                      <a:pt x="199840" y="254666"/>
                      <a:pt x="145360" y="180690"/>
                    </a:cubicBezTo>
                    <a:cubicBezTo>
                      <a:pt x="90880" y="106714"/>
                      <a:pt x="-1979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  <p:sp>
            <p:nvSpPr>
              <p:cNvPr id="49" name="任意多边形 48"/>
              <p:cNvSpPr/>
              <p:nvPr/>
            </p:nvSpPr>
            <p:spPr>
              <a:xfrm>
                <a:off x="6766112" y="1755959"/>
                <a:ext cx="430430" cy="319946"/>
              </a:xfrm>
              <a:custGeom>
                <a:avLst/>
                <a:gdLst/>
                <a:ahLst/>
                <a:cxnLst/>
                <a:rect l="0" t="0" r="0" b="0"/>
                <a:pathLst>
                  <a:path w="430430" h="319946">
                    <a:moveTo>
                      <a:pt x="0" y="201884"/>
                    </a:moveTo>
                    <a:lnTo>
                      <a:pt x="75042" y="157021"/>
                    </a:lnTo>
                    <a:lnTo>
                      <a:pt x="75042" y="216052"/>
                    </a:lnTo>
                    <a:cubicBezTo>
                      <a:pt x="162394" y="275955"/>
                      <a:pt x="290452" y="269249"/>
                      <a:pt x="368130" y="200704"/>
                    </a:cubicBezTo>
                    <a:cubicBezTo>
                      <a:pt x="397655" y="175275"/>
                      <a:pt x="417804" y="143313"/>
                      <a:pt x="426182" y="108615"/>
                    </a:cubicBezTo>
                    <a:lnTo>
                      <a:pt x="426182" y="93268"/>
                    </a:lnTo>
                    <a:lnTo>
                      <a:pt x="410607" y="50766"/>
                    </a:lnTo>
                    <a:lnTo>
                      <a:pt x="412023" y="0"/>
                    </a:lnTo>
                    <a:lnTo>
                      <a:pt x="423350" y="25973"/>
                    </a:lnTo>
                    <a:lnTo>
                      <a:pt x="430430" y="62573"/>
                    </a:lnTo>
                    <a:lnTo>
                      <a:pt x="427598" y="93268"/>
                    </a:lnTo>
                    <a:lnTo>
                      <a:pt x="426182" y="109796"/>
                    </a:lnTo>
                    <a:lnTo>
                      <a:pt x="429014" y="151118"/>
                    </a:lnTo>
                    <a:cubicBezTo>
                      <a:pt x="420430" y="210111"/>
                      <a:pt x="377527" y="261785"/>
                      <a:pt x="314327" y="289250"/>
                    </a:cubicBezTo>
                    <a:cubicBezTo>
                      <a:pt x="254190" y="314027"/>
                      <a:pt x="183753" y="314462"/>
                      <a:pt x="123182" y="290430"/>
                    </a:cubicBezTo>
                    <a:lnTo>
                      <a:pt x="73626" y="263276"/>
                    </a:lnTo>
                    <a:lnTo>
                      <a:pt x="70794" y="319946"/>
                    </a:lnTo>
                    <a:lnTo>
                      <a:pt x="0" y="201884"/>
                    </a:lnTo>
                    <a:close/>
                  </a:path>
                </a:pathLst>
              </a:custGeom>
              <a:gradFill>
                <a:gsLst>
                  <a:gs pos="0">
                    <a:srgbClr val="FF4200"/>
                  </a:gs>
                  <a:gs pos="100000">
                    <a:srgbClr val="FF6000"/>
                  </a:gs>
                </a:gsLst>
                <a:lin ang="16200000" scaled="0"/>
              </a:gra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50" name="任意多边形 49"/>
              <p:cNvSpPr/>
              <p:nvPr/>
            </p:nvSpPr>
            <p:spPr>
              <a:xfrm>
                <a:off x="6622986" y="1527982"/>
                <a:ext cx="553857" cy="134059"/>
              </a:xfrm>
              <a:custGeom>
                <a:avLst/>
                <a:gdLst/>
                <a:ahLst/>
                <a:cxnLst/>
                <a:rect l="0" t="0" r="0" b="0"/>
                <a:pathLst>
                  <a:path w="553857" h="134059">
                    <a:moveTo>
                      <a:pt x="0" y="126822"/>
                    </a:moveTo>
                    <a:lnTo>
                      <a:pt x="286249" y="-336"/>
                    </a:lnTo>
                    <a:lnTo>
                      <a:pt x="553857" y="133693"/>
                    </a:lnTo>
                    <a:cubicBezTo>
                      <a:pt x="553857" y="133693"/>
                      <a:pt x="428695" y="95008"/>
                      <a:pt x="276928" y="95008"/>
                    </a:cubicBezTo>
                    <a:cubicBezTo>
                      <a:pt x="125303" y="95008"/>
                      <a:pt x="0" y="129077"/>
                      <a:pt x="0" y="1268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  <p:sp>
            <p:nvSpPr>
              <p:cNvPr id="51" name="Text 633"/>
              <p:cNvSpPr txBox="1"/>
              <p:nvPr/>
            </p:nvSpPr>
            <p:spPr>
              <a:xfrm>
                <a:off x="6522648" y="2297554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400">
                    <a:solidFill>
                      <a:srgbClr val="000000"/>
                    </a:solidFill>
                    <a:latin typeface="+mj-ea"/>
                    <a:ea typeface="+mj-ea"/>
                  </a:rPr>
                  <a:t>正元网关</a:t>
                </a:r>
              </a:p>
            </p:txBody>
          </p:sp>
        </p:grpSp>
        <p:grpSp>
          <p:nvGrpSpPr>
            <p:cNvPr id="19" name="网关"/>
            <p:cNvGrpSpPr/>
            <p:nvPr/>
          </p:nvGrpSpPr>
          <p:grpSpPr>
            <a:xfrm>
              <a:off x="6678005" y="2846396"/>
              <a:ext cx="621745" cy="752939"/>
              <a:chOff x="6678005" y="2846396"/>
              <a:chExt cx="621745" cy="752939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6989329" y="2979022"/>
                <a:ext cx="273745" cy="619225"/>
              </a:xfrm>
              <a:custGeom>
                <a:avLst/>
                <a:gdLst/>
                <a:ahLst/>
                <a:cxnLst/>
                <a:rect l="0" t="0" r="0" b="0"/>
                <a:pathLst>
                  <a:path w="273745" h="619225">
                    <a:moveTo>
                      <a:pt x="0" y="117653"/>
                    </a:moveTo>
                    <a:lnTo>
                      <a:pt x="273745" y="0"/>
                    </a:lnTo>
                    <a:lnTo>
                      <a:pt x="273745" y="501573"/>
                    </a:lnTo>
                    <a:lnTo>
                      <a:pt x="0" y="619225"/>
                    </a:lnTo>
                    <a:lnTo>
                      <a:pt x="0" y="117653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33" name="任意多边形 32"/>
              <p:cNvSpPr/>
              <p:nvPr/>
            </p:nvSpPr>
            <p:spPr>
              <a:xfrm>
                <a:off x="6712400" y="2846396"/>
                <a:ext cx="550673" cy="256645"/>
              </a:xfrm>
              <a:custGeom>
                <a:avLst/>
                <a:gdLst/>
                <a:ahLst/>
                <a:cxnLst/>
                <a:rect l="0" t="0" r="0" b="0"/>
                <a:pathLst>
                  <a:path w="550673" h="256645">
                    <a:moveTo>
                      <a:pt x="280626" y="0"/>
                    </a:moveTo>
                    <a:lnTo>
                      <a:pt x="550673" y="132627"/>
                    </a:lnTo>
                    <a:lnTo>
                      <a:pt x="276929" y="256645"/>
                    </a:lnTo>
                    <a:lnTo>
                      <a:pt x="0" y="131031"/>
                    </a:lnTo>
                    <a:lnTo>
                      <a:pt x="280626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34" name="任意多边形 33"/>
              <p:cNvSpPr/>
              <p:nvPr/>
            </p:nvSpPr>
            <p:spPr>
              <a:xfrm>
                <a:off x="7260282" y="3392883"/>
                <a:ext cx="41758" cy="67357"/>
              </a:xfrm>
              <a:custGeom>
                <a:avLst/>
                <a:gdLst/>
                <a:ahLst/>
                <a:cxnLst/>
                <a:rect l="0" t="0" r="0" b="0"/>
                <a:pathLst>
                  <a:path w="41758" h="67357">
                    <a:moveTo>
                      <a:pt x="435" y="0"/>
                    </a:moveTo>
                    <a:lnTo>
                      <a:pt x="41323" y="20789"/>
                    </a:lnTo>
                    <a:lnTo>
                      <a:pt x="41758" y="67357"/>
                    </a:lnTo>
                    <a:lnTo>
                      <a:pt x="0" y="46152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FF4200"/>
              </a:soli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35" name="任意多边形 34"/>
              <p:cNvSpPr/>
              <p:nvPr/>
            </p:nvSpPr>
            <p:spPr>
              <a:xfrm>
                <a:off x="6712399" y="2977426"/>
                <a:ext cx="280112" cy="624012"/>
              </a:xfrm>
              <a:custGeom>
                <a:avLst/>
                <a:gdLst/>
                <a:ahLst/>
                <a:cxnLst/>
                <a:rect l="0" t="0" r="0" b="0"/>
                <a:pathLst>
                  <a:path w="280112" h="624012">
                    <a:moveTo>
                      <a:pt x="0" y="0"/>
                    </a:moveTo>
                    <a:lnTo>
                      <a:pt x="280112" y="124803"/>
                    </a:lnTo>
                    <a:lnTo>
                      <a:pt x="280112" y="624012"/>
                    </a:lnTo>
                    <a:lnTo>
                      <a:pt x="0" y="499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36" name="任意多边形 35"/>
              <p:cNvSpPr/>
              <p:nvPr/>
            </p:nvSpPr>
            <p:spPr>
              <a:xfrm>
                <a:off x="6727181" y="2998032"/>
                <a:ext cx="250549" cy="583443"/>
              </a:xfrm>
              <a:custGeom>
                <a:avLst/>
                <a:gdLst/>
                <a:ahLst/>
                <a:cxnLst/>
                <a:rect l="0" t="0" r="0" b="0"/>
                <a:pathLst>
                  <a:path w="250549" h="583443">
                    <a:moveTo>
                      <a:pt x="0" y="0"/>
                    </a:moveTo>
                    <a:lnTo>
                      <a:pt x="250549" y="117140"/>
                    </a:lnTo>
                    <a:lnTo>
                      <a:pt x="250549" y="583443"/>
                    </a:lnTo>
                    <a:lnTo>
                      <a:pt x="1770" y="4668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noFill/>
                <a:bevel/>
              </a:ln>
            </p:spPr>
          </p:sp>
          <p:sp>
            <p:nvSpPr>
              <p:cNvPr id="37" name="任意多边形 36"/>
              <p:cNvSpPr/>
              <p:nvPr/>
            </p:nvSpPr>
            <p:spPr>
              <a:xfrm>
                <a:off x="6675668" y="3163878"/>
                <a:ext cx="176669" cy="171761"/>
              </a:xfrm>
              <a:custGeom>
                <a:avLst/>
                <a:gdLst/>
                <a:ahLst/>
                <a:cxnLst/>
                <a:rect l="0" t="0" r="0" b="0"/>
                <a:pathLst>
                  <a:path w="176669" h="171761">
                    <a:moveTo>
                      <a:pt x="1724" y="57271"/>
                    </a:moveTo>
                    <a:cubicBezTo>
                      <a:pt x="10390" y="37258"/>
                      <a:pt x="33377" y="27269"/>
                      <a:pt x="54293" y="34427"/>
                    </a:cubicBezTo>
                    <a:lnTo>
                      <a:pt x="99107" y="53887"/>
                    </a:lnTo>
                    <a:lnTo>
                      <a:pt x="99969" y="-264"/>
                    </a:lnTo>
                    <a:lnTo>
                      <a:pt x="176669" y="112269"/>
                    </a:lnTo>
                    <a:lnTo>
                      <a:pt x="98245" y="152036"/>
                    </a:lnTo>
                    <a:lnTo>
                      <a:pt x="98245" y="99577"/>
                    </a:lnTo>
                    <a:lnTo>
                      <a:pt x="52570" y="78424"/>
                    </a:lnTo>
                    <a:cubicBezTo>
                      <a:pt x="33504" y="69480"/>
                      <a:pt x="10648" y="76960"/>
                      <a:pt x="862" y="95347"/>
                    </a:cubicBezTo>
                    <a:cubicBezTo>
                      <a:pt x="6843" y="109937"/>
                      <a:pt x="19181" y="121119"/>
                      <a:pt x="34472" y="125807"/>
                    </a:cubicBezTo>
                    <a:lnTo>
                      <a:pt x="34472" y="171496"/>
                    </a:lnTo>
                    <a:cubicBezTo>
                      <a:pt x="16036" y="163630"/>
                      <a:pt x="3015" y="147010"/>
                      <a:pt x="0" y="127498"/>
                    </a:cubicBezTo>
                    <a:lnTo>
                      <a:pt x="862" y="94501"/>
                    </a:lnTo>
                    <a:lnTo>
                      <a:pt x="1724" y="57271"/>
                    </a:lnTo>
                    <a:close/>
                  </a:path>
                </a:pathLst>
              </a:custGeom>
              <a:gradFill>
                <a:gsLst>
                  <a:gs pos="0">
                    <a:srgbClr val="FF4200"/>
                  </a:gs>
                  <a:gs pos="100000">
                    <a:srgbClr val="FF6000"/>
                  </a:gs>
                </a:gsLst>
                <a:lin ang="16200000" scaled="0"/>
              </a:gra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38" name="任意多边形 37"/>
              <p:cNvSpPr/>
              <p:nvPr/>
            </p:nvSpPr>
            <p:spPr>
              <a:xfrm>
                <a:off x="6736524" y="3003169"/>
                <a:ext cx="245589" cy="474048"/>
              </a:xfrm>
              <a:custGeom>
                <a:avLst/>
                <a:gdLst/>
                <a:ahLst/>
                <a:cxnLst/>
                <a:rect l="0" t="0" r="0" b="0"/>
                <a:pathLst>
                  <a:path w="245589" h="474048">
                    <a:moveTo>
                      <a:pt x="0" y="0"/>
                    </a:moveTo>
                    <a:lnTo>
                      <a:pt x="242918" y="113805"/>
                    </a:lnTo>
                    <a:cubicBezTo>
                      <a:pt x="242918" y="113805"/>
                      <a:pt x="245272" y="472028"/>
                      <a:pt x="245272" y="474048"/>
                    </a:cubicBezTo>
                    <a:cubicBezTo>
                      <a:pt x="245272" y="475678"/>
                      <a:pt x="199840" y="254666"/>
                      <a:pt x="145360" y="180690"/>
                    </a:cubicBezTo>
                    <a:cubicBezTo>
                      <a:pt x="90880" y="106714"/>
                      <a:pt x="-1979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  <p:sp>
            <p:nvSpPr>
              <p:cNvPr id="39" name="任意多边形 38"/>
              <p:cNvSpPr/>
              <p:nvPr/>
            </p:nvSpPr>
            <p:spPr>
              <a:xfrm>
                <a:off x="6852342" y="3072941"/>
                <a:ext cx="430430" cy="319946"/>
              </a:xfrm>
              <a:custGeom>
                <a:avLst/>
                <a:gdLst/>
                <a:ahLst/>
                <a:cxnLst/>
                <a:rect l="0" t="0" r="0" b="0"/>
                <a:pathLst>
                  <a:path w="430430" h="319946">
                    <a:moveTo>
                      <a:pt x="0" y="201884"/>
                    </a:moveTo>
                    <a:lnTo>
                      <a:pt x="75042" y="157021"/>
                    </a:lnTo>
                    <a:lnTo>
                      <a:pt x="75042" y="216052"/>
                    </a:lnTo>
                    <a:cubicBezTo>
                      <a:pt x="162394" y="275955"/>
                      <a:pt x="290452" y="269249"/>
                      <a:pt x="368130" y="200704"/>
                    </a:cubicBezTo>
                    <a:cubicBezTo>
                      <a:pt x="397655" y="175275"/>
                      <a:pt x="417804" y="143313"/>
                      <a:pt x="426182" y="108615"/>
                    </a:cubicBezTo>
                    <a:lnTo>
                      <a:pt x="426182" y="93268"/>
                    </a:lnTo>
                    <a:lnTo>
                      <a:pt x="410607" y="50766"/>
                    </a:lnTo>
                    <a:lnTo>
                      <a:pt x="412023" y="0"/>
                    </a:lnTo>
                    <a:lnTo>
                      <a:pt x="423350" y="25973"/>
                    </a:lnTo>
                    <a:lnTo>
                      <a:pt x="430430" y="62573"/>
                    </a:lnTo>
                    <a:lnTo>
                      <a:pt x="427598" y="93268"/>
                    </a:lnTo>
                    <a:lnTo>
                      <a:pt x="426182" y="109796"/>
                    </a:lnTo>
                    <a:lnTo>
                      <a:pt x="429014" y="151118"/>
                    </a:lnTo>
                    <a:cubicBezTo>
                      <a:pt x="420430" y="210111"/>
                      <a:pt x="377527" y="261785"/>
                      <a:pt x="314327" y="289250"/>
                    </a:cubicBezTo>
                    <a:cubicBezTo>
                      <a:pt x="254190" y="314027"/>
                      <a:pt x="183753" y="314462"/>
                      <a:pt x="123182" y="290430"/>
                    </a:cubicBezTo>
                    <a:lnTo>
                      <a:pt x="73626" y="263276"/>
                    </a:lnTo>
                    <a:lnTo>
                      <a:pt x="70794" y="319946"/>
                    </a:lnTo>
                    <a:lnTo>
                      <a:pt x="0" y="201884"/>
                    </a:lnTo>
                    <a:close/>
                  </a:path>
                </a:pathLst>
              </a:custGeom>
              <a:gradFill>
                <a:gsLst>
                  <a:gs pos="0">
                    <a:srgbClr val="FF4200"/>
                  </a:gs>
                  <a:gs pos="100000">
                    <a:srgbClr val="FF6000"/>
                  </a:gs>
                </a:gsLst>
                <a:lin ang="16200000" scaled="0"/>
              </a:gra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40" name="任意多边形 39"/>
              <p:cNvSpPr/>
              <p:nvPr/>
            </p:nvSpPr>
            <p:spPr>
              <a:xfrm>
                <a:off x="6709216" y="2844964"/>
                <a:ext cx="553857" cy="134059"/>
              </a:xfrm>
              <a:custGeom>
                <a:avLst/>
                <a:gdLst/>
                <a:ahLst/>
                <a:cxnLst/>
                <a:rect l="0" t="0" r="0" b="0"/>
                <a:pathLst>
                  <a:path w="553857" h="134059">
                    <a:moveTo>
                      <a:pt x="0" y="126822"/>
                    </a:moveTo>
                    <a:lnTo>
                      <a:pt x="286249" y="-336"/>
                    </a:lnTo>
                    <a:lnTo>
                      <a:pt x="553857" y="133693"/>
                    </a:lnTo>
                    <a:cubicBezTo>
                      <a:pt x="553857" y="133693"/>
                      <a:pt x="428695" y="95008"/>
                      <a:pt x="276928" y="95008"/>
                    </a:cubicBezTo>
                    <a:cubicBezTo>
                      <a:pt x="125303" y="95008"/>
                      <a:pt x="0" y="129077"/>
                      <a:pt x="0" y="1268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  <p:sp>
            <p:nvSpPr>
              <p:cNvPr id="41" name="Text 634"/>
              <p:cNvSpPr txBox="1"/>
              <p:nvPr/>
            </p:nvSpPr>
            <p:spPr>
              <a:xfrm>
                <a:off x="6608878" y="3614535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400">
                    <a:solidFill>
                      <a:srgbClr val="000000"/>
                    </a:solidFill>
                    <a:latin typeface="+mj-ea"/>
                    <a:ea typeface="+mj-ea"/>
                  </a:rPr>
                  <a:t>教务网关</a:t>
                </a:r>
              </a:p>
            </p:txBody>
          </p:sp>
        </p:grpSp>
        <p:grpSp>
          <p:nvGrpSpPr>
            <p:cNvPr id="20" name="网关"/>
            <p:cNvGrpSpPr/>
            <p:nvPr/>
          </p:nvGrpSpPr>
          <p:grpSpPr>
            <a:xfrm>
              <a:off x="6776311" y="3923946"/>
              <a:ext cx="621745" cy="752939"/>
              <a:chOff x="6776311" y="3923946"/>
              <a:chExt cx="621745" cy="752939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7087635" y="4056573"/>
                <a:ext cx="273745" cy="619225"/>
              </a:xfrm>
              <a:custGeom>
                <a:avLst/>
                <a:gdLst/>
                <a:ahLst/>
                <a:cxnLst/>
                <a:rect l="0" t="0" r="0" b="0"/>
                <a:pathLst>
                  <a:path w="273745" h="619225">
                    <a:moveTo>
                      <a:pt x="0" y="117653"/>
                    </a:moveTo>
                    <a:lnTo>
                      <a:pt x="273745" y="0"/>
                    </a:lnTo>
                    <a:lnTo>
                      <a:pt x="273745" y="501573"/>
                    </a:lnTo>
                    <a:lnTo>
                      <a:pt x="0" y="619225"/>
                    </a:lnTo>
                    <a:lnTo>
                      <a:pt x="0" y="117653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23" name="任意多边形 22"/>
              <p:cNvSpPr/>
              <p:nvPr/>
            </p:nvSpPr>
            <p:spPr>
              <a:xfrm>
                <a:off x="6810706" y="3923946"/>
                <a:ext cx="550673" cy="256645"/>
              </a:xfrm>
              <a:custGeom>
                <a:avLst/>
                <a:gdLst/>
                <a:ahLst/>
                <a:cxnLst/>
                <a:rect l="0" t="0" r="0" b="0"/>
                <a:pathLst>
                  <a:path w="550673" h="256645">
                    <a:moveTo>
                      <a:pt x="280626" y="0"/>
                    </a:moveTo>
                    <a:lnTo>
                      <a:pt x="550673" y="132627"/>
                    </a:lnTo>
                    <a:lnTo>
                      <a:pt x="276929" y="256645"/>
                    </a:lnTo>
                    <a:lnTo>
                      <a:pt x="0" y="131031"/>
                    </a:lnTo>
                    <a:lnTo>
                      <a:pt x="280626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24" name="任意多边形 23"/>
              <p:cNvSpPr/>
              <p:nvPr/>
            </p:nvSpPr>
            <p:spPr>
              <a:xfrm>
                <a:off x="7358589" y="4470434"/>
                <a:ext cx="41758" cy="67357"/>
              </a:xfrm>
              <a:custGeom>
                <a:avLst/>
                <a:gdLst/>
                <a:ahLst/>
                <a:cxnLst/>
                <a:rect l="0" t="0" r="0" b="0"/>
                <a:pathLst>
                  <a:path w="41758" h="67357">
                    <a:moveTo>
                      <a:pt x="435" y="0"/>
                    </a:moveTo>
                    <a:lnTo>
                      <a:pt x="41323" y="20789"/>
                    </a:lnTo>
                    <a:lnTo>
                      <a:pt x="41758" y="67357"/>
                    </a:lnTo>
                    <a:lnTo>
                      <a:pt x="0" y="46152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FF4200"/>
              </a:soli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25" name="任意多边形 24"/>
              <p:cNvSpPr/>
              <p:nvPr/>
            </p:nvSpPr>
            <p:spPr>
              <a:xfrm>
                <a:off x="6810705" y="4054976"/>
                <a:ext cx="280112" cy="624012"/>
              </a:xfrm>
              <a:custGeom>
                <a:avLst/>
                <a:gdLst/>
                <a:ahLst/>
                <a:cxnLst/>
                <a:rect l="0" t="0" r="0" b="0"/>
                <a:pathLst>
                  <a:path w="280112" h="624012">
                    <a:moveTo>
                      <a:pt x="0" y="0"/>
                    </a:moveTo>
                    <a:lnTo>
                      <a:pt x="280112" y="124803"/>
                    </a:lnTo>
                    <a:lnTo>
                      <a:pt x="280112" y="624012"/>
                    </a:lnTo>
                    <a:lnTo>
                      <a:pt x="0" y="499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solidFill>
                  <a:srgbClr val="0D0D0D"/>
                </a:solidFill>
                <a:bevel/>
              </a:ln>
            </p:spPr>
          </p:sp>
          <p:sp>
            <p:nvSpPr>
              <p:cNvPr id="26" name="任意多边形 25"/>
              <p:cNvSpPr/>
              <p:nvPr/>
            </p:nvSpPr>
            <p:spPr>
              <a:xfrm>
                <a:off x="6825487" y="4075583"/>
                <a:ext cx="250549" cy="583443"/>
              </a:xfrm>
              <a:custGeom>
                <a:avLst/>
                <a:gdLst/>
                <a:ahLst/>
                <a:cxnLst/>
                <a:rect l="0" t="0" r="0" b="0"/>
                <a:pathLst>
                  <a:path w="250549" h="583443">
                    <a:moveTo>
                      <a:pt x="0" y="0"/>
                    </a:moveTo>
                    <a:lnTo>
                      <a:pt x="250549" y="117140"/>
                    </a:lnTo>
                    <a:lnTo>
                      <a:pt x="250549" y="583443"/>
                    </a:lnTo>
                    <a:lnTo>
                      <a:pt x="1770" y="4668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7600" cap="flat">
                <a:noFill/>
                <a:bevel/>
              </a:ln>
            </p:spPr>
          </p:sp>
          <p:sp>
            <p:nvSpPr>
              <p:cNvPr id="27" name="任意多边形 26"/>
              <p:cNvSpPr/>
              <p:nvPr/>
            </p:nvSpPr>
            <p:spPr>
              <a:xfrm>
                <a:off x="6773974" y="4241429"/>
                <a:ext cx="176669" cy="171761"/>
              </a:xfrm>
              <a:custGeom>
                <a:avLst/>
                <a:gdLst/>
                <a:ahLst/>
                <a:cxnLst/>
                <a:rect l="0" t="0" r="0" b="0"/>
                <a:pathLst>
                  <a:path w="176669" h="171761">
                    <a:moveTo>
                      <a:pt x="1724" y="57271"/>
                    </a:moveTo>
                    <a:cubicBezTo>
                      <a:pt x="10390" y="37258"/>
                      <a:pt x="33377" y="27269"/>
                      <a:pt x="54293" y="34427"/>
                    </a:cubicBezTo>
                    <a:lnTo>
                      <a:pt x="99107" y="53887"/>
                    </a:lnTo>
                    <a:lnTo>
                      <a:pt x="99969" y="-264"/>
                    </a:lnTo>
                    <a:lnTo>
                      <a:pt x="176669" y="112269"/>
                    </a:lnTo>
                    <a:lnTo>
                      <a:pt x="98245" y="152036"/>
                    </a:lnTo>
                    <a:lnTo>
                      <a:pt x="98245" y="99577"/>
                    </a:lnTo>
                    <a:lnTo>
                      <a:pt x="52570" y="78424"/>
                    </a:lnTo>
                    <a:cubicBezTo>
                      <a:pt x="33504" y="69480"/>
                      <a:pt x="10648" y="76960"/>
                      <a:pt x="862" y="95347"/>
                    </a:cubicBezTo>
                    <a:cubicBezTo>
                      <a:pt x="6843" y="109937"/>
                      <a:pt x="19181" y="121119"/>
                      <a:pt x="34472" y="125807"/>
                    </a:cubicBezTo>
                    <a:lnTo>
                      <a:pt x="34472" y="171496"/>
                    </a:lnTo>
                    <a:cubicBezTo>
                      <a:pt x="16036" y="163630"/>
                      <a:pt x="3015" y="147010"/>
                      <a:pt x="0" y="127498"/>
                    </a:cubicBezTo>
                    <a:lnTo>
                      <a:pt x="862" y="94501"/>
                    </a:lnTo>
                    <a:lnTo>
                      <a:pt x="1724" y="57271"/>
                    </a:lnTo>
                    <a:close/>
                  </a:path>
                </a:pathLst>
              </a:custGeom>
              <a:gradFill>
                <a:gsLst>
                  <a:gs pos="0">
                    <a:srgbClr val="FF4200"/>
                  </a:gs>
                  <a:gs pos="100000">
                    <a:srgbClr val="FF6000"/>
                  </a:gs>
                </a:gsLst>
                <a:lin ang="16200000" scaled="0"/>
              </a:gra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28" name="任意多边形 27"/>
              <p:cNvSpPr/>
              <p:nvPr/>
            </p:nvSpPr>
            <p:spPr>
              <a:xfrm>
                <a:off x="6834830" y="4080720"/>
                <a:ext cx="245589" cy="474048"/>
              </a:xfrm>
              <a:custGeom>
                <a:avLst/>
                <a:gdLst/>
                <a:ahLst/>
                <a:cxnLst/>
                <a:rect l="0" t="0" r="0" b="0"/>
                <a:pathLst>
                  <a:path w="245589" h="474048">
                    <a:moveTo>
                      <a:pt x="0" y="0"/>
                    </a:moveTo>
                    <a:lnTo>
                      <a:pt x="242918" y="113805"/>
                    </a:lnTo>
                    <a:cubicBezTo>
                      <a:pt x="242918" y="113805"/>
                      <a:pt x="245272" y="472028"/>
                      <a:pt x="245272" y="474048"/>
                    </a:cubicBezTo>
                    <a:cubicBezTo>
                      <a:pt x="245272" y="475678"/>
                      <a:pt x="199840" y="254666"/>
                      <a:pt x="145360" y="180690"/>
                    </a:cubicBezTo>
                    <a:cubicBezTo>
                      <a:pt x="90880" y="106714"/>
                      <a:pt x="-1979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  <p:sp>
            <p:nvSpPr>
              <p:cNvPr id="29" name="任意多边形 28"/>
              <p:cNvSpPr/>
              <p:nvPr/>
            </p:nvSpPr>
            <p:spPr>
              <a:xfrm>
                <a:off x="6950648" y="4150492"/>
                <a:ext cx="430430" cy="319946"/>
              </a:xfrm>
              <a:custGeom>
                <a:avLst/>
                <a:gdLst/>
                <a:ahLst/>
                <a:cxnLst/>
                <a:rect l="0" t="0" r="0" b="0"/>
                <a:pathLst>
                  <a:path w="430430" h="319946">
                    <a:moveTo>
                      <a:pt x="0" y="201884"/>
                    </a:moveTo>
                    <a:lnTo>
                      <a:pt x="75042" y="157021"/>
                    </a:lnTo>
                    <a:lnTo>
                      <a:pt x="75042" y="216052"/>
                    </a:lnTo>
                    <a:cubicBezTo>
                      <a:pt x="162394" y="275955"/>
                      <a:pt x="290452" y="269249"/>
                      <a:pt x="368130" y="200704"/>
                    </a:cubicBezTo>
                    <a:cubicBezTo>
                      <a:pt x="397655" y="175275"/>
                      <a:pt x="417804" y="143313"/>
                      <a:pt x="426182" y="108615"/>
                    </a:cubicBezTo>
                    <a:lnTo>
                      <a:pt x="426182" y="93268"/>
                    </a:lnTo>
                    <a:lnTo>
                      <a:pt x="410607" y="50766"/>
                    </a:lnTo>
                    <a:lnTo>
                      <a:pt x="412023" y="0"/>
                    </a:lnTo>
                    <a:lnTo>
                      <a:pt x="423350" y="25973"/>
                    </a:lnTo>
                    <a:lnTo>
                      <a:pt x="430430" y="62573"/>
                    </a:lnTo>
                    <a:lnTo>
                      <a:pt x="427598" y="93268"/>
                    </a:lnTo>
                    <a:lnTo>
                      <a:pt x="426182" y="109796"/>
                    </a:lnTo>
                    <a:lnTo>
                      <a:pt x="429014" y="151118"/>
                    </a:lnTo>
                    <a:cubicBezTo>
                      <a:pt x="420430" y="210111"/>
                      <a:pt x="377527" y="261785"/>
                      <a:pt x="314327" y="289250"/>
                    </a:cubicBezTo>
                    <a:cubicBezTo>
                      <a:pt x="254190" y="314027"/>
                      <a:pt x="183753" y="314462"/>
                      <a:pt x="123182" y="290430"/>
                    </a:cubicBezTo>
                    <a:lnTo>
                      <a:pt x="73626" y="263276"/>
                    </a:lnTo>
                    <a:lnTo>
                      <a:pt x="70794" y="319946"/>
                    </a:lnTo>
                    <a:lnTo>
                      <a:pt x="0" y="201884"/>
                    </a:lnTo>
                    <a:close/>
                  </a:path>
                </a:pathLst>
              </a:custGeom>
              <a:gradFill>
                <a:gsLst>
                  <a:gs pos="0">
                    <a:srgbClr val="FF4200"/>
                  </a:gs>
                  <a:gs pos="100000">
                    <a:srgbClr val="FF6000"/>
                  </a:gs>
                </a:gsLst>
                <a:lin ang="16200000" scaled="0"/>
              </a:gradFill>
              <a:ln w="7600" cap="flat">
                <a:solidFill>
                  <a:srgbClr val="C80F12"/>
                </a:solidFill>
                <a:miter lim="800000"/>
              </a:ln>
            </p:spPr>
          </p:sp>
          <p:sp>
            <p:nvSpPr>
              <p:cNvPr id="30" name="任意多边形 29"/>
              <p:cNvSpPr/>
              <p:nvPr/>
            </p:nvSpPr>
            <p:spPr>
              <a:xfrm>
                <a:off x="6807522" y="3922514"/>
                <a:ext cx="553857" cy="134059"/>
              </a:xfrm>
              <a:custGeom>
                <a:avLst/>
                <a:gdLst/>
                <a:ahLst/>
                <a:cxnLst/>
                <a:rect l="0" t="0" r="0" b="0"/>
                <a:pathLst>
                  <a:path w="553857" h="134059">
                    <a:moveTo>
                      <a:pt x="0" y="126822"/>
                    </a:moveTo>
                    <a:lnTo>
                      <a:pt x="286249" y="-336"/>
                    </a:lnTo>
                    <a:lnTo>
                      <a:pt x="553857" y="133693"/>
                    </a:lnTo>
                    <a:cubicBezTo>
                      <a:pt x="553857" y="133693"/>
                      <a:pt x="428695" y="95008"/>
                      <a:pt x="276928" y="95008"/>
                    </a:cubicBezTo>
                    <a:cubicBezTo>
                      <a:pt x="125303" y="95008"/>
                      <a:pt x="0" y="129077"/>
                      <a:pt x="0" y="1268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  <p:sp>
            <p:nvSpPr>
              <p:cNvPr id="31" name="Text 635"/>
              <p:cNvSpPr txBox="1"/>
              <p:nvPr/>
            </p:nvSpPr>
            <p:spPr>
              <a:xfrm>
                <a:off x="6707184" y="4692086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1400">
                    <a:solidFill>
                      <a:srgbClr val="000000"/>
                    </a:solidFill>
                    <a:latin typeface="+mj-ea"/>
                    <a:ea typeface="+mj-ea"/>
                  </a:rPr>
                  <a:t>翼支付网关</a:t>
                </a:r>
              </a:p>
            </p:txBody>
          </p:sp>
        </p:grpSp>
        <p:sp>
          <p:nvSpPr>
            <p:cNvPr id="21" name="ConnectLine"/>
            <p:cNvSpPr/>
            <p:nvPr/>
          </p:nvSpPr>
          <p:spPr>
            <a:xfrm>
              <a:off x="5802055" y="2564500"/>
              <a:ext cx="1141459" cy="1735916"/>
            </a:xfrm>
            <a:custGeom>
              <a:avLst/>
              <a:gdLst/>
              <a:ahLst/>
              <a:cxnLst/>
              <a:rect l="0" t="0" r="0" b="0"/>
              <a:pathLst>
                <a:path w="1141459" h="1735916" fill="none">
                  <a:moveTo>
                    <a:pt x="0" y="0"/>
                  </a:moveTo>
                  <a:lnTo>
                    <a:pt x="547201" y="0"/>
                  </a:lnTo>
                  <a:lnTo>
                    <a:pt x="547201" y="1735916"/>
                  </a:lnTo>
                  <a:lnTo>
                    <a:pt x="1141459" y="1735916"/>
                  </a:lnTo>
                </a:path>
              </a:pathLst>
            </a:custGeom>
            <a:noFill/>
            <a:ln w="7600" cap="flat">
              <a:solidFill>
                <a:srgbClr val="4B4B4B"/>
              </a:solidFill>
              <a:bevel/>
            </a:ln>
          </p:spPr>
        </p:sp>
      </p:grpSp>
    </p:spTree>
    <p:extLst>
      <p:ext uri="{BB962C8B-B14F-4D97-AF65-F5344CB8AC3E}">
        <p14:creationId xmlns:p14="http://schemas.microsoft.com/office/powerpoint/2010/main" val="5003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47825" y="3213100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accent2"/>
                </a:solidFill>
                <a:latin typeface="汉仪雪君体简"/>
                <a:ea typeface="汉仪雪君体简"/>
                <a:cs typeface="汉仪雪君体简"/>
              </a:rPr>
              <a:t>第</a:t>
            </a:r>
          </a:p>
        </p:txBody>
      </p:sp>
      <p:sp>
        <p:nvSpPr>
          <p:cNvPr id="2051" name="文本框 2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1688" y="1878013"/>
            <a:ext cx="1106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200">
                <a:solidFill>
                  <a:schemeClr val="accent2"/>
                </a:solidFill>
                <a:latin typeface="汉仪雪君体简"/>
                <a:ea typeface="汉仪雪君体简"/>
                <a:cs typeface="汉仪雪君体简"/>
              </a:rPr>
              <a:t>章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622675" y="3549650"/>
            <a:ext cx="3722688" cy="571500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需求实现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053" name="组合 2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230438" y="2232025"/>
            <a:ext cx="1255712" cy="1335088"/>
            <a:chOff x="2027513" y="2778845"/>
            <a:chExt cx="813578" cy="865200"/>
          </a:xfrm>
        </p:grpSpPr>
        <p:sp>
          <p:nvSpPr>
            <p:cNvPr id="29" name="椭圆 28"/>
            <p:cNvSpPr/>
            <p:nvPr/>
          </p:nvSpPr>
          <p:spPr>
            <a:xfrm>
              <a:off x="2200308" y="2938305"/>
              <a:ext cx="466959" cy="467064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kern="0" dirty="0" smtClean="0">
                  <a:solidFill>
                    <a:schemeClr val="accent1"/>
                  </a:solidFill>
                  <a:latin typeface="Engravers MT" panose="02090707080505020304" pitchFamily="18" charset="0"/>
                </a:rPr>
                <a:t>2</a:t>
              </a:r>
              <a:endParaRPr lang="zh-CN" altLang="en-US" sz="8000" kern="0" dirty="0">
                <a:solidFill>
                  <a:schemeClr val="accent1"/>
                </a:solidFill>
                <a:latin typeface="Engravers MT" panose="02090707080505020304" pitchFamily="18" charset="0"/>
                <a:ea typeface="+mn-ea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027513" y="2778845"/>
              <a:ext cx="813578" cy="865200"/>
            </a:xfrm>
            <a:custGeom>
              <a:avLst/>
              <a:gdLst>
                <a:gd name="T0" fmla="*/ 66 w 788"/>
                <a:gd name="T1" fmla="*/ 471 h 838"/>
                <a:gd name="T2" fmla="*/ 122 w 788"/>
                <a:gd name="T3" fmla="*/ 470 h 838"/>
                <a:gd name="T4" fmla="*/ 29 w 788"/>
                <a:gd name="T5" fmla="*/ 524 h 838"/>
                <a:gd name="T6" fmla="*/ 26 w 788"/>
                <a:gd name="T7" fmla="*/ 592 h 838"/>
                <a:gd name="T8" fmla="*/ 659 w 788"/>
                <a:gd name="T9" fmla="*/ 573 h 838"/>
                <a:gd name="T10" fmla="*/ 55 w 788"/>
                <a:gd name="T11" fmla="*/ 663 h 838"/>
                <a:gd name="T12" fmla="*/ 51 w 788"/>
                <a:gd name="T13" fmla="*/ 632 h 838"/>
                <a:gd name="T14" fmla="*/ 492 w 788"/>
                <a:gd name="T15" fmla="*/ 775 h 838"/>
                <a:gd name="T16" fmla="*/ 392 w 788"/>
                <a:gd name="T17" fmla="*/ 778 h 838"/>
                <a:gd name="T18" fmla="*/ 757 w 788"/>
                <a:gd name="T19" fmla="*/ 248 h 838"/>
                <a:gd name="T20" fmla="*/ 656 w 788"/>
                <a:gd name="T21" fmla="*/ 116 h 838"/>
                <a:gd name="T22" fmla="*/ 486 w 788"/>
                <a:gd name="T23" fmla="*/ 10 h 838"/>
                <a:gd name="T24" fmla="*/ 220 w 788"/>
                <a:gd name="T25" fmla="*/ 53 h 838"/>
                <a:gd name="T26" fmla="*/ 101 w 788"/>
                <a:gd name="T27" fmla="*/ 153 h 838"/>
                <a:gd name="T28" fmla="*/ 58 w 788"/>
                <a:gd name="T29" fmla="*/ 236 h 838"/>
                <a:gd name="T30" fmla="*/ 34 w 788"/>
                <a:gd name="T31" fmla="*/ 315 h 838"/>
                <a:gd name="T32" fmla="*/ 3 w 788"/>
                <a:gd name="T33" fmla="*/ 436 h 838"/>
                <a:gd name="T34" fmla="*/ 23 w 788"/>
                <a:gd name="T35" fmla="*/ 502 h 838"/>
                <a:gd name="T36" fmla="*/ 45 w 788"/>
                <a:gd name="T37" fmla="*/ 489 h 838"/>
                <a:gd name="T38" fmla="*/ 53 w 788"/>
                <a:gd name="T39" fmla="*/ 463 h 838"/>
                <a:gd name="T40" fmla="*/ 60 w 788"/>
                <a:gd name="T41" fmla="*/ 401 h 838"/>
                <a:gd name="T42" fmla="*/ 63 w 788"/>
                <a:gd name="T43" fmla="*/ 312 h 838"/>
                <a:gd name="T44" fmla="*/ 105 w 788"/>
                <a:gd name="T45" fmla="*/ 187 h 838"/>
                <a:gd name="T46" fmla="*/ 159 w 788"/>
                <a:gd name="T47" fmla="*/ 111 h 838"/>
                <a:gd name="T48" fmla="*/ 404 w 788"/>
                <a:gd name="T49" fmla="*/ 53 h 838"/>
                <a:gd name="T50" fmla="*/ 600 w 788"/>
                <a:gd name="T51" fmla="*/ 151 h 838"/>
                <a:gd name="T52" fmla="*/ 616 w 788"/>
                <a:gd name="T53" fmla="*/ 222 h 838"/>
                <a:gd name="T54" fmla="*/ 536 w 788"/>
                <a:gd name="T55" fmla="*/ 177 h 838"/>
                <a:gd name="T56" fmla="*/ 579 w 788"/>
                <a:gd name="T57" fmla="*/ 227 h 838"/>
                <a:gd name="T58" fmla="*/ 667 w 788"/>
                <a:gd name="T59" fmla="*/ 320 h 838"/>
                <a:gd name="T60" fmla="*/ 613 w 788"/>
                <a:gd name="T61" fmla="*/ 273 h 838"/>
                <a:gd name="T62" fmla="*/ 574 w 788"/>
                <a:gd name="T63" fmla="*/ 273 h 838"/>
                <a:gd name="T64" fmla="*/ 692 w 788"/>
                <a:gd name="T65" fmla="*/ 431 h 838"/>
                <a:gd name="T66" fmla="*/ 679 w 788"/>
                <a:gd name="T67" fmla="*/ 558 h 838"/>
                <a:gd name="T68" fmla="*/ 555 w 788"/>
                <a:gd name="T69" fmla="*/ 688 h 838"/>
                <a:gd name="T70" fmla="*/ 423 w 788"/>
                <a:gd name="T71" fmla="*/ 721 h 838"/>
                <a:gd name="T72" fmla="*/ 248 w 788"/>
                <a:gd name="T73" fmla="*/ 682 h 838"/>
                <a:gd name="T74" fmla="*/ 101 w 788"/>
                <a:gd name="T75" fmla="*/ 537 h 838"/>
                <a:gd name="T76" fmla="*/ 108 w 788"/>
                <a:gd name="T77" fmla="*/ 618 h 838"/>
                <a:gd name="T78" fmla="*/ 125 w 788"/>
                <a:gd name="T79" fmla="*/ 666 h 838"/>
                <a:gd name="T80" fmla="*/ 153 w 788"/>
                <a:gd name="T81" fmla="*/ 693 h 838"/>
                <a:gd name="T82" fmla="*/ 190 w 788"/>
                <a:gd name="T83" fmla="*/ 714 h 838"/>
                <a:gd name="T84" fmla="*/ 211 w 788"/>
                <a:gd name="T85" fmla="*/ 685 h 838"/>
                <a:gd name="T86" fmla="*/ 243 w 788"/>
                <a:gd name="T87" fmla="*/ 732 h 838"/>
                <a:gd name="T88" fmla="*/ 299 w 788"/>
                <a:gd name="T89" fmla="*/ 769 h 838"/>
                <a:gd name="T90" fmla="*/ 384 w 788"/>
                <a:gd name="T91" fmla="*/ 758 h 838"/>
                <a:gd name="T92" fmla="*/ 428 w 788"/>
                <a:gd name="T93" fmla="*/ 750 h 838"/>
                <a:gd name="T94" fmla="*/ 492 w 788"/>
                <a:gd name="T95" fmla="*/ 754 h 838"/>
                <a:gd name="T96" fmla="*/ 573 w 788"/>
                <a:gd name="T97" fmla="*/ 733 h 838"/>
                <a:gd name="T98" fmla="*/ 716 w 788"/>
                <a:gd name="T99" fmla="*/ 594 h 838"/>
                <a:gd name="T100" fmla="*/ 743 w 788"/>
                <a:gd name="T101" fmla="*/ 614 h 838"/>
                <a:gd name="T102" fmla="*/ 769 w 788"/>
                <a:gd name="T103" fmla="*/ 505 h 838"/>
                <a:gd name="T104" fmla="*/ 114 w 788"/>
                <a:gd name="T105" fmla="*/ 640 h 838"/>
                <a:gd name="T106" fmla="*/ 209 w 788"/>
                <a:gd name="T107" fmla="*/ 674 h 838"/>
                <a:gd name="T108" fmla="*/ 211 w 788"/>
                <a:gd name="T109" fmla="*/ 671 h 838"/>
                <a:gd name="T110" fmla="*/ 341 w 788"/>
                <a:gd name="T111" fmla="*/ 741 h 838"/>
                <a:gd name="T112" fmla="*/ 80 w 788"/>
                <a:gd name="T113" fmla="*/ 510 h 838"/>
                <a:gd name="T114" fmla="*/ 145 w 788"/>
                <a:gd name="T115" fmla="*/ 759 h 838"/>
                <a:gd name="T116" fmla="*/ 158 w 788"/>
                <a:gd name="T117" fmla="*/ 783 h 838"/>
                <a:gd name="T118" fmla="*/ 244 w 788"/>
                <a:gd name="T119" fmla="*/ 827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8" h="838">
                  <a:moveTo>
                    <a:pt x="0" y="207"/>
                  </a:moveTo>
                  <a:lnTo>
                    <a:pt x="0" y="207"/>
                  </a:lnTo>
                  <a:lnTo>
                    <a:pt x="2" y="209"/>
                  </a:lnTo>
                  <a:lnTo>
                    <a:pt x="5" y="212"/>
                  </a:lnTo>
                  <a:lnTo>
                    <a:pt x="10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14" y="211"/>
                  </a:lnTo>
                  <a:lnTo>
                    <a:pt x="14" y="207"/>
                  </a:lnTo>
                  <a:lnTo>
                    <a:pt x="10" y="204"/>
                  </a:lnTo>
                  <a:lnTo>
                    <a:pt x="6" y="203"/>
                  </a:lnTo>
                  <a:lnTo>
                    <a:pt x="3" y="203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7"/>
                  </a:lnTo>
                  <a:close/>
                  <a:moveTo>
                    <a:pt x="66" y="471"/>
                  </a:moveTo>
                  <a:lnTo>
                    <a:pt x="66" y="471"/>
                  </a:lnTo>
                  <a:lnTo>
                    <a:pt x="68" y="468"/>
                  </a:lnTo>
                  <a:lnTo>
                    <a:pt x="66" y="465"/>
                  </a:lnTo>
                  <a:lnTo>
                    <a:pt x="64" y="465"/>
                  </a:lnTo>
                  <a:lnTo>
                    <a:pt x="64" y="465"/>
                  </a:lnTo>
                  <a:lnTo>
                    <a:pt x="64" y="470"/>
                  </a:lnTo>
                  <a:lnTo>
                    <a:pt x="64" y="471"/>
                  </a:lnTo>
                  <a:lnTo>
                    <a:pt x="66" y="471"/>
                  </a:lnTo>
                  <a:lnTo>
                    <a:pt x="66" y="471"/>
                  </a:lnTo>
                  <a:close/>
                  <a:moveTo>
                    <a:pt x="125" y="470"/>
                  </a:moveTo>
                  <a:lnTo>
                    <a:pt x="125" y="466"/>
                  </a:lnTo>
                  <a:lnTo>
                    <a:pt x="125" y="466"/>
                  </a:lnTo>
                  <a:lnTo>
                    <a:pt x="124" y="466"/>
                  </a:lnTo>
                  <a:lnTo>
                    <a:pt x="122" y="466"/>
                  </a:lnTo>
                  <a:lnTo>
                    <a:pt x="121" y="465"/>
                  </a:lnTo>
                  <a:lnTo>
                    <a:pt x="121" y="465"/>
                  </a:lnTo>
                  <a:lnTo>
                    <a:pt x="121" y="468"/>
                  </a:lnTo>
                  <a:lnTo>
                    <a:pt x="122" y="470"/>
                  </a:lnTo>
                  <a:lnTo>
                    <a:pt x="124" y="471"/>
                  </a:lnTo>
                  <a:lnTo>
                    <a:pt x="125" y="470"/>
                  </a:lnTo>
                  <a:lnTo>
                    <a:pt x="125" y="470"/>
                  </a:lnTo>
                  <a:close/>
                  <a:moveTo>
                    <a:pt x="24" y="550"/>
                  </a:moveTo>
                  <a:lnTo>
                    <a:pt x="24" y="550"/>
                  </a:lnTo>
                  <a:lnTo>
                    <a:pt x="26" y="550"/>
                  </a:lnTo>
                  <a:lnTo>
                    <a:pt x="27" y="548"/>
                  </a:lnTo>
                  <a:lnTo>
                    <a:pt x="27" y="548"/>
                  </a:lnTo>
                  <a:lnTo>
                    <a:pt x="27" y="542"/>
                  </a:lnTo>
                  <a:lnTo>
                    <a:pt x="27" y="534"/>
                  </a:lnTo>
                  <a:lnTo>
                    <a:pt x="26" y="528"/>
                  </a:lnTo>
                  <a:lnTo>
                    <a:pt x="21" y="523"/>
                  </a:lnTo>
                  <a:lnTo>
                    <a:pt x="21" y="523"/>
                  </a:lnTo>
                  <a:lnTo>
                    <a:pt x="23" y="523"/>
                  </a:lnTo>
                  <a:lnTo>
                    <a:pt x="24" y="524"/>
                  </a:lnTo>
                  <a:lnTo>
                    <a:pt x="26" y="526"/>
                  </a:lnTo>
                  <a:lnTo>
                    <a:pt x="29" y="524"/>
                  </a:lnTo>
                  <a:lnTo>
                    <a:pt x="29" y="524"/>
                  </a:lnTo>
                  <a:lnTo>
                    <a:pt x="27" y="521"/>
                  </a:lnTo>
                  <a:lnTo>
                    <a:pt x="26" y="518"/>
                  </a:lnTo>
                  <a:lnTo>
                    <a:pt x="23" y="516"/>
                  </a:lnTo>
                  <a:lnTo>
                    <a:pt x="18" y="516"/>
                  </a:lnTo>
                  <a:lnTo>
                    <a:pt x="18" y="516"/>
                  </a:lnTo>
                  <a:lnTo>
                    <a:pt x="18" y="513"/>
                  </a:lnTo>
                  <a:lnTo>
                    <a:pt x="14" y="511"/>
                  </a:lnTo>
                  <a:lnTo>
                    <a:pt x="13" y="508"/>
                  </a:lnTo>
                  <a:lnTo>
                    <a:pt x="14" y="503"/>
                  </a:lnTo>
                  <a:lnTo>
                    <a:pt x="11" y="503"/>
                  </a:lnTo>
                  <a:lnTo>
                    <a:pt x="11" y="503"/>
                  </a:lnTo>
                  <a:lnTo>
                    <a:pt x="11" y="526"/>
                  </a:lnTo>
                  <a:lnTo>
                    <a:pt x="14" y="548"/>
                  </a:lnTo>
                  <a:lnTo>
                    <a:pt x="19" y="571"/>
                  </a:lnTo>
                  <a:lnTo>
                    <a:pt x="26" y="592"/>
                  </a:lnTo>
                  <a:lnTo>
                    <a:pt x="26" y="592"/>
                  </a:lnTo>
                  <a:lnTo>
                    <a:pt x="31" y="590"/>
                  </a:lnTo>
                  <a:lnTo>
                    <a:pt x="32" y="585"/>
                  </a:lnTo>
                  <a:lnTo>
                    <a:pt x="32" y="581"/>
                  </a:lnTo>
                  <a:lnTo>
                    <a:pt x="31" y="574"/>
                  </a:lnTo>
                  <a:lnTo>
                    <a:pt x="27" y="561"/>
                  </a:lnTo>
                  <a:lnTo>
                    <a:pt x="24" y="550"/>
                  </a:lnTo>
                  <a:lnTo>
                    <a:pt x="24" y="550"/>
                  </a:lnTo>
                  <a:close/>
                  <a:moveTo>
                    <a:pt x="659" y="573"/>
                  </a:moveTo>
                  <a:lnTo>
                    <a:pt x="659" y="573"/>
                  </a:lnTo>
                  <a:lnTo>
                    <a:pt x="658" y="574"/>
                  </a:lnTo>
                  <a:lnTo>
                    <a:pt x="659" y="577"/>
                  </a:lnTo>
                  <a:lnTo>
                    <a:pt x="664" y="577"/>
                  </a:lnTo>
                  <a:lnTo>
                    <a:pt x="664" y="577"/>
                  </a:lnTo>
                  <a:lnTo>
                    <a:pt x="664" y="574"/>
                  </a:lnTo>
                  <a:lnTo>
                    <a:pt x="663" y="573"/>
                  </a:lnTo>
                  <a:lnTo>
                    <a:pt x="659" y="573"/>
                  </a:lnTo>
                  <a:lnTo>
                    <a:pt x="659" y="573"/>
                  </a:lnTo>
                  <a:close/>
                  <a:moveTo>
                    <a:pt x="39" y="611"/>
                  </a:moveTo>
                  <a:lnTo>
                    <a:pt x="39" y="611"/>
                  </a:lnTo>
                  <a:lnTo>
                    <a:pt x="39" y="606"/>
                  </a:lnTo>
                  <a:lnTo>
                    <a:pt x="37" y="602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31" y="594"/>
                  </a:lnTo>
                  <a:lnTo>
                    <a:pt x="27" y="594"/>
                  </a:lnTo>
                  <a:lnTo>
                    <a:pt x="27" y="594"/>
                  </a:lnTo>
                  <a:lnTo>
                    <a:pt x="31" y="603"/>
                  </a:lnTo>
                  <a:lnTo>
                    <a:pt x="32" y="613"/>
                  </a:lnTo>
                  <a:lnTo>
                    <a:pt x="35" y="621"/>
                  </a:lnTo>
                  <a:lnTo>
                    <a:pt x="40" y="629"/>
                  </a:lnTo>
                  <a:lnTo>
                    <a:pt x="40" y="629"/>
                  </a:lnTo>
                  <a:lnTo>
                    <a:pt x="42" y="639"/>
                  </a:lnTo>
                  <a:lnTo>
                    <a:pt x="47" y="647"/>
                  </a:lnTo>
                  <a:lnTo>
                    <a:pt x="55" y="663"/>
                  </a:lnTo>
                  <a:lnTo>
                    <a:pt x="66" y="679"/>
                  </a:lnTo>
                  <a:lnTo>
                    <a:pt x="74" y="695"/>
                  </a:lnTo>
                  <a:lnTo>
                    <a:pt x="74" y="695"/>
                  </a:lnTo>
                  <a:lnTo>
                    <a:pt x="80" y="701"/>
                  </a:lnTo>
                  <a:lnTo>
                    <a:pt x="85" y="708"/>
                  </a:lnTo>
                  <a:lnTo>
                    <a:pt x="92" y="713"/>
                  </a:lnTo>
                  <a:lnTo>
                    <a:pt x="98" y="719"/>
                  </a:lnTo>
                  <a:lnTo>
                    <a:pt x="98" y="719"/>
                  </a:lnTo>
                  <a:lnTo>
                    <a:pt x="95" y="713"/>
                  </a:lnTo>
                  <a:lnTo>
                    <a:pt x="92" y="708"/>
                  </a:lnTo>
                  <a:lnTo>
                    <a:pt x="88" y="703"/>
                  </a:lnTo>
                  <a:lnTo>
                    <a:pt x="87" y="696"/>
                  </a:lnTo>
                  <a:lnTo>
                    <a:pt x="87" y="696"/>
                  </a:lnTo>
                  <a:lnTo>
                    <a:pt x="79" y="688"/>
                  </a:lnTo>
                  <a:lnTo>
                    <a:pt x="72" y="677"/>
                  </a:lnTo>
                  <a:lnTo>
                    <a:pt x="61" y="656"/>
                  </a:lnTo>
                  <a:lnTo>
                    <a:pt x="51" y="632"/>
                  </a:lnTo>
                  <a:lnTo>
                    <a:pt x="39" y="611"/>
                  </a:lnTo>
                  <a:lnTo>
                    <a:pt x="39" y="611"/>
                  </a:ln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712" y="666"/>
                  </a:lnTo>
                  <a:lnTo>
                    <a:pt x="719" y="664"/>
                  </a:lnTo>
                  <a:lnTo>
                    <a:pt x="724" y="663"/>
                  </a:lnTo>
                  <a:lnTo>
                    <a:pt x="728" y="659"/>
                  </a:lnTo>
                  <a:lnTo>
                    <a:pt x="728" y="659"/>
                  </a:lnTo>
                  <a:lnTo>
                    <a:pt x="722" y="658"/>
                  </a:lnTo>
                  <a:lnTo>
                    <a:pt x="716" y="659"/>
                  </a:lnTo>
                  <a:lnTo>
                    <a:pt x="711" y="663"/>
                  </a:lnTo>
                  <a:lnTo>
                    <a:pt x="706" y="666"/>
                  </a:lnTo>
                  <a:lnTo>
                    <a:pt x="706" y="666"/>
                  </a:lnTo>
                  <a:close/>
                  <a:moveTo>
                    <a:pt x="490" y="774"/>
                  </a:moveTo>
                  <a:lnTo>
                    <a:pt x="490" y="774"/>
                  </a:lnTo>
                  <a:lnTo>
                    <a:pt x="492" y="775"/>
                  </a:lnTo>
                  <a:lnTo>
                    <a:pt x="494" y="777"/>
                  </a:lnTo>
                  <a:lnTo>
                    <a:pt x="497" y="777"/>
                  </a:lnTo>
                  <a:lnTo>
                    <a:pt x="499" y="777"/>
                  </a:lnTo>
                  <a:lnTo>
                    <a:pt x="499" y="777"/>
                  </a:lnTo>
                  <a:lnTo>
                    <a:pt x="497" y="775"/>
                  </a:lnTo>
                  <a:lnTo>
                    <a:pt x="495" y="774"/>
                  </a:lnTo>
                  <a:lnTo>
                    <a:pt x="494" y="774"/>
                  </a:lnTo>
                  <a:lnTo>
                    <a:pt x="490" y="774"/>
                  </a:lnTo>
                  <a:lnTo>
                    <a:pt x="490" y="774"/>
                  </a:lnTo>
                  <a:close/>
                  <a:moveTo>
                    <a:pt x="389" y="787"/>
                  </a:moveTo>
                  <a:lnTo>
                    <a:pt x="389" y="787"/>
                  </a:lnTo>
                  <a:lnTo>
                    <a:pt x="392" y="787"/>
                  </a:lnTo>
                  <a:lnTo>
                    <a:pt x="396" y="785"/>
                  </a:lnTo>
                  <a:lnTo>
                    <a:pt x="397" y="782"/>
                  </a:lnTo>
                  <a:lnTo>
                    <a:pt x="396" y="778"/>
                  </a:lnTo>
                  <a:lnTo>
                    <a:pt x="396" y="778"/>
                  </a:lnTo>
                  <a:lnTo>
                    <a:pt x="392" y="778"/>
                  </a:lnTo>
                  <a:lnTo>
                    <a:pt x="391" y="780"/>
                  </a:lnTo>
                  <a:lnTo>
                    <a:pt x="389" y="787"/>
                  </a:lnTo>
                  <a:lnTo>
                    <a:pt x="389" y="787"/>
                  </a:lnTo>
                  <a:close/>
                  <a:moveTo>
                    <a:pt x="777" y="421"/>
                  </a:moveTo>
                  <a:lnTo>
                    <a:pt x="777" y="421"/>
                  </a:lnTo>
                  <a:lnTo>
                    <a:pt x="783" y="410"/>
                  </a:lnTo>
                  <a:lnTo>
                    <a:pt x="786" y="399"/>
                  </a:lnTo>
                  <a:lnTo>
                    <a:pt x="788" y="386"/>
                  </a:lnTo>
                  <a:lnTo>
                    <a:pt x="788" y="373"/>
                  </a:lnTo>
                  <a:lnTo>
                    <a:pt x="783" y="346"/>
                  </a:lnTo>
                  <a:lnTo>
                    <a:pt x="778" y="318"/>
                  </a:lnTo>
                  <a:lnTo>
                    <a:pt x="778" y="318"/>
                  </a:lnTo>
                  <a:lnTo>
                    <a:pt x="774" y="299"/>
                  </a:lnTo>
                  <a:lnTo>
                    <a:pt x="767" y="281"/>
                  </a:lnTo>
                  <a:lnTo>
                    <a:pt x="762" y="264"/>
                  </a:lnTo>
                  <a:lnTo>
                    <a:pt x="757" y="248"/>
                  </a:lnTo>
                  <a:lnTo>
                    <a:pt x="757" y="248"/>
                  </a:lnTo>
                  <a:lnTo>
                    <a:pt x="753" y="243"/>
                  </a:lnTo>
                  <a:lnTo>
                    <a:pt x="749" y="240"/>
                  </a:lnTo>
                  <a:lnTo>
                    <a:pt x="749" y="240"/>
                  </a:lnTo>
                  <a:lnTo>
                    <a:pt x="743" y="222"/>
                  </a:lnTo>
                  <a:lnTo>
                    <a:pt x="737" y="204"/>
                  </a:lnTo>
                  <a:lnTo>
                    <a:pt x="728" y="188"/>
                  </a:lnTo>
                  <a:lnTo>
                    <a:pt x="719" y="172"/>
                  </a:lnTo>
                  <a:lnTo>
                    <a:pt x="709" y="158"/>
                  </a:lnTo>
                  <a:lnTo>
                    <a:pt x="700" y="145"/>
                  </a:lnTo>
                  <a:lnTo>
                    <a:pt x="675" y="119"/>
                  </a:lnTo>
                  <a:lnTo>
                    <a:pt x="675" y="119"/>
                  </a:lnTo>
                  <a:lnTo>
                    <a:pt x="666" y="121"/>
                  </a:lnTo>
                  <a:lnTo>
                    <a:pt x="659" y="122"/>
                  </a:lnTo>
                  <a:lnTo>
                    <a:pt x="659" y="122"/>
                  </a:lnTo>
                  <a:lnTo>
                    <a:pt x="658" y="119"/>
                  </a:lnTo>
                  <a:lnTo>
                    <a:pt x="656" y="117"/>
                  </a:lnTo>
                  <a:lnTo>
                    <a:pt x="656" y="116"/>
                  </a:lnTo>
                  <a:lnTo>
                    <a:pt x="656" y="116"/>
                  </a:lnTo>
                  <a:lnTo>
                    <a:pt x="650" y="116"/>
                  </a:lnTo>
                  <a:lnTo>
                    <a:pt x="648" y="114"/>
                  </a:lnTo>
                  <a:lnTo>
                    <a:pt x="646" y="111"/>
                  </a:lnTo>
                  <a:lnTo>
                    <a:pt x="646" y="111"/>
                  </a:lnTo>
                  <a:lnTo>
                    <a:pt x="664" y="113"/>
                  </a:lnTo>
                  <a:lnTo>
                    <a:pt x="664" y="113"/>
                  </a:lnTo>
                  <a:lnTo>
                    <a:pt x="663" y="109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43" y="85"/>
                  </a:lnTo>
                  <a:lnTo>
                    <a:pt x="621" y="68"/>
                  </a:lnTo>
                  <a:lnTo>
                    <a:pt x="597" y="51"/>
                  </a:lnTo>
                  <a:lnTo>
                    <a:pt x="571" y="39"/>
                  </a:lnTo>
                  <a:lnTo>
                    <a:pt x="544" y="27"/>
                  </a:lnTo>
                  <a:lnTo>
                    <a:pt x="515" y="18"/>
                  </a:lnTo>
                  <a:lnTo>
                    <a:pt x="486" y="10"/>
                  </a:lnTo>
                  <a:lnTo>
                    <a:pt x="455" y="6"/>
                  </a:lnTo>
                  <a:lnTo>
                    <a:pt x="455" y="6"/>
                  </a:lnTo>
                  <a:lnTo>
                    <a:pt x="429" y="2"/>
                  </a:lnTo>
                  <a:lnTo>
                    <a:pt x="402" y="0"/>
                  </a:lnTo>
                  <a:lnTo>
                    <a:pt x="376" y="2"/>
                  </a:lnTo>
                  <a:lnTo>
                    <a:pt x="351" y="5"/>
                  </a:lnTo>
                  <a:lnTo>
                    <a:pt x="351" y="5"/>
                  </a:lnTo>
                  <a:lnTo>
                    <a:pt x="339" y="6"/>
                  </a:lnTo>
                  <a:lnTo>
                    <a:pt x="330" y="11"/>
                  </a:lnTo>
                  <a:lnTo>
                    <a:pt x="318" y="13"/>
                  </a:lnTo>
                  <a:lnTo>
                    <a:pt x="314" y="14"/>
                  </a:lnTo>
                  <a:lnTo>
                    <a:pt x="307" y="14"/>
                  </a:lnTo>
                  <a:lnTo>
                    <a:pt x="307" y="14"/>
                  </a:lnTo>
                  <a:lnTo>
                    <a:pt x="262" y="32"/>
                  </a:lnTo>
                  <a:lnTo>
                    <a:pt x="240" y="42"/>
                  </a:lnTo>
                  <a:lnTo>
                    <a:pt x="230" y="47"/>
                  </a:lnTo>
                  <a:lnTo>
                    <a:pt x="220" y="53"/>
                  </a:lnTo>
                  <a:lnTo>
                    <a:pt x="220" y="53"/>
                  </a:lnTo>
                  <a:lnTo>
                    <a:pt x="219" y="53"/>
                  </a:lnTo>
                  <a:lnTo>
                    <a:pt x="217" y="53"/>
                  </a:lnTo>
                  <a:lnTo>
                    <a:pt x="217" y="53"/>
                  </a:lnTo>
                  <a:lnTo>
                    <a:pt x="204" y="63"/>
                  </a:lnTo>
                  <a:lnTo>
                    <a:pt x="193" y="69"/>
                  </a:lnTo>
                  <a:lnTo>
                    <a:pt x="180" y="77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53" y="100"/>
                  </a:lnTo>
                  <a:lnTo>
                    <a:pt x="135" y="116"/>
                  </a:lnTo>
                  <a:lnTo>
                    <a:pt x="119" y="132"/>
                  </a:lnTo>
                  <a:lnTo>
                    <a:pt x="101" y="146"/>
                  </a:lnTo>
                  <a:lnTo>
                    <a:pt x="101" y="146"/>
                  </a:lnTo>
                  <a:lnTo>
                    <a:pt x="103" y="150"/>
                  </a:lnTo>
                  <a:lnTo>
                    <a:pt x="103" y="151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98" y="154"/>
                  </a:lnTo>
                  <a:lnTo>
                    <a:pt x="93" y="158"/>
                  </a:lnTo>
                  <a:lnTo>
                    <a:pt x="88" y="166"/>
                  </a:lnTo>
                  <a:lnTo>
                    <a:pt x="85" y="174"/>
                  </a:lnTo>
                  <a:lnTo>
                    <a:pt x="80" y="183"/>
                  </a:lnTo>
                  <a:lnTo>
                    <a:pt x="80" y="183"/>
                  </a:lnTo>
                  <a:lnTo>
                    <a:pt x="82" y="183"/>
                  </a:lnTo>
                  <a:lnTo>
                    <a:pt x="84" y="185"/>
                  </a:lnTo>
                  <a:lnTo>
                    <a:pt x="85" y="188"/>
                  </a:lnTo>
                  <a:lnTo>
                    <a:pt x="85" y="188"/>
                  </a:lnTo>
                  <a:lnTo>
                    <a:pt x="80" y="195"/>
                  </a:lnTo>
                  <a:lnTo>
                    <a:pt x="77" y="203"/>
                  </a:lnTo>
                  <a:lnTo>
                    <a:pt x="71" y="219"/>
                  </a:lnTo>
                  <a:lnTo>
                    <a:pt x="68" y="227"/>
                  </a:lnTo>
                  <a:lnTo>
                    <a:pt x="63" y="233"/>
                  </a:lnTo>
                  <a:lnTo>
                    <a:pt x="58" y="236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53" y="244"/>
                  </a:lnTo>
                  <a:lnTo>
                    <a:pt x="55" y="249"/>
                  </a:lnTo>
                  <a:lnTo>
                    <a:pt x="55" y="256"/>
                  </a:lnTo>
                  <a:lnTo>
                    <a:pt x="53" y="262"/>
                  </a:lnTo>
                  <a:lnTo>
                    <a:pt x="47" y="272"/>
                  </a:lnTo>
                  <a:lnTo>
                    <a:pt x="39" y="281"/>
                  </a:lnTo>
                  <a:lnTo>
                    <a:pt x="39" y="281"/>
                  </a:lnTo>
                  <a:lnTo>
                    <a:pt x="40" y="285"/>
                  </a:lnTo>
                  <a:lnTo>
                    <a:pt x="40" y="288"/>
                  </a:lnTo>
                  <a:lnTo>
                    <a:pt x="35" y="294"/>
                  </a:lnTo>
                  <a:lnTo>
                    <a:pt x="35" y="294"/>
                  </a:lnTo>
                  <a:lnTo>
                    <a:pt x="35" y="301"/>
                  </a:lnTo>
                  <a:lnTo>
                    <a:pt x="34" y="306"/>
                  </a:lnTo>
                  <a:lnTo>
                    <a:pt x="34" y="310"/>
                  </a:lnTo>
                  <a:lnTo>
                    <a:pt x="34" y="315"/>
                  </a:lnTo>
                  <a:lnTo>
                    <a:pt x="34" y="315"/>
                  </a:lnTo>
                  <a:lnTo>
                    <a:pt x="29" y="327"/>
                  </a:lnTo>
                  <a:lnTo>
                    <a:pt x="21" y="335"/>
                  </a:lnTo>
                  <a:lnTo>
                    <a:pt x="19" y="339"/>
                  </a:lnTo>
                  <a:lnTo>
                    <a:pt x="16" y="344"/>
                  </a:lnTo>
                  <a:lnTo>
                    <a:pt x="16" y="349"/>
                  </a:lnTo>
                  <a:lnTo>
                    <a:pt x="16" y="355"/>
                  </a:lnTo>
                  <a:lnTo>
                    <a:pt x="16" y="355"/>
                  </a:lnTo>
                  <a:lnTo>
                    <a:pt x="13" y="355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8" y="357"/>
                  </a:lnTo>
                  <a:lnTo>
                    <a:pt x="5" y="359"/>
                  </a:lnTo>
                  <a:lnTo>
                    <a:pt x="5" y="359"/>
                  </a:lnTo>
                  <a:lnTo>
                    <a:pt x="3" y="376"/>
                  </a:lnTo>
                  <a:lnTo>
                    <a:pt x="3" y="396"/>
                  </a:lnTo>
                  <a:lnTo>
                    <a:pt x="3" y="436"/>
                  </a:lnTo>
                  <a:lnTo>
                    <a:pt x="3" y="436"/>
                  </a:lnTo>
                  <a:lnTo>
                    <a:pt x="6" y="454"/>
                  </a:lnTo>
                  <a:lnTo>
                    <a:pt x="8" y="471"/>
                  </a:lnTo>
                  <a:lnTo>
                    <a:pt x="8" y="471"/>
                  </a:lnTo>
                  <a:lnTo>
                    <a:pt x="8" y="487"/>
                  </a:lnTo>
                  <a:lnTo>
                    <a:pt x="10" y="495"/>
                  </a:lnTo>
                  <a:lnTo>
                    <a:pt x="11" y="499"/>
                  </a:lnTo>
                  <a:lnTo>
                    <a:pt x="14" y="500"/>
                  </a:lnTo>
                  <a:lnTo>
                    <a:pt x="14" y="500"/>
                  </a:lnTo>
                  <a:lnTo>
                    <a:pt x="14" y="500"/>
                  </a:lnTo>
                  <a:lnTo>
                    <a:pt x="14" y="497"/>
                  </a:lnTo>
                  <a:lnTo>
                    <a:pt x="14" y="495"/>
                  </a:lnTo>
                  <a:lnTo>
                    <a:pt x="18" y="495"/>
                  </a:lnTo>
                  <a:lnTo>
                    <a:pt x="18" y="495"/>
                  </a:lnTo>
                  <a:lnTo>
                    <a:pt x="21" y="497"/>
                  </a:lnTo>
                  <a:lnTo>
                    <a:pt x="23" y="502"/>
                  </a:lnTo>
                  <a:lnTo>
                    <a:pt x="23" y="502"/>
                  </a:lnTo>
                  <a:lnTo>
                    <a:pt x="21" y="505"/>
                  </a:lnTo>
                  <a:lnTo>
                    <a:pt x="19" y="507"/>
                  </a:lnTo>
                  <a:lnTo>
                    <a:pt x="18" y="508"/>
                  </a:lnTo>
                  <a:lnTo>
                    <a:pt x="18" y="513"/>
                  </a:lnTo>
                  <a:lnTo>
                    <a:pt x="18" y="513"/>
                  </a:lnTo>
                  <a:lnTo>
                    <a:pt x="21" y="513"/>
                  </a:lnTo>
                  <a:lnTo>
                    <a:pt x="24" y="511"/>
                  </a:lnTo>
                  <a:lnTo>
                    <a:pt x="29" y="508"/>
                  </a:lnTo>
                  <a:lnTo>
                    <a:pt x="32" y="503"/>
                  </a:lnTo>
                  <a:lnTo>
                    <a:pt x="39" y="499"/>
                  </a:lnTo>
                  <a:lnTo>
                    <a:pt x="39" y="499"/>
                  </a:lnTo>
                  <a:lnTo>
                    <a:pt x="37" y="495"/>
                  </a:lnTo>
                  <a:lnTo>
                    <a:pt x="39" y="492"/>
                  </a:lnTo>
                  <a:lnTo>
                    <a:pt x="39" y="492"/>
                  </a:lnTo>
                  <a:lnTo>
                    <a:pt x="40" y="491"/>
                  </a:lnTo>
                  <a:lnTo>
                    <a:pt x="43" y="489"/>
                  </a:lnTo>
                  <a:lnTo>
                    <a:pt x="45" y="489"/>
                  </a:lnTo>
                  <a:lnTo>
                    <a:pt x="47" y="486"/>
                  </a:lnTo>
                  <a:lnTo>
                    <a:pt x="47" y="486"/>
                  </a:lnTo>
                  <a:lnTo>
                    <a:pt x="42" y="486"/>
                  </a:lnTo>
                  <a:lnTo>
                    <a:pt x="39" y="486"/>
                  </a:lnTo>
                  <a:lnTo>
                    <a:pt x="39" y="486"/>
                  </a:lnTo>
                  <a:lnTo>
                    <a:pt x="42" y="479"/>
                  </a:lnTo>
                  <a:lnTo>
                    <a:pt x="45" y="473"/>
                  </a:lnTo>
                  <a:lnTo>
                    <a:pt x="50" y="468"/>
                  </a:lnTo>
                  <a:lnTo>
                    <a:pt x="53" y="468"/>
                  </a:lnTo>
                  <a:lnTo>
                    <a:pt x="56" y="468"/>
                  </a:lnTo>
                  <a:lnTo>
                    <a:pt x="56" y="468"/>
                  </a:lnTo>
                  <a:lnTo>
                    <a:pt x="56" y="465"/>
                  </a:lnTo>
                  <a:lnTo>
                    <a:pt x="53" y="465"/>
                  </a:lnTo>
                  <a:lnTo>
                    <a:pt x="51" y="465"/>
                  </a:lnTo>
                  <a:lnTo>
                    <a:pt x="53" y="463"/>
                  </a:lnTo>
                  <a:lnTo>
                    <a:pt x="53" y="463"/>
                  </a:lnTo>
                  <a:lnTo>
                    <a:pt x="53" y="463"/>
                  </a:lnTo>
                  <a:lnTo>
                    <a:pt x="55" y="462"/>
                  </a:lnTo>
                  <a:lnTo>
                    <a:pt x="55" y="462"/>
                  </a:lnTo>
                  <a:lnTo>
                    <a:pt x="53" y="462"/>
                  </a:lnTo>
                  <a:lnTo>
                    <a:pt x="53" y="462"/>
                  </a:lnTo>
                  <a:lnTo>
                    <a:pt x="53" y="460"/>
                  </a:lnTo>
                  <a:lnTo>
                    <a:pt x="56" y="457"/>
                  </a:lnTo>
                  <a:lnTo>
                    <a:pt x="61" y="454"/>
                  </a:lnTo>
                  <a:lnTo>
                    <a:pt x="66" y="454"/>
                  </a:lnTo>
                  <a:lnTo>
                    <a:pt x="66" y="454"/>
                  </a:lnTo>
                  <a:lnTo>
                    <a:pt x="63" y="449"/>
                  </a:lnTo>
                  <a:lnTo>
                    <a:pt x="63" y="449"/>
                  </a:lnTo>
                  <a:lnTo>
                    <a:pt x="63" y="442"/>
                  </a:lnTo>
                  <a:lnTo>
                    <a:pt x="63" y="436"/>
                  </a:lnTo>
                  <a:lnTo>
                    <a:pt x="60" y="421"/>
                  </a:lnTo>
                  <a:lnTo>
                    <a:pt x="58" y="413"/>
                  </a:lnTo>
                  <a:lnTo>
                    <a:pt x="58" y="407"/>
                  </a:lnTo>
                  <a:lnTo>
                    <a:pt x="60" y="401"/>
                  </a:lnTo>
                  <a:lnTo>
                    <a:pt x="64" y="397"/>
                  </a:lnTo>
                  <a:lnTo>
                    <a:pt x="64" y="397"/>
                  </a:lnTo>
                  <a:lnTo>
                    <a:pt x="63" y="380"/>
                  </a:lnTo>
                  <a:lnTo>
                    <a:pt x="61" y="364"/>
                  </a:lnTo>
                  <a:lnTo>
                    <a:pt x="61" y="346"/>
                  </a:lnTo>
                  <a:lnTo>
                    <a:pt x="63" y="327"/>
                  </a:lnTo>
                  <a:lnTo>
                    <a:pt x="63" y="327"/>
                  </a:lnTo>
                  <a:lnTo>
                    <a:pt x="63" y="325"/>
                  </a:lnTo>
                  <a:lnTo>
                    <a:pt x="60" y="323"/>
                  </a:lnTo>
                  <a:lnTo>
                    <a:pt x="58" y="323"/>
                  </a:lnTo>
                  <a:lnTo>
                    <a:pt x="58" y="320"/>
                  </a:lnTo>
                  <a:lnTo>
                    <a:pt x="58" y="320"/>
                  </a:lnTo>
                  <a:lnTo>
                    <a:pt x="60" y="318"/>
                  </a:lnTo>
                  <a:lnTo>
                    <a:pt x="61" y="317"/>
                  </a:lnTo>
                  <a:lnTo>
                    <a:pt x="63" y="315"/>
                  </a:lnTo>
                  <a:lnTo>
                    <a:pt x="63" y="312"/>
                  </a:lnTo>
                  <a:lnTo>
                    <a:pt x="63" y="312"/>
                  </a:lnTo>
                  <a:lnTo>
                    <a:pt x="66" y="299"/>
                  </a:lnTo>
                  <a:lnTo>
                    <a:pt x="69" y="286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2" y="256"/>
                  </a:lnTo>
                  <a:lnTo>
                    <a:pt x="76" y="249"/>
                  </a:lnTo>
                  <a:lnTo>
                    <a:pt x="80" y="238"/>
                  </a:lnTo>
                  <a:lnTo>
                    <a:pt x="87" y="225"/>
                  </a:lnTo>
                  <a:lnTo>
                    <a:pt x="87" y="219"/>
                  </a:lnTo>
                  <a:lnTo>
                    <a:pt x="87" y="212"/>
                  </a:lnTo>
                  <a:lnTo>
                    <a:pt x="87" y="212"/>
                  </a:lnTo>
                  <a:lnTo>
                    <a:pt x="92" y="207"/>
                  </a:lnTo>
                  <a:lnTo>
                    <a:pt x="96" y="199"/>
                  </a:lnTo>
                  <a:lnTo>
                    <a:pt x="98" y="193"/>
                  </a:lnTo>
                  <a:lnTo>
                    <a:pt x="98" y="185"/>
                  </a:lnTo>
                  <a:lnTo>
                    <a:pt x="98" y="185"/>
                  </a:lnTo>
                  <a:lnTo>
                    <a:pt x="105" y="187"/>
                  </a:lnTo>
                  <a:lnTo>
                    <a:pt x="111" y="185"/>
                  </a:lnTo>
                  <a:lnTo>
                    <a:pt x="117" y="182"/>
                  </a:lnTo>
                  <a:lnTo>
                    <a:pt x="121" y="177"/>
                  </a:lnTo>
                  <a:lnTo>
                    <a:pt x="121" y="177"/>
                  </a:lnTo>
                  <a:lnTo>
                    <a:pt x="119" y="174"/>
                  </a:lnTo>
                  <a:lnTo>
                    <a:pt x="117" y="170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9" y="158"/>
                  </a:lnTo>
                  <a:lnTo>
                    <a:pt x="124" y="151"/>
                  </a:lnTo>
                  <a:lnTo>
                    <a:pt x="135" y="138"/>
                  </a:lnTo>
                  <a:lnTo>
                    <a:pt x="146" y="127"/>
                  </a:lnTo>
                  <a:lnTo>
                    <a:pt x="151" y="119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9" y="111"/>
                  </a:lnTo>
                  <a:lnTo>
                    <a:pt x="162" y="109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87" y="90"/>
                  </a:lnTo>
                  <a:lnTo>
                    <a:pt x="211" y="77"/>
                  </a:lnTo>
                  <a:lnTo>
                    <a:pt x="235" y="66"/>
                  </a:lnTo>
                  <a:lnTo>
                    <a:pt x="261" y="56"/>
                  </a:lnTo>
                  <a:lnTo>
                    <a:pt x="289" y="50"/>
                  </a:lnTo>
                  <a:lnTo>
                    <a:pt x="317" y="43"/>
                  </a:lnTo>
                  <a:lnTo>
                    <a:pt x="347" y="42"/>
                  </a:lnTo>
                  <a:lnTo>
                    <a:pt x="378" y="42"/>
                  </a:lnTo>
                  <a:lnTo>
                    <a:pt x="378" y="42"/>
                  </a:lnTo>
                  <a:lnTo>
                    <a:pt x="381" y="45"/>
                  </a:lnTo>
                  <a:lnTo>
                    <a:pt x="383" y="48"/>
                  </a:lnTo>
                  <a:lnTo>
                    <a:pt x="383" y="48"/>
                  </a:lnTo>
                  <a:lnTo>
                    <a:pt x="392" y="50"/>
                  </a:lnTo>
                  <a:lnTo>
                    <a:pt x="404" y="53"/>
                  </a:lnTo>
                  <a:lnTo>
                    <a:pt x="404" y="53"/>
                  </a:lnTo>
                  <a:lnTo>
                    <a:pt x="408" y="56"/>
                  </a:lnTo>
                  <a:lnTo>
                    <a:pt x="413" y="60"/>
                  </a:lnTo>
                  <a:lnTo>
                    <a:pt x="425" y="63"/>
                  </a:lnTo>
                  <a:lnTo>
                    <a:pt x="436" y="66"/>
                  </a:lnTo>
                  <a:lnTo>
                    <a:pt x="447" y="69"/>
                  </a:lnTo>
                  <a:lnTo>
                    <a:pt x="447" y="69"/>
                  </a:lnTo>
                  <a:lnTo>
                    <a:pt x="478" y="84"/>
                  </a:lnTo>
                  <a:lnTo>
                    <a:pt x="508" y="97"/>
                  </a:lnTo>
                  <a:lnTo>
                    <a:pt x="508" y="97"/>
                  </a:lnTo>
                  <a:lnTo>
                    <a:pt x="550" y="114"/>
                  </a:lnTo>
                  <a:lnTo>
                    <a:pt x="569" y="124"/>
                  </a:lnTo>
                  <a:lnTo>
                    <a:pt x="577" y="129"/>
                  </a:lnTo>
                  <a:lnTo>
                    <a:pt x="585" y="135"/>
                  </a:lnTo>
                  <a:lnTo>
                    <a:pt x="585" y="135"/>
                  </a:lnTo>
                  <a:lnTo>
                    <a:pt x="593" y="143"/>
                  </a:lnTo>
                  <a:lnTo>
                    <a:pt x="600" y="151"/>
                  </a:lnTo>
                  <a:lnTo>
                    <a:pt x="609" y="170"/>
                  </a:lnTo>
                  <a:lnTo>
                    <a:pt x="618" y="191"/>
                  </a:lnTo>
                  <a:lnTo>
                    <a:pt x="627" y="212"/>
                  </a:lnTo>
                  <a:lnTo>
                    <a:pt x="627" y="212"/>
                  </a:lnTo>
                  <a:lnTo>
                    <a:pt x="635" y="227"/>
                  </a:lnTo>
                  <a:lnTo>
                    <a:pt x="643" y="243"/>
                  </a:lnTo>
                  <a:lnTo>
                    <a:pt x="643" y="243"/>
                  </a:lnTo>
                  <a:lnTo>
                    <a:pt x="635" y="238"/>
                  </a:lnTo>
                  <a:lnTo>
                    <a:pt x="630" y="233"/>
                  </a:lnTo>
                  <a:lnTo>
                    <a:pt x="629" y="228"/>
                  </a:lnTo>
                  <a:lnTo>
                    <a:pt x="629" y="228"/>
                  </a:lnTo>
                  <a:lnTo>
                    <a:pt x="626" y="228"/>
                  </a:lnTo>
                  <a:lnTo>
                    <a:pt x="624" y="228"/>
                  </a:lnTo>
                  <a:lnTo>
                    <a:pt x="624" y="227"/>
                  </a:lnTo>
                  <a:lnTo>
                    <a:pt x="621" y="228"/>
                  </a:lnTo>
                  <a:lnTo>
                    <a:pt x="621" y="228"/>
                  </a:lnTo>
                  <a:lnTo>
                    <a:pt x="616" y="222"/>
                  </a:lnTo>
                  <a:lnTo>
                    <a:pt x="609" y="217"/>
                  </a:lnTo>
                  <a:lnTo>
                    <a:pt x="603" y="212"/>
                  </a:lnTo>
                  <a:lnTo>
                    <a:pt x="595" y="209"/>
                  </a:lnTo>
                  <a:lnTo>
                    <a:pt x="595" y="209"/>
                  </a:lnTo>
                  <a:lnTo>
                    <a:pt x="592" y="206"/>
                  </a:lnTo>
                  <a:lnTo>
                    <a:pt x="589" y="203"/>
                  </a:lnTo>
                  <a:lnTo>
                    <a:pt x="579" y="196"/>
                  </a:lnTo>
                  <a:lnTo>
                    <a:pt x="558" y="188"/>
                  </a:lnTo>
                  <a:lnTo>
                    <a:pt x="558" y="188"/>
                  </a:lnTo>
                  <a:lnTo>
                    <a:pt x="552" y="185"/>
                  </a:lnTo>
                  <a:lnTo>
                    <a:pt x="545" y="179"/>
                  </a:lnTo>
                  <a:lnTo>
                    <a:pt x="539" y="174"/>
                  </a:lnTo>
                  <a:lnTo>
                    <a:pt x="536" y="172"/>
                  </a:lnTo>
                  <a:lnTo>
                    <a:pt x="531" y="172"/>
                  </a:lnTo>
                  <a:lnTo>
                    <a:pt x="531" y="172"/>
                  </a:lnTo>
                  <a:lnTo>
                    <a:pt x="532" y="175"/>
                  </a:lnTo>
                  <a:lnTo>
                    <a:pt x="536" y="177"/>
                  </a:lnTo>
                  <a:lnTo>
                    <a:pt x="539" y="177"/>
                  </a:lnTo>
                  <a:lnTo>
                    <a:pt x="540" y="177"/>
                  </a:lnTo>
                  <a:lnTo>
                    <a:pt x="540" y="177"/>
                  </a:lnTo>
                  <a:lnTo>
                    <a:pt x="540" y="179"/>
                  </a:lnTo>
                  <a:lnTo>
                    <a:pt x="539" y="180"/>
                  </a:lnTo>
                  <a:lnTo>
                    <a:pt x="537" y="182"/>
                  </a:lnTo>
                  <a:lnTo>
                    <a:pt x="537" y="183"/>
                  </a:lnTo>
                  <a:lnTo>
                    <a:pt x="537" y="183"/>
                  </a:lnTo>
                  <a:lnTo>
                    <a:pt x="542" y="188"/>
                  </a:lnTo>
                  <a:lnTo>
                    <a:pt x="545" y="191"/>
                  </a:lnTo>
                  <a:lnTo>
                    <a:pt x="553" y="199"/>
                  </a:lnTo>
                  <a:lnTo>
                    <a:pt x="553" y="199"/>
                  </a:lnTo>
                  <a:lnTo>
                    <a:pt x="556" y="204"/>
                  </a:lnTo>
                  <a:lnTo>
                    <a:pt x="560" y="211"/>
                  </a:lnTo>
                  <a:lnTo>
                    <a:pt x="560" y="211"/>
                  </a:lnTo>
                  <a:lnTo>
                    <a:pt x="568" y="219"/>
                  </a:lnTo>
                  <a:lnTo>
                    <a:pt x="579" y="227"/>
                  </a:lnTo>
                  <a:lnTo>
                    <a:pt x="589" y="235"/>
                  </a:lnTo>
                  <a:lnTo>
                    <a:pt x="597" y="243"/>
                  </a:lnTo>
                  <a:lnTo>
                    <a:pt x="597" y="243"/>
                  </a:lnTo>
                  <a:lnTo>
                    <a:pt x="605" y="253"/>
                  </a:lnTo>
                  <a:lnTo>
                    <a:pt x="608" y="259"/>
                  </a:lnTo>
                  <a:lnTo>
                    <a:pt x="613" y="264"/>
                  </a:lnTo>
                  <a:lnTo>
                    <a:pt x="613" y="264"/>
                  </a:lnTo>
                  <a:lnTo>
                    <a:pt x="621" y="269"/>
                  </a:lnTo>
                  <a:lnTo>
                    <a:pt x="629" y="272"/>
                  </a:lnTo>
                  <a:lnTo>
                    <a:pt x="629" y="272"/>
                  </a:lnTo>
                  <a:lnTo>
                    <a:pt x="635" y="278"/>
                  </a:lnTo>
                  <a:lnTo>
                    <a:pt x="640" y="286"/>
                  </a:lnTo>
                  <a:lnTo>
                    <a:pt x="646" y="294"/>
                  </a:lnTo>
                  <a:lnTo>
                    <a:pt x="653" y="301"/>
                  </a:lnTo>
                  <a:lnTo>
                    <a:pt x="653" y="301"/>
                  </a:lnTo>
                  <a:lnTo>
                    <a:pt x="661" y="310"/>
                  </a:lnTo>
                  <a:lnTo>
                    <a:pt x="667" y="320"/>
                  </a:lnTo>
                  <a:lnTo>
                    <a:pt x="677" y="328"/>
                  </a:lnTo>
                  <a:lnTo>
                    <a:pt x="687" y="335"/>
                  </a:lnTo>
                  <a:lnTo>
                    <a:pt x="687" y="335"/>
                  </a:lnTo>
                  <a:lnTo>
                    <a:pt x="690" y="344"/>
                  </a:lnTo>
                  <a:lnTo>
                    <a:pt x="690" y="349"/>
                  </a:lnTo>
                  <a:lnTo>
                    <a:pt x="688" y="354"/>
                  </a:lnTo>
                  <a:lnTo>
                    <a:pt x="688" y="354"/>
                  </a:lnTo>
                  <a:lnTo>
                    <a:pt x="680" y="349"/>
                  </a:lnTo>
                  <a:lnTo>
                    <a:pt x="674" y="341"/>
                  </a:lnTo>
                  <a:lnTo>
                    <a:pt x="669" y="331"/>
                  </a:lnTo>
                  <a:lnTo>
                    <a:pt x="663" y="325"/>
                  </a:lnTo>
                  <a:lnTo>
                    <a:pt x="663" y="325"/>
                  </a:lnTo>
                  <a:lnTo>
                    <a:pt x="658" y="317"/>
                  </a:lnTo>
                  <a:lnTo>
                    <a:pt x="653" y="310"/>
                  </a:lnTo>
                  <a:lnTo>
                    <a:pt x="640" y="298"/>
                  </a:lnTo>
                  <a:lnTo>
                    <a:pt x="626" y="286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09" y="272"/>
                  </a:lnTo>
                  <a:lnTo>
                    <a:pt x="606" y="272"/>
                  </a:lnTo>
                  <a:lnTo>
                    <a:pt x="606" y="272"/>
                  </a:lnTo>
                  <a:lnTo>
                    <a:pt x="590" y="257"/>
                  </a:lnTo>
                  <a:lnTo>
                    <a:pt x="571" y="246"/>
                  </a:lnTo>
                  <a:lnTo>
                    <a:pt x="561" y="241"/>
                  </a:lnTo>
                  <a:lnTo>
                    <a:pt x="550" y="236"/>
                  </a:lnTo>
                  <a:lnTo>
                    <a:pt x="539" y="233"/>
                  </a:lnTo>
                  <a:lnTo>
                    <a:pt x="526" y="232"/>
                  </a:lnTo>
                  <a:lnTo>
                    <a:pt x="526" y="232"/>
                  </a:lnTo>
                  <a:lnTo>
                    <a:pt x="536" y="243"/>
                  </a:lnTo>
                  <a:lnTo>
                    <a:pt x="547" y="251"/>
                  </a:lnTo>
                  <a:lnTo>
                    <a:pt x="573" y="267"/>
                  </a:lnTo>
                  <a:lnTo>
                    <a:pt x="573" y="267"/>
                  </a:lnTo>
                  <a:lnTo>
                    <a:pt x="573" y="270"/>
                  </a:lnTo>
                  <a:lnTo>
                    <a:pt x="574" y="273"/>
                  </a:lnTo>
                  <a:lnTo>
                    <a:pt x="579" y="277"/>
                  </a:lnTo>
                  <a:lnTo>
                    <a:pt x="590" y="281"/>
                  </a:lnTo>
                  <a:lnTo>
                    <a:pt x="590" y="281"/>
                  </a:lnTo>
                  <a:lnTo>
                    <a:pt x="590" y="283"/>
                  </a:lnTo>
                  <a:lnTo>
                    <a:pt x="589" y="286"/>
                  </a:lnTo>
                  <a:lnTo>
                    <a:pt x="589" y="286"/>
                  </a:lnTo>
                  <a:lnTo>
                    <a:pt x="600" y="296"/>
                  </a:lnTo>
                  <a:lnTo>
                    <a:pt x="609" y="307"/>
                  </a:lnTo>
                  <a:lnTo>
                    <a:pt x="629" y="330"/>
                  </a:lnTo>
                  <a:lnTo>
                    <a:pt x="646" y="352"/>
                  </a:lnTo>
                  <a:lnTo>
                    <a:pt x="666" y="375"/>
                  </a:lnTo>
                  <a:lnTo>
                    <a:pt x="666" y="375"/>
                  </a:lnTo>
                  <a:lnTo>
                    <a:pt x="672" y="388"/>
                  </a:lnTo>
                  <a:lnTo>
                    <a:pt x="680" y="402"/>
                  </a:lnTo>
                  <a:lnTo>
                    <a:pt x="688" y="417"/>
                  </a:lnTo>
                  <a:lnTo>
                    <a:pt x="692" y="425"/>
                  </a:lnTo>
                  <a:lnTo>
                    <a:pt x="692" y="431"/>
                  </a:lnTo>
                  <a:lnTo>
                    <a:pt x="692" y="431"/>
                  </a:lnTo>
                  <a:lnTo>
                    <a:pt x="692" y="437"/>
                  </a:lnTo>
                  <a:lnTo>
                    <a:pt x="688" y="442"/>
                  </a:lnTo>
                  <a:lnTo>
                    <a:pt x="685" y="449"/>
                  </a:lnTo>
                  <a:lnTo>
                    <a:pt x="683" y="457"/>
                  </a:lnTo>
                  <a:lnTo>
                    <a:pt x="683" y="457"/>
                  </a:lnTo>
                  <a:lnTo>
                    <a:pt x="680" y="474"/>
                  </a:lnTo>
                  <a:lnTo>
                    <a:pt x="680" y="474"/>
                  </a:lnTo>
                  <a:lnTo>
                    <a:pt x="677" y="495"/>
                  </a:lnTo>
                  <a:lnTo>
                    <a:pt x="677" y="495"/>
                  </a:lnTo>
                  <a:lnTo>
                    <a:pt x="679" y="505"/>
                  </a:lnTo>
                  <a:lnTo>
                    <a:pt x="680" y="516"/>
                  </a:lnTo>
                  <a:lnTo>
                    <a:pt x="682" y="526"/>
                  </a:lnTo>
                  <a:lnTo>
                    <a:pt x="683" y="537"/>
                  </a:lnTo>
                  <a:lnTo>
                    <a:pt x="683" y="537"/>
                  </a:lnTo>
                  <a:lnTo>
                    <a:pt x="682" y="548"/>
                  </a:lnTo>
                  <a:lnTo>
                    <a:pt x="679" y="558"/>
                  </a:lnTo>
                  <a:lnTo>
                    <a:pt x="674" y="568"/>
                  </a:lnTo>
                  <a:lnTo>
                    <a:pt x="669" y="577"/>
                  </a:lnTo>
                  <a:lnTo>
                    <a:pt x="658" y="595"/>
                  </a:lnTo>
                  <a:lnTo>
                    <a:pt x="653" y="603"/>
                  </a:lnTo>
                  <a:lnTo>
                    <a:pt x="650" y="611"/>
                  </a:lnTo>
                  <a:lnTo>
                    <a:pt x="650" y="611"/>
                  </a:lnTo>
                  <a:lnTo>
                    <a:pt x="635" y="624"/>
                  </a:lnTo>
                  <a:lnTo>
                    <a:pt x="622" y="637"/>
                  </a:lnTo>
                  <a:lnTo>
                    <a:pt x="609" y="651"/>
                  </a:lnTo>
                  <a:lnTo>
                    <a:pt x="601" y="658"/>
                  </a:lnTo>
                  <a:lnTo>
                    <a:pt x="593" y="663"/>
                  </a:lnTo>
                  <a:lnTo>
                    <a:pt x="593" y="663"/>
                  </a:lnTo>
                  <a:lnTo>
                    <a:pt x="590" y="666"/>
                  </a:lnTo>
                  <a:lnTo>
                    <a:pt x="589" y="671"/>
                  </a:lnTo>
                  <a:lnTo>
                    <a:pt x="589" y="671"/>
                  </a:lnTo>
                  <a:lnTo>
                    <a:pt x="571" y="679"/>
                  </a:lnTo>
                  <a:lnTo>
                    <a:pt x="555" y="688"/>
                  </a:lnTo>
                  <a:lnTo>
                    <a:pt x="547" y="692"/>
                  </a:lnTo>
                  <a:lnTo>
                    <a:pt x="537" y="695"/>
                  </a:lnTo>
                  <a:lnTo>
                    <a:pt x="527" y="696"/>
                  </a:lnTo>
                  <a:lnTo>
                    <a:pt x="516" y="698"/>
                  </a:lnTo>
                  <a:lnTo>
                    <a:pt x="516" y="698"/>
                  </a:lnTo>
                  <a:lnTo>
                    <a:pt x="510" y="703"/>
                  </a:lnTo>
                  <a:lnTo>
                    <a:pt x="503" y="708"/>
                  </a:lnTo>
                  <a:lnTo>
                    <a:pt x="503" y="708"/>
                  </a:lnTo>
                  <a:lnTo>
                    <a:pt x="495" y="708"/>
                  </a:lnTo>
                  <a:lnTo>
                    <a:pt x="487" y="709"/>
                  </a:lnTo>
                  <a:lnTo>
                    <a:pt x="474" y="716"/>
                  </a:lnTo>
                  <a:lnTo>
                    <a:pt x="474" y="716"/>
                  </a:lnTo>
                  <a:lnTo>
                    <a:pt x="466" y="717"/>
                  </a:lnTo>
                  <a:lnTo>
                    <a:pt x="457" y="719"/>
                  </a:lnTo>
                  <a:lnTo>
                    <a:pt x="437" y="719"/>
                  </a:lnTo>
                  <a:lnTo>
                    <a:pt x="437" y="719"/>
                  </a:lnTo>
                  <a:lnTo>
                    <a:pt x="423" y="721"/>
                  </a:lnTo>
                  <a:lnTo>
                    <a:pt x="407" y="721"/>
                  </a:lnTo>
                  <a:lnTo>
                    <a:pt x="375" y="719"/>
                  </a:lnTo>
                  <a:lnTo>
                    <a:pt x="343" y="714"/>
                  </a:lnTo>
                  <a:lnTo>
                    <a:pt x="315" y="706"/>
                  </a:lnTo>
                  <a:lnTo>
                    <a:pt x="315" y="706"/>
                  </a:lnTo>
                  <a:lnTo>
                    <a:pt x="301" y="701"/>
                  </a:lnTo>
                  <a:lnTo>
                    <a:pt x="288" y="695"/>
                  </a:lnTo>
                  <a:lnTo>
                    <a:pt x="288" y="695"/>
                  </a:lnTo>
                  <a:lnTo>
                    <a:pt x="278" y="693"/>
                  </a:lnTo>
                  <a:lnTo>
                    <a:pt x="269" y="690"/>
                  </a:lnTo>
                  <a:lnTo>
                    <a:pt x="262" y="687"/>
                  </a:lnTo>
                  <a:lnTo>
                    <a:pt x="259" y="685"/>
                  </a:lnTo>
                  <a:lnTo>
                    <a:pt x="256" y="680"/>
                  </a:lnTo>
                  <a:lnTo>
                    <a:pt x="256" y="680"/>
                  </a:lnTo>
                  <a:lnTo>
                    <a:pt x="252" y="682"/>
                  </a:lnTo>
                  <a:lnTo>
                    <a:pt x="251" y="682"/>
                  </a:lnTo>
                  <a:lnTo>
                    <a:pt x="248" y="682"/>
                  </a:lnTo>
                  <a:lnTo>
                    <a:pt x="248" y="682"/>
                  </a:lnTo>
                  <a:lnTo>
                    <a:pt x="227" y="668"/>
                  </a:lnTo>
                  <a:lnTo>
                    <a:pt x="204" y="656"/>
                  </a:lnTo>
                  <a:lnTo>
                    <a:pt x="204" y="656"/>
                  </a:lnTo>
                  <a:lnTo>
                    <a:pt x="198" y="648"/>
                  </a:lnTo>
                  <a:lnTo>
                    <a:pt x="191" y="640"/>
                  </a:lnTo>
                  <a:lnTo>
                    <a:pt x="177" y="627"/>
                  </a:lnTo>
                  <a:lnTo>
                    <a:pt x="162" y="614"/>
                  </a:lnTo>
                  <a:lnTo>
                    <a:pt x="156" y="606"/>
                  </a:lnTo>
                  <a:lnTo>
                    <a:pt x="151" y="598"/>
                  </a:lnTo>
                  <a:lnTo>
                    <a:pt x="151" y="598"/>
                  </a:lnTo>
                  <a:lnTo>
                    <a:pt x="142" y="592"/>
                  </a:lnTo>
                  <a:lnTo>
                    <a:pt x="133" y="584"/>
                  </a:lnTo>
                  <a:lnTo>
                    <a:pt x="127" y="576"/>
                  </a:lnTo>
                  <a:lnTo>
                    <a:pt x="121" y="566"/>
                  </a:lnTo>
                  <a:lnTo>
                    <a:pt x="108" y="547"/>
                  </a:lnTo>
                  <a:lnTo>
                    <a:pt x="101" y="537"/>
                  </a:lnTo>
                  <a:lnTo>
                    <a:pt x="93" y="529"/>
                  </a:lnTo>
                  <a:lnTo>
                    <a:pt x="93" y="529"/>
                  </a:lnTo>
                  <a:lnTo>
                    <a:pt x="93" y="532"/>
                  </a:lnTo>
                  <a:lnTo>
                    <a:pt x="92" y="536"/>
                  </a:lnTo>
                  <a:lnTo>
                    <a:pt x="93" y="544"/>
                  </a:lnTo>
                  <a:lnTo>
                    <a:pt x="95" y="552"/>
                  </a:lnTo>
                  <a:lnTo>
                    <a:pt x="95" y="555"/>
                  </a:lnTo>
                  <a:lnTo>
                    <a:pt x="92" y="558"/>
                  </a:lnTo>
                  <a:lnTo>
                    <a:pt x="92" y="558"/>
                  </a:lnTo>
                  <a:lnTo>
                    <a:pt x="95" y="568"/>
                  </a:lnTo>
                  <a:lnTo>
                    <a:pt x="98" y="581"/>
                  </a:lnTo>
                  <a:lnTo>
                    <a:pt x="100" y="594"/>
                  </a:lnTo>
                  <a:lnTo>
                    <a:pt x="98" y="606"/>
                  </a:lnTo>
                  <a:lnTo>
                    <a:pt x="98" y="606"/>
                  </a:lnTo>
                  <a:lnTo>
                    <a:pt x="101" y="608"/>
                  </a:lnTo>
                  <a:lnTo>
                    <a:pt x="105" y="611"/>
                  </a:lnTo>
                  <a:lnTo>
                    <a:pt x="108" y="618"/>
                  </a:lnTo>
                  <a:lnTo>
                    <a:pt x="108" y="621"/>
                  </a:lnTo>
                  <a:lnTo>
                    <a:pt x="106" y="624"/>
                  </a:lnTo>
                  <a:lnTo>
                    <a:pt x="105" y="627"/>
                  </a:lnTo>
                  <a:lnTo>
                    <a:pt x="101" y="629"/>
                  </a:lnTo>
                  <a:lnTo>
                    <a:pt x="101" y="629"/>
                  </a:lnTo>
                  <a:lnTo>
                    <a:pt x="101" y="637"/>
                  </a:lnTo>
                  <a:lnTo>
                    <a:pt x="105" y="643"/>
                  </a:lnTo>
                  <a:lnTo>
                    <a:pt x="108" y="651"/>
                  </a:lnTo>
                  <a:lnTo>
                    <a:pt x="109" y="659"/>
                  </a:lnTo>
                  <a:lnTo>
                    <a:pt x="109" y="659"/>
                  </a:lnTo>
                  <a:lnTo>
                    <a:pt x="113" y="661"/>
                  </a:lnTo>
                  <a:lnTo>
                    <a:pt x="116" y="659"/>
                  </a:lnTo>
                  <a:lnTo>
                    <a:pt x="119" y="658"/>
                  </a:lnTo>
                  <a:lnTo>
                    <a:pt x="121" y="655"/>
                  </a:lnTo>
                  <a:lnTo>
                    <a:pt x="121" y="655"/>
                  </a:lnTo>
                  <a:lnTo>
                    <a:pt x="124" y="659"/>
                  </a:lnTo>
                  <a:lnTo>
                    <a:pt x="125" y="666"/>
                  </a:lnTo>
                  <a:lnTo>
                    <a:pt x="129" y="679"/>
                  </a:lnTo>
                  <a:lnTo>
                    <a:pt x="129" y="679"/>
                  </a:lnTo>
                  <a:lnTo>
                    <a:pt x="132" y="679"/>
                  </a:lnTo>
                  <a:lnTo>
                    <a:pt x="133" y="676"/>
                  </a:lnTo>
                  <a:lnTo>
                    <a:pt x="135" y="674"/>
                  </a:lnTo>
                  <a:lnTo>
                    <a:pt x="138" y="674"/>
                  </a:lnTo>
                  <a:lnTo>
                    <a:pt x="138" y="674"/>
                  </a:lnTo>
                  <a:lnTo>
                    <a:pt x="140" y="676"/>
                  </a:lnTo>
                  <a:lnTo>
                    <a:pt x="143" y="677"/>
                  </a:lnTo>
                  <a:lnTo>
                    <a:pt x="150" y="680"/>
                  </a:lnTo>
                  <a:lnTo>
                    <a:pt x="150" y="680"/>
                  </a:lnTo>
                  <a:lnTo>
                    <a:pt x="150" y="685"/>
                  </a:lnTo>
                  <a:lnTo>
                    <a:pt x="151" y="687"/>
                  </a:lnTo>
                  <a:lnTo>
                    <a:pt x="154" y="688"/>
                  </a:lnTo>
                  <a:lnTo>
                    <a:pt x="158" y="692"/>
                  </a:lnTo>
                  <a:lnTo>
                    <a:pt x="158" y="692"/>
                  </a:lnTo>
                  <a:lnTo>
                    <a:pt x="153" y="693"/>
                  </a:lnTo>
                  <a:lnTo>
                    <a:pt x="153" y="693"/>
                  </a:lnTo>
                  <a:lnTo>
                    <a:pt x="156" y="692"/>
                  </a:lnTo>
                  <a:lnTo>
                    <a:pt x="158" y="693"/>
                  </a:lnTo>
                  <a:lnTo>
                    <a:pt x="161" y="695"/>
                  </a:lnTo>
                  <a:lnTo>
                    <a:pt x="161" y="700"/>
                  </a:lnTo>
                  <a:lnTo>
                    <a:pt x="162" y="703"/>
                  </a:lnTo>
                  <a:lnTo>
                    <a:pt x="162" y="703"/>
                  </a:lnTo>
                  <a:lnTo>
                    <a:pt x="167" y="706"/>
                  </a:lnTo>
                  <a:lnTo>
                    <a:pt x="174" y="711"/>
                  </a:lnTo>
                  <a:lnTo>
                    <a:pt x="179" y="717"/>
                  </a:lnTo>
                  <a:lnTo>
                    <a:pt x="179" y="721"/>
                  </a:lnTo>
                  <a:lnTo>
                    <a:pt x="179" y="724"/>
                  </a:lnTo>
                  <a:lnTo>
                    <a:pt x="179" y="724"/>
                  </a:lnTo>
                  <a:lnTo>
                    <a:pt x="183" y="722"/>
                  </a:lnTo>
                  <a:lnTo>
                    <a:pt x="185" y="719"/>
                  </a:lnTo>
                  <a:lnTo>
                    <a:pt x="187" y="716"/>
                  </a:lnTo>
                  <a:lnTo>
                    <a:pt x="190" y="714"/>
                  </a:lnTo>
                  <a:lnTo>
                    <a:pt x="190" y="714"/>
                  </a:lnTo>
                  <a:lnTo>
                    <a:pt x="193" y="717"/>
                  </a:lnTo>
                  <a:lnTo>
                    <a:pt x="198" y="721"/>
                  </a:lnTo>
                  <a:lnTo>
                    <a:pt x="201" y="722"/>
                  </a:lnTo>
                  <a:lnTo>
                    <a:pt x="207" y="727"/>
                  </a:lnTo>
                  <a:lnTo>
                    <a:pt x="207" y="727"/>
                  </a:lnTo>
                  <a:lnTo>
                    <a:pt x="212" y="719"/>
                  </a:lnTo>
                  <a:lnTo>
                    <a:pt x="214" y="716"/>
                  </a:lnTo>
                  <a:lnTo>
                    <a:pt x="214" y="713"/>
                  </a:lnTo>
                  <a:lnTo>
                    <a:pt x="214" y="713"/>
                  </a:lnTo>
                  <a:lnTo>
                    <a:pt x="214" y="714"/>
                  </a:lnTo>
                  <a:lnTo>
                    <a:pt x="211" y="714"/>
                  </a:lnTo>
                  <a:lnTo>
                    <a:pt x="209" y="709"/>
                  </a:lnTo>
                  <a:lnTo>
                    <a:pt x="209" y="709"/>
                  </a:lnTo>
                  <a:lnTo>
                    <a:pt x="211" y="701"/>
                  </a:lnTo>
                  <a:lnTo>
                    <a:pt x="211" y="693"/>
                  </a:lnTo>
                  <a:lnTo>
                    <a:pt x="211" y="685"/>
                  </a:lnTo>
                  <a:lnTo>
                    <a:pt x="211" y="677"/>
                  </a:lnTo>
                  <a:lnTo>
                    <a:pt x="211" y="677"/>
                  </a:lnTo>
                  <a:lnTo>
                    <a:pt x="217" y="682"/>
                  </a:lnTo>
                  <a:lnTo>
                    <a:pt x="220" y="688"/>
                  </a:lnTo>
                  <a:lnTo>
                    <a:pt x="224" y="696"/>
                  </a:lnTo>
                  <a:lnTo>
                    <a:pt x="228" y="703"/>
                  </a:lnTo>
                  <a:lnTo>
                    <a:pt x="228" y="703"/>
                  </a:lnTo>
                  <a:lnTo>
                    <a:pt x="227" y="708"/>
                  </a:lnTo>
                  <a:lnTo>
                    <a:pt x="225" y="713"/>
                  </a:lnTo>
                  <a:lnTo>
                    <a:pt x="222" y="717"/>
                  </a:lnTo>
                  <a:lnTo>
                    <a:pt x="220" y="724"/>
                  </a:lnTo>
                  <a:lnTo>
                    <a:pt x="220" y="724"/>
                  </a:lnTo>
                  <a:lnTo>
                    <a:pt x="225" y="727"/>
                  </a:lnTo>
                  <a:lnTo>
                    <a:pt x="230" y="730"/>
                  </a:lnTo>
                  <a:lnTo>
                    <a:pt x="236" y="732"/>
                  </a:lnTo>
                  <a:lnTo>
                    <a:pt x="243" y="732"/>
                  </a:lnTo>
                  <a:lnTo>
                    <a:pt x="243" y="732"/>
                  </a:lnTo>
                  <a:lnTo>
                    <a:pt x="246" y="735"/>
                  </a:lnTo>
                  <a:lnTo>
                    <a:pt x="249" y="738"/>
                  </a:lnTo>
                  <a:lnTo>
                    <a:pt x="252" y="746"/>
                  </a:lnTo>
                  <a:lnTo>
                    <a:pt x="261" y="764"/>
                  </a:lnTo>
                  <a:lnTo>
                    <a:pt x="261" y="764"/>
                  </a:lnTo>
                  <a:lnTo>
                    <a:pt x="265" y="764"/>
                  </a:lnTo>
                  <a:lnTo>
                    <a:pt x="272" y="766"/>
                  </a:lnTo>
                  <a:lnTo>
                    <a:pt x="272" y="766"/>
                  </a:lnTo>
                  <a:lnTo>
                    <a:pt x="272" y="770"/>
                  </a:lnTo>
                  <a:lnTo>
                    <a:pt x="272" y="774"/>
                  </a:lnTo>
                  <a:lnTo>
                    <a:pt x="272" y="774"/>
                  </a:lnTo>
                  <a:lnTo>
                    <a:pt x="280" y="772"/>
                  </a:lnTo>
                  <a:lnTo>
                    <a:pt x="286" y="770"/>
                  </a:lnTo>
                  <a:lnTo>
                    <a:pt x="293" y="767"/>
                  </a:lnTo>
                  <a:lnTo>
                    <a:pt x="296" y="767"/>
                  </a:lnTo>
                  <a:lnTo>
                    <a:pt x="299" y="769"/>
                  </a:lnTo>
                  <a:lnTo>
                    <a:pt x="299" y="769"/>
                  </a:lnTo>
                  <a:lnTo>
                    <a:pt x="307" y="764"/>
                  </a:lnTo>
                  <a:lnTo>
                    <a:pt x="315" y="761"/>
                  </a:lnTo>
                  <a:lnTo>
                    <a:pt x="323" y="759"/>
                  </a:lnTo>
                  <a:lnTo>
                    <a:pt x="331" y="758"/>
                  </a:lnTo>
                  <a:lnTo>
                    <a:pt x="351" y="759"/>
                  </a:lnTo>
                  <a:lnTo>
                    <a:pt x="359" y="759"/>
                  </a:lnTo>
                  <a:lnTo>
                    <a:pt x="368" y="758"/>
                  </a:lnTo>
                  <a:lnTo>
                    <a:pt x="368" y="758"/>
                  </a:lnTo>
                  <a:lnTo>
                    <a:pt x="370" y="753"/>
                  </a:lnTo>
                  <a:lnTo>
                    <a:pt x="373" y="751"/>
                  </a:lnTo>
                  <a:lnTo>
                    <a:pt x="383" y="748"/>
                  </a:lnTo>
                  <a:lnTo>
                    <a:pt x="383" y="748"/>
                  </a:lnTo>
                  <a:lnTo>
                    <a:pt x="384" y="751"/>
                  </a:lnTo>
                  <a:lnTo>
                    <a:pt x="384" y="753"/>
                  </a:lnTo>
                  <a:lnTo>
                    <a:pt x="384" y="756"/>
                  </a:lnTo>
                  <a:lnTo>
                    <a:pt x="384" y="758"/>
                  </a:lnTo>
                  <a:lnTo>
                    <a:pt x="384" y="758"/>
                  </a:lnTo>
                  <a:lnTo>
                    <a:pt x="386" y="759"/>
                  </a:lnTo>
                  <a:lnTo>
                    <a:pt x="389" y="761"/>
                  </a:lnTo>
                  <a:lnTo>
                    <a:pt x="391" y="761"/>
                  </a:lnTo>
                  <a:lnTo>
                    <a:pt x="391" y="762"/>
                  </a:lnTo>
                  <a:lnTo>
                    <a:pt x="391" y="762"/>
                  </a:lnTo>
                  <a:lnTo>
                    <a:pt x="397" y="761"/>
                  </a:lnTo>
                  <a:lnTo>
                    <a:pt x="402" y="756"/>
                  </a:lnTo>
                  <a:lnTo>
                    <a:pt x="404" y="753"/>
                  </a:lnTo>
                  <a:lnTo>
                    <a:pt x="402" y="751"/>
                  </a:lnTo>
                  <a:lnTo>
                    <a:pt x="400" y="751"/>
                  </a:lnTo>
                  <a:lnTo>
                    <a:pt x="400" y="751"/>
                  </a:lnTo>
                  <a:lnTo>
                    <a:pt x="413" y="746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6" y="746"/>
                  </a:lnTo>
                  <a:lnTo>
                    <a:pt x="428" y="748"/>
                  </a:lnTo>
                  <a:lnTo>
                    <a:pt x="428" y="750"/>
                  </a:lnTo>
                  <a:lnTo>
                    <a:pt x="428" y="754"/>
                  </a:lnTo>
                  <a:lnTo>
                    <a:pt x="428" y="754"/>
                  </a:lnTo>
                  <a:lnTo>
                    <a:pt x="449" y="753"/>
                  </a:lnTo>
                  <a:lnTo>
                    <a:pt x="468" y="750"/>
                  </a:lnTo>
                  <a:lnTo>
                    <a:pt x="468" y="750"/>
                  </a:lnTo>
                  <a:lnTo>
                    <a:pt x="470" y="754"/>
                  </a:lnTo>
                  <a:lnTo>
                    <a:pt x="470" y="756"/>
                  </a:lnTo>
                  <a:lnTo>
                    <a:pt x="471" y="758"/>
                  </a:lnTo>
                  <a:lnTo>
                    <a:pt x="471" y="758"/>
                  </a:lnTo>
                  <a:lnTo>
                    <a:pt x="474" y="758"/>
                  </a:lnTo>
                  <a:lnTo>
                    <a:pt x="476" y="758"/>
                  </a:lnTo>
                  <a:lnTo>
                    <a:pt x="481" y="756"/>
                  </a:lnTo>
                  <a:lnTo>
                    <a:pt x="484" y="753"/>
                  </a:lnTo>
                  <a:lnTo>
                    <a:pt x="487" y="753"/>
                  </a:lnTo>
                  <a:lnTo>
                    <a:pt x="490" y="753"/>
                  </a:lnTo>
                  <a:lnTo>
                    <a:pt x="490" y="753"/>
                  </a:lnTo>
                  <a:lnTo>
                    <a:pt x="492" y="754"/>
                  </a:lnTo>
                  <a:lnTo>
                    <a:pt x="492" y="758"/>
                  </a:lnTo>
                  <a:lnTo>
                    <a:pt x="492" y="761"/>
                  </a:lnTo>
                  <a:lnTo>
                    <a:pt x="490" y="762"/>
                  </a:lnTo>
                  <a:lnTo>
                    <a:pt x="490" y="762"/>
                  </a:lnTo>
                  <a:lnTo>
                    <a:pt x="495" y="764"/>
                  </a:lnTo>
                  <a:lnTo>
                    <a:pt x="499" y="764"/>
                  </a:lnTo>
                  <a:lnTo>
                    <a:pt x="503" y="762"/>
                  </a:lnTo>
                  <a:lnTo>
                    <a:pt x="510" y="762"/>
                  </a:lnTo>
                  <a:lnTo>
                    <a:pt x="510" y="762"/>
                  </a:lnTo>
                  <a:lnTo>
                    <a:pt x="518" y="758"/>
                  </a:lnTo>
                  <a:lnTo>
                    <a:pt x="518" y="758"/>
                  </a:lnTo>
                  <a:lnTo>
                    <a:pt x="527" y="758"/>
                  </a:lnTo>
                  <a:lnTo>
                    <a:pt x="536" y="756"/>
                  </a:lnTo>
                  <a:lnTo>
                    <a:pt x="548" y="750"/>
                  </a:lnTo>
                  <a:lnTo>
                    <a:pt x="560" y="741"/>
                  </a:lnTo>
                  <a:lnTo>
                    <a:pt x="573" y="733"/>
                  </a:lnTo>
                  <a:lnTo>
                    <a:pt x="573" y="733"/>
                  </a:lnTo>
                  <a:lnTo>
                    <a:pt x="581" y="729"/>
                  </a:lnTo>
                  <a:lnTo>
                    <a:pt x="589" y="722"/>
                  </a:lnTo>
                  <a:lnTo>
                    <a:pt x="589" y="722"/>
                  </a:lnTo>
                  <a:lnTo>
                    <a:pt x="601" y="711"/>
                  </a:lnTo>
                  <a:lnTo>
                    <a:pt x="614" y="698"/>
                  </a:lnTo>
                  <a:lnTo>
                    <a:pt x="638" y="672"/>
                  </a:lnTo>
                  <a:lnTo>
                    <a:pt x="661" y="645"/>
                  </a:lnTo>
                  <a:lnTo>
                    <a:pt x="683" y="619"/>
                  </a:lnTo>
                  <a:lnTo>
                    <a:pt x="683" y="619"/>
                  </a:lnTo>
                  <a:lnTo>
                    <a:pt x="688" y="610"/>
                  </a:lnTo>
                  <a:lnTo>
                    <a:pt x="695" y="603"/>
                  </a:lnTo>
                  <a:lnTo>
                    <a:pt x="708" y="589"/>
                  </a:lnTo>
                  <a:lnTo>
                    <a:pt x="708" y="589"/>
                  </a:lnTo>
                  <a:lnTo>
                    <a:pt x="711" y="590"/>
                  </a:lnTo>
                  <a:lnTo>
                    <a:pt x="712" y="592"/>
                  </a:lnTo>
                  <a:lnTo>
                    <a:pt x="714" y="594"/>
                  </a:lnTo>
                  <a:lnTo>
                    <a:pt x="716" y="594"/>
                  </a:lnTo>
                  <a:lnTo>
                    <a:pt x="716" y="594"/>
                  </a:lnTo>
                  <a:lnTo>
                    <a:pt x="719" y="590"/>
                  </a:lnTo>
                  <a:lnTo>
                    <a:pt x="720" y="587"/>
                  </a:lnTo>
                  <a:lnTo>
                    <a:pt x="722" y="577"/>
                  </a:lnTo>
                  <a:lnTo>
                    <a:pt x="722" y="573"/>
                  </a:lnTo>
                  <a:lnTo>
                    <a:pt x="724" y="569"/>
                  </a:lnTo>
                  <a:lnTo>
                    <a:pt x="727" y="566"/>
                  </a:lnTo>
                  <a:lnTo>
                    <a:pt x="732" y="566"/>
                  </a:lnTo>
                  <a:lnTo>
                    <a:pt x="732" y="566"/>
                  </a:lnTo>
                  <a:lnTo>
                    <a:pt x="735" y="568"/>
                  </a:lnTo>
                  <a:lnTo>
                    <a:pt x="737" y="571"/>
                  </a:lnTo>
                  <a:lnTo>
                    <a:pt x="738" y="574"/>
                  </a:lnTo>
                  <a:lnTo>
                    <a:pt x="738" y="579"/>
                  </a:lnTo>
                  <a:lnTo>
                    <a:pt x="740" y="600"/>
                  </a:lnTo>
                  <a:lnTo>
                    <a:pt x="740" y="600"/>
                  </a:lnTo>
                  <a:lnTo>
                    <a:pt x="741" y="610"/>
                  </a:lnTo>
                  <a:lnTo>
                    <a:pt x="743" y="614"/>
                  </a:lnTo>
                  <a:lnTo>
                    <a:pt x="743" y="619"/>
                  </a:lnTo>
                  <a:lnTo>
                    <a:pt x="743" y="619"/>
                  </a:lnTo>
                  <a:lnTo>
                    <a:pt x="741" y="631"/>
                  </a:lnTo>
                  <a:lnTo>
                    <a:pt x="743" y="635"/>
                  </a:lnTo>
                  <a:lnTo>
                    <a:pt x="745" y="640"/>
                  </a:lnTo>
                  <a:lnTo>
                    <a:pt x="745" y="640"/>
                  </a:lnTo>
                  <a:lnTo>
                    <a:pt x="748" y="637"/>
                  </a:lnTo>
                  <a:lnTo>
                    <a:pt x="751" y="634"/>
                  </a:lnTo>
                  <a:lnTo>
                    <a:pt x="756" y="626"/>
                  </a:lnTo>
                  <a:lnTo>
                    <a:pt x="759" y="616"/>
                  </a:lnTo>
                  <a:lnTo>
                    <a:pt x="761" y="608"/>
                  </a:lnTo>
                  <a:lnTo>
                    <a:pt x="761" y="608"/>
                  </a:lnTo>
                  <a:lnTo>
                    <a:pt x="764" y="584"/>
                  </a:lnTo>
                  <a:lnTo>
                    <a:pt x="765" y="560"/>
                  </a:lnTo>
                  <a:lnTo>
                    <a:pt x="767" y="510"/>
                  </a:lnTo>
                  <a:lnTo>
                    <a:pt x="767" y="510"/>
                  </a:lnTo>
                  <a:lnTo>
                    <a:pt x="769" y="505"/>
                  </a:lnTo>
                  <a:lnTo>
                    <a:pt x="770" y="500"/>
                  </a:lnTo>
                  <a:lnTo>
                    <a:pt x="770" y="500"/>
                  </a:lnTo>
                  <a:lnTo>
                    <a:pt x="769" y="492"/>
                  </a:lnTo>
                  <a:lnTo>
                    <a:pt x="767" y="483"/>
                  </a:lnTo>
                  <a:lnTo>
                    <a:pt x="767" y="483"/>
                  </a:lnTo>
                  <a:lnTo>
                    <a:pt x="767" y="474"/>
                  </a:lnTo>
                  <a:lnTo>
                    <a:pt x="770" y="466"/>
                  </a:lnTo>
                  <a:lnTo>
                    <a:pt x="777" y="452"/>
                  </a:lnTo>
                  <a:lnTo>
                    <a:pt x="778" y="444"/>
                  </a:lnTo>
                  <a:lnTo>
                    <a:pt x="780" y="437"/>
                  </a:lnTo>
                  <a:lnTo>
                    <a:pt x="780" y="429"/>
                  </a:lnTo>
                  <a:lnTo>
                    <a:pt x="777" y="421"/>
                  </a:lnTo>
                  <a:lnTo>
                    <a:pt x="777" y="421"/>
                  </a:lnTo>
                  <a:close/>
                  <a:moveTo>
                    <a:pt x="117" y="639"/>
                  </a:moveTo>
                  <a:lnTo>
                    <a:pt x="117" y="639"/>
                  </a:lnTo>
                  <a:lnTo>
                    <a:pt x="116" y="639"/>
                  </a:lnTo>
                  <a:lnTo>
                    <a:pt x="114" y="640"/>
                  </a:lnTo>
                  <a:lnTo>
                    <a:pt x="113" y="642"/>
                  </a:lnTo>
                  <a:lnTo>
                    <a:pt x="111" y="642"/>
                  </a:lnTo>
                  <a:lnTo>
                    <a:pt x="111" y="642"/>
                  </a:lnTo>
                  <a:lnTo>
                    <a:pt x="109" y="640"/>
                  </a:lnTo>
                  <a:lnTo>
                    <a:pt x="109" y="637"/>
                  </a:lnTo>
                  <a:lnTo>
                    <a:pt x="108" y="634"/>
                  </a:lnTo>
                  <a:lnTo>
                    <a:pt x="108" y="634"/>
                  </a:lnTo>
                  <a:lnTo>
                    <a:pt x="113" y="634"/>
                  </a:lnTo>
                  <a:lnTo>
                    <a:pt x="116" y="634"/>
                  </a:lnTo>
                  <a:lnTo>
                    <a:pt x="117" y="632"/>
                  </a:lnTo>
                  <a:lnTo>
                    <a:pt x="117" y="632"/>
                  </a:lnTo>
                  <a:lnTo>
                    <a:pt x="117" y="635"/>
                  </a:lnTo>
                  <a:lnTo>
                    <a:pt x="117" y="639"/>
                  </a:lnTo>
                  <a:lnTo>
                    <a:pt x="117" y="639"/>
                  </a:lnTo>
                  <a:close/>
                  <a:moveTo>
                    <a:pt x="212" y="676"/>
                  </a:moveTo>
                  <a:lnTo>
                    <a:pt x="212" y="676"/>
                  </a:lnTo>
                  <a:lnTo>
                    <a:pt x="209" y="674"/>
                  </a:lnTo>
                  <a:lnTo>
                    <a:pt x="204" y="674"/>
                  </a:lnTo>
                  <a:lnTo>
                    <a:pt x="204" y="674"/>
                  </a:lnTo>
                  <a:lnTo>
                    <a:pt x="204" y="671"/>
                  </a:lnTo>
                  <a:lnTo>
                    <a:pt x="204" y="669"/>
                  </a:lnTo>
                  <a:lnTo>
                    <a:pt x="203" y="669"/>
                  </a:lnTo>
                  <a:lnTo>
                    <a:pt x="203" y="669"/>
                  </a:lnTo>
                  <a:lnTo>
                    <a:pt x="204" y="668"/>
                  </a:lnTo>
                  <a:lnTo>
                    <a:pt x="203" y="666"/>
                  </a:lnTo>
                  <a:lnTo>
                    <a:pt x="201" y="664"/>
                  </a:lnTo>
                  <a:lnTo>
                    <a:pt x="201" y="663"/>
                  </a:lnTo>
                  <a:lnTo>
                    <a:pt x="201" y="663"/>
                  </a:lnTo>
                  <a:lnTo>
                    <a:pt x="204" y="663"/>
                  </a:lnTo>
                  <a:lnTo>
                    <a:pt x="209" y="664"/>
                  </a:lnTo>
                  <a:lnTo>
                    <a:pt x="209" y="664"/>
                  </a:lnTo>
                  <a:lnTo>
                    <a:pt x="207" y="668"/>
                  </a:lnTo>
                  <a:lnTo>
                    <a:pt x="209" y="669"/>
                  </a:lnTo>
                  <a:lnTo>
                    <a:pt x="211" y="671"/>
                  </a:lnTo>
                  <a:lnTo>
                    <a:pt x="212" y="676"/>
                  </a:lnTo>
                  <a:lnTo>
                    <a:pt x="212" y="676"/>
                  </a:lnTo>
                  <a:close/>
                  <a:moveTo>
                    <a:pt x="320" y="745"/>
                  </a:moveTo>
                  <a:lnTo>
                    <a:pt x="320" y="745"/>
                  </a:lnTo>
                  <a:lnTo>
                    <a:pt x="320" y="740"/>
                  </a:lnTo>
                  <a:lnTo>
                    <a:pt x="320" y="737"/>
                  </a:lnTo>
                  <a:lnTo>
                    <a:pt x="322" y="735"/>
                  </a:lnTo>
                  <a:lnTo>
                    <a:pt x="325" y="737"/>
                  </a:lnTo>
                  <a:lnTo>
                    <a:pt x="326" y="738"/>
                  </a:lnTo>
                  <a:lnTo>
                    <a:pt x="326" y="740"/>
                  </a:lnTo>
                  <a:lnTo>
                    <a:pt x="325" y="743"/>
                  </a:lnTo>
                  <a:lnTo>
                    <a:pt x="320" y="745"/>
                  </a:lnTo>
                  <a:lnTo>
                    <a:pt x="320" y="745"/>
                  </a:lnTo>
                  <a:close/>
                  <a:moveTo>
                    <a:pt x="343" y="745"/>
                  </a:moveTo>
                  <a:lnTo>
                    <a:pt x="343" y="745"/>
                  </a:lnTo>
                  <a:lnTo>
                    <a:pt x="343" y="743"/>
                  </a:lnTo>
                  <a:lnTo>
                    <a:pt x="341" y="741"/>
                  </a:lnTo>
                  <a:lnTo>
                    <a:pt x="341" y="741"/>
                  </a:lnTo>
                  <a:lnTo>
                    <a:pt x="343" y="740"/>
                  </a:lnTo>
                  <a:lnTo>
                    <a:pt x="344" y="740"/>
                  </a:lnTo>
                  <a:lnTo>
                    <a:pt x="347" y="741"/>
                  </a:lnTo>
                  <a:lnTo>
                    <a:pt x="347" y="741"/>
                  </a:lnTo>
                  <a:lnTo>
                    <a:pt x="346" y="743"/>
                  </a:lnTo>
                  <a:lnTo>
                    <a:pt x="343" y="745"/>
                  </a:lnTo>
                  <a:lnTo>
                    <a:pt x="343" y="745"/>
                  </a:lnTo>
                  <a:close/>
                  <a:moveTo>
                    <a:pt x="77" y="513"/>
                  </a:moveTo>
                  <a:lnTo>
                    <a:pt x="82" y="513"/>
                  </a:lnTo>
                  <a:lnTo>
                    <a:pt x="82" y="513"/>
                  </a:lnTo>
                  <a:lnTo>
                    <a:pt x="82" y="511"/>
                  </a:lnTo>
                  <a:lnTo>
                    <a:pt x="82" y="508"/>
                  </a:lnTo>
                  <a:lnTo>
                    <a:pt x="82" y="508"/>
                  </a:lnTo>
                  <a:lnTo>
                    <a:pt x="79" y="508"/>
                  </a:lnTo>
                  <a:lnTo>
                    <a:pt x="79" y="508"/>
                  </a:lnTo>
                  <a:lnTo>
                    <a:pt x="80" y="510"/>
                  </a:lnTo>
                  <a:lnTo>
                    <a:pt x="82" y="511"/>
                  </a:lnTo>
                  <a:lnTo>
                    <a:pt x="82" y="511"/>
                  </a:lnTo>
                  <a:lnTo>
                    <a:pt x="79" y="511"/>
                  </a:lnTo>
                  <a:lnTo>
                    <a:pt x="77" y="513"/>
                  </a:lnTo>
                  <a:lnTo>
                    <a:pt x="77" y="513"/>
                  </a:lnTo>
                  <a:lnTo>
                    <a:pt x="77" y="513"/>
                  </a:lnTo>
                  <a:close/>
                  <a:moveTo>
                    <a:pt x="232" y="815"/>
                  </a:moveTo>
                  <a:lnTo>
                    <a:pt x="232" y="815"/>
                  </a:lnTo>
                  <a:lnTo>
                    <a:pt x="224" y="814"/>
                  </a:lnTo>
                  <a:lnTo>
                    <a:pt x="224" y="814"/>
                  </a:lnTo>
                  <a:lnTo>
                    <a:pt x="204" y="801"/>
                  </a:lnTo>
                  <a:lnTo>
                    <a:pt x="187" y="790"/>
                  </a:lnTo>
                  <a:lnTo>
                    <a:pt x="169" y="777"/>
                  </a:lnTo>
                  <a:lnTo>
                    <a:pt x="159" y="770"/>
                  </a:lnTo>
                  <a:lnTo>
                    <a:pt x="153" y="762"/>
                  </a:lnTo>
                  <a:lnTo>
                    <a:pt x="153" y="762"/>
                  </a:lnTo>
                  <a:lnTo>
                    <a:pt x="145" y="759"/>
                  </a:lnTo>
                  <a:lnTo>
                    <a:pt x="138" y="756"/>
                  </a:lnTo>
                  <a:lnTo>
                    <a:pt x="129" y="745"/>
                  </a:lnTo>
                  <a:lnTo>
                    <a:pt x="124" y="740"/>
                  </a:lnTo>
                  <a:lnTo>
                    <a:pt x="117" y="735"/>
                  </a:lnTo>
                  <a:lnTo>
                    <a:pt x="113" y="732"/>
                  </a:lnTo>
                  <a:lnTo>
                    <a:pt x="105" y="730"/>
                  </a:lnTo>
                  <a:lnTo>
                    <a:pt x="105" y="730"/>
                  </a:lnTo>
                  <a:lnTo>
                    <a:pt x="117" y="748"/>
                  </a:lnTo>
                  <a:lnTo>
                    <a:pt x="124" y="756"/>
                  </a:lnTo>
                  <a:lnTo>
                    <a:pt x="132" y="762"/>
                  </a:lnTo>
                  <a:lnTo>
                    <a:pt x="132" y="762"/>
                  </a:lnTo>
                  <a:lnTo>
                    <a:pt x="137" y="766"/>
                  </a:lnTo>
                  <a:lnTo>
                    <a:pt x="142" y="767"/>
                  </a:lnTo>
                  <a:lnTo>
                    <a:pt x="142" y="767"/>
                  </a:lnTo>
                  <a:lnTo>
                    <a:pt x="150" y="775"/>
                  </a:lnTo>
                  <a:lnTo>
                    <a:pt x="158" y="783"/>
                  </a:lnTo>
                  <a:lnTo>
                    <a:pt x="158" y="783"/>
                  </a:lnTo>
                  <a:lnTo>
                    <a:pt x="169" y="790"/>
                  </a:lnTo>
                  <a:lnTo>
                    <a:pt x="169" y="790"/>
                  </a:lnTo>
                  <a:lnTo>
                    <a:pt x="203" y="811"/>
                  </a:lnTo>
                  <a:lnTo>
                    <a:pt x="220" y="819"/>
                  </a:lnTo>
                  <a:lnTo>
                    <a:pt x="236" y="825"/>
                  </a:lnTo>
                  <a:lnTo>
                    <a:pt x="236" y="825"/>
                  </a:lnTo>
                  <a:lnTo>
                    <a:pt x="238" y="825"/>
                  </a:lnTo>
                  <a:lnTo>
                    <a:pt x="238" y="824"/>
                  </a:lnTo>
                  <a:lnTo>
                    <a:pt x="238" y="824"/>
                  </a:lnTo>
                  <a:lnTo>
                    <a:pt x="235" y="820"/>
                  </a:lnTo>
                  <a:lnTo>
                    <a:pt x="232" y="815"/>
                  </a:lnTo>
                  <a:lnTo>
                    <a:pt x="232" y="815"/>
                  </a:lnTo>
                  <a:close/>
                  <a:moveTo>
                    <a:pt x="252" y="825"/>
                  </a:moveTo>
                  <a:lnTo>
                    <a:pt x="252" y="825"/>
                  </a:lnTo>
                  <a:lnTo>
                    <a:pt x="249" y="827"/>
                  </a:lnTo>
                  <a:lnTo>
                    <a:pt x="246" y="827"/>
                  </a:lnTo>
                  <a:lnTo>
                    <a:pt x="244" y="827"/>
                  </a:lnTo>
                  <a:lnTo>
                    <a:pt x="243" y="828"/>
                  </a:lnTo>
                  <a:lnTo>
                    <a:pt x="243" y="828"/>
                  </a:lnTo>
                  <a:lnTo>
                    <a:pt x="251" y="830"/>
                  </a:lnTo>
                  <a:lnTo>
                    <a:pt x="259" y="833"/>
                  </a:lnTo>
                  <a:lnTo>
                    <a:pt x="269" y="836"/>
                  </a:lnTo>
                  <a:lnTo>
                    <a:pt x="278" y="838"/>
                  </a:lnTo>
                  <a:lnTo>
                    <a:pt x="278" y="838"/>
                  </a:lnTo>
                  <a:lnTo>
                    <a:pt x="277" y="835"/>
                  </a:lnTo>
                  <a:lnTo>
                    <a:pt x="273" y="833"/>
                  </a:lnTo>
                  <a:lnTo>
                    <a:pt x="267" y="832"/>
                  </a:lnTo>
                  <a:lnTo>
                    <a:pt x="259" y="828"/>
                  </a:lnTo>
                  <a:lnTo>
                    <a:pt x="254" y="828"/>
                  </a:lnTo>
                  <a:lnTo>
                    <a:pt x="252" y="825"/>
                  </a:lnTo>
                  <a:lnTo>
                    <a:pt x="252" y="8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Freeform 13"/>
          <p:cNvSpPr>
            <a:spLocks/>
          </p:cNvSpPr>
          <p:nvPr>
            <p:custDataLst>
              <p:tags r:id="rId6"/>
            </p:custDataLst>
          </p:nvPr>
        </p:nvSpPr>
        <p:spPr bwMode="auto">
          <a:xfrm rot="5400000" flipH="1">
            <a:off x="3426619" y="3740944"/>
            <a:ext cx="381000" cy="557212"/>
          </a:xfrm>
          <a:custGeom>
            <a:avLst/>
            <a:gdLst>
              <a:gd name="T0" fmla="*/ 166 w 720"/>
              <a:gd name="T1" fmla="*/ 681 h 702"/>
              <a:gd name="T2" fmla="*/ 163 w 720"/>
              <a:gd name="T3" fmla="*/ 678 h 702"/>
              <a:gd name="T4" fmla="*/ 45 w 720"/>
              <a:gd name="T5" fmla="*/ 164 h 702"/>
              <a:gd name="T6" fmla="*/ 53 w 720"/>
              <a:gd name="T7" fmla="*/ 173 h 702"/>
              <a:gd name="T8" fmla="*/ 42 w 720"/>
              <a:gd name="T9" fmla="*/ 55 h 702"/>
              <a:gd name="T10" fmla="*/ 57 w 720"/>
              <a:gd name="T11" fmla="*/ 104 h 702"/>
              <a:gd name="T12" fmla="*/ 202 w 720"/>
              <a:gd name="T13" fmla="*/ 681 h 702"/>
              <a:gd name="T14" fmla="*/ 7 w 720"/>
              <a:gd name="T15" fmla="*/ 51 h 702"/>
              <a:gd name="T16" fmla="*/ 33 w 720"/>
              <a:gd name="T17" fmla="*/ 295 h 702"/>
              <a:gd name="T18" fmla="*/ 34 w 720"/>
              <a:gd name="T19" fmla="*/ 325 h 702"/>
              <a:gd name="T20" fmla="*/ 23 w 720"/>
              <a:gd name="T21" fmla="*/ 170 h 702"/>
              <a:gd name="T22" fmla="*/ 79 w 720"/>
              <a:gd name="T23" fmla="*/ 375 h 702"/>
              <a:gd name="T24" fmla="*/ 79 w 720"/>
              <a:gd name="T25" fmla="*/ 489 h 702"/>
              <a:gd name="T26" fmla="*/ 81 w 720"/>
              <a:gd name="T27" fmla="*/ 552 h 702"/>
              <a:gd name="T28" fmla="*/ 145 w 720"/>
              <a:gd name="T29" fmla="*/ 631 h 702"/>
              <a:gd name="T30" fmla="*/ 265 w 720"/>
              <a:gd name="T31" fmla="*/ 621 h 702"/>
              <a:gd name="T32" fmla="*/ 354 w 720"/>
              <a:gd name="T33" fmla="*/ 606 h 702"/>
              <a:gd name="T34" fmla="*/ 519 w 720"/>
              <a:gd name="T35" fmla="*/ 578 h 702"/>
              <a:gd name="T36" fmla="*/ 703 w 720"/>
              <a:gd name="T37" fmla="*/ 569 h 702"/>
              <a:gd name="T38" fmla="*/ 569 w 720"/>
              <a:gd name="T39" fmla="*/ 624 h 702"/>
              <a:gd name="T40" fmla="*/ 472 w 720"/>
              <a:gd name="T41" fmla="*/ 626 h 702"/>
              <a:gd name="T42" fmla="*/ 219 w 720"/>
              <a:gd name="T43" fmla="*/ 677 h 702"/>
              <a:gd name="T44" fmla="*/ 185 w 720"/>
              <a:gd name="T45" fmla="*/ 659 h 702"/>
              <a:gd name="T46" fmla="*/ 88 w 720"/>
              <a:gd name="T47" fmla="*/ 676 h 702"/>
              <a:gd name="T48" fmla="*/ 39 w 720"/>
              <a:gd name="T49" fmla="*/ 602 h 702"/>
              <a:gd name="T50" fmla="*/ 36 w 720"/>
              <a:gd name="T51" fmla="*/ 501 h 702"/>
              <a:gd name="T52" fmla="*/ 45 w 720"/>
              <a:gd name="T53" fmla="*/ 662 h 702"/>
              <a:gd name="T54" fmla="*/ 57 w 720"/>
              <a:gd name="T55" fmla="*/ 693 h 702"/>
              <a:gd name="T56" fmla="*/ 16 w 720"/>
              <a:gd name="T57" fmla="*/ 554 h 702"/>
              <a:gd name="T58" fmla="*/ 37 w 720"/>
              <a:gd name="T59" fmla="*/ 385 h 702"/>
              <a:gd name="T60" fmla="*/ 45 w 720"/>
              <a:gd name="T61" fmla="*/ 342 h 702"/>
              <a:gd name="T62" fmla="*/ 28 w 720"/>
              <a:gd name="T63" fmla="*/ 268 h 702"/>
              <a:gd name="T64" fmla="*/ 29 w 720"/>
              <a:gd name="T65" fmla="*/ 221 h 702"/>
              <a:gd name="T66" fmla="*/ 34 w 720"/>
              <a:gd name="T67" fmla="*/ 210 h 702"/>
              <a:gd name="T68" fmla="*/ 52 w 720"/>
              <a:gd name="T69" fmla="*/ 188 h 702"/>
              <a:gd name="T70" fmla="*/ 54 w 720"/>
              <a:gd name="T71" fmla="*/ 234 h 702"/>
              <a:gd name="T72" fmla="*/ 57 w 720"/>
              <a:gd name="T73" fmla="*/ 574 h 702"/>
              <a:gd name="T74" fmla="*/ 68 w 720"/>
              <a:gd name="T75" fmla="*/ 528 h 702"/>
              <a:gd name="T76" fmla="*/ 76 w 720"/>
              <a:gd name="T77" fmla="*/ 487 h 702"/>
              <a:gd name="T78" fmla="*/ 48 w 720"/>
              <a:gd name="T79" fmla="*/ 223 h 702"/>
              <a:gd name="T80" fmla="*/ 50 w 720"/>
              <a:gd name="T81" fmla="*/ 253 h 702"/>
              <a:gd name="T82" fmla="*/ 50 w 720"/>
              <a:gd name="T83" fmla="*/ 280 h 702"/>
              <a:gd name="T84" fmla="*/ 45 w 720"/>
              <a:gd name="T85" fmla="*/ 307 h 702"/>
              <a:gd name="T86" fmla="*/ 47 w 720"/>
              <a:gd name="T87" fmla="*/ 335 h 702"/>
              <a:gd name="T88" fmla="*/ 35 w 720"/>
              <a:gd name="T89" fmla="*/ 382 h 702"/>
              <a:gd name="T90" fmla="*/ 42 w 720"/>
              <a:gd name="T91" fmla="*/ 449 h 702"/>
              <a:gd name="T92" fmla="*/ 29 w 720"/>
              <a:gd name="T93" fmla="*/ 586 h 702"/>
              <a:gd name="T94" fmla="*/ 40 w 720"/>
              <a:gd name="T95" fmla="*/ 577 h 702"/>
              <a:gd name="T96" fmla="*/ 598 w 720"/>
              <a:gd name="T97" fmla="*/ 623 h 702"/>
              <a:gd name="T98" fmla="*/ 330 w 720"/>
              <a:gd name="T99" fmla="*/ 608 h 702"/>
              <a:gd name="T100" fmla="*/ 296 w 720"/>
              <a:gd name="T101" fmla="*/ 642 h 702"/>
              <a:gd name="T102" fmla="*/ 178 w 720"/>
              <a:gd name="T103" fmla="*/ 662 h 702"/>
              <a:gd name="T104" fmla="*/ 68 w 720"/>
              <a:gd name="T105" fmla="*/ 544 h 702"/>
              <a:gd name="T106" fmla="*/ 56 w 720"/>
              <a:gd name="T107" fmla="*/ 191 h 702"/>
              <a:gd name="T108" fmla="*/ 436 w 720"/>
              <a:gd name="T109" fmla="*/ 643 h 702"/>
              <a:gd name="T110" fmla="*/ 80 w 720"/>
              <a:gd name="T111" fmla="*/ 430 h 702"/>
              <a:gd name="T112" fmla="*/ 83 w 720"/>
              <a:gd name="T113" fmla="*/ 454 h 702"/>
              <a:gd name="T114" fmla="*/ 79 w 720"/>
              <a:gd name="T115" fmla="*/ 15 h 702"/>
              <a:gd name="T116" fmla="*/ 91 w 720"/>
              <a:gd name="T117" fmla="*/ 163 h 702"/>
              <a:gd name="T118" fmla="*/ 81 w 720"/>
              <a:gd name="T119" fmla="*/ 349 h 702"/>
              <a:gd name="T120" fmla="*/ 74 w 720"/>
              <a:gd name="T121" fmla="*/ 247 h 702"/>
              <a:gd name="T122" fmla="*/ 88 w 720"/>
              <a:gd name="T123" fmla="*/ 347 h 702"/>
              <a:gd name="T124" fmla="*/ 92 w 720"/>
              <a:gd name="T125" fmla="*/ 8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702">
                <a:moveTo>
                  <a:pt x="157" y="689"/>
                </a:moveTo>
                <a:lnTo>
                  <a:pt x="157" y="689"/>
                </a:lnTo>
                <a:lnTo>
                  <a:pt x="157" y="691"/>
                </a:lnTo>
                <a:lnTo>
                  <a:pt x="156" y="692"/>
                </a:lnTo>
                <a:lnTo>
                  <a:pt x="155" y="692"/>
                </a:lnTo>
                <a:lnTo>
                  <a:pt x="155" y="692"/>
                </a:lnTo>
                <a:lnTo>
                  <a:pt x="155" y="692"/>
                </a:lnTo>
                <a:lnTo>
                  <a:pt x="156" y="691"/>
                </a:lnTo>
                <a:lnTo>
                  <a:pt x="155" y="691"/>
                </a:lnTo>
                <a:lnTo>
                  <a:pt x="155" y="691"/>
                </a:lnTo>
                <a:lnTo>
                  <a:pt x="156" y="689"/>
                </a:lnTo>
                <a:lnTo>
                  <a:pt x="157" y="689"/>
                </a:lnTo>
                <a:lnTo>
                  <a:pt x="157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3" y="684"/>
                </a:lnTo>
                <a:lnTo>
                  <a:pt x="163" y="686"/>
                </a:lnTo>
                <a:lnTo>
                  <a:pt x="163" y="686"/>
                </a:lnTo>
                <a:lnTo>
                  <a:pt x="162" y="686"/>
                </a:lnTo>
                <a:lnTo>
                  <a:pt x="162" y="684"/>
                </a:lnTo>
                <a:lnTo>
                  <a:pt x="162" y="684"/>
                </a:lnTo>
                <a:lnTo>
                  <a:pt x="159" y="684"/>
                </a:lnTo>
                <a:lnTo>
                  <a:pt x="158" y="684"/>
                </a:lnTo>
                <a:lnTo>
                  <a:pt x="158" y="684"/>
                </a:lnTo>
                <a:lnTo>
                  <a:pt x="158" y="684"/>
                </a:lnTo>
                <a:lnTo>
                  <a:pt x="162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7" y="691"/>
                </a:moveTo>
                <a:lnTo>
                  <a:pt x="159" y="691"/>
                </a:lnTo>
                <a:lnTo>
                  <a:pt x="159" y="691"/>
                </a:lnTo>
                <a:lnTo>
                  <a:pt x="159" y="692"/>
                </a:lnTo>
                <a:lnTo>
                  <a:pt x="158" y="692"/>
                </a:lnTo>
                <a:lnTo>
                  <a:pt x="157" y="692"/>
                </a:lnTo>
                <a:lnTo>
                  <a:pt x="157" y="691"/>
                </a:lnTo>
                <a:lnTo>
                  <a:pt x="157" y="691"/>
                </a:lnTo>
                <a:close/>
                <a:moveTo>
                  <a:pt x="187" y="677"/>
                </a:moveTo>
                <a:lnTo>
                  <a:pt x="187" y="677"/>
                </a:lnTo>
                <a:lnTo>
                  <a:pt x="186" y="678"/>
                </a:lnTo>
                <a:lnTo>
                  <a:pt x="185" y="678"/>
                </a:lnTo>
                <a:lnTo>
                  <a:pt x="185" y="678"/>
                </a:lnTo>
                <a:lnTo>
                  <a:pt x="184" y="679"/>
                </a:lnTo>
                <a:lnTo>
                  <a:pt x="184" y="681"/>
                </a:lnTo>
                <a:lnTo>
                  <a:pt x="178" y="682"/>
                </a:lnTo>
                <a:lnTo>
                  <a:pt x="178" y="682"/>
                </a:lnTo>
                <a:lnTo>
                  <a:pt x="178" y="681"/>
                </a:lnTo>
                <a:lnTo>
                  <a:pt x="178" y="681"/>
                </a:lnTo>
                <a:lnTo>
                  <a:pt x="180" y="681"/>
                </a:lnTo>
                <a:lnTo>
                  <a:pt x="180" y="681"/>
                </a:lnTo>
                <a:lnTo>
                  <a:pt x="179" y="679"/>
                </a:lnTo>
                <a:lnTo>
                  <a:pt x="178" y="678"/>
                </a:lnTo>
                <a:lnTo>
                  <a:pt x="178" y="678"/>
                </a:lnTo>
                <a:lnTo>
                  <a:pt x="178" y="679"/>
                </a:lnTo>
                <a:lnTo>
                  <a:pt x="176" y="681"/>
                </a:lnTo>
                <a:lnTo>
                  <a:pt x="176" y="681"/>
                </a:lnTo>
                <a:lnTo>
                  <a:pt x="175" y="681"/>
                </a:lnTo>
                <a:lnTo>
                  <a:pt x="174" y="679"/>
                </a:lnTo>
                <a:lnTo>
                  <a:pt x="172" y="678"/>
                </a:lnTo>
                <a:lnTo>
                  <a:pt x="172" y="678"/>
                </a:lnTo>
                <a:lnTo>
                  <a:pt x="169" y="678"/>
                </a:lnTo>
                <a:lnTo>
                  <a:pt x="167" y="678"/>
                </a:lnTo>
                <a:lnTo>
                  <a:pt x="167" y="678"/>
                </a:lnTo>
                <a:lnTo>
                  <a:pt x="169" y="677"/>
                </a:lnTo>
                <a:lnTo>
                  <a:pt x="172" y="677"/>
                </a:lnTo>
                <a:lnTo>
                  <a:pt x="176" y="678"/>
                </a:lnTo>
                <a:lnTo>
                  <a:pt x="176" y="678"/>
                </a:lnTo>
                <a:lnTo>
                  <a:pt x="175" y="677"/>
                </a:lnTo>
                <a:lnTo>
                  <a:pt x="175" y="677"/>
                </a:lnTo>
                <a:lnTo>
                  <a:pt x="175" y="677"/>
                </a:lnTo>
                <a:lnTo>
                  <a:pt x="178" y="677"/>
                </a:lnTo>
                <a:lnTo>
                  <a:pt x="179" y="677"/>
                </a:lnTo>
                <a:lnTo>
                  <a:pt x="179" y="678"/>
                </a:lnTo>
                <a:lnTo>
                  <a:pt x="179" y="678"/>
                </a:lnTo>
                <a:lnTo>
                  <a:pt x="181" y="678"/>
                </a:lnTo>
                <a:lnTo>
                  <a:pt x="184" y="677"/>
                </a:lnTo>
                <a:lnTo>
                  <a:pt x="185" y="676"/>
                </a:lnTo>
                <a:lnTo>
                  <a:pt x="187" y="676"/>
                </a:lnTo>
                <a:lnTo>
                  <a:pt x="187" y="676"/>
                </a:lnTo>
                <a:lnTo>
                  <a:pt x="187" y="676"/>
                </a:lnTo>
                <a:lnTo>
                  <a:pt x="188" y="677"/>
                </a:lnTo>
                <a:lnTo>
                  <a:pt x="188" y="677"/>
                </a:lnTo>
                <a:lnTo>
                  <a:pt x="187" y="674"/>
                </a:lnTo>
                <a:lnTo>
                  <a:pt x="186" y="674"/>
                </a:lnTo>
                <a:lnTo>
                  <a:pt x="186" y="673"/>
                </a:lnTo>
                <a:lnTo>
                  <a:pt x="186" y="673"/>
                </a:lnTo>
                <a:lnTo>
                  <a:pt x="187" y="673"/>
                </a:lnTo>
                <a:lnTo>
                  <a:pt x="188" y="673"/>
                </a:lnTo>
                <a:lnTo>
                  <a:pt x="191" y="672"/>
                </a:lnTo>
                <a:lnTo>
                  <a:pt x="191" y="672"/>
                </a:lnTo>
                <a:lnTo>
                  <a:pt x="192" y="672"/>
                </a:lnTo>
                <a:lnTo>
                  <a:pt x="193" y="672"/>
                </a:lnTo>
                <a:lnTo>
                  <a:pt x="193" y="672"/>
                </a:lnTo>
                <a:lnTo>
                  <a:pt x="193" y="673"/>
                </a:lnTo>
                <a:lnTo>
                  <a:pt x="193" y="673"/>
                </a:lnTo>
                <a:lnTo>
                  <a:pt x="193" y="673"/>
                </a:lnTo>
                <a:lnTo>
                  <a:pt x="191" y="677"/>
                </a:lnTo>
                <a:lnTo>
                  <a:pt x="191" y="678"/>
                </a:lnTo>
                <a:lnTo>
                  <a:pt x="188" y="679"/>
                </a:lnTo>
                <a:lnTo>
                  <a:pt x="188" y="679"/>
                </a:lnTo>
                <a:lnTo>
                  <a:pt x="190" y="677"/>
                </a:lnTo>
                <a:lnTo>
                  <a:pt x="191" y="674"/>
                </a:lnTo>
                <a:lnTo>
                  <a:pt x="191" y="674"/>
                </a:lnTo>
                <a:lnTo>
                  <a:pt x="190" y="674"/>
                </a:lnTo>
                <a:lnTo>
                  <a:pt x="188" y="674"/>
                </a:lnTo>
                <a:lnTo>
                  <a:pt x="188" y="674"/>
                </a:lnTo>
                <a:lnTo>
                  <a:pt x="188" y="678"/>
                </a:lnTo>
                <a:lnTo>
                  <a:pt x="188" y="678"/>
                </a:lnTo>
                <a:lnTo>
                  <a:pt x="187" y="678"/>
                </a:lnTo>
                <a:lnTo>
                  <a:pt x="187" y="677"/>
                </a:lnTo>
                <a:lnTo>
                  <a:pt x="187" y="677"/>
                </a:lnTo>
                <a:close/>
                <a:moveTo>
                  <a:pt x="168" y="688"/>
                </a:moveTo>
                <a:lnTo>
                  <a:pt x="168" y="688"/>
                </a:lnTo>
                <a:lnTo>
                  <a:pt x="168" y="689"/>
                </a:lnTo>
                <a:lnTo>
                  <a:pt x="168" y="691"/>
                </a:lnTo>
                <a:lnTo>
                  <a:pt x="166" y="689"/>
                </a:lnTo>
                <a:lnTo>
                  <a:pt x="166" y="689"/>
                </a:lnTo>
                <a:lnTo>
                  <a:pt x="167" y="688"/>
                </a:lnTo>
                <a:lnTo>
                  <a:pt x="168" y="688"/>
                </a:lnTo>
                <a:lnTo>
                  <a:pt x="168" y="688"/>
                </a:lnTo>
                <a:close/>
                <a:moveTo>
                  <a:pt x="180" y="687"/>
                </a:moveTo>
                <a:lnTo>
                  <a:pt x="180" y="687"/>
                </a:lnTo>
                <a:lnTo>
                  <a:pt x="180" y="687"/>
                </a:lnTo>
                <a:lnTo>
                  <a:pt x="178" y="687"/>
                </a:lnTo>
                <a:lnTo>
                  <a:pt x="176" y="686"/>
                </a:lnTo>
                <a:lnTo>
                  <a:pt x="176" y="686"/>
                </a:lnTo>
                <a:lnTo>
                  <a:pt x="174" y="686"/>
                </a:lnTo>
                <a:lnTo>
                  <a:pt x="175" y="686"/>
                </a:lnTo>
                <a:lnTo>
                  <a:pt x="178" y="684"/>
                </a:lnTo>
                <a:lnTo>
                  <a:pt x="178" y="684"/>
                </a:lnTo>
                <a:lnTo>
                  <a:pt x="180" y="686"/>
                </a:lnTo>
                <a:lnTo>
                  <a:pt x="180" y="687"/>
                </a:lnTo>
                <a:lnTo>
                  <a:pt x="180" y="687"/>
                </a:lnTo>
                <a:close/>
                <a:moveTo>
                  <a:pt x="173" y="689"/>
                </a:moveTo>
                <a:lnTo>
                  <a:pt x="173" y="689"/>
                </a:lnTo>
                <a:lnTo>
                  <a:pt x="172" y="689"/>
                </a:lnTo>
                <a:lnTo>
                  <a:pt x="170" y="688"/>
                </a:lnTo>
                <a:lnTo>
                  <a:pt x="170" y="688"/>
                </a:lnTo>
                <a:lnTo>
                  <a:pt x="172" y="687"/>
                </a:lnTo>
                <a:lnTo>
                  <a:pt x="173" y="687"/>
                </a:lnTo>
                <a:lnTo>
                  <a:pt x="172" y="686"/>
                </a:lnTo>
                <a:lnTo>
                  <a:pt x="172" y="686"/>
                </a:lnTo>
                <a:lnTo>
                  <a:pt x="173" y="686"/>
                </a:lnTo>
                <a:lnTo>
                  <a:pt x="173" y="687"/>
                </a:lnTo>
                <a:lnTo>
                  <a:pt x="173" y="689"/>
                </a:lnTo>
                <a:lnTo>
                  <a:pt x="173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4" y="683"/>
                </a:lnTo>
                <a:lnTo>
                  <a:pt x="164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2"/>
                </a:lnTo>
                <a:lnTo>
                  <a:pt x="163" y="682"/>
                </a:lnTo>
                <a:lnTo>
                  <a:pt x="162" y="683"/>
                </a:lnTo>
                <a:lnTo>
                  <a:pt x="161" y="682"/>
                </a:lnTo>
                <a:lnTo>
                  <a:pt x="161" y="682"/>
                </a:lnTo>
                <a:lnTo>
                  <a:pt x="163" y="682"/>
                </a:lnTo>
                <a:lnTo>
                  <a:pt x="166" y="681"/>
                </a:lnTo>
                <a:lnTo>
                  <a:pt x="166" y="681"/>
                </a:lnTo>
                <a:lnTo>
                  <a:pt x="167" y="682"/>
                </a:lnTo>
                <a:lnTo>
                  <a:pt x="167" y="683"/>
                </a:lnTo>
                <a:lnTo>
                  <a:pt x="167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3" y="687"/>
                </a:moveTo>
                <a:lnTo>
                  <a:pt x="153" y="687"/>
                </a:lnTo>
                <a:lnTo>
                  <a:pt x="153" y="686"/>
                </a:lnTo>
                <a:lnTo>
                  <a:pt x="155" y="686"/>
                </a:lnTo>
                <a:lnTo>
                  <a:pt x="156" y="686"/>
                </a:lnTo>
                <a:lnTo>
                  <a:pt x="157" y="687"/>
                </a:lnTo>
                <a:lnTo>
                  <a:pt x="157" y="687"/>
                </a:lnTo>
                <a:lnTo>
                  <a:pt x="155" y="687"/>
                </a:lnTo>
                <a:lnTo>
                  <a:pt x="153" y="687"/>
                </a:lnTo>
                <a:lnTo>
                  <a:pt x="153" y="687"/>
                </a:lnTo>
                <a:close/>
                <a:moveTo>
                  <a:pt x="43" y="374"/>
                </a:moveTo>
                <a:lnTo>
                  <a:pt x="43" y="374"/>
                </a:lnTo>
                <a:lnTo>
                  <a:pt x="45" y="374"/>
                </a:lnTo>
                <a:lnTo>
                  <a:pt x="45" y="374"/>
                </a:lnTo>
                <a:lnTo>
                  <a:pt x="45" y="372"/>
                </a:lnTo>
                <a:lnTo>
                  <a:pt x="45" y="372"/>
                </a:lnTo>
                <a:lnTo>
                  <a:pt x="46" y="373"/>
                </a:lnTo>
                <a:lnTo>
                  <a:pt x="46" y="374"/>
                </a:lnTo>
                <a:lnTo>
                  <a:pt x="45" y="374"/>
                </a:lnTo>
                <a:lnTo>
                  <a:pt x="45" y="374"/>
                </a:lnTo>
                <a:lnTo>
                  <a:pt x="46" y="375"/>
                </a:lnTo>
                <a:lnTo>
                  <a:pt x="47" y="375"/>
                </a:lnTo>
                <a:lnTo>
                  <a:pt x="47" y="375"/>
                </a:lnTo>
                <a:lnTo>
                  <a:pt x="46" y="378"/>
                </a:lnTo>
                <a:lnTo>
                  <a:pt x="46" y="380"/>
                </a:lnTo>
                <a:lnTo>
                  <a:pt x="46" y="380"/>
                </a:lnTo>
                <a:lnTo>
                  <a:pt x="45" y="380"/>
                </a:lnTo>
                <a:lnTo>
                  <a:pt x="45" y="380"/>
                </a:lnTo>
                <a:lnTo>
                  <a:pt x="45" y="383"/>
                </a:lnTo>
                <a:lnTo>
                  <a:pt x="45" y="383"/>
                </a:lnTo>
                <a:lnTo>
                  <a:pt x="43" y="383"/>
                </a:lnTo>
                <a:lnTo>
                  <a:pt x="43" y="383"/>
                </a:lnTo>
                <a:lnTo>
                  <a:pt x="43" y="380"/>
                </a:lnTo>
                <a:lnTo>
                  <a:pt x="45" y="379"/>
                </a:lnTo>
                <a:lnTo>
                  <a:pt x="45" y="379"/>
                </a:lnTo>
                <a:lnTo>
                  <a:pt x="45" y="378"/>
                </a:lnTo>
                <a:lnTo>
                  <a:pt x="43" y="375"/>
                </a:lnTo>
                <a:lnTo>
                  <a:pt x="43" y="375"/>
                </a:lnTo>
                <a:lnTo>
                  <a:pt x="43" y="377"/>
                </a:lnTo>
                <a:lnTo>
                  <a:pt x="43" y="377"/>
                </a:lnTo>
                <a:lnTo>
                  <a:pt x="43" y="379"/>
                </a:lnTo>
                <a:lnTo>
                  <a:pt x="43" y="379"/>
                </a:lnTo>
                <a:lnTo>
                  <a:pt x="42" y="382"/>
                </a:lnTo>
                <a:lnTo>
                  <a:pt x="42" y="387"/>
                </a:lnTo>
                <a:lnTo>
                  <a:pt x="42" y="390"/>
                </a:lnTo>
                <a:lnTo>
                  <a:pt x="42" y="394"/>
                </a:lnTo>
                <a:lnTo>
                  <a:pt x="42" y="394"/>
                </a:lnTo>
                <a:lnTo>
                  <a:pt x="42" y="380"/>
                </a:lnTo>
                <a:lnTo>
                  <a:pt x="42" y="367"/>
                </a:lnTo>
                <a:lnTo>
                  <a:pt x="42" y="367"/>
                </a:lnTo>
                <a:lnTo>
                  <a:pt x="43" y="368"/>
                </a:lnTo>
                <a:lnTo>
                  <a:pt x="43" y="370"/>
                </a:lnTo>
                <a:lnTo>
                  <a:pt x="43" y="373"/>
                </a:lnTo>
                <a:lnTo>
                  <a:pt x="43" y="374"/>
                </a:lnTo>
                <a:lnTo>
                  <a:pt x="43" y="374"/>
                </a:lnTo>
                <a:close/>
                <a:moveTo>
                  <a:pt x="36" y="355"/>
                </a:moveTo>
                <a:lnTo>
                  <a:pt x="36" y="355"/>
                </a:lnTo>
                <a:lnTo>
                  <a:pt x="35" y="354"/>
                </a:lnTo>
                <a:lnTo>
                  <a:pt x="35" y="353"/>
                </a:lnTo>
                <a:lnTo>
                  <a:pt x="35" y="350"/>
                </a:lnTo>
                <a:lnTo>
                  <a:pt x="35" y="350"/>
                </a:lnTo>
                <a:lnTo>
                  <a:pt x="34" y="349"/>
                </a:lnTo>
                <a:lnTo>
                  <a:pt x="35" y="348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7" y="350"/>
                </a:lnTo>
                <a:lnTo>
                  <a:pt x="36" y="355"/>
                </a:lnTo>
                <a:lnTo>
                  <a:pt x="36" y="355"/>
                </a:lnTo>
                <a:close/>
                <a:moveTo>
                  <a:pt x="35" y="360"/>
                </a:moveTo>
                <a:lnTo>
                  <a:pt x="35" y="360"/>
                </a:lnTo>
                <a:lnTo>
                  <a:pt x="35" y="362"/>
                </a:lnTo>
                <a:lnTo>
                  <a:pt x="36" y="360"/>
                </a:lnTo>
                <a:lnTo>
                  <a:pt x="36" y="360"/>
                </a:lnTo>
                <a:lnTo>
                  <a:pt x="36" y="359"/>
                </a:lnTo>
                <a:lnTo>
                  <a:pt x="35" y="360"/>
                </a:lnTo>
                <a:lnTo>
                  <a:pt x="35" y="360"/>
                </a:lnTo>
                <a:lnTo>
                  <a:pt x="35" y="359"/>
                </a:lnTo>
                <a:lnTo>
                  <a:pt x="35" y="358"/>
                </a:lnTo>
                <a:lnTo>
                  <a:pt x="35" y="355"/>
                </a:lnTo>
                <a:lnTo>
                  <a:pt x="36" y="355"/>
                </a:lnTo>
                <a:lnTo>
                  <a:pt x="36" y="355"/>
                </a:lnTo>
                <a:lnTo>
                  <a:pt x="37" y="362"/>
                </a:lnTo>
                <a:lnTo>
                  <a:pt x="39" y="368"/>
                </a:lnTo>
                <a:lnTo>
                  <a:pt x="39" y="368"/>
                </a:lnTo>
                <a:lnTo>
                  <a:pt x="37" y="370"/>
                </a:lnTo>
                <a:lnTo>
                  <a:pt x="37" y="372"/>
                </a:lnTo>
                <a:lnTo>
                  <a:pt x="37" y="373"/>
                </a:lnTo>
                <a:lnTo>
                  <a:pt x="37" y="373"/>
                </a:lnTo>
                <a:lnTo>
                  <a:pt x="37" y="373"/>
                </a:lnTo>
                <a:lnTo>
                  <a:pt x="36" y="373"/>
                </a:lnTo>
                <a:lnTo>
                  <a:pt x="36" y="373"/>
                </a:lnTo>
                <a:lnTo>
                  <a:pt x="35" y="373"/>
                </a:lnTo>
                <a:lnTo>
                  <a:pt x="35" y="374"/>
                </a:lnTo>
                <a:lnTo>
                  <a:pt x="34" y="378"/>
                </a:lnTo>
                <a:lnTo>
                  <a:pt x="34" y="378"/>
                </a:lnTo>
                <a:lnTo>
                  <a:pt x="34" y="377"/>
                </a:lnTo>
                <a:lnTo>
                  <a:pt x="34" y="375"/>
                </a:lnTo>
                <a:lnTo>
                  <a:pt x="34" y="374"/>
                </a:lnTo>
                <a:lnTo>
                  <a:pt x="33" y="374"/>
                </a:lnTo>
                <a:lnTo>
                  <a:pt x="33" y="374"/>
                </a:lnTo>
                <a:lnTo>
                  <a:pt x="33" y="373"/>
                </a:lnTo>
                <a:lnTo>
                  <a:pt x="34" y="373"/>
                </a:lnTo>
                <a:lnTo>
                  <a:pt x="35" y="372"/>
                </a:lnTo>
                <a:lnTo>
                  <a:pt x="35" y="372"/>
                </a:lnTo>
                <a:lnTo>
                  <a:pt x="35" y="370"/>
                </a:lnTo>
                <a:lnTo>
                  <a:pt x="36" y="370"/>
                </a:lnTo>
                <a:lnTo>
                  <a:pt x="36" y="369"/>
                </a:lnTo>
                <a:lnTo>
                  <a:pt x="36" y="369"/>
                </a:lnTo>
                <a:lnTo>
                  <a:pt x="36" y="367"/>
                </a:lnTo>
                <a:lnTo>
                  <a:pt x="36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5"/>
                </a:lnTo>
                <a:lnTo>
                  <a:pt x="36" y="367"/>
                </a:lnTo>
                <a:lnTo>
                  <a:pt x="36" y="367"/>
                </a:lnTo>
                <a:lnTo>
                  <a:pt x="36" y="367"/>
                </a:lnTo>
                <a:lnTo>
                  <a:pt x="35" y="369"/>
                </a:lnTo>
                <a:lnTo>
                  <a:pt x="35" y="369"/>
                </a:lnTo>
                <a:lnTo>
                  <a:pt x="34" y="368"/>
                </a:lnTo>
                <a:lnTo>
                  <a:pt x="34" y="368"/>
                </a:lnTo>
                <a:lnTo>
                  <a:pt x="34" y="370"/>
                </a:lnTo>
                <a:lnTo>
                  <a:pt x="34" y="372"/>
                </a:lnTo>
                <a:lnTo>
                  <a:pt x="33" y="372"/>
                </a:lnTo>
                <a:lnTo>
                  <a:pt x="33" y="372"/>
                </a:lnTo>
                <a:lnTo>
                  <a:pt x="35" y="360"/>
                </a:lnTo>
                <a:lnTo>
                  <a:pt x="35" y="360"/>
                </a:lnTo>
                <a:close/>
                <a:moveTo>
                  <a:pt x="36" y="362"/>
                </a:moveTo>
                <a:lnTo>
                  <a:pt x="36" y="362"/>
                </a:lnTo>
                <a:lnTo>
                  <a:pt x="35" y="363"/>
                </a:lnTo>
                <a:lnTo>
                  <a:pt x="35" y="365"/>
                </a:lnTo>
                <a:lnTo>
                  <a:pt x="35" y="365"/>
                </a:lnTo>
                <a:lnTo>
                  <a:pt x="36" y="364"/>
                </a:lnTo>
                <a:lnTo>
                  <a:pt x="36" y="364"/>
                </a:lnTo>
                <a:lnTo>
                  <a:pt x="36" y="363"/>
                </a:lnTo>
                <a:lnTo>
                  <a:pt x="36" y="362"/>
                </a:lnTo>
                <a:lnTo>
                  <a:pt x="36" y="362"/>
                </a:lnTo>
                <a:close/>
                <a:moveTo>
                  <a:pt x="159" y="682"/>
                </a:moveTo>
                <a:lnTo>
                  <a:pt x="159" y="682"/>
                </a:lnTo>
                <a:lnTo>
                  <a:pt x="158" y="682"/>
                </a:lnTo>
                <a:lnTo>
                  <a:pt x="157" y="682"/>
                </a:lnTo>
                <a:lnTo>
                  <a:pt x="156" y="682"/>
                </a:lnTo>
                <a:lnTo>
                  <a:pt x="155" y="682"/>
                </a:lnTo>
                <a:lnTo>
                  <a:pt x="155" y="682"/>
                </a:lnTo>
                <a:lnTo>
                  <a:pt x="157" y="679"/>
                </a:lnTo>
                <a:lnTo>
                  <a:pt x="159" y="681"/>
                </a:lnTo>
                <a:lnTo>
                  <a:pt x="159" y="681"/>
                </a:lnTo>
                <a:lnTo>
                  <a:pt x="162" y="678"/>
                </a:lnTo>
                <a:lnTo>
                  <a:pt x="163" y="678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1" y="679"/>
                </a:lnTo>
                <a:lnTo>
                  <a:pt x="161" y="679"/>
                </a:lnTo>
                <a:lnTo>
                  <a:pt x="161" y="681"/>
                </a:lnTo>
                <a:lnTo>
                  <a:pt x="159" y="682"/>
                </a:lnTo>
                <a:lnTo>
                  <a:pt x="159" y="682"/>
                </a:lnTo>
                <a:close/>
                <a:moveTo>
                  <a:pt x="33" y="343"/>
                </a:moveTo>
                <a:lnTo>
                  <a:pt x="33" y="343"/>
                </a:lnTo>
                <a:lnTo>
                  <a:pt x="34" y="342"/>
                </a:lnTo>
                <a:lnTo>
                  <a:pt x="34" y="340"/>
                </a:lnTo>
                <a:lnTo>
                  <a:pt x="35" y="340"/>
                </a:lnTo>
                <a:lnTo>
                  <a:pt x="36" y="342"/>
                </a:lnTo>
                <a:lnTo>
                  <a:pt x="36" y="342"/>
                </a:lnTo>
                <a:lnTo>
                  <a:pt x="35" y="340"/>
                </a:lnTo>
                <a:lnTo>
                  <a:pt x="35" y="342"/>
                </a:lnTo>
                <a:lnTo>
                  <a:pt x="34" y="343"/>
                </a:lnTo>
                <a:lnTo>
                  <a:pt x="33" y="343"/>
                </a:lnTo>
                <a:lnTo>
                  <a:pt x="33" y="343"/>
                </a:lnTo>
                <a:close/>
                <a:moveTo>
                  <a:pt x="37" y="348"/>
                </a:moveTo>
                <a:lnTo>
                  <a:pt x="37" y="345"/>
                </a:lnTo>
                <a:lnTo>
                  <a:pt x="37" y="345"/>
                </a:lnTo>
                <a:lnTo>
                  <a:pt x="39" y="345"/>
                </a:lnTo>
                <a:lnTo>
                  <a:pt x="39" y="347"/>
                </a:lnTo>
                <a:lnTo>
                  <a:pt x="37" y="348"/>
                </a:lnTo>
                <a:lnTo>
                  <a:pt x="37" y="348"/>
                </a:lnTo>
                <a:lnTo>
                  <a:pt x="37" y="348"/>
                </a:lnTo>
                <a:close/>
                <a:moveTo>
                  <a:pt x="152" y="691"/>
                </a:moveTo>
                <a:lnTo>
                  <a:pt x="153" y="691"/>
                </a:lnTo>
                <a:lnTo>
                  <a:pt x="155" y="693"/>
                </a:lnTo>
                <a:lnTo>
                  <a:pt x="152" y="693"/>
                </a:lnTo>
                <a:lnTo>
                  <a:pt x="152" y="693"/>
                </a:lnTo>
                <a:lnTo>
                  <a:pt x="152" y="692"/>
                </a:lnTo>
                <a:lnTo>
                  <a:pt x="152" y="691"/>
                </a:lnTo>
                <a:lnTo>
                  <a:pt x="152" y="691"/>
                </a:lnTo>
                <a:close/>
                <a:moveTo>
                  <a:pt x="33" y="379"/>
                </a:moveTo>
                <a:lnTo>
                  <a:pt x="33" y="379"/>
                </a:lnTo>
                <a:lnTo>
                  <a:pt x="31" y="378"/>
                </a:lnTo>
                <a:lnTo>
                  <a:pt x="29" y="377"/>
                </a:lnTo>
                <a:lnTo>
                  <a:pt x="29" y="377"/>
                </a:lnTo>
                <a:lnTo>
                  <a:pt x="30" y="369"/>
                </a:lnTo>
                <a:lnTo>
                  <a:pt x="30" y="364"/>
                </a:lnTo>
                <a:lnTo>
                  <a:pt x="30" y="364"/>
                </a:lnTo>
                <a:lnTo>
                  <a:pt x="31" y="367"/>
                </a:lnTo>
                <a:lnTo>
                  <a:pt x="31" y="369"/>
                </a:lnTo>
                <a:lnTo>
                  <a:pt x="30" y="375"/>
                </a:lnTo>
                <a:lnTo>
                  <a:pt x="30" y="375"/>
                </a:lnTo>
                <a:lnTo>
                  <a:pt x="31" y="377"/>
                </a:lnTo>
                <a:lnTo>
                  <a:pt x="33" y="379"/>
                </a:lnTo>
                <a:lnTo>
                  <a:pt x="33" y="379"/>
                </a:lnTo>
                <a:close/>
                <a:moveTo>
                  <a:pt x="14" y="569"/>
                </a:moveTo>
                <a:lnTo>
                  <a:pt x="14" y="569"/>
                </a:lnTo>
                <a:lnTo>
                  <a:pt x="13" y="567"/>
                </a:lnTo>
                <a:lnTo>
                  <a:pt x="13" y="566"/>
                </a:lnTo>
                <a:lnTo>
                  <a:pt x="13" y="559"/>
                </a:lnTo>
                <a:lnTo>
                  <a:pt x="13" y="559"/>
                </a:lnTo>
                <a:lnTo>
                  <a:pt x="14" y="561"/>
                </a:lnTo>
                <a:lnTo>
                  <a:pt x="14" y="562"/>
                </a:lnTo>
                <a:lnTo>
                  <a:pt x="13" y="564"/>
                </a:lnTo>
                <a:lnTo>
                  <a:pt x="13" y="564"/>
                </a:lnTo>
                <a:lnTo>
                  <a:pt x="14" y="567"/>
                </a:lnTo>
                <a:lnTo>
                  <a:pt x="14" y="569"/>
                </a:lnTo>
                <a:lnTo>
                  <a:pt x="14" y="569"/>
                </a:lnTo>
                <a:close/>
                <a:moveTo>
                  <a:pt x="193" y="679"/>
                </a:moveTo>
                <a:lnTo>
                  <a:pt x="193" y="679"/>
                </a:lnTo>
                <a:lnTo>
                  <a:pt x="192" y="679"/>
                </a:lnTo>
                <a:lnTo>
                  <a:pt x="193" y="681"/>
                </a:lnTo>
                <a:lnTo>
                  <a:pt x="193" y="682"/>
                </a:lnTo>
                <a:lnTo>
                  <a:pt x="192" y="682"/>
                </a:lnTo>
                <a:lnTo>
                  <a:pt x="192" y="682"/>
                </a:lnTo>
                <a:lnTo>
                  <a:pt x="193" y="683"/>
                </a:lnTo>
                <a:lnTo>
                  <a:pt x="193" y="683"/>
                </a:lnTo>
                <a:lnTo>
                  <a:pt x="193" y="683"/>
                </a:lnTo>
                <a:lnTo>
                  <a:pt x="192" y="683"/>
                </a:lnTo>
                <a:lnTo>
                  <a:pt x="191" y="683"/>
                </a:lnTo>
                <a:lnTo>
                  <a:pt x="191" y="683"/>
                </a:lnTo>
                <a:lnTo>
                  <a:pt x="188" y="683"/>
                </a:lnTo>
                <a:lnTo>
                  <a:pt x="188" y="683"/>
                </a:lnTo>
                <a:lnTo>
                  <a:pt x="187" y="682"/>
                </a:lnTo>
                <a:lnTo>
                  <a:pt x="187" y="682"/>
                </a:lnTo>
                <a:lnTo>
                  <a:pt x="191" y="683"/>
                </a:lnTo>
                <a:lnTo>
                  <a:pt x="191" y="683"/>
                </a:lnTo>
                <a:lnTo>
                  <a:pt x="191" y="682"/>
                </a:lnTo>
                <a:lnTo>
                  <a:pt x="191" y="682"/>
                </a:lnTo>
                <a:lnTo>
                  <a:pt x="190" y="681"/>
                </a:lnTo>
                <a:lnTo>
                  <a:pt x="190" y="681"/>
                </a:lnTo>
                <a:lnTo>
                  <a:pt x="191" y="681"/>
                </a:lnTo>
                <a:lnTo>
                  <a:pt x="192" y="679"/>
                </a:lnTo>
                <a:lnTo>
                  <a:pt x="192" y="678"/>
                </a:lnTo>
                <a:lnTo>
                  <a:pt x="192" y="678"/>
                </a:lnTo>
                <a:lnTo>
                  <a:pt x="193" y="678"/>
                </a:lnTo>
                <a:lnTo>
                  <a:pt x="194" y="678"/>
                </a:lnTo>
                <a:lnTo>
                  <a:pt x="196" y="678"/>
                </a:lnTo>
                <a:lnTo>
                  <a:pt x="197" y="678"/>
                </a:lnTo>
                <a:lnTo>
                  <a:pt x="197" y="678"/>
                </a:lnTo>
                <a:lnTo>
                  <a:pt x="197" y="679"/>
                </a:lnTo>
                <a:lnTo>
                  <a:pt x="197" y="679"/>
                </a:lnTo>
                <a:lnTo>
                  <a:pt x="194" y="679"/>
                </a:lnTo>
                <a:lnTo>
                  <a:pt x="193" y="679"/>
                </a:lnTo>
                <a:lnTo>
                  <a:pt x="193" y="679"/>
                </a:lnTo>
                <a:lnTo>
                  <a:pt x="193" y="679"/>
                </a:lnTo>
                <a:close/>
                <a:moveTo>
                  <a:pt x="30" y="390"/>
                </a:moveTo>
                <a:lnTo>
                  <a:pt x="30" y="390"/>
                </a:lnTo>
                <a:lnTo>
                  <a:pt x="29" y="389"/>
                </a:lnTo>
                <a:lnTo>
                  <a:pt x="30" y="387"/>
                </a:lnTo>
                <a:lnTo>
                  <a:pt x="30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5"/>
                </a:lnTo>
                <a:lnTo>
                  <a:pt x="29" y="384"/>
                </a:lnTo>
                <a:lnTo>
                  <a:pt x="28" y="382"/>
                </a:lnTo>
                <a:lnTo>
                  <a:pt x="28" y="382"/>
                </a:lnTo>
                <a:lnTo>
                  <a:pt x="28" y="380"/>
                </a:lnTo>
                <a:lnTo>
                  <a:pt x="29" y="380"/>
                </a:lnTo>
                <a:lnTo>
                  <a:pt x="29" y="379"/>
                </a:lnTo>
                <a:lnTo>
                  <a:pt x="29" y="379"/>
                </a:lnTo>
                <a:lnTo>
                  <a:pt x="29" y="382"/>
                </a:lnTo>
                <a:lnTo>
                  <a:pt x="30" y="383"/>
                </a:lnTo>
                <a:lnTo>
                  <a:pt x="31" y="385"/>
                </a:lnTo>
                <a:lnTo>
                  <a:pt x="31" y="385"/>
                </a:lnTo>
                <a:lnTo>
                  <a:pt x="30" y="388"/>
                </a:lnTo>
                <a:lnTo>
                  <a:pt x="30" y="390"/>
                </a:lnTo>
                <a:lnTo>
                  <a:pt x="30" y="39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50" y="113"/>
                </a:lnTo>
                <a:lnTo>
                  <a:pt x="51" y="114"/>
                </a:lnTo>
                <a:lnTo>
                  <a:pt x="51" y="116"/>
                </a:lnTo>
                <a:lnTo>
                  <a:pt x="48" y="116"/>
                </a:lnTo>
                <a:lnTo>
                  <a:pt x="48" y="116"/>
                </a:lnTo>
                <a:lnTo>
                  <a:pt x="50" y="116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48" y="115"/>
                </a:lnTo>
                <a:lnTo>
                  <a:pt x="48" y="115"/>
                </a:lnTo>
                <a:lnTo>
                  <a:pt x="48" y="116"/>
                </a:lnTo>
                <a:lnTo>
                  <a:pt x="50" y="118"/>
                </a:lnTo>
                <a:lnTo>
                  <a:pt x="51" y="119"/>
                </a:lnTo>
                <a:lnTo>
                  <a:pt x="51" y="120"/>
                </a:lnTo>
                <a:lnTo>
                  <a:pt x="51" y="120"/>
                </a:lnTo>
                <a:lnTo>
                  <a:pt x="48" y="118"/>
                </a:lnTo>
                <a:lnTo>
                  <a:pt x="47" y="115"/>
                </a:lnTo>
                <a:lnTo>
                  <a:pt x="47" y="115"/>
                </a:lnTo>
                <a:lnTo>
                  <a:pt x="47" y="114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46" y="161"/>
                </a:moveTo>
                <a:lnTo>
                  <a:pt x="46" y="161"/>
                </a:lnTo>
                <a:lnTo>
                  <a:pt x="46" y="164"/>
                </a:lnTo>
                <a:lnTo>
                  <a:pt x="46" y="165"/>
                </a:lnTo>
                <a:lnTo>
                  <a:pt x="45" y="165"/>
                </a:lnTo>
                <a:lnTo>
                  <a:pt x="45" y="165"/>
                </a:lnTo>
                <a:lnTo>
                  <a:pt x="45" y="164"/>
                </a:lnTo>
                <a:lnTo>
                  <a:pt x="46" y="163"/>
                </a:lnTo>
                <a:lnTo>
                  <a:pt x="46" y="163"/>
                </a:lnTo>
                <a:lnTo>
                  <a:pt x="45" y="163"/>
                </a:lnTo>
                <a:lnTo>
                  <a:pt x="43" y="164"/>
                </a:lnTo>
                <a:lnTo>
                  <a:pt x="43" y="164"/>
                </a:lnTo>
                <a:lnTo>
                  <a:pt x="42" y="164"/>
                </a:lnTo>
                <a:lnTo>
                  <a:pt x="42" y="164"/>
                </a:lnTo>
                <a:lnTo>
                  <a:pt x="43" y="160"/>
                </a:lnTo>
                <a:lnTo>
                  <a:pt x="43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8"/>
                </a:lnTo>
                <a:lnTo>
                  <a:pt x="45" y="156"/>
                </a:lnTo>
                <a:lnTo>
                  <a:pt x="45" y="156"/>
                </a:lnTo>
                <a:lnTo>
                  <a:pt x="45" y="159"/>
                </a:lnTo>
                <a:lnTo>
                  <a:pt x="45" y="159"/>
                </a:lnTo>
                <a:lnTo>
                  <a:pt x="46" y="159"/>
                </a:lnTo>
                <a:lnTo>
                  <a:pt x="46" y="159"/>
                </a:lnTo>
                <a:lnTo>
                  <a:pt x="46" y="161"/>
                </a:lnTo>
                <a:lnTo>
                  <a:pt x="46" y="161"/>
                </a:lnTo>
                <a:close/>
                <a:moveTo>
                  <a:pt x="53" y="153"/>
                </a:moveTo>
                <a:lnTo>
                  <a:pt x="53" y="153"/>
                </a:lnTo>
                <a:lnTo>
                  <a:pt x="54" y="155"/>
                </a:lnTo>
                <a:lnTo>
                  <a:pt x="54" y="158"/>
                </a:lnTo>
                <a:lnTo>
                  <a:pt x="53" y="161"/>
                </a:lnTo>
                <a:lnTo>
                  <a:pt x="53" y="161"/>
                </a:lnTo>
                <a:lnTo>
                  <a:pt x="52" y="161"/>
                </a:lnTo>
                <a:lnTo>
                  <a:pt x="50" y="160"/>
                </a:lnTo>
                <a:lnTo>
                  <a:pt x="50" y="160"/>
                </a:lnTo>
                <a:lnTo>
                  <a:pt x="50" y="160"/>
                </a:lnTo>
                <a:lnTo>
                  <a:pt x="51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1" y="159"/>
                </a:lnTo>
                <a:lnTo>
                  <a:pt x="51" y="159"/>
                </a:lnTo>
                <a:lnTo>
                  <a:pt x="51" y="158"/>
                </a:lnTo>
                <a:lnTo>
                  <a:pt x="51" y="158"/>
                </a:lnTo>
                <a:lnTo>
                  <a:pt x="51" y="158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50" y="158"/>
                </a:lnTo>
                <a:lnTo>
                  <a:pt x="50" y="158"/>
                </a:lnTo>
                <a:lnTo>
                  <a:pt x="47" y="160"/>
                </a:lnTo>
                <a:lnTo>
                  <a:pt x="47" y="161"/>
                </a:lnTo>
                <a:lnTo>
                  <a:pt x="47" y="161"/>
                </a:lnTo>
                <a:lnTo>
                  <a:pt x="47" y="161"/>
                </a:lnTo>
                <a:lnTo>
                  <a:pt x="46" y="160"/>
                </a:lnTo>
                <a:lnTo>
                  <a:pt x="46" y="159"/>
                </a:lnTo>
                <a:lnTo>
                  <a:pt x="47" y="158"/>
                </a:lnTo>
                <a:lnTo>
                  <a:pt x="47" y="158"/>
                </a:lnTo>
                <a:lnTo>
                  <a:pt x="47" y="155"/>
                </a:lnTo>
                <a:lnTo>
                  <a:pt x="46" y="154"/>
                </a:lnTo>
                <a:lnTo>
                  <a:pt x="47" y="153"/>
                </a:lnTo>
                <a:lnTo>
                  <a:pt x="47" y="153"/>
                </a:lnTo>
                <a:lnTo>
                  <a:pt x="47" y="153"/>
                </a:lnTo>
                <a:lnTo>
                  <a:pt x="48" y="154"/>
                </a:lnTo>
                <a:lnTo>
                  <a:pt x="48" y="156"/>
                </a:lnTo>
                <a:lnTo>
                  <a:pt x="50" y="156"/>
                </a:lnTo>
                <a:lnTo>
                  <a:pt x="50" y="156"/>
                </a:lnTo>
                <a:lnTo>
                  <a:pt x="48" y="154"/>
                </a:lnTo>
                <a:lnTo>
                  <a:pt x="48" y="153"/>
                </a:lnTo>
                <a:lnTo>
                  <a:pt x="50" y="151"/>
                </a:lnTo>
                <a:lnTo>
                  <a:pt x="50" y="151"/>
                </a:lnTo>
                <a:lnTo>
                  <a:pt x="48" y="150"/>
                </a:lnTo>
                <a:lnTo>
                  <a:pt x="47" y="150"/>
                </a:lnTo>
                <a:lnTo>
                  <a:pt x="47" y="150"/>
                </a:lnTo>
                <a:lnTo>
                  <a:pt x="48" y="149"/>
                </a:lnTo>
                <a:lnTo>
                  <a:pt x="48" y="148"/>
                </a:lnTo>
                <a:lnTo>
                  <a:pt x="48" y="148"/>
                </a:lnTo>
                <a:lnTo>
                  <a:pt x="48" y="146"/>
                </a:lnTo>
                <a:lnTo>
                  <a:pt x="47" y="145"/>
                </a:lnTo>
                <a:lnTo>
                  <a:pt x="47" y="144"/>
                </a:lnTo>
                <a:lnTo>
                  <a:pt x="47" y="144"/>
                </a:lnTo>
                <a:lnTo>
                  <a:pt x="50" y="145"/>
                </a:lnTo>
                <a:lnTo>
                  <a:pt x="50" y="148"/>
                </a:lnTo>
                <a:lnTo>
                  <a:pt x="50" y="148"/>
                </a:lnTo>
                <a:lnTo>
                  <a:pt x="52" y="150"/>
                </a:lnTo>
                <a:lnTo>
                  <a:pt x="54" y="150"/>
                </a:lnTo>
                <a:lnTo>
                  <a:pt x="54" y="150"/>
                </a:lnTo>
                <a:lnTo>
                  <a:pt x="54" y="151"/>
                </a:lnTo>
                <a:lnTo>
                  <a:pt x="53" y="151"/>
                </a:lnTo>
                <a:lnTo>
                  <a:pt x="52" y="151"/>
                </a:lnTo>
                <a:lnTo>
                  <a:pt x="52" y="153"/>
                </a:lnTo>
                <a:lnTo>
                  <a:pt x="52" y="153"/>
                </a:lnTo>
                <a:lnTo>
                  <a:pt x="53" y="154"/>
                </a:lnTo>
                <a:lnTo>
                  <a:pt x="53" y="153"/>
                </a:lnTo>
                <a:lnTo>
                  <a:pt x="53" y="153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41" y="119"/>
                </a:lnTo>
                <a:lnTo>
                  <a:pt x="42" y="118"/>
                </a:lnTo>
                <a:lnTo>
                  <a:pt x="42" y="118"/>
                </a:lnTo>
                <a:lnTo>
                  <a:pt x="41" y="115"/>
                </a:lnTo>
                <a:lnTo>
                  <a:pt x="41" y="115"/>
                </a:lnTo>
                <a:lnTo>
                  <a:pt x="42" y="113"/>
                </a:lnTo>
                <a:lnTo>
                  <a:pt x="43" y="110"/>
                </a:lnTo>
                <a:lnTo>
                  <a:pt x="43" y="110"/>
                </a:lnTo>
                <a:lnTo>
                  <a:pt x="45" y="113"/>
                </a:lnTo>
                <a:lnTo>
                  <a:pt x="45" y="114"/>
                </a:lnTo>
                <a:lnTo>
                  <a:pt x="43" y="115"/>
                </a:lnTo>
                <a:lnTo>
                  <a:pt x="43" y="118"/>
                </a:lnTo>
                <a:lnTo>
                  <a:pt x="43" y="118"/>
                </a:lnTo>
                <a:lnTo>
                  <a:pt x="41" y="120"/>
                </a:lnTo>
                <a:lnTo>
                  <a:pt x="41" y="120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42" y="128"/>
                </a:lnTo>
                <a:lnTo>
                  <a:pt x="42" y="126"/>
                </a:lnTo>
                <a:lnTo>
                  <a:pt x="42" y="125"/>
                </a:lnTo>
                <a:lnTo>
                  <a:pt x="42" y="125"/>
                </a:lnTo>
                <a:lnTo>
                  <a:pt x="42" y="125"/>
                </a:lnTo>
                <a:lnTo>
                  <a:pt x="41" y="123"/>
                </a:lnTo>
                <a:lnTo>
                  <a:pt x="41" y="120"/>
                </a:lnTo>
                <a:lnTo>
                  <a:pt x="41" y="120"/>
                </a:lnTo>
                <a:lnTo>
                  <a:pt x="42" y="121"/>
                </a:lnTo>
                <a:lnTo>
                  <a:pt x="42" y="121"/>
                </a:lnTo>
                <a:lnTo>
                  <a:pt x="43" y="119"/>
                </a:lnTo>
                <a:lnTo>
                  <a:pt x="43" y="119"/>
                </a:lnTo>
                <a:lnTo>
                  <a:pt x="45" y="121"/>
                </a:lnTo>
                <a:lnTo>
                  <a:pt x="45" y="123"/>
                </a:lnTo>
                <a:lnTo>
                  <a:pt x="43" y="125"/>
                </a:lnTo>
                <a:lnTo>
                  <a:pt x="45" y="128"/>
                </a:lnTo>
                <a:lnTo>
                  <a:pt x="45" y="128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45" y="181"/>
                </a:moveTo>
                <a:lnTo>
                  <a:pt x="45" y="180"/>
                </a:lnTo>
                <a:lnTo>
                  <a:pt x="45" y="180"/>
                </a:lnTo>
                <a:lnTo>
                  <a:pt x="47" y="180"/>
                </a:lnTo>
                <a:lnTo>
                  <a:pt x="48" y="183"/>
                </a:lnTo>
                <a:lnTo>
                  <a:pt x="48" y="183"/>
                </a:lnTo>
                <a:lnTo>
                  <a:pt x="46" y="181"/>
                </a:lnTo>
                <a:lnTo>
                  <a:pt x="45" y="181"/>
                </a:lnTo>
                <a:lnTo>
                  <a:pt x="45" y="181"/>
                </a:lnTo>
                <a:close/>
                <a:moveTo>
                  <a:pt x="53" y="181"/>
                </a:moveTo>
                <a:lnTo>
                  <a:pt x="53" y="181"/>
                </a:lnTo>
                <a:lnTo>
                  <a:pt x="53" y="180"/>
                </a:lnTo>
                <a:lnTo>
                  <a:pt x="54" y="178"/>
                </a:lnTo>
                <a:lnTo>
                  <a:pt x="54" y="178"/>
                </a:lnTo>
                <a:lnTo>
                  <a:pt x="53" y="178"/>
                </a:lnTo>
                <a:lnTo>
                  <a:pt x="53" y="176"/>
                </a:lnTo>
                <a:lnTo>
                  <a:pt x="53" y="176"/>
                </a:lnTo>
                <a:lnTo>
                  <a:pt x="54" y="176"/>
                </a:lnTo>
                <a:lnTo>
                  <a:pt x="54" y="175"/>
                </a:lnTo>
                <a:lnTo>
                  <a:pt x="54" y="175"/>
                </a:lnTo>
                <a:lnTo>
                  <a:pt x="56" y="179"/>
                </a:lnTo>
                <a:lnTo>
                  <a:pt x="54" y="180"/>
                </a:lnTo>
                <a:lnTo>
                  <a:pt x="53" y="181"/>
                </a:lnTo>
                <a:lnTo>
                  <a:pt x="53" y="181"/>
                </a:lnTo>
                <a:close/>
                <a:moveTo>
                  <a:pt x="54" y="175"/>
                </a:moveTo>
                <a:lnTo>
                  <a:pt x="54" y="175"/>
                </a:lnTo>
                <a:lnTo>
                  <a:pt x="53" y="174"/>
                </a:lnTo>
                <a:lnTo>
                  <a:pt x="53" y="173"/>
                </a:lnTo>
                <a:lnTo>
                  <a:pt x="53" y="171"/>
                </a:lnTo>
                <a:lnTo>
                  <a:pt x="53" y="170"/>
                </a:lnTo>
                <a:lnTo>
                  <a:pt x="53" y="170"/>
                </a:lnTo>
                <a:lnTo>
                  <a:pt x="52" y="170"/>
                </a:lnTo>
                <a:lnTo>
                  <a:pt x="53" y="168"/>
                </a:lnTo>
                <a:lnTo>
                  <a:pt x="53" y="165"/>
                </a:lnTo>
                <a:lnTo>
                  <a:pt x="52" y="164"/>
                </a:lnTo>
                <a:lnTo>
                  <a:pt x="52" y="164"/>
                </a:lnTo>
                <a:lnTo>
                  <a:pt x="53" y="164"/>
                </a:lnTo>
                <a:lnTo>
                  <a:pt x="54" y="165"/>
                </a:lnTo>
                <a:lnTo>
                  <a:pt x="54" y="169"/>
                </a:lnTo>
                <a:lnTo>
                  <a:pt x="54" y="169"/>
                </a:lnTo>
                <a:lnTo>
                  <a:pt x="54" y="173"/>
                </a:lnTo>
                <a:lnTo>
                  <a:pt x="54" y="175"/>
                </a:lnTo>
                <a:lnTo>
                  <a:pt x="54" y="175"/>
                </a:lnTo>
                <a:close/>
                <a:moveTo>
                  <a:pt x="51" y="176"/>
                </a:moveTo>
                <a:lnTo>
                  <a:pt x="51" y="176"/>
                </a:lnTo>
                <a:lnTo>
                  <a:pt x="51" y="176"/>
                </a:lnTo>
                <a:lnTo>
                  <a:pt x="51" y="175"/>
                </a:lnTo>
                <a:lnTo>
                  <a:pt x="51" y="175"/>
                </a:lnTo>
                <a:lnTo>
                  <a:pt x="50" y="175"/>
                </a:lnTo>
                <a:lnTo>
                  <a:pt x="48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4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4"/>
                </a:lnTo>
                <a:lnTo>
                  <a:pt x="47" y="173"/>
                </a:lnTo>
                <a:lnTo>
                  <a:pt x="47" y="173"/>
                </a:lnTo>
                <a:lnTo>
                  <a:pt x="47" y="170"/>
                </a:lnTo>
                <a:lnTo>
                  <a:pt x="47" y="170"/>
                </a:lnTo>
                <a:lnTo>
                  <a:pt x="48" y="170"/>
                </a:lnTo>
                <a:lnTo>
                  <a:pt x="48" y="170"/>
                </a:lnTo>
                <a:lnTo>
                  <a:pt x="50" y="169"/>
                </a:lnTo>
                <a:lnTo>
                  <a:pt x="50" y="168"/>
                </a:lnTo>
                <a:lnTo>
                  <a:pt x="50" y="168"/>
                </a:lnTo>
                <a:lnTo>
                  <a:pt x="50" y="166"/>
                </a:lnTo>
                <a:lnTo>
                  <a:pt x="51" y="165"/>
                </a:lnTo>
                <a:lnTo>
                  <a:pt x="51" y="165"/>
                </a:lnTo>
                <a:lnTo>
                  <a:pt x="51" y="165"/>
                </a:lnTo>
                <a:lnTo>
                  <a:pt x="50" y="171"/>
                </a:lnTo>
                <a:lnTo>
                  <a:pt x="50" y="171"/>
                </a:lnTo>
                <a:lnTo>
                  <a:pt x="48" y="173"/>
                </a:lnTo>
                <a:lnTo>
                  <a:pt x="48" y="174"/>
                </a:lnTo>
                <a:lnTo>
                  <a:pt x="48" y="174"/>
                </a:lnTo>
                <a:lnTo>
                  <a:pt x="48" y="174"/>
                </a:lnTo>
                <a:lnTo>
                  <a:pt x="50" y="173"/>
                </a:lnTo>
                <a:lnTo>
                  <a:pt x="51" y="171"/>
                </a:lnTo>
                <a:lnTo>
                  <a:pt x="52" y="171"/>
                </a:lnTo>
                <a:lnTo>
                  <a:pt x="52" y="171"/>
                </a:lnTo>
                <a:lnTo>
                  <a:pt x="52" y="173"/>
                </a:lnTo>
                <a:lnTo>
                  <a:pt x="51" y="174"/>
                </a:lnTo>
                <a:lnTo>
                  <a:pt x="51" y="175"/>
                </a:lnTo>
                <a:lnTo>
                  <a:pt x="51" y="176"/>
                </a:lnTo>
                <a:lnTo>
                  <a:pt x="51" y="176"/>
                </a:lnTo>
                <a:close/>
                <a:moveTo>
                  <a:pt x="42" y="111"/>
                </a:moveTo>
                <a:lnTo>
                  <a:pt x="42" y="111"/>
                </a:lnTo>
                <a:lnTo>
                  <a:pt x="42" y="113"/>
                </a:lnTo>
                <a:lnTo>
                  <a:pt x="42" y="111"/>
                </a:lnTo>
                <a:lnTo>
                  <a:pt x="42" y="111"/>
                </a:lnTo>
                <a:lnTo>
                  <a:pt x="42" y="106"/>
                </a:lnTo>
                <a:lnTo>
                  <a:pt x="42" y="99"/>
                </a:lnTo>
                <a:lnTo>
                  <a:pt x="42" y="99"/>
                </a:lnTo>
                <a:lnTo>
                  <a:pt x="42" y="98"/>
                </a:lnTo>
                <a:lnTo>
                  <a:pt x="42" y="99"/>
                </a:lnTo>
                <a:lnTo>
                  <a:pt x="42" y="99"/>
                </a:lnTo>
                <a:lnTo>
                  <a:pt x="43" y="105"/>
                </a:lnTo>
                <a:lnTo>
                  <a:pt x="42" y="111"/>
                </a:lnTo>
                <a:lnTo>
                  <a:pt x="42" y="111"/>
                </a:lnTo>
                <a:close/>
                <a:moveTo>
                  <a:pt x="43" y="173"/>
                </a:moveTo>
                <a:lnTo>
                  <a:pt x="43" y="173"/>
                </a:lnTo>
                <a:lnTo>
                  <a:pt x="42" y="171"/>
                </a:lnTo>
                <a:lnTo>
                  <a:pt x="41" y="171"/>
                </a:lnTo>
                <a:lnTo>
                  <a:pt x="41" y="169"/>
                </a:lnTo>
                <a:lnTo>
                  <a:pt x="41" y="169"/>
                </a:lnTo>
                <a:lnTo>
                  <a:pt x="41" y="170"/>
                </a:lnTo>
                <a:lnTo>
                  <a:pt x="42" y="170"/>
                </a:lnTo>
                <a:lnTo>
                  <a:pt x="43" y="170"/>
                </a:lnTo>
                <a:lnTo>
                  <a:pt x="43" y="170"/>
                </a:lnTo>
                <a:lnTo>
                  <a:pt x="43" y="170"/>
                </a:lnTo>
                <a:lnTo>
                  <a:pt x="45" y="169"/>
                </a:lnTo>
                <a:lnTo>
                  <a:pt x="45" y="169"/>
                </a:lnTo>
                <a:lnTo>
                  <a:pt x="46" y="169"/>
                </a:lnTo>
                <a:lnTo>
                  <a:pt x="46" y="169"/>
                </a:lnTo>
                <a:lnTo>
                  <a:pt x="45" y="170"/>
                </a:lnTo>
                <a:lnTo>
                  <a:pt x="45" y="173"/>
                </a:lnTo>
                <a:lnTo>
                  <a:pt x="45" y="176"/>
                </a:lnTo>
                <a:lnTo>
                  <a:pt x="45" y="176"/>
                </a:lnTo>
                <a:lnTo>
                  <a:pt x="43" y="176"/>
                </a:lnTo>
                <a:lnTo>
                  <a:pt x="43" y="176"/>
                </a:lnTo>
                <a:lnTo>
                  <a:pt x="43" y="178"/>
                </a:lnTo>
                <a:lnTo>
                  <a:pt x="42" y="178"/>
                </a:lnTo>
                <a:lnTo>
                  <a:pt x="42" y="178"/>
                </a:lnTo>
                <a:lnTo>
                  <a:pt x="42" y="175"/>
                </a:lnTo>
                <a:lnTo>
                  <a:pt x="42" y="175"/>
                </a:lnTo>
                <a:lnTo>
                  <a:pt x="43" y="174"/>
                </a:lnTo>
                <a:lnTo>
                  <a:pt x="43" y="173"/>
                </a:lnTo>
                <a:lnTo>
                  <a:pt x="43" y="173"/>
                </a:lnTo>
                <a:close/>
                <a:moveTo>
                  <a:pt x="37" y="171"/>
                </a:moveTo>
                <a:lnTo>
                  <a:pt x="37" y="171"/>
                </a:lnTo>
                <a:lnTo>
                  <a:pt x="37" y="171"/>
                </a:lnTo>
                <a:lnTo>
                  <a:pt x="37" y="170"/>
                </a:lnTo>
                <a:lnTo>
                  <a:pt x="37" y="168"/>
                </a:lnTo>
                <a:lnTo>
                  <a:pt x="36" y="166"/>
                </a:lnTo>
                <a:lnTo>
                  <a:pt x="36" y="166"/>
                </a:lnTo>
                <a:lnTo>
                  <a:pt x="37" y="165"/>
                </a:lnTo>
                <a:lnTo>
                  <a:pt x="37" y="163"/>
                </a:lnTo>
                <a:lnTo>
                  <a:pt x="37" y="163"/>
                </a:lnTo>
                <a:lnTo>
                  <a:pt x="39" y="166"/>
                </a:lnTo>
                <a:lnTo>
                  <a:pt x="39" y="169"/>
                </a:lnTo>
                <a:lnTo>
                  <a:pt x="39" y="169"/>
                </a:lnTo>
                <a:lnTo>
                  <a:pt x="39" y="169"/>
                </a:lnTo>
                <a:lnTo>
                  <a:pt x="37" y="169"/>
                </a:lnTo>
                <a:lnTo>
                  <a:pt x="37" y="171"/>
                </a:lnTo>
                <a:lnTo>
                  <a:pt x="37" y="171"/>
                </a:lnTo>
                <a:close/>
                <a:moveTo>
                  <a:pt x="48" y="129"/>
                </a:moveTo>
                <a:lnTo>
                  <a:pt x="48" y="129"/>
                </a:lnTo>
                <a:lnTo>
                  <a:pt x="47" y="128"/>
                </a:lnTo>
                <a:lnTo>
                  <a:pt x="47" y="128"/>
                </a:lnTo>
                <a:lnTo>
                  <a:pt x="47" y="128"/>
                </a:lnTo>
                <a:lnTo>
                  <a:pt x="47" y="126"/>
                </a:lnTo>
                <a:lnTo>
                  <a:pt x="48" y="125"/>
                </a:lnTo>
                <a:lnTo>
                  <a:pt x="48" y="125"/>
                </a:lnTo>
                <a:lnTo>
                  <a:pt x="51" y="126"/>
                </a:lnTo>
                <a:lnTo>
                  <a:pt x="52" y="126"/>
                </a:lnTo>
                <a:lnTo>
                  <a:pt x="52" y="128"/>
                </a:lnTo>
                <a:lnTo>
                  <a:pt x="52" y="128"/>
                </a:lnTo>
                <a:lnTo>
                  <a:pt x="51" y="128"/>
                </a:lnTo>
                <a:lnTo>
                  <a:pt x="48" y="126"/>
                </a:lnTo>
                <a:lnTo>
                  <a:pt x="48" y="126"/>
                </a:lnTo>
                <a:lnTo>
                  <a:pt x="50" y="129"/>
                </a:lnTo>
                <a:lnTo>
                  <a:pt x="51" y="129"/>
                </a:lnTo>
                <a:lnTo>
                  <a:pt x="51" y="129"/>
                </a:lnTo>
                <a:lnTo>
                  <a:pt x="51" y="129"/>
                </a:lnTo>
                <a:lnTo>
                  <a:pt x="52" y="129"/>
                </a:lnTo>
                <a:lnTo>
                  <a:pt x="51" y="129"/>
                </a:lnTo>
                <a:lnTo>
                  <a:pt x="51" y="130"/>
                </a:lnTo>
                <a:lnTo>
                  <a:pt x="51" y="130"/>
                </a:lnTo>
                <a:lnTo>
                  <a:pt x="51" y="130"/>
                </a:lnTo>
                <a:lnTo>
                  <a:pt x="50" y="130"/>
                </a:lnTo>
                <a:lnTo>
                  <a:pt x="50" y="129"/>
                </a:lnTo>
                <a:lnTo>
                  <a:pt x="48" y="129"/>
                </a:lnTo>
                <a:lnTo>
                  <a:pt x="48" y="129"/>
                </a:lnTo>
                <a:lnTo>
                  <a:pt x="50" y="133"/>
                </a:lnTo>
                <a:lnTo>
                  <a:pt x="48" y="135"/>
                </a:lnTo>
                <a:lnTo>
                  <a:pt x="48" y="135"/>
                </a:lnTo>
                <a:lnTo>
                  <a:pt x="47" y="134"/>
                </a:lnTo>
                <a:lnTo>
                  <a:pt x="46" y="133"/>
                </a:lnTo>
                <a:lnTo>
                  <a:pt x="46" y="133"/>
                </a:lnTo>
                <a:lnTo>
                  <a:pt x="47" y="130"/>
                </a:lnTo>
                <a:lnTo>
                  <a:pt x="48" y="129"/>
                </a:lnTo>
                <a:lnTo>
                  <a:pt x="48" y="129"/>
                </a:lnTo>
                <a:close/>
                <a:moveTo>
                  <a:pt x="43" y="58"/>
                </a:moveTo>
                <a:lnTo>
                  <a:pt x="43" y="58"/>
                </a:lnTo>
                <a:lnTo>
                  <a:pt x="42" y="58"/>
                </a:lnTo>
                <a:lnTo>
                  <a:pt x="42" y="55"/>
                </a:lnTo>
                <a:lnTo>
                  <a:pt x="42" y="51"/>
                </a:lnTo>
                <a:lnTo>
                  <a:pt x="42" y="51"/>
                </a:lnTo>
                <a:lnTo>
                  <a:pt x="43" y="53"/>
                </a:lnTo>
                <a:lnTo>
                  <a:pt x="43" y="54"/>
                </a:lnTo>
                <a:lnTo>
                  <a:pt x="43" y="58"/>
                </a:lnTo>
                <a:lnTo>
                  <a:pt x="43" y="58"/>
                </a:lnTo>
                <a:close/>
                <a:moveTo>
                  <a:pt x="54" y="81"/>
                </a:moveTo>
                <a:lnTo>
                  <a:pt x="54" y="81"/>
                </a:lnTo>
                <a:lnTo>
                  <a:pt x="56" y="80"/>
                </a:lnTo>
                <a:lnTo>
                  <a:pt x="56" y="76"/>
                </a:lnTo>
                <a:lnTo>
                  <a:pt x="56" y="76"/>
                </a:lnTo>
                <a:lnTo>
                  <a:pt x="57" y="78"/>
                </a:lnTo>
                <a:lnTo>
                  <a:pt x="57" y="79"/>
                </a:lnTo>
                <a:lnTo>
                  <a:pt x="57" y="80"/>
                </a:lnTo>
                <a:lnTo>
                  <a:pt x="57" y="81"/>
                </a:lnTo>
                <a:lnTo>
                  <a:pt x="57" y="81"/>
                </a:lnTo>
                <a:lnTo>
                  <a:pt x="57" y="83"/>
                </a:lnTo>
                <a:lnTo>
                  <a:pt x="58" y="84"/>
                </a:lnTo>
                <a:lnTo>
                  <a:pt x="58" y="84"/>
                </a:lnTo>
                <a:lnTo>
                  <a:pt x="59" y="83"/>
                </a:lnTo>
                <a:lnTo>
                  <a:pt x="58" y="80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6"/>
                </a:lnTo>
                <a:lnTo>
                  <a:pt x="57" y="75"/>
                </a:lnTo>
                <a:lnTo>
                  <a:pt x="57" y="75"/>
                </a:lnTo>
                <a:lnTo>
                  <a:pt x="57" y="74"/>
                </a:lnTo>
                <a:lnTo>
                  <a:pt x="58" y="73"/>
                </a:lnTo>
                <a:lnTo>
                  <a:pt x="58" y="73"/>
                </a:lnTo>
                <a:lnTo>
                  <a:pt x="57" y="69"/>
                </a:lnTo>
                <a:lnTo>
                  <a:pt x="57" y="69"/>
                </a:lnTo>
                <a:lnTo>
                  <a:pt x="57" y="68"/>
                </a:lnTo>
                <a:lnTo>
                  <a:pt x="58" y="68"/>
                </a:lnTo>
                <a:lnTo>
                  <a:pt x="59" y="68"/>
                </a:lnTo>
                <a:lnTo>
                  <a:pt x="59" y="66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8" y="68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9" y="65"/>
                </a:lnTo>
                <a:lnTo>
                  <a:pt x="59" y="65"/>
                </a:lnTo>
                <a:lnTo>
                  <a:pt x="60" y="65"/>
                </a:lnTo>
                <a:lnTo>
                  <a:pt x="60" y="65"/>
                </a:lnTo>
                <a:lnTo>
                  <a:pt x="58" y="61"/>
                </a:lnTo>
                <a:lnTo>
                  <a:pt x="58" y="61"/>
                </a:lnTo>
                <a:lnTo>
                  <a:pt x="59" y="61"/>
                </a:lnTo>
                <a:lnTo>
                  <a:pt x="59" y="59"/>
                </a:lnTo>
                <a:lnTo>
                  <a:pt x="60" y="55"/>
                </a:lnTo>
                <a:lnTo>
                  <a:pt x="60" y="55"/>
                </a:lnTo>
                <a:lnTo>
                  <a:pt x="62" y="59"/>
                </a:lnTo>
                <a:lnTo>
                  <a:pt x="62" y="59"/>
                </a:lnTo>
                <a:lnTo>
                  <a:pt x="63" y="59"/>
                </a:lnTo>
                <a:lnTo>
                  <a:pt x="63" y="56"/>
                </a:lnTo>
                <a:lnTo>
                  <a:pt x="63" y="56"/>
                </a:lnTo>
                <a:lnTo>
                  <a:pt x="64" y="59"/>
                </a:lnTo>
                <a:lnTo>
                  <a:pt x="64" y="63"/>
                </a:lnTo>
                <a:lnTo>
                  <a:pt x="64" y="70"/>
                </a:lnTo>
                <a:lnTo>
                  <a:pt x="64" y="70"/>
                </a:lnTo>
                <a:lnTo>
                  <a:pt x="64" y="70"/>
                </a:lnTo>
                <a:lnTo>
                  <a:pt x="63" y="71"/>
                </a:lnTo>
                <a:lnTo>
                  <a:pt x="63" y="71"/>
                </a:lnTo>
                <a:lnTo>
                  <a:pt x="64" y="73"/>
                </a:lnTo>
                <a:lnTo>
                  <a:pt x="64" y="73"/>
                </a:lnTo>
                <a:lnTo>
                  <a:pt x="64" y="73"/>
                </a:lnTo>
                <a:lnTo>
                  <a:pt x="63" y="73"/>
                </a:lnTo>
                <a:lnTo>
                  <a:pt x="63" y="73"/>
                </a:lnTo>
                <a:lnTo>
                  <a:pt x="64" y="75"/>
                </a:lnTo>
                <a:lnTo>
                  <a:pt x="64" y="75"/>
                </a:lnTo>
                <a:lnTo>
                  <a:pt x="64" y="78"/>
                </a:lnTo>
                <a:lnTo>
                  <a:pt x="63" y="80"/>
                </a:lnTo>
                <a:lnTo>
                  <a:pt x="63" y="80"/>
                </a:lnTo>
                <a:lnTo>
                  <a:pt x="64" y="88"/>
                </a:lnTo>
                <a:lnTo>
                  <a:pt x="64" y="88"/>
                </a:lnTo>
                <a:lnTo>
                  <a:pt x="62" y="95"/>
                </a:lnTo>
                <a:lnTo>
                  <a:pt x="62" y="95"/>
                </a:lnTo>
                <a:lnTo>
                  <a:pt x="63" y="96"/>
                </a:lnTo>
                <a:lnTo>
                  <a:pt x="63" y="96"/>
                </a:lnTo>
                <a:lnTo>
                  <a:pt x="62" y="103"/>
                </a:lnTo>
                <a:lnTo>
                  <a:pt x="62" y="105"/>
                </a:lnTo>
                <a:lnTo>
                  <a:pt x="62" y="108"/>
                </a:lnTo>
                <a:lnTo>
                  <a:pt x="62" y="108"/>
                </a:lnTo>
                <a:lnTo>
                  <a:pt x="60" y="110"/>
                </a:lnTo>
                <a:lnTo>
                  <a:pt x="60" y="110"/>
                </a:lnTo>
                <a:lnTo>
                  <a:pt x="60" y="109"/>
                </a:lnTo>
                <a:lnTo>
                  <a:pt x="60" y="108"/>
                </a:lnTo>
                <a:lnTo>
                  <a:pt x="60" y="106"/>
                </a:lnTo>
                <a:lnTo>
                  <a:pt x="59" y="106"/>
                </a:lnTo>
                <a:lnTo>
                  <a:pt x="59" y="106"/>
                </a:lnTo>
                <a:lnTo>
                  <a:pt x="62" y="111"/>
                </a:lnTo>
                <a:lnTo>
                  <a:pt x="62" y="111"/>
                </a:lnTo>
                <a:lnTo>
                  <a:pt x="60" y="114"/>
                </a:lnTo>
                <a:lnTo>
                  <a:pt x="60" y="118"/>
                </a:lnTo>
                <a:lnTo>
                  <a:pt x="60" y="124"/>
                </a:lnTo>
                <a:lnTo>
                  <a:pt x="60" y="124"/>
                </a:lnTo>
                <a:lnTo>
                  <a:pt x="59" y="125"/>
                </a:lnTo>
                <a:lnTo>
                  <a:pt x="58" y="126"/>
                </a:lnTo>
                <a:lnTo>
                  <a:pt x="58" y="126"/>
                </a:lnTo>
                <a:lnTo>
                  <a:pt x="58" y="129"/>
                </a:lnTo>
                <a:lnTo>
                  <a:pt x="57" y="129"/>
                </a:lnTo>
                <a:lnTo>
                  <a:pt x="57" y="130"/>
                </a:lnTo>
                <a:lnTo>
                  <a:pt x="57" y="130"/>
                </a:lnTo>
                <a:lnTo>
                  <a:pt x="56" y="129"/>
                </a:lnTo>
                <a:lnTo>
                  <a:pt x="56" y="128"/>
                </a:lnTo>
                <a:lnTo>
                  <a:pt x="56" y="125"/>
                </a:lnTo>
                <a:lnTo>
                  <a:pt x="56" y="125"/>
                </a:lnTo>
                <a:lnTo>
                  <a:pt x="56" y="120"/>
                </a:lnTo>
                <a:lnTo>
                  <a:pt x="56" y="120"/>
                </a:lnTo>
                <a:lnTo>
                  <a:pt x="56" y="119"/>
                </a:lnTo>
                <a:lnTo>
                  <a:pt x="56" y="119"/>
                </a:lnTo>
                <a:lnTo>
                  <a:pt x="57" y="116"/>
                </a:lnTo>
                <a:lnTo>
                  <a:pt x="57" y="116"/>
                </a:lnTo>
                <a:lnTo>
                  <a:pt x="57" y="114"/>
                </a:lnTo>
                <a:lnTo>
                  <a:pt x="57" y="114"/>
                </a:lnTo>
                <a:lnTo>
                  <a:pt x="57" y="111"/>
                </a:lnTo>
                <a:lnTo>
                  <a:pt x="56" y="109"/>
                </a:lnTo>
                <a:lnTo>
                  <a:pt x="56" y="109"/>
                </a:lnTo>
                <a:lnTo>
                  <a:pt x="58" y="110"/>
                </a:lnTo>
                <a:lnTo>
                  <a:pt x="58" y="110"/>
                </a:lnTo>
                <a:lnTo>
                  <a:pt x="58" y="109"/>
                </a:lnTo>
                <a:lnTo>
                  <a:pt x="58" y="109"/>
                </a:lnTo>
                <a:lnTo>
                  <a:pt x="58" y="109"/>
                </a:lnTo>
                <a:lnTo>
                  <a:pt x="57" y="109"/>
                </a:lnTo>
                <a:lnTo>
                  <a:pt x="57" y="109"/>
                </a:lnTo>
                <a:lnTo>
                  <a:pt x="56" y="106"/>
                </a:lnTo>
                <a:lnTo>
                  <a:pt x="54" y="105"/>
                </a:lnTo>
                <a:lnTo>
                  <a:pt x="54" y="105"/>
                </a:lnTo>
                <a:lnTo>
                  <a:pt x="56" y="99"/>
                </a:lnTo>
                <a:lnTo>
                  <a:pt x="57" y="94"/>
                </a:lnTo>
                <a:lnTo>
                  <a:pt x="57" y="94"/>
                </a:lnTo>
                <a:lnTo>
                  <a:pt x="56" y="91"/>
                </a:lnTo>
                <a:lnTo>
                  <a:pt x="53" y="89"/>
                </a:lnTo>
                <a:lnTo>
                  <a:pt x="53" y="89"/>
                </a:lnTo>
                <a:lnTo>
                  <a:pt x="54" y="84"/>
                </a:lnTo>
                <a:lnTo>
                  <a:pt x="56" y="84"/>
                </a:lnTo>
                <a:lnTo>
                  <a:pt x="56" y="84"/>
                </a:lnTo>
                <a:lnTo>
                  <a:pt x="56" y="83"/>
                </a:lnTo>
                <a:lnTo>
                  <a:pt x="54" y="81"/>
                </a:lnTo>
                <a:lnTo>
                  <a:pt x="54" y="81"/>
                </a:lnTo>
                <a:close/>
                <a:moveTo>
                  <a:pt x="56" y="103"/>
                </a:moveTo>
                <a:lnTo>
                  <a:pt x="56" y="103"/>
                </a:lnTo>
                <a:lnTo>
                  <a:pt x="57" y="101"/>
                </a:lnTo>
                <a:lnTo>
                  <a:pt x="57" y="101"/>
                </a:lnTo>
                <a:lnTo>
                  <a:pt x="56" y="103"/>
                </a:lnTo>
                <a:lnTo>
                  <a:pt x="56" y="103"/>
                </a:lnTo>
                <a:lnTo>
                  <a:pt x="56" y="105"/>
                </a:lnTo>
                <a:lnTo>
                  <a:pt x="56" y="105"/>
                </a:lnTo>
                <a:lnTo>
                  <a:pt x="58" y="105"/>
                </a:lnTo>
                <a:lnTo>
                  <a:pt x="59" y="104"/>
                </a:lnTo>
                <a:lnTo>
                  <a:pt x="59" y="104"/>
                </a:lnTo>
                <a:lnTo>
                  <a:pt x="58" y="104"/>
                </a:lnTo>
                <a:lnTo>
                  <a:pt x="57" y="104"/>
                </a:lnTo>
                <a:lnTo>
                  <a:pt x="57" y="104"/>
                </a:lnTo>
                <a:lnTo>
                  <a:pt x="56" y="103"/>
                </a:lnTo>
                <a:lnTo>
                  <a:pt x="56" y="103"/>
                </a:lnTo>
                <a:close/>
                <a:moveTo>
                  <a:pt x="57" y="99"/>
                </a:moveTo>
                <a:lnTo>
                  <a:pt x="57" y="99"/>
                </a:lnTo>
                <a:lnTo>
                  <a:pt x="57" y="100"/>
                </a:lnTo>
                <a:lnTo>
                  <a:pt x="58" y="100"/>
                </a:lnTo>
                <a:lnTo>
                  <a:pt x="59" y="101"/>
                </a:lnTo>
                <a:lnTo>
                  <a:pt x="59" y="101"/>
                </a:lnTo>
                <a:lnTo>
                  <a:pt x="58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1"/>
                </a:lnTo>
                <a:lnTo>
                  <a:pt x="60" y="101"/>
                </a:lnTo>
                <a:lnTo>
                  <a:pt x="60" y="100"/>
                </a:lnTo>
                <a:lnTo>
                  <a:pt x="60" y="100"/>
                </a:lnTo>
                <a:lnTo>
                  <a:pt x="59" y="100"/>
                </a:lnTo>
                <a:lnTo>
                  <a:pt x="59" y="100"/>
                </a:lnTo>
                <a:lnTo>
                  <a:pt x="58" y="99"/>
                </a:lnTo>
                <a:lnTo>
                  <a:pt x="57" y="99"/>
                </a:lnTo>
                <a:lnTo>
                  <a:pt x="57" y="99"/>
                </a:lnTo>
                <a:close/>
                <a:moveTo>
                  <a:pt x="58" y="95"/>
                </a:moveTo>
                <a:lnTo>
                  <a:pt x="58" y="95"/>
                </a:lnTo>
                <a:lnTo>
                  <a:pt x="57" y="96"/>
                </a:lnTo>
                <a:lnTo>
                  <a:pt x="56" y="99"/>
                </a:lnTo>
                <a:lnTo>
                  <a:pt x="56" y="99"/>
                </a:lnTo>
                <a:lnTo>
                  <a:pt x="58" y="98"/>
                </a:lnTo>
                <a:lnTo>
                  <a:pt x="59" y="98"/>
                </a:lnTo>
                <a:lnTo>
                  <a:pt x="59" y="98"/>
                </a:lnTo>
                <a:lnTo>
                  <a:pt x="58" y="96"/>
                </a:lnTo>
                <a:lnTo>
                  <a:pt x="58" y="95"/>
                </a:lnTo>
                <a:lnTo>
                  <a:pt x="58" y="95"/>
                </a:lnTo>
                <a:close/>
                <a:moveTo>
                  <a:pt x="62" y="69"/>
                </a:moveTo>
                <a:lnTo>
                  <a:pt x="62" y="69"/>
                </a:lnTo>
                <a:lnTo>
                  <a:pt x="63" y="69"/>
                </a:lnTo>
                <a:lnTo>
                  <a:pt x="63" y="69"/>
                </a:lnTo>
                <a:lnTo>
                  <a:pt x="63" y="66"/>
                </a:lnTo>
                <a:lnTo>
                  <a:pt x="62" y="65"/>
                </a:lnTo>
                <a:lnTo>
                  <a:pt x="62" y="65"/>
                </a:lnTo>
                <a:lnTo>
                  <a:pt x="62" y="68"/>
                </a:lnTo>
                <a:lnTo>
                  <a:pt x="62" y="69"/>
                </a:lnTo>
                <a:lnTo>
                  <a:pt x="62" y="69"/>
                </a:lnTo>
                <a:close/>
                <a:moveTo>
                  <a:pt x="60" y="86"/>
                </a:moveTo>
                <a:lnTo>
                  <a:pt x="60" y="86"/>
                </a:lnTo>
                <a:lnTo>
                  <a:pt x="59" y="90"/>
                </a:lnTo>
                <a:lnTo>
                  <a:pt x="59" y="91"/>
                </a:lnTo>
                <a:lnTo>
                  <a:pt x="60" y="91"/>
                </a:lnTo>
                <a:lnTo>
                  <a:pt x="60" y="91"/>
                </a:lnTo>
                <a:lnTo>
                  <a:pt x="60" y="89"/>
                </a:lnTo>
                <a:lnTo>
                  <a:pt x="60" y="88"/>
                </a:lnTo>
                <a:lnTo>
                  <a:pt x="60" y="86"/>
                </a:lnTo>
                <a:lnTo>
                  <a:pt x="60" y="86"/>
                </a:lnTo>
                <a:close/>
                <a:moveTo>
                  <a:pt x="56" y="85"/>
                </a:moveTo>
                <a:lnTo>
                  <a:pt x="56" y="85"/>
                </a:lnTo>
                <a:lnTo>
                  <a:pt x="54" y="86"/>
                </a:lnTo>
                <a:lnTo>
                  <a:pt x="54" y="89"/>
                </a:lnTo>
                <a:lnTo>
                  <a:pt x="57" y="90"/>
                </a:lnTo>
                <a:lnTo>
                  <a:pt x="58" y="91"/>
                </a:lnTo>
                <a:lnTo>
                  <a:pt x="58" y="91"/>
                </a:lnTo>
                <a:lnTo>
                  <a:pt x="58" y="90"/>
                </a:lnTo>
                <a:lnTo>
                  <a:pt x="57" y="89"/>
                </a:lnTo>
                <a:lnTo>
                  <a:pt x="56" y="88"/>
                </a:lnTo>
                <a:lnTo>
                  <a:pt x="56" y="85"/>
                </a:lnTo>
                <a:lnTo>
                  <a:pt x="56" y="85"/>
                </a:lnTo>
                <a:close/>
                <a:moveTo>
                  <a:pt x="34" y="339"/>
                </a:moveTo>
                <a:lnTo>
                  <a:pt x="34" y="339"/>
                </a:lnTo>
                <a:lnTo>
                  <a:pt x="34" y="338"/>
                </a:lnTo>
                <a:lnTo>
                  <a:pt x="34" y="338"/>
                </a:lnTo>
                <a:lnTo>
                  <a:pt x="33" y="337"/>
                </a:lnTo>
                <a:lnTo>
                  <a:pt x="33" y="335"/>
                </a:lnTo>
                <a:lnTo>
                  <a:pt x="33" y="335"/>
                </a:lnTo>
                <a:lnTo>
                  <a:pt x="34" y="337"/>
                </a:lnTo>
                <a:lnTo>
                  <a:pt x="35" y="338"/>
                </a:lnTo>
                <a:lnTo>
                  <a:pt x="36" y="338"/>
                </a:lnTo>
                <a:lnTo>
                  <a:pt x="36" y="338"/>
                </a:lnTo>
                <a:lnTo>
                  <a:pt x="36" y="339"/>
                </a:lnTo>
                <a:lnTo>
                  <a:pt x="34" y="339"/>
                </a:lnTo>
                <a:lnTo>
                  <a:pt x="34" y="339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51" y="1"/>
                </a:lnTo>
                <a:lnTo>
                  <a:pt x="51" y="3"/>
                </a:lnTo>
                <a:lnTo>
                  <a:pt x="51" y="5"/>
                </a:lnTo>
                <a:lnTo>
                  <a:pt x="51" y="5"/>
                </a:lnTo>
                <a:lnTo>
                  <a:pt x="50" y="5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48" y="110"/>
                </a:lnTo>
                <a:lnTo>
                  <a:pt x="50" y="109"/>
                </a:lnTo>
                <a:lnTo>
                  <a:pt x="50" y="109"/>
                </a:lnTo>
                <a:lnTo>
                  <a:pt x="50" y="108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0" y="110"/>
                </a:lnTo>
                <a:lnTo>
                  <a:pt x="51" y="111"/>
                </a:lnTo>
                <a:lnTo>
                  <a:pt x="51" y="111"/>
                </a:lnTo>
                <a:lnTo>
                  <a:pt x="50" y="113"/>
                </a:lnTo>
                <a:lnTo>
                  <a:pt x="50" y="111"/>
                </a:lnTo>
                <a:lnTo>
                  <a:pt x="50" y="110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54" y="106"/>
                </a:move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56" y="108"/>
                </a:lnTo>
                <a:lnTo>
                  <a:pt x="56" y="110"/>
                </a:lnTo>
                <a:lnTo>
                  <a:pt x="56" y="113"/>
                </a:lnTo>
                <a:lnTo>
                  <a:pt x="56" y="113"/>
                </a:lnTo>
                <a:lnTo>
                  <a:pt x="54" y="111"/>
                </a:lnTo>
                <a:lnTo>
                  <a:pt x="54" y="11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42" y="93"/>
                </a:moveTo>
                <a:lnTo>
                  <a:pt x="42" y="91"/>
                </a:lnTo>
                <a:lnTo>
                  <a:pt x="42" y="91"/>
                </a:lnTo>
                <a:lnTo>
                  <a:pt x="43" y="91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90"/>
                </a:lnTo>
                <a:lnTo>
                  <a:pt x="42" y="90"/>
                </a:lnTo>
                <a:lnTo>
                  <a:pt x="42" y="90"/>
                </a:lnTo>
                <a:lnTo>
                  <a:pt x="42" y="89"/>
                </a:lnTo>
                <a:lnTo>
                  <a:pt x="43" y="88"/>
                </a:lnTo>
                <a:lnTo>
                  <a:pt x="43" y="88"/>
                </a:lnTo>
                <a:lnTo>
                  <a:pt x="41" y="88"/>
                </a:lnTo>
                <a:lnTo>
                  <a:pt x="41" y="88"/>
                </a:lnTo>
                <a:lnTo>
                  <a:pt x="42" y="86"/>
                </a:lnTo>
                <a:lnTo>
                  <a:pt x="42" y="85"/>
                </a:lnTo>
                <a:lnTo>
                  <a:pt x="42" y="81"/>
                </a:lnTo>
                <a:lnTo>
                  <a:pt x="42" y="81"/>
                </a:lnTo>
                <a:lnTo>
                  <a:pt x="43" y="83"/>
                </a:lnTo>
                <a:lnTo>
                  <a:pt x="43" y="84"/>
                </a:lnTo>
                <a:lnTo>
                  <a:pt x="43" y="84"/>
                </a:lnTo>
                <a:lnTo>
                  <a:pt x="45" y="84"/>
                </a:lnTo>
                <a:lnTo>
                  <a:pt x="45" y="84"/>
                </a:lnTo>
                <a:lnTo>
                  <a:pt x="43" y="86"/>
                </a:lnTo>
                <a:lnTo>
                  <a:pt x="43" y="86"/>
                </a:lnTo>
                <a:lnTo>
                  <a:pt x="45" y="86"/>
                </a:lnTo>
                <a:lnTo>
                  <a:pt x="45" y="86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3"/>
                </a:lnTo>
                <a:lnTo>
                  <a:pt x="42" y="93"/>
                </a:lnTo>
                <a:lnTo>
                  <a:pt x="42" y="93"/>
                </a:lnTo>
                <a:close/>
                <a:moveTo>
                  <a:pt x="204" y="679"/>
                </a:moveTo>
                <a:lnTo>
                  <a:pt x="204" y="679"/>
                </a:lnTo>
                <a:lnTo>
                  <a:pt x="204" y="681"/>
                </a:lnTo>
                <a:lnTo>
                  <a:pt x="203" y="682"/>
                </a:lnTo>
                <a:lnTo>
                  <a:pt x="202" y="682"/>
                </a:lnTo>
                <a:lnTo>
                  <a:pt x="202" y="682"/>
                </a:lnTo>
                <a:lnTo>
                  <a:pt x="202" y="681"/>
                </a:lnTo>
                <a:lnTo>
                  <a:pt x="204" y="679"/>
                </a:lnTo>
                <a:lnTo>
                  <a:pt x="204" y="679"/>
                </a:lnTo>
                <a:close/>
                <a:moveTo>
                  <a:pt x="47" y="98"/>
                </a:moveTo>
                <a:lnTo>
                  <a:pt x="47" y="98"/>
                </a:lnTo>
                <a:lnTo>
                  <a:pt x="48" y="94"/>
                </a:lnTo>
                <a:lnTo>
                  <a:pt x="48" y="93"/>
                </a:lnTo>
                <a:lnTo>
                  <a:pt x="47" y="93"/>
                </a:lnTo>
                <a:lnTo>
                  <a:pt x="47" y="93"/>
                </a:lnTo>
                <a:lnTo>
                  <a:pt x="47" y="91"/>
                </a:lnTo>
                <a:lnTo>
                  <a:pt x="47" y="90"/>
                </a:lnTo>
                <a:lnTo>
                  <a:pt x="48" y="90"/>
                </a:lnTo>
                <a:lnTo>
                  <a:pt x="48" y="89"/>
                </a:lnTo>
                <a:lnTo>
                  <a:pt x="48" y="89"/>
                </a:lnTo>
                <a:lnTo>
                  <a:pt x="48" y="88"/>
                </a:lnTo>
                <a:lnTo>
                  <a:pt x="47" y="86"/>
                </a:lnTo>
                <a:lnTo>
                  <a:pt x="47" y="85"/>
                </a:lnTo>
                <a:lnTo>
                  <a:pt x="47" y="84"/>
                </a:lnTo>
                <a:lnTo>
                  <a:pt x="47" y="84"/>
                </a:lnTo>
                <a:lnTo>
                  <a:pt x="48" y="85"/>
                </a:lnTo>
                <a:lnTo>
                  <a:pt x="50" y="89"/>
                </a:lnTo>
                <a:lnTo>
                  <a:pt x="50" y="89"/>
                </a:lnTo>
                <a:lnTo>
                  <a:pt x="50" y="94"/>
                </a:lnTo>
                <a:lnTo>
                  <a:pt x="48" y="96"/>
                </a:lnTo>
                <a:lnTo>
                  <a:pt x="47" y="98"/>
                </a:lnTo>
                <a:lnTo>
                  <a:pt x="47" y="98"/>
                </a:lnTo>
                <a:close/>
                <a:moveTo>
                  <a:pt x="48" y="99"/>
                </a:moveTo>
                <a:lnTo>
                  <a:pt x="48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6"/>
                </a:lnTo>
                <a:lnTo>
                  <a:pt x="48" y="108"/>
                </a:lnTo>
                <a:lnTo>
                  <a:pt x="48" y="108"/>
                </a:lnTo>
                <a:lnTo>
                  <a:pt x="47" y="106"/>
                </a:lnTo>
                <a:lnTo>
                  <a:pt x="47" y="104"/>
                </a:lnTo>
                <a:lnTo>
                  <a:pt x="48" y="101"/>
                </a:lnTo>
                <a:lnTo>
                  <a:pt x="48" y="99"/>
                </a:lnTo>
                <a:lnTo>
                  <a:pt x="48" y="99"/>
                </a:lnTo>
                <a:close/>
                <a:moveTo>
                  <a:pt x="53" y="94"/>
                </a:moveTo>
                <a:lnTo>
                  <a:pt x="53" y="94"/>
                </a:lnTo>
                <a:lnTo>
                  <a:pt x="52" y="91"/>
                </a:lnTo>
                <a:lnTo>
                  <a:pt x="52" y="91"/>
                </a:lnTo>
                <a:lnTo>
                  <a:pt x="53" y="91"/>
                </a:lnTo>
                <a:lnTo>
                  <a:pt x="53" y="93"/>
                </a:lnTo>
                <a:lnTo>
                  <a:pt x="53" y="94"/>
                </a:lnTo>
                <a:lnTo>
                  <a:pt x="54" y="94"/>
                </a:lnTo>
                <a:lnTo>
                  <a:pt x="54" y="94"/>
                </a:lnTo>
                <a:lnTo>
                  <a:pt x="53" y="99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7" y="3"/>
                </a:moveTo>
                <a:lnTo>
                  <a:pt x="7" y="3"/>
                </a:lnTo>
                <a:lnTo>
                  <a:pt x="11" y="5"/>
                </a:lnTo>
                <a:lnTo>
                  <a:pt x="13" y="6"/>
                </a:lnTo>
                <a:lnTo>
                  <a:pt x="14" y="8"/>
                </a:lnTo>
                <a:lnTo>
                  <a:pt x="14" y="8"/>
                </a:lnTo>
                <a:lnTo>
                  <a:pt x="14" y="11"/>
                </a:lnTo>
                <a:lnTo>
                  <a:pt x="14" y="11"/>
                </a:lnTo>
                <a:lnTo>
                  <a:pt x="16" y="14"/>
                </a:lnTo>
                <a:lnTo>
                  <a:pt x="17" y="15"/>
                </a:lnTo>
                <a:lnTo>
                  <a:pt x="16" y="16"/>
                </a:lnTo>
                <a:lnTo>
                  <a:pt x="16" y="16"/>
                </a:lnTo>
                <a:lnTo>
                  <a:pt x="18" y="20"/>
                </a:lnTo>
                <a:lnTo>
                  <a:pt x="18" y="20"/>
                </a:lnTo>
                <a:lnTo>
                  <a:pt x="18" y="30"/>
                </a:lnTo>
                <a:lnTo>
                  <a:pt x="18" y="35"/>
                </a:lnTo>
                <a:lnTo>
                  <a:pt x="17" y="39"/>
                </a:lnTo>
                <a:lnTo>
                  <a:pt x="17" y="39"/>
                </a:lnTo>
                <a:lnTo>
                  <a:pt x="17" y="38"/>
                </a:lnTo>
                <a:lnTo>
                  <a:pt x="17" y="38"/>
                </a:lnTo>
                <a:lnTo>
                  <a:pt x="16" y="38"/>
                </a:lnTo>
                <a:lnTo>
                  <a:pt x="16" y="39"/>
                </a:lnTo>
                <a:lnTo>
                  <a:pt x="16" y="40"/>
                </a:lnTo>
                <a:lnTo>
                  <a:pt x="16" y="40"/>
                </a:lnTo>
                <a:lnTo>
                  <a:pt x="13" y="43"/>
                </a:lnTo>
                <a:lnTo>
                  <a:pt x="13" y="45"/>
                </a:lnTo>
                <a:lnTo>
                  <a:pt x="13" y="45"/>
                </a:lnTo>
                <a:lnTo>
                  <a:pt x="16" y="43"/>
                </a:lnTo>
                <a:lnTo>
                  <a:pt x="17" y="40"/>
                </a:lnTo>
                <a:lnTo>
                  <a:pt x="17" y="40"/>
                </a:lnTo>
                <a:lnTo>
                  <a:pt x="17" y="41"/>
                </a:lnTo>
                <a:lnTo>
                  <a:pt x="17" y="44"/>
                </a:lnTo>
                <a:lnTo>
                  <a:pt x="17" y="48"/>
                </a:lnTo>
                <a:lnTo>
                  <a:pt x="17" y="48"/>
                </a:lnTo>
                <a:lnTo>
                  <a:pt x="16" y="46"/>
                </a:lnTo>
                <a:lnTo>
                  <a:pt x="16" y="48"/>
                </a:lnTo>
                <a:lnTo>
                  <a:pt x="14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9"/>
                </a:lnTo>
                <a:lnTo>
                  <a:pt x="16" y="49"/>
                </a:lnTo>
                <a:lnTo>
                  <a:pt x="17" y="48"/>
                </a:lnTo>
                <a:lnTo>
                  <a:pt x="18" y="48"/>
                </a:lnTo>
                <a:lnTo>
                  <a:pt x="18" y="50"/>
                </a:lnTo>
                <a:lnTo>
                  <a:pt x="18" y="50"/>
                </a:lnTo>
                <a:lnTo>
                  <a:pt x="18" y="49"/>
                </a:lnTo>
                <a:lnTo>
                  <a:pt x="17" y="50"/>
                </a:lnTo>
                <a:lnTo>
                  <a:pt x="16" y="51"/>
                </a:lnTo>
                <a:lnTo>
                  <a:pt x="16" y="53"/>
                </a:lnTo>
                <a:lnTo>
                  <a:pt x="16" y="53"/>
                </a:lnTo>
                <a:lnTo>
                  <a:pt x="17" y="53"/>
                </a:lnTo>
                <a:lnTo>
                  <a:pt x="17" y="51"/>
                </a:lnTo>
                <a:lnTo>
                  <a:pt x="17" y="51"/>
                </a:lnTo>
                <a:lnTo>
                  <a:pt x="17" y="51"/>
                </a:lnTo>
                <a:lnTo>
                  <a:pt x="17" y="53"/>
                </a:lnTo>
                <a:lnTo>
                  <a:pt x="18" y="56"/>
                </a:lnTo>
                <a:lnTo>
                  <a:pt x="18" y="56"/>
                </a:lnTo>
                <a:lnTo>
                  <a:pt x="17" y="56"/>
                </a:lnTo>
                <a:lnTo>
                  <a:pt x="16" y="58"/>
                </a:lnTo>
                <a:lnTo>
                  <a:pt x="16" y="58"/>
                </a:lnTo>
                <a:lnTo>
                  <a:pt x="17" y="59"/>
                </a:lnTo>
                <a:lnTo>
                  <a:pt x="16" y="60"/>
                </a:lnTo>
                <a:lnTo>
                  <a:pt x="14" y="64"/>
                </a:lnTo>
                <a:lnTo>
                  <a:pt x="14" y="64"/>
                </a:lnTo>
                <a:lnTo>
                  <a:pt x="13" y="59"/>
                </a:lnTo>
                <a:lnTo>
                  <a:pt x="12" y="58"/>
                </a:lnTo>
                <a:lnTo>
                  <a:pt x="10" y="56"/>
                </a:lnTo>
                <a:lnTo>
                  <a:pt x="10" y="56"/>
                </a:lnTo>
                <a:lnTo>
                  <a:pt x="11" y="56"/>
                </a:lnTo>
                <a:lnTo>
                  <a:pt x="11" y="55"/>
                </a:lnTo>
                <a:lnTo>
                  <a:pt x="11" y="55"/>
                </a:lnTo>
                <a:lnTo>
                  <a:pt x="11" y="55"/>
                </a:lnTo>
                <a:lnTo>
                  <a:pt x="10" y="55"/>
                </a:lnTo>
                <a:lnTo>
                  <a:pt x="8" y="55"/>
                </a:lnTo>
                <a:lnTo>
                  <a:pt x="8" y="55"/>
                </a:lnTo>
                <a:lnTo>
                  <a:pt x="8" y="53"/>
                </a:lnTo>
                <a:lnTo>
                  <a:pt x="8" y="50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0" y="53"/>
                </a:lnTo>
                <a:lnTo>
                  <a:pt x="10" y="53"/>
                </a:lnTo>
                <a:lnTo>
                  <a:pt x="11" y="53"/>
                </a:lnTo>
                <a:lnTo>
                  <a:pt x="11" y="51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1" y="46"/>
                </a:lnTo>
                <a:lnTo>
                  <a:pt x="11" y="45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7" y="46"/>
                </a:lnTo>
                <a:lnTo>
                  <a:pt x="7" y="46"/>
                </a:lnTo>
                <a:lnTo>
                  <a:pt x="7" y="49"/>
                </a:lnTo>
                <a:lnTo>
                  <a:pt x="7" y="51"/>
                </a:lnTo>
                <a:lnTo>
                  <a:pt x="7" y="51"/>
                </a:lnTo>
                <a:lnTo>
                  <a:pt x="6" y="35"/>
                </a:lnTo>
                <a:lnTo>
                  <a:pt x="6" y="35"/>
                </a:lnTo>
                <a:lnTo>
                  <a:pt x="10" y="35"/>
                </a:lnTo>
                <a:lnTo>
                  <a:pt x="12" y="35"/>
                </a:lnTo>
                <a:lnTo>
                  <a:pt x="12" y="35"/>
                </a:lnTo>
                <a:lnTo>
                  <a:pt x="12" y="33"/>
                </a:lnTo>
                <a:lnTo>
                  <a:pt x="11" y="31"/>
                </a:lnTo>
                <a:lnTo>
                  <a:pt x="11" y="31"/>
                </a:lnTo>
                <a:lnTo>
                  <a:pt x="11" y="31"/>
                </a:lnTo>
                <a:lnTo>
                  <a:pt x="10" y="31"/>
                </a:lnTo>
                <a:lnTo>
                  <a:pt x="10" y="33"/>
                </a:lnTo>
                <a:lnTo>
                  <a:pt x="8" y="31"/>
                </a:lnTo>
                <a:lnTo>
                  <a:pt x="8" y="29"/>
                </a:lnTo>
                <a:lnTo>
                  <a:pt x="8" y="29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6" y="33"/>
                </a:lnTo>
                <a:lnTo>
                  <a:pt x="5" y="31"/>
                </a:lnTo>
                <a:lnTo>
                  <a:pt x="5" y="29"/>
                </a:lnTo>
                <a:lnTo>
                  <a:pt x="5" y="24"/>
                </a:lnTo>
                <a:lnTo>
                  <a:pt x="5" y="24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5" y="21"/>
                </a:lnTo>
                <a:lnTo>
                  <a:pt x="5" y="21"/>
                </a:lnTo>
                <a:lnTo>
                  <a:pt x="4" y="23"/>
                </a:lnTo>
                <a:lnTo>
                  <a:pt x="4" y="23"/>
                </a:lnTo>
                <a:lnTo>
                  <a:pt x="2" y="18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2" y="10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1" y="6"/>
                </a:lnTo>
                <a:lnTo>
                  <a:pt x="4" y="5"/>
                </a:lnTo>
                <a:lnTo>
                  <a:pt x="7" y="3"/>
                </a:lnTo>
                <a:lnTo>
                  <a:pt x="7" y="3"/>
                </a:lnTo>
                <a:close/>
                <a:moveTo>
                  <a:pt x="13" y="46"/>
                </a:moveTo>
                <a:lnTo>
                  <a:pt x="13" y="46"/>
                </a:lnTo>
                <a:lnTo>
                  <a:pt x="12" y="46"/>
                </a:lnTo>
                <a:lnTo>
                  <a:pt x="11" y="48"/>
                </a:lnTo>
                <a:lnTo>
                  <a:pt x="11" y="50"/>
                </a:lnTo>
                <a:lnTo>
                  <a:pt x="12" y="50"/>
                </a:lnTo>
                <a:lnTo>
                  <a:pt x="12" y="50"/>
                </a:lnTo>
                <a:lnTo>
                  <a:pt x="12" y="49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12" y="35"/>
                </a:moveTo>
                <a:lnTo>
                  <a:pt x="12" y="35"/>
                </a:lnTo>
                <a:lnTo>
                  <a:pt x="11" y="36"/>
                </a:lnTo>
                <a:lnTo>
                  <a:pt x="7" y="36"/>
                </a:lnTo>
                <a:lnTo>
                  <a:pt x="7" y="36"/>
                </a:lnTo>
                <a:lnTo>
                  <a:pt x="8" y="38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0" y="40"/>
                </a:lnTo>
                <a:lnTo>
                  <a:pt x="10" y="41"/>
                </a:lnTo>
                <a:lnTo>
                  <a:pt x="11" y="44"/>
                </a:lnTo>
                <a:lnTo>
                  <a:pt x="12" y="44"/>
                </a:lnTo>
                <a:lnTo>
                  <a:pt x="12" y="44"/>
                </a:lnTo>
                <a:lnTo>
                  <a:pt x="12" y="43"/>
                </a:lnTo>
                <a:lnTo>
                  <a:pt x="11" y="41"/>
                </a:lnTo>
                <a:lnTo>
                  <a:pt x="11" y="41"/>
                </a:lnTo>
                <a:lnTo>
                  <a:pt x="13" y="38"/>
                </a:lnTo>
                <a:lnTo>
                  <a:pt x="13" y="36"/>
                </a:lnTo>
                <a:lnTo>
                  <a:pt x="12" y="35"/>
                </a:lnTo>
                <a:lnTo>
                  <a:pt x="12" y="35"/>
                </a:lnTo>
                <a:close/>
                <a:moveTo>
                  <a:pt x="10" y="23"/>
                </a:moveTo>
                <a:lnTo>
                  <a:pt x="10" y="23"/>
                </a:lnTo>
                <a:lnTo>
                  <a:pt x="8" y="25"/>
                </a:lnTo>
                <a:lnTo>
                  <a:pt x="10" y="26"/>
                </a:lnTo>
                <a:lnTo>
                  <a:pt x="10" y="26"/>
                </a:lnTo>
                <a:lnTo>
                  <a:pt x="10" y="29"/>
                </a:lnTo>
                <a:lnTo>
                  <a:pt x="10" y="30"/>
                </a:lnTo>
                <a:lnTo>
                  <a:pt x="11" y="30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2" y="26"/>
                </a:lnTo>
                <a:lnTo>
                  <a:pt x="12" y="26"/>
                </a:lnTo>
                <a:lnTo>
                  <a:pt x="11" y="26"/>
                </a:lnTo>
                <a:lnTo>
                  <a:pt x="10" y="25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12" y="24"/>
                </a:moveTo>
                <a:lnTo>
                  <a:pt x="12" y="24"/>
                </a:lnTo>
                <a:lnTo>
                  <a:pt x="13" y="23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2" y="21"/>
                </a:lnTo>
                <a:lnTo>
                  <a:pt x="12" y="24"/>
                </a:lnTo>
                <a:lnTo>
                  <a:pt x="12" y="24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21"/>
                </a:lnTo>
                <a:lnTo>
                  <a:pt x="10" y="21"/>
                </a:lnTo>
                <a:lnTo>
                  <a:pt x="10" y="21"/>
                </a:lnTo>
                <a:lnTo>
                  <a:pt x="10" y="20"/>
                </a:lnTo>
                <a:lnTo>
                  <a:pt x="11" y="19"/>
                </a:lnTo>
                <a:lnTo>
                  <a:pt x="8" y="19"/>
                </a:lnTo>
                <a:close/>
                <a:moveTo>
                  <a:pt x="6" y="18"/>
                </a:moveTo>
                <a:lnTo>
                  <a:pt x="6" y="18"/>
                </a:lnTo>
                <a:lnTo>
                  <a:pt x="8" y="18"/>
                </a:lnTo>
                <a:lnTo>
                  <a:pt x="10" y="18"/>
                </a:lnTo>
                <a:lnTo>
                  <a:pt x="10" y="16"/>
                </a:lnTo>
                <a:lnTo>
                  <a:pt x="10" y="16"/>
                </a:lnTo>
                <a:lnTo>
                  <a:pt x="7" y="16"/>
                </a:lnTo>
                <a:lnTo>
                  <a:pt x="6" y="16"/>
                </a:lnTo>
                <a:lnTo>
                  <a:pt x="6" y="18"/>
                </a:lnTo>
                <a:lnTo>
                  <a:pt x="6" y="18"/>
                </a:lnTo>
                <a:close/>
                <a:moveTo>
                  <a:pt x="4" y="9"/>
                </a:moveTo>
                <a:lnTo>
                  <a:pt x="4" y="9"/>
                </a:lnTo>
                <a:lnTo>
                  <a:pt x="4" y="9"/>
                </a:lnTo>
                <a:lnTo>
                  <a:pt x="4" y="10"/>
                </a:lnTo>
                <a:lnTo>
                  <a:pt x="4" y="10"/>
                </a:lnTo>
                <a:lnTo>
                  <a:pt x="6" y="9"/>
                </a:lnTo>
                <a:lnTo>
                  <a:pt x="6" y="8"/>
                </a:lnTo>
                <a:lnTo>
                  <a:pt x="6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35" y="297"/>
                </a:lnTo>
                <a:lnTo>
                  <a:pt x="34" y="298"/>
                </a:lnTo>
                <a:lnTo>
                  <a:pt x="34" y="299"/>
                </a:lnTo>
                <a:lnTo>
                  <a:pt x="34" y="299"/>
                </a:lnTo>
                <a:lnTo>
                  <a:pt x="34" y="295"/>
                </a:lnTo>
                <a:lnTo>
                  <a:pt x="34" y="293"/>
                </a:lnTo>
                <a:lnTo>
                  <a:pt x="34" y="293"/>
                </a:lnTo>
                <a:lnTo>
                  <a:pt x="35" y="293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33" y="295"/>
                </a:moveTo>
                <a:lnTo>
                  <a:pt x="33" y="295"/>
                </a:lnTo>
                <a:lnTo>
                  <a:pt x="31" y="297"/>
                </a:lnTo>
                <a:lnTo>
                  <a:pt x="31" y="295"/>
                </a:lnTo>
                <a:lnTo>
                  <a:pt x="31" y="293"/>
                </a:lnTo>
                <a:lnTo>
                  <a:pt x="31" y="292"/>
                </a:lnTo>
                <a:lnTo>
                  <a:pt x="31" y="292"/>
                </a:lnTo>
                <a:lnTo>
                  <a:pt x="33" y="293"/>
                </a:lnTo>
                <a:lnTo>
                  <a:pt x="31" y="294"/>
                </a:lnTo>
                <a:lnTo>
                  <a:pt x="31" y="295"/>
                </a:lnTo>
                <a:lnTo>
                  <a:pt x="33" y="295"/>
                </a:lnTo>
                <a:lnTo>
                  <a:pt x="33" y="295"/>
                </a:lnTo>
                <a:close/>
                <a:moveTo>
                  <a:pt x="31" y="275"/>
                </a:moveTo>
                <a:lnTo>
                  <a:pt x="31" y="275"/>
                </a:lnTo>
                <a:lnTo>
                  <a:pt x="34" y="279"/>
                </a:lnTo>
                <a:lnTo>
                  <a:pt x="34" y="282"/>
                </a:lnTo>
                <a:lnTo>
                  <a:pt x="33" y="283"/>
                </a:lnTo>
                <a:lnTo>
                  <a:pt x="33" y="283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3" y="287"/>
                </a:lnTo>
                <a:lnTo>
                  <a:pt x="33" y="287"/>
                </a:lnTo>
                <a:lnTo>
                  <a:pt x="33" y="284"/>
                </a:lnTo>
                <a:lnTo>
                  <a:pt x="33" y="282"/>
                </a:lnTo>
                <a:lnTo>
                  <a:pt x="33" y="280"/>
                </a:lnTo>
                <a:lnTo>
                  <a:pt x="33" y="279"/>
                </a:lnTo>
                <a:lnTo>
                  <a:pt x="31" y="279"/>
                </a:lnTo>
                <a:lnTo>
                  <a:pt x="31" y="279"/>
                </a:lnTo>
                <a:lnTo>
                  <a:pt x="31" y="278"/>
                </a:lnTo>
                <a:lnTo>
                  <a:pt x="31" y="275"/>
                </a:lnTo>
                <a:lnTo>
                  <a:pt x="31" y="275"/>
                </a:lnTo>
                <a:close/>
                <a:moveTo>
                  <a:pt x="34" y="300"/>
                </a:moveTo>
                <a:lnTo>
                  <a:pt x="34" y="300"/>
                </a:lnTo>
                <a:lnTo>
                  <a:pt x="34" y="303"/>
                </a:lnTo>
                <a:lnTo>
                  <a:pt x="34" y="304"/>
                </a:lnTo>
                <a:lnTo>
                  <a:pt x="35" y="305"/>
                </a:lnTo>
                <a:lnTo>
                  <a:pt x="35" y="307"/>
                </a:lnTo>
                <a:lnTo>
                  <a:pt x="35" y="307"/>
                </a:lnTo>
                <a:lnTo>
                  <a:pt x="34" y="305"/>
                </a:lnTo>
                <a:lnTo>
                  <a:pt x="33" y="304"/>
                </a:lnTo>
                <a:lnTo>
                  <a:pt x="33" y="303"/>
                </a:lnTo>
                <a:lnTo>
                  <a:pt x="33" y="302"/>
                </a:lnTo>
                <a:lnTo>
                  <a:pt x="33" y="302"/>
                </a:lnTo>
                <a:lnTo>
                  <a:pt x="34" y="300"/>
                </a:lnTo>
                <a:lnTo>
                  <a:pt x="35" y="299"/>
                </a:lnTo>
                <a:lnTo>
                  <a:pt x="35" y="300"/>
                </a:lnTo>
                <a:lnTo>
                  <a:pt x="35" y="300"/>
                </a:lnTo>
                <a:lnTo>
                  <a:pt x="36" y="299"/>
                </a:lnTo>
                <a:lnTo>
                  <a:pt x="35" y="299"/>
                </a:lnTo>
                <a:lnTo>
                  <a:pt x="35" y="298"/>
                </a:lnTo>
                <a:lnTo>
                  <a:pt x="35" y="298"/>
                </a:lnTo>
                <a:lnTo>
                  <a:pt x="35" y="298"/>
                </a:lnTo>
                <a:lnTo>
                  <a:pt x="36" y="298"/>
                </a:lnTo>
                <a:lnTo>
                  <a:pt x="37" y="299"/>
                </a:lnTo>
                <a:lnTo>
                  <a:pt x="36" y="302"/>
                </a:lnTo>
                <a:lnTo>
                  <a:pt x="36" y="302"/>
                </a:lnTo>
                <a:lnTo>
                  <a:pt x="35" y="302"/>
                </a:lnTo>
                <a:lnTo>
                  <a:pt x="34" y="300"/>
                </a:lnTo>
                <a:lnTo>
                  <a:pt x="34" y="300"/>
                </a:lnTo>
                <a:close/>
                <a:moveTo>
                  <a:pt x="37" y="284"/>
                </a:moveTo>
                <a:lnTo>
                  <a:pt x="37" y="284"/>
                </a:lnTo>
                <a:lnTo>
                  <a:pt x="36" y="294"/>
                </a:lnTo>
                <a:lnTo>
                  <a:pt x="36" y="294"/>
                </a:lnTo>
                <a:lnTo>
                  <a:pt x="35" y="293"/>
                </a:lnTo>
                <a:lnTo>
                  <a:pt x="34" y="292"/>
                </a:lnTo>
                <a:lnTo>
                  <a:pt x="34" y="288"/>
                </a:lnTo>
                <a:lnTo>
                  <a:pt x="34" y="288"/>
                </a:lnTo>
                <a:lnTo>
                  <a:pt x="35" y="288"/>
                </a:lnTo>
                <a:lnTo>
                  <a:pt x="35" y="289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6" y="289"/>
                </a:lnTo>
                <a:lnTo>
                  <a:pt x="36" y="287"/>
                </a:lnTo>
                <a:lnTo>
                  <a:pt x="36" y="285"/>
                </a:lnTo>
                <a:lnTo>
                  <a:pt x="37" y="284"/>
                </a:lnTo>
                <a:lnTo>
                  <a:pt x="37" y="284"/>
                </a:lnTo>
                <a:close/>
                <a:moveTo>
                  <a:pt x="39" y="155"/>
                </a:moveTo>
                <a:lnTo>
                  <a:pt x="39" y="155"/>
                </a:lnTo>
                <a:lnTo>
                  <a:pt x="37" y="155"/>
                </a:lnTo>
                <a:lnTo>
                  <a:pt x="37" y="155"/>
                </a:lnTo>
                <a:lnTo>
                  <a:pt x="37" y="155"/>
                </a:lnTo>
                <a:lnTo>
                  <a:pt x="36" y="155"/>
                </a:lnTo>
                <a:lnTo>
                  <a:pt x="36" y="154"/>
                </a:lnTo>
                <a:lnTo>
                  <a:pt x="39" y="153"/>
                </a:lnTo>
                <a:lnTo>
                  <a:pt x="39" y="155"/>
                </a:lnTo>
                <a:close/>
                <a:moveTo>
                  <a:pt x="36" y="310"/>
                </a:moveTo>
                <a:lnTo>
                  <a:pt x="36" y="310"/>
                </a:lnTo>
                <a:lnTo>
                  <a:pt x="36" y="308"/>
                </a:lnTo>
                <a:lnTo>
                  <a:pt x="36" y="305"/>
                </a:lnTo>
                <a:lnTo>
                  <a:pt x="36" y="305"/>
                </a:lnTo>
                <a:lnTo>
                  <a:pt x="36" y="305"/>
                </a:lnTo>
                <a:lnTo>
                  <a:pt x="37" y="307"/>
                </a:lnTo>
                <a:lnTo>
                  <a:pt x="37" y="307"/>
                </a:lnTo>
                <a:lnTo>
                  <a:pt x="39" y="307"/>
                </a:lnTo>
                <a:lnTo>
                  <a:pt x="39" y="307"/>
                </a:lnTo>
                <a:lnTo>
                  <a:pt x="37" y="309"/>
                </a:lnTo>
                <a:lnTo>
                  <a:pt x="37" y="310"/>
                </a:lnTo>
                <a:lnTo>
                  <a:pt x="36" y="310"/>
                </a:lnTo>
                <a:lnTo>
                  <a:pt x="36" y="310"/>
                </a:lnTo>
                <a:close/>
                <a:moveTo>
                  <a:pt x="29" y="334"/>
                </a:moveTo>
                <a:lnTo>
                  <a:pt x="29" y="334"/>
                </a:lnTo>
                <a:lnTo>
                  <a:pt x="28" y="333"/>
                </a:lnTo>
                <a:lnTo>
                  <a:pt x="28" y="330"/>
                </a:lnTo>
                <a:lnTo>
                  <a:pt x="28" y="328"/>
                </a:lnTo>
                <a:lnTo>
                  <a:pt x="29" y="327"/>
                </a:lnTo>
                <a:lnTo>
                  <a:pt x="29" y="327"/>
                </a:lnTo>
                <a:lnTo>
                  <a:pt x="30" y="327"/>
                </a:lnTo>
                <a:lnTo>
                  <a:pt x="30" y="327"/>
                </a:lnTo>
                <a:lnTo>
                  <a:pt x="29" y="328"/>
                </a:lnTo>
                <a:lnTo>
                  <a:pt x="29" y="328"/>
                </a:lnTo>
                <a:lnTo>
                  <a:pt x="29" y="332"/>
                </a:lnTo>
                <a:lnTo>
                  <a:pt x="29" y="334"/>
                </a:lnTo>
                <a:lnTo>
                  <a:pt x="29" y="334"/>
                </a:lnTo>
                <a:close/>
                <a:moveTo>
                  <a:pt x="37" y="278"/>
                </a:moveTo>
                <a:lnTo>
                  <a:pt x="37" y="278"/>
                </a:lnTo>
                <a:lnTo>
                  <a:pt x="36" y="277"/>
                </a:lnTo>
                <a:lnTo>
                  <a:pt x="35" y="275"/>
                </a:lnTo>
                <a:lnTo>
                  <a:pt x="34" y="275"/>
                </a:lnTo>
                <a:lnTo>
                  <a:pt x="34" y="273"/>
                </a:lnTo>
                <a:lnTo>
                  <a:pt x="34" y="273"/>
                </a:lnTo>
                <a:lnTo>
                  <a:pt x="35" y="274"/>
                </a:lnTo>
                <a:lnTo>
                  <a:pt x="37" y="275"/>
                </a:lnTo>
                <a:lnTo>
                  <a:pt x="37" y="275"/>
                </a:lnTo>
                <a:lnTo>
                  <a:pt x="39" y="279"/>
                </a:lnTo>
                <a:lnTo>
                  <a:pt x="37" y="280"/>
                </a:lnTo>
                <a:lnTo>
                  <a:pt x="36" y="282"/>
                </a:lnTo>
                <a:lnTo>
                  <a:pt x="36" y="282"/>
                </a:lnTo>
                <a:lnTo>
                  <a:pt x="36" y="278"/>
                </a:lnTo>
                <a:lnTo>
                  <a:pt x="36" y="278"/>
                </a:lnTo>
                <a:lnTo>
                  <a:pt x="37" y="278"/>
                </a:lnTo>
                <a:lnTo>
                  <a:pt x="37" y="278"/>
                </a:lnTo>
                <a:close/>
                <a:moveTo>
                  <a:pt x="28" y="323"/>
                </a:moveTo>
                <a:lnTo>
                  <a:pt x="28" y="323"/>
                </a:lnTo>
                <a:lnTo>
                  <a:pt x="28" y="322"/>
                </a:lnTo>
                <a:lnTo>
                  <a:pt x="28" y="319"/>
                </a:lnTo>
                <a:lnTo>
                  <a:pt x="28" y="315"/>
                </a:lnTo>
                <a:lnTo>
                  <a:pt x="28" y="315"/>
                </a:lnTo>
                <a:lnTo>
                  <a:pt x="29" y="319"/>
                </a:lnTo>
                <a:lnTo>
                  <a:pt x="28" y="323"/>
                </a:lnTo>
                <a:lnTo>
                  <a:pt x="28" y="323"/>
                </a:lnTo>
                <a:close/>
                <a:moveTo>
                  <a:pt x="34" y="317"/>
                </a:moveTo>
                <a:lnTo>
                  <a:pt x="34" y="317"/>
                </a:lnTo>
                <a:lnTo>
                  <a:pt x="34" y="315"/>
                </a:lnTo>
                <a:lnTo>
                  <a:pt x="34" y="313"/>
                </a:lnTo>
                <a:lnTo>
                  <a:pt x="34" y="313"/>
                </a:lnTo>
                <a:lnTo>
                  <a:pt x="35" y="314"/>
                </a:lnTo>
                <a:lnTo>
                  <a:pt x="36" y="315"/>
                </a:lnTo>
                <a:lnTo>
                  <a:pt x="36" y="315"/>
                </a:lnTo>
                <a:lnTo>
                  <a:pt x="35" y="317"/>
                </a:lnTo>
                <a:lnTo>
                  <a:pt x="34" y="317"/>
                </a:lnTo>
                <a:lnTo>
                  <a:pt x="34" y="317"/>
                </a:lnTo>
                <a:close/>
                <a:moveTo>
                  <a:pt x="35" y="333"/>
                </a:moveTo>
                <a:lnTo>
                  <a:pt x="35" y="333"/>
                </a:lnTo>
                <a:lnTo>
                  <a:pt x="34" y="333"/>
                </a:lnTo>
                <a:lnTo>
                  <a:pt x="33" y="334"/>
                </a:lnTo>
                <a:lnTo>
                  <a:pt x="33" y="334"/>
                </a:lnTo>
                <a:lnTo>
                  <a:pt x="33" y="333"/>
                </a:lnTo>
                <a:lnTo>
                  <a:pt x="33" y="332"/>
                </a:lnTo>
                <a:lnTo>
                  <a:pt x="33" y="329"/>
                </a:lnTo>
                <a:lnTo>
                  <a:pt x="33" y="328"/>
                </a:lnTo>
                <a:lnTo>
                  <a:pt x="33" y="328"/>
                </a:lnTo>
                <a:lnTo>
                  <a:pt x="34" y="327"/>
                </a:lnTo>
                <a:lnTo>
                  <a:pt x="35" y="325"/>
                </a:lnTo>
                <a:lnTo>
                  <a:pt x="35" y="325"/>
                </a:lnTo>
                <a:lnTo>
                  <a:pt x="34" y="325"/>
                </a:lnTo>
                <a:lnTo>
                  <a:pt x="34" y="325"/>
                </a:lnTo>
                <a:lnTo>
                  <a:pt x="33" y="325"/>
                </a:lnTo>
                <a:lnTo>
                  <a:pt x="33" y="325"/>
                </a:lnTo>
                <a:lnTo>
                  <a:pt x="33" y="323"/>
                </a:lnTo>
                <a:lnTo>
                  <a:pt x="33" y="323"/>
                </a:lnTo>
                <a:lnTo>
                  <a:pt x="34" y="324"/>
                </a:lnTo>
                <a:lnTo>
                  <a:pt x="35" y="324"/>
                </a:lnTo>
                <a:lnTo>
                  <a:pt x="35" y="323"/>
                </a:lnTo>
                <a:lnTo>
                  <a:pt x="35" y="323"/>
                </a:lnTo>
                <a:lnTo>
                  <a:pt x="36" y="325"/>
                </a:lnTo>
                <a:lnTo>
                  <a:pt x="36" y="327"/>
                </a:lnTo>
                <a:lnTo>
                  <a:pt x="36" y="327"/>
                </a:lnTo>
                <a:lnTo>
                  <a:pt x="36" y="327"/>
                </a:lnTo>
                <a:lnTo>
                  <a:pt x="36" y="328"/>
                </a:lnTo>
                <a:lnTo>
                  <a:pt x="36" y="329"/>
                </a:lnTo>
                <a:lnTo>
                  <a:pt x="36" y="329"/>
                </a:lnTo>
                <a:lnTo>
                  <a:pt x="36" y="329"/>
                </a:lnTo>
                <a:lnTo>
                  <a:pt x="36" y="328"/>
                </a:lnTo>
                <a:lnTo>
                  <a:pt x="36" y="328"/>
                </a:lnTo>
                <a:lnTo>
                  <a:pt x="34" y="328"/>
                </a:lnTo>
                <a:lnTo>
                  <a:pt x="34" y="328"/>
                </a:lnTo>
                <a:lnTo>
                  <a:pt x="36" y="330"/>
                </a:lnTo>
                <a:lnTo>
                  <a:pt x="37" y="332"/>
                </a:lnTo>
                <a:lnTo>
                  <a:pt x="37" y="334"/>
                </a:lnTo>
                <a:lnTo>
                  <a:pt x="37" y="334"/>
                </a:lnTo>
                <a:lnTo>
                  <a:pt x="36" y="334"/>
                </a:lnTo>
                <a:lnTo>
                  <a:pt x="36" y="334"/>
                </a:lnTo>
                <a:lnTo>
                  <a:pt x="36" y="337"/>
                </a:lnTo>
                <a:lnTo>
                  <a:pt x="36" y="337"/>
                </a:lnTo>
                <a:lnTo>
                  <a:pt x="34" y="335"/>
                </a:lnTo>
                <a:lnTo>
                  <a:pt x="34" y="335"/>
                </a:lnTo>
                <a:lnTo>
                  <a:pt x="35" y="334"/>
                </a:lnTo>
                <a:lnTo>
                  <a:pt x="35" y="333"/>
                </a:lnTo>
                <a:lnTo>
                  <a:pt x="35" y="333"/>
                </a:lnTo>
                <a:close/>
                <a:moveTo>
                  <a:pt x="27" y="309"/>
                </a:moveTo>
                <a:lnTo>
                  <a:pt x="27" y="309"/>
                </a:lnTo>
                <a:lnTo>
                  <a:pt x="28" y="307"/>
                </a:lnTo>
                <a:lnTo>
                  <a:pt x="27" y="303"/>
                </a:lnTo>
                <a:lnTo>
                  <a:pt x="27" y="303"/>
                </a:lnTo>
                <a:lnTo>
                  <a:pt x="28" y="300"/>
                </a:lnTo>
                <a:lnTo>
                  <a:pt x="28" y="300"/>
                </a:lnTo>
                <a:lnTo>
                  <a:pt x="27" y="299"/>
                </a:lnTo>
                <a:lnTo>
                  <a:pt x="27" y="299"/>
                </a:lnTo>
                <a:lnTo>
                  <a:pt x="27" y="282"/>
                </a:lnTo>
                <a:lnTo>
                  <a:pt x="27" y="282"/>
                </a:lnTo>
                <a:lnTo>
                  <a:pt x="29" y="283"/>
                </a:lnTo>
                <a:lnTo>
                  <a:pt x="29" y="284"/>
                </a:lnTo>
                <a:lnTo>
                  <a:pt x="28" y="287"/>
                </a:lnTo>
                <a:lnTo>
                  <a:pt x="28" y="287"/>
                </a:lnTo>
                <a:lnTo>
                  <a:pt x="29" y="289"/>
                </a:lnTo>
                <a:lnTo>
                  <a:pt x="29" y="292"/>
                </a:lnTo>
                <a:lnTo>
                  <a:pt x="29" y="292"/>
                </a:lnTo>
                <a:lnTo>
                  <a:pt x="29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3"/>
                </a:lnTo>
                <a:lnTo>
                  <a:pt x="28" y="294"/>
                </a:lnTo>
                <a:lnTo>
                  <a:pt x="28" y="294"/>
                </a:lnTo>
                <a:lnTo>
                  <a:pt x="28" y="300"/>
                </a:lnTo>
                <a:lnTo>
                  <a:pt x="29" y="307"/>
                </a:lnTo>
                <a:lnTo>
                  <a:pt x="29" y="307"/>
                </a:lnTo>
                <a:lnTo>
                  <a:pt x="28" y="308"/>
                </a:lnTo>
                <a:lnTo>
                  <a:pt x="27" y="309"/>
                </a:lnTo>
                <a:lnTo>
                  <a:pt x="27" y="309"/>
                </a:lnTo>
                <a:close/>
                <a:moveTo>
                  <a:pt x="37" y="150"/>
                </a:moveTo>
                <a:lnTo>
                  <a:pt x="37" y="150"/>
                </a:lnTo>
                <a:lnTo>
                  <a:pt x="36" y="150"/>
                </a:lnTo>
                <a:lnTo>
                  <a:pt x="36" y="149"/>
                </a:lnTo>
                <a:lnTo>
                  <a:pt x="36" y="145"/>
                </a:lnTo>
                <a:lnTo>
                  <a:pt x="36" y="145"/>
                </a:lnTo>
                <a:lnTo>
                  <a:pt x="37" y="146"/>
                </a:lnTo>
                <a:lnTo>
                  <a:pt x="37" y="148"/>
                </a:lnTo>
                <a:lnTo>
                  <a:pt x="37" y="149"/>
                </a:lnTo>
                <a:lnTo>
                  <a:pt x="37" y="150"/>
                </a:lnTo>
                <a:lnTo>
                  <a:pt x="37" y="150"/>
                </a:lnTo>
                <a:close/>
                <a:moveTo>
                  <a:pt x="52" y="144"/>
                </a:moveTo>
                <a:lnTo>
                  <a:pt x="52" y="144"/>
                </a:lnTo>
                <a:lnTo>
                  <a:pt x="52" y="145"/>
                </a:lnTo>
                <a:lnTo>
                  <a:pt x="51" y="146"/>
                </a:lnTo>
                <a:lnTo>
                  <a:pt x="51" y="146"/>
                </a:lnTo>
                <a:lnTo>
                  <a:pt x="50" y="146"/>
                </a:lnTo>
                <a:lnTo>
                  <a:pt x="51" y="145"/>
                </a:lnTo>
                <a:lnTo>
                  <a:pt x="52" y="144"/>
                </a:lnTo>
                <a:lnTo>
                  <a:pt x="52" y="144"/>
                </a:lnTo>
                <a:lnTo>
                  <a:pt x="51" y="139"/>
                </a:lnTo>
                <a:lnTo>
                  <a:pt x="51" y="139"/>
                </a:lnTo>
                <a:lnTo>
                  <a:pt x="52" y="136"/>
                </a:lnTo>
                <a:lnTo>
                  <a:pt x="51" y="134"/>
                </a:lnTo>
                <a:lnTo>
                  <a:pt x="51" y="134"/>
                </a:lnTo>
                <a:lnTo>
                  <a:pt x="52" y="133"/>
                </a:lnTo>
                <a:lnTo>
                  <a:pt x="52" y="131"/>
                </a:lnTo>
                <a:lnTo>
                  <a:pt x="52" y="131"/>
                </a:lnTo>
                <a:lnTo>
                  <a:pt x="53" y="133"/>
                </a:lnTo>
                <a:lnTo>
                  <a:pt x="53" y="134"/>
                </a:lnTo>
                <a:lnTo>
                  <a:pt x="52" y="139"/>
                </a:lnTo>
                <a:lnTo>
                  <a:pt x="52" y="139"/>
                </a:lnTo>
                <a:lnTo>
                  <a:pt x="52" y="144"/>
                </a:lnTo>
                <a:lnTo>
                  <a:pt x="52" y="144"/>
                </a:lnTo>
                <a:close/>
                <a:moveTo>
                  <a:pt x="41" y="149"/>
                </a:moveTo>
                <a:lnTo>
                  <a:pt x="41" y="149"/>
                </a:lnTo>
                <a:lnTo>
                  <a:pt x="42" y="149"/>
                </a:lnTo>
                <a:lnTo>
                  <a:pt x="42" y="149"/>
                </a:lnTo>
                <a:lnTo>
                  <a:pt x="42" y="150"/>
                </a:lnTo>
                <a:lnTo>
                  <a:pt x="43" y="150"/>
                </a:lnTo>
                <a:lnTo>
                  <a:pt x="43" y="150"/>
                </a:lnTo>
                <a:lnTo>
                  <a:pt x="43" y="151"/>
                </a:lnTo>
                <a:lnTo>
                  <a:pt x="42" y="151"/>
                </a:lnTo>
                <a:lnTo>
                  <a:pt x="42" y="151"/>
                </a:lnTo>
                <a:lnTo>
                  <a:pt x="41" y="150"/>
                </a:lnTo>
                <a:lnTo>
                  <a:pt x="41" y="150"/>
                </a:lnTo>
                <a:lnTo>
                  <a:pt x="41" y="149"/>
                </a:lnTo>
                <a:lnTo>
                  <a:pt x="41" y="149"/>
                </a:lnTo>
                <a:close/>
                <a:moveTo>
                  <a:pt x="42" y="151"/>
                </a:moveTo>
                <a:lnTo>
                  <a:pt x="42" y="151"/>
                </a:lnTo>
                <a:lnTo>
                  <a:pt x="43" y="153"/>
                </a:lnTo>
                <a:lnTo>
                  <a:pt x="45" y="153"/>
                </a:lnTo>
                <a:lnTo>
                  <a:pt x="46" y="153"/>
                </a:lnTo>
                <a:lnTo>
                  <a:pt x="46" y="154"/>
                </a:lnTo>
                <a:lnTo>
                  <a:pt x="46" y="154"/>
                </a:lnTo>
                <a:lnTo>
                  <a:pt x="45" y="154"/>
                </a:lnTo>
                <a:lnTo>
                  <a:pt x="43" y="153"/>
                </a:lnTo>
                <a:lnTo>
                  <a:pt x="43" y="153"/>
                </a:lnTo>
                <a:lnTo>
                  <a:pt x="42" y="154"/>
                </a:lnTo>
                <a:lnTo>
                  <a:pt x="42" y="154"/>
                </a:lnTo>
                <a:lnTo>
                  <a:pt x="42" y="153"/>
                </a:lnTo>
                <a:lnTo>
                  <a:pt x="42" y="151"/>
                </a:lnTo>
                <a:lnTo>
                  <a:pt x="42" y="151"/>
                </a:lnTo>
                <a:close/>
                <a:moveTo>
                  <a:pt x="52" y="149"/>
                </a:moveTo>
                <a:lnTo>
                  <a:pt x="52" y="149"/>
                </a:lnTo>
                <a:lnTo>
                  <a:pt x="53" y="148"/>
                </a:lnTo>
                <a:lnTo>
                  <a:pt x="53" y="146"/>
                </a:lnTo>
                <a:lnTo>
                  <a:pt x="53" y="145"/>
                </a:lnTo>
                <a:lnTo>
                  <a:pt x="53" y="145"/>
                </a:lnTo>
                <a:lnTo>
                  <a:pt x="53" y="145"/>
                </a:lnTo>
                <a:lnTo>
                  <a:pt x="54" y="148"/>
                </a:lnTo>
                <a:lnTo>
                  <a:pt x="53" y="149"/>
                </a:lnTo>
                <a:lnTo>
                  <a:pt x="52" y="149"/>
                </a:lnTo>
                <a:lnTo>
                  <a:pt x="52" y="149"/>
                </a:lnTo>
                <a:close/>
                <a:moveTo>
                  <a:pt x="23" y="247"/>
                </a:moveTo>
                <a:lnTo>
                  <a:pt x="23" y="247"/>
                </a:lnTo>
                <a:lnTo>
                  <a:pt x="23" y="244"/>
                </a:lnTo>
                <a:lnTo>
                  <a:pt x="23" y="243"/>
                </a:lnTo>
                <a:lnTo>
                  <a:pt x="23" y="243"/>
                </a:lnTo>
                <a:lnTo>
                  <a:pt x="24" y="243"/>
                </a:lnTo>
                <a:lnTo>
                  <a:pt x="24" y="244"/>
                </a:lnTo>
                <a:lnTo>
                  <a:pt x="24" y="245"/>
                </a:lnTo>
                <a:lnTo>
                  <a:pt x="27" y="245"/>
                </a:lnTo>
                <a:lnTo>
                  <a:pt x="27" y="245"/>
                </a:lnTo>
                <a:lnTo>
                  <a:pt x="27" y="247"/>
                </a:lnTo>
                <a:lnTo>
                  <a:pt x="25" y="247"/>
                </a:lnTo>
                <a:lnTo>
                  <a:pt x="23" y="247"/>
                </a:lnTo>
                <a:lnTo>
                  <a:pt x="23" y="247"/>
                </a:lnTo>
                <a:close/>
                <a:moveTo>
                  <a:pt x="23" y="180"/>
                </a:moveTo>
                <a:lnTo>
                  <a:pt x="23" y="180"/>
                </a:lnTo>
                <a:lnTo>
                  <a:pt x="23" y="178"/>
                </a:lnTo>
                <a:lnTo>
                  <a:pt x="23" y="175"/>
                </a:lnTo>
                <a:lnTo>
                  <a:pt x="23" y="170"/>
                </a:lnTo>
                <a:lnTo>
                  <a:pt x="23" y="170"/>
                </a:lnTo>
                <a:lnTo>
                  <a:pt x="23" y="166"/>
                </a:lnTo>
                <a:lnTo>
                  <a:pt x="22" y="165"/>
                </a:lnTo>
                <a:lnTo>
                  <a:pt x="22" y="164"/>
                </a:lnTo>
                <a:lnTo>
                  <a:pt x="22" y="164"/>
                </a:lnTo>
                <a:lnTo>
                  <a:pt x="23" y="164"/>
                </a:lnTo>
                <a:lnTo>
                  <a:pt x="23" y="165"/>
                </a:lnTo>
                <a:lnTo>
                  <a:pt x="23" y="168"/>
                </a:lnTo>
                <a:lnTo>
                  <a:pt x="23" y="168"/>
                </a:lnTo>
                <a:lnTo>
                  <a:pt x="24" y="170"/>
                </a:lnTo>
                <a:lnTo>
                  <a:pt x="24" y="170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3"/>
                </a:lnTo>
                <a:lnTo>
                  <a:pt x="24" y="174"/>
                </a:lnTo>
                <a:lnTo>
                  <a:pt x="23" y="175"/>
                </a:lnTo>
                <a:lnTo>
                  <a:pt x="23" y="175"/>
                </a:lnTo>
                <a:lnTo>
                  <a:pt x="24" y="178"/>
                </a:lnTo>
                <a:lnTo>
                  <a:pt x="23" y="180"/>
                </a:lnTo>
                <a:lnTo>
                  <a:pt x="23" y="180"/>
                </a:lnTo>
                <a:close/>
                <a:moveTo>
                  <a:pt x="48" y="140"/>
                </a:moveTo>
                <a:lnTo>
                  <a:pt x="48" y="140"/>
                </a:lnTo>
                <a:lnTo>
                  <a:pt x="50" y="141"/>
                </a:lnTo>
                <a:lnTo>
                  <a:pt x="50" y="143"/>
                </a:lnTo>
                <a:lnTo>
                  <a:pt x="50" y="143"/>
                </a:lnTo>
                <a:lnTo>
                  <a:pt x="48" y="143"/>
                </a:lnTo>
                <a:lnTo>
                  <a:pt x="48" y="143"/>
                </a:lnTo>
                <a:lnTo>
                  <a:pt x="48" y="140"/>
                </a:lnTo>
                <a:lnTo>
                  <a:pt x="48" y="140"/>
                </a:lnTo>
                <a:close/>
                <a:moveTo>
                  <a:pt x="41" y="134"/>
                </a:moveTo>
                <a:lnTo>
                  <a:pt x="41" y="134"/>
                </a:lnTo>
                <a:lnTo>
                  <a:pt x="42" y="130"/>
                </a:lnTo>
                <a:lnTo>
                  <a:pt x="42" y="130"/>
                </a:lnTo>
                <a:lnTo>
                  <a:pt x="45" y="133"/>
                </a:lnTo>
                <a:lnTo>
                  <a:pt x="45" y="135"/>
                </a:lnTo>
                <a:lnTo>
                  <a:pt x="45" y="141"/>
                </a:lnTo>
                <a:lnTo>
                  <a:pt x="45" y="141"/>
                </a:lnTo>
                <a:lnTo>
                  <a:pt x="46" y="143"/>
                </a:lnTo>
                <a:lnTo>
                  <a:pt x="46" y="143"/>
                </a:lnTo>
                <a:lnTo>
                  <a:pt x="46" y="143"/>
                </a:lnTo>
                <a:lnTo>
                  <a:pt x="46" y="144"/>
                </a:lnTo>
                <a:lnTo>
                  <a:pt x="46" y="145"/>
                </a:lnTo>
                <a:lnTo>
                  <a:pt x="47" y="148"/>
                </a:lnTo>
                <a:lnTo>
                  <a:pt x="47" y="148"/>
                </a:lnTo>
                <a:lnTo>
                  <a:pt x="47" y="149"/>
                </a:lnTo>
                <a:lnTo>
                  <a:pt x="46" y="150"/>
                </a:lnTo>
                <a:lnTo>
                  <a:pt x="45" y="151"/>
                </a:lnTo>
                <a:lnTo>
                  <a:pt x="45" y="151"/>
                </a:lnTo>
                <a:lnTo>
                  <a:pt x="45" y="149"/>
                </a:lnTo>
                <a:lnTo>
                  <a:pt x="45" y="148"/>
                </a:lnTo>
                <a:lnTo>
                  <a:pt x="45" y="146"/>
                </a:lnTo>
                <a:lnTo>
                  <a:pt x="45" y="144"/>
                </a:lnTo>
                <a:lnTo>
                  <a:pt x="45" y="144"/>
                </a:lnTo>
                <a:lnTo>
                  <a:pt x="43" y="143"/>
                </a:lnTo>
                <a:lnTo>
                  <a:pt x="42" y="143"/>
                </a:lnTo>
                <a:lnTo>
                  <a:pt x="42" y="141"/>
                </a:lnTo>
                <a:lnTo>
                  <a:pt x="42" y="141"/>
                </a:lnTo>
                <a:lnTo>
                  <a:pt x="43" y="141"/>
                </a:lnTo>
                <a:lnTo>
                  <a:pt x="43" y="141"/>
                </a:lnTo>
                <a:lnTo>
                  <a:pt x="43" y="136"/>
                </a:lnTo>
                <a:lnTo>
                  <a:pt x="43" y="135"/>
                </a:lnTo>
                <a:lnTo>
                  <a:pt x="41" y="134"/>
                </a:lnTo>
                <a:lnTo>
                  <a:pt x="41" y="134"/>
                </a:lnTo>
                <a:close/>
                <a:moveTo>
                  <a:pt x="28" y="145"/>
                </a:moveTo>
                <a:lnTo>
                  <a:pt x="28" y="145"/>
                </a:lnTo>
                <a:lnTo>
                  <a:pt x="27" y="144"/>
                </a:lnTo>
                <a:lnTo>
                  <a:pt x="25" y="143"/>
                </a:lnTo>
                <a:lnTo>
                  <a:pt x="27" y="139"/>
                </a:lnTo>
                <a:lnTo>
                  <a:pt x="27" y="139"/>
                </a:lnTo>
                <a:lnTo>
                  <a:pt x="25" y="136"/>
                </a:lnTo>
                <a:lnTo>
                  <a:pt x="25" y="135"/>
                </a:lnTo>
                <a:lnTo>
                  <a:pt x="27" y="134"/>
                </a:lnTo>
                <a:lnTo>
                  <a:pt x="27" y="134"/>
                </a:lnTo>
                <a:lnTo>
                  <a:pt x="28" y="140"/>
                </a:lnTo>
                <a:lnTo>
                  <a:pt x="28" y="145"/>
                </a:lnTo>
                <a:lnTo>
                  <a:pt x="28" y="145"/>
                </a:lnTo>
                <a:close/>
                <a:moveTo>
                  <a:pt x="482" y="638"/>
                </a:moveTo>
                <a:lnTo>
                  <a:pt x="482" y="638"/>
                </a:lnTo>
                <a:lnTo>
                  <a:pt x="476" y="639"/>
                </a:lnTo>
                <a:lnTo>
                  <a:pt x="471" y="639"/>
                </a:lnTo>
                <a:lnTo>
                  <a:pt x="471" y="639"/>
                </a:lnTo>
                <a:lnTo>
                  <a:pt x="476" y="638"/>
                </a:lnTo>
                <a:lnTo>
                  <a:pt x="482" y="638"/>
                </a:lnTo>
                <a:lnTo>
                  <a:pt x="482" y="638"/>
                </a:lnTo>
                <a:close/>
                <a:moveTo>
                  <a:pt x="71" y="377"/>
                </a:moveTo>
                <a:lnTo>
                  <a:pt x="71" y="377"/>
                </a:lnTo>
                <a:lnTo>
                  <a:pt x="70" y="375"/>
                </a:lnTo>
                <a:lnTo>
                  <a:pt x="70" y="375"/>
                </a:lnTo>
                <a:lnTo>
                  <a:pt x="71" y="373"/>
                </a:lnTo>
                <a:lnTo>
                  <a:pt x="71" y="373"/>
                </a:lnTo>
                <a:lnTo>
                  <a:pt x="71" y="373"/>
                </a:lnTo>
                <a:lnTo>
                  <a:pt x="72" y="374"/>
                </a:lnTo>
                <a:lnTo>
                  <a:pt x="71" y="377"/>
                </a:lnTo>
                <a:lnTo>
                  <a:pt x="71" y="377"/>
                </a:lnTo>
                <a:close/>
                <a:moveTo>
                  <a:pt x="69" y="372"/>
                </a:moveTo>
                <a:lnTo>
                  <a:pt x="69" y="378"/>
                </a:lnTo>
                <a:lnTo>
                  <a:pt x="69" y="378"/>
                </a:lnTo>
                <a:lnTo>
                  <a:pt x="68" y="377"/>
                </a:lnTo>
                <a:lnTo>
                  <a:pt x="68" y="374"/>
                </a:lnTo>
                <a:lnTo>
                  <a:pt x="68" y="373"/>
                </a:lnTo>
                <a:lnTo>
                  <a:pt x="69" y="372"/>
                </a:lnTo>
                <a:lnTo>
                  <a:pt x="69" y="372"/>
                </a:lnTo>
                <a:close/>
                <a:moveTo>
                  <a:pt x="75" y="373"/>
                </a:moveTo>
                <a:lnTo>
                  <a:pt x="75" y="373"/>
                </a:lnTo>
                <a:lnTo>
                  <a:pt x="75" y="373"/>
                </a:lnTo>
                <a:lnTo>
                  <a:pt x="75" y="374"/>
                </a:lnTo>
                <a:lnTo>
                  <a:pt x="75" y="375"/>
                </a:lnTo>
                <a:lnTo>
                  <a:pt x="75" y="375"/>
                </a:lnTo>
                <a:lnTo>
                  <a:pt x="74" y="375"/>
                </a:lnTo>
                <a:lnTo>
                  <a:pt x="74" y="374"/>
                </a:lnTo>
                <a:lnTo>
                  <a:pt x="75" y="373"/>
                </a:lnTo>
                <a:lnTo>
                  <a:pt x="75" y="373"/>
                </a:lnTo>
                <a:close/>
                <a:moveTo>
                  <a:pt x="68" y="409"/>
                </a:moveTo>
                <a:lnTo>
                  <a:pt x="68" y="409"/>
                </a:lnTo>
                <a:lnTo>
                  <a:pt x="68" y="410"/>
                </a:lnTo>
                <a:lnTo>
                  <a:pt x="68" y="410"/>
                </a:lnTo>
                <a:lnTo>
                  <a:pt x="68" y="413"/>
                </a:lnTo>
                <a:lnTo>
                  <a:pt x="68" y="413"/>
                </a:lnTo>
                <a:lnTo>
                  <a:pt x="66" y="413"/>
                </a:lnTo>
                <a:lnTo>
                  <a:pt x="66" y="412"/>
                </a:lnTo>
                <a:lnTo>
                  <a:pt x="68" y="409"/>
                </a:lnTo>
                <a:lnTo>
                  <a:pt x="68" y="409"/>
                </a:lnTo>
                <a:close/>
                <a:moveTo>
                  <a:pt x="80" y="372"/>
                </a:moveTo>
                <a:lnTo>
                  <a:pt x="80" y="372"/>
                </a:lnTo>
                <a:lnTo>
                  <a:pt x="80" y="367"/>
                </a:lnTo>
                <a:lnTo>
                  <a:pt x="80" y="362"/>
                </a:lnTo>
                <a:lnTo>
                  <a:pt x="80" y="362"/>
                </a:lnTo>
                <a:lnTo>
                  <a:pt x="81" y="362"/>
                </a:lnTo>
                <a:lnTo>
                  <a:pt x="81" y="362"/>
                </a:lnTo>
                <a:lnTo>
                  <a:pt x="81" y="360"/>
                </a:lnTo>
                <a:lnTo>
                  <a:pt x="82" y="360"/>
                </a:lnTo>
                <a:lnTo>
                  <a:pt x="82" y="360"/>
                </a:lnTo>
                <a:lnTo>
                  <a:pt x="82" y="363"/>
                </a:lnTo>
                <a:lnTo>
                  <a:pt x="81" y="365"/>
                </a:lnTo>
                <a:lnTo>
                  <a:pt x="81" y="365"/>
                </a:lnTo>
                <a:lnTo>
                  <a:pt x="80" y="365"/>
                </a:lnTo>
                <a:lnTo>
                  <a:pt x="80" y="365"/>
                </a:lnTo>
                <a:lnTo>
                  <a:pt x="80" y="369"/>
                </a:lnTo>
                <a:lnTo>
                  <a:pt x="80" y="369"/>
                </a:lnTo>
                <a:lnTo>
                  <a:pt x="81" y="369"/>
                </a:lnTo>
                <a:lnTo>
                  <a:pt x="82" y="369"/>
                </a:lnTo>
                <a:lnTo>
                  <a:pt x="82" y="369"/>
                </a:lnTo>
                <a:lnTo>
                  <a:pt x="82" y="370"/>
                </a:lnTo>
                <a:lnTo>
                  <a:pt x="82" y="372"/>
                </a:lnTo>
                <a:lnTo>
                  <a:pt x="81" y="374"/>
                </a:lnTo>
                <a:lnTo>
                  <a:pt x="81" y="374"/>
                </a:lnTo>
                <a:lnTo>
                  <a:pt x="82" y="375"/>
                </a:lnTo>
                <a:lnTo>
                  <a:pt x="82" y="374"/>
                </a:lnTo>
                <a:lnTo>
                  <a:pt x="82" y="374"/>
                </a:lnTo>
                <a:lnTo>
                  <a:pt x="82" y="375"/>
                </a:lnTo>
                <a:lnTo>
                  <a:pt x="82" y="375"/>
                </a:lnTo>
                <a:lnTo>
                  <a:pt x="81" y="377"/>
                </a:lnTo>
                <a:lnTo>
                  <a:pt x="81" y="377"/>
                </a:lnTo>
                <a:lnTo>
                  <a:pt x="81" y="377"/>
                </a:lnTo>
                <a:lnTo>
                  <a:pt x="80" y="375"/>
                </a:lnTo>
                <a:lnTo>
                  <a:pt x="80" y="375"/>
                </a:lnTo>
                <a:lnTo>
                  <a:pt x="79" y="375"/>
                </a:lnTo>
                <a:lnTo>
                  <a:pt x="79" y="375"/>
                </a:lnTo>
                <a:lnTo>
                  <a:pt x="79" y="374"/>
                </a:lnTo>
                <a:lnTo>
                  <a:pt x="79" y="373"/>
                </a:lnTo>
                <a:lnTo>
                  <a:pt x="80" y="373"/>
                </a:lnTo>
                <a:lnTo>
                  <a:pt x="81" y="373"/>
                </a:lnTo>
                <a:lnTo>
                  <a:pt x="81" y="373"/>
                </a:lnTo>
                <a:lnTo>
                  <a:pt x="81" y="372"/>
                </a:lnTo>
                <a:lnTo>
                  <a:pt x="81" y="372"/>
                </a:lnTo>
                <a:lnTo>
                  <a:pt x="80" y="372"/>
                </a:lnTo>
                <a:lnTo>
                  <a:pt x="80" y="372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9" y="360"/>
                </a:lnTo>
                <a:lnTo>
                  <a:pt x="69" y="362"/>
                </a:lnTo>
                <a:lnTo>
                  <a:pt x="69" y="367"/>
                </a:lnTo>
                <a:lnTo>
                  <a:pt x="69" y="367"/>
                </a:lnTo>
                <a:lnTo>
                  <a:pt x="68" y="365"/>
                </a:lnTo>
                <a:lnTo>
                  <a:pt x="68" y="363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75" y="419"/>
                </a:moveTo>
                <a:lnTo>
                  <a:pt x="75" y="419"/>
                </a:lnTo>
                <a:lnTo>
                  <a:pt x="74" y="419"/>
                </a:lnTo>
                <a:lnTo>
                  <a:pt x="72" y="420"/>
                </a:lnTo>
                <a:lnTo>
                  <a:pt x="72" y="420"/>
                </a:lnTo>
                <a:lnTo>
                  <a:pt x="75" y="422"/>
                </a:lnTo>
                <a:lnTo>
                  <a:pt x="75" y="422"/>
                </a:lnTo>
                <a:lnTo>
                  <a:pt x="74" y="424"/>
                </a:lnTo>
                <a:lnTo>
                  <a:pt x="74" y="427"/>
                </a:lnTo>
                <a:lnTo>
                  <a:pt x="74" y="427"/>
                </a:lnTo>
                <a:lnTo>
                  <a:pt x="72" y="425"/>
                </a:lnTo>
                <a:lnTo>
                  <a:pt x="71" y="424"/>
                </a:lnTo>
                <a:lnTo>
                  <a:pt x="71" y="424"/>
                </a:lnTo>
                <a:lnTo>
                  <a:pt x="71" y="423"/>
                </a:lnTo>
                <a:lnTo>
                  <a:pt x="72" y="423"/>
                </a:lnTo>
                <a:lnTo>
                  <a:pt x="74" y="424"/>
                </a:lnTo>
                <a:lnTo>
                  <a:pt x="74" y="424"/>
                </a:lnTo>
                <a:lnTo>
                  <a:pt x="72" y="422"/>
                </a:lnTo>
                <a:lnTo>
                  <a:pt x="71" y="420"/>
                </a:lnTo>
                <a:lnTo>
                  <a:pt x="71" y="419"/>
                </a:lnTo>
                <a:lnTo>
                  <a:pt x="71" y="419"/>
                </a:lnTo>
                <a:lnTo>
                  <a:pt x="74" y="419"/>
                </a:lnTo>
                <a:lnTo>
                  <a:pt x="74" y="418"/>
                </a:lnTo>
                <a:lnTo>
                  <a:pt x="74" y="415"/>
                </a:lnTo>
                <a:lnTo>
                  <a:pt x="74" y="415"/>
                </a:lnTo>
                <a:lnTo>
                  <a:pt x="75" y="415"/>
                </a:lnTo>
                <a:lnTo>
                  <a:pt x="76" y="417"/>
                </a:lnTo>
                <a:lnTo>
                  <a:pt x="76" y="420"/>
                </a:lnTo>
                <a:lnTo>
                  <a:pt x="76" y="420"/>
                </a:lnTo>
                <a:lnTo>
                  <a:pt x="75" y="420"/>
                </a:lnTo>
                <a:lnTo>
                  <a:pt x="75" y="419"/>
                </a:lnTo>
                <a:lnTo>
                  <a:pt x="75" y="419"/>
                </a:lnTo>
                <a:close/>
                <a:moveTo>
                  <a:pt x="76" y="362"/>
                </a:moveTo>
                <a:lnTo>
                  <a:pt x="76" y="362"/>
                </a:lnTo>
                <a:lnTo>
                  <a:pt x="76" y="360"/>
                </a:lnTo>
                <a:lnTo>
                  <a:pt x="76" y="359"/>
                </a:lnTo>
                <a:lnTo>
                  <a:pt x="76" y="355"/>
                </a:lnTo>
                <a:lnTo>
                  <a:pt x="76" y="355"/>
                </a:lnTo>
                <a:lnTo>
                  <a:pt x="77" y="357"/>
                </a:lnTo>
                <a:lnTo>
                  <a:pt x="77" y="358"/>
                </a:lnTo>
                <a:lnTo>
                  <a:pt x="76" y="362"/>
                </a:lnTo>
                <a:lnTo>
                  <a:pt x="76" y="362"/>
                </a:lnTo>
                <a:close/>
                <a:moveTo>
                  <a:pt x="85" y="368"/>
                </a:moveTo>
                <a:lnTo>
                  <a:pt x="85" y="368"/>
                </a:lnTo>
                <a:lnTo>
                  <a:pt x="85" y="368"/>
                </a:lnTo>
                <a:lnTo>
                  <a:pt x="85" y="369"/>
                </a:lnTo>
                <a:lnTo>
                  <a:pt x="85" y="370"/>
                </a:lnTo>
                <a:lnTo>
                  <a:pt x="85" y="370"/>
                </a:lnTo>
                <a:lnTo>
                  <a:pt x="83" y="370"/>
                </a:lnTo>
                <a:lnTo>
                  <a:pt x="83" y="369"/>
                </a:lnTo>
                <a:lnTo>
                  <a:pt x="85" y="368"/>
                </a:lnTo>
                <a:lnTo>
                  <a:pt x="85" y="368"/>
                </a:lnTo>
                <a:close/>
                <a:moveTo>
                  <a:pt x="76" y="430"/>
                </a:moveTo>
                <a:lnTo>
                  <a:pt x="76" y="430"/>
                </a:lnTo>
                <a:lnTo>
                  <a:pt x="77" y="432"/>
                </a:lnTo>
                <a:lnTo>
                  <a:pt x="77" y="434"/>
                </a:lnTo>
                <a:lnTo>
                  <a:pt x="77" y="434"/>
                </a:lnTo>
                <a:lnTo>
                  <a:pt x="77" y="434"/>
                </a:lnTo>
                <a:lnTo>
                  <a:pt x="76" y="433"/>
                </a:lnTo>
                <a:lnTo>
                  <a:pt x="76" y="430"/>
                </a:lnTo>
                <a:lnTo>
                  <a:pt x="76" y="430"/>
                </a:lnTo>
                <a:close/>
                <a:moveTo>
                  <a:pt x="75" y="447"/>
                </a:moveTo>
                <a:lnTo>
                  <a:pt x="75" y="447"/>
                </a:lnTo>
                <a:lnTo>
                  <a:pt x="76" y="445"/>
                </a:lnTo>
                <a:lnTo>
                  <a:pt x="76" y="445"/>
                </a:lnTo>
                <a:lnTo>
                  <a:pt x="77" y="447"/>
                </a:lnTo>
                <a:lnTo>
                  <a:pt x="77" y="449"/>
                </a:lnTo>
                <a:lnTo>
                  <a:pt x="77" y="449"/>
                </a:lnTo>
                <a:lnTo>
                  <a:pt x="76" y="448"/>
                </a:lnTo>
                <a:lnTo>
                  <a:pt x="75" y="447"/>
                </a:lnTo>
                <a:lnTo>
                  <a:pt x="75" y="447"/>
                </a:lnTo>
                <a:close/>
                <a:moveTo>
                  <a:pt x="68" y="357"/>
                </a:moveTo>
                <a:lnTo>
                  <a:pt x="68" y="357"/>
                </a:lnTo>
                <a:lnTo>
                  <a:pt x="69" y="338"/>
                </a:lnTo>
                <a:lnTo>
                  <a:pt x="69" y="338"/>
                </a:lnTo>
                <a:lnTo>
                  <a:pt x="69" y="338"/>
                </a:lnTo>
                <a:lnTo>
                  <a:pt x="69" y="339"/>
                </a:lnTo>
                <a:lnTo>
                  <a:pt x="69" y="342"/>
                </a:lnTo>
                <a:lnTo>
                  <a:pt x="69" y="342"/>
                </a:lnTo>
                <a:lnTo>
                  <a:pt x="69" y="358"/>
                </a:lnTo>
                <a:lnTo>
                  <a:pt x="69" y="358"/>
                </a:lnTo>
                <a:lnTo>
                  <a:pt x="68" y="358"/>
                </a:lnTo>
                <a:lnTo>
                  <a:pt x="68" y="357"/>
                </a:lnTo>
                <a:lnTo>
                  <a:pt x="68" y="357"/>
                </a:lnTo>
                <a:close/>
                <a:moveTo>
                  <a:pt x="76" y="472"/>
                </a:moveTo>
                <a:lnTo>
                  <a:pt x="76" y="472"/>
                </a:lnTo>
                <a:lnTo>
                  <a:pt x="76" y="473"/>
                </a:lnTo>
                <a:lnTo>
                  <a:pt x="76" y="474"/>
                </a:lnTo>
                <a:lnTo>
                  <a:pt x="74" y="474"/>
                </a:lnTo>
                <a:lnTo>
                  <a:pt x="74" y="474"/>
                </a:lnTo>
                <a:lnTo>
                  <a:pt x="74" y="473"/>
                </a:lnTo>
                <a:lnTo>
                  <a:pt x="75" y="473"/>
                </a:lnTo>
                <a:lnTo>
                  <a:pt x="76" y="472"/>
                </a:lnTo>
                <a:lnTo>
                  <a:pt x="76" y="472"/>
                </a:lnTo>
                <a:close/>
                <a:moveTo>
                  <a:pt x="83" y="499"/>
                </a:moveTo>
                <a:lnTo>
                  <a:pt x="83" y="499"/>
                </a:lnTo>
                <a:lnTo>
                  <a:pt x="83" y="501"/>
                </a:lnTo>
                <a:lnTo>
                  <a:pt x="81" y="502"/>
                </a:lnTo>
                <a:lnTo>
                  <a:pt x="81" y="502"/>
                </a:lnTo>
                <a:lnTo>
                  <a:pt x="82" y="499"/>
                </a:lnTo>
                <a:lnTo>
                  <a:pt x="83" y="499"/>
                </a:lnTo>
                <a:lnTo>
                  <a:pt x="83" y="499"/>
                </a:lnTo>
                <a:close/>
                <a:moveTo>
                  <a:pt x="83" y="476"/>
                </a:moveTo>
                <a:lnTo>
                  <a:pt x="83" y="476"/>
                </a:lnTo>
                <a:lnTo>
                  <a:pt x="83" y="482"/>
                </a:lnTo>
                <a:lnTo>
                  <a:pt x="82" y="488"/>
                </a:lnTo>
                <a:lnTo>
                  <a:pt x="82" y="488"/>
                </a:lnTo>
                <a:lnTo>
                  <a:pt x="82" y="489"/>
                </a:lnTo>
                <a:lnTo>
                  <a:pt x="83" y="489"/>
                </a:lnTo>
                <a:lnTo>
                  <a:pt x="83" y="491"/>
                </a:lnTo>
                <a:lnTo>
                  <a:pt x="83" y="492"/>
                </a:lnTo>
                <a:lnTo>
                  <a:pt x="83" y="492"/>
                </a:lnTo>
                <a:lnTo>
                  <a:pt x="82" y="491"/>
                </a:lnTo>
                <a:lnTo>
                  <a:pt x="82" y="491"/>
                </a:lnTo>
                <a:lnTo>
                  <a:pt x="82" y="494"/>
                </a:lnTo>
                <a:lnTo>
                  <a:pt x="83" y="497"/>
                </a:lnTo>
                <a:lnTo>
                  <a:pt x="83" y="497"/>
                </a:lnTo>
                <a:lnTo>
                  <a:pt x="81" y="497"/>
                </a:lnTo>
                <a:lnTo>
                  <a:pt x="81" y="498"/>
                </a:lnTo>
                <a:lnTo>
                  <a:pt x="80" y="501"/>
                </a:lnTo>
                <a:lnTo>
                  <a:pt x="80" y="501"/>
                </a:lnTo>
                <a:lnTo>
                  <a:pt x="79" y="499"/>
                </a:lnTo>
                <a:lnTo>
                  <a:pt x="79" y="497"/>
                </a:lnTo>
                <a:lnTo>
                  <a:pt x="81" y="494"/>
                </a:lnTo>
                <a:lnTo>
                  <a:pt x="81" y="494"/>
                </a:lnTo>
                <a:lnTo>
                  <a:pt x="79" y="492"/>
                </a:lnTo>
                <a:lnTo>
                  <a:pt x="77" y="491"/>
                </a:lnTo>
                <a:lnTo>
                  <a:pt x="77" y="489"/>
                </a:lnTo>
                <a:lnTo>
                  <a:pt x="77" y="489"/>
                </a:lnTo>
                <a:lnTo>
                  <a:pt x="79" y="489"/>
                </a:lnTo>
                <a:lnTo>
                  <a:pt x="79" y="491"/>
                </a:lnTo>
                <a:lnTo>
                  <a:pt x="79" y="491"/>
                </a:lnTo>
                <a:lnTo>
                  <a:pt x="80" y="492"/>
                </a:lnTo>
                <a:lnTo>
                  <a:pt x="80" y="492"/>
                </a:lnTo>
                <a:lnTo>
                  <a:pt x="80" y="491"/>
                </a:lnTo>
                <a:lnTo>
                  <a:pt x="80" y="491"/>
                </a:lnTo>
                <a:lnTo>
                  <a:pt x="79" y="489"/>
                </a:lnTo>
                <a:lnTo>
                  <a:pt x="79" y="489"/>
                </a:lnTo>
                <a:lnTo>
                  <a:pt x="79" y="487"/>
                </a:lnTo>
                <a:lnTo>
                  <a:pt x="79" y="486"/>
                </a:lnTo>
                <a:lnTo>
                  <a:pt x="79" y="486"/>
                </a:lnTo>
                <a:lnTo>
                  <a:pt x="80" y="486"/>
                </a:lnTo>
                <a:lnTo>
                  <a:pt x="80" y="486"/>
                </a:lnTo>
                <a:lnTo>
                  <a:pt x="79" y="483"/>
                </a:lnTo>
                <a:lnTo>
                  <a:pt x="79" y="483"/>
                </a:lnTo>
                <a:lnTo>
                  <a:pt x="79" y="482"/>
                </a:lnTo>
                <a:lnTo>
                  <a:pt x="80" y="482"/>
                </a:lnTo>
                <a:lnTo>
                  <a:pt x="80" y="482"/>
                </a:lnTo>
                <a:lnTo>
                  <a:pt x="79" y="481"/>
                </a:lnTo>
                <a:lnTo>
                  <a:pt x="80" y="479"/>
                </a:lnTo>
                <a:lnTo>
                  <a:pt x="80" y="479"/>
                </a:lnTo>
                <a:lnTo>
                  <a:pt x="80" y="478"/>
                </a:lnTo>
                <a:lnTo>
                  <a:pt x="80" y="478"/>
                </a:lnTo>
                <a:lnTo>
                  <a:pt x="82" y="478"/>
                </a:lnTo>
                <a:lnTo>
                  <a:pt x="82" y="477"/>
                </a:lnTo>
                <a:lnTo>
                  <a:pt x="83" y="476"/>
                </a:lnTo>
                <a:lnTo>
                  <a:pt x="83" y="476"/>
                </a:lnTo>
                <a:close/>
                <a:moveTo>
                  <a:pt x="81" y="478"/>
                </a:moveTo>
                <a:lnTo>
                  <a:pt x="81" y="478"/>
                </a:lnTo>
                <a:lnTo>
                  <a:pt x="81" y="481"/>
                </a:lnTo>
                <a:lnTo>
                  <a:pt x="80" y="482"/>
                </a:lnTo>
                <a:lnTo>
                  <a:pt x="81" y="483"/>
                </a:lnTo>
                <a:lnTo>
                  <a:pt x="82" y="483"/>
                </a:lnTo>
                <a:lnTo>
                  <a:pt x="82" y="483"/>
                </a:lnTo>
                <a:lnTo>
                  <a:pt x="82" y="479"/>
                </a:lnTo>
                <a:lnTo>
                  <a:pt x="82" y="479"/>
                </a:lnTo>
                <a:lnTo>
                  <a:pt x="81" y="478"/>
                </a:lnTo>
                <a:lnTo>
                  <a:pt x="81" y="478"/>
                </a:lnTo>
                <a:close/>
                <a:moveTo>
                  <a:pt x="68" y="428"/>
                </a:moveTo>
                <a:lnTo>
                  <a:pt x="68" y="428"/>
                </a:lnTo>
                <a:lnTo>
                  <a:pt x="66" y="427"/>
                </a:lnTo>
                <a:lnTo>
                  <a:pt x="66" y="427"/>
                </a:lnTo>
                <a:lnTo>
                  <a:pt x="66" y="424"/>
                </a:lnTo>
                <a:lnTo>
                  <a:pt x="66" y="424"/>
                </a:lnTo>
                <a:lnTo>
                  <a:pt x="68" y="424"/>
                </a:lnTo>
                <a:lnTo>
                  <a:pt x="68" y="425"/>
                </a:lnTo>
                <a:lnTo>
                  <a:pt x="68" y="428"/>
                </a:lnTo>
                <a:lnTo>
                  <a:pt x="68" y="428"/>
                </a:lnTo>
                <a:close/>
                <a:moveTo>
                  <a:pt x="70" y="429"/>
                </a:moveTo>
                <a:lnTo>
                  <a:pt x="70" y="429"/>
                </a:lnTo>
                <a:lnTo>
                  <a:pt x="70" y="428"/>
                </a:lnTo>
                <a:lnTo>
                  <a:pt x="70" y="425"/>
                </a:lnTo>
                <a:lnTo>
                  <a:pt x="70" y="422"/>
                </a:lnTo>
                <a:lnTo>
                  <a:pt x="70" y="422"/>
                </a:lnTo>
                <a:lnTo>
                  <a:pt x="70" y="423"/>
                </a:lnTo>
                <a:lnTo>
                  <a:pt x="70" y="425"/>
                </a:lnTo>
                <a:lnTo>
                  <a:pt x="70" y="429"/>
                </a:lnTo>
                <a:lnTo>
                  <a:pt x="70" y="429"/>
                </a:lnTo>
                <a:close/>
                <a:moveTo>
                  <a:pt x="66" y="511"/>
                </a:moveTo>
                <a:lnTo>
                  <a:pt x="66" y="511"/>
                </a:lnTo>
                <a:lnTo>
                  <a:pt x="66" y="512"/>
                </a:lnTo>
                <a:lnTo>
                  <a:pt x="66" y="513"/>
                </a:lnTo>
                <a:lnTo>
                  <a:pt x="66" y="516"/>
                </a:lnTo>
                <a:lnTo>
                  <a:pt x="66" y="516"/>
                </a:lnTo>
                <a:lnTo>
                  <a:pt x="66" y="516"/>
                </a:lnTo>
                <a:lnTo>
                  <a:pt x="66" y="514"/>
                </a:lnTo>
                <a:lnTo>
                  <a:pt x="66" y="511"/>
                </a:lnTo>
                <a:lnTo>
                  <a:pt x="66" y="511"/>
                </a:lnTo>
                <a:close/>
                <a:moveTo>
                  <a:pt x="66" y="491"/>
                </a:moveTo>
                <a:lnTo>
                  <a:pt x="66" y="491"/>
                </a:lnTo>
                <a:lnTo>
                  <a:pt x="68" y="494"/>
                </a:lnTo>
                <a:lnTo>
                  <a:pt x="66" y="499"/>
                </a:lnTo>
                <a:lnTo>
                  <a:pt x="66" y="499"/>
                </a:lnTo>
                <a:lnTo>
                  <a:pt x="66" y="506"/>
                </a:lnTo>
                <a:lnTo>
                  <a:pt x="66" y="508"/>
                </a:lnTo>
                <a:lnTo>
                  <a:pt x="66" y="506"/>
                </a:lnTo>
                <a:lnTo>
                  <a:pt x="66" y="506"/>
                </a:lnTo>
                <a:lnTo>
                  <a:pt x="66" y="491"/>
                </a:lnTo>
                <a:lnTo>
                  <a:pt x="66" y="491"/>
                </a:lnTo>
                <a:close/>
                <a:moveTo>
                  <a:pt x="83" y="676"/>
                </a:moveTo>
                <a:lnTo>
                  <a:pt x="83" y="676"/>
                </a:lnTo>
                <a:lnTo>
                  <a:pt x="83" y="676"/>
                </a:lnTo>
                <a:lnTo>
                  <a:pt x="83" y="677"/>
                </a:lnTo>
                <a:lnTo>
                  <a:pt x="81" y="676"/>
                </a:lnTo>
                <a:lnTo>
                  <a:pt x="76" y="674"/>
                </a:lnTo>
                <a:lnTo>
                  <a:pt x="76" y="674"/>
                </a:lnTo>
                <a:lnTo>
                  <a:pt x="79" y="674"/>
                </a:lnTo>
                <a:lnTo>
                  <a:pt x="80" y="674"/>
                </a:lnTo>
                <a:lnTo>
                  <a:pt x="81" y="676"/>
                </a:lnTo>
                <a:lnTo>
                  <a:pt x="81" y="676"/>
                </a:lnTo>
                <a:lnTo>
                  <a:pt x="82" y="676"/>
                </a:lnTo>
                <a:lnTo>
                  <a:pt x="83" y="676"/>
                </a:lnTo>
                <a:lnTo>
                  <a:pt x="83" y="676"/>
                </a:lnTo>
                <a:close/>
                <a:moveTo>
                  <a:pt x="93" y="679"/>
                </a:moveTo>
                <a:lnTo>
                  <a:pt x="93" y="679"/>
                </a:lnTo>
                <a:lnTo>
                  <a:pt x="85" y="677"/>
                </a:lnTo>
                <a:lnTo>
                  <a:pt x="85" y="677"/>
                </a:lnTo>
                <a:lnTo>
                  <a:pt x="89" y="677"/>
                </a:lnTo>
                <a:lnTo>
                  <a:pt x="92" y="677"/>
                </a:lnTo>
                <a:lnTo>
                  <a:pt x="93" y="679"/>
                </a:lnTo>
                <a:lnTo>
                  <a:pt x="93" y="679"/>
                </a:lnTo>
                <a:close/>
                <a:moveTo>
                  <a:pt x="97" y="684"/>
                </a:moveTo>
                <a:lnTo>
                  <a:pt x="97" y="684"/>
                </a:lnTo>
                <a:lnTo>
                  <a:pt x="98" y="684"/>
                </a:lnTo>
                <a:lnTo>
                  <a:pt x="98" y="686"/>
                </a:lnTo>
                <a:lnTo>
                  <a:pt x="97" y="687"/>
                </a:lnTo>
                <a:lnTo>
                  <a:pt x="97" y="687"/>
                </a:lnTo>
                <a:lnTo>
                  <a:pt x="95" y="686"/>
                </a:lnTo>
                <a:lnTo>
                  <a:pt x="93" y="684"/>
                </a:lnTo>
                <a:lnTo>
                  <a:pt x="93" y="684"/>
                </a:lnTo>
                <a:lnTo>
                  <a:pt x="94" y="684"/>
                </a:lnTo>
                <a:lnTo>
                  <a:pt x="95" y="684"/>
                </a:lnTo>
                <a:lnTo>
                  <a:pt x="97" y="684"/>
                </a:lnTo>
                <a:lnTo>
                  <a:pt x="97" y="684"/>
                </a:lnTo>
                <a:lnTo>
                  <a:pt x="97" y="684"/>
                </a:lnTo>
                <a:close/>
                <a:moveTo>
                  <a:pt x="69" y="334"/>
                </a:moveTo>
                <a:lnTo>
                  <a:pt x="69" y="334"/>
                </a:lnTo>
                <a:lnTo>
                  <a:pt x="69" y="329"/>
                </a:lnTo>
                <a:lnTo>
                  <a:pt x="69" y="324"/>
                </a:lnTo>
                <a:lnTo>
                  <a:pt x="69" y="324"/>
                </a:lnTo>
                <a:lnTo>
                  <a:pt x="70" y="327"/>
                </a:lnTo>
                <a:lnTo>
                  <a:pt x="70" y="329"/>
                </a:lnTo>
                <a:lnTo>
                  <a:pt x="69" y="334"/>
                </a:lnTo>
                <a:lnTo>
                  <a:pt x="69" y="334"/>
                </a:lnTo>
                <a:close/>
                <a:moveTo>
                  <a:pt x="77" y="501"/>
                </a:moveTo>
                <a:lnTo>
                  <a:pt x="77" y="501"/>
                </a:lnTo>
                <a:lnTo>
                  <a:pt x="81" y="502"/>
                </a:lnTo>
                <a:lnTo>
                  <a:pt x="82" y="504"/>
                </a:lnTo>
                <a:lnTo>
                  <a:pt x="82" y="507"/>
                </a:lnTo>
                <a:lnTo>
                  <a:pt x="81" y="511"/>
                </a:lnTo>
                <a:lnTo>
                  <a:pt x="81" y="511"/>
                </a:lnTo>
                <a:lnTo>
                  <a:pt x="81" y="511"/>
                </a:lnTo>
                <a:lnTo>
                  <a:pt x="82" y="509"/>
                </a:lnTo>
                <a:lnTo>
                  <a:pt x="82" y="509"/>
                </a:lnTo>
                <a:lnTo>
                  <a:pt x="82" y="511"/>
                </a:lnTo>
                <a:lnTo>
                  <a:pt x="82" y="512"/>
                </a:lnTo>
                <a:lnTo>
                  <a:pt x="81" y="514"/>
                </a:lnTo>
                <a:lnTo>
                  <a:pt x="81" y="514"/>
                </a:lnTo>
                <a:lnTo>
                  <a:pt x="81" y="516"/>
                </a:lnTo>
                <a:lnTo>
                  <a:pt x="81" y="514"/>
                </a:lnTo>
                <a:lnTo>
                  <a:pt x="81" y="514"/>
                </a:lnTo>
                <a:lnTo>
                  <a:pt x="81" y="518"/>
                </a:lnTo>
                <a:lnTo>
                  <a:pt x="81" y="522"/>
                </a:lnTo>
                <a:lnTo>
                  <a:pt x="81" y="522"/>
                </a:lnTo>
                <a:lnTo>
                  <a:pt x="81" y="523"/>
                </a:lnTo>
                <a:lnTo>
                  <a:pt x="81" y="524"/>
                </a:lnTo>
                <a:lnTo>
                  <a:pt x="82" y="524"/>
                </a:lnTo>
                <a:lnTo>
                  <a:pt x="82" y="524"/>
                </a:lnTo>
                <a:lnTo>
                  <a:pt x="82" y="527"/>
                </a:lnTo>
                <a:lnTo>
                  <a:pt x="82" y="528"/>
                </a:lnTo>
                <a:lnTo>
                  <a:pt x="82" y="533"/>
                </a:lnTo>
                <a:lnTo>
                  <a:pt x="82" y="533"/>
                </a:lnTo>
                <a:lnTo>
                  <a:pt x="80" y="536"/>
                </a:lnTo>
                <a:lnTo>
                  <a:pt x="80" y="536"/>
                </a:lnTo>
                <a:lnTo>
                  <a:pt x="79" y="538"/>
                </a:lnTo>
                <a:lnTo>
                  <a:pt x="79" y="538"/>
                </a:lnTo>
                <a:lnTo>
                  <a:pt x="80" y="538"/>
                </a:lnTo>
                <a:lnTo>
                  <a:pt x="80" y="537"/>
                </a:lnTo>
                <a:lnTo>
                  <a:pt x="81" y="536"/>
                </a:lnTo>
                <a:lnTo>
                  <a:pt x="82" y="537"/>
                </a:lnTo>
                <a:lnTo>
                  <a:pt x="82" y="537"/>
                </a:lnTo>
                <a:lnTo>
                  <a:pt x="82" y="538"/>
                </a:lnTo>
                <a:lnTo>
                  <a:pt x="81" y="538"/>
                </a:lnTo>
                <a:lnTo>
                  <a:pt x="81" y="538"/>
                </a:lnTo>
                <a:lnTo>
                  <a:pt x="81" y="546"/>
                </a:lnTo>
                <a:lnTo>
                  <a:pt x="81" y="552"/>
                </a:lnTo>
                <a:lnTo>
                  <a:pt x="81" y="552"/>
                </a:lnTo>
                <a:lnTo>
                  <a:pt x="80" y="554"/>
                </a:lnTo>
                <a:lnTo>
                  <a:pt x="79" y="554"/>
                </a:lnTo>
                <a:lnTo>
                  <a:pt x="79" y="554"/>
                </a:lnTo>
                <a:lnTo>
                  <a:pt x="80" y="556"/>
                </a:lnTo>
                <a:lnTo>
                  <a:pt x="80" y="557"/>
                </a:lnTo>
                <a:lnTo>
                  <a:pt x="79" y="562"/>
                </a:lnTo>
                <a:lnTo>
                  <a:pt x="79" y="562"/>
                </a:lnTo>
                <a:lnTo>
                  <a:pt x="80" y="563"/>
                </a:lnTo>
                <a:lnTo>
                  <a:pt x="80" y="564"/>
                </a:lnTo>
                <a:lnTo>
                  <a:pt x="80" y="567"/>
                </a:lnTo>
                <a:lnTo>
                  <a:pt x="80" y="567"/>
                </a:lnTo>
                <a:lnTo>
                  <a:pt x="80" y="566"/>
                </a:lnTo>
                <a:lnTo>
                  <a:pt x="80" y="564"/>
                </a:lnTo>
                <a:lnTo>
                  <a:pt x="80" y="564"/>
                </a:lnTo>
                <a:lnTo>
                  <a:pt x="79" y="566"/>
                </a:lnTo>
                <a:lnTo>
                  <a:pt x="79" y="567"/>
                </a:lnTo>
                <a:lnTo>
                  <a:pt x="79" y="569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80" y="571"/>
                </a:lnTo>
                <a:lnTo>
                  <a:pt x="79" y="571"/>
                </a:lnTo>
                <a:lnTo>
                  <a:pt x="77" y="572"/>
                </a:lnTo>
                <a:lnTo>
                  <a:pt x="77" y="572"/>
                </a:lnTo>
                <a:lnTo>
                  <a:pt x="77" y="574"/>
                </a:lnTo>
                <a:lnTo>
                  <a:pt x="77" y="574"/>
                </a:lnTo>
                <a:lnTo>
                  <a:pt x="77" y="578"/>
                </a:lnTo>
                <a:lnTo>
                  <a:pt x="77" y="578"/>
                </a:lnTo>
                <a:lnTo>
                  <a:pt x="76" y="579"/>
                </a:lnTo>
                <a:lnTo>
                  <a:pt x="76" y="579"/>
                </a:lnTo>
                <a:lnTo>
                  <a:pt x="77" y="582"/>
                </a:lnTo>
                <a:lnTo>
                  <a:pt x="77" y="582"/>
                </a:lnTo>
                <a:lnTo>
                  <a:pt x="77" y="582"/>
                </a:lnTo>
                <a:lnTo>
                  <a:pt x="76" y="583"/>
                </a:lnTo>
                <a:lnTo>
                  <a:pt x="76" y="583"/>
                </a:lnTo>
                <a:lnTo>
                  <a:pt x="77" y="584"/>
                </a:lnTo>
                <a:lnTo>
                  <a:pt x="77" y="584"/>
                </a:lnTo>
                <a:lnTo>
                  <a:pt x="76" y="587"/>
                </a:lnTo>
                <a:lnTo>
                  <a:pt x="76" y="589"/>
                </a:lnTo>
                <a:lnTo>
                  <a:pt x="76" y="589"/>
                </a:lnTo>
                <a:lnTo>
                  <a:pt x="77" y="588"/>
                </a:lnTo>
                <a:lnTo>
                  <a:pt x="77" y="588"/>
                </a:lnTo>
                <a:lnTo>
                  <a:pt x="76" y="592"/>
                </a:lnTo>
                <a:lnTo>
                  <a:pt x="76" y="594"/>
                </a:lnTo>
                <a:lnTo>
                  <a:pt x="76" y="594"/>
                </a:lnTo>
                <a:lnTo>
                  <a:pt x="76" y="598"/>
                </a:lnTo>
                <a:lnTo>
                  <a:pt x="76" y="598"/>
                </a:lnTo>
                <a:lnTo>
                  <a:pt x="76" y="599"/>
                </a:lnTo>
                <a:lnTo>
                  <a:pt x="76" y="599"/>
                </a:lnTo>
                <a:lnTo>
                  <a:pt x="76" y="599"/>
                </a:lnTo>
                <a:lnTo>
                  <a:pt x="77" y="601"/>
                </a:lnTo>
                <a:lnTo>
                  <a:pt x="77" y="601"/>
                </a:lnTo>
                <a:lnTo>
                  <a:pt x="77" y="602"/>
                </a:lnTo>
                <a:lnTo>
                  <a:pt x="76" y="603"/>
                </a:lnTo>
                <a:lnTo>
                  <a:pt x="76" y="603"/>
                </a:lnTo>
                <a:lnTo>
                  <a:pt x="76" y="603"/>
                </a:lnTo>
                <a:lnTo>
                  <a:pt x="76" y="602"/>
                </a:lnTo>
                <a:lnTo>
                  <a:pt x="76" y="602"/>
                </a:lnTo>
                <a:lnTo>
                  <a:pt x="75" y="602"/>
                </a:lnTo>
                <a:lnTo>
                  <a:pt x="74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3"/>
                </a:lnTo>
                <a:lnTo>
                  <a:pt x="72" y="603"/>
                </a:lnTo>
                <a:lnTo>
                  <a:pt x="72" y="603"/>
                </a:lnTo>
                <a:lnTo>
                  <a:pt x="74" y="603"/>
                </a:lnTo>
                <a:lnTo>
                  <a:pt x="75" y="603"/>
                </a:lnTo>
                <a:lnTo>
                  <a:pt x="75" y="603"/>
                </a:lnTo>
                <a:lnTo>
                  <a:pt x="75" y="604"/>
                </a:lnTo>
                <a:lnTo>
                  <a:pt x="75" y="606"/>
                </a:lnTo>
                <a:lnTo>
                  <a:pt x="75" y="606"/>
                </a:lnTo>
                <a:lnTo>
                  <a:pt x="76" y="607"/>
                </a:lnTo>
                <a:lnTo>
                  <a:pt x="76" y="607"/>
                </a:lnTo>
                <a:lnTo>
                  <a:pt x="75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9"/>
                </a:lnTo>
                <a:lnTo>
                  <a:pt x="76" y="609"/>
                </a:lnTo>
                <a:lnTo>
                  <a:pt x="76" y="609"/>
                </a:lnTo>
                <a:lnTo>
                  <a:pt x="76" y="611"/>
                </a:lnTo>
                <a:lnTo>
                  <a:pt x="77" y="611"/>
                </a:lnTo>
                <a:lnTo>
                  <a:pt x="77" y="611"/>
                </a:lnTo>
                <a:lnTo>
                  <a:pt x="76" y="613"/>
                </a:lnTo>
                <a:lnTo>
                  <a:pt x="77" y="616"/>
                </a:lnTo>
                <a:lnTo>
                  <a:pt x="77" y="616"/>
                </a:lnTo>
                <a:lnTo>
                  <a:pt x="76" y="617"/>
                </a:lnTo>
                <a:lnTo>
                  <a:pt x="76" y="619"/>
                </a:lnTo>
                <a:lnTo>
                  <a:pt x="76" y="619"/>
                </a:lnTo>
                <a:lnTo>
                  <a:pt x="77" y="619"/>
                </a:lnTo>
                <a:lnTo>
                  <a:pt x="77" y="618"/>
                </a:lnTo>
                <a:lnTo>
                  <a:pt x="77" y="618"/>
                </a:lnTo>
                <a:lnTo>
                  <a:pt x="77" y="619"/>
                </a:lnTo>
                <a:lnTo>
                  <a:pt x="79" y="621"/>
                </a:lnTo>
                <a:lnTo>
                  <a:pt x="79" y="621"/>
                </a:lnTo>
                <a:lnTo>
                  <a:pt x="79" y="621"/>
                </a:lnTo>
                <a:lnTo>
                  <a:pt x="80" y="621"/>
                </a:lnTo>
                <a:lnTo>
                  <a:pt x="80" y="621"/>
                </a:lnTo>
                <a:lnTo>
                  <a:pt x="81" y="622"/>
                </a:lnTo>
                <a:lnTo>
                  <a:pt x="81" y="622"/>
                </a:lnTo>
                <a:lnTo>
                  <a:pt x="82" y="622"/>
                </a:lnTo>
                <a:lnTo>
                  <a:pt x="82" y="622"/>
                </a:lnTo>
                <a:lnTo>
                  <a:pt x="82" y="623"/>
                </a:lnTo>
                <a:lnTo>
                  <a:pt x="82" y="623"/>
                </a:lnTo>
                <a:lnTo>
                  <a:pt x="85" y="626"/>
                </a:lnTo>
                <a:lnTo>
                  <a:pt x="86" y="629"/>
                </a:lnTo>
                <a:lnTo>
                  <a:pt x="86" y="629"/>
                </a:lnTo>
                <a:lnTo>
                  <a:pt x="86" y="629"/>
                </a:lnTo>
                <a:lnTo>
                  <a:pt x="86" y="631"/>
                </a:lnTo>
                <a:lnTo>
                  <a:pt x="86" y="631"/>
                </a:lnTo>
                <a:lnTo>
                  <a:pt x="86" y="631"/>
                </a:lnTo>
                <a:lnTo>
                  <a:pt x="87" y="631"/>
                </a:lnTo>
                <a:lnTo>
                  <a:pt x="87" y="631"/>
                </a:lnTo>
                <a:lnTo>
                  <a:pt x="88" y="632"/>
                </a:lnTo>
                <a:lnTo>
                  <a:pt x="91" y="634"/>
                </a:lnTo>
                <a:lnTo>
                  <a:pt x="91" y="634"/>
                </a:lnTo>
                <a:lnTo>
                  <a:pt x="89" y="634"/>
                </a:lnTo>
                <a:lnTo>
                  <a:pt x="89" y="634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7" y="634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9" y="636"/>
                </a:lnTo>
                <a:lnTo>
                  <a:pt x="89" y="636"/>
                </a:lnTo>
                <a:lnTo>
                  <a:pt x="92" y="637"/>
                </a:lnTo>
                <a:lnTo>
                  <a:pt x="92" y="637"/>
                </a:lnTo>
                <a:lnTo>
                  <a:pt x="93" y="636"/>
                </a:lnTo>
                <a:lnTo>
                  <a:pt x="93" y="636"/>
                </a:lnTo>
                <a:lnTo>
                  <a:pt x="95" y="637"/>
                </a:lnTo>
                <a:lnTo>
                  <a:pt x="95" y="637"/>
                </a:lnTo>
                <a:lnTo>
                  <a:pt x="98" y="637"/>
                </a:lnTo>
                <a:lnTo>
                  <a:pt x="99" y="638"/>
                </a:lnTo>
                <a:lnTo>
                  <a:pt x="99" y="638"/>
                </a:lnTo>
                <a:lnTo>
                  <a:pt x="101" y="637"/>
                </a:lnTo>
                <a:lnTo>
                  <a:pt x="104" y="637"/>
                </a:lnTo>
                <a:lnTo>
                  <a:pt x="110" y="638"/>
                </a:lnTo>
                <a:lnTo>
                  <a:pt x="110" y="638"/>
                </a:lnTo>
                <a:lnTo>
                  <a:pt x="111" y="637"/>
                </a:lnTo>
                <a:lnTo>
                  <a:pt x="112" y="636"/>
                </a:lnTo>
                <a:lnTo>
                  <a:pt x="117" y="637"/>
                </a:lnTo>
                <a:lnTo>
                  <a:pt x="117" y="637"/>
                </a:lnTo>
                <a:lnTo>
                  <a:pt x="126" y="634"/>
                </a:lnTo>
                <a:lnTo>
                  <a:pt x="126" y="634"/>
                </a:lnTo>
                <a:lnTo>
                  <a:pt x="135" y="633"/>
                </a:lnTo>
                <a:lnTo>
                  <a:pt x="135" y="633"/>
                </a:lnTo>
                <a:lnTo>
                  <a:pt x="140" y="632"/>
                </a:lnTo>
                <a:lnTo>
                  <a:pt x="141" y="632"/>
                </a:lnTo>
                <a:lnTo>
                  <a:pt x="144" y="631"/>
                </a:lnTo>
                <a:lnTo>
                  <a:pt x="144" y="631"/>
                </a:lnTo>
                <a:lnTo>
                  <a:pt x="145" y="631"/>
                </a:lnTo>
                <a:lnTo>
                  <a:pt x="146" y="631"/>
                </a:lnTo>
                <a:lnTo>
                  <a:pt x="147" y="629"/>
                </a:lnTo>
                <a:lnTo>
                  <a:pt x="147" y="629"/>
                </a:lnTo>
                <a:lnTo>
                  <a:pt x="150" y="631"/>
                </a:lnTo>
                <a:lnTo>
                  <a:pt x="150" y="631"/>
                </a:lnTo>
                <a:lnTo>
                  <a:pt x="161" y="627"/>
                </a:lnTo>
                <a:lnTo>
                  <a:pt x="161" y="627"/>
                </a:lnTo>
                <a:lnTo>
                  <a:pt x="167" y="627"/>
                </a:lnTo>
                <a:lnTo>
                  <a:pt x="167" y="627"/>
                </a:lnTo>
                <a:lnTo>
                  <a:pt x="170" y="624"/>
                </a:lnTo>
                <a:lnTo>
                  <a:pt x="170" y="624"/>
                </a:lnTo>
                <a:lnTo>
                  <a:pt x="175" y="624"/>
                </a:lnTo>
                <a:lnTo>
                  <a:pt x="175" y="624"/>
                </a:lnTo>
                <a:lnTo>
                  <a:pt x="178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2"/>
                </a:lnTo>
                <a:lnTo>
                  <a:pt x="181" y="622"/>
                </a:lnTo>
                <a:lnTo>
                  <a:pt x="184" y="622"/>
                </a:lnTo>
                <a:lnTo>
                  <a:pt x="186" y="622"/>
                </a:lnTo>
                <a:lnTo>
                  <a:pt x="186" y="622"/>
                </a:lnTo>
                <a:lnTo>
                  <a:pt x="190" y="624"/>
                </a:lnTo>
                <a:lnTo>
                  <a:pt x="191" y="624"/>
                </a:lnTo>
                <a:lnTo>
                  <a:pt x="193" y="624"/>
                </a:lnTo>
                <a:lnTo>
                  <a:pt x="193" y="624"/>
                </a:lnTo>
                <a:lnTo>
                  <a:pt x="193" y="626"/>
                </a:lnTo>
                <a:lnTo>
                  <a:pt x="193" y="627"/>
                </a:lnTo>
                <a:lnTo>
                  <a:pt x="192" y="628"/>
                </a:lnTo>
                <a:lnTo>
                  <a:pt x="192" y="631"/>
                </a:lnTo>
                <a:lnTo>
                  <a:pt x="192" y="631"/>
                </a:lnTo>
                <a:lnTo>
                  <a:pt x="193" y="632"/>
                </a:lnTo>
                <a:lnTo>
                  <a:pt x="194" y="631"/>
                </a:lnTo>
                <a:lnTo>
                  <a:pt x="196" y="631"/>
                </a:lnTo>
                <a:lnTo>
                  <a:pt x="196" y="631"/>
                </a:lnTo>
                <a:lnTo>
                  <a:pt x="196" y="629"/>
                </a:lnTo>
                <a:lnTo>
                  <a:pt x="196" y="628"/>
                </a:lnTo>
                <a:lnTo>
                  <a:pt x="196" y="628"/>
                </a:lnTo>
                <a:lnTo>
                  <a:pt x="197" y="628"/>
                </a:lnTo>
                <a:lnTo>
                  <a:pt x="198" y="628"/>
                </a:lnTo>
                <a:lnTo>
                  <a:pt x="198" y="629"/>
                </a:lnTo>
                <a:lnTo>
                  <a:pt x="199" y="629"/>
                </a:lnTo>
                <a:lnTo>
                  <a:pt x="199" y="629"/>
                </a:lnTo>
                <a:lnTo>
                  <a:pt x="201" y="629"/>
                </a:lnTo>
                <a:lnTo>
                  <a:pt x="202" y="629"/>
                </a:lnTo>
                <a:lnTo>
                  <a:pt x="202" y="628"/>
                </a:lnTo>
                <a:lnTo>
                  <a:pt x="203" y="628"/>
                </a:lnTo>
                <a:lnTo>
                  <a:pt x="203" y="628"/>
                </a:lnTo>
                <a:lnTo>
                  <a:pt x="203" y="631"/>
                </a:lnTo>
                <a:lnTo>
                  <a:pt x="203" y="631"/>
                </a:lnTo>
                <a:lnTo>
                  <a:pt x="205" y="629"/>
                </a:lnTo>
                <a:lnTo>
                  <a:pt x="208" y="629"/>
                </a:lnTo>
                <a:lnTo>
                  <a:pt x="208" y="629"/>
                </a:lnTo>
                <a:lnTo>
                  <a:pt x="207" y="631"/>
                </a:lnTo>
                <a:lnTo>
                  <a:pt x="207" y="631"/>
                </a:lnTo>
                <a:lnTo>
                  <a:pt x="210" y="631"/>
                </a:lnTo>
                <a:lnTo>
                  <a:pt x="211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6" y="629"/>
                </a:lnTo>
                <a:lnTo>
                  <a:pt x="219" y="631"/>
                </a:lnTo>
                <a:lnTo>
                  <a:pt x="219" y="631"/>
                </a:lnTo>
                <a:lnTo>
                  <a:pt x="220" y="629"/>
                </a:lnTo>
                <a:lnTo>
                  <a:pt x="221" y="629"/>
                </a:lnTo>
                <a:lnTo>
                  <a:pt x="221" y="629"/>
                </a:lnTo>
                <a:lnTo>
                  <a:pt x="222" y="628"/>
                </a:lnTo>
                <a:lnTo>
                  <a:pt x="223" y="627"/>
                </a:lnTo>
                <a:lnTo>
                  <a:pt x="223" y="627"/>
                </a:lnTo>
                <a:lnTo>
                  <a:pt x="225" y="628"/>
                </a:lnTo>
                <a:lnTo>
                  <a:pt x="226" y="628"/>
                </a:lnTo>
                <a:lnTo>
                  <a:pt x="226" y="628"/>
                </a:lnTo>
                <a:lnTo>
                  <a:pt x="227" y="628"/>
                </a:lnTo>
                <a:lnTo>
                  <a:pt x="227" y="628"/>
                </a:lnTo>
                <a:lnTo>
                  <a:pt x="227" y="626"/>
                </a:lnTo>
                <a:lnTo>
                  <a:pt x="227" y="624"/>
                </a:lnTo>
                <a:lnTo>
                  <a:pt x="227" y="624"/>
                </a:lnTo>
                <a:lnTo>
                  <a:pt x="227" y="624"/>
                </a:lnTo>
                <a:lnTo>
                  <a:pt x="227" y="626"/>
                </a:lnTo>
                <a:lnTo>
                  <a:pt x="227" y="626"/>
                </a:lnTo>
                <a:lnTo>
                  <a:pt x="228" y="626"/>
                </a:lnTo>
                <a:lnTo>
                  <a:pt x="230" y="624"/>
                </a:lnTo>
                <a:lnTo>
                  <a:pt x="230" y="624"/>
                </a:lnTo>
                <a:lnTo>
                  <a:pt x="232" y="627"/>
                </a:lnTo>
                <a:lnTo>
                  <a:pt x="233" y="627"/>
                </a:lnTo>
                <a:lnTo>
                  <a:pt x="234" y="626"/>
                </a:lnTo>
                <a:lnTo>
                  <a:pt x="234" y="626"/>
                </a:lnTo>
                <a:lnTo>
                  <a:pt x="233" y="624"/>
                </a:lnTo>
                <a:lnTo>
                  <a:pt x="232" y="626"/>
                </a:lnTo>
                <a:lnTo>
                  <a:pt x="232" y="626"/>
                </a:lnTo>
                <a:lnTo>
                  <a:pt x="232" y="624"/>
                </a:lnTo>
                <a:lnTo>
                  <a:pt x="231" y="622"/>
                </a:lnTo>
                <a:lnTo>
                  <a:pt x="231" y="622"/>
                </a:lnTo>
                <a:lnTo>
                  <a:pt x="233" y="621"/>
                </a:lnTo>
                <a:lnTo>
                  <a:pt x="236" y="621"/>
                </a:lnTo>
                <a:lnTo>
                  <a:pt x="236" y="621"/>
                </a:lnTo>
                <a:lnTo>
                  <a:pt x="234" y="622"/>
                </a:lnTo>
                <a:lnTo>
                  <a:pt x="234" y="622"/>
                </a:lnTo>
                <a:lnTo>
                  <a:pt x="233" y="622"/>
                </a:lnTo>
                <a:lnTo>
                  <a:pt x="233" y="623"/>
                </a:lnTo>
                <a:lnTo>
                  <a:pt x="233" y="623"/>
                </a:lnTo>
                <a:lnTo>
                  <a:pt x="234" y="623"/>
                </a:lnTo>
                <a:lnTo>
                  <a:pt x="237" y="623"/>
                </a:lnTo>
                <a:lnTo>
                  <a:pt x="239" y="622"/>
                </a:lnTo>
                <a:lnTo>
                  <a:pt x="240" y="621"/>
                </a:lnTo>
                <a:lnTo>
                  <a:pt x="240" y="621"/>
                </a:lnTo>
                <a:lnTo>
                  <a:pt x="244" y="619"/>
                </a:lnTo>
                <a:lnTo>
                  <a:pt x="245" y="621"/>
                </a:lnTo>
                <a:lnTo>
                  <a:pt x="245" y="622"/>
                </a:lnTo>
                <a:lnTo>
                  <a:pt x="245" y="622"/>
                </a:lnTo>
                <a:lnTo>
                  <a:pt x="246" y="622"/>
                </a:lnTo>
                <a:lnTo>
                  <a:pt x="248" y="621"/>
                </a:lnTo>
                <a:lnTo>
                  <a:pt x="248" y="621"/>
                </a:lnTo>
                <a:lnTo>
                  <a:pt x="249" y="621"/>
                </a:lnTo>
                <a:lnTo>
                  <a:pt x="249" y="621"/>
                </a:lnTo>
                <a:lnTo>
                  <a:pt x="249" y="621"/>
                </a:lnTo>
                <a:lnTo>
                  <a:pt x="248" y="621"/>
                </a:lnTo>
                <a:lnTo>
                  <a:pt x="248" y="621"/>
                </a:lnTo>
                <a:lnTo>
                  <a:pt x="250" y="623"/>
                </a:lnTo>
                <a:lnTo>
                  <a:pt x="250" y="624"/>
                </a:lnTo>
                <a:lnTo>
                  <a:pt x="250" y="626"/>
                </a:lnTo>
                <a:lnTo>
                  <a:pt x="250" y="626"/>
                </a:lnTo>
                <a:lnTo>
                  <a:pt x="252" y="626"/>
                </a:lnTo>
                <a:lnTo>
                  <a:pt x="254" y="624"/>
                </a:lnTo>
                <a:lnTo>
                  <a:pt x="254" y="624"/>
                </a:lnTo>
                <a:lnTo>
                  <a:pt x="252" y="624"/>
                </a:lnTo>
                <a:lnTo>
                  <a:pt x="251" y="624"/>
                </a:lnTo>
                <a:lnTo>
                  <a:pt x="251" y="624"/>
                </a:lnTo>
                <a:lnTo>
                  <a:pt x="251" y="622"/>
                </a:lnTo>
                <a:lnTo>
                  <a:pt x="251" y="621"/>
                </a:lnTo>
                <a:lnTo>
                  <a:pt x="252" y="621"/>
                </a:lnTo>
                <a:lnTo>
                  <a:pt x="252" y="621"/>
                </a:lnTo>
                <a:lnTo>
                  <a:pt x="254" y="621"/>
                </a:lnTo>
                <a:lnTo>
                  <a:pt x="252" y="621"/>
                </a:lnTo>
                <a:lnTo>
                  <a:pt x="252" y="622"/>
                </a:lnTo>
                <a:lnTo>
                  <a:pt x="252" y="623"/>
                </a:lnTo>
                <a:lnTo>
                  <a:pt x="252" y="623"/>
                </a:lnTo>
                <a:lnTo>
                  <a:pt x="255" y="622"/>
                </a:lnTo>
                <a:lnTo>
                  <a:pt x="255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1"/>
                </a:lnTo>
                <a:lnTo>
                  <a:pt x="256" y="619"/>
                </a:lnTo>
                <a:lnTo>
                  <a:pt x="256" y="619"/>
                </a:lnTo>
                <a:lnTo>
                  <a:pt x="259" y="621"/>
                </a:lnTo>
                <a:lnTo>
                  <a:pt x="261" y="619"/>
                </a:lnTo>
                <a:lnTo>
                  <a:pt x="261" y="619"/>
                </a:lnTo>
                <a:lnTo>
                  <a:pt x="262" y="621"/>
                </a:lnTo>
                <a:lnTo>
                  <a:pt x="262" y="622"/>
                </a:lnTo>
                <a:lnTo>
                  <a:pt x="262" y="622"/>
                </a:lnTo>
                <a:lnTo>
                  <a:pt x="263" y="622"/>
                </a:lnTo>
                <a:lnTo>
                  <a:pt x="263" y="622"/>
                </a:lnTo>
                <a:lnTo>
                  <a:pt x="265" y="622"/>
                </a:lnTo>
                <a:lnTo>
                  <a:pt x="265" y="621"/>
                </a:lnTo>
                <a:lnTo>
                  <a:pt x="265" y="621"/>
                </a:lnTo>
                <a:lnTo>
                  <a:pt x="263" y="621"/>
                </a:lnTo>
                <a:lnTo>
                  <a:pt x="262" y="621"/>
                </a:lnTo>
                <a:lnTo>
                  <a:pt x="262" y="621"/>
                </a:lnTo>
                <a:lnTo>
                  <a:pt x="262" y="619"/>
                </a:lnTo>
                <a:lnTo>
                  <a:pt x="263" y="618"/>
                </a:lnTo>
                <a:lnTo>
                  <a:pt x="266" y="618"/>
                </a:lnTo>
                <a:lnTo>
                  <a:pt x="266" y="618"/>
                </a:lnTo>
                <a:lnTo>
                  <a:pt x="265" y="618"/>
                </a:lnTo>
                <a:lnTo>
                  <a:pt x="263" y="618"/>
                </a:lnTo>
                <a:lnTo>
                  <a:pt x="261" y="618"/>
                </a:lnTo>
                <a:lnTo>
                  <a:pt x="261" y="618"/>
                </a:lnTo>
                <a:lnTo>
                  <a:pt x="262" y="617"/>
                </a:lnTo>
                <a:lnTo>
                  <a:pt x="263" y="617"/>
                </a:lnTo>
                <a:lnTo>
                  <a:pt x="268" y="617"/>
                </a:lnTo>
                <a:lnTo>
                  <a:pt x="268" y="617"/>
                </a:lnTo>
                <a:lnTo>
                  <a:pt x="267" y="618"/>
                </a:lnTo>
                <a:lnTo>
                  <a:pt x="267" y="618"/>
                </a:lnTo>
                <a:lnTo>
                  <a:pt x="269" y="618"/>
                </a:lnTo>
                <a:lnTo>
                  <a:pt x="271" y="618"/>
                </a:lnTo>
                <a:lnTo>
                  <a:pt x="273" y="621"/>
                </a:lnTo>
                <a:lnTo>
                  <a:pt x="273" y="621"/>
                </a:lnTo>
                <a:lnTo>
                  <a:pt x="274" y="619"/>
                </a:lnTo>
                <a:lnTo>
                  <a:pt x="274" y="619"/>
                </a:lnTo>
                <a:lnTo>
                  <a:pt x="272" y="618"/>
                </a:lnTo>
                <a:lnTo>
                  <a:pt x="271" y="614"/>
                </a:lnTo>
                <a:lnTo>
                  <a:pt x="271" y="614"/>
                </a:lnTo>
                <a:lnTo>
                  <a:pt x="272" y="616"/>
                </a:lnTo>
                <a:lnTo>
                  <a:pt x="273" y="618"/>
                </a:lnTo>
                <a:lnTo>
                  <a:pt x="273" y="618"/>
                </a:lnTo>
                <a:lnTo>
                  <a:pt x="274" y="617"/>
                </a:lnTo>
                <a:lnTo>
                  <a:pt x="275" y="616"/>
                </a:lnTo>
                <a:lnTo>
                  <a:pt x="275" y="616"/>
                </a:lnTo>
                <a:lnTo>
                  <a:pt x="277" y="616"/>
                </a:lnTo>
                <a:lnTo>
                  <a:pt x="277" y="618"/>
                </a:lnTo>
                <a:lnTo>
                  <a:pt x="277" y="618"/>
                </a:lnTo>
                <a:lnTo>
                  <a:pt x="278" y="617"/>
                </a:lnTo>
                <a:lnTo>
                  <a:pt x="280" y="617"/>
                </a:lnTo>
                <a:lnTo>
                  <a:pt x="280" y="617"/>
                </a:lnTo>
                <a:lnTo>
                  <a:pt x="281" y="617"/>
                </a:lnTo>
                <a:lnTo>
                  <a:pt x="283" y="618"/>
                </a:lnTo>
                <a:lnTo>
                  <a:pt x="283" y="618"/>
                </a:lnTo>
                <a:lnTo>
                  <a:pt x="284" y="617"/>
                </a:lnTo>
                <a:lnTo>
                  <a:pt x="284" y="616"/>
                </a:lnTo>
                <a:lnTo>
                  <a:pt x="284" y="616"/>
                </a:lnTo>
                <a:lnTo>
                  <a:pt x="284" y="614"/>
                </a:lnTo>
                <a:lnTo>
                  <a:pt x="281" y="614"/>
                </a:lnTo>
                <a:lnTo>
                  <a:pt x="281" y="614"/>
                </a:lnTo>
                <a:lnTo>
                  <a:pt x="283" y="614"/>
                </a:lnTo>
                <a:lnTo>
                  <a:pt x="284" y="614"/>
                </a:lnTo>
                <a:lnTo>
                  <a:pt x="285" y="614"/>
                </a:lnTo>
                <a:lnTo>
                  <a:pt x="285" y="616"/>
                </a:lnTo>
                <a:lnTo>
                  <a:pt x="285" y="616"/>
                </a:lnTo>
                <a:lnTo>
                  <a:pt x="289" y="616"/>
                </a:lnTo>
                <a:lnTo>
                  <a:pt x="291" y="616"/>
                </a:lnTo>
                <a:lnTo>
                  <a:pt x="291" y="616"/>
                </a:lnTo>
                <a:lnTo>
                  <a:pt x="288" y="614"/>
                </a:lnTo>
                <a:lnTo>
                  <a:pt x="286" y="614"/>
                </a:lnTo>
                <a:lnTo>
                  <a:pt x="286" y="613"/>
                </a:lnTo>
                <a:lnTo>
                  <a:pt x="286" y="613"/>
                </a:lnTo>
                <a:lnTo>
                  <a:pt x="288" y="613"/>
                </a:lnTo>
                <a:lnTo>
                  <a:pt x="290" y="614"/>
                </a:lnTo>
                <a:lnTo>
                  <a:pt x="290" y="614"/>
                </a:lnTo>
                <a:lnTo>
                  <a:pt x="291" y="613"/>
                </a:lnTo>
                <a:lnTo>
                  <a:pt x="291" y="613"/>
                </a:lnTo>
                <a:lnTo>
                  <a:pt x="290" y="611"/>
                </a:lnTo>
                <a:lnTo>
                  <a:pt x="290" y="611"/>
                </a:lnTo>
                <a:lnTo>
                  <a:pt x="289" y="612"/>
                </a:lnTo>
                <a:lnTo>
                  <a:pt x="288" y="612"/>
                </a:lnTo>
                <a:lnTo>
                  <a:pt x="288" y="612"/>
                </a:lnTo>
                <a:lnTo>
                  <a:pt x="288" y="612"/>
                </a:lnTo>
                <a:lnTo>
                  <a:pt x="289" y="611"/>
                </a:lnTo>
                <a:lnTo>
                  <a:pt x="292" y="612"/>
                </a:lnTo>
                <a:lnTo>
                  <a:pt x="292" y="612"/>
                </a:lnTo>
                <a:lnTo>
                  <a:pt x="292" y="614"/>
                </a:lnTo>
                <a:lnTo>
                  <a:pt x="292" y="614"/>
                </a:lnTo>
                <a:lnTo>
                  <a:pt x="296" y="613"/>
                </a:lnTo>
                <a:lnTo>
                  <a:pt x="297" y="613"/>
                </a:lnTo>
                <a:lnTo>
                  <a:pt x="298" y="614"/>
                </a:lnTo>
                <a:lnTo>
                  <a:pt x="298" y="614"/>
                </a:lnTo>
                <a:lnTo>
                  <a:pt x="300" y="613"/>
                </a:lnTo>
                <a:lnTo>
                  <a:pt x="298" y="613"/>
                </a:lnTo>
                <a:lnTo>
                  <a:pt x="297" y="612"/>
                </a:lnTo>
                <a:lnTo>
                  <a:pt x="297" y="612"/>
                </a:lnTo>
                <a:lnTo>
                  <a:pt x="300" y="611"/>
                </a:lnTo>
                <a:lnTo>
                  <a:pt x="302" y="612"/>
                </a:lnTo>
                <a:lnTo>
                  <a:pt x="304" y="612"/>
                </a:lnTo>
                <a:lnTo>
                  <a:pt x="307" y="612"/>
                </a:lnTo>
                <a:lnTo>
                  <a:pt x="307" y="612"/>
                </a:lnTo>
                <a:lnTo>
                  <a:pt x="308" y="612"/>
                </a:lnTo>
                <a:lnTo>
                  <a:pt x="309" y="612"/>
                </a:lnTo>
                <a:lnTo>
                  <a:pt x="309" y="612"/>
                </a:lnTo>
                <a:lnTo>
                  <a:pt x="310" y="612"/>
                </a:lnTo>
                <a:lnTo>
                  <a:pt x="310" y="612"/>
                </a:lnTo>
                <a:lnTo>
                  <a:pt x="312" y="612"/>
                </a:lnTo>
                <a:lnTo>
                  <a:pt x="312" y="612"/>
                </a:lnTo>
                <a:lnTo>
                  <a:pt x="313" y="611"/>
                </a:lnTo>
                <a:lnTo>
                  <a:pt x="313" y="611"/>
                </a:lnTo>
                <a:lnTo>
                  <a:pt x="317" y="611"/>
                </a:lnTo>
                <a:lnTo>
                  <a:pt x="319" y="611"/>
                </a:lnTo>
                <a:lnTo>
                  <a:pt x="319" y="611"/>
                </a:lnTo>
                <a:lnTo>
                  <a:pt x="320" y="611"/>
                </a:lnTo>
                <a:lnTo>
                  <a:pt x="320" y="609"/>
                </a:lnTo>
                <a:lnTo>
                  <a:pt x="320" y="609"/>
                </a:lnTo>
                <a:lnTo>
                  <a:pt x="321" y="608"/>
                </a:lnTo>
                <a:lnTo>
                  <a:pt x="323" y="607"/>
                </a:lnTo>
                <a:lnTo>
                  <a:pt x="323" y="607"/>
                </a:lnTo>
                <a:lnTo>
                  <a:pt x="321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8"/>
                </a:lnTo>
                <a:lnTo>
                  <a:pt x="323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8"/>
                </a:lnTo>
                <a:lnTo>
                  <a:pt x="324" y="608"/>
                </a:lnTo>
                <a:lnTo>
                  <a:pt x="324" y="608"/>
                </a:lnTo>
                <a:lnTo>
                  <a:pt x="326" y="607"/>
                </a:lnTo>
                <a:lnTo>
                  <a:pt x="329" y="606"/>
                </a:lnTo>
                <a:lnTo>
                  <a:pt x="329" y="606"/>
                </a:lnTo>
                <a:lnTo>
                  <a:pt x="331" y="607"/>
                </a:lnTo>
                <a:lnTo>
                  <a:pt x="335" y="607"/>
                </a:lnTo>
                <a:lnTo>
                  <a:pt x="335" y="607"/>
                </a:lnTo>
                <a:lnTo>
                  <a:pt x="336" y="607"/>
                </a:lnTo>
                <a:lnTo>
                  <a:pt x="336" y="606"/>
                </a:lnTo>
                <a:lnTo>
                  <a:pt x="336" y="604"/>
                </a:lnTo>
                <a:lnTo>
                  <a:pt x="337" y="604"/>
                </a:lnTo>
                <a:lnTo>
                  <a:pt x="337" y="604"/>
                </a:lnTo>
                <a:lnTo>
                  <a:pt x="337" y="606"/>
                </a:lnTo>
                <a:lnTo>
                  <a:pt x="337" y="606"/>
                </a:lnTo>
                <a:lnTo>
                  <a:pt x="337" y="606"/>
                </a:lnTo>
                <a:lnTo>
                  <a:pt x="338" y="607"/>
                </a:lnTo>
                <a:lnTo>
                  <a:pt x="339" y="608"/>
                </a:lnTo>
                <a:lnTo>
                  <a:pt x="339" y="608"/>
                </a:lnTo>
                <a:lnTo>
                  <a:pt x="341" y="607"/>
                </a:lnTo>
                <a:lnTo>
                  <a:pt x="341" y="606"/>
                </a:lnTo>
                <a:lnTo>
                  <a:pt x="341" y="604"/>
                </a:lnTo>
                <a:lnTo>
                  <a:pt x="341" y="604"/>
                </a:lnTo>
                <a:lnTo>
                  <a:pt x="344" y="604"/>
                </a:lnTo>
                <a:lnTo>
                  <a:pt x="347" y="603"/>
                </a:lnTo>
                <a:lnTo>
                  <a:pt x="347" y="603"/>
                </a:lnTo>
                <a:lnTo>
                  <a:pt x="348" y="604"/>
                </a:lnTo>
                <a:lnTo>
                  <a:pt x="347" y="606"/>
                </a:lnTo>
                <a:lnTo>
                  <a:pt x="347" y="606"/>
                </a:lnTo>
                <a:lnTo>
                  <a:pt x="348" y="607"/>
                </a:lnTo>
                <a:lnTo>
                  <a:pt x="349" y="606"/>
                </a:lnTo>
                <a:lnTo>
                  <a:pt x="353" y="604"/>
                </a:lnTo>
                <a:lnTo>
                  <a:pt x="353" y="604"/>
                </a:lnTo>
                <a:lnTo>
                  <a:pt x="353" y="607"/>
                </a:lnTo>
                <a:lnTo>
                  <a:pt x="352" y="608"/>
                </a:lnTo>
                <a:lnTo>
                  <a:pt x="352" y="608"/>
                </a:lnTo>
                <a:lnTo>
                  <a:pt x="352" y="609"/>
                </a:lnTo>
                <a:lnTo>
                  <a:pt x="354" y="609"/>
                </a:lnTo>
                <a:lnTo>
                  <a:pt x="354" y="609"/>
                </a:lnTo>
                <a:lnTo>
                  <a:pt x="354" y="608"/>
                </a:lnTo>
                <a:lnTo>
                  <a:pt x="354" y="607"/>
                </a:lnTo>
                <a:lnTo>
                  <a:pt x="354" y="606"/>
                </a:lnTo>
                <a:lnTo>
                  <a:pt x="354" y="606"/>
                </a:lnTo>
                <a:lnTo>
                  <a:pt x="355" y="604"/>
                </a:lnTo>
                <a:lnTo>
                  <a:pt x="356" y="603"/>
                </a:lnTo>
                <a:lnTo>
                  <a:pt x="358" y="603"/>
                </a:lnTo>
                <a:lnTo>
                  <a:pt x="358" y="603"/>
                </a:lnTo>
                <a:lnTo>
                  <a:pt x="358" y="602"/>
                </a:lnTo>
                <a:lnTo>
                  <a:pt x="358" y="601"/>
                </a:lnTo>
                <a:lnTo>
                  <a:pt x="358" y="601"/>
                </a:lnTo>
                <a:lnTo>
                  <a:pt x="362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599"/>
                </a:lnTo>
                <a:lnTo>
                  <a:pt x="368" y="599"/>
                </a:lnTo>
                <a:lnTo>
                  <a:pt x="374" y="598"/>
                </a:lnTo>
                <a:lnTo>
                  <a:pt x="374" y="598"/>
                </a:lnTo>
                <a:lnTo>
                  <a:pt x="374" y="599"/>
                </a:lnTo>
                <a:lnTo>
                  <a:pt x="374" y="599"/>
                </a:lnTo>
                <a:lnTo>
                  <a:pt x="377" y="599"/>
                </a:lnTo>
                <a:lnTo>
                  <a:pt x="377" y="599"/>
                </a:lnTo>
                <a:lnTo>
                  <a:pt x="378" y="599"/>
                </a:lnTo>
                <a:lnTo>
                  <a:pt x="378" y="598"/>
                </a:lnTo>
                <a:lnTo>
                  <a:pt x="378" y="598"/>
                </a:lnTo>
                <a:lnTo>
                  <a:pt x="378" y="597"/>
                </a:lnTo>
                <a:lnTo>
                  <a:pt x="377" y="597"/>
                </a:lnTo>
                <a:lnTo>
                  <a:pt x="377" y="597"/>
                </a:lnTo>
                <a:lnTo>
                  <a:pt x="377" y="596"/>
                </a:lnTo>
                <a:lnTo>
                  <a:pt x="377" y="596"/>
                </a:lnTo>
                <a:lnTo>
                  <a:pt x="378" y="596"/>
                </a:lnTo>
                <a:lnTo>
                  <a:pt x="379" y="597"/>
                </a:lnTo>
                <a:lnTo>
                  <a:pt x="379" y="597"/>
                </a:lnTo>
                <a:lnTo>
                  <a:pt x="382" y="597"/>
                </a:lnTo>
                <a:lnTo>
                  <a:pt x="382" y="597"/>
                </a:lnTo>
                <a:lnTo>
                  <a:pt x="382" y="598"/>
                </a:lnTo>
                <a:lnTo>
                  <a:pt x="382" y="598"/>
                </a:lnTo>
                <a:lnTo>
                  <a:pt x="383" y="598"/>
                </a:lnTo>
                <a:lnTo>
                  <a:pt x="383" y="598"/>
                </a:lnTo>
                <a:lnTo>
                  <a:pt x="384" y="597"/>
                </a:lnTo>
                <a:lnTo>
                  <a:pt x="385" y="598"/>
                </a:lnTo>
                <a:lnTo>
                  <a:pt x="385" y="598"/>
                </a:lnTo>
                <a:lnTo>
                  <a:pt x="385" y="597"/>
                </a:lnTo>
                <a:lnTo>
                  <a:pt x="385" y="596"/>
                </a:lnTo>
                <a:lnTo>
                  <a:pt x="385" y="596"/>
                </a:lnTo>
                <a:lnTo>
                  <a:pt x="390" y="596"/>
                </a:lnTo>
                <a:lnTo>
                  <a:pt x="394" y="594"/>
                </a:lnTo>
                <a:lnTo>
                  <a:pt x="394" y="594"/>
                </a:lnTo>
                <a:lnTo>
                  <a:pt x="394" y="596"/>
                </a:lnTo>
                <a:lnTo>
                  <a:pt x="393" y="596"/>
                </a:lnTo>
                <a:lnTo>
                  <a:pt x="393" y="596"/>
                </a:lnTo>
                <a:lnTo>
                  <a:pt x="394" y="597"/>
                </a:lnTo>
                <a:lnTo>
                  <a:pt x="395" y="596"/>
                </a:lnTo>
                <a:lnTo>
                  <a:pt x="396" y="594"/>
                </a:lnTo>
                <a:lnTo>
                  <a:pt x="395" y="594"/>
                </a:lnTo>
                <a:lnTo>
                  <a:pt x="395" y="594"/>
                </a:lnTo>
                <a:lnTo>
                  <a:pt x="395" y="593"/>
                </a:lnTo>
                <a:lnTo>
                  <a:pt x="396" y="593"/>
                </a:lnTo>
                <a:lnTo>
                  <a:pt x="399" y="593"/>
                </a:lnTo>
                <a:lnTo>
                  <a:pt x="399" y="593"/>
                </a:lnTo>
                <a:lnTo>
                  <a:pt x="399" y="594"/>
                </a:lnTo>
                <a:lnTo>
                  <a:pt x="400" y="596"/>
                </a:lnTo>
                <a:lnTo>
                  <a:pt x="400" y="596"/>
                </a:lnTo>
                <a:lnTo>
                  <a:pt x="400" y="594"/>
                </a:lnTo>
                <a:lnTo>
                  <a:pt x="400" y="594"/>
                </a:lnTo>
                <a:lnTo>
                  <a:pt x="400" y="594"/>
                </a:lnTo>
                <a:lnTo>
                  <a:pt x="401" y="594"/>
                </a:lnTo>
                <a:lnTo>
                  <a:pt x="403" y="594"/>
                </a:lnTo>
                <a:lnTo>
                  <a:pt x="405" y="594"/>
                </a:lnTo>
                <a:lnTo>
                  <a:pt x="406" y="593"/>
                </a:lnTo>
                <a:lnTo>
                  <a:pt x="406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4"/>
                </a:lnTo>
                <a:lnTo>
                  <a:pt x="410" y="593"/>
                </a:lnTo>
                <a:lnTo>
                  <a:pt x="410" y="593"/>
                </a:lnTo>
                <a:lnTo>
                  <a:pt x="410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2"/>
                </a:lnTo>
                <a:lnTo>
                  <a:pt x="410" y="592"/>
                </a:lnTo>
                <a:lnTo>
                  <a:pt x="412" y="593"/>
                </a:lnTo>
                <a:lnTo>
                  <a:pt x="412" y="593"/>
                </a:lnTo>
                <a:lnTo>
                  <a:pt x="412" y="592"/>
                </a:lnTo>
                <a:lnTo>
                  <a:pt x="412" y="591"/>
                </a:lnTo>
                <a:lnTo>
                  <a:pt x="413" y="591"/>
                </a:lnTo>
                <a:lnTo>
                  <a:pt x="413" y="591"/>
                </a:lnTo>
                <a:lnTo>
                  <a:pt x="414" y="592"/>
                </a:lnTo>
                <a:lnTo>
                  <a:pt x="414" y="593"/>
                </a:lnTo>
                <a:lnTo>
                  <a:pt x="414" y="593"/>
                </a:lnTo>
                <a:lnTo>
                  <a:pt x="418" y="592"/>
                </a:lnTo>
                <a:lnTo>
                  <a:pt x="420" y="591"/>
                </a:lnTo>
                <a:lnTo>
                  <a:pt x="420" y="591"/>
                </a:lnTo>
                <a:lnTo>
                  <a:pt x="422" y="591"/>
                </a:lnTo>
                <a:lnTo>
                  <a:pt x="422" y="591"/>
                </a:lnTo>
                <a:lnTo>
                  <a:pt x="423" y="591"/>
                </a:lnTo>
                <a:lnTo>
                  <a:pt x="423" y="591"/>
                </a:lnTo>
                <a:lnTo>
                  <a:pt x="429" y="589"/>
                </a:lnTo>
                <a:lnTo>
                  <a:pt x="429" y="589"/>
                </a:lnTo>
                <a:lnTo>
                  <a:pt x="434" y="589"/>
                </a:lnTo>
                <a:lnTo>
                  <a:pt x="434" y="589"/>
                </a:lnTo>
                <a:lnTo>
                  <a:pt x="435" y="588"/>
                </a:lnTo>
                <a:lnTo>
                  <a:pt x="436" y="588"/>
                </a:lnTo>
                <a:lnTo>
                  <a:pt x="437" y="588"/>
                </a:lnTo>
                <a:lnTo>
                  <a:pt x="437" y="588"/>
                </a:lnTo>
                <a:lnTo>
                  <a:pt x="439" y="589"/>
                </a:lnTo>
                <a:lnTo>
                  <a:pt x="440" y="589"/>
                </a:lnTo>
                <a:lnTo>
                  <a:pt x="440" y="589"/>
                </a:lnTo>
                <a:lnTo>
                  <a:pt x="440" y="588"/>
                </a:lnTo>
                <a:lnTo>
                  <a:pt x="440" y="588"/>
                </a:lnTo>
                <a:lnTo>
                  <a:pt x="442" y="588"/>
                </a:lnTo>
                <a:lnTo>
                  <a:pt x="443" y="588"/>
                </a:lnTo>
                <a:lnTo>
                  <a:pt x="445" y="587"/>
                </a:lnTo>
                <a:lnTo>
                  <a:pt x="445" y="587"/>
                </a:lnTo>
                <a:lnTo>
                  <a:pt x="452" y="586"/>
                </a:lnTo>
                <a:lnTo>
                  <a:pt x="452" y="586"/>
                </a:lnTo>
                <a:lnTo>
                  <a:pt x="454" y="584"/>
                </a:lnTo>
                <a:lnTo>
                  <a:pt x="454" y="584"/>
                </a:lnTo>
                <a:lnTo>
                  <a:pt x="455" y="586"/>
                </a:lnTo>
                <a:lnTo>
                  <a:pt x="455" y="586"/>
                </a:lnTo>
                <a:lnTo>
                  <a:pt x="458" y="584"/>
                </a:lnTo>
                <a:lnTo>
                  <a:pt x="458" y="584"/>
                </a:lnTo>
                <a:lnTo>
                  <a:pt x="459" y="586"/>
                </a:lnTo>
                <a:lnTo>
                  <a:pt x="459" y="586"/>
                </a:lnTo>
                <a:lnTo>
                  <a:pt x="460" y="583"/>
                </a:lnTo>
                <a:lnTo>
                  <a:pt x="460" y="583"/>
                </a:lnTo>
                <a:lnTo>
                  <a:pt x="474" y="582"/>
                </a:lnTo>
                <a:lnTo>
                  <a:pt x="484" y="579"/>
                </a:lnTo>
                <a:lnTo>
                  <a:pt x="484" y="579"/>
                </a:lnTo>
                <a:lnTo>
                  <a:pt x="486" y="581"/>
                </a:lnTo>
                <a:lnTo>
                  <a:pt x="486" y="581"/>
                </a:lnTo>
                <a:lnTo>
                  <a:pt x="490" y="578"/>
                </a:lnTo>
                <a:lnTo>
                  <a:pt x="494" y="577"/>
                </a:lnTo>
                <a:lnTo>
                  <a:pt x="503" y="576"/>
                </a:lnTo>
                <a:lnTo>
                  <a:pt x="503" y="576"/>
                </a:lnTo>
                <a:lnTo>
                  <a:pt x="504" y="576"/>
                </a:lnTo>
                <a:lnTo>
                  <a:pt x="504" y="574"/>
                </a:lnTo>
                <a:lnTo>
                  <a:pt x="504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6"/>
                </a:lnTo>
                <a:lnTo>
                  <a:pt x="507" y="577"/>
                </a:lnTo>
                <a:lnTo>
                  <a:pt x="507" y="577"/>
                </a:lnTo>
                <a:lnTo>
                  <a:pt x="507" y="576"/>
                </a:lnTo>
                <a:lnTo>
                  <a:pt x="506" y="576"/>
                </a:lnTo>
                <a:lnTo>
                  <a:pt x="506" y="574"/>
                </a:lnTo>
                <a:lnTo>
                  <a:pt x="505" y="574"/>
                </a:lnTo>
                <a:lnTo>
                  <a:pt x="505" y="574"/>
                </a:lnTo>
                <a:lnTo>
                  <a:pt x="507" y="573"/>
                </a:lnTo>
                <a:lnTo>
                  <a:pt x="509" y="574"/>
                </a:lnTo>
                <a:lnTo>
                  <a:pt x="509" y="574"/>
                </a:lnTo>
                <a:lnTo>
                  <a:pt x="510" y="573"/>
                </a:lnTo>
                <a:lnTo>
                  <a:pt x="510" y="572"/>
                </a:lnTo>
                <a:lnTo>
                  <a:pt x="510" y="572"/>
                </a:lnTo>
                <a:lnTo>
                  <a:pt x="519" y="572"/>
                </a:lnTo>
                <a:lnTo>
                  <a:pt x="519" y="572"/>
                </a:lnTo>
                <a:lnTo>
                  <a:pt x="518" y="574"/>
                </a:lnTo>
                <a:lnTo>
                  <a:pt x="518" y="578"/>
                </a:lnTo>
                <a:lnTo>
                  <a:pt x="518" y="578"/>
                </a:lnTo>
                <a:lnTo>
                  <a:pt x="519" y="578"/>
                </a:lnTo>
                <a:lnTo>
                  <a:pt x="519" y="577"/>
                </a:lnTo>
                <a:lnTo>
                  <a:pt x="519" y="577"/>
                </a:lnTo>
                <a:lnTo>
                  <a:pt x="521" y="578"/>
                </a:lnTo>
                <a:lnTo>
                  <a:pt x="522" y="579"/>
                </a:lnTo>
                <a:lnTo>
                  <a:pt x="522" y="579"/>
                </a:lnTo>
                <a:lnTo>
                  <a:pt x="524" y="579"/>
                </a:lnTo>
                <a:lnTo>
                  <a:pt x="526" y="579"/>
                </a:lnTo>
                <a:lnTo>
                  <a:pt x="528" y="579"/>
                </a:lnTo>
                <a:lnTo>
                  <a:pt x="529" y="578"/>
                </a:lnTo>
                <a:lnTo>
                  <a:pt x="529" y="578"/>
                </a:lnTo>
                <a:lnTo>
                  <a:pt x="530" y="578"/>
                </a:lnTo>
                <a:lnTo>
                  <a:pt x="530" y="579"/>
                </a:lnTo>
                <a:lnTo>
                  <a:pt x="530" y="579"/>
                </a:lnTo>
                <a:lnTo>
                  <a:pt x="532" y="578"/>
                </a:lnTo>
                <a:lnTo>
                  <a:pt x="532" y="578"/>
                </a:lnTo>
                <a:lnTo>
                  <a:pt x="532" y="578"/>
                </a:lnTo>
                <a:lnTo>
                  <a:pt x="534" y="578"/>
                </a:lnTo>
                <a:lnTo>
                  <a:pt x="536" y="578"/>
                </a:lnTo>
                <a:lnTo>
                  <a:pt x="536" y="578"/>
                </a:lnTo>
                <a:lnTo>
                  <a:pt x="536" y="579"/>
                </a:lnTo>
                <a:lnTo>
                  <a:pt x="539" y="581"/>
                </a:lnTo>
                <a:lnTo>
                  <a:pt x="539" y="581"/>
                </a:lnTo>
                <a:lnTo>
                  <a:pt x="539" y="579"/>
                </a:lnTo>
                <a:lnTo>
                  <a:pt x="538" y="579"/>
                </a:lnTo>
                <a:lnTo>
                  <a:pt x="536" y="579"/>
                </a:lnTo>
                <a:lnTo>
                  <a:pt x="538" y="578"/>
                </a:lnTo>
                <a:lnTo>
                  <a:pt x="538" y="578"/>
                </a:lnTo>
                <a:lnTo>
                  <a:pt x="540" y="578"/>
                </a:lnTo>
                <a:lnTo>
                  <a:pt x="540" y="578"/>
                </a:lnTo>
                <a:lnTo>
                  <a:pt x="542" y="577"/>
                </a:lnTo>
                <a:lnTo>
                  <a:pt x="542" y="577"/>
                </a:lnTo>
                <a:lnTo>
                  <a:pt x="545" y="577"/>
                </a:lnTo>
                <a:lnTo>
                  <a:pt x="545" y="577"/>
                </a:lnTo>
                <a:lnTo>
                  <a:pt x="552" y="577"/>
                </a:lnTo>
                <a:lnTo>
                  <a:pt x="558" y="576"/>
                </a:lnTo>
                <a:lnTo>
                  <a:pt x="558" y="576"/>
                </a:lnTo>
                <a:lnTo>
                  <a:pt x="558" y="576"/>
                </a:lnTo>
                <a:lnTo>
                  <a:pt x="558" y="574"/>
                </a:lnTo>
                <a:lnTo>
                  <a:pt x="558" y="574"/>
                </a:lnTo>
                <a:lnTo>
                  <a:pt x="563" y="574"/>
                </a:lnTo>
                <a:lnTo>
                  <a:pt x="569" y="572"/>
                </a:lnTo>
                <a:lnTo>
                  <a:pt x="569" y="572"/>
                </a:lnTo>
                <a:lnTo>
                  <a:pt x="570" y="572"/>
                </a:lnTo>
                <a:lnTo>
                  <a:pt x="571" y="572"/>
                </a:lnTo>
                <a:lnTo>
                  <a:pt x="571" y="572"/>
                </a:lnTo>
                <a:lnTo>
                  <a:pt x="573" y="572"/>
                </a:lnTo>
                <a:lnTo>
                  <a:pt x="573" y="571"/>
                </a:lnTo>
                <a:lnTo>
                  <a:pt x="573" y="571"/>
                </a:lnTo>
                <a:lnTo>
                  <a:pt x="574" y="572"/>
                </a:lnTo>
                <a:lnTo>
                  <a:pt x="574" y="572"/>
                </a:lnTo>
                <a:lnTo>
                  <a:pt x="574" y="572"/>
                </a:lnTo>
                <a:lnTo>
                  <a:pt x="577" y="572"/>
                </a:lnTo>
                <a:lnTo>
                  <a:pt x="577" y="572"/>
                </a:lnTo>
                <a:lnTo>
                  <a:pt x="579" y="571"/>
                </a:lnTo>
                <a:lnTo>
                  <a:pt x="581" y="571"/>
                </a:lnTo>
                <a:lnTo>
                  <a:pt x="581" y="571"/>
                </a:lnTo>
                <a:lnTo>
                  <a:pt x="580" y="569"/>
                </a:lnTo>
                <a:lnTo>
                  <a:pt x="579" y="571"/>
                </a:lnTo>
                <a:lnTo>
                  <a:pt x="579" y="571"/>
                </a:lnTo>
                <a:lnTo>
                  <a:pt x="579" y="569"/>
                </a:lnTo>
                <a:lnTo>
                  <a:pt x="580" y="569"/>
                </a:lnTo>
                <a:lnTo>
                  <a:pt x="583" y="569"/>
                </a:lnTo>
                <a:lnTo>
                  <a:pt x="583" y="569"/>
                </a:lnTo>
                <a:lnTo>
                  <a:pt x="583" y="571"/>
                </a:lnTo>
                <a:lnTo>
                  <a:pt x="583" y="571"/>
                </a:lnTo>
                <a:lnTo>
                  <a:pt x="583" y="572"/>
                </a:lnTo>
                <a:lnTo>
                  <a:pt x="583" y="572"/>
                </a:lnTo>
                <a:lnTo>
                  <a:pt x="583" y="572"/>
                </a:lnTo>
                <a:lnTo>
                  <a:pt x="583" y="573"/>
                </a:lnTo>
                <a:lnTo>
                  <a:pt x="585" y="572"/>
                </a:lnTo>
                <a:lnTo>
                  <a:pt x="585" y="572"/>
                </a:lnTo>
                <a:lnTo>
                  <a:pt x="586" y="572"/>
                </a:lnTo>
                <a:lnTo>
                  <a:pt x="586" y="572"/>
                </a:lnTo>
                <a:lnTo>
                  <a:pt x="586" y="571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7" y="569"/>
                </a:lnTo>
                <a:lnTo>
                  <a:pt x="587" y="569"/>
                </a:lnTo>
                <a:lnTo>
                  <a:pt x="587" y="571"/>
                </a:lnTo>
                <a:lnTo>
                  <a:pt x="587" y="571"/>
                </a:lnTo>
                <a:lnTo>
                  <a:pt x="587" y="571"/>
                </a:lnTo>
                <a:lnTo>
                  <a:pt x="588" y="571"/>
                </a:lnTo>
                <a:lnTo>
                  <a:pt x="588" y="569"/>
                </a:lnTo>
                <a:lnTo>
                  <a:pt x="588" y="569"/>
                </a:lnTo>
                <a:lnTo>
                  <a:pt x="590" y="569"/>
                </a:lnTo>
                <a:lnTo>
                  <a:pt x="591" y="568"/>
                </a:lnTo>
                <a:lnTo>
                  <a:pt x="591" y="568"/>
                </a:lnTo>
                <a:lnTo>
                  <a:pt x="591" y="568"/>
                </a:lnTo>
                <a:lnTo>
                  <a:pt x="596" y="568"/>
                </a:lnTo>
                <a:lnTo>
                  <a:pt x="599" y="568"/>
                </a:lnTo>
                <a:lnTo>
                  <a:pt x="599" y="568"/>
                </a:lnTo>
                <a:lnTo>
                  <a:pt x="599" y="571"/>
                </a:lnTo>
                <a:lnTo>
                  <a:pt x="599" y="572"/>
                </a:lnTo>
                <a:lnTo>
                  <a:pt x="599" y="572"/>
                </a:lnTo>
                <a:lnTo>
                  <a:pt x="604" y="572"/>
                </a:lnTo>
                <a:lnTo>
                  <a:pt x="610" y="572"/>
                </a:lnTo>
                <a:lnTo>
                  <a:pt x="610" y="572"/>
                </a:lnTo>
                <a:lnTo>
                  <a:pt x="610" y="571"/>
                </a:lnTo>
                <a:lnTo>
                  <a:pt x="610" y="571"/>
                </a:lnTo>
                <a:lnTo>
                  <a:pt x="617" y="571"/>
                </a:lnTo>
                <a:lnTo>
                  <a:pt x="621" y="571"/>
                </a:lnTo>
                <a:lnTo>
                  <a:pt x="623" y="569"/>
                </a:lnTo>
                <a:lnTo>
                  <a:pt x="623" y="569"/>
                </a:lnTo>
                <a:lnTo>
                  <a:pt x="627" y="569"/>
                </a:lnTo>
                <a:lnTo>
                  <a:pt x="629" y="569"/>
                </a:lnTo>
                <a:lnTo>
                  <a:pt x="629" y="568"/>
                </a:lnTo>
                <a:lnTo>
                  <a:pt x="629" y="568"/>
                </a:lnTo>
                <a:lnTo>
                  <a:pt x="632" y="568"/>
                </a:lnTo>
                <a:lnTo>
                  <a:pt x="634" y="567"/>
                </a:lnTo>
                <a:lnTo>
                  <a:pt x="634" y="567"/>
                </a:lnTo>
                <a:lnTo>
                  <a:pt x="638" y="568"/>
                </a:lnTo>
                <a:lnTo>
                  <a:pt x="638" y="568"/>
                </a:lnTo>
                <a:lnTo>
                  <a:pt x="640" y="567"/>
                </a:lnTo>
                <a:lnTo>
                  <a:pt x="640" y="567"/>
                </a:lnTo>
                <a:lnTo>
                  <a:pt x="644" y="566"/>
                </a:lnTo>
                <a:lnTo>
                  <a:pt x="648" y="566"/>
                </a:lnTo>
                <a:lnTo>
                  <a:pt x="648" y="566"/>
                </a:lnTo>
                <a:lnTo>
                  <a:pt x="656" y="564"/>
                </a:lnTo>
                <a:lnTo>
                  <a:pt x="656" y="564"/>
                </a:lnTo>
                <a:lnTo>
                  <a:pt x="662" y="563"/>
                </a:lnTo>
                <a:lnTo>
                  <a:pt x="662" y="563"/>
                </a:lnTo>
                <a:lnTo>
                  <a:pt x="664" y="563"/>
                </a:lnTo>
                <a:lnTo>
                  <a:pt x="668" y="562"/>
                </a:lnTo>
                <a:lnTo>
                  <a:pt x="668" y="562"/>
                </a:lnTo>
                <a:lnTo>
                  <a:pt x="668" y="564"/>
                </a:lnTo>
                <a:lnTo>
                  <a:pt x="668" y="566"/>
                </a:lnTo>
                <a:lnTo>
                  <a:pt x="668" y="566"/>
                </a:lnTo>
                <a:lnTo>
                  <a:pt x="668" y="566"/>
                </a:lnTo>
                <a:lnTo>
                  <a:pt x="667" y="567"/>
                </a:lnTo>
                <a:lnTo>
                  <a:pt x="667" y="568"/>
                </a:lnTo>
                <a:lnTo>
                  <a:pt x="666" y="568"/>
                </a:lnTo>
                <a:lnTo>
                  <a:pt x="666" y="568"/>
                </a:lnTo>
                <a:lnTo>
                  <a:pt x="666" y="569"/>
                </a:lnTo>
                <a:lnTo>
                  <a:pt x="667" y="568"/>
                </a:lnTo>
                <a:lnTo>
                  <a:pt x="668" y="568"/>
                </a:lnTo>
                <a:lnTo>
                  <a:pt x="669" y="568"/>
                </a:lnTo>
                <a:lnTo>
                  <a:pt x="669" y="568"/>
                </a:lnTo>
                <a:lnTo>
                  <a:pt x="668" y="572"/>
                </a:lnTo>
                <a:lnTo>
                  <a:pt x="668" y="573"/>
                </a:lnTo>
                <a:lnTo>
                  <a:pt x="669" y="574"/>
                </a:lnTo>
                <a:lnTo>
                  <a:pt x="669" y="574"/>
                </a:lnTo>
                <a:lnTo>
                  <a:pt x="672" y="574"/>
                </a:lnTo>
                <a:lnTo>
                  <a:pt x="672" y="574"/>
                </a:lnTo>
                <a:lnTo>
                  <a:pt x="678" y="574"/>
                </a:lnTo>
                <a:lnTo>
                  <a:pt x="678" y="574"/>
                </a:lnTo>
                <a:lnTo>
                  <a:pt x="680" y="573"/>
                </a:lnTo>
                <a:lnTo>
                  <a:pt x="681" y="573"/>
                </a:lnTo>
                <a:lnTo>
                  <a:pt x="684" y="573"/>
                </a:lnTo>
                <a:lnTo>
                  <a:pt x="684" y="573"/>
                </a:lnTo>
                <a:lnTo>
                  <a:pt x="685" y="572"/>
                </a:lnTo>
                <a:lnTo>
                  <a:pt x="689" y="572"/>
                </a:lnTo>
                <a:lnTo>
                  <a:pt x="695" y="571"/>
                </a:lnTo>
                <a:lnTo>
                  <a:pt x="695" y="571"/>
                </a:lnTo>
                <a:lnTo>
                  <a:pt x="697" y="569"/>
                </a:lnTo>
                <a:lnTo>
                  <a:pt x="697" y="569"/>
                </a:lnTo>
                <a:lnTo>
                  <a:pt x="703" y="569"/>
                </a:lnTo>
                <a:lnTo>
                  <a:pt x="708" y="569"/>
                </a:lnTo>
                <a:lnTo>
                  <a:pt x="708" y="569"/>
                </a:lnTo>
                <a:lnTo>
                  <a:pt x="708" y="572"/>
                </a:lnTo>
                <a:lnTo>
                  <a:pt x="709" y="574"/>
                </a:lnTo>
                <a:lnTo>
                  <a:pt x="709" y="574"/>
                </a:lnTo>
                <a:lnTo>
                  <a:pt x="712" y="576"/>
                </a:lnTo>
                <a:lnTo>
                  <a:pt x="713" y="577"/>
                </a:lnTo>
                <a:lnTo>
                  <a:pt x="714" y="578"/>
                </a:lnTo>
                <a:lnTo>
                  <a:pt x="715" y="579"/>
                </a:lnTo>
                <a:lnTo>
                  <a:pt x="715" y="579"/>
                </a:lnTo>
                <a:lnTo>
                  <a:pt x="715" y="582"/>
                </a:lnTo>
                <a:lnTo>
                  <a:pt x="718" y="583"/>
                </a:lnTo>
                <a:lnTo>
                  <a:pt x="718" y="583"/>
                </a:lnTo>
                <a:lnTo>
                  <a:pt x="716" y="584"/>
                </a:lnTo>
                <a:lnTo>
                  <a:pt x="718" y="587"/>
                </a:lnTo>
                <a:lnTo>
                  <a:pt x="719" y="588"/>
                </a:lnTo>
                <a:lnTo>
                  <a:pt x="719" y="589"/>
                </a:lnTo>
                <a:lnTo>
                  <a:pt x="719" y="589"/>
                </a:lnTo>
                <a:lnTo>
                  <a:pt x="718" y="591"/>
                </a:lnTo>
                <a:lnTo>
                  <a:pt x="718" y="591"/>
                </a:lnTo>
                <a:lnTo>
                  <a:pt x="718" y="591"/>
                </a:lnTo>
                <a:lnTo>
                  <a:pt x="720" y="591"/>
                </a:lnTo>
                <a:lnTo>
                  <a:pt x="720" y="591"/>
                </a:lnTo>
                <a:lnTo>
                  <a:pt x="719" y="592"/>
                </a:lnTo>
                <a:lnTo>
                  <a:pt x="718" y="593"/>
                </a:lnTo>
                <a:lnTo>
                  <a:pt x="718" y="593"/>
                </a:lnTo>
                <a:lnTo>
                  <a:pt x="718" y="594"/>
                </a:lnTo>
                <a:lnTo>
                  <a:pt x="719" y="594"/>
                </a:lnTo>
                <a:lnTo>
                  <a:pt x="719" y="594"/>
                </a:lnTo>
                <a:lnTo>
                  <a:pt x="719" y="596"/>
                </a:lnTo>
                <a:lnTo>
                  <a:pt x="718" y="597"/>
                </a:lnTo>
                <a:lnTo>
                  <a:pt x="718" y="597"/>
                </a:lnTo>
                <a:lnTo>
                  <a:pt x="716" y="597"/>
                </a:lnTo>
                <a:lnTo>
                  <a:pt x="716" y="597"/>
                </a:lnTo>
                <a:lnTo>
                  <a:pt x="716" y="599"/>
                </a:lnTo>
                <a:lnTo>
                  <a:pt x="716" y="601"/>
                </a:lnTo>
                <a:lnTo>
                  <a:pt x="716" y="601"/>
                </a:lnTo>
                <a:lnTo>
                  <a:pt x="715" y="599"/>
                </a:lnTo>
                <a:lnTo>
                  <a:pt x="715" y="599"/>
                </a:lnTo>
                <a:lnTo>
                  <a:pt x="714" y="601"/>
                </a:lnTo>
                <a:lnTo>
                  <a:pt x="713" y="603"/>
                </a:lnTo>
                <a:lnTo>
                  <a:pt x="713" y="603"/>
                </a:lnTo>
                <a:lnTo>
                  <a:pt x="710" y="603"/>
                </a:lnTo>
                <a:lnTo>
                  <a:pt x="708" y="603"/>
                </a:lnTo>
                <a:lnTo>
                  <a:pt x="708" y="603"/>
                </a:lnTo>
                <a:lnTo>
                  <a:pt x="708" y="604"/>
                </a:lnTo>
                <a:lnTo>
                  <a:pt x="708" y="606"/>
                </a:lnTo>
                <a:lnTo>
                  <a:pt x="708" y="606"/>
                </a:lnTo>
                <a:lnTo>
                  <a:pt x="706" y="604"/>
                </a:lnTo>
                <a:lnTo>
                  <a:pt x="702" y="603"/>
                </a:lnTo>
                <a:lnTo>
                  <a:pt x="699" y="602"/>
                </a:lnTo>
                <a:lnTo>
                  <a:pt x="697" y="601"/>
                </a:lnTo>
                <a:lnTo>
                  <a:pt x="692" y="601"/>
                </a:lnTo>
                <a:lnTo>
                  <a:pt x="692" y="601"/>
                </a:lnTo>
                <a:lnTo>
                  <a:pt x="693" y="604"/>
                </a:lnTo>
                <a:lnTo>
                  <a:pt x="695" y="608"/>
                </a:lnTo>
                <a:lnTo>
                  <a:pt x="695" y="608"/>
                </a:lnTo>
                <a:lnTo>
                  <a:pt x="693" y="609"/>
                </a:lnTo>
                <a:lnTo>
                  <a:pt x="693" y="611"/>
                </a:lnTo>
                <a:lnTo>
                  <a:pt x="693" y="612"/>
                </a:lnTo>
                <a:lnTo>
                  <a:pt x="693" y="613"/>
                </a:lnTo>
                <a:lnTo>
                  <a:pt x="691" y="613"/>
                </a:lnTo>
                <a:lnTo>
                  <a:pt x="691" y="613"/>
                </a:lnTo>
                <a:lnTo>
                  <a:pt x="692" y="616"/>
                </a:lnTo>
                <a:lnTo>
                  <a:pt x="692" y="617"/>
                </a:lnTo>
                <a:lnTo>
                  <a:pt x="692" y="617"/>
                </a:lnTo>
                <a:lnTo>
                  <a:pt x="686" y="617"/>
                </a:lnTo>
                <a:lnTo>
                  <a:pt x="686" y="617"/>
                </a:lnTo>
                <a:lnTo>
                  <a:pt x="685" y="614"/>
                </a:lnTo>
                <a:lnTo>
                  <a:pt x="684" y="614"/>
                </a:lnTo>
                <a:lnTo>
                  <a:pt x="684" y="614"/>
                </a:lnTo>
                <a:lnTo>
                  <a:pt x="683" y="614"/>
                </a:lnTo>
                <a:lnTo>
                  <a:pt x="683" y="614"/>
                </a:lnTo>
                <a:lnTo>
                  <a:pt x="683" y="616"/>
                </a:lnTo>
                <a:lnTo>
                  <a:pt x="683" y="616"/>
                </a:lnTo>
                <a:lnTo>
                  <a:pt x="680" y="616"/>
                </a:lnTo>
                <a:lnTo>
                  <a:pt x="680" y="613"/>
                </a:lnTo>
                <a:lnTo>
                  <a:pt x="680" y="613"/>
                </a:lnTo>
                <a:lnTo>
                  <a:pt x="677" y="613"/>
                </a:lnTo>
                <a:lnTo>
                  <a:pt x="675" y="613"/>
                </a:lnTo>
                <a:lnTo>
                  <a:pt x="675" y="614"/>
                </a:lnTo>
                <a:lnTo>
                  <a:pt x="675" y="614"/>
                </a:lnTo>
                <a:lnTo>
                  <a:pt x="677" y="614"/>
                </a:lnTo>
                <a:lnTo>
                  <a:pt x="678" y="614"/>
                </a:lnTo>
                <a:lnTo>
                  <a:pt x="678" y="616"/>
                </a:lnTo>
                <a:lnTo>
                  <a:pt x="661" y="616"/>
                </a:lnTo>
                <a:lnTo>
                  <a:pt x="661" y="616"/>
                </a:lnTo>
                <a:lnTo>
                  <a:pt x="658" y="617"/>
                </a:lnTo>
                <a:lnTo>
                  <a:pt x="658" y="617"/>
                </a:lnTo>
                <a:lnTo>
                  <a:pt x="658" y="618"/>
                </a:lnTo>
                <a:lnTo>
                  <a:pt x="660" y="621"/>
                </a:lnTo>
                <a:lnTo>
                  <a:pt x="660" y="621"/>
                </a:lnTo>
                <a:lnTo>
                  <a:pt x="656" y="622"/>
                </a:lnTo>
                <a:lnTo>
                  <a:pt x="654" y="622"/>
                </a:lnTo>
                <a:lnTo>
                  <a:pt x="654" y="622"/>
                </a:lnTo>
                <a:lnTo>
                  <a:pt x="654" y="623"/>
                </a:lnTo>
                <a:lnTo>
                  <a:pt x="654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4" y="623"/>
                </a:lnTo>
                <a:lnTo>
                  <a:pt x="654" y="623"/>
                </a:lnTo>
                <a:lnTo>
                  <a:pt x="646" y="624"/>
                </a:lnTo>
                <a:lnTo>
                  <a:pt x="644" y="623"/>
                </a:lnTo>
                <a:lnTo>
                  <a:pt x="641" y="622"/>
                </a:lnTo>
                <a:lnTo>
                  <a:pt x="641" y="622"/>
                </a:lnTo>
                <a:lnTo>
                  <a:pt x="640" y="623"/>
                </a:lnTo>
                <a:lnTo>
                  <a:pt x="637" y="624"/>
                </a:lnTo>
                <a:lnTo>
                  <a:pt x="637" y="624"/>
                </a:lnTo>
                <a:lnTo>
                  <a:pt x="638" y="623"/>
                </a:lnTo>
                <a:lnTo>
                  <a:pt x="639" y="623"/>
                </a:lnTo>
                <a:lnTo>
                  <a:pt x="639" y="623"/>
                </a:lnTo>
                <a:lnTo>
                  <a:pt x="638" y="622"/>
                </a:lnTo>
                <a:lnTo>
                  <a:pt x="638" y="622"/>
                </a:lnTo>
                <a:lnTo>
                  <a:pt x="637" y="622"/>
                </a:lnTo>
                <a:lnTo>
                  <a:pt x="635" y="624"/>
                </a:lnTo>
                <a:lnTo>
                  <a:pt x="635" y="624"/>
                </a:lnTo>
                <a:lnTo>
                  <a:pt x="631" y="624"/>
                </a:lnTo>
                <a:lnTo>
                  <a:pt x="627" y="623"/>
                </a:lnTo>
                <a:lnTo>
                  <a:pt x="625" y="624"/>
                </a:lnTo>
                <a:lnTo>
                  <a:pt x="625" y="624"/>
                </a:lnTo>
                <a:lnTo>
                  <a:pt x="626" y="623"/>
                </a:lnTo>
                <a:lnTo>
                  <a:pt x="625" y="623"/>
                </a:lnTo>
                <a:lnTo>
                  <a:pt x="623" y="623"/>
                </a:lnTo>
                <a:lnTo>
                  <a:pt x="622" y="624"/>
                </a:lnTo>
                <a:lnTo>
                  <a:pt x="622" y="624"/>
                </a:lnTo>
                <a:lnTo>
                  <a:pt x="611" y="624"/>
                </a:lnTo>
                <a:lnTo>
                  <a:pt x="611" y="624"/>
                </a:lnTo>
                <a:lnTo>
                  <a:pt x="605" y="626"/>
                </a:lnTo>
                <a:lnTo>
                  <a:pt x="598" y="624"/>
                </a:lnTo>
                <a:lnTo>
                  <a:pt x="591" y="626"/>
                </a:lnTo>
                <a:lnTo>
                  <a:pt x="586" y="627"/>
                </a:lnTo>
                <a:lnTo>
                  <a:pt x="586" y="627"/>
                </a:lnTo>
                <a:lnTo>
                  <a:pt x="586" y="626"/>
                </a:lnTo>
                <a:lnTo>
                  <a:pt x="586" y="624"/>
                </a:lnTo>
                <a:lnTo>
                  <a:pt x="586" y="624"/>
                </a:lnTo>
                <a:lnTo>
                  <a:pt x="585" y="624"/>
                </a:lnTo>
                <a:lnTo>
                  <a:pt x="585" y="624"/>
                </a:lnTo>
                <a:lnTo>
                  <a:pt x="583" y="626"/>
                </a:lnTo>
                <a:lnTo>
                  <a:pt x="582" y="626"/>
                </a:lnTo>
                <a:lnTo>
                  <a:pt x="582" y="626"/>
                </a:lnTo>
                <a:lnTo>
                  <a:pt x="579" y="624"/>
                </a:lnTo>
                <a:lnTo>
                  <a:pt x="579" y="624"/>
                </a:lnTo>
                <a:lnTo>
                  <a:pt x="577" y="626"/>
                </a:lnTo>
                <a:lnTo>
                  <a:pt x="575" y="626"/>
                </a:lnTo>
                <a:lnTo>
                  <a:pt x="575" y="626"/>
                </a:lnTo>
                <a:lnTo>
                  <a:pt x="574" y="626"/>
                </a:lnTo>
                <a:lnTo>
                  <a:pt x="574" y="624"/>
                </a:lnTo>
                <a:lnTo>
                  <a:pt x="574" y="624"/>
                </a:lnTo>
                <a:lnTo>
                  <a:pt x="573" y="626"/>
                </a:lnTo>
                <a:lnTo>
                  <a:pt x="571" y="627"/>
                </a:lnTo>
                <a:lnTo>
                  <a:pt x="570" y="627"/>
                </a:lnTo>
                <a:lnTo>
                  <a:pt x="570" y="627"/>
                </a:lnTo>
                <a:lnTo>
                  <a:pt x="570" y="626"/>
                </a:lnTo>
                <a:lnTo>
                  <a:pt x="571" y="626"/>
                </a:lnTo>
                <a:lnTo>
                  <a:pt x="571" y="626"/>
                </a:lnTo>
                <a:lnTo>
                  <a:pt x="569" y="624"/>
                </a:lnTo>
                <a:lnTo>
                  <a:pt x="567" y="624"/>
                </a:lnTo>
                <a:lnTo>
                  <a:pt x="567" y="624"/>
                </a:lnTo>
                <a:lnTo>
                  <a:pt x="565" y="623"/>
                </a:lnTo>
                <a:lnTo>
                  <a:pt x="565" y="623"/>
                </a:lnTo>
                <a:lnTo>
                  <a:pt x="559" y="624"/>
                </a:lnTo>
                <a:lnTo>
                  <a:pt x="554" y="624"/>
                </a:lnTo>
                <a:lnTo>
                  <a:pt x="554" y="624"/>
                </a:lnTo>
                <a:lnTo>
                  <a:pt x="553" y="627"/>
                </a:lnTo>
                <a:lnTo>
                  <a:pt x="553" y="627"/>
                </a:lnTo>
                <a:lnTo>
                  <a:pt x="551" y="626"/>
                </a:lnTo>
                <a:lnTo>
                  <a:pt x="548" y="626"/>
                </a:lnTo>
                <a:lnTo>
                  <a:pt x="544" y="627"/>
                </a:lnTo>
                <a:lnTo>
                  <a:pt x="544" y="626"/>
                </a:lnTo>
                <a:lnTo>
                  <a:pt x="544" y="626"/>
                </a:lnTo>
                <a:lnTo>
                  <a:pt x="541" y="626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1" y="624"/>
                </a:lnTo>
                <a:lnTo>
                  <a:pt x="541" y="624"/>
                </a:lnTo>
                <a:lnTo>
                  <a:pt x="539" y="626"/>
                </a:lnTo>
                <a:lnTo>
                  <a:pt x="536" y="627"/>
                </a:lnTo>
                <a:lnTo>
                  <a:pt x="536" y="627"/>
                </a:lnTo>
                <a:lnTo>
                  <a:pt x="533" y="627"/>
                </a:lnTo>
                <a:lnTo>
                  <a:pt x="529" y="628"/>
                </a:lnTo>
                <a:lnTo>
                  <a:pt x="529" y="628"/>
                </a:lnTo>
                <a:lnTo>
                  <a:pt x="527" y="628"/>
                </a:lnTo>
                <a:lnTo>
                  <a:pt x="527" y="628"/>
                </a:lnTo>
                <a:lnTo>
                  <a:pt x="513" y="631"/>
                </a:lnTo>
                <a:lnTo>
                  <a:pt x="506" y="632"/>
                </a:lnTo>
                <a:lnTo>
                  <a:pt x="500" y="632"/>
                </a:lnTo>
                <a:lnTo>
                  <a:pt x="500" y="632"/>
                </a:lnTo>
                <a:lnTo>
                  <a:pt x="495" y="634"/>
                </a:lnTo>
                <a:lnTo>
                  <a:pt x="495" y="634"/>
                </a:lnTo>
                <a:lnTo>
                  <a:pt x="493" y="633"/>
                </a:lnTo>
                <a:lnTo>
                  <a:pt x="489" y="633"/>
                </a:lnTo>
                <a:lnTo>
                  <a:pt x="488" y="631"/>
                </a:lnTo>
                <a:lnTo>
                  <a:pt x="488" y="631"/>
                </a:lnTo>
                <a:lnTo>
                  <a:pt x="484" y="633"/>
                </a:lnTo>
                <a:lnTo>
                  <a:pt x="483" y="633"/>
                </a:lnTo>
                <a:lnTo>
                  <a:pt x="481" y="633"/>
                </a:lnTo>
                <a:lnTo>
                  <a:pt x="481" y="633"/>
                </a:lnTo>
                <a:lnTo>
                  <a:pt x="482" y="632"/>
                </a:lnTo>
                <a:lnTo>
                  <a:pt x="483" y="632"/>
                </a:lnTo>
                <a:lnTo>
                  <a:pt x="486" y="633"/>
                </a:lnTo>
                <a:lnTo>
                  <a:pt x="486" y="633"/>
                </a:lnTo>
                <a:lnTo>
                  <a:pt x="487" y="631"/>
                </a:lnTo>
                <a:lnTo>
                  <a:pt x="487" y="631"/>
                </a:lnTo>
                <a:lnTo>
                  <a:pt x="488" y="629"/>
                </a:lnTo>
                <a:lnTo>
                  <a:pt x="488" y="629"/>
                </a:lnTo>
                <a:lnTo>
                  <a:pt x="488" y="629"/>
                </a:lnTo>
                <a:lnTo>
                  <a:pt x="486" y="629"/>
                </a:lnTo>
                <a:lnTo>
                  <a:pt x="486" y="629"/>
                </a:lnTo>
                <a:lnTo>
                  <a:pt x="487" y="628"/>
                </a:lnTo>
                <a:lnTo>
                  <a:pt x="487" y="627"/>
                </a:lnTo>
                <a:lnTo>
                  <a:pt x="488" y="624"/>
                </a:lnTo>
                <a:lnTo>
                  <a:pt x="488" y="624"/>
                </a:lnTo>
                <a:lnTo>
                  <a:pt x="489" y="623"/>
                </a:lnTo>
                <a:lnTo>
                  <a:pt x="490" y="622"/>
                </a:lnTo>
                <a:lnTo>
                  <a:pt x="495" y="621"/>
                </a:lnTo>
                <a:lnTo>
                  <a:pt x="495" y="621"/>
                </a:lnTo>
                <a:lnTo>
                  <a:pt x="497" y="621"/>
                </a:lnTo>
                <a:lnTo>
                  <a:pt x="498" y="623"/>
                </a:lnTo>
                <a:lnTo>
                  <a:pt x="498" y="623"/>
                </a:lnTo>
                <a:lnTo>
                  <a:pt x="500" y="621"/>
                </a:lnTo>
                <a:lnTo>
                  <a:pt x="500" y="621"/>
                </a:lnTo>
                <a:lnTo>
                  <a:pt x="499" y="621"/>
                </a:lnTo>
                <a:lnTo>
                  <a:pt x="498" y="621"/>
                </a:lnTo>
                <a:lnTo>
                  <a:pt x="498" y="621"/>
                </a:lnTo>
                <a:lnTo>
                  <a:pt x="499" y="619"/>
                </a:lnTo>
                <a:lnTo>
                  <a:pt x="501" y="619"/>
                </a:lnTo>
                <a:lnTo>
                  <a:pt x="505" y="619"/>
                </a:lnTo>
                <a:lnTo>
                  <a:pt x="505" y="619"/>
                </a:lnTo>
                <a:lnTo>
                  <a:pt x="505" y="622"/>
                </a:lnTo>
                <a:lnTo>
                  <a:pt x="505" y="623"/>
                </a:lnTo>
                <a:lnTo>
                  <a:pt x="505" y="623"/>
                </a:lnTo>
                <a:lnTo>
                  <a:pt x="507" y="622"/>
                </a:lnTo>
                <a:lnTo>
                  <a:pt x="507" y="621"/>
                </a:lnTo>
                <a:lnTo>
                  <a:pt x="509" y="622"/>
                </a:lnTo>
                <a:lnTo>
                  <a:pt x="509" y="622"/>
                </a:lnTo>
                <a:lnTo>
                  <a:pt x="510" y="621"/>
                </a:lnTo>
                <a:lnTo>
                  <a:pt x="510" y="621"/>
                </a:lnTo>
                <a:lnTo>
                  <a:pt x="509" y="619"/>
                </a:lnTo>
                <a:lnTo>
                  <a:pt x="507" y="621"/>
                </a:lnTo>
                <a:lnTo>
                  <a:pt x="505" y="621"/>
                </a:lnTo>
                <a:lnTo>
                  <a:pt x="505" y="619"/>
                </a:lnTo>
                <a:lnTo>
                  <a:pt x="505" y="619"/>
                </a:lnTo>
                <a:lnTo>
                  <a:pt x="509" y="618"/>
                </a:lnTo>
                <a:lnTo>
                  <a:pt x="512" y="619"/>
                </a:lnTo>
                <a:lnTo>
                  <a:pt x="512" y="619"/>
                </a:lnTo>
                <a:lnTo>
                  <a:pt x="513" y="618"/>
                </a:lnTo>
                <a:lnTo>
                  <a:pt x="513" y="618"/>
                </a:lnTo>
                <a:lnTo>
                  <a:pt x="512" y="617"/>
                </a:lnTo>
                <a:lnTo>
                  <a:pt x="513" y="616"/>
                </a:lnTo>
                <a:lnTo>
                  <a:pt x="513" y="616"/>
                </a:lnTo>
                <a:lnTo>
                  <a:pt x="511" y="617"/>
                </a:lnTo>
                <a:lnTo>
                  <a:pt x="510" y="617"/>
                </a:lnTo>
                <a:lnTo>
                  <a:pt x="509" y="617"/>
                </a:lnTo>
                <a:lnTo>
                  <a:pt x="509" y="617"/>
                </a:lnTo>
                <a:lnTo>
                  <a:pt x="509" y="614"/>
                </a:lnTo>
                <a:lnTo>
                  <a:pt x="510" y="614"/>
                </a:lnTo>
                <a:lnTo>
                  <a:pt x="510" y="614"/>
                </a:lnTo>
                <a:lnTo>
                  <a:pt x="507" y="612"/>
                </a:lnTo>
                <a:lnTo>
                  <a:pt x="507" y="612"/>
                </a:lnTo>
                <a:lnTo>
                  <a:pt x="507" y="613"/>
                </a:lnTo>
                <a:lnTo>
                  <a:pt x="507" y="613"/>
                </a:lnTo>
                <a:lnTo>
                  <a:pt x="509" y="614"/>
                </a:lnTo>
                <a:lnTo>
                  <a:pt x="509" y="616"/>
                </a:lnTo>
                <a:lnTo>
                  <a:pt x="509" y="616"/>
                </a:lnTo>
                <a:lnTo>
                  <a:pt x="507" y="616"/>
                </a:lnTo>
                <a:lnTo>
                  <a:pt x="507" y="617"/>
                </a:lnTo>
                <a:lnTo>
                  <a:pt x="507" y="617"/>
                </a:lnTo>
                <a:lnTo>
                  <a:pt x="505" y="617"/>
                </a:lnTo>
                <a:lnTo>
                  <a:pt x="504" y="617"/>
                </a:lnTo>
                <a:lnTo>
                  <a:pt x="504" y="617"/>
                </a:lnTo>
                <a:lnTo>
                  <a:pt x="505" y="616"/>
                </a:lnTo>
                <a:lnTo>
                  <a:pt x="506" y="616"/>
                </a:lnTo>
                <a:lnTo>
                  <a:pt x="506" y="616"/>
                </a:lnTo>
                <a:lnTo>
                  <a:pt x="505" y="614"/>
                </a:lnTo>
                <a:lnTo>
                  <a:pt x="504" y="616"/>
                </a:lnTo>
                <a:lnTo>
                  <a:pt x="503" y="617"/>
                </a:lnTo>
                <a:lnTo>
                  <a:pt x="503" y="617"/>
                </a:lnTo>
                <a:lnTo>
                  <a:pt x="500" y="617"/>
                </a:lnTo>
                <a:lnTo>
                  <a:pt x="498" y="616"/>
                </a:lnTo>
                <a:lnTo>
                  <a:pt x="498" y="616"/>
                </a:lnTo>
                <a:lnTo>
                  <a:pt x="498" y="617"/>
                </a:lnTo>
                <a:lnTo>
                  <a:pt x="497" y="618"/>
                </a:lnTo>
                <a:lnTo>
                  <a:pt x="495" y="618"/>
                </a:lnTo>
                <a:lnTo>
                  <a:pt x="495" y="618"/>
                </a:lnTo>
                <a:lnTo>
                  <a:pt x="494" y="617"/>
                </a:lnTo>
                <a:lnTo>
                  <a:pt x="494" y="616"/>
                </a:lnTo>
                <a:lnTo>
                  <a:pt x="494" y="616"/>
                </a:lnTo>
                <a:lnTo>
                  <a:pt x="493" y="617"/>
                </a:lnTo>
                <a:lnTo>
                  <a:pt x="492" y="618"/>
                </a:lnTo>
                <a:lnTo>
                  <a:pt x="492" y="618"/>
                </a:lnTo>
                <a:lnTo>
                  <a:pt x="472" y="619"/>
                </a:lnTo>
                <a:lnTo>
                  <a:pt x="472" y="619"/>
                </a:lnTo>
                <a:lnTo>
                  <a:pt x="472" y="619"/>
                </a:lnTo>
                <a:lnTo>
                  <a:pt x="471" y="621"/>
                </a:lnTo>
                <a:lnTo>
                  <a:pt x="471" y="621"/>
                </a:lnTo>
                <a:lnTo>
                  <a:pt x="471" y="621"/>
                </a:lnTo>
                <a:lnTo>
                  <a:pt x="472" y="622"/>
                </a:lnTo>
                <a:lnTo>
                  <a:pt x="474" y="622"/>
                </a:lnTo>
                <a:lnTo>
                  <a:pt x="474" y="622"/>
                </a:lnTo>
                <a:lnTo>
                  <a:pt x="472" y="623"/>
                </a:lnTo>
                <a:lnTo>
                  <a:pt x="474" y="624"/>
                </a:lnTo>
                <a:lnTo>
                  <a:pt x="475" y="627"/>
                </a:lnTo>
                <a:lnTo>
                  <a:pt x="474" y="627"/>
                </a:lnTo>
                <a:lnTo>
                  <a:pt x="472" y="628"/>
                </a:lnTo>
                <a:lnTo>
                  <a:pt x="472" y="628"/>
                </a:lnTo>
                <a:lnTo>
                  <a:pt x="472" y="626"/>
                </a:lnTo>
                <a:lnTo>
                  <a:pt x="472" y="624"/>
                </a:lnTo>
                <a:lnTo>
                  <a:pt x="471" y="624"/>
                </a:lnTo>
                <a:lnTo>
                  <a:pt x="471" y="624"/>
                </a:lnTo>
                <a:lnTo>
                  <a:pt x="471" y="626"/>
                </a:lnTo>
                <a:lnTo>
                  <a:pt x="471" y="626"/>
                </a:lnTo>
                <a:lnTo>
                  <a:pt x="472" y="626"/>
                </a:lnTo>
                <a:lnTo>
                  <a:pt x="472" y="627"/>
                </a:lnTo>
                <a:lnTo>
                  <a:pt x="472" y="627"/>
                </a:lnTo>
                <a:lnTo>
                  <a:pt x="470" y="627"/>
                </a:lnTo>
                <a:lnTo>
                  <a:pt x="469" y="627"/>
                </a:lnTo>
                <a:lnTo>
                  <a:pt x="466" y="628"/>
                </a:lnTo>
                <a:lnTo>
                  <a:pt x="466" y="628"/>
                </a:lnTo>
                <a:lnTo>
                  <a:pt x="468" y="628"/>
                </a:lnTo>
                <a:lnTo>
                  <a:pt x="470" y="628"/>
                </a:lnTo>
                <a:lnTo>
                  <a:pt x="470" y="628"/>
                </a:lnTo>
                <a:lnTo>
                  <a:pt x="472" y="628"/>
                </a:lnTo>
                <a:lnTo>
                  <a:pt x="475" y="629"/>
                </a:lnTo>
                <a:lnTo>
                  <a:pt x="475" y="629"/>
                </a:lnTo>
                <a:lnTo>
                  <a:pt x="475" y="632"/>
                </a:lnTo>
                <a:lnTo>
                  <a:pt x="475" y="633"/>
                </a:lnTo>
                <a:lnTo>
                  <a:pt x="476" y="633"/>
                </a:lnTo>
                <a:lnTo>
                  <a:pt x="476" y="633"/>
                </a:lnTo>
                <a:lnTo>
                  <a:pt x="470" y="637"/>
                </a:lnTo>
                <a:lnTo>
                  <a:pt x="470" y="637"/>
                </a:lnTo>
                <a:lnTo>
                  <a:pt x="469" y="637"/>
                </a:lnTo>
                <a:lnTo>
                  <a:pt x="468" y="636"/>
                </a:lnTo>
                <a:lnTo>
                  <a:pt x="468" y="636"/>
                </a:lnTo>
                <a:lnTo>
                  <a:pt x="466" y="636"/>
                </a:lnTo>
                <a:lnTo>
                  <a:pt x="464" y="637"/>
                </a:lnTo>
                <a:lnTo>
                  <a:pt x="464" y="637"/>
                </a:lnTo>
                <a:lnTo>
                  <a:pt x="461" y="636"/>
                </a:lnTo>
                <a:lnTo>
                  <a:pt x="461" y="636"/>
                </a:lnTo>
                <a:lnTo>
                  <a:pt x="457" y="637"/>
                </a:lnTo>
                <a:lnTo>
                  <a:pt x="457" y="637"/>
                </a:lnTo>
                <a:lnTo>
                  <a:pt x="449" y="638"/>
                </a:lnTo>
                <a:lnTo>
                  <a:pt x="442" y="638"/>
                </a:lnTo>
                <a:lnTo>
                  <a:pt x="442" y="638"/>
                </a:lnTo>
                <a:lnTo>
                  <a:pt x="440" y="638"/>
                </a:lnTo>
                <a:lnTo>
                  <a:pt x="440" y="638"/>
                </a:lnTo>
                <a:lnTo>
                  <a:pt x="439" y="639"/>
                </a:lnTo>
                <a:lnTo>
                  <a:pt x="439" y="639"/>
                </a:lnTo>
                <a:lnTo>
                  <a:pt x="437" y="639"/>
                </a:lnTo>
                <a:lnTo>
                  <a:pt x="436" y="638"/>
                </a:lnTo>
                <a:lnTo>
                  <a:pt x="436" y="638"/>
                </a:lnTo>
                <a:lnTo>
                  <a:pt x="436" y="639"/>
                </a:lnTo>
                <a:lnTo>
                  <a:pt x="435" y="639"/>
                </a:lnTo>
                <a:lnTo>
                  <a:pt x="435" y="639"/>
                </a:lnTo>
                <a:lnTo>
                  <a:pt x="435" y="639"/>
                </a:lnTo>
                <a:lnTo>
                  <a:pt x="434" y="639"/>
                </a:lnTo>
                <a:lnTo>
                  <a:pt x="434" y="638"/>
                </a:lnTo>
                <a:lnTo>
                  <a:pt x="432" y="638"/>
                </a:lnTo>
                <a:lnTo>
                  <a:pt x="432" y="638"/>
                </a:lnTo>
                <a:lnTo>
                  <a:pt x="430" y="639"/>
                </a:lnTo>
                <a:lnTo>
                  <a:pt x="429" y="639"/>
                </a:lnTo>
                <a:lnTo>
                  <a:pt x="429" y="639"/>
                </a:lnTo>
                <a:lnTo>
                  <a:pt x="429" y="639"/>
                </a:lnTo>
                <a:lnTo>
                  <a:pt x="428" y="639"/>
                </a:lnTo>
                <a:lnTo>
                  <a:pt x="428" y="641"/>
                </a:lnTo>
                <a:lnTo>
                  <a:pt x="428" y="641"/>
                </a:lnTo>
                <a:lnTo>
                  <a:pt x="424" y="639"/>
                </a:lnTo>
                <a:lnTo>
                  <a:pt x="420" y="641"/>
                </a:lnTo>
                <a:lnTo>
                  <a:pt x="420" y="641"/>
                </a:lnTo>
                <a:lnTo>
                  <a:pt x="419" y="642"/>
                </a:lnTo>
                <a:lnTo>
                  <a:pt x="419" y="642"/>
                </a:lnTo>
                <a:lnTo>
                  <a:pt x="405" y="643"/>
                </a:lnTo>
                <a:lnTo>
                  <a:pt x="387" y="646"/>
                </a:lnTo>
                <a:lnTo>
                  <a:pt x="387" y="646"/>
                </a:lnTo>
                <a:lnTo>
                  <a:pt x="382" y="648"/>
                </a:lnTo>
                <a:lnTo>
                  <a:pt x="382" y="648"/>
                </a:lnTo>
                <a:lnTo>
                  <a:pt x="377" y="648"/>
                </a:lnTo>
                <a:lnTo>
                  <a:pt x="372" y="649"/>
                </a:lnTo>
                <a:lnTo>
                  <a:pt x="372" y="649"/>
                </a:lnTo>
                <a:lnTo>
                  <a:pt x="373" y="649"/>
                </a:lnTo>
                <a:lnTo>
                  <a:pt x="373" y="651"/>
                </a:lnTo>
                <a:lnTo>
                  <a:pt x="371" y="652"/>
                </a:lnTo>
                <a:lnTo>
                  <a:pt x="371" y="652"/>
                </a:lnTo>
                <a:lnTo>
                  <a:pt x="354" y="653"/>
                </a:lnTo>
                <a:lnTo>
                  <a:pt x="354" y="653"/>
                </a:lnTo>
                <a:lnTo>
                  <a:pt x="353" y="653"/>
                </a:lnTo>
                <a:lnTo>
                  <a:pt x="353" y="653"/>
                </a:lnTo>
                <a:lnTo>
                  <a:pt x="348" y="654"/>
                </a:lnTo>
                <a:lnTo>
                  <a:pt x="348" y="654"/>
                </a:lnTo>
                <a:lnTo>
                  <a:pt x="346" y="654"/>
                </a:lnTo>
                <a:lnTo>
                  <a:pt x="346" y="654"/>
                </a:lnTo>
                <a:lnTo>
                  <a:pt x="343" y="654"/>
                </a:lnTo>
                <a:lnTo>
                  <a:pt x="341" y="656"/>
                </a:lnTo>
                <a:lnTo>
                  <a:pt x="341" y="656"/>
                </a:lnTo>
                <a:lnTo>
                  <a:pt x="338" y="654"/>
                </a:lnTo>
                <a:lnTo>
                  <a:pt x="338" y="654"/>
                </a:lnTo>
                <a:lnTo>
                  <a:pt x="336" y="657"/>
                </a:lnTo>
                <a:lnTo>
                  <a:pt x="336" y="657"/>
                </a:lnTo>
                <a:lnTo>
                  <a:pt x="335" y="657"/>
                </a:lnTo>
                <a:lnTo>
                  <a:pt x="335" y="657"/>
                </a:lnTo>
                <a:lnTo>
                  <a:pt x="330" y="658"/>
                </a:lnTo>
                <a:lnTo>
                  <a:pt x="330" y="658"/>
                </a:lnTo>
                <a:lnTo>
                  <a:pt x="320" y="659"/>
                </a:lnTo>
                <a:lnTo>
                  <a:pt x="320" y="659"/>
                </a:lnTo>
                <a:lnTo>
                  <a:pt x="319" y="661"/>
                </a:lnTo>
                <a:lnTo>
                  <a:pt x="319" y="661"/>
                </a:lnTo>
                <a:lnTo>
                  <a:pt x="319" y="661"/>
                </a:lnTo>
                <a:lnTo>
                  <a:pt x="319" y="659"/>
                </a:lnTo>
                <a:lnTo>
                  <a:pt x="319" y="659"/>
                </a:lnTo>
                <a:lnTo>
                  <a:pt x="317" y="659"/>
                </a:lnTo>
                <a:lnTo>
                  <a:pt x="317" y="659"/>
                </a:lnTo>
                <a:lnTo>
                  <a:pt x="318" y="661"/>
                </a:lnTo>
                <a:lnTo>
                  <a:pt x="318" y="661"/>
                </a:lnTo>
                <a:lnTo>
                  <a:pt x="317" y="662"/>
                </a:lnTo>
                <a:lnTo>
                  <a:pt x="317" y="662"/>
                </a:lnTo>
                <a:lnTo>
                  <a:pt x="317" y="659"/>
                </a:lnTo>
                <a:lnTo>
                  <a:pt x="317" y="659"/>
                </a:lnTo>
                <a:lnTo>
                  <a:pt x="314" y="661"/>
                </a:lnTo>
                <a:lnTo>
                  <a:pt x="313" y="661"/>
                </a:lnTo>
                <a:lnTo>
                  <a:pt x="313" y="661"/>
                </a:lnTo>
                <a:lnTo>
                  <a:pt x="309" y="663"/>
                </a:lnTo>
                <a:lnTo>
                  <a:pt x="309" y="663"/>
                </a:lnTo>
                <a:lnTo>
                  <a:pt x="306" y="662"/>
                </a:lnTo>
                <a:lnTo>
                  <a:pt x="306" y="662"/>
                </a:lnTo>
                <a:lnTo>
                  <a:pt x="295" y="664"/>
                </a:lnTo>
                <a:lnTo>
                  <a:pt x="295" y="664"/>
                </a:lnTo>
                <a:lnTo>
                  <a:pt x="290" y="666"/>
                </a:lnTo>
                <a:lnTo>
                  <a:pt x="290" y="666"/>
                </a:lnTo>
                <a:lnTo>
                  <a:pt x="288" y="666"/>
                </a:lnTo>
                <a:lnTo>
                  <a:pt x="288" y="666"/>
                </a:lnTo>
                <a:lnTo>
                  <a:pt x="285" y="667"/>
                </a:lnTo>
                <a:lnTo>
                  <a:pt x="284" y="667"/>
                </a:lnTo>
                <a:lnTo>
                  <a:pt x="284" y="667"/>
                </a:lnTo>
                <a:lnTo>
                  <a:pt x="280" y="666"/>
                </a:lnTo>
                <a:lnTo>
                  <a:pt x="280" y="666"/>
                </a:lnTo>
                <a:lnTo>
                  <a:pt x="277" y="666"/>
                </a:lnTo>
                <a:lnTo>
                  <a:pt x="277" y="666"/>
                </a:lnTo>
                <a:lnTo>
                  <a:pt x="275" y="667"/>
                </a:lnTo>
                <a:lnTo>
                  <a:pt x="275" y="667"/>
                </a:lnTo>
                <a:lnTo>
                  <a:pt x="274" y="667"/>
                </a:lnTo>
                <a:lnTo>
                  <a:pt x="274" y="667"/>
                </a:lnTo>
                <a:lnTo>
                  <a:pt x="272" y="668"/>
                </a:lnTo>
                <a:lnTo>
                  <a:pt x="272" y="668"/>
                </a:lnTo>
                <a:lnTo>
                  <a:pt x="268" y="668"/>
                </a:lnTo>
                <a:lnTo>
                  <a:pt x="268" y="668"/>
                </a:lnTo>
                <a:lnTo>
                  <a:pt x="265" y="669"/>
                </a:lnTo>
                <a:lnTo>
                  <a:pt x="261" y="671"/>
                </a:lnTo>
                <a:lnTo>
                  <a:pt x="259" y="669"/>
                </a:lnTo>
                <a:lnTo>
                  <a:pt x="259" y="669"/>
                </a:lnTo>
                <a:lnTo>
                  <a:pt x="256" y="672"/>
                </a:lnTo>
                <a:lnTo>
                  <a:pt x="251" y="672"/>
                </a:lnTo>
                <a:lnTo>
                  <a:pt x="251" y="672"/>
                </a:lnTo>
                <a:lnTo>
                  <a:pt x="248" y="672"/>
                </a:lnTo>
                <a:lnTo>
                  <a:pt x="248" y="672"/>
                </a:lnTo>
                <a:lnTo>
                  <a:pt x="239" y="674"/>
                </a:lnTo>
                <a:lnTo>
                  <a:pt x="230" y="676"/>
                </a:lnTo>
                <a:lnTo>
                  <a:pt x="230" y="676"/>
                </a:lnTo>
                <a:lnTo>
                  <a:pt x="228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8" y="676"/>
                </a:lnTo>
                <a:lnTo>
                  <a:pt x="228" y="676"/>
                </a:lnTo>
                <a:lnTo>
                  <a:pt x="225" y="677"/>
                </a:lnTo>
                <a:lnTo>
                  <a:pt x="222" y="677"/>
                </a:lnTo>
                <a:lnTo>
                  <a:pt x="222" y="676"/>
                </a:lnTo>
                <a:lnTo>
                  <a:pt x="222" y="676"/>
                </a:lnTo>
                <a:lnTo>
                  <a:pt x="221" y="677"/>
                </a:lnTo>
                <a:lnTo>
                  <a:pt x="219" y="677"/>
                </a:lnTo>
                <a:lnTo>
                  <a:pt x="219" y="677"/>
                </a:lnTo>
                <a:lnTo>
                  <a:pt x="216" y="678"/>
                </a:lnTo>
                <a:lnTo>
                  <a:pt x="214" y="679"/>
                </a:lnTo>
                <a:lnTo>
                  <a:pt x="214" y="679"/>
                </a:lnTo>
                <a:lnTo>
                  <a:pt x="214" y="678"/>
                </a:lnTo>
                <a:lnTo>
                  <a:pt x="215" y="678"/>
                </a:lnTo>
                <a:lnTo>
                  <a:pt x="215" y="678"/>
                </a:lnTo>
                <a:lnTo>
                  <a:pt x="214" y="677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3" y="677"/>
                </a:lnTo>
                <a:lnTo>
                  <a:pt x="213" y="677"/>
                </a:lnTo>
                <a:lnTo>
                  <a:pt x="214" y="674"/>
                </a:lnTo>
                <a:lnTo>
                  <a:pt x="214" y="674"/>
                </a:lnTo>
                <a:lnTo>
                  <a:pt x="211" y="674"/>
                </a:lnTo>
                <a:lnTo>
                  <a:pt x="210" y="674"/>
                </a:lnTo>
                <a:lnTo>
                  <a:pt x="210" y="674"/>
                </a:lnTo>
                <a:lnTo>
                  <a:pt x="210" y="673"/>
                </a:lnTo>
                <a:lnTo>
                  <a:pt x="209" y="673"/>
                </a:lnTo>
                <a:lnTo>
                  <a:pt x="208" y="673"/>
                </a:lnTo>
                <a:lnTo>
                  <a:pt x="208" y="673"/>
                </a:lnTo>
                <a:lnTo>
                  <a:pt x="210" y="676"/>
                </a:lnTo>
                <a:lnTo>
                  <a:pt x="210" y="677"/>
                </a:lnTo>
                <a:lnTo>
                  <a:pt x="211" y="678"/>
                </a:lnTo>
                <a:lnTo>
                  <a:pt x="211" y="678"/>
                </a:lnTo>
                <a:lnTo>
                  <a:pt x="210" y="679"/>
                </a:lnTo>
                <a:lnTo>
                  <a:pt x="209" y="681"/>
                </a:lnTo>
                <a:lnTo>
                  <a:pt x="209" y="681"/>
                </a:lnTo>
                <a:lnTo>
                  <a:pt x="207" y="678"/>
                </a:lnTo>
                <a:lnTo>
                  <a:pt x="207" y="678"/>
                </a:lnTo>
                <a:lnTo>
                  <a:pt x="205" y="678"/>
                </a:lnTo>
                <a:lnTo>
                  <a:pt x="205" y="679"/>
                </a:lnTo>
                <a:lnTo>
                  <a:pt x="207" y="681"/>
                </a:lnTo>
                <a:lnTo>
                  <a:pt x="208" y="681"/>
                </a:lnTo>
                <a:lnTo>
                  <a:pt x="208" y="681"/>
                </a:lnTo>
                <a:lnTo>
                  <a:pt x="207" y="681"/>
                </a:lnTo>
                <a:lnTo>
                  <a:pt x="205" y="681"/>
                </a:lnTo>
                <a:lnTo>
                  <a:pt x="203" y="678"/>
                </a:lnTo>
                <a:lnTo>
                  <a:pt x="203" y="678"/>
                </a:lnTo>
                <a:lnTo>
                  <a:pt x="202" y="679"/>
                </a:lnTo>
                <a:lnTo>
                  <a:pt x="201" y="681"/>
                </a:lnTo>
                <a:lnTo>
                  <a:pt x="201" y="682"/>
                </a:lnTo>
                <a:lnTo>
                  <a:pt x="201" y="682"/>
                </a:lnTo>
                <a:lnTo>
                  <a:pt x="199" y="682"/>
                </a:lnTo>
                <a:lnTo>
                  <a:pt x="199" y="683"/>
                </a:lnTo>
                <a:lnTo>
                  <a:pt x="199" y="683"/>
                </a:lnTo>
                <a:lnTo>
                  <a:pt x="197" y="682"/>
                </a:lnTo>
                <a:lnTo>
                  <a:pt x="196" y="682"/>
                </a:lnTo>
                <a:lnTo>
                  <a:pt x="194" y="681"/>
                </a:lnTo>
                <a:lnTo>
                  <a:pt x="194" y="681"/>
                </a:lnTo>
                <a:lnTo>
                  <a:pt x="197" y="681"/>
                </a:lnTo>
                <a:lnTo>
                  <a:pt x="197" y="681"/>
                </a:lnTo>
                <a:lnTo>
                  <a:pt x="197" y="682"/>
                </a:lnTo>
                <a:lnTo>
                  <a:pt x="201" y="682"/>
                </a:lnTo>
                <a:lnTo>
                  <a:pt x="201" y="682"/>
                </a:lnTo>
                <a:lnTo>
                  <a:pt x="199" y="681"/>
                </a:lnTo>
                <a:lnTo>
                  <a:pt x="199" y="681"/>
                </a:lnTo>
                <a:lnTo>
                  <a:pt x="198" y="681"/>
                </a:lnTo>
                <a:lnTo>
                  <a:pt x="197" y="679"/>
                </a:lnTo>
                <a:lnTo>
                  <a:pt x="197" y="679"/>
                </a:lnTo>
                <a:lnTo>
                  <a:pt x="199" y="678"/>
                </a:lnTo>
                <a:lnTo>
                  <a:pt x="201" y="679"/>
                </a:lnTo>
                <a:lnTo>
                  <a:pt x="201" y="679"/>
                </a:lnTo>
                <a:lnTo>
                  <a:pt x="199" y="678"/>
                </a:lnTo>
                <a:lnTo>
                  <a:pt x="199" y="678"/>
                </a:lnTo>
                <a:lnTo>
                  <a:pt x="197" y="676"/>
                </a:lnTo>
                <a:lnTo>
                  <a:pt x="197" y="676"/>
                </a:lnTo>
                <a:lnTo>
                  <a:pt x="194" y="677"/>
                </a:lnTo>
                <a:lnTo>
                  <a:pt x="194" y="677"/>
                </a:lnTo>
                <a:lnTo>
                  <a:pt x="193" y="677"/>
                </a:lnTo>
                <a:lnTo>
                  <a:pt x="193" y="677"/>
                </a:lnTo>
                <a:lnTo>
                  <a:pt x="193" y="676"/>
                </a:lnTo>
                <a:lnTo>
                  <a:pt x="194" y="673"/>
                </a:lnTo>
                <a:lnTo>
                  <a:pt x="196" y="672"/>
                </a:lnTo>
                <a:lnTo>
                  <a:pt x="196" y="671"/>
                </a:lnTo>
                <a:lnTo>
                  <a:pt x="196" y="671"/>
                </a:lnTo>
                <a:lnTo>
                  <a:pt x="198" y="671"/>
                </a:lnTo>
                <a:lnTo>
                  <a:pt x="202" y="669"/>
                </a:lnTo>
                <a:lnTo>
                  <a:pt x="202" y="669"/>
                </a:lnTo>
                <a:lnTo>
                  <a:pt x="201" y="671"/>
                </a:lnTo>
                <a:lnTo>
                  <a:pt x="202" y="672"/>
                </a:lnTo>
                <a:lnTo>
                  <a:pt x="202" y="672"/>
                </a:lnTo>
                <a:lnTo>
                  <a:pt x="203" y="671"/>
                </a:lnTo>
                <a:lnTo>
                  <a:pt x="203" y="669"/>
                </a:lnTo>
                <a:lnTo>
                  <a:pt x="204" y="668"/>
                </a:lnTo>
                <a:lnTo>
                  <a:pt x="205" y="668"/>
                </a:lnTo>
                <a:lnTo>
                  <a:pt x="205" y="668"/>
                </a:lnTo>
                <a:lnTo>
                  <a:pt x="207" y="668"/>
                </a:lnTo>
                <a:lnTo>
                  <a:pt x="205" y="669"/>
                </a:lnTo>
                <a:lnTo>
                  <a:pt x="205" y="669"/>
                </a:lnTo>
                <a:lnTo>
                  <a:pt x="207" y="668"/>
                </a:lnTo>
                <a:lnTo>
                  <a:pt x="208" y="667"/>
                </a:lnTo>
                <a:lnTo>
                  <a:pt x="208" y="667"/>
                </a:lnTo>
                <a:lnTo>
                  <a:pt x="209" y="667"/>
                </a:lnTo>
                <a:lnTo>
                  <a:pt x="210" y="668"/>
                </a:lnTo>
                <a:lnTo>
                  <a:pt x="211" y="668"/>
                </a:lnTo>
                <a:lnTo>
                  <a:pt x="213" y="668"/>
                </a:lnTo>
                <a:lnTo>
                  <a:pt x="213" y="668"/>
                </a:lnTo>
                <a:lnTo>
                  <a:pt x="213" y="667"/>
                </a:lnTo>
                <a:lnTo>
                  <a:pt x="213" y="667"/>
                </a:lnTo>
                <a:lnTo>
                  <a:pt x="211" y="666"/>
                </a:lnTo>
                <a:lnTo>
                  <a:pt x="211" y="666"/>
                </a:lnTo>
                <a:lnTo>
                  <a:pt x="211" y="666"/>
                </a:lnTo>
                <a:lnTo>
                  <a:pt x="213" y="666"/>
                </a:lnTo>
                <a:lnTo>
                  <a:pt x="214" y="666"/>
                </a:lnTo>
                <a:lnTo>
                  <a:pt x="214" y="666"/>
                </a:lnTo>
                <a:lnTo>
                  <a:pt x="214" y="666"/>
                </a:lnTo>
                <a:lnTo>
                  <a:pt x="215" y="666"/>
                </a:lnTo>
                <a:lnTo>
                  <a:pt x="214" y="664"/>
                </a:lnTo>
                <a:lnTo>
                  <a:pt x="213" y="664"/>
                </a:lnTo>
                <a:lnTo>
                  <a:pt x="213" y="664"/>
                </a:lnTo>
                <a:lnTo>
                  <a:pt x="216" y="663"/>
                </a:lnTo>
                <a:lnTo>
                  <a:pt x="217" y="663"/>
                </a:lnTo>
                <a:lnTo>
                  <a:pt x="219" y="662"/>
                </a:lnTo>
                <a:lnTo>
                  <a:pt x="219" y="662"/>
                </a:lnTo>
                <a:lnTo>
                  <a:pt x="217" y="662"/>
                </a:lnTo>
                <a:lnTo>
                  <a:pt x="217" y="662"/>
                </a:lnTo>
                <a:lnTo>
                  <a:pt x="216" y="663"/>
                </a:lnTo>
                <a:lnTo>
                  <a:pt x="215" y="663"/>
                </a:lnTo>
                <a:lnTo>
                  <a:pt x="215" y="663"/>
                </a:lnTo>
                <a:lnTo>
                  <a:pt x="214" y="662"/>
                </a:lnTo>
                <a:lnTo>
                  <a:pt x="214" y="662"/>
                </a:lnTo>
                <a:lnTo>
                  <a:pt x="214" y="661"/>
                </a:lnTo>
                <a:lnTo>
                  <a:pt x="214" y="661"/>
                </a:lnTo>
                <a:lnTo>
                  <a:pt x="213" y="661"/>
                </a:lnTo>
                <a:lnTo>
                  <a:pt x="211" y="662"/>
                </a:lnTo>
                <a:lnTo>
                  <a:pt x="210" y="662"/>
                </a:lnTo>
                <a:lnTo>
                  <a:pt x="209" y="662"/>
                </a:lnTo>
                <a:lnTo>
                  <a:pt x="209" y="662"/>
                </a:lnTo>
                <a:lnTo>
                  <a:pt x="208" y="662"/>
                </a:lnTo>
                <a:lnTo>
                  <a:pt x="207" y="662"/>
                </a:lnTo>
                <a:lnTo>
                  <a:pt x="207" y="662"/>
                </a:lnTo>
                <a:lnTo>
                  <a:pt x="203" y="663"/>
                </a:lnTo>
                <a:lnTo>
                  <a:pt x="203" y="663"/>
                </a:lnTo>
                <a:lnTo>
                  <a:pt x="199" y="662"/>
                </a:lnTo>
                <a:lnTo>
                  <a:pt x="199" y="662"/>
                </a:lnTo>
                <a:lnTo>
                  <a:pt x="199" y="663"/>
                </a:lnTo>
                <a:lnTo>
                  <a:pt x="199" y="663"/>
                </a:lnTo>
                <a:lnTo>
                  <a:pt x="201" y="663"/>
                </a:lnTo>
                <a:lnTo>
                  <a:pt x="201" y="664"/>
                </a:lnTo>
                <a:lnTo>
                  <a:pt x="201" y="664"/>
                </a:lnTo>
                <a:lnTo>
                  <a:pt x="198" y="666"/>
                </a:lnTo>
                <a:lnTo>
                  <a:pt x="196" y="666"/>
                </a:lnTo>
                <a:lnTo>
                  <a:pt x="193" y="666"/>
                </a:lnTo>
                <a:lnTo>
                  <a:pt x="192" y="666"/>
                </a:lnTo>
                <a:lnTo>
                  <a:pt x="192" y="666"/>
                </a:lnTo>
                <a:lnTo>
                  <a:pt x="191" y="666"/>
                </a:lnTo>
                <a:lnTo>
                  <a:pt x="188" y="666"/>
                </a:lnTo>
                <a:lnTo>
                  <a:pt x="188" y="666"/>
                </a:lnTo>
                <a:lnTo>
                  <a:pt x="188" y="664"/>
                </a:lnTo>
                <a:lnTo>
                  <a:pt x="190" y="664"/>
                </a:lnTo>
                <a:lnTo>
                  <a:pt x="191" y="664"/>
                </a:lnTo>
                <a:lnTo>
                  <a:pt x="192" y="664"/>
                </a:lnTo>
                <a:lnTo>
                  <a:pt x="192" y="664"/>
                </a:lnTo>
                <a:lnTo>
                  <a:pt x="185" y="659"/>
                </a:lnTo>
                <a:lnTo>
                  <a:pt x="185" y="659"/>
                </a:lnTo>
                <a:lnTo>
                  <a:pt x="185" y="661"/>
                </a:lnTo>
                <a:lnTo>
                  <a:pt x="185" y="662"/>
                </a:lnTo>
                <a:lnTo>
                  <a:pt x="188" y="662"/>
                </a:lnTo>
                <a:lnTo>
                  <a:pt x="188" y="662"/>
                </a:lnTo>
                <a:lnTo>
                  <a:pt x="187" y="663"/>
                </a:lnTo>
                <a:lnTo>
                  <a:pt x="186" y="664"/>
                </a:lnTo>
                <a:lnTo>
                  <a:pt x="185" y="664"/>
                </a:lnTo>
                <a:lnTo>
                  <a:pt x="185" y="667"/>
                </a:lnTo>
                <a:lnTo>
                  <a:pt x="185" y="667"/>
                </a:lnTo>
                <a:lnTo>
                  <a:pt x="184" y="666"/>
                </a:lnTo>
                <a:lnTo>
                  <a:pt x="184" y="666"/>
                </a:lnTo>
                <a:lnTo>
                  <a:pt x="184" y="666"/>
                </a:lnTo>
                <a:lnTo>
                  <a:pt x="182" y="667"/>
                </a:lnTo>
                <a:lnTo>
                  <a:pt x="181" y="667"/>
                </a:lnTo>
                <a:lnTo>
                  <a:pt x="178" y="667"/>
                </a:lnTo>
                <a:lnTo>
                  <a:pt x="178" y="667"/>
                </a:lnTo>
                <a:lnTo>
                  <a:pt x="178" y="667"/>
                </a:lnTo>
                <a:lnTo>
                  <a:pt x="179" y="667"/>
                </a:lnTo>
                <a:lnTo>
                  <a:pt x="179" y="666"/>
                </a:lnTo>
                <a:lnTo>
                  <a:pt x="179" y="666"/>
                </a:lnTo>
                <a:lnTo>
                  <a:pt x="179" y="666"/>
                </a:lnTo>
                <a:lnTo>
                  <a:pt x="175" y="664"/>
                </a:lnTo>
                <a:lnTo>
                  <a:pt x="175" y="664"/>
                </a:lnTo>
                <a:lnTo>
                  <a:pt x="174" y="664"/>
                </a:lnTo>
                <a:lnTo>
                  <a:pt x="174" y="666"/>
                </a:lnTo>
                <a:lnTo>
                  <a:pt x="174" y="668"/>
                </a:lnTo>
                <a:lnTo>
                  <a:pt x="174" y="668"/>
                </a:lnTo>
                <a:lnTo>
                  <a:pt x="172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7"/>
                </a:lnTo>
                <a:lnTo>
                  <a:pt x="172" y="667"/>
                </a:lnTo>
                <a:lnTo>
                  <a:pt x="173" y="667"/>
                </a:lnTo>
                <a:lnTo>
                  <a:pt x="173" y="667"/>
                </a:lnTo>
                <a:lnTo>
                  <a:pt x="173" y="667"/>
                </a:lnTo>
                <a:lnTo>
                  <a:pt x="172" y="666"/>
                </a:lnTo>
                <a:lnTo>
                  <a:pt x="170" y="666"/>
                </a:lnTo>
                <a:lnTo>
                  <a:pt x="169" y="667"/>
                </a:lnTo>
                <a:lnTo>
                  <a:pt x="168" y="667"/>
                </a:lnTo>
                <a:lnTo>
                  <a:pt x="168" y="667"/>
                </a:lnTo>
                <a:lnTo>
                  <a:pt x="169" y="669"/>
                </a:lnTo>
                <a:lnTo>
                  <a:pt x="164" y="669"/>
                </a:lnTo>
                <a:lnTo>
                  <a:pt x="164" y="669"/>
                </a:lnTo>
                <a:lnTo>
                  <a:pt x="163" y="669"/>
                </a:lnTo>
                <a:lnTo>
                  <a:pt x="166" y="669"/>
                </a:lnTo>
                <a:lnTo>
                  <a:pt x="167" y="668"/>
                </a:lnTo>
                <a:lnTo>
                  <a:pt x="167" y="667"/>
                </a:lnTo>
                <a:lnTo>
                  <a:pt x="167" y="667"/>
                </a:lnTo>
                <a:lnTo>
                  <a:pt x="166" y="667"/>
                </a:lnTo>
                <a:lnTo>
                  <a:pt x="164" y="668"/>
                </a:lnTo>
                <a:lnTo>
                  <a:pt x="161" y="669"/>
                </a:lnTo>
                <a:lnTo>
                  <a:pt x="161" y="669"/>
                </a:lnTo>
                <a:lnTo>
                  <a:pt x="162" y="669"/>
                </a:lnTo>
                <a:lnTo>
                  <a:pt x="161" y="671"/>
                </a:lnTo>
                <a:lnTo>
                  <a:pt x="156" y="671"/>
                </a:lnTo>
                <a:lnTo>
                  <a:pt x="156" y="671"/>
                </a:lnTo>
                <a:lnTo>
                  <a:pt x="156" y="671"/>
                </a:lnTo>
                <a:lnTo>
                  <a:pt x="157" y="671"/>
                </a:lnTo>
                <a:lnTo>
                  <a:pt x="159" y="669"/>
                </a:lnTo>
                <a:lnTo>
                  <a:pt x="159" y="669"/>
                </a:lnTo>
                <a:lnTo>
                  <a:pt x="158" y="668"/>
                </a:lnTo>
                <a:lnTo>
                  <a:pt x="157" y="669"/>
                </a:lnTo>
                <a:lnTo>
                  <a:pt x="153" y="671"/>
                </a:lnTo>
                <a:lnTo>
                  <a:pt x="153" y="671"/>
                </a:lnTo>
                <a:lnTo>
                  <a:pt x="150" y="669"/>
                </a:lnTo>
                <a:lnTo>
                  <a:pt x="147" y="671"/>
                </a:lnTo>
                <a:lnTo>
                  <a:pt x="146" y="672"/>
                </a:lnTo>
                <a:lnTo>
                  <a:pt x="146" y="672"/>
                </a:lnTo>
                <a:lnTo>
                  <a:pt x="147" y="672"/>
                </a:lnTo>
                <a:lnTo>
                  <a:pt x="149" y="672"/>
                </a:lnTo>
                <a:lnTo>
                  <a:pt x="152" y="671"/>
                </a:lnTo>
                <a:lnTo>
                  <a:pt x="152" y="671"/>
                </a:lnTo>
                <a:lnTo>
                  <a:pt x="152" y="672"/>
                </a:lnTo>
                <a:lnTo>
                  <a:pt x="151" y="672"/>
                </a:lnTo>
                <a:lnTo>
                  <a:pt x="150" y="672"/>
                </a:lnTo>
                <a:lnTo>
                  <a:pt x="150" y="672"/>
                </a:lnTo>
                <a:lnTo>
                  <a:pt x="146" y="673"/>
                </a:lnTo>
                <a:lnTo>
                  <a:pt x="145" y="673"/>
                </a:lnTo>
                <a:lnTo>
                  <a:pt x="145" y="674"/>
                </a:lnTo>
                <a:lnTo>
                  <a:pt x="145" y="674"/>
                </a:lnTo>
                <a:lnTo>
                  <a:pt x="140" y="674"/>
                </a:lnTo>
                <a:lnTo>
                  <a:pt x="134" y="674"/>
                </a:lnTo>
                <a:lnTo>
                  <a:pt x="134" y="674"/>
                </a:lnTo>
                <a:lnTo>
                  <a:pt x="134" y="676"/>
                </a:lnTo>
                <a:lnTo>
                  <a:pt x="133" y="676"/>
                </a:lnTo>
                <a:lnTo>
                  <a:pt x="133" y="676"/>
                </a:lnTo>
                <a:lnTo>
                  <a:pt x="132" y="676"/>
                </a:lnTo>
                <a:lnTo>
                  <a:pt x="132" y="674"/>
                </a:lnTo>
                <a:lnTo>
                  <a:pt x="132" y="674"/>
                </a:lnTo>
                <a:lnTo>
                  <a:pt x="129" y="674"/>
                </a:lnTo>
                <a:lnTo>
                  <a:pt x="127" y="674"/>
                </a:lnTo>
                <a:lnTo>
                  <a:pt x="124" y="674"/>
                </a:lnTo>
                <a:lnTo>
                  <a:pt x="121" y="676"/>
                </a:lnTo>
                <a:lnTo>
                  <a:pt x="121" y="676"/>
                </a:lnTo>
                <a:lnTo>
                  <a:pt x="121" y="674"/>
                </a:lnTo>
                <a:lnTo>
                  <a:pt x="122" y="673"/>
                </a:lnTo>
                <a:lnTo>
                  <a:pt x="122" y="673"/>
                </a:lnTo>
                <a:lnTo>
                  <a:pt x="120" y="672"/>
                </a:lnTo>
                <a:lnTo>
                  <a:pt x="120" y="672"/>
                </a:lnTo>
                <a:lnTo>
                  <a:pt x="120" y="673"/>
                </a:lnTo>
                <a:lnTo>
                  <a:pt x="120" y="674"/>
                </a:lnTo>
                <a:lnTo>
                  <a:pt x="120" y="674"/>
                </a:lnTo>
                <a:lnTo>
                  <a:pt x="118" y="676"/>
                </a:lnTo>
                <a:lnTo>
                  <a:pt x="117" y="676"/>
                </a:lnTo>
                <a:lnTo>
                  <a:pt x="114" y="677"/>
                </a:lnTo>
                <a:lnTo>
                  <a:pt x="114" y="677"/>
                </a:lnTo>
                <a:lnTo>
                  <a:pt x="114" y="678"/>
                </a:lnTo>
                <a:lnTo>
                  <a:pt x="115" y="678"/>
                </a:lnTo>
                <a:lnTo>
                  <a:pt x="115" y="678"/>
                </a:lnTo>
                <a:lnTo>
                  <a:pt x="112" y="678"/>
                </a:lnTo>
                <a:lnTo>
                  <a:pt x="109" y="679"/>
                </a:lnTo>
                <a:lnTo>
                  <a:pt x="109" y="679"/>
                </a:lnTo>
                <a:lnTo>
                  <a:pt x="110" y="678"/>
                </a:lnTo>
                <a:lnTo>
                  <a:pt x="109" y="677"/>
                </a:lnTo>
                <a:lnTo>
                  <a:pt x="108" y="676"/>
                </a:lnTo>
                <a:lnTo>
                  <a:pt x="108" y="676"/>
                </a:lnTo>
                <a:lnTo>
                  <a:pt x="108" y="674"/>
                </a:lnTo>
                <a:lnTo>
                  <a:pt x="109" y="676"/>
                </a:lnTo>
                <a:lnTo>
                  <a:pt x="110" y="676"/>
                </a:lnTo>
                <a:lnTo>
                  <a:pt x="110" y="676"/>
                </a:lnTo>
                <a:lnTo>
                  <a:pt x="110" y="674"/>
                </a:lnTo>
                <a:lnTo>
                  <a:pt x="109" y="674"/>
                </a:lnTo>
                <a:lnTo>
                  <a:pt x="109" y="674"/>
                </a:lnTo>
                <a:lnTo>
                  <a:pt x="108" y="674"/>
                </a:lnTo>
                <a:lnTo>
                  <a:pt x="108" y="676"/>
                </a:lnTo>
                <a:lnTo>
                  <a:pt x="108" y="677"/>
                </a:lnTo>
                <a:lnTo>
                  <a:pt x="108" y="678"/>
                </a:lnTo>
                <a:lnTo>
                  <a:pt x="108" y="678"/>
                </a:lnTo>
                <a:lnTo>
                  <a:pt x="104" y="677"/>
                </a:lnTo>
                <a:lnTo>
                  <a:pt x="100" y="677"/>
                </a:lnTo>
                <a:lnTo>
                  <a:pt x="100" y="676"/>
                </a:lnTo>
                <a:lnTo>
                  <a:pt x="100" y="676"/>
                </a:lnTo>
                <a:lnTo>
                  <a:pt x="97" y="676"/>
                </a:lnTo>
                <a:lnTo>
                  <a:pt x="95" y="677"/>
                </a:lnTo>
                <a:lnTo>
                  <a:pt x="93" y="677"/>
                </a:lnTo>
                <a:lnTo>
                  <a:pt x="93" y="677"/>
                </a:lnTo>
                <a:lnTo>
                  <a:pt x="93" y="676"/>
                </a:lnTo>
                <a:lnTo>
                  <a:pt x="93" y="676"/>
                </a:lnTo>
                <a:lnTo>
                  <a:pt x="92" y="674"/>
                </a:lnTo>
                <a:lnTo>
                  <a:pt x="92" y="674"/>
                </a:lnTo>
                <a:lnTo>
                  <a:pt x="92" y="673"/>
                </a:lnTo>
                <a:lnTo>
                  <a:pt x="92" y="672"/>
                </a:lnTo>
                <a:lnTo>
                  <a:pt x="91" y="672"/>
                </a:lnTo>
                <a:lnTo>
                  <a:pt x="91" y="672"/>
                </a:lnTo>
                <a:lnTo>
                  <a:pt x="91" y="673"/>
                </a:lnTo>
                <a:lnTo>
                  <a:pt x="91" y="673"/>
                </a:lnTo>
                <a:lnTo>
                  <a:pt x="92" y="674"/>
                </a:lnTo>
                <a:lnTo>
                  <a:pt x="92" y="677"/>
                </a:lnTo>
                <a:lnTo>
                  <a:pt x="92" y="677"/>
                </a:lnTo>
                <a:lnTo>
                  <a:pt x="91" y="676"/>
                </a:lnTo>
                <a:lnTo>
                  <a:pt x="89" y="676"/>
                </a:lnTo>
                <a:lnTo>
                  <a:pt x="89" y="674"/>
                </a:lnTo>
                <a:lnTo>
                  <a:pt x="87" y="674"/>
                </a:lnTo>
                <a:lnTo>
                  <a:pt x="87" y="674"/>
                </a:lnTo>
                <a:lnTo>
                  <a:pt x="87" y="674"/>
                </a:lnTo>
                <a:lnTo>
                  <a:pt x="88" y="676"/>
                </a:lnTo>
                <a:lnTo>
                  <a:pt x="88" y="676"/>
                </a:lnTo>
                <a:lnTo>
                  <a:pt x="87" y="676"/>
                </a:lnTo>
                <a:lnTo>
                  <a:pt x="86" y="676"/>
                </a:lnTo>
                <a:lnTo>
                  <a:pt x="83" y="673"/>
                </a:lnTo>
                <a:lnTo>
                  <a:pt x="83" y="673"/>
                </a:lnTo>
                <a:lnTo>
                  <a:pt x="79" y="673"/>
                </a:lnTo>
                <a:lnTo>
                  <a:pt x="79" y="673"/>
                </a:lnTo>
                <a:lnTo>
                  <a:pt x="76" y="672"/>
                </a:lnTo>
                <a:lnTo>
                  <a:pt x="74" y="672"/>
                </a:lnTo>
                <a:lnTo>
                  <a:pt x="74" y="672"/>
                </a:lnTo>
                <a:lnTo>
                  <a:pt x="75" y="671"/>
                </a:lnTo>
                <a:lnTo>
                  <a:pt x="75" y="671"/>
                </a:lnTo>
                <a:lnTo>
                  <a:pt x="74" y="671"/>
                </a:lnTo>
                <a:lnTo>
                  <a:pt x="72" y="671"/>
                </a:lnTo>
                <a:lnTo>
                  <a:pt x="71" y="669"/>
                </a:lnTo>
                <a:lnTo>
                  <a:pt x="71" y="669"/>
                </a:lnTo>
                <a:lnTo>
                  <a:pt x="72" y="668"/>
                </a:lnTo>
                <a:lnTo>
                  <a:pt x="72" y="669"/>
                </a:lnTo>
                <a:lnTo>
                  <a:pt x="74" y="668"/>
                </a:lnTo>
                <a:lnTo>
                  <a:pt x="74" y="668"/>
                </a:lnTo>
                <a:lnTo>
                  <a:pt x="72" y="668"/>
                </a:lnTo>
                <a:lnTo>
                  <a:pt x="72" y="668"/>
                </a:lnTo>
                <a:lnTo>
                  <a:pt x="71" y="668"/>
                </a:lnTo>
                <a:lnTo>
                  <a:pt x="70" y="668"/>
                </a:lnTo>
                <a:lnTo>
                  <a:pt x="70" y="668"/>
                </a:lnTo>
                <a:lnTo>
                  <a:pt x="71" y="669"/>
                </a:lnTo>
                <a:lnTo>
                  <a:pt x="71" y="671"/>
                </a:lnTo>
                <a:lnTo>
                  <a:pt x="71" y="672"/>
                </a:lnTo>
                <a:lnTo>
                  <a:pt x="71" y="672"/>
                </a:lnTo>
                <a:lnTo>
                  <a:pt x="69" y="671"/>
                </a:lnTo>
                <a:lnTo>
                  <a:pt x="69" y="671"/>
                </a:lnTo>
                <a:lnTo>
                  <a:pt x="70" y="671"/>
                </a:lnTo>
                <a:lnTo>
                  <a:pt x="70" y="671"/>
                </a:lnTo>
                <a:lnTo>
                  <a:pt x="69" y="667"/>
                </a:lnTo>
                <a:lnTo>
                  <a:pt x="66" y="664"/>
                </a:lnTo>
                <a:lnTo>
                  <a:pt x="66" y="664"/>
                </a:lnTo>
                <a:lnTo>
                  <a:pt x="65" y="664"/>
                </a:lnTo>
                <a:lnTo>
                  <a:pt x="65" y="666"/>
                </a:lnTo>
                <a:lnTo>
                  <a:pt x="65" y="666"/>
                </a:lnTo>
                <a:lnTo>
                  <a:pt x="64" y="666"/>
                </a:lnTo>
                <a:lnTo>
                  <a:pt x="64" y="666"/>
                </a:lnTo>
                <a:lnTo>
                  <a:pt x="62" y="662"/>
                </a:lnTo>
                <a:lnTo>
                  <a:pt x="63" y="661"/>
                </a:lnTo>
                <a:lnTo>
                  <a:pt x="63" y="661"/>
                </a:lnTo>
                <a:lnTo>
                  <a:pt x="62" y="659"/>
                </a:lnTo>
                <a:lnTo>
                  <a:pt x="60" y="659"/>
                </a:lnTo>
                <a:lnTo>
                  <a:pt x="60" y="659"/>
                </a:lnTo>
                <a:lnTo>
                  <a:pt x="60" y="657"/>
                </a:lnTo>
                <a:lnTo>
                  <a:pt x="59" y="656"/>
                </a:lnTo>
                <a:lnTo>
                  <a:pt x="58" y="657"/>
                </a:lnTo>
                <a:lnTo>
                  <a:pt x="58" y="657"/>
                </a:lnTo>
                <a:lnTo>
                  <a:pt x="58" y="659"/>
                </a:lnTo>
                <a:lnTo>
                  <a:pt x="58" y="659"/>
                </a:lnTo>
                <a:lnTo>
                  <a:pt x="57" y="658"/>
                </a:lnTo>
                <a:lnTo>
                  <a:pt x="57" y="658"/>
                </a:lnTo>
                <a:lnTo>
                  <a:pt x="57" y="659"/>
                </a:lnTo>
                <a:lnTo>
                  <a:pt x="58" y="662"/>
                </a:lnTo>
                <a:lnTo>
                  <a:pt x="58" y="662"/>
                </a:lnTo>
                <a:lnTo>
                  <a:pt x="62" y="664"/>
                </a:lnTo>
                <a:lnTo>
                  <a:pt x="62" y="664"/>
                </a:lnTo>
                <a:lnTo>
                  <a:pt x="60" y="664"/>
                </a:lnTo>
                <a:lnTo>
                  <a:pt x="59" y="664"/>
                </a:lnTo>
                <a:lnTo>
                  <a:pt x="57" y="662"/>
                </a:lnTo>
                <a:lnTo>
                  <a:pt x="57" y="662"/>
                </a:lnTo>
                <a:lnTo>
                  <a:pt x="53" y="657"/>
                </a:lnTo>
                <a:lnTo>
                  <a:pt x="56" y="656"/>
                </a:lnTo>
                <a:lnTo>
                  <a:pt x="56" y="656"/>
                </a:lnTo>
                <a:lnTo>
                  <a:pt x="53" y="653"/>
                </a:lnTo>
                <a:lnTo>
                  <a:pt x="52" y="654"/>
                </a:lnTo>
                <a:lnTo>
                  <a:pt x="52" y="654"/>
                </a:lnTo>
                <a:lnTo>
                  <a:pt x="50" y="652"/>
                </a:lnTo>
                <a:lnTo>
                  <a:pt x="50" y="652"/>
                </a:lnTo>
                <a:lnTo>
                  <a:pt x="52" y="652"/>
                </a:lnTo>
                <a:lnTo>
                  <a:pt x="52" y="652"/>
                </a:lnTo>
                <a:lnTo>
                  <a:pt x="50" y="648"/>
                </a:lnTo>
                <a:lnTo>
                  <a:pt x="48" y="644"/>
                </a:lnTo>
                <a:lnTo>
                  <a:pt x="48" y="644"/>
                </a:lnTo>
                <a:lnTo>
                  <a:pt x="50" y="644"/>
                </a:lnTo>
                <a:lnTo>
                  <a:pt x="50" y="644"/>
                </a:lnTo>
                <a:lnTo>
                  <a:pt x="48" y="639"/>
                </a:lnTo>
                <a:lnTo>
                  <a:pt x="48" y="639"/>
                </a:lnTo>
                <a:lnTo>
                  <a:pt x="46" y="633"/>
                </a:lnTo>
                <a:lnTo>
                  <a:pt x="46" y="633"/>
                </a:lnTo>
                <a:lnTo>
                  <a:pt x="43" y="632"/>
                </a:lnTo>
                <a:lnTo>
                  <a:pt x="42" y="628"/>
                </a:lnTo>
                <a:lnTo>
                  <a:pt x="42" y="628"/>
                </a:lnTo>
                <a:lnTo>
                  <a:pt x="42" y="629"/>
                </a:lnTo>
                <a:lnTo>
                  <a:pt x="42" y="631"/>
                </a:lnTo>
                <a:lnTo>
                  <a:pt x="43" y="632"/>
                </a:lnTo>
                <a:lnTo>
                  <a:pt x="42" y="633"/>
                </a:lnTo>
                <a:lnTo>
                  <a:pt x="42" y="633"/>
                </a:lnTo>
                <a:lnTo>
                  <a:pt x="42" y="633"/>
                </a:lnTo>
                <a:lnTo>
                  <a:pt x="41" y="631"/>
                </a:lnTo>
                <a:lnTo>
                  <a:pt x="41" y="627"/>
                </a:lnTo>
                <a:lnTo>
                  <a:pt x="41" y="627"/>
                </a:lnTo>
                <a:lnTo>
                  <a:pt x="42" y="627"/>
                </a:lnTo>
                <a:lnTo>
                  <a:pt x="42" y="628"/>
                </a:lnTo>
                <a:lnTo>
                  <a:pt x="42" y="628"/>
                </a:lnTo>
                <a:lnTo>
                  <a:pt x="42" y="627"/>
                </a:lnTo>
                <a:lnTo>
                  <a:pt x="43" y="627"/>
                </a:lnTo>
                <a:lnTo>
                  <a:pt x="45" y="627"/>
                </a:lnTo>
                <a:lnTo>
                  <a:pt x="45" y="626"/>
                </a:lnTo>
                <a:lnTo>
                  <a:pt x="45" y="626"/>
                </a:lnTo>
                <a:lnTo>
                  <a:pt x="45" y="626"/>
                </a:lnTo>
                <a:lnTo>
                  <a:pt x="43" y="626"/>
                </a:lnTo>
                <a:lnTo>
                  <a:pt x="43" y="626"/>
                </a:lnTo>
                <a:lnTo>
                  <a:pt x="42" y="626"/>
                </a:lnTo>
                <a:lnTo>
                  <a:pt x="42" y="626"/>
                </a:lnTo>
                <a:lnTo>
                  <a:pt x="42" y="623"/>
                </a:lnTo>
                <a:lnTo>
                  <a:pt x="43" y="623"/>
                </a:lnTo>
                <a:lnTo>
                  <a:pt x="43" y="622"/>
                </a:lnTo>
                <a:lnTo>
                  <a:pt x="43" y="621"/>
                </a:lnTo>
                <a:lnTo>
                  <a:pt x="43" y="621"/>
                </a:lnTo>
                <a:lnTo>
                  <a:pt x="43" y="621"/>
                </a:lnTo>
                <a:lnTo>
                  <a:pt x="42" y="621"/>
                </a:lnTo>
                <a:lnTo>
                  <a:pt x="42" y="621"/>
                </a:lnTo>
                <a:lnTo>
                  <a:pt x="41" y="621"/>
                </a:lnTo>
                <a:lnTo>
                  <a:pt x="41" y="621"/>
                </a:lnTo>
                <a:lnTo>
                  <a:pt x="41" y="619"/>
                </a:lnTo>
                <a:lnTo>
                  <a:pt x="41" y="617"/>
                </a:lnTo>
                <a:lnTo>
                  <a:pt x="41" y="617"/>
                </a:lnTo>
                <a:lnTo>
                  <a:pt x="42" y="617"/>
                </a:lnTo>
                <a:lnTo>
                  <a:pt x="42" y="617"/>
                </a:lnTo>
                <a:lnTo>
                  <a:pt x="41" y="612"/>
                </a:lnTo>
                <a:lnTo>
                  <a:pt x="41" y="608"/>
                </a:lnTo>
                <a:lnTo>
                  <a:pt x="41" y="608"/>
                </a:lnTo>
                <a:lnTo>
                  <a:pt x="40" y="608"/>
                </a:lnTo>
                <a:lnTo>
                  <a:pt x="39" y="609"/>
                </a:lnTo>
                <a:lnTo>
                  <a:pt x="39" y="612"/>
                </a:lnTo>
                <a:lnTo>
                  <a:pt x="39" y="612"/>
                </a:lnTo>
                <a:lnTo>
                  <a:pt x="39" y="612"/>
                </a:lnTo>
                <a:lnTo>
                  <a:pt x="37" y="611"/>
                </a:lnTo>
                <a:lnTo>
                  <a:pt x="39" y="608"/>
                </a:lnTo>
                <a:lnTo>
                  <a:pt x="39" y="608"/>
                </a:lnTo>
                <a:lnTo>
                  <a:pt x="37" y="606"/>
                </a:lnTo>
                <a:lnTo>
                  <a:pt x="37" y="604"/>
                </a:lnTo>
                <a:lnTo>
                  <a:pt x="37" y="604"/>
                </a:lnTo>
                <a:lnTo>
                  <a:pt x="39" y="604"/>
                </a:lnTo>
                <a:lnTo>
                  <a:pt x="39" y="604"/>
                </a:lnTo>
                <a:lnTo>
                  <a:pt x="39" y="607"/>
                </a:lnTo>
                <a:lnTo>
                  <a:pt x="39" y="607"/>
                </a:lnTo>
                <a:lnTo>
                  <a:pt x="40" y="606"/>
                </a:lnTo>
                <a:lnTo>
                  <a:pt x="40" y="603"/>
                </a:lnTo>
                <a:lnTo>
                  <a:pt x="40" y="603"/>
                </a:lnTo>
                <a:lnTo>
                  <a:pt x="42" y="604"/>
                </a:lnTo>
                <a:lnTo>
                  <a:pt x="43" y="603"/>
                </a:lnTo>
                <a:lnTo>
                  <a:pt x="43" y="603"/>
                </a:lnTo>
                <a:lnTo>
                  <a:pt x="41" y="603"/>
                </a:lnTo>
                <a:lnTo>
                  <a:pt x="41" y="603"/>
                </a:lnTo>
                <a:lnTo>
                  <a:pt x="40" y="602"/>
                </a:lnTo>
                <a:lnTo>
                  <a:pt x="40" y="602"/>
                </a:lnTo>
                <a:lnTo>
                  <a:pt x="39" y="602"/>
                </a:lnTo>
                <a:lnTo>
                  <a:pt x="39" y="602"/>
                </a:lnTo>
                <a:lnTo>
                  <a:pt x="37" y="603"/>
                </a:lnTo>
                <a:lnTo>
                  <a:pt x="37" y="602"/>
                </a:lnTo>
                <a:lnTo>
                  <a:pt x="37" y="602"/>
                </a:lnTo>
                <a:lnTo>
                  <a:pt x="37" y="602"/>
                </a:lnTo>
                <a:lnTo>
                  <a:pt x="39" y="602"/>
                </a:lnTo>
                <a:lnTo>
                  <a:pt x="39" y="602"/>
                </a:lnTo>
                <a:lnTo>
                  <a:pt x="39" y="598"/>
                </a:lnTo>
                <a:lnTo>
                  <a:pt x="39" y="594"/>
                </a:lnTo>
                <a:lnTo>
                  <a:pt x="39" y="594"/>
                </a:lnTo>
                <a:lnTo>
                  <a:pt x="40" y="594"/>
                </a:lnTo>
                <a:lnTo>
                  <a:pt x="40" y="596"/>
                </a:lnTo>
                <a:lnTo>
                  <a:pt x="40" y="597"/>
                </a:lnTo>
                <a:lnTo>
                  <a:pt x="40" y="597"/>
                </a:lnTo>
                <a:lnTo>
                  <a:pt x="40" y="597"/>
                </a:lnTo>
                <a:lnTo>
                  <a:pt x="41" y="596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0" y="593"/>
                </a:lnTo>
                <a:lnTo>
                  <a:pt x="40" y="593"/>
                </a:lnTo>
                <a:lnTo>
                  <a:pt x="39" y="593"/>
                </a:lnTo>
                <a:lnTo>
                  <a:pt x="39" y="592"/>
                </a:lnTo>
                <a:lnTo>
                  <a:pt x="39" y="592"/>
                </a:lnTo>
                <a:lnTo>
                  <a:pt x="37" y="592"/>
                </a:lnTo>
                <a:lnTo>
                  <a:pt x="37" y="592"/>
                </a:lnTo>
                <a:lnTo>
                  <a:pt x="37" y="588"/>
                </a:lnTo>
                <a:lnTo>
                  <a:pt x="37" y="587"/>
                </a:lnTo>
                <a:lnTo>
                  <a:pt x="37" y="586"/>
                </a:lnTo>
                <a:lnTo>
                  <a:pt x="37" y="586"/>
                </a:lnTo>
                <a:lnTo>
                  <a:pt x="37" y="584"/>
                </a:lnTo>
                <a:lnTo>
                  <a:pt x="37" y="582"/>
                </a:lnTo>
                <a:lnTo>
                  <a:pt x="37" y="574"/>
                </a:lnTo>
                <a:lnTo>
                  <a:pt x="37" y="574"/>
                </a:lnTo>
                <a:lnTo>
                  <a:pt x="37" y="572"/>
                </a:lnTo>
                <a:lnTo>
                  <a:pt x="39" y="569"/>
                </a:lnTo>
                <a:lnTo>
                  <a:pt x="39" y="569"/>
                </a:lnTo>
                <a:lnTo>
                  <a:pt x="39" y="569"/>
                </a:lnTo>
                <a:lnTo>
                  <a:pt x="37" y="568"/>
                </a:lnTo>
                <a:lnTo>
                  <a:pt x="37" y="568"/>
                </a:lnTo>
                <a:lnTo>
                  <a:pt x="39" y="558"/>
                </a:lnTo>
                <a:lnTo>
                  <a:pt x="39" y="554"/>
                </a:lnTo>
                <a:lnTo>
                  <a:pt x="40" y="549"/>
                </a:lnTo>
                <a:lnTo>
                  <a:pt x="40" y="549"/>
                </a:lnTo>
                <a:lnTo>
                  <a:pt x="40" y="549"/>
                </a:lnTo>
                <a:lnTo>
                  <a:pt x="39" y="548"/>
                </a:lnTo>
                <a:lnTo>
                  <a:pt x="39" y="548"/>
                </a:lnTo>
                <a:lnTo>
                  <a:pt x="40" y="547"/>
                </a:lnTo>
                <a:lnTo>
                  <a:pt x="40" y="546"/>
                </a:lnTo>
                <a:lnTo>
                  <a:pt x="40" y="546"/>
                </a:lnTo>
                <a:lnTo>
                  <a:pt x="41" y="546"/>
                </a:lnTo>
                <a:lnTo>
                  <a:pt x="41" y="547"/>
                </a:lnTo>
                <a:lnTo>
                  <a:pt x="42" y="548"/>
                </a:lnTo>
                <a:lnTo>
                  <a:pt x="42" y="548"/>
                </a:lnTo>
                <a:lnTo>
                  <a:pt x="41" y="549"/>
                </a:lnTo>
                <a:lnTo>
                  <a:pt x="40" y="552"/>
                </a:lnTo>
                <a:lnTo>
                  <a:pt x="41" y="553"/>
                </a:lnTo>
                <a:lnTo>
                  <a:pt x="41" y="553"/>
                </a:lnTo>
                <a:lnTo>
                  <a:pt x="41" y="553"/>
                </a:lnTo>
                <a:lnTo>
                  <a:pt x="42" y="552"/>
                </a:lnTo>
                <a:lnTo>
                  <a:pt x="42" y="549"/>
                </a:lnTo>
                <a:lnTo>
                  <a:pt x="42" y="549"/>
                </a:lnTo>
                <a:lnTo>
                  <a:pt x="45" y="549"/>
                </a:lnTo>
                <a:lnTo>
                  <a:pt x="45" y="549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3" y="546"/>
                </a:lnTo>
                <a:lnTo>
                  <a:pt x="43" y="547"/>
                </a:lnTo>
                <a:lnTo>
                  <a:pt x="42" y="547"/>
                </a:lnTo>
                <a:lnTo>
                  <a:pt x="42" y="547"/>
                </a:lnTo>
                <a:lnTo>
                  <a:pt x="41" y="544"/>
                </a:lnTo>
                <a:lnTo>
                  <a:pt x="41" y="543"/>
                </a:lnTo>
                <a:lnTo>
                  <a:pt x="40" y="544"/>
                </a:lnTo>
                <a:lnTo>
                  <a:pt x="40" y="544"/>
                </a:lnTo>
                <a:lnTo>
                  <a:pt x="40" y="542"/>
                </a:lnTo>
                <a:lnTo>
                  <a:pt x="40" y="541"/>
                </a:lnTo>
                <a:lnTo>
                  <a:pt x="41" y="539"/>
                </a:lnTo>
                <a:lnTo>
                  <a:pt x="41" y="539"/>
                </a:lnTo>
                <a:lnTo>
                  <a:pt x="40" y="537"/>
                </a:lnTo>
                <a:lnTo>
                  <a:pt x="40" y="534"/>
                </a:lnTo>
                <a:lnTo>
                  <a:pt x="41" y="528"/>
                </a:lnTo>
                <a:lnTo>
                  <a:pt x="41" y="528"/>
                </a:lnTo>
                <a:lnTo>
                  <a:pt x="40" y="511"/>
                </a:lnTo>
                <a:lnTo>
                  <a:pt x="40" y="511"/>
                </a:lnTo>
                <a:lnTo>
                  <a:pt x="40" y="509"/>
                </a:lnTo>
                <a:lnTo>
                  <a:pt x="41" y="508"/>
                </a:lnTo>
                <a:lnTo>
                  <a:pt x="41" y="508"/>
                </a:lnTo>
                <a:lnTo>
                  <a:pt x="41" y="507"/>
                </a:lnTo>
                <a:lnTo>
                  <a:pt x="41" y="506"/>
                </a:lnTo>
                <a:lnTo>
                  <a:pt x="41" y="506"/>
                </a:lnTo>
                <a:lnTo>
                  <a:pt x="40" y="504"/>
                </a:lnTo>
                <a:lnTo>
                  <a:pt x="40" y="504"/>
                </a:lnTo>
                <a:lnTo>
                  <a:pt x="40" y="503"/>
                </a:lnTo>
                <a:lnTo>
                  <a:pt x="40" y="503"/>
                </a:lnTo>
                <a:lnTo>
                  <a:pt x="41" y="502"/>
                </a:lnTo>
                <a:lnTo>
                  <a:pt x="41" y="503"/>
                </a:lnTo>
                <a:lnTo>
                  <a:pt x="42" y="504"/>
                </a:lnTo>
                <a:lnTo>
                  <a:pt x="42" y="504"/>
                </a:lnTo>
                <a:lnTo>
                  <a:pt x="43" y="506"/>
                </a:lnTo>
                <a:lnTo>
                  <a:pt x="43" y="506"/>
                </a:lnTo>
                <a:lnTo>
                  <a:pt x="43" y="508"/>
                </a:lnTo>
                <a:lnTo>
                  <a:pt x="43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7"/>
                </a:lnTo>
                <a:lnTo>
                  <a:pt x="45" y="507"/>
                </a:lnTo>
                <a:lnTo>
                  <a:pt x="46" y="507"/>
                </a:lnTo>
                <a:lnTo>
                  <a:pt x="46" y="506"/>
                </a:lnTo>
                <a:lnTo>
                  <a:pt x="46" y="504"/>
                </a:lnTo>
                <a:lnTo>
                  <a:pt x="46" y="504"/>
                </a:lnTo>
                <a:lnTo>
                  <a:pt x="46" y="504"/>
                </a:lnTo>
                <a:lnTo>
                  <a:pt x="45" y="506"/>
                </a:lnTo>
                <a:lnTo>
                  <a:pt x="45" y="507"/>
                </a:lnTo>
                <a:lnTo>
                  <a:pt x="45" y="507"/>
                </a:lnTo>
                <a:lnTo>
                  <a:pt x="45" y="507"/>
                </a:lnTo>
                <a:lnTo>
                  <a:pt x="45" y="502"/>
                </a:lnTo>
                <a:lnTo>
                  <a:pt x="46" y="497"/>
                </a:lnTo>
                <a:lnTo>
                  <a:pt x="46" y="497"/>
                </a:lnTo>
                <a:lnTo>
                  <a:pt x="45" y="498"/>
                </a:lnTo>
                <a:lnTo>
                  <a:pt x="45" y="499"/>
                </a:lnTo>
                <a:lnTo>
                  <a:pt x="45" y="501"/>
                </a:lnTo>
                <a:lnTo>
                  <a:pt x="43" y="502"/>
                </a:lnTo>
                <a:lnTo>
                  <a:pt x="43" y="502"/>
                </a:lnTo>
                <a:lnTo>
                  <a:pt x="42" y="502"/>
                </a:lnTo>
                <a:lnTo>
                  <a:pt x="41" y="502"/>
                </a:lnTo>
                <a:lnTo>
                  <a:pt x="40" y="501"/>
                </a:lnTo>
                <a:lnTo>
                  <a:pt x="40" y="501"/>
                </a:lnTo>
                <a:lnTo>
                  <a:pt x="40" y="493"/>
                </a:lnTo>
                <a:lnTo>
                  <a:pt x="41" y="486"/>
                </a:lnTo>
                <a:lnTo>
                  <a:pt x="41" y="486"/>
                </a:lnTo>
                <a:lnTo>
                  <a:pt x="40" y="479"/>
                </a:lnTo>
                <a:lnTo>
                  <a:pt x="41" y="474"/>
                </a:lnTo>
                <a:lnTo>
                  <a:pt x="41" y="474"/>
                </a:lnTo>
                <a:lnTo>
                  <a:pt x="39" y="474"/>
                </a:lnTo>
                <a:lnTo>
                  <a:pt x="37" y="476"/>
                </a:lnTo>
                <a:lnTo>
                  <a:pt x="37" y="476"/>
                </a:lnTo>
                <a:lnTo>
                  <a:pt x="37" y="476"/>
                </a:lnTo>
                <a:lnTo>
                  <a:pt x="36" y="474"/>
                </a:lnTo>
                <a:lnTo>
                  <a:pt x="36" y="473"/>
                </a:lnTo>
                <a:lnTo>
                  <a:pt x="36" y="473"/>
                </a:lnTo>
                <a:lnTo>
                  <a:pt x="35" y="473"/>
                </a:lnTo>
                <a:lnTo>
                  <a:pt x="35" y="474"/>
                </a:lnTo>
                <a:lnTo>
                  <a:pt x="36" y="476"/>
                </a:lnTo>
                <a:lnTo>
                  <a:pt x="36" y="476"/>
                </a:lnTo>
                <a:lnTo>
                  <a:pt x="35" y="482"/>
                </a:lnTo>
                <a:lnTo>
                  <a:pt x="35" y="482"/>
                </a:ln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36" y="486"/>
                </a:lnTo>
                <a:lnTo>
                  <a:pt x="35" y="488"/>
                </a:lnTo>
                <a:lnTo>
                  <a:pt x="35" y="488"/>
                </a:lnTo>
                <a:lnTo>
                  <a:pt x="35" y="488"/>
                </a:lnTo>
                <a:lnTo>
                  <a:pt x="36" y="488"/>
                </a:lnTo>
                <a:lnTo>
                  <a:pt x="36" y="488"/>
                </a:lnTo>
                <a:lnTo>
                  <a:pt x="37" y="488"/>
                </a:lnTo>
                <a:lnTo>
                  <a:pt x="37" y="488"/>
                </a:lnTo>
                <a:lnTo>
                  <a:pt x="36" y="492"/>
                </a:lnTo>
                <a:lnTo>
                  <a:pt x="36" y="494"/>
                </a:lnTo>
                <a:lnTo>
                  <a:pt x="36" y="498"/>
                </a:lnTo>
                <a:lnTo>
                  <a:pt x="36" y="501"/>
                </a:lnTo>
                <a:lnTo>
                  <a:pt x="36" y="501"/>
                </a:lnTo>
                <a:lnTo>
                  <a:pt x="35" y="501"/>
                </a:lnTo>
                <a:lnTo>
                  <a:pt x="34" y="502"/>
                </a:lnTo>
                <a:lnTo>
                  <a:pt x="34" y="503"/>
                </a:lnTo>
                <a:lnTo>
                  <a:pt x="33" y="504"/>
                </a:lnTo>
                <a:lnTo>
                  <a:pt x="33" y="504"/>
                </a:lnTo>
                <a:lnTo>
                  <a:pt x="33" y="504"/>
                </a:lnTo>
                <a:lnTo>
                  <a:pt x="34" y="504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4"/>
                </a:lnTo>
                <a:lnTo>
                  <a:pt x="35" y="504"/>
                </a:lnTo>
                <a:lnTo>
                  <a:pt x="36" y="503"/>
                </a:lnTo>
                <a:lnTo>
                  <a:pt x="36" y="504"/>
                </a:lnTo>
                <a:lnTo>
                  <a:pt x="36" y="506"/>
                </a:lnTo>
                <a:lnTo>
                  <a:pt x="36" y="506"/>
                </a:lnTo>
                <a:lnTo>
                  <a:pt x="35" y="508"/>
                </a:lnTo>
                <a:lnTo>
                  <a:pt x="34" y="511"/>
                </a:lnTo>
                <a:lnTo>
                  <a:pt x="34" y="511"/>
                </a:lnTo>
                <a:lnTo>
                  <a:pt x="35" y="511"/>
                </a:lnTo>
                <a:lnTo>
                  <a:pt x="35" y="509"/>
                </a:lnTo>
                <a:lnTo>
                  <a:pt x="35" y="508"/>
                </a:lnTo>
                <a:lnTo>
                  <a:pt x="35" y="508"/>
                </a:lnTo>
                <a:lnTo>
                  <a:pt x="36" y="508"/>
                </a:lnTo>
                <a:lnTo>
                  <a:pt x="36" y="509"/>
                </a:lnTo>
                <a:lnTo>
                  <a:pt x="36" y="511"/>
                </a:lnTo>
                <a:lnTo>
                  <a:pt x="36" y="511"/>
                </a:lnTo>
                <a:lnTo>
                  <a:pt x="36" y="516"/>
                </a:lnTo>
                <a:lnTo>
                  <a:pt x="36" y="521"/>
                </a:lnTo>
                <a:lnTo>
                  <a:pt x="36" y="521"/>
                </a:lnTo>
                <a:lnTo>
                  <a:pt x="35" y="521"/>
                </a:lnTo>
                <a:lnTo>
                  <a:pt x="35" y="519"/>
                </a:lnTo>
                <a:lnTo>
                  <a:pt x="35" y="519"/>
                </a:lnTo>
                <a:lnTo>
                  <a:pt x="34" y="519"/>
                </a:lnTo>
                <a:lnTo>
                  <a:pt x="34" y="521"/>
                </a:lnTo>
                <a:lnTo>
                  <a:pt x="36" y="523"/>
                </a:lnTo>
                <a:lnTo>
                  <a:pt x="36" y="523"/>
                </a:lnTo>
                <a:lnTo>
                  <a:pt x="36" y="526"/>
                </a:lnTo>
                <a:lnTo>
                  <a:pt x="35" y="528"/>
                </a:lnTo>
                <a:lnTo>
                  <a:pt x="34" y="529"/>
                </a:lnTo>
                <a:lnTo>
                  <a:pt x="34" y="532"/>
                </a:lnTo>
                <a:lnTo>
                  <a:pt x="34" y="532"/>
                </a:lnTo>
                <a:lnTo>
                  <a:pt x="35" y="532"/>
                </a:lnTo>
                <a:lnTo>
                  <a:pt x="35" y="531"/>
                </a:lnTo>
                <a:lnTo>
                  <a:pt x="35" y="528"/>
                </a:lnTo>
                <a:lnTo>
                  <a:pt x="35" y="528"/>
                </a:lnTo>
                <a:lnTo>
                  <a:pt x="36" y="532"/>
                </a:lnTo>
                <a:lnTo>
                  <a:pt x="36" y="536"/>
                </a:lnTo>
                <a:lnTo>
                  <a:pt x="36" y="536"/>
                </a:lnTo>
                <a:lnTo>
                  <a:pt x="35" y="542"/>
                </a:lnTo>
                <a:lnTo>
                  <a:pt x="35" y="542"/>
                </a:lnTo>
                <a:lnTo>
                  <a:pt x="36" y="543"/>
                </a:lnTo>
                <a:lnTo>
                  <a:pt x="36" y="543"/>
                </a:lnTo>
                <a:lnTo>
                  <a:pt x="35" y="543"/>
                </a:lnTo>
                <a:lnTo>
                  <a:pt x="35" y="543"/>
                </a:lnTo>
                <a:lnTo>
                  <a:pt x="35" y="543"/>
                </a:lnTo>
                <a:lnTo>
                  <a:pt x="36" y="547"/>
                </a:lnTo>
                <a:lnTo>
                  <a:pt x="36" y="547"/>
                </a:lnTo>
                <a:lnTo>
                  <a:pt x="35" y="549"/>
                </a:lnTo>
                <a:lnTo>
                  <a:pt x="34" y="551"/>
                </a:lnTo>
                <a:lnTo>
                  <a:pt x="34" y="551"/>
                </a:lnTo>
                <a:lnTo>
                  <a:pt x="34" y="552"/>
                </a:lnTo>
                <a:lnTo>
                  <a:pt x="35" y="552"/>
                </a:lnTo>
                <a:lnTo>
                  <a:pt x="35" y="552"/>
                </a:lnTo>
                <a:lnTo>
                  <a:pt x="35" y="559"/>
                </a:lnTo>
                <a:lnTo>
                  <a:pt x="34" y="563"/>
                </a:lnTo>
                <a:lnTo>
                  <a:pt x="33" y="566"/>
                </a:lnTo>
                <a:lnTo>
                  <a:pt x="33" y="566"/>
                </a:lnTo>
                <a:lnTo>
                  <a:pt x="34" y="567"/>
                </a:lnTo>
                <a:lnTo>
                  <a:pt x="34" y="566"/>
                </a:lnTo>
                <a:lnTo>
                  <a:pt x="34" y="566"/>
                </a:lnTo>
                <a:lnTo>
                  <a:pt x="34" y="571"/>
                </a:lnTo>
                <a:lnTo>
                  <a:pt x="31" y="574"/>
                </a:lnTo>
                <a:lnTo>
                  <a:pt x="31" y="574"/>
                </a:lnTo>
                <a:lnTo>
                  <a:pt x="34" y="579"/>
                </a:lnTo>
                <a:lnTo>
                  <a:pt x="34" y="579"/>
                </a:lnTo>
                <a:lnTo>
                  <a:pt x="29" y="596"/>
                </a:lnTo>
                <a:lnTo>
                  <a:pt x="29" y="596"/>
                </a:lnTo>
                <a:lnTo>
                  <a:pt x="27" y="598"/>
                </a:lnTo>
                <a:lnTo>
                  <a:pt x="23" y="598"/>
                </a:lnTo>
                <a:lnTo>
                  <a:pt x="23" y="598"/>
                </a:lnTo>
                <a:lnTo>
                  <a:pt x="24" y="606"/>
                </a:lnTo>
                <a:lnTo>
                  <a:pt x="23" y="613"/>
                </a:lnTo>
                <a:lnTo>
                  <a:pt x="23" y="613"/>
                </a:lnTo>
                <a:lnTo>
                  <a:pt x="25" y="614"/>
                </a:lnTo>
                <a:lnTo>
                  <a:pt x="25" y="614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7" y="617"/>
                </a:lnTo>
                <a:lnTo>
                  <a:pt x="27" y="617"/>
                </a:lnTo>
                <a:lnTo>
                  <a:pt x="27" y="614"/>
                </a:lnTo>
                <a:lnTo>
                  <a:pt x="25" y="613"/>
                </a:lnTo>
                <a:lnTo>
                  <a:pt x="25" y="612"/>
                </a:lnTo>
                <a:lnTo>
                  <a:pt x="25" y="611"/>
                </a:lnTo>
                <a:lnTo>
                  <a:pt x="25" y="611"/>
                </a:lnTo>
                <a:lnTo>
                  <a:pt x="27" y="613"/>
                </a:lnTo>
                <a:lnTo>
                  <a:pt x="28" y="617"/>
                </a:lnTo>
                <a:lnTo>
                  <a:pt x="28" y="617"/>
                </a:lnTo>
                <a:lnTo>
                  <a:pt x="29" y="614"/>
                </a:lnTo>
                <a:lnTo>
                  <a:pt x="29" y="614"/>
                </a:lnTo>
                <a:lnTo>
                  <a:pt x="29" y="616"/>
                </a:lnTo>
                <a:lnTo>
                  <a:pt x="29" y="616"/>
                </a:lnTo>
                <a:lnTo>
                  <a:pt x="29" y="616"/>
                </a:lnTo>
                <a:lnTo>
                  <a:pt x="28" y="617"/>
                </a:lnTo>
                <a:lnTo>
                  <a:pt x="27" y="618"/>
                </a:lnTo>
                <a:lnTo>
                  <a:pt x="27" y="618"/>
                </a:lnTo>
                <a:lnTo>
                  <a:pt x="27" y="621"/>
                </a:lnTo>
                <a:lnTo>
                  <a:pt x="27" y="621"/>
                </a:lnTo>
                <a:lnTo>
                  <a:pt x="27" y="623"/>
                </a:lnTo>
                <a:lnTo>
                  <a:pt x="27" y="623"/>
                </a:lnTo>
                <a:lnTo>
                  <a:pt x="27" y="624"/>
                </a:lnTo>
                <a:lnTo>
                  <a:pt x="28" y="624"/>
                </a:lnTo>
                <a:lnTo>
                  <a:pt x="28" y="627"/>
                </a:lnTo>
                <a:lnTo>
                  <a:pt x="28" y="627"/>
                </a:lnTo>
                <a:lnTo>
                  <a:pt x="27" y="627"/>
                </a:lnTo>
                <a:lnTo>
                  <a:pt x="27" y="628"/>
                </a:lnTo>
                <a:lnTo>
                  <a:pt x="27" y="631"/>
                </a:lnTo>
                <a:lnTo>
                  <a:pt x="25" y="632"/>
                </a:lnTo>
                <a:lnTo>
                  <a:pt x="25" y="632"/>
                </a:lnTo>
                <a:lnTo>
                  <a:pt x="25" y="632"/>
                </a:lnTo>
                <a:lnTo>
                  <a:pt x="27" y="632"/>
                </a:lnTo>
                <a:lnTo>
                  <a:pt x="28" y="631"/>
                </a:lnTo>
                <a:lnTo>
                  <a:pt x="28" y="632"/>
                </a:lnTo>
                <a:lnTo>
                  <a:pt x="28" y="632"/>
                </a:lnTo>
                <a:lnTo>
                  <a:pt x="28" y="634"/>
                </a:lnTo>
                <a:lnTo>
                  <a:pt x="28" y="634"/>
                </a:lnTo>
                <a:lnTo>
                  <a:pt x="27" y="634"/>
                </a:lnTo>
                <a:lnTo>
                  <a:pt x="27" y="634"/>
                </a:lnTo>
                <a:lnTo>
                  <a:pt x="28" y="636"/>
                </a:lnTo>
                <a:lnTo>
                  <a:pt x="28" y="638"/>
                </a:lnTo>
                <a:lnTo>
                  <a:pt x="29" y="639"/>
                </a:lnTo>
                <a:lnTo>
                  <a:pt x="30" y="639"/>
                </a:lnTo>
                <a:lnTo>
                  <a:pt x="30" y="639"/>
                </a:lnTo>
                <a:lnTo>
                  <a:pt x="30" y="638"/>
                </a:lnTo>
                <a:lnTo>
                  <a:pt x="29" y="637"/>
                </a:lnTo>
                <a:lnTo>
                  <a:pt x="29" y="636"/>
                </a:lnTo>
                <a:lnTo>
                  <a:pt x="29" y="636"/>
                </a:lnTo>
                <a:lnTo>
                  <a:pt x="29" y="636"/>
                </a:lnTo>
                <a:lnTo>
                  <a:pt x="30" y="636"/>
                </a:lnTo>
                <a:lnTo>
                  <a:pt x="30" y="637"/>
                </a:lnTo>
                <a:lnTo>
                  <a:pt x="31" y="639"/>
                </a:lnTo>
                <a:lnTo>
                  <a:pt x="31" y="639"/>
                </a:lnTo>
                <a:lnTo>
                  <a:pt x="33" y="642"/>
                </a:lnTo>
                <a:lnTo>
                  <a:pt x="33" y="642"/>
                </a:lnTo>
                <a:lnTo>
                  <a:pt x="35" y="648"/>
                </a:lnTo>
                <a:lnTo>
                  <a:pt x="35" y="648"/>
                </a:lnTo>
                <a:lnTo>
                  <a:pt x="36" y="651"/>
                </a:lnTo>
                <a:lnTo>
                  <a:pt x="36" y="653"/>
                </a:lnTo>
                <a:lnTo>
                  <a:pt x="36" y="653"/>
                </a:lnTo>
                <a:lnTo>
                  <a:pt x="39" y="657"/>
                </a:lnTo>
                <a:lnTo>
                  <a:pt x="41" y="662"/>
                </a:lnTo>
                <a:lnTo>
                  <a:pt x="41" y="662"/>
                </a:lnTo>
                <a:lnTo>
                  <a:pt x="46" y="664"/>
                </a:lnTo>
                <a:lnTo>
                  <a:pt x="46" y="664"/>
                </a:lnTo>
                <a:lnTo>
                  <a:pt x="45" y="662"/>
                </a:lnTo>
                <a:lnTo>
                  <a:pt x="42" y="661"/>
                </a:lnTo>
                <a:lnTo>
                  <a:pt x="41" y="658"/>
                </a:lnTo>
                <a:lnTo>
                  <a:pt x="40" y="657"/>
                </a:lnTo>
                <a:lnTo>
                  <a:pt x="40" y="657"/>
                </a:lnTo>
                <a:lnTo>
                  <a:pt x="42" y="657"/>
                </a:lnTo>
                <a:lnTo>
                  <a:pt x="43" y="658"/>
                </a:lnTo>
                <a:lnTo>
                  <a:pt x="46" y="662"/>
                </a:lnTo>
                <a:lnTo>
                  <a:pt x="46" y="662"/>
                </a:lnTo>
                <a:lnTo>
                  <a:pt x="47" y="666"/>
                </a:lnTo>
                <a:lnTo>
                  <a:pt x="51" y="669"/>
                </a:lnTo>
                <a:lnTo>
                  <a:pt x="51" y="669"/>
                </a:lnTo>
                <a:lnTo>
                  <a:pt x="51" y="669"/>
                </a:lnTo>
                <a:lnTo>
                  <a:pt x="50" y="669"/>
                </a:lnTo>
                <a:lnTo>
                  <a:pt x="47" y="669"/>
                </a:lnTo>
                <a:lnTo>
                  <a:pt x="47" y="669"/>
                </a:lnTo>
                <a:lnTo>
                  <a:pt x="51" y="671"/>
                </a:lnTo>
                <a:lnTo>
                  <a:pt x="53" y="672"/>
                </a:lnTo>
                <a:lnTo>
                  <a:pt x="53" y="672"/>
                </a:lnTo>
                <a:lnTo>
                  <a:pt x="54" y="673"/>
                </a:lnTo>
                <a:lnTo>
                  <a:pt x="56" y="674"/>
                </a:lnTo>
                <a:lnTo>
                  <a:pt x="58" y="677"/>
                </a:lnTo>
                <a:lnTo>
                  <a:pt x="58" y="677"/>
                </a:lnTo>
                <a:lnTo>
                  <a:pt x="58" y="677"/>
                </a:lnTo>
                <a:lnTo>
                  <a:pt x="57" y="676"/>
                </a:lnTo>
                <a:lnTo>
                  <a:pt x="57" y="674"/>
                </a:lnTo>
                <a:lnTo>
                  <a:pt x="57" y="674"/>
                </a:lnTo>
                <a:lnTo>
                  <a:pt x="57" y="674"/>
                </a:lnTo>
                <a:lnTo>
                  <a:pt x="60" y="676"/>
                </a:lnTo>
                <a:lnTo>
                  <a:pt x="62" y="677"/>
                </a:lnTo>
                <a:lnTo>
                  <a:pt x="63" y="677"/>
                </a:lnTo>
                <a:lnTo>
                  <a:pt x="63" y="677"/>
                </a:lnTo>
                <a:lnTo>
                  <a:pt x="65" y="679"/>
                </a:lnTo>
                <a:lnTo>
                  <a:pt x="66" y="682"/>
                </a:lnTo>
                <a:lnTo>
                  <a:pt x="66" y="682"/>
                </a:lnTo>
                <a:lnTo>
                  <a:pt x="68" y="682"/>
                </a:lnTo>
                <a:lnTo>
                  <a:pt x="69" y="682"/>
                </a:lnTo>
                <a:lnTo>
                  <a:pt x="69" y="681"/>
                </a:lnTo>
                <a:lnTo>
                  <a:pt x="69" y="681"/>
                </a:lnTo>
                <a:lnTo>
                  <a:pt x="71" y="682"/>
                </a:lnTo>
                <a:lnTo>
                  <a:pt x="71" y="682"/>
                </a:lnTo>
                <a:lnTo>
                  <a:pt x="72" y="682"/>
                </a:lnTo>
                <a:lnTo>
                  <a:pt x="72" y="682"/>
                </a:lnTo>
                <a:lnTo>
                  <a:pt x="74" y="682"/>
                </a:lnTo>
                <a:lnTo>
                  <a:pt x="75" y="683"/>
                </a:lnTo>
                <a:lnTo>
                  <a:pt x="76" y="686"/>
                </a:lnTo>
                <a:lnTo>
                  <a:pt x="76" y="686"/>
                </a:lnTo>
                <a:lnTo>
                  <a:pt x="76" y="686"/>
                </a:lnTo>
                <a:lnTo>
                  <a:pt x="76" y="684"/>
                </a:lnTo>
                <a:lnTo>
                  <a:pt x="75" y="683"/>
                </a:lnTo>
                <a:lnTo>
                  <a:pt x="76" y="683"/>
                </a:lnTo>
                <a:lnTo>
                  <a:pt x="76" y="683"/>
                </a:lnTo>
                <a:lnTo>
                  <a:pt x="80" y="684"/>
                </a:lnTo>
                <a:lnTo>
                  <a:pt x="83" y="686"/>
                </a:lnTo>
                <a:lnTo>
                  <a:pt x="89" y="687"/>
                </a:lnTo>
                <a:lnTo>
                  <a:pt x="89" y="687"/>
                </a:lnTo>
                <a:lnTo>
                  <a:pt x="91" y="686"/>
                </a:lnTo>
                <a:lnTo>
                  <a:pt x="92" y="686"/>
                </a:lnTo>
                <a:lnTo>
                  <a:pt x="92" y="686"/>
                </a:lnTo>
                <a:lnTo>
                  <a:pt x="92" y="687"/>
                </a:lnTo>
                <a:lnTo>
                  <a:pt x="92" y="687"/>
                </a:lnTo>
                <a:lnTo>
                  <a:pt x="93" y="688"/>
                </a:lnTo>
                <a:lnTo>
                  <a:pt x="94" y="688"/>
                </a:lnTo>
                <a:lnTo>
                  <a:pt x="94" y="688"/>
                </a:lnTo>
                <a:lnTo>
                  <a:pt x="97" y="687"/>
                </a:lnTo>
                <a:lnTo>
                  <a:pt x="98" y="687"/>
                </a:lnTo>
                <a:lnTo>
                  <a:pt x="98" y="686"/>
                </a:lnTo>
                <a:lnTo>
                  <a:pt x="98" y="686"/>
                </a:lnTo>
                <a:lnTo>
                  <a:pt x="99" y="686"/>
                </a:lnTo>
                <a:lnTo>
                  <a:pt x="99" y="686"/>
                </a:lnTo>
                <a:lnTo>
                  <a:pt x="100" y="687"/>
                </a:lnTo>
                <a:lnTo>
                  <a:pt x="100" y="687"/>
                </a:lnTo>
                <a:lnTo>
                  <a:pt x="100" y="686"/>
                </a:lnTo>
                <a:lnTo>
                  <a:pt x="100" y="686"/>
                </a:lnTo>
                <a:lnTo>
                  <a:pt x="100" y="684"/>
                </a:lnTo>
                <a:lnTo>
                  <a:pt x="100" y="684"/>
                </a:lnTo>
                <a:lnTo>
                  <a:pt x="100" y="684"/>
                </a:lnTo>
                <a:lnTo>
                  <a:pt x="110" y="684"/>
                </a:lnTo>
                <a:lnTo>
                  <a:pt x="117" y="683"/>
                </a:lnTo>
                <a:lnTo>
                  <a:pt x="117" y="683"/>
                </a:lnTo>
                <a:lnTo>
                  <a:pt x="120" y="683"/>
                </a:lnTo>
                <a:lnTo>
                  <a:pt x="120" y="683"/>
                </a:lnTo>
                <a:lnTo>
                  <a:pt x="121" y="682"/>
                </a:lnTo>
                <a:lnTo>
                  <a:pt x="124" y="682"/>
                </a:lnTo>
                <a:lnTo>
                  <a:pt x="124" y="682"/>
                </a:lnTo>
                <a:lnTo>
                  <a:pt x="126" y="682"/>
                </a:lnTo>
                <a:lnTo>
                  <a:pt x="127" y="682"/>
                </a:lnTo>
                <a:lnTo>
                  <a:pt x="127" y="682"/>
                </a:lnTo>
                <a:lnTo>
                  <a:pt x="134" y="681"/>
                </a:lnTo>
                <a:lnTo>
                  <a:pt x="134" y="681"/>
                </a:lnTo>
                <a:lnTo>
                  <a:pt x="138" y="679"/>
                </a:lnTo>
                <a:lnTo>
                  <a:pt x="143" y="679"/>
                </a:lnTo>
                <a:lnTo>
                  <a:pt x="146" y="681"/>
                </a:lnTo>
                <a:lnTo>
                  <a:pt x="149" y="683"/>
                </a:lnTo>
                <a:lnTo>
                  <a:pt x="149" y="683"/>
                </a:lnTo>
                <a:lnTo>
                  <a:pt x="150" y="686"/>
                </a:lnTo>
                <a:lnTo>
                  <a:pt x="151" y="687"/>
                </a:lnTo>
                <a:lnTo>
                  <a:pt x="151" y="687"/>
                </a:lnTo>
                <a:lnTo>
                  <a:pt x="151" y="688"/>
                </a:lnTo>
                <a:lnTo>
                  <a:pt x="149" y="688"/>
                </a:lnTo>
                <a:lnTo>
                  <a:pt x="149" y="688"/>
                </a:lnTo>
                <a:lnTo>
                  <a:pt x="150" y="689"/>
                </a:lnTo>
                <a:lnTo>
                  <a:pt x="150" y="691"/>
                </a:lnTo>
                <a:lnTo>
                  <a:pt x="150" y="693"/>
                </a:lnTo>
                <a:lnTo>
                  <a:pt x="152" y="693"/>
                </a:lnTo>
                <a:lnTo>
                  <a:pt x="152" y="693"/>
                </a:lnTo>
                <a:lnTo>
                  <a:pt x="151" y="694"/>
                </a:lnTo>
                <a:lnTo>
                  <a:pt x="150" y="696"/>
                </a:lnTo>
                <a:lnTo>
                  <a:pt x="150" y="698"/>
                </a:lnTo>
                <a:lnTo>
                  <a:pt x="150" y="698"/>
                </a:lnTo>
                <a:lnTo>
                  <a:pt x="149" y="698"/>
                </a:lnTo>
                <a:lnTo>
                  <a:pt x="147" y="698"/>
                </a:lnTo>
                <a:lnTo>
                  <a:pt x="147" y="699"/>
                </a:lnTo>
                <a:lnTo>
                  <a:pt x="147" y="699"/>
                </a:lnTo>
                <a:lnTo>
                  <a:pt x="138" y="699"/>
                </a:lnTo>
                <a:lnTo>
                  <a:pt x="128" y="701"/>
                </a:lnTo>
                <a:lnTo>
                  <a:pt x="128" y="701"/>
                </a:lnTo>
                <a:lnTo>
                  <a:pt x="124" y="699"/>
                </a:lnTo>
                <a:lnTo>
                  <a:pt x="124" y="699"/>
                </a:lnTo>
                <a:lnTo>
                  <a:pt x="120" y="701"/>
                </a:lnTo>
                <a:lnTo>
                  <a:pt x="120" y="701"/>
                </a:lnTo>
                <a:lnTo>
                  <a:pt x="117" y="701"/>
                </a:lnTo>
                <a:lnTo>
                  <a:pt x="117" y="701"/>
                </a:lnTo>
                <a:lnTo>
                  <a:pt x="114" y="702"/>
                </a:lnTo>
                <a:lnTo>
                  <a:pt x="112" y="702"/>
                </a:lnTo>
                <a:lnTo>
                  <a:pt x="111" y="701"/>
                </a:lnTo>
                <a:lnTo>
                  <a:pt x="111" y="701"/>
                </a:lnTo>
                <a:lnTo>
                  <a:pt x="111" y="702"/>
                </a:lnTo>
                <a:lnTo>
                  <a:pt x="110" y="702"/>
                </a:lnTo>
                <a:lnTo>
                  <a:pt x="110" y="702"/>
                </a:lnTo>
                <a:lnTo>
                  <a:pt x="104" y="702"/>
                </a:lnTo>
                <a:lnTo>
                  <a:pt x="104" y="702"/>
                </a:lnTo>
                <a:lnTo>
                  <a:pt x="101" y="701"/>
                </a:lnTo>
                <a:lnTo>
                  <a:pt x="101" y="701"/>
                </a:lnTo>
                <a:lnTo>
                  <a:pt x="99" y="702"/>
                </a:lnTo>
                <a:lnTo>
                  <a:pt x="99" y="702"/>
                </a:lnTo>
                <a:lnTo>
                  <a:pt x="97" y="702"/>
                </a:lnTo>
                <a:lnTo>
                  <a:pt x="94" y="701"/>
                </a:lnTo>
                <a:lnTo>
                  <a:pt x="94" y="701"/>
                </a:lnTo>
                <a:lnTo>
                  <a:pt x="91" y="702"/>
                </a:lnTo>
                <a:lnTo>
                  <a:pt x="91" y="702"/>
                </a:lnTo>
                <a:lnTo>
                  <a:pt x="87" y="702"/>
                </a:lnTo>
                <a:lnTo>
                  <a:pt x="82" y="701"/>
                </a:lnTo>
                <a:lnTo>
                  <a:pt x="82" y="701"/>
                </a:lnTo>
                <a:lnTo>
                  <a:pt x="81" y="701"/>
                </a:lnTo>
                <a:lnTo>
                  <a:pt x="80" y="701"/>
                </a:lnTo>
                <a:lnTo>
                  <a:pt x="80" y="701"/>
                </a:lnTo>
                <a:lnTo>
                  <a:pt x="71" y="698"/>
                </a:lnTo>
                <a:lnTo>
                  <a:pt x="59" y="694"/>
                </a:lnTo>
                <a:lnTo>
                  <a:pt x="59" y="694"/>
                </a:lnTo>
                <a:lnTo>
                  <a:pt x="59" y="693"/>
                </a:lnTo>
                <a:lnTo>
                  <a:pt x="60" y="692"/>
                </a:lnTo>
                <a:lnTo>
                  <a:pt x="60" y="692"/>
                </a:lnTo>
                <a:lnTo>
                  <a:pt x="59" y="691"/>
                </a:lnTo>
                <a:lnTo>
                  <a:pt x="59" y="691"/>
                </a:lnTo>
                <a:lnTo>
                  <a:pt x="58" y="691"/>
                </a:lnTo>
                <a:lnTo>
                  <a:pt x="58" y="692"/>
                </a:lnTo>
                <a:lnTo>
                  <a:pt x="58" y="692"/>
                </a:lnTo>
                <a:lnTo>
                  <a:pt x="57" y="693"/>
                </a:lnTo>
                <a:lnTo>
                  <a:pt x="57" y="693"/>
                </a:lnTo>
                <a:lnTo>
                  <a:pt x="43" y="682"/>
                </a:lnTo>
                <a:lnTo>
                  <a:pt x="43" y="682"/>
                </a:lnTo>
                <a:lnTo>
                  <a:pt x="45" y="682"/>
                </a:lnTo>
                <a:lnTo>
                  <a:pt x="46" y="683"/>
                </a:lnTo>
                <a:lnTo>
                  <a:pt x="46" y="683"/>
                </a:lnTo>
                <a:lnTo>
                  <a:pt x="45" y="682"/>
                </a:lnTo>
                <a:lnTo>
                  <a:pt x="43" y="681"/>
                </a:lnTo>
                <a:lnTo>
                  <a:pt x="41" y="682"/>
                </a:lnTo>
                <a:lnTo>
                  <a:pt x="41" y="682"/>
                </a:lnTo>
                <a:lnTo>
                  <a:pt x="40" y="681"/>
                </a:lnTo>
                <a:lnTo>
                  <a:pt x="41" y="679"/>
                </a:lnTo>
                <a:lnTo>
                  <a:pt x="42" y="679"/>
                </a:lnTo>
                <a:lnTo>
                  <a:pt x="41" y="679"/>
                </a:lnTo>
                <a:lnTo>
                  <a:pt x="41" y="679"/>
                </a:lnTo>
                <a:lnTo>
                  <a:pt x="40" y="678"/>
                </a:lnTo>
                <a:lnTo>
                  <a:pt x="39" y="678"/>
                </a:lnTo>
                <a:lnTo>
                  <a:pt x="39" y="678"/>
                </a:lnTo>
                <a:lnTo>
                  <a:pt x="35" y="673"/>
                </a:lnTo>
                <a:lnTo>
                  <a:pt x="35" y="673"/>
                </a:lnTo>
                <a:lnTo>
                  <a:pt x="35" y="672"/>
                </a:lnTo>
                <a:lnTo>
                  <a:pt x="36" y="672"/>
                </a:lnTo>
                <a:lnTo>
                  <a:pt x="35" y="669"/>
                </a:lnTo>
                <a:lnTo>
                  <a:pt x="35" y="669"/>
                </a:lnTo>
                <a:lnTo>
                  <a:pt x="34" y="669"/>
                </a:lnTo>
                <a:lnTo>
                  <a:pt x="34" y="671"/>
                </a:lnTo>
                <a:lnTo>
                  <a:pt x="34" y="671"/>
                </a:lnTo>
                <a:lnTo>
                  <a:pt x="31" y="669"/>
                </a:lnTo>
                <a:lnTo>
                  <a:pt x="31" y="669"/>
                </a:lnTo>
                <a:lnTo>
                  <a:pt x="31" y="668"/>
                </a:lnTo>
                <a:lnTo>
                  <a:pt x="31" y="668"/>
                </a:lnTo>
                <a:lnTo>
                  <a:pt x="33" y="668"/>
                </a:lnTo>
                <a:lnTo>
                  <a:pt x="33" y="667"/>
                </a:lnTo>
                <a:lnTo>
                  <a:pt x="33" y="667"/>
                </a:lnTo>
                <a:lnTo>
                  <a:pt x="33" y="666"/>
                </a:lnTo>
                <a:lnTo>
                  <a:pt x="31" y="664"/>
                </a:lnTo>
                <a:lnTo>
                  <a:pt x="31" y="664"/>
                </a:lnTo>
                <a:lnTo>
                  <a:pt x="30" y="663"/>
                </a:lnTo>
                <a:lnTo>
                  <a:pt x="29" y="664"/>
                </a:lnTo>
                <a:lnTo>
                  <a:pt x="28" y="666"/>
                </a:lnTo>
                <a:lnTo>
                  <a:pt x="28" y="666"/>
                </a:lnTo>
                <a:lnTo>
                  <a:pt x="24" y="659"/>
                </a:lnTo>
                <a:lnTo>
                  <a:pt x="24" y="659"/>
                </a:lnTo>
                <a:lnTo>
                  <a:pt x="25" y="659"/>
                </a:lnTo>
                <a:lnTo>
                  <a:pt x="27" y="659"/>
                </a:lnTo>
                <a:lnTo>
                  <a:pt x="27" y="659"/>
                </a:lnTo>
                <a:lnTo>
                  <a:pt x="25" y="657"/>
                </a:lnTo>
                <a:lnTo>
                  <a:pt x="24" y="656"/>
                </a:lnTo>
                <a:lnTo>
                  <a:pt x="23" y="657"/>
                </a:lnTo>
                <a:lnTo>
                  <a:pt x="23" y="657"/>
                </a:lnTo>
                <a:lnTo>
                  <a:pt x="21" y="651"/>
                </a:lnTo>
                <a:lnTo>
                  <a:pt x="22" y="647"/>
                </a:lnTo>
                <a:lnTo>
                  <a:pt x="22" y="647"/>
                </a:lnTo>
                <a:lnTo>
                  <a:pt x="21" y="644"/>
                </a:lnTo>
                <a:lnTo>
                  <a:pt x="19" y="643"/>
                </a:lnTo>
                <a:lnTo>
                  <a:pt x="21" y="643"/>
                </a:lnTo>
                <a:lnTo>
                  <a:pt x="21" y="643"/>
                </a:lnTo>
                <a:lnTo>
                  <a:pt x="19" y="642"/>
                </a:lnTo>
                <a:lnTo>
                  <a:pt x="19" y="643"/>
                </a:lnTo>
                <a:lnTo>
                  <a:pt x="18" y="643"/>
                </a:lnTo>
                <a:lnTo>
                  <a:pt x="18" y="641"/>
                </a:lnTo>
                <a:lnTo>
                  <a:pt x="18" y="641"/>
                </a:lnTo>
                <a:lnTo>
                  <a:pt x="18" y="643"/>
                </a:lnTo>
                <a:lnTo>
                  <a:pt x="18" y="643"/>
                </a:lnTo>
                <a:lnTo>
                  <a:pt x="16" y="639"/>
                </a:lnTo>
                <a:lnTo>
                  <a:pt x="16" y="639"/>
                </a:lnTo>
                <a:lnTo>
                  <a:pt x="16" y="637"/>
                </a:lnTo>
                <a:lnTo>
                  <a:pt x="17" y="637"/>
                </a:lnTo>
                <a:lnTo>
                  <a:pt x="17" y="637"/>
                </a:lnTo>
                <a:lnTo>
                  <a:pt x="17" y="634"/>
                </a:lnTo>
                <a:lnTo>
                  <a:pt x="16" y="634"/>
                </a:lnTo>
                <a:lnTo>
                  <a:pt x="14" y="633"/>
                </a:lnTo>
                <a:lnTo>
                  <a:pt x="14" y="632"/>
                </a:lnTo>
                <a:lnTo>
                  <a:pt x="16" y="632"/>
                </a:lnTo>
                <a:lnTo>
                  <a:pt x="16" y="632"/>
                </a:lnTo>
                <a:lnTo>
                  <a:pt x="14" y="629"/>
                </a:lnTo>
                <a:lnTo>
                  <a:pt x="14" y="628"/>
                </a:lnTo>
                <a:lnTo>
                  <a:pt x="14" y="628"/>
                </a:lnTo>
                <a:lnTo>
                  <a:pt x="14" y="626"/>
                </a:lnTo>
                <a:lnTo>
                  <a:pt x="16" y="624"/>
                </a:lnTo>
                <a:lnTo>
                  <a:pt x="16" y="624"/>
                </a:lnTo>
                <a:lnTo>
                  <a:pt x="14" y="623"/>
                </a:lnTo>
                <a:lnTo>
                  <a:pt x="13" y="621"/>
                </a:lnTo>
                <a:lnTo>
                  <a:pt x="13" y="621"/>
                </a:lnTo>
                <a:lnTo>
                  <a:pt x="13" y="617"/>
                </a:lnTo>
                <a:lnTo>
                  <a:pt x="13" y="617"/>
                </a:lnTo>
                <a:lnTo>
                  <a:pt x="13" y="618"/>
                </a:lnTo>
                <a:lnTo>
                  <a:pt x="13" y="619"/>
                </a:lnTo>
                <a:lnTo>
                  <a:pt x="13" y="619"/>
                </a:lnTo>
                <a:lnTo>
                  <a:pt x="12" y="617"/>
                </a:lnTo>
                <a:lnTo>
                  <a:pt x="12" y="613"/>
                </a:lnTo>
                <a:lnTo>
                  <a:pt x="12" y="613"/>
                </a:lnTo>
                <a:lnTo>
                  <a:pt x="12" y="606"/>
                </a:lnTo>
                <a:lnTo>
                  <a:pt x="12" y="606"/>
                </a:lnTo>
                <a:lnTo>
                  <a:pt x="14" y="603"/>
                </a:lnTo>
                <a:lnTo>
                  <a:pt x="18" y="601"/>
                </a:lnTo>
                <a:lnTo>
                  <a:pt x="18" y="601"/>
                </a:lnTo>
                <a:lnTo>
                  <a:pt x="17" y="599"/>
                </a:lnTo>
                <a:lnTo>
                  <a:pt x="17" y="599"/>
                </a:lnTo>
                <a:lnTo>
                  <a:pt x="17" y="598"/>
                </a:lnTo>
                <a:lnTo>
                  <a:pt x="17" y="597"/>
                </a:lnTo>
                <a:lnTo>
                  <a:pt x="17" y="597"/>
                </a:lnTo>
                <a:lnTo>
                  <a:pt x="16" y="598"/>
                </a:lnTo>
                <a:lnTo>
                  <a:pt x="14" y="597"/>
                </a:lnTo>
                <a:lnTo>
                  <a:pt x="13" y="597"/>
                </a:lnTo>
                <a:lnTo>
                  <a:pt x="13" y="598"/>
                </a:lnTo>
                <a:lnTo>
                  <a:pt x="13" y="598"/>
                </a:lnTo>
                <a:lnTo>
                  <a:pt x="12" y="597"/>
                </a:lnTo>
                <a:lnTo>
                  <a:pt x="12" y="594"/>
                </a:lnTo>
                <a:lnTo>
                  <a:pt x="12" y="594"/>
                </a:lnTo>
                <a:lnTo>
                  <a:pt x="10" y="594"/>
                </a:lnTo>
                <a:lnTo>
                  <a:pt x="10" y="594"/>
                </a:lnTo>
                <a:lnTo>
                  <a:pt x="10" y="588"/>
                </a:lnTo>
                <a:lnTo>
                  <a:pt x="11" y="581"/>
                </a:lnTo>
                <a:lnTo>
                  <a:pt x="12" y="569"/>
                </a:lnTo>
                <a:lnTo>
                  <a:pt x="12" y="569"/>
                </a:lnTo>
                <a:lnTo>
                  <a:pt x="12" y="569"/>
                </a:lnTo>
                <a:lnTo>
                  <a:pt x="13" y="572"/>
                </a:lnTo>
                <a:lnTo>
                  <a:pt x="12" y="576"/>
                </a:lnTo>
                <a:lnTo>
                  <a:pt x="12" y="576"/>
                </a:lnTo>
                <a:lnTo>
                  <a:pt x="12" y="579"/>
                </a:lnTo>
                <a:lnTo>
                  <a:pt x="12" y="582"/>
                </a:lnTo>
                <a:lnTo>
                  <a:pt x="12" y="582"/>
                </a:lnTo>
                <a:lnTo>
                  <a:pt x="13" y="579"/>
                </a:lnTo>
                <a:lnTo>
                  <a:pt x="14" y="578"/>
                </a:lnTo>
                <a:lnTo>
                  <a:pt x="14" y="578"/>
                </a:lnTo>
                <a:lnTo>
                  <a:pt x="14" y="577"/>
                </a:lnTo>
                <a:lnTo>
                  <a:pt x="14" y="576"/>
                </a:lnTo>
                <a:lnTo>
                  <a:pt x="13" y="576"/>
                </a:lnTo>
                <a:lnTo>
                  <a:pt x="13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1"/>
                </a:lnTo>
                <a:lnTo>
                  <a:pt x="17" y="568"/>
                </a:lnTo>
                <a:lnTo>
                  <a:pt x="17" y="568"/>
                </a:lnTo>
                <a:lnTo>
                  <a:pt x="16" y="568"/>
                </a:lnTo>
                <a:lnTo>
                  <a:pt x="16" y="567"/>
                </a:lnTo>
                <a:lnTo>
                  <a:pt x="16" y="563"/>
                </a:lnTo>
                <a:lnTo>
                  <a:pt x="16" y="563"/>
                </a:lnTo>
                <a:lnTo>
                  <a:pt x="17" y="562"/>
                </a:lnTo>
                <a:lnTo>
                  <a:pt x="18" y="562"/>
                </a:lnTo>
                <a:lnTo>
                  <a:pt x="18" y="562"/>
                </a:lnTo>
                <a:lnTo>
                  <a:pt x="18" y="561"/>
                </a:lnTo>
                <a:lnTo>
                  <a:pt x="17" y="561"/>
                </a:lnTo>
                <a:lnTo>
                  <a:pt x="17" y="561"/>
                </a:lnTo>
                <a:lnTo>
                  <a:pt x="16" y="561"/>
                </a:lnTo>
                <a:lnTo>
                  <a:pt x="16" y="561"/>
                </a:lnTo>
                <a:lnTo>
                  <a:pt x="17" y="558"/>
                </a:lnTo>
                <a:lnTo>
                  <a:pt x="16" y="557"/>
                </a:lnTo>
                <a:lnTo>
                  <a:pt x="14" y="557"/>
                </a:lnTo>
                <a:lnTo>
                  <a:pt x="14" y="557"/>
                </a:lnTo>
                <a:lnTo>
                  <a:pt x="16" y="551"/>
                </a:lnTo>
                <a:lnTo>
                  <a:pt x="17" y="546"/>
                </a:lnTo>
                <a:lnTo>
                  <a:pt x="17" y="546"/>
                </a:lnTo>
                <a:lnTo>
                  <a:pt x="17" y="547"/>
                </a:lnTo>
                <a:lnTo>
                  <a:pt x="17" y="549"/>
                </a:lnTo>
                <a:lnTo>
                  <a:pt x="16" y="554"/>
                </a:lnTo>
                <a:lnTo>
                  <a:pt x="16" y="554"/>
                </a:lnTo>
                <a:lnTo>
                  <a:pt x="17" y="556"/>
                </a:lnTo>
                <a:lnTo>
                  <a:pt x="19" y="557"/>
                </a:lnTo>
                <a:lnTo>
                  <a:pt x="19" y="557"/>
                </a:lnTo>
                <a:lnTo>
                  <a:pt x="19" y="556"/>
                </a:lnTo>
                <a:lnTo>
                  <a:pt x="17" y="554"/>
                </a:lnTo>
                <a:lnTo>
                  <a:pt x="17" y="554"/>
                </a:lnTo>
                <a:lnTo>
                  <a:pt x="18" y="553"/>
                </a:lnTo>
                <a:lnTo>
                  <a:pt x="18" y="552"/>
                </a:lnTo>
                <a:lnTo>
                  <a:pt x="18" y="547"/>
                </a:lnTo>
                <a:lnTo>
                  <a:pt x="18" y="547"/>
                </a:lnTo>
                <a:lnTo>
                  <a:pt x="19" y="548"/>
                </a:lnTo>
                <a:lnTo>
                  <a:pt x="19" y="548"/>
                </a:lnTo>
                <a:lnTo>
                  <a:pt x="19" y="548"/>
                </a:lnTo>
                <a:lnTo>
                  <a:pt x="19" y="533"/>
                </a:lnTo>
                <a:lnTo>
                  <a:pt x="19" y="533"/>
                </a:lnTo>
                <a:lnTo>
                  <a:pt x="21" y="532"/>
                </a:lnTo>
                <a:lnTo>
                  <a:pt x="21" y="533"/>
                </a:lnTo>
                <a:lnTo>
                  <a:pt x="22" y="533"/>
                </a:lnTo>
                <a:lnTo>
                  <a:pt x="22" y="532"/>
                </a:lnTo>
                <a:lnTo>
                  <a:pt x="22" y="532"/>
                </a:lnTo>
                <a:lnTo>
                  <a:pt x="22" y="532"/>
                </a:lnTo>
                <a:lnTo>
                  <a:pt x="21" y="532"/>
                </a:lnTo>
                <a:lnTo>
                  <a:pt x="21" y="532"/>
                </a:lnTo>
                <a:lnTo>
                  <a:pt x="21" y="529"/>
                </a:lnTo>
                <a:lnTo>
                  <a:pt x="21" y="529"/>
                </a:lnTo>
                <a:lnTo>
                  <a:pt x="21" y="529"/>
                </a:lnTo>
                <a:lnTo>
                  <a:pt x="22" y="531"/>
                </a:lnTo>
                <a:lnTo>
                  <a:pt x="23" y="532"/>
                </a:lnTo>
                <a:lnTo>
                  <a:pt x="23" y="532"/>
                </a:lnTo>
                <a:lnTo>
                  <a:pt x="24" y="532"/>
                </a:lnTo>
                <a:lnTo>
                  <a:pt x="24" y="531"/>
                </a:lnTo>
                <a:lnTo>
                  <a:pt x="23" y="529"/>
                </a:lnTo>
                <a:lnTo>
                  <a:pt x="22" y="529"/>
                </a:lnTo>
                <a:lnTo>
                  <a:pt x="22" y="529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2" y="508"/>
                </a:lnTo>
                <a:lnTo>
                  <a:pt x="22" y="497"/>
                </a:lnTo>
                <a:lnTo>
                  <a:pt x="22" y="488"/>
                </a:lnTo>
                <a:lnTo>
                  <a:pt x="22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2"/>
                </a:lnTo>
                <a:lnTo>
                  <a:pt x="21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79"/>
                </a:lnTo>
                <a:lnTo>
                  <a:pt x="23" y="479"/>
                </a:lnTo>
                <a:lnTo>
                  <a:pt x="23" y="479"/>
                </a:lnTo>
                <a:lnTo>
                  <a:pt x="23" y="478"/>
                </a:lnTo>
                <a:lnTo>
                  <a:pt x="24" y="479"/>
                </a:lnTo>
                <a:lnTo>
                  <a:pt x="24" y="482"/>
                </a:lnTo>
                <a:lnTo>
                  <a:pt x="24" y="482"/>
                </a:lnTo>
                <a:lnTo>
                  <a:pt x="27" y="476"/>
                </a:lnTo>
                <a:lnTo>
                  <a:pt x="27" y="476"/>
                </a:lnTo>
                <a:lnTo>
                  <a:pt x="24" y="473"/>
                </a:lnTo>
                <a:lnTo>
                  <a:pt x="22" y="471"/>
                </a:lnTo>
                <a:lnTo>
                  <a:pt x="22" y="471"/>
                </a:lnTo>
                <a:lnTo>
                  <a:pt x="22" y="468"/>
                </a:lnTo>
                <a:lnTo>
                  <a:pt x="24" y="468"/>
                </a:lnTo>
                <a:lnTo>
                  <a:pt x="24" y="468"/>
                </a:lnTo>
                <a:lnTo>
                  <a:pt x="23" y="465"/>
                </a:lnTo>
                <a:lnTo>
                  <a:pt x="23" y="463"/>
                </a:lnTo>
                <a:lnTo>
                  <a:pt x="24" y="455"/>
                </a:lnTo>
                <a:lnTo>
                  <a:pt x="24" y="455"/>
                </a:lnTo>
                <a:lnTo>
                  <a:pt x="25" y="454"/>
                </a:lnTo>
                <a:lnTo>
                  <a:pt x="25" y="454"/>
                </a:lnTo>
                <a:lnTo>
                  <a:pt x="25" y="454"/>
                </a:lnTo>
                <a:lnTo>
                  <a:pt x="24" y="453"/>
                </a:lnTo>
                <a:lnTo>
                  <a:pt x="24" y="453"/>
                </a:lnTo>
                <a:lnTo>
                  <a:pt x="24" y="449"/>
                </a:lnTo>
                <a:lnTo>
                  <a:pt x="24" y="444"/>
                </a:lnTo>
                <a:lnTo>
                  <a:pt x="24" y="444"/>
                </a:lnTo>
                <a:lnTo>
                  <a:pt x="25" y="437"/>
                </a:lnTo>
                <a:lnTo>
                  <a:pt x="27" y="429"/>
                </a:lnTo>
                <a:lnTo>
                  <a:pt x="27" y="429"/>
                </a:lnTo>
                <a:lnTo>
                  <a:pt x="27" y="425"/>
                </a:lnTo>
                <a:lnTo>
                  <a:pt x="27" y="424"/>
                </a:lnTo>
                <a:lnTo>
                  <a:pt x="27" y="423"/>
                </a:lnTo>
                <a:lnTo>
                  <a:pt x="27" y="423"/>
                </a:lnTo>
                <a:lnTo>
                  <a:pt x="25" y="422"/>
                </a:lnTo>
                <a:lnTo>
                  <a:pt x="25" y="422"/>
                </a:lnTo>
                <a:lnTo>
                  <a:pt x="27" y="420"/>
                </a:lnTo>
                <a:lnTo>
                  <a:pt x="28" y="419"/>
                </a:lnTo>
                <a:lnTo>
                  <a:pt x="28" y="419"/>
                </a:lnTo>
                <a:lnTo>
                  <a:pt x="27" y="415"/>
                </a:lnTo>
                <a:lnTo>
                  <a:pt x="27" y="410"/>
                </a:lnTo>
                <a:lnTo>
                  <a:pt x="28" y="400"/>
                </a:lnTo>
                <a:lnTo>
                  <a:pt x="28" y="400"/>
                </a:lnTo>
                <a:lnTo>
                  <a:pt x="28" y="399"/>
                </a:lnTo>
                <a:lnTo>
                  <a:pt x="29" y="400"/>
                </a:lnTo>
                <a:lnTo>
                  <a:pt x="29" y="400"/>
                </a:lnTo>
                <a:lnTo>
                  <a:pt x="30" y="400"/>
                </a:lnTo>
                <a:lnTo>
                  <a:pt x="30" y="400"/>
                </a:lnTo>
                <a:lnTo>
                  <a:pt x="30" y="399"/>
                </a:lnTo>
                <a:lnTo>
                  <a:pt x="29" y="398"/>
                </a:lnTo>
                <a:lnTo>
                  <a:pt x="28" y="397"/>
                </a:lnTo>
                <a:lnTo>
                  <a:pt x="28" y="394"/>
                </a:lnTo>
                <a:lnTo>
                  <a:pt x="28" y="394"/>
                </a:lnTo>
                <a:lnTo>
                  <a:pt x="29" y="395"/>
                </a:lnTo>
                <a:lnTo>
                  <a:pt x="31" y="395"/>
                </a:lnTo>
                <a:lnTo>
                  <a:pt x="31" y="395"/>
                </a:lnTo>
                <a:lnTo>
                  <a:pt x="31" y="394"/>
                </a:lnTo>
                <a:lnTo>
                  <a:pt x="30" y="394"/>
                </a:lnTo>
                <a:lnTo>
                  <a:pt x="30" y="393"/>
                </a:lnTo>
                <a:lnTo>
                  <a:pt x="30" y="392"/>
                </a:lnTo>
                <a:lnTo>
                  <a:pt x="30" y="392"/>
                </a:lnTo>
                <a:lnTo>
                  <a:pt x="31" y="393"/>
                </a:lnTo>
                <a:lnTo>
                  <a:pt x="31" y="394"/>
                </a:lnTo>
                <a:lnTo>
                  <a:pt x="33" y="395"/>
                </a:lnTo>
                <a:lnTo>
                  <a:pt x="33" y="395"/>
                </a:lnTo>
                <a:lnTo>
                  <a:pt x="33" y="394"/>
                </a:lnTo>
                <a:lnTo>
                  <a:pt x="31" y="393"/>
                </a:lnTo>
                <a:lnTo>
                  <a:pt x="31" y="390"/>
                </a:lnTo>
                <a:lnTo>
                  <a:pt x="31" y="389"/>
                </a:lnTo>
                <a:lnTo>
                  <a:pt x="31" y="389"/>
                </a:lnTo>
                <a:lnTo>
                  <a:pt x="33" y="389"/>
                </a:lnTo>
                <a:lnTo>
                  <a:pt x="33" y="392"/>
                </a:lnTo>
                <a:lnTo>
                  <a:pt x="33" y="392"/>
                </a:lnTo>
                <a:lnTo>
                  <a:pt x="34" y="390"/>
                </a:lnTo>
                <a:lnTo>
                  <a:pt x="33" y="389"/>
                </a:lnTo>
                <a:lnTo>
                  <a:pt x="33" y="389"/>
                </a:lnTo>
                <a:lnTo>
                  <a:pt x="33" y="388"/>
                </a:lnTo>
                <a:lnTo>
                  <a:pt x="33" y="388"/>
                </a:lnTo>
                <a:lnTo>
                  <a:pt x="33" y="387"/>
                </a:lnTo>
                <a:lnTo>
                  <a:pt x="33" y="387"/>
                </a:lnTo>
                <a:lnTo>
                  <a:pt x="34" y="384"/>
                </a:lnTo>
                <a:lnTo>
                  <a:pt x="34" y="384"/>
                </a:lnTo>
                <a:lnTo>
                  <a:pt x="31" y="382"/>
                </a:lnTo>
                <a:lnTo>
                  <a:pt x="30" y="380"/>
                </a:lnTo>
                <a:lnTo>
                  <a:pt x="30" y="379"/>
                </a:lnTo>
                <a:lnTo>
                  <a:pt x="30" y="379"/>
                </a:lnTo>
                <a:lnTo>
                  <a:pt x="34" y="380"/>
                </a:lnTo>
                <a:lnTo>
                  <a:pt x="34" y="380"/>
                </a:lnTo>
                <a:lnTo>
                  <a:pt x="33" y="383"/>
                </a:lnTo>
                <a:lnTo>
                  <a:pt x="33" y="383"/>
                </a:lnTo>
                <a:lnTo>
                  <a:pt x="34" y="383"/>
                </a:lnTo>
                <a:lnTo>
                  <a:pt x="35" y="382"/>
                </a:lnTo>
                <a:lnTo>
                  <a:pt x="34" y="378"/>
                </a:lnTo>
                <a:lnTo>
                  <a:pt x="34" y="378"/>
                </a:lnTo>
                <a:lnTo>
                  <a:pt x="36" y="379"/>
                </a:lnTo>
                <a:lnTo>
                  <a:pt x="37" y="379"/>
                </a:lnTo>
                <a:lnTo>
                  <a:pt x="37" y="379"/>
                </a:lnTo>
                <a:lnTo>
                  <a:pt x="35" y="377"/>
                </a:lnTo>
                <a:lnTo>
                  <a:pt x="35" y="377"/>
                </a:lnTo>
                <a:lnTo>
                  <a:pt x="35" y="375"/>
                </a:lnTo>
                <a:lnTo>
                  <a:pt x="36" y="375"/>
                </a:lnTo>
                <a:lnTo>
                  <a:pt x="37" y="374"/>
                </a:lnTo>
                <a:lnTo>
                  <a:pt x="37" y="374"/>
                </a:lnTo>
                <a:lnTo>
                  <a:pt x="39" y="380"/>
                </a:lnTo>
                <a:lnTo>
                  <a:pt x="39" y="383"/>
                </a:lnTo>
                <a:lnTo>
                  <a:pt x="37" y="385"/>
                </a:lnTo>
                <a:lnTo>
                  <a:pt x="37" y="385"/>
                </a:lnTo>
                <a:lnTo>
                  <a:pt x="37" y="387"/>
                </a:lnTo>
                <a:lnTo>
                  <a:pt x="37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90"/>
                </a:lnTo>
                <a:lnTo>
                  <a:pt x="37" y="394"/>
                </a:lnTo>
                <a:lnTo>
                  <a:pt x="37" y="394"/>
                </a:lnTo>
                <a:lnTo>
                  <a:pt x="39" y="394"/>
                </a:lnTo>
                <a:lnTo>
                  <a:pt x="39" y="395"/>
                </a:lnTo>
                <a:lnTo>
                  <a:pt x="39" y="395"/>
                </a:lnTo>
                <a:lnTo>
                  <a:pt x="39" y="399"/>
                </a:lnTo>
                <a:lnTo>
                  <a:pt x="39" y="402"/>
                </a:lnTo>
                <a:lnTo>
                  <a:pt x="40" y="403"/>
                </a:lnTo>
                <a:lnTo>
                  <a:pt x="40" y="403"/>
                </a:lnTo>
                <a:lnTo>
                  <a:pt x="39" y="405"/>
                </a:lnTo>
                <a:lnTo>
                  <a:pt x="39" y="408"/>
                </a:lnTo>
                <a:lnTo>
                  <a:pt x="40" y="414"/>
                </a:lnTo>
                <a:lnTo>
                  <a:pt x="40" y="414"/>
                </a:lnTo>
                <a:lnTo>
                  <a:pt x="39" y="415"/>
                </a:lnTo>
                <a:lnTo>
                  <a:pt x="39" y="419"/>
                </a:lnTo>
                <a:lnTo>
                  <a:pt x="39" y="419"/>
                </a:lnTo>
                <a:lnTo>
                  <a:pt x="40" y="419"/>
                </a:lnTo>
                <a:lnTo>
                  <a:pt x="40" y="418"/>
                </a:lnTo>
                <a:lnTo>
                  <a:pt x="41" y="415"/>
                </a:lnTo>
                <a:lnTo>
                  <a:pt x="41" y="415"/>
                </a:lnTo>
                <a:lnTo>
                  <a:pt x="42" y="415"/>
                </a:lnTo>
                <a:lnTo>
                  <a:pt x="42" y="417"/>
                </a:lnTo>
                <a:lnTo>
                  <a:pt x="41" y="418"/>
                </a:lnTo>
                <a:lnTo>
                  <a:pt x="41" y="418"/>
                </a:lnTo>
                <a:lnTo>
                  <a:pt x="41" y="419"/>
                </a:lnTo>
                <a:lnTo>
                  <a:pt x="42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7"/>
                </a:lnTo>
                <a:lnTo>
                  <a:pt x="43" y="415"/>
                </a:lnTo>
                <a:lnTo>
                  <a:pt x="41" y="413"/>
                </a:lnTo>
                <a:lnTo>
                  <a:pt x="41" y="413"/>
                </a:lnTo>
                <a:lnTo>
                  <a:pt x="41" y="403"/>
                </a:lnTo>
                <a:lnTo>
                  <a:pt x="42" y="395"/>
                </a:lnTo>
                <a:lnTo>
                  <a:pt x="42" y="395"/>
                </a:lnTo>
                <a:lnTo>
                  <a:pt x="43" y="397"/>
                </a:lnTo>
                <a:lnTo>
                  <a:pt x="45" y="397"/>
                </a:lnTo>
                <a:lnTo>
                  <a:pt x="46" y="398"/>
                </a:lnTo>
                <a:lnTo>
                  <a:pt x="46" y="398"/>
                </a:lnTo>
                <a:lnTo>
                  <a:pt x="46" y="398"/>
                </a:lnTo>
                <a:lnTo>
                  <a:pt x="46" y="397"/>
                </a:lnTo>
                <a:lnTo>
                  <a:pt x="46" y="395"/>
                </a:lnTo>
                <a:lnTo>
                  <a:pt x="47" y="394"/>
                </a:lnTo>
                <a:lnTo>
                  <a:pt x="47" y="394"/>
                </a:lnTo>
                <a:lnTo>
                  <a:pt x="46" y="394"/>
                </a:lnTo>
                <a:lnTo>
                  <a:pt x="45" y="395"/>
                </a:lnTo>
                <a:lnTo>
                  <a:pt x="45" y="395"/>
                </a:lnTo>
                <a:lnTo>
                  <a:pt x="43" y="395"/>
                </a:lnTo>
                <a:lnTo>
                  <a:pt x="43" y="394"/>
                </a:lnTo>
                <a:lnTo>
                  <a:pt x="43" y="390"/>
                </a:lnTo>
                <a:lnTo>
                  <a:pt x="43" y="390"/>
                </a:lnTo>
                <a:lnTo>
                  <a:pt x="45" y="390"/>
                </a:lnTo>
                <a:lnTo>
                  <a:pt x="46" y="390"/>
                </a:lnTo>
                <a:lnTo>
                  <a:pt x="46" y="390"/>
                </a:lnTo>
                <a:lnTo>
                  <a:pt x="46" y="389"/>
                </a:lnTo>
                <a:lnTo>
                  <a:pt x="45" y="389"/>
                </a:lnTo>
                <a:lnTo>
                  <a:pt x="45" y="388"/>
                </a:lnTo>
                <a:lnTo>
                  <a:pt x="45" y="387"/>
                </a:lnTo>
                <a:lnTo>
                  <a:pt x="45" y="387"/>
                </a:lnTo>
                <a:lnTo>
                  <a:pt x="46" y="388"/>
                </a:lnTo>
                <a:lnTo>
                  <a:pt x="47" y="387"/>
                </a:lnTo>
                <a:lnTo>
                  <a:pt x="47" y="387"/>
                </a:lnTo>
                <a:lnTo>
                  <a:pt x="47" y="387"/>
                </a:lnTo>
                <a:lnTo>
                  <a:pt x="46" y="387"/>
                </a:lnTo>
                <a:lnTo>
                  <a:pt x="46" y="387"/>
                </a:lnTo>
                <a:lnTo>
                  <a:pt x="46" y="387"/>
                </a:lnTo>
                <a:lnTo>
                  <a:pt x="45" y="385"/>
                </a:lnTo>
                <a:lnTo>
                  <a:pt x="45" y="385"/>
                </a:lnTo>
                <a:lnTo>
                  <a:pt x="46" y="384"/>
                </a:lnTo>
                <a:lnTo>
                  <a:pt x="47" y="383"/>
                </a:lnTo>
                <a:lnTo>
                  <a:pt x="48" y="384"/>
                </a:lnTo>
                <a:lnTo>
                  <a:pt x="48" y="384"/>
                </a:lnTo>
                <a:lnTo>
                  <a:pt x="48" y="382"/>
                </a:lnTo>
                <a:lnTo>
                  <a:pt x="47" y="380"/>
                </a:lnTo>
                <a:lnTo>
                  <a:pt x="47" y="378"/>
                </a:lnTo>
                <a:lnTo>
                  <a:pt x="47" y="378"/>
                </a:lnTo>
                <a:lnTo>
                  <a:pt x="48" y="377"/>
                </a:lnTo>
                <a:lnTo>
                  <a:pt x="48" y="377"/>
                </a:lnTo>
                <a:lnTo>
                  <a:pt x="50" y="375"/>
                </a:lnTo>
                <a:lnTo>
                  <a:pt x="50" y="374"/>
                </a:lnTo>
                <a:lnTo>
                  <a:pt x="50" y="374"/>
                </a:lnTo>
                <a:lnTo>
                  <a:pt x="48" y="372"/>
                </a:lnTo>
                <a:lnTo>
                  <a:pt x="48" y="372"/>
                </a:lnTo>
                <a:lnTo>
                  <a:pt x="46" y="372"/>
                </a:lnTo>
                <a:lnTo>
                  <a:pt x="46" y="372"/>
                </a:lnTo>
                <a:lnTo>
                  <a:pt x="46" y="368"/>
                </a:lnTo>
                <a:lnTo>
                  <a:pt x="45" y="367"/>
                </a:lnTo>
                <a:lnTo>
                  <a:pt x="43" y="367"/>
                </a:lnTo>
                <a:lnTo>
                  <a:pt x="43" y="367"/>
                </a:lnTo>
                <a:lnTo>
                  <a:pt x="43" y="365"/>
                </a:lnTo>
                <a:lnTo>
                  <a:pt x="45" y="364"/>
                </a:lnTo>
                <a:lnTo>
                  <a:pt x="45" y="364"/>
                </a:lnTo>
                <a:lnTo>
                  <a:pt x="46" y="364"/>
                </a:lnTo>
                <a:lnTo>
                  <a:pt x="46" y="365"/>
                </a:lnTo>
                <a:lnTo>
                  <a:pt x="46" y="365"/>
                </a:lnTo>
                <a:lnTo>
                  <a:pt x="47" y="365"/>
                </a:lnTo>
                <a:lnTo>
                  <a:pt x="48" y="363"/>
                </a:lnTo>
                <a:lnTo>
                  <a:pt x="48" y="363"/>
                </a:lnTo>
                <a:lnTo>
                  <a:pt x="47" y="362"/>
                </a:lnTo>
                <a:lnTo>
                  <a:pt x="48" y="359"/>
                </a:lnTo>
                <a:lnTo>
                  <a:pt x="48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57"/>
                </a:lnTo>
                <a:lnTo>
                  <a:pt x="50" y="354"/>
                </a:lnTo>
                <a:lnTo>
                  <a:pt x="50" y="354"/>
                </a:lnTo>
                <a:lnTo>
                  <a:pt x="46" y="354"/>
                </a:lnTo>
                <a:lnTo>
                  <a:pt x="46" y="354"/>
                </a:lnTo>
                <a:lnTo>
                  <a:pt x="47" y="355"/>
                </a:lnTo>
                <a:lnTo>
                  <a:pt x="47" y="358"/>
                </a:lnTo>
                <a:lnTo>
                  <a:pt x="47" y="358"/>
                </a:lnTo>
                <a:lnTo>
                  <a:pt x="45" y="359"/>
                </a:lnTo>
                <a:lnTo>
                  <a:pt x="45" y="360"/>
                </a:lnTo>
                <a:lnTo>
                  <a:pt x="43" y="360"/>
                </a:lnTo>
                <a:lnTo>
                  <a:pt x="42" y="362"/>
                </a:lnTo>
                <a:lnTo>
                  <a:pt x="42" y="362"/>
                </a:lnTo>
                <a:lnTo>
                  <a:pt x="42" y="348"/>
                </a:lnTo>
                <a:lnTo>
                  <a:pt x="42" y="342"/>
                </a:lnTo>
                <a:lnTo>
                  <a:pt x="43" y="337"/>
                </a:lnTo>
                <a:lnTo>
                  <a:pt x="43" y="337"/>
                </a:lnTo>
                <a:lnTo>
                  <a:pt x="45" y="337"/>
                </a:lnTo>
                <a:lnTo>
                  <a:pt x="45" y="337"/>
                </a:lnTo>
                <a:lnTo>
                  <a:pt x="43" y="339"/>
                </a:lnTo>
                <a:lnTo>
                  <a:pt x="43" y="339"/>
                </a:lnTo>
                <a:lnTo>
                  <a:pt x="43" y="357"/>
                </a:lnTo>
                <a:lnTo>
                  <a:pt x="43" y="357"/>
                </a:lnTo>
                <a:lnTo>
                  <a:pt x="45" y="353"/>
                </a:lnTo>
                <a:lnTo>
                  <a:pt x="45" y="352"/>
                </a:lnTo>
                <a:lnTo>
                  <a:pt x="46" y="352"/>
                </a:lnTo>
                <a:lnTo>
                  <a:pt x="46" y="352"/>
                </a:lnTo>
                <a:lnTo>
                  <a:pt x="46" y="350"/>
                </a:lnTo>
                <a:lnTo>
                  <a:pt x="46" y="349"/>
                </a:lnTo>
                <a:lnTo>
                  <a:pt x="45" y="349"/>
                </a:lnTo>
                <a:lnTo>
                  <a:pt x="45" y="348"/>
                </a:lnTo>
                <a:lnTo>
                  <a:pt x="45" y="348"/>
                </a:lnTo>
                <a:lnTo>
                  <a:pt x="45" y="347"/>
                </a:lnTo>
                <a:lnTo>
                  <a:pt x="46" y="347"/>
                </a:lnTo>
                <a:lnTo>
                  <a:pt x="46" y="347"/>
                </a:lnTo>
                <a:lnTo>
                  <a:pt x="46" y="345"/>
                </a:lnTo>
                <a:lnTo>
                  <a:pt x="46" y="345"/>
                </a:lnTo>
                <a:lnTo>
                  <a:pt x="45" y="344"/>
                </a:lnTo>
                <a:lnTo>
                  <a:pt x="45" y="344"/>
                </a:lnTo>
                <a:lnTo>
                  <a:pt x="45" y="343"/>
                </a:lnTo>
                <a:lnTo>
                  <a:pt x="45" y="343"/>
                </a:lnTo>
                <a:lnTo>
                  <a:pt x="45" y="342"/>
                </a:lnTo>
                <a:lnTo>
                  <a:pt x="45" y="342"/>
                </a:lnTo>
                <a:lnTo>
                  <a:pt x="45" y="338"/>
                </a:lnTo>
                <a:lnTo>
                  <a:pt x="45" y="334"/>
                </a:lnTo>
                <a:lnTo>
                  <a:pt x="45" y="334"/>
                </a:lnTo>
                <a:lnTo>
                  <a:pt x="45" y="333"/>
                </a:lnTo>
                <a:lnTo>
                  <a:pt x="46" y="333"/>
                </a:lnTo>
                <a:lnTo>
                  <a:pt x="46" y="333"/>
                </a:lnTo>
                <a:lnTo>
                  <a:pt x="46" y="333"/>
                </a:lnTo>
                <a:lnTo>
                  <a:pt x="45" y="333"/>
                </a:lnTo>
                <a:lnTo>
                  <a:pt x="43" y="333"/>
                </a:lnTo>
                <a:lnTo>
                  <a:pt x="43" y="333"/>
                </a:lnTo>
                <a:lnTo>
                  <a:pt x="45" y="332"/>
                </a:lnTo>
                <a:lnTo>
                  <a:pt x="46" y="330"/>
                </a:lnTo>
                <a:lnTo>
                  <a:pt x="46" y="330"/>
                </a:lnTo>
                <a:lnTo>
                  <a:pt x="45" y="330"/>
                </a:lnTo>
                <a:lnTo>
                  <a:pt x="45" y="330"/>
                </a:lnTo>
                <a:lnTo>
                  <a:pt x="42" y="330"/>
                </a:lnTo>
                <a:lnTo>
                  <a:pt x="42" y="330"/>
                </a:lnTo>
                <a:lnTo>
                  <a:pt x="41" y="317"/>
                </a:lnTo>
                <a:lnTo>
                  <a:pt x="41" y="317"/>
                </a:lnTo>
                <a:lnTo>
                  <a:pt x="42" y="315"/>
                </a:lnTo>
                <a:lnTo>
                  <a:pt x="42" y="315"/>
                </a:lnTo>
                <a:lnTo>
                  <a:pt x="42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8"/>
                </a:lnTo>
                <a:lnTo>
                  <a:pt x="42" y="308"/>
                </a:lnTo>
                <a:lnTo>
                  <a:pt x="42" y="308"/>
                </a:lnTo>
                <a:lnTo>
                  <a:pt x="43" y="307"/>
                </a:lnTo>
                <a:lnTo>
                  <a:pt x="43" y="307"/>
                </a:lnTo>
                <a:lnTo>
                  <a:pt x="42" y="304"/>
                </a:lnTo>
                <a:lnTo>
                  <a:pt x="42" y="300"/>
                </a:lnTo>
                <a:lnTo>
                  <a:pt x="42" y="297"/>
                </a:lnTo>
                <a:lnTo>
                  <a:pt x="42" y="293"/>
                </a:lnTo>
                <a:lnTo>
                  <a:pt x="42" y="293"/>
                </a:lnTo>
                <a:lnTo>
                  <a:pt x="43" y="293"/>
                </a:lnTo>
                <a:lnTo>
                  <a:pt x="43" y="293"/>
                </a:lnTo>
                <a:lnTo>
                  <a:pt x="45" y="294"/>
                </a:lnTo>
                <a:lnTo>
                  <a:pt x="45" y="294"/>
                </a:lnTo>
                <a:lnTo>
                  <a:pt x="43" y="297"/>
                </a:lnTo>
                <a:lnTo>
                  <a:pt x="45" y="300"/>
                </a:lnTo>
                <a:lnTo>
                  <a:pt x="45" y="300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7" y="302"/>
                </a:lnTo>
                <a:lnTo>
                  <a:pt x="46" y="300"/>
                </a:lnTo>
                <a:lnTo>
                  <a:pt x="45" y="297"/>
                </a:lnTo>
                <a:lnTo>
                  <a:pt x="45" y="297"/>
                </a:lnTo>
                <a:lnTo>
                  <a:pt x="46" y="297"/>
                </a:lnTo>
                <a:lnTo>
                  <a:pt x="46" y="295"/>
                </a:lnTo>
                <a:lnTo>
                  <a:pt x="46" y="294"/>
                </a:lnTo>
                <a:lnTo>
                  <a:pt x="47" y="294"/>
                </a:lnTo>
                <a:lnTo>
                  <a:pt x="47" y="294"/>
                </a:lnTo>
                <a:lnTo>
                  <a:pt x="46" y="293"/>
                </a:lnTo>
                <a:lnTo>
                  <a:pt x="45" y="293"/>
                </a:lnTo>
                <a:lnTo>
                  <a:pt x="43" y="293"/>
                </a:lnTo>
                <a:lnTo>
                  <a:pt x="43" y="293"/>
                </a:lnTo>
                <a:lnTo>
                  <a:pt x="43" y="290"/>
                </a:lnTo>
                <a:lnTo>
                  <a:pt x="45" y="289"/>
                </a:lnTo>
                <a:lnTo>
                  <a:pt x="45" y="289"/>
                </a:lnTo>
                <a:lnTo>
                  <a:pt x="43" y="289"/>
                </a:lnTo>
                <a:lnTo>
                  <a:pt x="43" y="290"/>
                </a:lnTo>
                <a:lnTo>
                  <a:pt x="43" y="292"/>
                </a:lnTo>
                <a:lnTo>
                  <a:pt x="43" y="292"/>
                </a:lnTo>
                <a:lnTo>
                  <a:pt x="42" y="289"/>
                </a:lnTo>
                <a:lnTo>
                  <a:pt x="41" y="285"/>
                </a:lnTo>
                <a:lnTo>
                  <a:pt x="41" y="285"/>
                </a:lnTo>
                <a:lnTo>
                  <a:pt x="42" y="280"/>
                </a:lnTo>
                <a:lnTo>
                  <a:pt x="42" y="280"/>
                </a:lnTo>
                <a:lnTo>
                  <a:pt x="42" y="279"/>
                </a:lnTo>
                <a:lnTo>
                  <a:pt x="42" y="279"/>
                </a:lnTo>
                <a:lnTo>
                  <a:pt x="42" y="278"/>
                </a:lnTo>
                <a:lnTo>
                  <a:pt x="42" y="278"/>
                </a:lnTo>
                <a:lnTo>
                  <a:pt x="42" y="277"/>
                </a:lnTo>
                <a:lnTo>
                  <a:pt x="42" y="275"/>
                </a:lnTo>
                <a:lnTo>
                  <a:pt x="41" y="274"/>
                </a:lnTo>
                <a:lnTo>
                  <a:pt x="41" y="274"/>
                </a:lnTo>
                <a:lnTo>
                  <a:pt x="41" y="273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1" y="269"/>
                </a:lnTo>
                <a:lnTo>
                  <a:pt x="41" y="269"/>
                </a:lnTo>
                <a:lnTo>
                  <a:pt x="42" y="270"/>
                </a:lnTo>
                <a:lnTo>
                  <a:pt x="42" y="272"/>
                </a:lnTo>
                <a:lnTo>
                  <a:pt x="42" y="272"/>
                </a:lnTo>
                <a:lnTo>
                  <a:pt x="43" y="270"/>
                </a:lnTo>
                <a:lnTo>
                  <a:pt x="45" y="269"/>
                </a:lnTo>
                <a:lnTo>
                  <a:pt x="45" y="269"/>
                </a:lnTo>
                <a:lnTo>
                  <a:pt x="45" y="268"/>
                </a:lnTo>
                <a:lnTo>
                  <a:pt x="42" y="267"/>
                </a:lnTo>
                <a:lnTo>
                  <a:pt x="42" y="267"/>
                </a:lnTo>
                <a:lnTo>
                  <a:pt x="43" y="265"/>
                </a:lnTo>
                <a:lnTo>
                  <a:pt x="43" y="264"/>
                </a:lnTo>
                <a:lnTo>
                  <a:pt x="42" y="264"/>
                </a:lnTo>
                <a:lnTo>
                  <a:pt x="42" y="264"/>
                </a:lnTo>
                <a:lnTo>
                  <a:pt x="41" y="264"/>
                </a:lnTo>
                <a:lnTo>
                  <a:pt x="42" y="265"/>
                </a:lnTo>
                <a:lnTo>
                  <a:pt x="42" y="267"/>
                </a:lnTo>
                <a:lnTo>
                  <a:pt x="42" y="268"/>
                </a:lnTo>
                <a:lnTo>
                  <a:pt x="42" y="268"/>
                </a:lnTo>
                <a:lnTo>
                  <a:pt x="41" y="267"/>
                </a:lnTo>
                <a:lnTo>
                  <a:pt x="41" y="265"/>
                </a:lnTo>
                <a:lnTo>
                  <a:pt x="41" y="265"/>
                </a:lnTo>
                <a:lnTo>
                  <a:pt x="40" y="265"/>
                </a:lnTo>
                <a:lnTo>
                  <a:pt x="40" y="267"/>
                </a:lnTo>
                <a:lnTo>
                  <a:pt x="39" y="268"/>
                </a:lnTo>
                <a:lnTo>
                  <a:pt x="37" y="269"/>
                </a:lnTo>
                <a:lnTo>
                  <a:pt x="37" y="269"/>
                </a:lnTo>
                <a:lnTo>
                  <a:pt x="37" y="272"/>
                </a:lnTo>
                <a:lnTo>
                  <a:pt x="36" y="274"/>
                </a:lnTo>
                <a:lnTo>
                  <a:pt x="36" y="274"/>
                </a:lnTo>
                <a:lnTo>
                  <a:pt x="36" y="273"/>
                </a:lnTo>
                <a:lnTo>
                  <a:pt x="37" y="272"/>
                </a:lnTo>
                <a:lnTo>
                  <a:pt x="37" y="272"/>
                </a:lnTo>
                <a:lnTo>
                  <a:pt x="36" y="270"/>
                </a:lnTo>
                <a:lnTo>
                  <a:pt x="36" y="270"/>
                </a:lnTo>
                <a:lnTo>
                  <a:pt x="35" y="272"/>
                </a:lnTo>
                <a:lnTo>
                  <a:pt x="36" y="272"/>
                </a:lnTo>
                <a:lnTo>
                  <a:pt x="36" y="272"/>
                </a:lnTo>
                <a:lnTo>
                  <a:pt x="35" y="272"/>
                </a:lnTo>
                <a:lnTo>
                  <a:pt x="34" y="272"/>
                </a:lnTo>
                <a:lnTo>
                  <a:pt x="33" y="272"/>
                </a:lnTo>
                <a:lnTo>
                  <a:pt x="33" y="273"/>
                </a:lnTo>
                <a:lnTo>
                  <a:pt x="33" y="273"/>
                </a:lnTo>
                <a:lnTo>
                  <a:pt x="31" y="273"/>
                </a:lnTo>
                <a:lnTo>
                  <a:pt x="31" y="270"/>
                </a:lnTo>
                <a:lnTo>
                  <a:pt x="33" y="269"/>
                </a:lnTo>
                <a:lnTo>
                  <a:pt x="31" y="268"/>
                </a:lnTo>
                <a:lnTo>
                  <a:pt x="31" y="268"/>
                </a:lnTo>
                <a:lnTo>
                  <a:pt x="30" y="272"/>
                </a:lnTo>
                <a:lnTo>
                  <a:pt x="29" y="274"/>
                </a:lnTo>
                <a:lnTo>
                  <a:pt x="29" y="274"/>
                </a:lnTo>
                <a:lnTo>
                  <a:pt x="29" y="275"/>
                </a:lnTo>
                <a:lnTo>
                  <a:pt x="30" y="275"/>
                </a:lnTo>
                <a:lnTo>
                  <a:pt x="31" y="274"/>
                </a:lnTo>
                <a:lnTo>
                  <a:pt x="31" y="274"/>
                </a:lnTo>
                <a:lnTo>
                  <a:pt x="31" y="274"/>
                </a:lnTo>
                <a:lnTo>
                  <a:pt x="30" y="277"/>
                </a:lnTo>
                <a:lnTo>
                  <a:pt x="29" y="277"/>
                </a:lnTo>
                <a:lnTo>
                  <a:pt x="29" y="277"/>
                </a:lnTo>
                <a:lnTo>
                  <a:pt x="29" y="279"/>
                </a:lnTo>
                <a:lnTo>
                  <a:pt x="28" y="280"/>
                </a:lnTo>
                <a:lnTo>
                  <a:pt x="28" y="280"/>
                </a:lnTo>
                <a:lnTo>
                  <a:pt x="27" y="279"/>
                </a:lnTo>
                <a:lnTo>
                  <a:pt x="27" y="277"/>
                </a:lnTo>
                <a:lnTo>
                  <a:pt x="27" y="273"/>
                </a:lnTo>
                <a:lnTo>
                  <a:pt x="27" y="270"/>
                </a:lnTo>
                <a:lnTo>
                  <a:pt x="27" y="270"/>
                </a:lnTo>
                <a:lnTo>
                  <a:pt x="28" y="272"/>
                </a:lnTo>
                <a:lnTo>
                  <a:pt x="29" y="272"/>
                </a:lnTo>
                <a:lnTo>
                  <a:pt x="29" y="272"/>
                </a:lnTo>
                <a:lnTo>
                  <a:pt x="29" y="270"/>
                </a:lnTo>
                <a:lnTo>
                  <a:pt x="28" y="270"/>
                </a:lnTo>
                <a:lnTo>
                  <a:pt x="28" y="269"/>
                </a:lnTo>
                <a:lnTo>
                  <a:pt x="28" y="268"/>
                </a:lnTo>
                <a:lnTo>
                  <a:pt x="28" y="268"/>
                </a:lnTo>
                <a:lnTo>
                  <a:pt x="27" y="269"/>
                </a:lnTo>
                <a:lnTo>
                  <a:pt x="27" y="269"/>
                </a:lnTo>
                <a:lnTo>
                  <a:pt x="24" y="265"/>
                </a:lnTo>
                <a:lnTo>
                  <a:pt x="23" y="264"/>
                </a:lnTo>
                <a:lnTo>
                  <a:pt x="22" y="264"/>
                </a:lnTo>
                <a:lnTo>
                  <a:pt x="22" y="264"/>
                </a:lnTo>
                <a:lnTo>
                  <a:pt x="22" y="262"/>
                </a:lnTo>
                <a:lnTo>
                  <a:pt x="23" y="260"/>
                </a:lnTo>
                <a:lnTo>
                  <a:pt x="23" y="260"/>
                </a:lnTo>
                <a:lnTo>
                  <a:pt x="23" y="258"/>
                </a:lnTo>
                <a:lnTo>
                  <a:pt x="23" y="254"/>
                </a:lnTo>
                <a:lnTo>
                  <a:pt x="23" y="254"/>
                </a:lnTo>
                <a:lnTo>
                  <a:pt x="24" y="255"/>
                </a:lnTo>
                <a:lnTo>
                  <a:pt x="24" y="257"/>
                </a:lnTo>
                <a:lnTo>
                  <a:pt x="24" y="257"/>
                </a:lnTo>
                <a:lnTo>
                  <a:pt x="25" y="255"/>
                </a:lnTo>
                <a:lnTo>
                  <a:pt x="25" y="253"/>
                </a:lnTo>
                <a:lnTo>
                  <a:pt x="27" y="250"/>
                </a:lnTo>
                <a:lnTo>
                  <a:pt x="28" y="250"/>
                </a:lnTo>
                <a:lnTo>
                  <a:pt x="28" y="250"/>
                </a:lnTo>
                <a:lnTo>
                  <a:pt x="27" y="249"/>
                </a:lnTo>
                <a:lnTo>
                  <a:pt x="25" y="249"/>
                </a:lnTo>
                <a:lnTo>
                  <a:pt x="24" y="252"/>
                </a:lnTo>
                <a:lnTo>
                  <a:pt x="24" y="252"/>
                </a:lnTo>
                <a:lnTo>
                  <a:pt x="23" y="250"/>
                </a:lnTo>
                <a:lnTo>
                  <a:pt x="23" y="250"/>
                </a:lnTo>
                <a:lnTo>
                  <a:pt x="23" y="248"/>
                </a:lnTo>
                <a:lnTo>
                  <a:pt x="23" y="248"/>
                </a:lnTo>
                <a:lnTo>
                  <a:pt x="24" y="249"/>
                </a:lnTo>
                <a:lnTo>
                  <a:pt x="25" y="248"/>
                </a:lnTo>
                <a:lnTo>
                  <a:pt x="28" y="247"/>
                </a:lnTo>
                <a:lnTo>
                  <a:pt x="28" y="247"/>
                </a:lnTo>
                <a:lnTo>
                  <a:pt x="25" y="243"/>
                </a:lnTo>
                <a:lnTo>
                  <a:pt x="24" y="242"/>
                </a:lnTo>
                <a:lnTo>
                  <a:pt x="24" y="238"/>
                </a:lnTo>
                <a:lnTo>
                  <a:pt x="24" y="238"/>
                </a:lnTo>
                <a:lnTo>
                  <a:pt x="24" y="238"/>
                </a:lnTo>
                <a:lnTo>
                  <a:pt x="24" y="237"/>
                </a:lnTo>
                <a:lnTo>
                  <a:pt x="25" y="237"/>
                </a:lnTo>
                <a:lnTo>
                  <a:pt x="25" y="237"/>
                </a:lnTo>
                <a:lnTo>
                  <a:pt x="25" y="235"/>
                </a:lnTo>
                <a:lnTo>
                  <a:pt x="25" y="235"/>
                </a:lnTo>
                <a:lnTo>
                  <a:pt x="24" y="235"/>
                </a:lnTo>
                <a:lnTo>
                  <a:pt x="24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4"/>
                </a:lnTo>
                <a:lnTo>
                  <a:pt x="24" y="234"/>
                </a:lnTo>
                <a:lnTo>
                  <a:pt x="24" y="234"/>
                </a:lnTo>
                <a:lnTo>
                  <a:pt x="23" y="230"/>
                </a:lnTo>
                <a:lnTo>
                  <a:pt x="23" y="228"/>
                </a:lnTo>
                <a:lnTo>
                  <a:pt x="23" y="228"/>
                </a:lnTo>
                <a:lnTo>
                  <a:pt x="24" y="225"/>
                </a:lnTo>
                <a:lnTo>
                  <a:pt x="24" y="223"/>
                </a:lnTo>
                <a:lnTo>
                  <a:pt x="24" y="223"/>
                </a:lnTo>
                <a:lnTo>
                  <a:pt x="24" y="224"/>
                </a:lnTo>
                <a:lnTo>
                  <a:pt x="23" y="225"/>
                </a:lnTo>
                <a:lnTo>
                  <a:pt x="23" y="225"/>
                </a:lnTo>
                <a:lnTo>
                  <a:pt x="23" y="223"/>
                </a:lnTo>
                <a:lnTo>
                  <a:pt x="23" y="220"/>
                </a:lnTo>
                <a:lnTo>
                  <a:pt x="23" y="216"/>
                </a:lnTo>
                <a:lnTo>
                  <a:pt x="23" y="213"/>
                </a:lnTo>
                <a:lnTo>
                  <a:pt x="23" y="213"/>
                </a:lnTo>
                <a:lnTo>
                  <a:pt x="24" y="213"/>
                </a:lnTo>
                <a:lnTo>
                  <a:pt x="25" y="211"/>
                </a:lnTo>
                <a:lnTo>
                  <a:pt x="25" y="210"/>
                </a:lnTo>
                <a:lnTo>
                  <a:pt x="25" y="210"/>
                </a:lnTo>
                <a:lnTo>
                  <a:pt x="25" y="210"/>
                </a:lnTo>
                <a:lnTo>
                  <a:pt x="24" y="210"/>
                </a:lnTo>
                <a:lnTo>
                  <a:pt x="24" y="210"/>
                </a:lnTo>
                <a:lnTo>
                  <a:pt x="24" y="205"/>
                </a:lnTo>
                <a:lnTo>
                  <a:pt x="23" y="201"/>
                </a:lnTo>
                <a:lnTo>
                  <a:pt x="23" y="201"/>
                </a:lnTo>
                <a:lnTo>
                  <a:pt x="25" y="200"/>
                </a:lnTo>
                <a:lnTo>
                  <a:pt x="25" y="198"/>
                </a:lnTo>
                <a:lnTo>
                  <a:pt x="25" y="198"/>
                </a:lnTo>
                <a:lnTo>
                  <a:pt x="25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5" y="198"/>
                </a:lnTo>
                <a:lnTo>
                  <a:pt x="25" y="198"/>
                </a:lnTo>
                <a:lnTo>
                  <a:pt x="24" y="196"/>
                </a:lnTo>
                <a:lnTo>
                  <a:pt x="24" y="195"/>
                </a:lnTo>
                <a:lnTo>
                  <a:pt x="25" y="194"/>
                </a:lnTo>
                <a:lnTo>
                  <a:pt x="25" y="194"/>
                </a:lnTo>
                <a:lnTo>
                  <a:pt x="27" y="195"/>
                </a:lnTo>
                <a:lnTo>
                  <a:pt x="27" y="196"/>
                </a:lnTo>
                <a:lnTo>
                  <a:pt x="27" y="201"/>
                </a:lnTo>
                <a:lnTo>
                  <a:pt x="27" y="201"/>
                </a:lnTo>
                <a:lnTo>
                  <a:pt x="28" y="203"/>
                </a:lnTo>
                <a:lnTo>
                  <a:pt x="28" y="203"/>
                </a:lnTo>
                <a:lnTo>
                  <a:pt x="28" y="204"/>
                </a:lnTo>
                <a:lnTo>
                  <a:pt x="28" y="204"/>
                </a:lnTo>
                <a:lnTo>
                  <a:pt x="27" y="204"/>
                </a:lnTo>
                <a:lnTo>
                  <a:pt x="27" y="205"/>
                </a:lnTo>
                <a:lnTo>
                  <a:pt x="27" y="208"/>
                </a:lnTo>
                <a:lnTo>
                  <a:pt x="27" y="209"/>
                </a:lnTo>
                <a:lnTo>
                  <a:pt x="27" y="209"/>
                </a:lnTo>
                <a:lnTo>
                  <a:pt x="28" y="211"/>
                </a:lnTo>
                <a:lnTo>
                  <a:pt x="28" y="211"/>
                </a:lnTo>
                <a:lnTo>
                  <a:pt x="27" y="213"/>
                </a:lnTo>
                <a:lnTo>
                  <a:pt x="24" y="214"/>
                </a:lnTo>
                <a:lnTo>
                  <a:pt x="24" y="214"/>
                </a:lnTo>
                <a:lnTo>
                  <a:pt x="25" y="215"/>
                </a:lnTo>
                <a:lnTo>
                  <a:pt x="24" y="215"/>
                </a:lnTo>
                <a:lnTo>
                  <a:pt x="24" y="216"/>
                </a:lnTo>
                <a:lnTo>
                  <a:pt x="24" y="219"/>
                </a:lnTo>
                <a:lnTo>
                  <a:pt x="24" y="219"/>
                </a:lnTo>
                <a:lnTo>
                  <a:pt x="25" y="218"/>
                </a:lnTo>
                <a:lnTo>
                  <a:pt x="27" y="218"/>
                </a:lnTo>
                <a:lnTo>
                  <a:pt x="28" y="216"/>
                </a:lnTo>
                <a:lnTo>
                  <a:pt x="29" y="216"/>
                </a:lnTo>
                <a:lnTo>
                  <a:pt x="29" y="216"/>
                </a:lnTo>
                <a:lnTo>
                  <a:pt x="27" y="219"/>
                </a:lnTo>
                <a:lnTo>
                  <a:pt x="24" y="220"/>
                </a:lnTo>
                <a:lnTo>
                  <a:pt x="24" y="220"/>
                </a:lnTo>
                <a:lnTo>
                  <a:pt x="24" y="221"/>
                </a:lnTo>
                <a:lnTo>
                  <a:pt x="25" y="221"/>
                </a:lnTo>
                <a:lnTo>
                  <a:pt x="27" y="221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5" y="223"/>
                </a:lnTo>
                <a:lnTo>
                  <a:pt x="25" y="224"/>
                </a:lnTo>
                <a:lnTo>
                  <a:pt x="24" y="226"/>
                </a:lnTo>
                <a:lnTo>
                  <a:pt x="24" y="226"/>
                </a:lnTo>
                <a:lnTo>
                  <a:pt x="25" y="226"/>
                </a:lnTo>
                <a:lnTo>
                  <a:pt x="25" y="226"/>
                </a:lnTo>
                <a:lnTo>
                  <a:pt x="27" y="226"/>
                </a:lnTo>
                <a:lnTo>
                  <a:pt x="27" y="225"/>
                </a:lnTo>
                <a:lnTo>
                  <a:pt x="27" y="225"/>
                </a:lnTo>
                <a:lnTo>
                  <a:pt x="27" y="226"/>
                </a:lnTo>
                <a:lnTo>
                  <a:pt x="27" y="228"/>
                </a:lnTo>
                <a:lnTo>
                  <a:pt x="27" y="229"/>
                </a:lnTo>
                <a:lnTo>
                  <a:pt x="27" y="229"/>
                </a:lnTo>
                <a:lnTo>
                  <a:pt x="27" y="229"/>
                </a:lnTo>
                <a:lnTo>
                  <a:pt x="29" y="229"/>
                </a:lnTo>
                <a:lnTo>
                  <a:pt x="29" y="229"/>
                </a:lnTo>
                <a:lnTo>
                  <a:pt x="28" y="226"/>
                </a:lnTo>
                <a:lnTo>
                  <a:pt x="28" y="225"/>
                </a:lnTo>
                <a:lnTo>
                  <a:pt x="27" y="225"/>
                </a:lnTo>
                <a:lnTo>
                  <a:pt x="27" y="225"/>
                </a:lnTo>
                <a:lnTo>
                  <a:pt x="27" y="224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29" y="221"/>
                </a:lnTo>
                <a:lnTo>
                  <a:pt x="30" y="223"/>
                </a:lnTo>
                <a:lnTo>
                  <a:pt x="30" y="223"/>
                </a:lnTo>
                <a:lnTo>
                  <a:pt x="30" y="221"/>
                </a:lnTo>
                <a:lnTo>
                  <a:pt x="30" y="221"/>
                </a:lnTo>
                <a:lnTo>
                  <a:pt x="29" y="221"/>
                </a:lnTo>
                <a:lnTo>
                  <a:pt x="29" y="221"/>
                </a:lnTo>
                <a:lnTo>
                  <a:pt x="30" y="220"/>
                </a:lnTo>
                <a:lnTo>
                  <a:pt x="30" y="219"/>
                </a:lnTo>
                <a:lnTo>
                  <a:pt x="30" y="219"/>
                </a:lnTo>
                <a:lnTo>
                  <a:pt x="30" y="218"/>
                </a:lnTo>
                <a:lnTo>
                  <a:pt x="29" y="216"/>
                </a:lnTo>
                <a:lnTo>
                  <a:pt x="29" y="216"/>
                </a:lnTo>
                <a:lnTo>
                  <a:pt x="29" y="215"/>
                </a:lnTo>
                <a:lnTo>
                  <a:pt x="27" y="215"/>
                </a:lnTo>
                <a:lnTo>
                  <a:pt x="27" y="215"/>
                </a:lnTo>
                <a:lnTo>
                  <a:pt x="28" y="213"/>
                </a:lnTo>
                <a:lnTo>
                  <a:pt x="29" y="211"/>
                </a:lnTo>
                <a:lnTo>
                  <a:pt x="29" y="211"/>
                </a:lnTo>
                <a:lnTo>
                  <a:pt x="29" y="210"/>
                </a:lnTo>
                <a:lnTo>
                  <a:pt x="29" y="210"/>
                </a:lnTo>
                <a:lnTo>
                  <a:pt x="28" y="209"/>
                </a:lnTo>
                <a:lnTo>
                  <a:pt x="28" y="209"/>
                </a:lnTo>
                <a:lnTo>
                  <a:pt x="29" y="208"/>
                </a:lnTo>
                <a:lnTo>
                  <a:pt x="31" y="206"/>
                </a:lnTo>
                <a:lnTo>
                  <a:pt x="31" y="206"/>
                </a:lnTo>
                <a:lnTo>
                  <a:pt x="29" y="205"/>
                </a:lnTo>
                <a:lnTo>
                  <a:pt x="29" y="203"/>
                </a:lnTo>
                <a:lnTo>
                  <a:pt x="28" y="198"/>
                </a:lnTo>
                <a:lnTo>
                  <a:pt x="28" y="198"/>
                </a:lnTo>
                <a:lnTo>
                  <a:pt x="29" y="198"/>
                </a:lnTo>
                <a:lnTo>
                  <a:pt x="29" y="196"/>
                </a:lnTo>
                <a:lnTo>
                  <a:pt x="29" y="194"/>
                </a:lnTo>
                <a:lnTo>
                  <a:pt x="29" y="194"/>
                </a:lnTo>
                <a:lnTo>
                  <a:pt x="29" y="194"/>
                </a:lnTo>
                <a:lnTo>
                  <a:pt x="28" y="193"/>
                </a:lnTo>
                <a:lnTo>
                  <a:pt x="27" y="191"/>
                </a:lnTo>
                <a:lnTo>
                  <a:pt x="27" y="190"/>
                </a:lnTo>
                <a:lnTo>
                  <a:pt x="27" y="190"/>
                </a:lnTo>
                <a:lnTo>
                  <a:pt x="28" y="193"/>
                </a:lnTo>
                <a:lnTo>
                  <a:pt x="28" y="193"/>
                </a:lnTo>
                <a:lnTo>
                  <a:pt x="29" y="191"/>
                </a:lnTo>
                <a:lnTo>
                  <a:pt x="29" y="190"/>
                </a:lnTo>
                <a:lnTo>
                  <a:pt x="28" y="189"/>
                </a:lnTo>
                <a:lnTo>
                  <a:pt x="28" y="189"/>
                </a:lnTo>
                <a:lnTo>
                  <a:pt x="27" y="190"/>
                </a:lnTo>
                <a:lnTo>
                  <a:pt x="27" y="190"/>
                </a:lnTo>
                <a:lnTo>
                  <a:pt x="25" y="193"/>
                </a:lnTo>
                <a:lnTo>
                  <a:pt x="24" y="191"/>
                </a:lnTo>
                <a:lnTo>
                  <a:pt x="24" y="198"/>
                </a:lnTo>
                <a:lnTo>
                  <a:pt x="24" y="198"/>
                </a:lnTo>
                <a:lnTo>
                  <a:pt x="23" y="196"/>
                </a:lnTo>
                <a:lnTo>
                  <a:pt x="23" y="195"/>
                </a:lnTo>
                <a:lnTo>
                  <a:pt x="23" y="191"/>
                </a:lnTo>
                <a:lnTo>
                  <a:pt x="23" y="191"/>
                </a:lnTo>
                <a:lnTo>
                  <a:pt x="24" y="181"/>
                </a:lnTo>
                <a:lnTo>
                  <a:pt x="24" y="181"/>
                </a:lnTo>
                <a:lnTo>
                  <a:pt x="25" y="181"/>
                </a:lnTo>
                <a:lnTo>
                  <a:pt x="28" y="180"/>
                </a:lnTo>
                <a:lnTo>
                  <a:pt x="28" y="180"/>
                </a:lnTo>
                <a:lnTo>
                  <a:pt x="28" y="176"/>
                </a:lnTo>
                <a:lnTo>
                  <a:pt x="28" y="174"/>
                </a:lnTo>
                <a:lnTo>
                  <a:pt x="28" y="174"/>
                </a:lnTo>
                <a:lnTo>
                  <a:pt x="29" y="174"/>
                </a:lnTo>
                <a:lnTo>
                  <a:pt x="30" y="176"/>
                </a:lnTo>
                <a:lnTo>
                  <a:pt x="30" y="176"/>
                </a:lnTo>
                <a:lnTo>
                  <a:pt x="30" y="175"/>
                </a:lnTo>
                <a:lnTo>
                  <a:pt x="30" y="174"/>
                </a:lnTo>
                <a:lnTo>
                  <a:pt x="28" y="171"/>
                </a:lnTo>
                <a:lnTo>
                  <a:pt x="28" y="171"/>
                </a:lnTo>
                <a:lnTo>
                  <a:pt x="28" y="170"/>
                </a:lnTo>
                <a:lnTo>
                  <a:pt x="29" y="170"/>
                </a:lnTo>
                <a:lnTo>
                  <a:pt x="29" y="169"/>
                </a:lnTo>
                <a:lnTo>
                  <a:pt x="30" y="168"/>
                </a:lnTo>
                <a:lnTo>
                  <a:pt x="30" y="168"/>
                </a:lnTo>
                <a:lnTo>
                  <a:pt x="29" y="168"/>
                </a:lnTo>
                <a:lnTo>
                  <a:pt x="29" y="168"/>
                </a:lnTo>
                <a:lnTo>
                  <a:pt x="28" y="169"/>
                </a:lnTo>
                <a:lnTo>
                  <a:pt x="28" y="170"/>
                </a:lnTo>
                <a:lnTo>
                  <a:pt x="28" y="170"/>
                </a:lnTo>
                <a:lnTo>
                  <a:pt x="27" y="169"/>
                </a:lnTo>
                <a:lnTo>
                  <a:pt x="28" y="168"/>
                </a:lnTo>
                <a:lnTo>
                  <a:pt x="29" y="166"/>
                </a:lnTo>
                <a:lnTo>
                  <a:pt x="29" y="166"/>
                </a:lnTo>
                <a:lnTo>
                  <a:pt x="29" y="165"/>
                </a:lnTo>
                <a:lnTo>
                  <a:pt x="28" y="165"/>
                </a:lnTo>
                <a:lnTo>
                  <a:pt x="25" y="164"/>
                </a:lnTo>
                <a:lnTo>
                  <a:pt x="25" y="164"/>
                </a:lnTo>
                <a:lnTo>
                  <a:pt x="27" y="164"/>
                </a:lnTo>
                <a:lnTo>
                  <a:pt x="27" y="164"/>
                </a:lnTo>
                <a:lnTo>
                  <a:pt x="28" y="164"/>
                </a:lnTo>
                <a:lnTo>
                  <a:pt x="29" y="163"/>
                </a:lnTo>
                <a:lnTo>
                  <a:pt x="29" y="163"/>
                </a:lnTo>
                <a:lnTo>
                  <a:pt x="28" y="161"/>
                </a:lnTo>
                <a:lnTo>
                  <a:pt x="27" y="160"/>
                </a:lnTo>
                <a:lnTo>
                  <a:pt x="25" y="160"/>
                </a:lnTo>
                <a:lnTo>
                  <a:pt x="25" y="160"/>
                </a:lnTo>
                <a:lnTo>
                  <a:pt x="27" y="158"/>
                </a:lnTo>
                <a:lnTo>
                  <a:pt x="27" y="156"/>
                </a:lnTo>
                <a:lnTo>
                  <a:pt x="27" y="156"/>
                </a:lnTo>
                <a:lnTo>
                  <a:pt x="27" y="156"/>
                </a:lnTo>
                <a:lnTo>
                  <a:pt x="27" y="154"/>
                </a:lnTo>
                <a:lnTo>
                  <a:pt x="27" y="153"/>
                </a:lnTo>
                <a:lnTo>
                  <a:pt x="27" y="151"/>
                </a:lnTo>
                <a:lnTo>
                  <a:pt x="27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0"/>
                </a:lnTo>
                <a:lnTo>
                  <a:pt x="28" y="150"/>
                </a:lnTo>
                <a:lnTo>
                  <a:pt x="27" y="149"/>
                </a:lnTo>
                <a:lnTo>
                  <a:pt x="27" y="149"/>
                </a:lnTo>
                <a:lnTo>
                  <a:pt x="27" y="149"/>
                </a:lnTo>
                <a:lnTo>
                  <a:pt x="27" y="148"/>
                </a:lnTo>
                <a:lnTo>
                  <a:pt x="25" y="146"/>
                </a:lnTo>
                <a:lnTo>
                  <a:pt x="27" y="145"/>
                </a:lnTo>
                <a:lnTo>
                  <a:pt x="27" y="145"/>
                </a:lnTo>
                <a:lnTo>
                  <a:pt x="29" y="146"/>
                </a:lnTo>
                <a:lnTo>
                  <a:pt x="29" y="146"/>
                </a:lnTo>
                <a:lnTo>
                  <a:pt x="29" y="154"/>
                </a:lnTo>
                <a:lnTo>
                  <a:pt x="29" y="160"/>
                </a:lnTo>
                <a:lnTo>
                  <a:pt x="31" y="173"/>
                </a:lnTo>
                <a:lnTo>
                  <a:pt x="31" y="173"/>
                </a:lnTo>
                <a:lnTo>
                  <a:pt x="31" y="173"/>
                </a:lnTo>
                <a:lnTo>
                  <a:pt x="31" y="171"/>
                </a:lnTo>
                <a:lnTo>
                  <a:pt x="31" y="171"/>
                </a:lnTo>
                <a:lnTo>
                  <a:pt x="33" y="178"/>
                </a:lnTo>
                <a:lnTo>
                  <a:pt x="33" y="178"/>
                </a:lnTo>
                <a:lnTo>
                  <a:pt x="31" y="180"/>
                </a:lnTo>
                <a:lnTo>
                  <a:pt x="31" y="180"/>
                </a:lnTo>
                <a:lnTo>
                  <a:pt x="33" y="180"/>
                </a:lnTo>
                <a:lnTo>
                  <a:pt x="33" y="180"/>
                </a:lnTo>
                <a:lnTo>
                  <a:pt x="31" y="181"/>
                </a:lnTo>
                <a:lnTo>
                  <a:pt x="31" y="183"/>
                </a:lnTo>
                <a:lnTo>
                  <a:pt x="31" y="183"/>
                </a:lnTo>
                <a:lnTo>
                  <a:pt x="29" y="181"/>
                </a:lnTo>
                <a:lnTo>
                  <a:pt x="29" y="180"/>
                </a:lnTo>
                <a:lnTo>
                  <a:pt x="29" y="178"/>
                </a:lnTo>
                <a:lnTo>
                  <a:pt x="29" y="178"/>
                </a:lnTo>
                <a:lnTo>
                  <a:pt x="27" y="181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lnTo>
                  <a:pt x="24" y="188"/>
                </a:lnTo>
                <a:lnTo>
                  <a:pt x="25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6"/>
                </a:lnTo>
                <a:lnTo>
                  <a:pt x="28" y="185"/>
                </a:lnTo>
                <a:lnTo>
                  <a:pt x="28" y="185"/>
                </a:lnTo>
                <a:lnTo>
                  <a:pt x="27" y="184"/>
                </a:lnTo>
                <a:lnTo>
                  <a:pt x="27" y="184"/>
                </a:lnTo>
                <a:lnTo>
                  <a:pt x="31" y="185"/>
                </a:lnTo>
                <a:lnTo>
                  <a:pt x="33" y="184"/>
                </a:lnTo>
                <a:lnTo>
                  <a:pt x="33" y="183"/>
                </a:lnTo>
                <a:lnTo>
                  <a:pt x="33" y="183"/>
                </a:lnTo>
                <a:lnTo>
                  <a:pt x="34" y="191"/>
                </a:lnTo>
                <a:lnTo>
                  <a:pt x="34" y="195"/>
                </a:lnTo>
                <a:lnTo>
                  <a:pt x="34" y="200"/>
                </a:lnTo>
                <a:lnTo>
                  <a:pt x="34" y="200"/>
                </a:lnTo>
                <a:lnTo>
                  <a:pt x="34" y="201"/>
                </a:lnTo>
                <a:lnTo>
                  <a:pt x="34" y="204"/>
                </a:lnTo>
                <a:lnTo>
                  <a:pt x="34" y="210"/>
                </a:lnTo>
                <a:lnTo>
                  <a:pt x="34" y="210"/>
                </a:lnTo>
                <a:lnTo>
                  <a:pt x="35" y="210"/>
                </a:lnTo>
                <a:lnTo>
                  <a:pt x="36" y="211"/>
                </a:lnTo>
                <a:lnTo>
                  <a:pt x="36" y="213"/>
                </a:lnTo>
                <a:lnTo>
                  <a:pt x="36" y="213"/>
                </a:lnTo>
                <a:lnTo>
                  <a:pt x="34" y="214"/>
                </a:lnTo>
                <a:lnTo>
                  <a:pt x="31" y="214"/>
                </a:lnTo>
                <a:lnTo>
                  <a:pt x="31" y="214"/>
                </a:lnTo>
                <a:lnTo>
                  <a:pt x="33" y="220"/>
                </a:lnTo>
                <a:lnTo>
                  <a:pt x="33" y="220"/>
                </a:lnTo>
                <a:lnTo>
                  <a:pt x="34" y="220"/>
                </a:lnTo>
                <a:lnTo>
                  <a:pt x="35" y="219"/>
                </a:lnTo>
                <a:lnTo>
                  <a:pt x="35" y="219"/>
                </a:lnTo>
                <a:lnTo>
                  <a:pt x="34" y="218"/>
                </a:lnTo>
                <a:lnTo>
                  <a:pt x="33" y="215"/>
                </a:lnTo>
                <a:lnTo>
                  <a:pt x="33" y="215"/>
                </a:lnTo>
                <a:lnTo>
                  <a:pt x="35" y="214"/>
                </a:lnTo>
                <a:lnTo>
                  <a:pt x="36" y="215"/>
                </a:lnTo>
                <a:lnTo>
                  <a:pt x="36" y="218"/>
                </a:lnTo>
                <a:lnTo>
                  <a:pt x="36" y="220"/>
                </a:lnTo>
                <a:lnTo>
                  <a:pt x="36" y="220"/>
                </a:lnTo>
                <a:lnTo>
                  <a:pt x="35" y="220"/>
                </a:lnTo>
                <a:lnTo>
                  <a:pt x="35" y="220"/>
                </a:lnTo>
                <a:lnTo>
                  <a:pt x="35" y="221"/>
                </a:lnTo>
                <a:lnTo>
                  <a:pt x="36" y="223"/>
                </a:lnTo>
                <a:lnTo>
                  <a:pt x="36" y="223"/>
                </a:lnTo>
                <a:lnTo>
                  <a:pt x="36" y="223"/>
                </a:lnTo>
                <a:lnTo>
                  <a:pt x="37" y="239"/>
                </a:lnTo>
                <a:lnTo>
                  <a:pt x="37" y="239"/>
                </a:lnTo>
                <a:lnTo>
                  <a:pt x="37" y="245"/>
                </a:lnTo>
                <a:lnTo>
                  <a:pt x="37" y="250"/>
                </a:lnTo>
                <a:lnTo>
                  <a:pt x="37" y="250"/>
                </a:lnTo>
                <a:lnTo>
                  <a:pt x="39" y="255"/>
                </a:lnTo>
                <a:lnTo>
                  <a:pt x="39" y="255"/>
                </a:lnTo>
                <a:lnTo>
                  <a:pt x="39" y="259"/>
                </a:lnTo>
                <a:lnTo>
                  <a:pt x="40" y="262"/>
                </a:lnTo>
                <a:lnTo>
                  <a:pt x="40" y="262"/>
                </a:lnTo>
                <a:lnTo>
                  <a:pt x="41" y="260"/>
                </a:lnTo>
                <a:lnTo>
                  <a:pt x="42" y="259"/>
                </a:lnTo>
                <a:lnTo>
                  <a:pt x="42" y="259"/>
                </a:lnTo>
                <a:lnTo>
                  <a:pt x="43" y="258"/>
                </a:lnTo>
                <a:lnTo>
                  <a:pt x="43" y="258"/>
                </a:lnTo>
                <a:lnTo>
                  <a:pt x="43" y="253"/>
                </a:lnTo>
                <a:lnTo>
                  <a:pt x="45" y="252"/>
                </a:lnTo>
                <a:lnTo>
                  <a:pt x="46" y="250"/>
                </a:lnTo>
                <a:lnTo>
                  <a:pt x="46" y="250"/>
                </a:lnTo>
                <a:lnTo>
                  <a:pt x="43" y="248"/>
                </a:lnTo>
                <a:lnTo>
                  <a:pt x="42" y="245"/>
                </a:lnTo>
                <a:lnTo>
                  <a:pt x="42" y="245"/>
                </a:lnTo>
                <a:lnTo>
                  <a:pt x="41" y="245"/>
                </a:lnTo>
                <a:lnTo>
                  <a:pt x="40" y="245"/>
                </a:lnTo>
                <a:lnTo>
                  <a:pt x="40" y="245"/>
                </a:lnTo>
                <a:lnTo>
                  <a:pt x="40" y="244"/>
                </a:lnTo>
                <a:lnTo>
                  <a:pt x="41" y="244"/>
                </a:lnTo>
                <a:lnTo>
                  <a:pt x="43" y="245"/>
                </a:lnTo>
                <a:lnTo>
                  <a:pt x="43" y="245"/>
                </a:lnTo>
                <a:lnTo>
                  <a:pt x="45" y="240"/>
                </a:lnTo>
                <a:lnTo>
                  <a:pt x="45" y="240"/>
                </a:lnTo>
                <a:lnTo>
                  <a:pt x="45" y="239"/>
                </a:lnTo>
                <a:lnTo>
                  <a:pt x="43" y="240"/>
                </a:lnTo>
                <a:lnTo>
                  <a:pt x="42" y="240"/>
                </a:lnTo>
                <a:lnTo>
                  <a:pt x="42" y="239"/>
                </a:lnTo>
                <a:lnTo>
                  <a:pt x="42" y="239"/>
                </a:lnTo>
                <a:lnTo>
                  <a:pt x="41" y="240"/>
                </a:lnTo>
                <a:lnTo>
                  <a:pt x="42" y="242"/>
                </a:lnTo>
                <a:lnTo>
                  <a:pt x="42" y="243"/>
                </a:lnTo>
                <a:lnTo>
                  <a:pt x="42" y="244"/>
                </a:lnTo>
                <a:lnTo>
                  <a:pt x="42" y="244"/>
                </a:lnTo>
                <a:lnTo>
                  <a:pt x="41" y="243"/>
                </a:lnTo>
                <a:lnTo>
                  <a:pt x="40" y="242"/>
                </a:lnTo>
                <a:lnTo>
                  <a:pt x="40" y="242"/>
                </a:lnTo>
                <a:lnTo>
                  <a:pt x="40" y="234"/>
                </a:lnTo>
                <a:lnTo>
                  <a:pt x="40" y="225"/>
                </a:lnTo>
                <a:lnTo>
                  <a:pt x="40" y="225"/>
                </a:lnTo>
                <a:lnTo>
                  <a:pt x="40" y="225"/>
                </a:lnTo>
                <a:lnTo>
                  <a:pt x="40" y="226"/>
                </a:lnTo>
                <a:lnTo>
                  <a:pt x="41" y="228"/>
                </a:lnTo>
                <a:lnTo>
                  <a:pt x="41" y="229"/>
                </a:lnTo>
                <a:lnTo>
                  <a:pt x="41" y="229"/>
                </a:lnTo>
                <a:lnTo>
                  <a:pt x="42" y="228"/>
                </a:lnTo>
                <a:lnTo>
                  <a:pt x="42" y="228"/>
                </a:lnTo>
                <a:lnTo>
                  <a:pt x="42" y="225"/>
                </a:lnTo>
                <a:lnTo>
                  <a:pt x="42" y="225"/>
                </a:lnTo>
                <a:lnTo>
                  <a:pt x="42" y="224"/>
                </a:lnTo>
                <a:lnTo>
                  <a:pt x="42" y="224"/>
                </a:lnTo>
                <a:lnTo>
                  <a:pt x="41" y="224"/>
                </a:lnTo>
                <a:lnTo>
                  <a:pt x="41" y="223"/>
                </a:lnTo>
                <a:lnTo>
                  <a:pt x="41" y="223"/>
                </a:lnTo>
                <a:lnTo>
                  <a:pt x="42" y="223"/>
                </a:lnTo>
                <a:lnTo>
                  <a:pt x="42" y="223"/>
                </a:lnTo>
                <a:lnTo>
                  <a:pt x="42" y="220"/>
                </a:lnTo>
                <a:lnTo>
                  <a:pt x="42" y="220"/>
                </a:lnTo>
                <a:lnTo>
                  <a:pt x="41" y="220"/>
                </a:lnTo>
                <a:lnTo>
                  <a:pt x="42" y="219"/>
                </a:lnTo>
                <a:lnTo>
                  <a:pt x="42" y="219"/>
                </a:lnTo>
                <a:lnTo>
                  <a:pt x="43" y="218"/>
                </a:lnTo>
                <a:lnTo>
                  <a:pt x="43" y="215"/>
                </a:lnTo>
                <a:lnTo>
                  <a:pt x="43" y="215"/>
                </a:lnTo>
                <a:lnTo>
                  <a:pt x="42" y="216"/>
                </a:lnTo>
                <a:lnTo>
                  <a:pt x="41" y="218"/>
                </a:lnTo>
                <a:lnTo>
                  <a:pt x="40" y="218"/>
                </a:lnTo>
                <a:lnTo>
                  <a:pt x="40" y="218"/>
                </a:lnTo>
                <a:lnTo>
                  <a:pt x="41" y="216"/>
                </a:lnTo>
                <a:lnTo>
                  <a:pt x="41" y="216"/>
                </a:lnTo>
                <a:lnTo>
                  <a:pt x="42" y="215"/>
                </a:lnTo>
                <a:lnTo>
                  <a:pt x="42" y="215"/>
                </a:lnTo>
                <a:lnTo>
                  <a:pt x="42" y="214"/>
                </a:lnTo>
                <a:lnTo>
                  <a:pt x="42" y="214"/>
                </a:lnTo>
                <a:lnTo>
                  <a:pt x="41" y="214"/>
                </a:lnTo>
                <a:lnTo>
                  <a:pt x="40" y="214"/>
                </a:lnTo>
                <a:lnTo>
                  <a:pt x="40" y="215"/>
                </a:lnTo>
                <a:lnTo>
                  <a:pt x="40" y="215"/>
                </a:lnTo>
                <a:lnTo>
                  <a:pt x="40" y="215"/>
                </a:lnTo>
                <a:lnTo>
                  <a:pt x="39" y="214"/>
                </a:lnTo>
                <a:lnTo>
                  <a:pt x="40" y="214"/>
                </a:lnTo>
                <a:lnTo>
                  <a:pt x="40" y="214"/>
                </a:lnTo>
                <a:lnTo>
                  <a:pt x="39" y="211"/>
                </a:lnTo>
                <a:lnTo>
                  <a:pt x="39" y="211"/>
                </a:lnTo>
                <a:lnTo>
                  <a:pt x="39" y="201"/>
                </a:lnTo>
                <a:lnTo>
                  <a:pt x="39" y="201"/>
                </a:lnTo>
                <a:lnTo>
                  <a:pt x="39" y="204"/>
                </a:lnTo>
                <a:lnTo>
                  <a:pt x="39" y="206"/>
                </a:lnTo>
                <a:lnTo>
                  <a:pt x="39" y="206"/>
                </a:lnTo>
                <a:lnTo>
                  <a:pt x="40" y="205"/>
                </a:lnTo>
                <a:lnTo>
                  <a:pt x="40" y="205"/>
                </a:lnTo>
                <a:lnTo>
                  <a:pt x="40" y="203"/>
                </a:lnTo>
                <a:lnTo>
                  <a:pt x="40" y="203"/>
                </a:lnTo>
                <a:lnTo>
                  <a:pt x="42" y="201"/>
                </a:lnTo>
                <a:lnTo>
                  <a:pt x="43" y="200"/>
                </a:lnTo>
                <a:lnTo>
                  <a:pt x="43" y="200"/>
                </a:lnTo>
                <a:lnTo>
                  <a:pt x="42" y="200"/>
                </a:lnTo>
                <a:lnTo>
                  <a:pt x="42" y="200"/>
                </a:lnTo>
                <a:lnTo>
                  <a:pt x="41" y="200"/>
                </a:lnTo>
                <a:lnTo>
                  <a:pt x="40" y="200"/>
                </a:lnTo>
                <a:lnTo>
                  <a:pt x="40" y="200"/>
                </a:lnTo>
                <a:lnTo>
                  <a:pt x="40" y="199"/>
                </a:lnTo>
                <a:lnTo>
                  <a:pt x="41" y="198"/>
                </a:lnTo>
                <a:lnTo>
                  <a:pt x="43" y="198"/>
                </a:lnTo>
                <a:lnTo>
                  <a:pt x="45" y="196"/>
                </a:lnTo>
                <a:lnTo>
                  <a:pt x="45" y="196"/>
                </a:lnTo>
                <a:lnTo>
                  <a:pt x="45" y="194"/>
                </a:lnTo>
                <a:lnTo>
                  <a:pt x="46" y="191"/>
                </a:lnTo>
                <a:lnTo>
                  <a:pt x="46" y="191"/>
                </a:lnTo>
                <a:lnTo>
                  <a:pt x="45" y="190"/>
                </a:lnTo>
                <a:lnTo>
                  <a:pt x="43" y="190"/>
                </a:lnTo>
                <a:lnTo>
                  <a:pt x="43" y="190"/>
                </a:lnTo>
                <a:lnTo>
                  <a:pt x="43" y="188"/>
                </a:lnTo>
                <a:lnTo>
                  <a:pt x="45" y="188"/>
                </a:lnTo>
                <a:lnTo>
                  <a:pt x="45" y="186"/>
                </a:lnTo>
                <a:lnTo>
                  <a:pt x="45" y="184"/>
                </a:lnTo>
                <a:lnTo>
                  <a:pt x="45" y="184"/>
                </a:lnTo>
                <a:lnTo>
                  <a:pt x="47" y="184"/>
                </a:lnTo>
                <a:lnTo>
                  <a:pt x="47" y="183"/>
                </a:lnTo>
                <a:lnTo>
                  <a:pt x="48" y="183"/>
                </a:lnTo>
                <a:lnTo>
                  <a:pt x="51" y="183"/>
                </a:lnTo>
                <a:lnTo>
                  <a:pt x="51" y="183"/>
                </a:lnTo>
                <a:lnTo>
                  <a:pt x="50" y="184"/>
                </a:lnTo>
                <a:lnTo>
                  <a:pt x="51" y="185"/>
                </a:lnTo>
                <a:lnTo>
                  <a:pt x="52" y="188"/>
                </a:lnTo>
                <a:lnTo>
                  <a:pt x="52" y="188"/>
                </a:lnTo>
                <a:lnTo>
                  <a:pt x="53" y="186"/>
                </a:lnTo>
                <a:lnTo>
                  <a:pt x="53" y="185"/>
                </a:lnTo>
                <a:lnTo>
                  <a:pt x="53" y="185"/>
                </a:lnTo>
                <a:lnTo>
                  <a:pt x="54" y="186"/>
                </a:lnTo>
                <a:lnTo>
                  <a:pt x="54" y="186"/>
                </a:lnTo>
                <a:lnTo>
                  <a:pt x="54" y="188"/>
                </a:lnTo>
                <a:lnTo>
                  <a:pt x="53" y="188"/>
                </a:lnTo>
                <a:lnTo>
                  <a:pt x="53" y="188"/>
                </a:lnTo>
                <a:lnTo>
                  <a:pt x="54" y="189"/>
                </a:lnTo>
                <a:lnTo>
                  <a:pt x="54" y="189"/>
                </a:lnTo>
                <a:lnTo>
                  <a:pt x="53" y="190"/>
                </a:lnTo>
                <a:lnTo>
                  <a:pt x="53" y="190"/>
                </a:lnTo>
                <a:lnTo>
                  <a:pt x="53" y="190"/>
                </a:lnTo>
                <a:lnTo>
                  <a:pt x="53" y="189"/>
                </a:lnTo>
                <a:lnTo>
                  <a:pt x="53" y="189"/>
                </a:lnTo>
                <a:lnTo>
                  <a:pt x="51" y="189"/>
                </a:lnTo>
                <a:lnTo>
                  <a:pt x="50" y="188"/>
                </a:lnTo>
                <a:lnTo>
                  <a:pt x="50" y="188"/>
                </a:lnTo>
                <a:lnTo>
                  <a:pt x="48" y="189"/>
                </a:lnTo>
                <a:lnTo>
                  <a:pt x="48" y="189"/>
                </a:lnTo>
                <a:lnTo>
                  <a:pt x="50" y="191"/>
                </a:lnTo>
                <a:lnTo>
                  <a:pt x="50" y="191"/>
                </a:lnTo>
                <a:lnTo>
                  <a:pt x="48" y="191"/>
                </a:lnTo>
                <a:lnTo>
                  <a:pt x="46" y="191"/>
                </a:lnTo>
                <a:lnTo>
                  <a:pt x="46" y="191"/>
                </a:lnTo>
                <a:lnTo>
                  <a:pt x="46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4"/>
                </a:lnTo>
                <a:lnTo>
                  <a:pt x="48" y="194"/>
                </a:lnTo>
                <a:lnTo>
                  <a:pt x="50" y="194"/>
                </a:lnTo>
                <a:lnTo>
                  <a:pt x="50" y="193"/>
                </a:lnTo>
                <a:lnTo>
                  <a:pt x="50" y="193"/>
                </a:lnTo>
                <a:lnTo>
                  <a:pt x="51" y="193"/>
                </a:lnTo>
                <a:lnTo>
                  <a:pt x="51" y="193"/>
                </a:lnTo>
                <a:lnTo>
                  <a:pt x="51" y="194"/>
                </a:lnTo>
                <a:lnTo>
                  <a:pt x="51" y="195"/>
                </a:lnTo>
                <a:lnTo>
                  <a:pt x="50" y="195"/>
                </a:lnTo>
                <a:lnTo>
                  <a:pt x="50" y="195"/>
                </a:lnTo>
                <a:lnTo>
                  <a:pt x="52" y="196"/>
                </a:lnTo>
                <a:lnTo>
                  <a:pt x="52" y="199"/>
                </a:lnTo>
                <a:lnTo>
                  <a:pt x="52" y="199"/>
                </a:lnTo>
                <a:lnTo>
                  <a:pt x="50" y="199"/>
                </a:lnTo>
                <a:lnTo>
                  <a:pt x="48" y="200"/>
                </a:lnTo>
                <a:lnTo>
                  <a:pt x="48" y="201"/>
                </a:lnTo>
                <a:lnTo>
                  <a:pt x="48" y="201"/>
                </a:lnTo>
                <a:lnTo>
                  <a:pt x="48" y="201"/>
                </a:lnTo>
                <a:lnTo>
                  <a:pt x="47" y="201"/>
                </a:lnTo>
                <a:lnTo>
                  <a:pt x="47" y="201"/>
                </a:lnTo>
                <a:lnTo>
                  <a:pt x="46" y="201"/>
                </a:lnTo>
                <a:lnTo>
                  <a:pt x="46" y="201"/>
                </a:lnTo>
                <a:lnTo>
                  <a:pt x="47" y="203"/>
                </a:lnTo>
                <a:lnTo>
                  <a:pt x="47" y="204"/>
                </a:lnTo>
                <a:lnTo>
                  <a:pt x="47" y="204"/>
                </a:lnTo>
                <a:lnTo>
                  <a:pt x="46" y="205"/>
                </a:lnTo>
                <a:lnTo>
                  <a:pt x="46" y="205"/>
                </a:lnTo>
                <a:lnTo>
                  <a:pt x="46" y="205"/>
                </a:lnTo>
                <a:lnTo>
                  <a:pt x="43" y="205"/>
                </a:lnTo>
                <a:lnTo>
                  <a:pt x="41" y="205"/>
                </a:lnTo>
                <a:lnTo>
                  <a:pt x="41" y="205"/>
                </a:lnTo>
                <a:lnTo>
                  <a:pt x="42" y="206"/>
                </a:lnTo>
                <a:lnTo>
                  <a:pt x="43" y="208"/>
                </a:lnTo>
                <a:lnTo>
                  <a:pt x="43" y="209"/>
                </a:lnTo>
                <a:lnTo>
                  <a:pt x="43" y="209"/>
                </a:lnTo>
                <a:lnTo>
                  <a:pt x="42" y="209"/>
                </a:lnTo>
                <a:lnTo>
                  <a:pt x="41" y="208"/>
                </a:lnTo>
                <a:lnTo>
                  <a:pt x="41" y="208"/>
                </a:lnTo>
                <a:lnTo>
                  <a:pt x="40" y="208"/>
                </a:lnTo>
                <a:lnTo>
                  <a:pt x="40" y="208"/>
                </a:lnTo>
                <a:lnTo>
                  <a:pt x="40" y="209"/>
                </a:lnTo>
                <a:lnTo>
                  <a:pt x="40" y="209"/>
                </a:lnTo>
                <a:lnTo>
                  <a:pt x="42" y="210"/>
                </a:lnTo>
                <a:lnTo>
                  <a:pt x="42" y="210"/>
                </a:lnTo>
                <a:lnTo>
                  <a:pt x="40" y="210"/>
                </a:lnTo>
                <a:lnTo>
                  <a:pt x="40" y="211"/>
                </a:lnTo>
                <a:lnTo>
                  <a:pt x="40" y="213"/>
                </a:lnTo>
                <a:lnTo>
                  <a:pt x="40" y="213"/>
                </a:lnTo>
                <a:lnTo>
                  <a:pt x="41" y="213"/>
                </a:lnTo>
                <a:lnTo>
                  <a:pt x="42" y="214"/>
                </a:lnTo>
                <a:lnTo>
                  <a:pt x="42" y="214"/>
                </a:lnTo>
                <a:lnTo>
                  <a:pt x="43" y="214"/>
                </a:lnTo>
                <a:lnTo>
                  <a:pt x="42" y="213"/>
                </a:lnTo>
                <a:lnTo>
                  <a:pt x="42" y="211"/>
                </a:lnTo>
                <a:lnTo>
                  <a:pt x="42" y="210"/>
                </a:lnTo>
                <a:lnTo>
                  <a:pt x="42" y="210"/>
                </a:lnTo>
                <a:lnTo>
                  <a:pt x="43" y="210"/>
                </a:lnTo>
                <a:lnTo>
                  <a:pt x="43" y="210"/>
                </a:lnTo>
                <a:lnTo>
                  <a:pt x="45" y="209"/>
                </a:lnTo>
                <a:lnTo>
                  <a:pt x="45" y="209"/>
                </a:lnTo>
                <a:lnTo>
                  <a:pt x="46" y="209"/>
                </a:lnTo>
                <a:lnTo>
                  <a:pt x="46" y="209"/>
                </a:lnTo>
                <a:lnTo>
                  <a:pt x="47" y="208"/>
                </a:lnTo>
                <a:lnTo>
                  <a:pt x="47" y="208"/>
                </a:lnTo>
                <a:lnTo>
                  <a:pt x="47" y="208"/>
                </a:lnTo>
                <a:lnTo>
                  <a:pt x="48" y="210"/>
                </a:lnTo>
                <a:lnTo>
                  <a:pt x="48" y="210"/>
                </a:lnTo>
                <a:lnTo>
                  <a:pt x="46" y="209"/>
                </a:lnTo>
                <a:lnTo>
                  <a:pt x="46" y="209"/>
                </a:lnTo>
                <a:lnTo>
                  <a:pt x="47" y="211"/>
                </a:lnTo>
                <a:lnTo>
                  <a:pt x="47" y="213"/>
                </a:lnTo>
                <a:lnTo>
                  <a:pt x="47" y="213"/>
                </a:lnTo>
                <a:lnTo>
                  <a:pt x="50" y="211"/>
                </a:lnTo>
                <a:lnTo>
                  <a:pt x="50" y="210"/>
                </a:lnTo>
                <a:lnTo>
                  <a:pt x="50" y="206"/>
                </a:lnTo>
                <a:lnTo>
                  <a:pt x="50" y="206"/>
                </a:lnTo>
                <a:lnTo>
                  <a:pt x="51" y="206"/>
                </a:lnTo>
                <a:lnTo>
                  <a:pt x="51" y="208"/>
                </a:lnTo>
                <a:lnTo>
                  <a:pt x="51" y="209"/>
                </a:lnTo>
                <a:lnTo>
                  <a:pt x="51" y="209"/>
                </a:lnTo>
                <a:lnTo>
                  <a:pt x="53" y="209"/>
                </a:lnTo>
                <a:lnTo>
                  <a:pt x="54" y="209"/>
                </a:lnTo>
                <a:lnTo>
                  <a:pt x="54" y="209"/>
                </a:lnTo>
                <a:lnTo>
                  <a:pt x="56" y="209"/>
                </a:lnTo>
                <a:lnTo>
                  <a:pt x="56" y="208"/>
                </a:lnTo>
                <a:lnTo>
                  <a:pt x="56" y="208"/>
                </a:lnTo>
                <a:lnTo>
                  <a:pt x="54" y="206"/>
                </a:lnTo>
                <a:lnTo>
                  <a:pt x="54" y="205"/>
                </a:lnTo>
                <a:lnTo>
                  <a:pt x="56" y="205"/>
                </a:lnTo>
                <a:lnTo>
                  <a:pt x="56" y="205"/>
                </a:lnTo>
                <a:lnTo>
                  <a:pt x="57" y="205"/>
                </a:lnTo>
                <a:lnTo>
                  <a:pt x="57" y="208"/>
                </a:lnTo>
                <a:lnTo>
                  <a:pt x="57" y="214"/>
                </a:lnTo>
                <a:lnTo>
                  <a:pt x="57" y="214"/>
                </a:lnTo>
                <a:lnTo>
                  <a:pt x="57" y="216"/>
                </a:lnTo>
                <a:lnTo>
                  <a:pt x="57" y="219"/>
                </a:lnTo>
                <a:lnTo>
                  <a:pt x="57" y="219"/>
                </a:lnTo>
                <a:lnTo>
                  <a:pt x="57" y="218"/>
                </a:lnTo>
                <a:lnTo>
                  <a:pt x="57" y="216"/>
                </a:lnTo>
                <a:lnTo>
                  <a:pt x="57" y="216"/>
                </a:lnTo>
                <a:lnTo>
                  <a:pt x="57" y="218"/>
                </a:lnTo>
                <a:lnTo>
                  <a:pt x="57" y="219"/>
                </a:lnTo>
                <a:lnTo>
                  <a:pt x="57" y="220"/>
                </a:lnTo>
                <a:lnTo>
                  <a:pt x="57" y="220"/>
                </a:lnTo>
                <a:lnTo>
                  <a:pt x="57" y="221"/>
                </a:lnTo>
                <a:lnTo>
                  <a:pt x="56" y="223"/>
                </a:lnTo>
                <a:lnTo>
                  <a:pt x="56" y="223"/>
                </a:lnTo>
                <a:lnTo>
                  <a:pt x="58" y="225"/>
                </a:lnTo>
                <a:lnTo>
                  <a:pt x="58" y="225"/>
                </a:lnTo>
                <a:lnTo>
                  <a:pt x="57" y="228"/>
                </a:lnTo>
                <a:lnTo>
                  <a:pt x="57" y="228"/>
                </a:lnTo>
                <a:lnTo>
                  <a:pt x="58" y="230"/>
                </a:lnTo>
                <a:lnTo>
                  <a:pt x="58" y="233"/>
                </a:lnTo>
                <a:lnTo>
                  <a:pt x="57" y="234"/>
                </a:lnTo>
                <a:lnTo>
                  <a:pt x="57" y="234"/>
                </a:lnTo>
                <a:lnTo>
                  <a:pt x="56" y="233"/>
                </a:lnTo>
                <a:lnTo>
                  <a:pt x="54" y="231"/>
                </a:lnTo>
                <a:lnTo>
                  <a:pt x="53" y="230"/>
                </a:lnTo>
                <a:lnTo>
                  <a:pt x="54" y="228"/>
                </a:lnTo>
                <a:lnTo>
                  <a:pt x="54" y="228"/>
                </a:lnTo>
                <a:lnTo>
                  <a:pt x="53" y="228"/>
                </a:lnTo>
                <a:lnTo>
                  <a:pt x="53" y="229"/>
                </a:lnTo>
                <a:lnTo>
                  <a:pt x="52" y="233"/>
                </a:lnTo>
                <a:lnTo>
                  <a:pt x="52" y="233"/>
                </a:lnTo>
                <a:lnTo>
                  <a:pt x="53" y="233"/>
                </a:lnTo>
                <a:lnTo>
                  <a:pt x="54" y="233"/>
                </a:lnTo>
                <a:lnTo>
                  <a:pt x="54" y="233"/>
                </a:lnTo>
                <a:lnTo>
                  <a:pt x="54" y="234"/>
                </a:lnTo>
                <a:lnTo>
                  <a:pt x="56" y="235"/>
                </a:lnTo>
                <a:lnTo>
                  <a:pt x="56" y="235"/>
                </a:lnTo>
                <a:lnTo>
                  <a:pt x="56" y="237"/>
                </a:lnTo>
                <a:lnTo>
                  <a:pt x="56" y="238"/>
                </a:lnTo>
                <a:lnTo>
                  <a:pt x="57" y="238"/>
                </a:lnTo>
                <a:lnTo>
                  <a:pt x="57" y="238"/>
                </a:lnTo>
                <a:lnTo>
                  <a:pt x="57" y="237"/>
                </a:lnTo>
                <a:lnTo>
                  <a:pt x="57" y="237"/>
                </a:lnTo>
                <a:lnTo>
                  <a:pt x="57" y="235"/>
                </a:lnTo>
                <a:lnTo>
                  <a:pt x="58" y="234"/>
                </a:lnTo>
                <a:lnTo>
                  <a:pt x="58" y="234"/>
                </a:lnTo>
                <a:lnTo>
                  <a:pt x="58" y="237"/>
                </a:lnTo>
                <a:lnTo>
                  <a:pt x="58" y="239"/>
                </a:lnTo>
                <a:lnTo>
                  <a:pt x="58" y="244"/>
                </a:lnTo>
                <a:lnTo>
                  <a:pt x="58" y="244"/>
                </a:lnTo>
                <a:lnTo>
                  <a:pt x="59" y="247"/>
                </a:lnTo>
                <a:lnTo>
                  <a:pt x="59" y="247"/>
                </a:lnTo>
                <a:lnTo>
                  <a:pt x="59" y="255"/>
                </a:lnTo>
                <a:lnTo>
                  <a:pt x="59" y="255"/>
                </a:lnTo>
                <a:lnTo>
                  <a:pt x="59" y="262"/>
                </a:lnTo>
                <a:lnTo>
                  <a:pt x="59" y="268"/>
                </a:lnTo>
                <a:lnTo>
                  <a:pt x="59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9"/>
                </a:lnTo>
                <a:lnTo>
                  <a:pt x="59" y="270"/>
                </a:lnTo>
                <a:lnTo>
                  <a:pt x="59" y="270"/>
                </a:lnTo>
                <a:lnTo>
                  <a:pt x="57" y="270"/>
                </a:lnTo>
                <a:lnTo>
                  <a:pt x="58" y="270"/>
                </a:lnTo>
                <a:lnTo>
                  <a:pt x="58" y="273"/>
                </a:lnTo>
                <a:lnTo>
                  <a:pt x="59" y="274"/>
                </a:lnTo>
                <a:lnTo>
                  <a:pt x="59" y="274"/>
                </a:lnTo>
                <a:lnTo>
                  <a:pt x="59" y="275"/>
                </a:lnTo>
                <a:lnTo>
                  <a:pt x="60" y="275"/>
                </a:lnTo>
                <a:lnTo>
                  <a:pt x="60" y="275"/>
                </a:lnTo>
                <a:lnTo>
                  <a:pt x="60" y="279"/>
                </a:lnTo>
                <a:lnTo>
                  <a:pt x="60" y="280"/>
                </a:lnTo>
                <a:lnTo>
                  <a:pt x="59" y="282"/>
                </a:lnTo>
                <a:lnTo>
                  <a:pt x="59" y="282"/>
                </a:lnTo>
                <a:lnTo>
                  <a:pt x="59" y="283"/>
                </a:lnTo>
                <a:lnTo>
                  <a:pt x="59" y="283"/>
                </a:lnTo>
                <a:lnTo>
                  <a:pt x="60" y="284"/>
                </a:lnTo>
                <a:lnTo>
                  <a:pt x="60" y="285"/>
                </a:lnTo>
                <a:lnTo>
                  <a:pt x="60" y="285"/>
                </a:lnTo>
                <a:lnTo>
                  <a:pt x="58" y="285"/>
                </a:lnTo>
                <a:lnTo>
                  <a:pt x="58" y="283"/>
                </a:lnTo>
                <a:lnTo>
                  <a:pt x="58" y="283"/>
                </a:lnTo>
                <a:lnTo>
                  <a:pt x="57" y="283"/>
                </a:lnTo>
                <a:lnTo>
                  <a:pt x="57" y="284"/>
                </a:lnTo>
                <a:lnTo>
                  <a:pt x="56" y="287"/>
                </a:lnTo>
                <a:lnTo>
                  <a:pt x="56" y="287"/>
                </a:lnTo>
                <a:lnTo>
                  <a:pt x="58" y="287"/>
                </a:lnTo>
                <a:lnTo>
                  <a:pt x="59" y="285"/>
                </a:lnTo>
                <a:lnTo>
                  <a:pt x="59" y="285"/>
                </a:lnTo>
                <a:lnTo>
                  <a:pt x="60" y="308"/>
                </a:lnTo>
                <a:lnTo>
                  <a:pt x="60" y="329"/>
                </a:lnTo>
                <a:lnTo>
                  <a:pt x="59" y="372"/>
                </a:lnTo>
                <a:lnTo>
                  <a:pt x="59" y="372"/>
                </a:lnTo>
                <a:lnTo>
                  <a:pt x="59" y="384"/>
                </a:lnTo>
                <a:lnTo>
                  <a:pt x="59" y="384"/>
                </a:lnTo>
                <a:lnTo>
                  <a:pt x="59" y="387"/>
                </a:lnTo>
                <a:lnTo>
                  <a:pt x="59" y="387"/>
                </a:lnTo>
                <a:lnTo>
                  <a:pt x="59" y="395"/>
                </a:lnTo>
                <a:lnTo>
                  <a:pt x="59" y="395"/>
                </a:lnTo>
                <a:lnTo>
                  <a:pt x="59" y="402"/>
                </a:lnTo>
                <a:lnTo>
                  <a:pt x="59" y="402"/>
                </a:lnTo>
                <a:lnTo>
                  <a:pt x="59" y="409"/>
                </a:lnTo>
                <a:lnTo>
                  <a:pt x="59" y="418"/>
                </a:lnTo>
                <a:lnTo>
                  <a:pt x="59" y="418"/>
                </a:lnTo>
                <a:lnTo>
                  <a:pt x="60" y="423"/>
                </a:lnTo>
                <a:lnTo>
                  <a:pt x="60" y="425"/>
                </a:lnTo>
                <a:lnTo>
                  <a:pt x="59" y="428"/>
                </a:lnTo>
                <a:lnTo>
                  <a:pt x="59" y="428"/>
                </a:lnTo>
                <a:lnTo>
                  <a:pt x="59" y="433"/>
                </a:lnTo>
                <a:lnTo>
                  <a:pt x="59" y="437"/>
                </a:lnTo>
                <a:lnTo>
                  <a:pt x="59" y="437"/>
                </a:lnTo>
                <a:lnTo>
                  <a:pt x="59" y="435"/>
                </a:lnTo>
                <a:lnTo>
                  <a:pt x="60" y="435"/>
                </a:lnTo>
                <a:lnTo>
                  <a:pt x="60" y="435"/>
                </a:lnTo>
                <a:lnTo>
                  <a:pt x="60" y="442"/>
                </a:lnTo>
                <a:lnTo>
                  <a:pt x="60" y="448"/>
                </a:lnTo>
                <a:lnTo>
                  <a:pt x="60" y="448"/>
                </a:lnTo>
                <a:lnTo>
                  <a:pt x="58" y="447"/>
                </a:lnTo>
                <a:lnTo>
                  <a:pt x="58" y="447"/>
                </a:lnTo>
                <a:lnTo>
                  <a:pt x="58" y="448"/>
                </a:lnTo>
                <a:lnTo>
                  <a:pt x="59" y="449"/>
                </a:lnTo>
                <a:lnTo>
                  <a:pt x="60" y="450"/>
                </a:lnTo>
                <a:lnTo>
                  <a:pt x="60" y="450"/>
                </a:lnTo>
                <a:lnTo>
                  <a:pt x="60" y="450"/>
                </a:lnTo>
                <a:lnTo>
                  <a:pt x="59" y="450"/>
                </a:lnTo>
                <a:lnTo>
                  <a:pt x="58" y="450"/>
                </a:lnTo>
                <a:lnTo>
                  <a:pt x="58" y="450"/>
                </a:lnTo>
                <a:lnTo>
                  <a:pt x="59" y="454"/>
                </a:lnTo>
                <a:lnTo>
                  <a:pt x="59" y="454"/>
                </a:lnTo>
                <a:lnTo>
                  <a:pt x="59" y="457"/>
                </a:lnTo>
                <a:lnTo>
                  <a:pt x="59" y="459"/>
                </a:lnTo>
                <a:lnTo>
                  <a:pt x="59" y="459"/>
                </a:lnTo>
                <a:lnTo>
                  <a:pt x="59" y="463"/>
                </a:lnTo>
                <a:lnTo>
                  <a:pt x="59" y="463"/>
                </a:lnTo>
                <a:lnTo>
                  <a:pt x="59" y="465"/>
                </a:lnTo>
                <a:lnTo>
                  <a:pt x="60" y="469"/>
                </a:lnTo>
                <a:lnTo>
                  <a:pt x="60" y="469"/>
                </a:lnTo>
                <a:lnTo>
                  <a:pt x="59" y="472"/>
                </a:lnTo>
                <a:lnTo>
                  <a:pt x="59" y="472"/>
                </a:lnTo>
                <a:lnTo>
                  <a:pt x="59" y="473"/>
                </a:lnTo>
                <a:lnTo>
                  <a:pt x="59" y="474"/>
                </a:lnTo>
                <a:lnTo>
                  <a:pt x="59" y="474"/>
                </a:lnTo>
                <a:lnTo>
                  <a:pt x="59" y="474"/>
                </a:lnTo>
                <a:lnTo>
                  <a:pt x="60" y="484"/>
                </a:lnTo>
                <a:lnTo>
                  <a:pt x="60" y="484"/>
                </a:lnTo>
                <a:lnTo>
                  <a:pt x="60" y="487"/>
                </a:lnTo>
                <a:lnTo>
                  <a:pt x="60" y="487"/>
                </a:lnTo>
                <a:lnTo>
                  <a:pt x="60" y="489"/>
                </a:lnTo>
                <a:lnTo>
                  <a:pt x="60" y="489"/>
                </a:lnTo>
                <a:lnTo>
                  <a:pt x="60" y="491"/>
                </a:lnTo>
                <a:lnTo>
                  <a:pt x="59" y="491"/>
                </a:lnTo>
                <a:lnTo>
                  <a:pt x="59" y="491"/>
                </a:lnTo>
                <a:lnTo>
                  <a:pt x="60" y="493"/>
                </a:lnTo>
                <a:lnTo>
                  <a:pt x="60" y="493"/>
                </a:lnTo>
                <a:lnTo>
                  <a:pt x="59" y="497"/>
                </a:lnTo>
                <a:lnTo>
                  <a:pt x="59" y="502"/>
                </a:lnTo>
                <a:lnTo>
                  <a:pt x="59" y="502"/>
                </a:lnTo>
                <a:lnTo>
                  <a:pt x="60" y="504"/>
                </a:lnTo>
                <a:lnTo>
                  <a:pt x="60" y="504"/>
                </a:lnTo>
                <a:lnTo>
                  <a:pt x="59" y="507"/>
                </a:lnTo>
                <a:lnTo>
                  <a:pt x="59" y="507"/>
                </a:lnTo>
                <a:lnTo>
                  <a:pt x="60" y="509"/>
                </a:lnTo>
                <a:lnTo>
                  <a:pt x="59" y="512"/>
                </a:lnTo>
                <a:lnTo>
                  <a:pt x="59" y="512"/>
                </a:lnTo>
                <a:lnTo>
                  <a:pt x="60" y="517"/>
                </a:lnTo>
                <a:lnTo>
                  <a:pt x="60" y="517"/>
                </a:lnTo>
                <a:lnTo>
                  <a:pt x="60" y="518"/>
                </a:lnTo>
                <a:lnTo>
                  <a:pt x="60" y="518"/>
                </a:lnTo>
                <a:lnTo>
                  <a:pt x="62" y="533"/>
                </a:lnTo>
                <a:lnTo>
                  <a:pt x="62" y="533"/>
                </a:lnTo>
                <a:lnTo>
                  <a:pt x="60" y="534"/>
                </a:lnTo>
                <a:lnTo>
                  <a:pt x="60" y="534"/>
                </a:lnTo>
                <a:lnTo>
                  <a:pt x="60" y="541"/>
                </a:lnTo>
                <a:lnTo>
                  <a:pt x="60" y="546"/>
                </a:lnTo>
                <a:lnTo>
                  <a:pt x="60" y="546"/>
                </a:lnTo>
                <a:lnTo>
                  <a:pt x="60" y="547"/>
                </a:lnTo>
                <a:lnTo>
                  <a:pt x="59" y="547"/>
                </a:lnTo>
                <a:lnTo>
                  <a:pt x="59" y="547"/>
                </a:lnTo>
                <a:lnTo>
                  <a:pt x="59" y="557"/>
                </a:lnTo>
                <a:lnTo>
                  <a:pt x="59" y="557"/>
                </a:lnTo>
                <a:lnTo>
                  <a:pt x="59" y="558"/>
                </a:lnTo>
                <a:lnTo>
                  <a:pt x="58" y="558"/>
                </a:lnTo>
                <a:lnTo>
                  <a:pt x="58" y="558"/>
                </a:lnTo>
                <a:lnTo>
                  <a:pt x="58" y="558"/>
                </a:lnTo>
                <a:lnTo>
                  <a:pt x="59" y="559"/>
                </a:lnTo>
                <a:lnTo>
                  <a:pt x="59" y="559"/>
                </a:lnTo>
                <a:lnTo>
                  <a:pt x="59" y="564"/>
                </a:lnTo>
                <a:lnTo>
                  <a:pt x="59" y="567"/>
                </a:lnTo>
                <a:lnTo>
                  <a:pt x="58" y="568"/>
                </a:lnTo>
                <a:lnTo>
                  <a:pt x="58" y="568"/>
                </a:lnTo>
                <a:lnTo>
                  <a:pt x="58" y="573"/>
                </a:lnTo>
                <a:lnTo>
                  <a:pt x="58" y="573"/>
                </a:lnTo>
                <a:lnTo>
                  <a:pt x="57" y="574"/>
                </a:lnTo>
                <a:lnTo>
                  <a:pt x="56" y="574"/>
                </a:lnTo>
                <a:lnTo>
                  <a:pt x="56" y="574"/>
                </a:lnTo>
                <a:lnTo>
                  <a:pt x="56" y="576"/>
                </a:lnTo>
                <a:lnTo>
                  <a:pt x="56" y="576"/>
                </a:lnTo>
                <a:lnTo>
                  <a:pt x="58" y="576"/>
                </a:lnTo>
                <a:lnTo>
                  <a:pt x="58" y="576"/>
                </a:lnTo>
                <a:lnTo>
                  <a:pt x="58" y="578"/>
                </a:lnTo>
                <a:lnTo>
                  <a:pt x="57" y="578"/>
                </a:lnTo>
                <a:lnTo>
                  <a:pt x="56" y="581"/>
                </a:lnTo>
                <a:lnTo>
                  <a:pt x="56" y="581"/>
                </a:lnTo>
                <a:lnTo>
                  <a:pt x="57" y="582"/>
                </a:lnTo>
                <a:lnTo>
                  <a:pt x="58" y="582"/>
                </a:lnTo>
                <a:lnTo>
                  <a:pt x="58" y="582"/>
                </a:lnTo>
                <a:lnTo>
                  <a:pt x="58" y="588"/>
                </a:lnTo>
                <a:lnTo>
                  <a:pt x="57" y="593"/>
                </a:lnTo>
                <a:lnTo>
                  <a:pt x="57" y="593"/>
                </a:lnTo>
                <a:lnTo>
                  <a:pt x="56" y="597"/>
                </a:lnTo>
                <a:lnTo>
                  <a:pt x="56" y="597"/>
                </a:lnTo>
                <a:lnTo>
                  <a:pt x="57" y="604"/>
                </a:lnTo>
                <a:lnTo>
                  <a:pt x="57" y="604"/>
                </a:lnTo>
                <a:lnTo>
                  <a:pt x="57" y="607"/>
                </a:lnTo>
                <a:lnTo>
                  <a:pt x="56" y="609"/>
                </a:lnTo>
                <a:lnTo>
                  <a:pt x="56" y="609"/>
                </a:lnTo>
                <a:lnTo>
                  <a:pt x="57" y="611"/>
                </a:lnTo>
                <a:lnTo>
                  <a:pt x="57" y="611"/>
                </a:lnTo>
                <a:lnTo>
                  <a:pt x="57" y="613"/>
                </a:lnTo>
                <a:lnTo>
                  <a:pt x="57" y="614"/>
                </a:lnTo>
                <a:lnTo>
                  <a:pt x="58" y="617"/>
                </a:lnTo>
                <a:lnTo>
                  <a:pt x="58" y="619"/>
                </a:lnTo>
                <a:lnTo>
                  <a:pt x="58" y="619"/>
                </a:lnTo>
                <a:lnTo>
                  <a:pt x="59" y="621"/>
                </a:lnTo>
                <a:lnTo>
                  <a:pt x="59" y="621"/>
                </a:lnTo>
                <a:lnTo>
                  <a:pt x="60" y="623"/>
                </a:lnTo>
                <a:lnTo>
                  <a:pt x="60" y="623"/>
                </a:lnTo>
                <a:lnTo>
                  <a:pt x="62" y="622"/>
                </a:lnTo>
                <a:lnTo>
                  <a:pt x="62" y="622"/>
                </a:lnTo>
                <a:lnTo>
                  <a:pt x="60" y="621"/>
                </a:lnTo>
                <a:lnTo>
                  <a:pt x="60" y="621"/>
                </a:lnTo>
                <a:lnTo>
                  <a:pt x="60" y="619"/>
                </a:lnTo>
                <a:lnTo>
                  <a:pt x="60" y="619"/>
                </a:lnTo>
                <a:lnTo>
                  <a:pt x="59" y="618"/>
                </a:lnTo>
                <a:lnTo>
                  <a:pt x="59" y="618"/>
                </a:lnTo>
                <a:lnTo>
                  <a:pt x="59" y="614"/>
                </a:lnTo>
                <a:lnTo>
                  <a:pt x="59" y="614"/>
                </a:lnTo>
                <a:lnTo>
                  <a:pt x="59" y="612"/>
                </a:lnTo>
                <a:lnTo>
                  <a:pt x="59" y="609"/>
                </a:lnTo>
                <a:lnTo>
                  <a:pt x="59" y="609"/>
                </a:lnTo>
                <a:lnTo>
                  <a:pt x="60" y="607"/>
                </a:lnTo>
                <a:lnTo>
                  <a:pt x="60" y="607"/>
                </a:lnTo>
                <a:lnTo>
                  <a:pt x="60" y="603"/>
                </a:lnTo>
                <a:lnTo>
                  <a:pt x="60" y="603"/>
                </a:lnTo>
                <a:lnTo>
                  <a:pt x="60" y="599"/>
                </a:lnTo>
                <a:lnTo>
                  <a:pt x="60" y="599"/>
                </a:lnTo>
                <a:lnTo>
                  <a:pt x="60" y="592"/>
                </a:lnTo>
                <a:lnTo>
                  <a:pt x="60" y="592"/>
                </a:lnTo>
                <a:lnTo>
                  <a:pt x="62" y="592"/>
                </a:lnTo>
                <a:lnTo>
                  <a:pt x="62" y="592"/>
                </a:lnTo>
                <a:lnTo>
                  <a:pt x="63" y="589"/>
                </a:lnTo>
                <a:lnTo>
                  <a:pt x="63" y="589"/>
                </a:lnTo>
                <a:lnTo>
                  <a:pt x="64" y="589"/>
                </a:lnTo>
                <a:lnTo>
                  <a:pt x="64" y="589"/>
                </a:lnTo>
                <a:lnTo>
                  <a:pt x="63" y="588"/>
                </a:lnTo>
                <a:lnTo>
                  <a:pt x="63" y="588"/>
                </a:lnTo>
                <a:lnTo>
                  <a:pt x="63" y="588"/>
                </a:lnTo>
                <a:lnTo>
                  <a:pt x="62" y="588"/>
                </a:lnTo>
                <a:lnTo>
                  <a:pt x="62" y="589"/>
                </a:lnTo>
                <a:lnTo>
                  <a:pt x="62" y="591"/>
                </a:lnTo>
                <a:lnTo>
                  <a:pt x="62" y="591"/>
                </a:lnTo>
                <a:lnTo>
                  <a:pt x="60" y="589"/>
                </a:lnTo>
                <a:lnTo>
                  <a:pt x="60" y="587"/>
                </a:lnTo>
                <a:lnTo>
                  <a:pt x="62" y="582"/>
                </a:lnTo>
                <a:lnTo>
                  <a:pt x="62" y="582"/>
                </a:lnTo>
                <a:lnTo>
                  <a:pt x="62" y="582"/>
                </a:lnTo>
                <a:lnTo>
                  <a:pt x="62" y="581"/>
                </a:lnTo>
                <a:lnTo>
                  <a:pt x="60" y="581"/>
                </a:lnTo>
                <a:lnTo>
                  <a:pt x="62" y="579"/>
                </a:lnTo>
                <a:lnTo>
                  <a:pt x="62" y="579"/>
                </a:lnTo>
                <a:lnTo>
                  <a:pt x="63" y="579"/>
                </a:lnTo>
                <a:lnTo>
                  <a:pt x="63" y="581"/>
                </a:lnTo>
                <a:lnTo>
                  <a:pt x="63" y="581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3" y="583"/>
                </a:lnTo>
                <a:lnTo>
                  <a:pt x="63" y="583"/>
                </a:lnTo>
                <a:lnTo>
                  <a:pt x="63" y="583"/>
                </a:lnTo>
                <a:lnTo>
                  <a:pt x="63" y="582"/>
                </a:lnTo>
                <a:lnTo>
                  <a:pt x="63" y="582"/>
                </a:lnTo>
                <a:lnTo>
                  <a:pt x="62" y="583"/>
                </a:lnTo>
                <a:lnTo>
                  <a:pt x="62" y="584"/>
                </a:lnTo>
                <a:lnTo>
                  <a:pt x="62" y="587"/>
                </a:lnTo>
                <a:lnTo>
                  <a:pt x="62" y="587"/>
                </a:lnTo>
                <a:lnTo>
                  <a:pt x="63" y="587"/>
                </a:lnTo>
                <a:lnTo>
                  <a:pt x="64" y="586"/>
                </a:lnTo>
                <a:lnTo>
                  <a:pt x="64" y="584"/>
                </a:lnTo>
                <a:lnTo>
                  <a:pt x="65" y="584"/>
                </a:lnTo>
                <a:lnTo>
                  <a:pt x="65" y="584"/>
                </a:lnTo>
                <a:lnTo>
                  <a:pt x="64" y="581"/>
                </a:lnTo>
                <a:lnTo>
                  <a:pt x="63" y="578"/>
                </a:lnTo>
                <a:lnTo>
                  <a:pt x="64" y="576"/>
                </a:lnTo>
                <a:lnTo>
                  <a:pt x="64" y="576"/>
                </a:lnTo>
                <a:lnTo>
                  <a:pt x="63" y="576"/>
                </a:lnTo>
                <a:lnTo>
                  <a:pt x="63" y="577"/>
                </a:lnTo>
                <a:lnTo>
                  <a:pt x="62" y="578"/>
                </a:lnTo>
                <a:lnTo>
                  <a:pt x="60" y="578"/>
                </a:lnTo>
                <a:lnTo>
                  <a:pt x="60" y="578"/>
                </a:lnTo>
                <a:lnTo>
                  <a:pt x="62" y="574"/>
                </a:lnTo>
                <a:lnTo>
                  <a:pt x="63" y="572"/>
                </a:lnTo>
                <a:lnTo>
                  <a:pt x="63" y="572"/>
                </a:lnTo>
                <a:lnTo>
                  <a:pt x="63" y="574"/>
                </a:lnTo>
                <a:lnTo>
                  <a:pt x="64" y="574"/>
                </a:lnTo>
                <a:lnTo>
                  <a:pt x="65" y="574"/>
                </a:lnTo>
                <a:lnTo>
                  <a:pt x="65" y="574"/>
                </a:lnTo>
                <a:lnTo>
                  <a:pt x="64" y="573"/>
                </a:lnTo>
                <a:lnTo>
                  <a:pt x="64" y="573"/>
                </a:lnTo>
                <a:lnTo>
                  <a:pt x="64" y="572"/>
                </a:lnTo>
                <a:lnTo>
                  <a:pt x="64" y="572"/>
                </a:lnTo>
                <a:lnTo>
                  <a:pt x="65" y="572"/>
                </a:lnTo>
                <a:lnTo>
                  <a:pt x="66" y="571"/>
                </a:lnTo>
                <a:lnTo>
                  <a:pt x="65" y="567"/>
                </a:lnTo>
                <a:lnTo>
                  <a:pt x="65" y="567"/>
                </a:lnTo>
                <a:lnTo>
                  <a:pt x="64" y="568"/>
                </a:lnTo>
                <a:lnTo>
                  <a:pt x="63" y="571"/>
                </a:lnTo>
                <a:lnTo>
                  <a:pt x="63" y="571"/>
                </a:lnTo>
                <a:lnTo>
                  <a:pt x="63" y="569"/>
                </a:lnTo>
                <a:lnTo>
                  <a:pt x="63" y="568"/>
                </a:lnTo>
                <a:lnTo>
                  <a:pt x="63" y="566"/>
                </a:lnTo>
                <a:lnTo>
                  <a:pt x="63" y="566"/>
                </a:lnTo>
                <a:lnTo>
                  <a:pt x="64" y="567"/>
                </a:lnTo>
                <a:lnTo>
                  <a:pt x="65" y="566"/>
                </a:lnTo>
                <a:lnTo>
                  <a:pt x="66" y="564"/>
                </a:lnTo>
                <a:lnTo>
                  <a:pt x="66" y="564"/>
                </a:lnTo>
                <a:lnTo>
                  <a:pt x="65" y="564"/>
                </a:lnTo>
                <a:lnTo>
                  <a:pt x="65" y="564"/>
                </a:lnTo>
                <a:lnTo>
                  <a:pt x="64" y="564"/>
                </a:lnTo>
                <a:lnTo>
                  <a:pt x="64" y="564"/>
                </a:lnTo>
                <a:lnTo>
                  <a:pt x="64" y="564"/>
                </a:lnTo>
                <a:lnTo>
                  <a:pt x="65" y="563"/>
                </a:lnTo>
                <a:lnTo>
                  <a:pt x="65" y="562"/>
                </a:lnTo>
                <a:lnTo>
                  <a:pt x="66" y="561"/>
                </a:lnTo>
                <a:lnTo>
                  <a:pt x="66" y="561"/>
                </a:lnTo>
                <a:lnTo>
                  <a:pt x="66" y="561"/>
                </a:lnTo>
                <a:lnTo>
                  <a:pt x="65" y="561"/>
                </a:lnTo>
                <a:lnTo>
                  <a:pt x="65" y="562"/>
                </a:lnTo>
                <a:lnTo>
                  <a:pt x="65" y="562"/>
                </a:lnTo>
                <a:lnTo>
                  <a:pt x="65" y="551"/>
                </a:lnTo>
                <a:lnTo>
                  <a:pt x="66" y="539"/>
                </a:lnTo>
                <a:lnTo>
                  <a:pt x="66" y="539"/>
                </a:lnTo>
                <a:lnTo>
                  <a:pt x="66" y="537"/>
                </a:lnTo>
                <a:lnTo>
                  <a:pt x="66" y="536"/>
                </a:lnTo>
                <a:lnTo>
                  <a:pt x="65" y="534"/>
                </a:lnTo>
                <a:lnTo>
                  <a:pt x="65" y="534"/>
                </a:lnTo>
                <a:lnTo>
                  <a:pt x="66" y="527"/>
                </a:lnTo>
                <a:lnTo>
                  <a:pt x="66" y="521"/>
                </a:lnTo>
                <a:lnTo>
                  <a:pt x="66" y="521"/>
                </a:lnTo>
                <a:lnTo>
                  <a:pt x="68" y="522"/>
                </a:lnTo>
                <a:lnTo>
                  <a:pt x="68" y="524"/>
                </a:lnTo>
                <a:lnTo>
                  <a:pt x="68" y="528"/>
                </a:lnTo>
                <a:lnTo>
                  <a:pt x="68" y="528"/>
                </a:lnTo>
                <a:lnTo>
                  <a:pt x="68" y="533"/>
                </a:lnTo>
                <a:lnTo>
                  <a:pt x="68" y="538"/>
                </a:lnTo>
                <a:lnTo>
                  <a:pt x="68" y="538"/>
                </a:lnTo>
                <a:lnTo>
                  <a:pt x="70" y="538"/>
                </a:lnTo>
                <a:lnTo>
                  <a:pt x="71" y="538"/>
                </a:lnTo>
                <a:lnTo>
                  <a:pt x="71" y="538"/>
                </a:lnTo>
                <a:lnTo>
                  <a:pt x="71" y="534"/>
                </a:lnTo>
                <a:lnTo>
                  <a:pt x="71" y="533"/>
                </a:lnTo>
                <a:lnTo>
                  <a:pt x="71" y="533"/>
                </a:lnTo>
                <a:lnTo>
                  <a:pt x="70" y="537"/>
                </a:lnTo>
                <a:lnTo>
                  <a:pt x="70" y="537"/>
                </a:lnTo>
                <a:lnTo>
                  <a:pt x="69" y="536"/>
                </a:lnTo>
                <a:lnTo>
                  <a:pt x="69" y="533"/>
                </a:lnTo>
                <a:lnTo>
                  <a:pt x="70" y="532"/>
                </a:lnTo>
                <a:lnTo>
                  <a:pt x="70" y="529"/>
                </a:lnTo>
                <a:lnTo>
                  <a:pt x="70" y="529"/>
                </a:lnTo>
                <a:lnTo>
                  <a:pt x="70" y="529"/>
                </a:lnTo>
                <a:lnTo>
                  <a:pt x="70" y="531"/>
                </a:lnTo>
                <a:lnTo>
                  <a:pt x="70" y="532"/>
                </a:lnTo>
                <a:lnTo>
                  <a:pt x="69" y="532"/>
                </a:lnTo>
                <a:lnTo>
                  <a:pt x="69" y="532"/>
                </a:lnTo>
                <a:lnTo>
                  <a:pt x="70" y="483"/>
                </a:lnTo>
                <a:lnTo>
                  <a:pt x="70" y="483"/>
                </a:lnTo>
                <a:lnTo>
                  <a:pt x="70" y="481"/>
                </a:lnTo>
                <a:lnTo>
                  <a:pt x="70" y="481"/>
                </a:lnTo>
                <a:lnTo>
                  <a:pt x="70" y="477"/>
                </a:lnTo>
                <a:lnTo>
                  <a:pt x="70" y="477"/>
                </a:lnTo>
                <a:lnTo>
                  <a:pt x="71" y="473"/>
                </a:lnTo>
                <a:lnTo>
                  <a:pt x="71" y="472"/>
                </a:lnTo>
                <a:lnTo>
                  <a:pt x="70" y="471"/>
                </a:lnTo>
                <a:lnTo>
                  <a:pt x="70" y="471"/>
                </a:lnTo>
                <a:lnTo>
                  <a:pt x="71" y="469"/>
                </a:lnTo>
                <a:lnTo>
                  <a:pt x="72" y="468"/>
                </a:lnTo>
                <a:lnTo>
                  <a:pt x="72" y="468"/>
                </a:lnTo>
                <a:lnTo>
                  <a:pt x="71" y="467"/>
                </a:lnTo>
                <a:lnTo>
                  <a:pt x="71" y="468"/>
                </a:lnTo>
                <a:lnTo>
                  <a:pt x="71" y="468"/>
                </a:lnTo>
                <a:lnTo>
                  <a:pt x="70" y="459"/>
                </a:lnTo>
                <a:lnTo>
                  <a:pt x="70" y="452"/>
                </a:lnTo>
                <a:lnTo>
                  <a:pt x="70" y="444"/>
                </a:lnTo>
                <a:lnTo>
                  <a:pt x="70" y="437"/>
                </a:lnTo>
                <a:lnTo>
                  <a:pt x="70" y="437"/>
                </a:lnTo>
                <a:lnTo>
                  <a:pt x="70" y="437"/>
                </a:lnTo>
                <a:lnTo>
                  <a:pt x="71" y="437"/>
                </a:lnTo>
                <a:lnTo>
                  <a:pt x="71" y="437"/>
                </a:lnTo>
                <a:lnTo>
                  <a:pt x="70" y="434"/>
                </a:lnTo>
                <a:lnTo>
                  <a:pt x="70" y="429"/>
                </a:lnTo>
                <a:lnTo>
                  <a:pt x="70" y="429"/>
                </a:lnTo>
                <a:lnTo>
                  <a:pt x="70" y="430"/>
                </a:lnTo>
                <a:lnTo>
                  <a:pt x="71" y="430"/>
                </a:lnTo>
                <a:lnTo>
                  <a:pt x="71" y="432"/>
                </a:lnTo>
                <a:lnTo>
                  <a:pt x="72" y="432"/>
                </a:lnTo>
                <a:lnTo>
                  <a:pt x="72" y="432"/>
                </a:lnTo>
                <a:lnTo>
                  <a:pt x="71" y="429"/>
                </a:lnTo>
                <a:lnTo>
                  <a:pt x="71" y="428"/>
                </a:lnTo>
                <a:lnTo>
                  <a:pt x="71" y="427"/>
                </a:lnTo>
                <a:lnTo>
                  <a:pt x="71" y="427"/>
                </a:lnTo>
                <a:lnTo>
                  <a:pt x="72" y="427"/>
                </a:lnTo>
                <a:lnTo>
                  <a:pt x="72" y="428"/>
                </a:lnTo>
                <a:lnTo>
                  <a:pt x="72" y="428"/>
                </a:lnTo>
                <a:lnTo>
                  <a:pt x="74" y="429"/>
                </a:lnTo>
                <a:lnTo>
                  <a:pt x="74" y="429"/>
                </a:lnTo>
                <a:lnTo>
                  <a:pt x="72" y="432"/>
                </a:lnTo>
                <a:lnTo>
                  <a:pt x="72" y="433"/>
                </a:lnTo>
                <a:lnTo>
                  <a:pt x="72" y="433"/>
                </a:lnTo>
                <a:lnTo>
                  <a:pt x="74" y="434"/>
                </a:lnTo>
                <a:lnTo>
                  <a:pt x="74" y="434"/>
                </a:lnTo>
                <a:lnTo>
                  <a:pt x="75" y="434"/>
                </a:lnTo>
                <a:lnTo>
                  <a:pt x="76" y="433"/>
                </a:lnTo>
                <a:lnTo>
                  <a:pt x="76" y="433"/>
                </a:lnTo>
                <a:lnTo>
                  <a:pt x="77" y="435"/>
                </a:lnTo>
                <a:lnTo>
                  <a:pt x="80" y="435"/>
                </a:lnTo>
                <a:lnTo>
                  <a:pt x="80" y="435"/>
                </a:lnTo>
                <a:lnTo>
                  <a:pt x="81" y="435"/>
                </a:lnTo>
                <a:lnTo>
                  <a:pt x="81" y="434"/>
                </a:lnTo>
                <a:lnTo>
                  <a:pt x="81" y="432"/>
                </a:lnTo>
                <a:lnTo>
                  <a:pt x="81" y="432"/>
                </a:lnTo>
                <a:lnTo>
                  <a:pt x="81" y="432"/>
                </a:lnTo>
                <a:lnTo>
                  <a:pt x="82" y="432"/>
                </a:lnTo>
                <a:lnTo>
                  <a:pt x="82" y="432"/>
                </a:lnTo>
                <a:lnTo>
                  <a:pt x="81" y="434"/>
                </a:lnTo>
                <a:lnTo>
                  <a:pt x="81" y="434"/>
                </a:lnTo>
                <a:lnTo>
                  <a:pt x="82" y="434"/>
                </a:lnTo>
                <a:lnTo>
                  <a:pt x="82" y="434"/>
                </a:lnTo>
                <a:lnTo>
                  <a:pt x="82" y="434"/>
                </a:lnTo>
                <a:lnTo>
                  <a:pt x="83" y="440"/>
                </a:lnTo>
                <a:lnTo>
                  <a:pt x="83" y="440"/>
                </a:lnTo>
                <a:lnTo>
                  <a:pt x="81" y="442"/>
                </a:lnTo>
                <a:lnTo>
                  <a:pt x="79" y="440"/>
                </a:lnTo>
                <a:lnTo>
                  <a:pt x="79" y="440"/>
                </a:lnTo>
                <a:lnTo>
                  <a:pt x="79" y="440"/>
                </a:lnTo>
                <a:lnTo>
                  <a:pt x="77" y="440"/>
                </a:lnTo>
                <a:lnTo>
                  <a:pt x="77" y="442"/>
                </a:lnTo>
                <a:lnTo>
                  <a:pt x="76" y="442"/>
                </a:lnTo>
                <a:lnTo>
                  <a:pt x="77" y="443"/>
                </a:lnTo>
                <a:lnTo>
                  <a:pt x="77" y="443"/>
                </a:lnTo>
                <a:lnTo>
                  <a:pt x="76" y="443"/>
                </a:lnTo>
                <a:lnTo>
                  <a:pt x="76" y="443"/>
                </a:lnTo>
                <a:lnTo>
                  <a:pt x="74" y="442"/>
                </a:lnTo>
                <a:lnTo>
                  <a:pt x="74" y="442"/>
                </a:lnTo>
                <a:lnTo>
                  <a:pt x="75" y="443"/>
                </a:lnTo>
                <a:lnTo>
                  <a:pt x="76" y="443"/>
                </a:lnTo>
                <a:lnTo>
                  <a:pt x="76" y="443"/>
                </a:lnTo>
                <a:lnTo>
                  <a:pt x="76" y="444"/>
                </a:lnTo>
                <a:lnTo>
                  <a:pt x="75" y="444"/>
                </a:lnTo>
                <a:lnTo>
                  <a:pt x="75" y="445"/>
                </a:lnTo>
                <a:lnTo>
                  <a:pt x="75" y="447"/>
                </a:lnTo>
                <a:lnTo>
                  <a:pt x="75" y="447"/>
                </a:lnTo>
                <a:lnTo>
                  <a:pt x="74" y="445"/>
                </a:lnTo>
                <a:lnTo>
                  <a:pt x="74" y="444"/>
                </a:lnTo>
                <a:lnTo>
                  <a:pt x="74" y="443"/>
                </a:lnTo>
                <a:lnTo>
                  <a:pt x="74" y="442"/>
                </a:lnTo>
                <a:lnTo>
                  <a:pt x="74" y="442"/>
                </a:lnTo>
                <a:lnTo>
                  <a:pt x="74" y="438"/>
                </a:lnTo>
                <a:lnTo>
                  <a:pt x="75" y="437"/>
                </a:lnTo>
                <a:lnTo>
                  <a:pt x="74" y="435"/>
                </a:lnTo>
                <a:lnTo>
                  <a:pt x="74" y="435"/>
                </a:lnTo>
                <a:lnTo>
                  <a:pt x="72" y="435"/>
                </a:lnTo>
                <a:lnTo>
                  <a:pt x="72" y="437"/>
                </a:lnTo>
                <a:lnTo>
                  <a:pt x="72" y="438"/>
                </a:lnTo>
                <a:lnTo>
                  <a:pt x="71" y="438"/>
                </a:lnTo>
                <a:lnTo>
                  <a:pt x="71" y="438"/>
                </a:lnTo>
                <a:lnTo>
                  <a:pt x="72" y="440"/>
                </a:lnTo>
                <a:lnTo>
                  <a:pt x="72" y="444"/>
                </a:lnTo>
                <a:lnTo>
                  <a:pt x="72" y="444"/>
                </a:lnTo>
                <a:lnTo>
                  <a:pt x="72" y="445"/>
                </a:lnTo>
                <a:lnTo>
                  <a:pt x="71" y="445"/>
                </a:lnTo>
                <a:lnTo>
                  <a:pt x="71" y="445"/>
                </a:lnTo>
                <a:lnTo>
                  <a:pt x="72" y="448"/>
                </a:lnTo>
                <a:lnTo>
                  <a:pt x="72" y="452"/>
                </a:lnTo>
                <a:lnTo>
                  <a:pt x="71" y="458"/>
                </a:lnTo>
                <a:lnTo>
                  <a:pt x="71" y="458"/>
                </a:lnTo>
                <a:lnTo>
                  <a:pt x="72" y="462"/>
                </a:lnTo>
                <a:lnTo>
                  <a:pt x="72" y="465"/>
                </a:lnTo>
                <a:lnTo>
                  <a:pt x="72" y="465"/>
                </a:lnTo>
                <a:lnTo>
                  <a:pt x="74" y="468"/>
                </a:lnTo>
                <a:lnTo>
                  <a:pt x="74" y="471"/>
                </a:lnTo>
                <a:lnTo>
                  <a:pt x="74" y="471"/>
                </a:lnTo>
                <a:lnTo>
                  <a:pt x="71" y="471"/>
                </a:lnTo>
                <a:lnTo>
                  <a:pt x="71" y="471"/>
                </a:lnTo>
                <a:lnTo>
                  <a:pt x="72" y="472"/>
                </a:lnTo>
                <a:lnTo>
                  <a:pt x="74" y="473"/>
                </a:lnTo>
                <a:lnTo>
                  <a:pt x="74" y="473"/>
                </a:lnTo>
                <a:lnTo>
                  <a:pt x="72" y="476"/>
                </a:lnTo>
                <a:lnTo>
                  <a:pt x="74" y="478"/>
                </a:lnTo>
                <a:lnTo>
                  <a:pt x="74" y="478"/>
                </a:lnTo>
                <a:lnTo>
                  <a:pt x="75" y="478"/>
                </a:lnTo>
                <a:lnTo>
                  <a:pt x="75" y="477"/>
                </a:lnTo>
                <a:lnTo>
                  <a:pt x="75" y="477"/>
                </a:lnTo>
                <a:lnTo>
                  <a:pt x="76" y="479"/>
                </a:lnTo>
                <a:lnTo>
                  <a:pt x="76" y="481"/>
                </a:lnTo>
                <a:lnTo>
                  <a:pt x="76" y="481"/>
                </a:lnTo>
                <a:lnTo>
                  <a:pt x="75" y="484"/>
                </a:lnTo>
                <a:lnTo>
                  <a:pt x="74" y="487"/>
                </a:lnTo>
                <a:lnTo>
                  <a:pt x="74" y="487"/>
                </a:lnTo>
                <a:lnTo>
                  <a:pt x="75" y="487"/>
                </a:lnTo>
                <a:lnTo>
                  <a:pt x="76" y="487"/>
                </a:lnTo>
                <a:lnTo>
                  <a:pt x="76" y="487"/>
                </a:lnTo>
                <a:lnTo>
                  <a:pt x="75" y="491"/>
                </a:lnTo>
                <a:lnTo>
                  <a:pt x="75" y="493"/>
                </a:lnTo>
                <a:lnTo>
                  <a:pt x="75" y="493"/>
                </a:lnTo>
                <a:lnTo>
                  <a:pt x="75" y="494"/>
                </a:lnTo>
                <a:lnTo>
                  <a:pt x="76" y="494"/>
                </a:lnTo>
                <a:lnTo>
                  <a:pt x="76" y="494"/>
                </a:lnTo>
                <a:lnTo>
                  <a:pt x="76" y="494"/>
                </a:lnTo>
                <a:lnTo>
                  <a:pt x="77" y="493"/>
                </a:lnTo>
                <a:lnTo>
                  <a:pt x="77" y="493"/>
                </a:lnTo>
                <a:lnTo>
                  <a:pt x="77" y="497"/>
                </a:lnTo>
                <a:lnTo>
                  <a:pt x="76" y="498"/>
                </a:lnTo>
                <a:lnTo>
                  <a:pt x="76" y="498"/>
                </a:lnTo>
                <a:lnTo>
                  <a:pt x="76" y="499"/>
                </a:lnTo>
                <a:lnTo>
                  <a:pt x="77" y="499"/>
                </a:lnTo>
                <a:lnTo>
                  <a:pt x="77" y="498"/>
                </a:lnTo>
                <a:lnTo>
                  <a:pt x="77" y="499"/>
                </a:lnTo>
                <a:lnTo>
                  <a:pt x="77" y="499"/>
                </a:lnTo>
                <a:lnTo>
                  <a:pt x="77" y="501"/>
                </a:lnTo>
                <a:lnTo>
                  <a:pt x="76" y="501"/>
                </a:lnTo>
                <a:lnTo>
                  <a:pt x="75" y="502"/>
                </a:lnTo>
                <a:lnTo>
                  <a:pt x="75" y="503"/>
                </a:lnTo>
                <a:lnTo>
                  <a:pt x="75" y="503"/>
                </a:lnTo>
                <a:lnTo>
                  <a:pt x="76" y="503"/>
                </a:lnTo>
                <a:lnTo>
                  <a:pt x="76" y="502"/>
                </a:lnTo>
                <a:lnTo>
                  <a:pt x="76" y="502"/>
                </a:lnTo>
                <a:lnTo>
                  <a:pt x="76" y="503"/>
                </a:lnTo>
                <a:lnTo>
                  <a:pt x="77" y="504"/>
                </a:lnTo>
                <a:lnTo>
                  <a:pt x="77" y="504"/>
                </a:lnTo>
                <a:lnTo>
                  <a:pt x="77" y="506"/>
                </a:lnTo>
                <a:lnTo>
                  <a:pt x="77" y="506"/>
                </a:lnTo>
                <a:lnTo>
                  <a:pt x="76" y="506"/>
                </a:lnTo>
                <a:lnTo>
                  <a:pt x="75" y="506"/>
                </a:lnTo>
                <a:lnTo>
                  <a:pt x="75" y="506"/>
                </a:lnTo>
                <a:lnTo>
                  <a:pt x="76" y="507"/>
                </a:lnTo>
                <a:lnTo>
                  <a:pt x="76" y="507"/>
                </a:lnTo>
                <a:lnTo>
                  <a:pt x="76" y="507"/>
                </a:lnTo>
                <a:lnTo>
                  <a:pt x="77" y="507"/>
                </a:lnTo>
                <a:lnTo>
                  <a:pt x="77" y="508"/>
                </a:lnTo>
                <a:lnTo>
                  <a:pt x="77" y="509"/>
                </a:lnTo>
                <a:lnTo>
                  <a:pt x="77" y="509"/>
                </a:lnTo>
                <a:lnTo>
                  <a:pt x="77" y="509"/>
                </a:lnTo>
                <a:lnTo>
                  <a:pt x="79" y="508"/>
                </a:lnTo>
                <a:lnTo>
                  <a:pt x="79" y="507"/>
                </a:lnTo>
                <a:lnTo>
                  <a:pt x="79" y="504"/>
                </a:lnTo>
                <a:lnTo>
                  <a:pt x="80" y="504"/>
                </a:lnTo>
                <a:lnTo>
                  <a:pt x="80" y="504"/>
                </a:lnTo>
                <a:lnTo>
                  <a:pt x="80" y="504"/>
                </a:lnTo>
                <a:lnTo>
                  <a:pt x="77" y="504"/>
                </a:lnTo>
                <a:lnTo>
                  <a:pt x="77" y="501"/>
                </a:lnTo>
                <a:close/>
                <a:moveTo>
                  <a:pt x="82" y="438"/>
                </a:moveTo>
                <a:lnTo>
                  <a:pt x="82" y="438"/>
                </a:lnTo>
                <a:lnTo>
                  <a:pt x="80" y="438"/>
                </a:lnTo>
                <a:lnTo>
                  <a:pt x="79" y="440"/>
                </a:lnTo>
                <a:lnTo>
                  <a:pt x="82" y="440"/>
                </a:lnTo>
                <a:lnTo>
                  <a:pt x="82" y="438"/>
                </a:lnTo>
                <a:close/>
                <a:moveTo>
                  <a:pt x="75" y="438"/>
                </a:moveTo>
                <a:lnTo>
                  <a:pt x="75" y="440"/>
                </a:lnTo>
                <a:lnTo>
                  <a:pt x="75" y="440"/>
                </a:lnTo>
                <a:lnTo>
                  <a:pt x="77" y="439"/>
                </a:lnTo>
                <a:lnTo>
                  <a:pt x="79" y="438"/>
                </a:lnTo>
                <a:lnTo>
                  <a:pt x="79" y="437"/>
                </a:lnTo>
                <a:lnTo>
                  <a:pt x="79" y="437"/>
                </a:lnTo>
                <a:lnTo>
                  <a:pt x="77" y="437"/>
                </a:lnTo>
                <a:lnTo>
                  <a:pt x="76" y="438"/>
                </a:lnTo>
                <a:lnTo>
                  <a:pt x="76" y="438"/>
                </a:lnTo>
                <a:lnTo>
                  <a:pt x="75" y="438"/>
                </a:lnTo>
                <a:lnTo>
                  <a:pt x="75" y="438"/>
                </a:lnTo>
                <a:close/>
                <a:moveTo>
                  <a:pt x="72" y="484"/>
                </a:moveTo>
                <a:lnTo>
                  <a:pt x="72" y="484"/>
                </a:lnTo>
                <a:lnTo>
                  <a:pt x="74" y="483"/>
                </a:lnTo>
                <a:lnTo>
                  <a:pt x="75" y="483"/>
                </a:lnTo>
                <a:lnTo>
                  <a:pt x="75" y="482"/>
                </a:lnTo>
                <a:lnTo>
                  <a:pt x="75" y="481"/>
                </a:lnTo>
                <a:lnTo>
                  <a:pt x="75" y="481"/>
                </a:lnTo>
                <a:lnTo>
                  <a:pt x="74" y="481"/>
                </a:lnTo>
                <a:lnTo>
                  <a:pt x="72" y="482"/>
                </a:lnTo>
                <a:lnTo>
                  <a:pt x="72" y="482"/>
                </a:lnTo>
                <a:lnTo>
                  <a:pt x="72" y="482"/>
                </a:lnTo>
                <a:lnTo>
                  <a:pt x="72" y="483"/>
                </a:lnTo>
                <a:lnTo>
                  <a:pt x="72" y="484"/>
                </a:lnTo>
                <a:lnTo>
                  <a:pt x="72" y="484"/>
                </a:lnTo>
                <a:lnTo>
                  <a:pt x="72" y="484"/>
                </a:lnTo>
                <a:close/>
                <a:moveTo>
                  <a:pt x="48" y="198"/>
                </a:moveTo>
                <a:lnTo>
                  <a:pt x="48" y="198"/>
                </a:lnTo>
                <a:lnTo>
                  <a:pt x="48" y="195"/>
                </a:lnTo>
                <a:lnTo>
                  <a:pt x="47" y="194"/>
                </a:ln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7" y="195"/>
                </a:lnTo>
                <a:lnTo>
                  <a:pt x="48" y="196"/>
                </a:lnTo>
                <a:lnTo>
                  <a:pt x="48" y="196"/>
                </a:lnTo>
                <a:lnTo>
                  <a:pt x="46" y="196"/>
                </a:lnTo>
                <a:lnTo>
                  <a:pt x="45" y="198"/>
                </a:lnTo>
                <a:lnTo>
                  <a:pt x="48" y="198"/>
                </a:lnTo>
                <a:close/>
                <a:moveTo>
                  <a:pt x="47" y="226"/>
                </a:moveTo>
                <a:lnTo>
                  <a:pt x="47" y="228"/>
                </a:lnTo>
                <a:lnTo>
                  <a:pt x="47" y="228"/>
                </a:lnTo>
                <a:lnTo>
                  <a:pt x="50" y="228"/>
                </a:lnTo>
                <a:lnTo>
                  <a:pt x="51" y="229"/>
                </a:lnTo>
                <a:lnTo>
                  <a:pt x="51" y="229"/>
                </a:lnTo>
                <a:lnTo>
                  <a:pt x="51" y="228"/>
                </a:lnTo>
                <a:lnTo>
                  <a:pt x="50" y="226"/>
                </a:lnTo>
                <a:lnTo>
                  <a:pt x="47" y="226"/>
                </a:lnTo>
                <a:lnTo>
                  <a:pt x="47" y="226"/>
                </a:lnTo>
                <a:close/>
                <a:moveTo>
                  <a:pt x="52" y="225"/>
                </a:moveTo>
                <a:lnTo>
                  <a:pt x="52" y="225"/>
                </a:lnTo>
                <a:lnTo>
                  <a:pt x="54" y="226"/>
                </a:lnTo>
                <a:lnTo>
                  <a:pt x="57" y="228"/>
                </a:lnTo>
                <a:lnTo>
                  <a:pt x="57" y="228"/>
                </a:lnTo>
                <a:lnTo>
                  <a:pt x="54" y="225"/>
                </a:lnTo>
                <a:lnTo>
                  <a:pt x="53" y="224"/>
                </a:lnTo>
                <a:lnTo>
                  <a:pt x="52" y="225"/>
                </a:lnTo>
                <a:lnTo>
                  <a:pt x="52" y="225"/>
                </a:lnTo>
                <a:close/>
                <a:moveTo>
                  <a:pt x="50" y="214"/>
                </a:moveTo>
                <a:lnTo>
                  <a:pt x="50" y="214"/>
                </a:lnTo>
                <a:lnTo>
                  <a:pt x="52" y="215"/>
                </a:lnTo>
                <a:lnTo>
                  <a:pt x="53" y="215"/>
                </a:lnTo>
                <a:lnTo>
                  <a:pt x="53" y="214"/>
                </a:lnTo>
                <a:lnTo>
                  <a:pt x="53" y="214"/>
                </a:lnTo>
                <a:lnTo>
                  <a:pt x="52" y="214"/>
                </a:lnTo>
                <a:lnTo>
                  <a:pt x="52" y="213"/>
                </a:lnTo>
                <a:lnTo>
                  <a:pt x="51" y="211"/>
                </a:lnTo>
                <a:lnTo>
                  <a:pt x="51" y="211"/>
                </a:lnTo>
                <a:lnTo>
                  <a:pt x="50" y="214"/>
                </a:lnTo>
                <a:lnTo>
                  <a:pt x="50" y="214"/>
                </a:lnTo>
                <a:close/>
                <a:moveTo>
                  <a:pt x="46" y="215"/>
                </a:moveTo>
                <a:lnTo>
                  <a:pt x="46" y="215"/>
                </a:lnTo>
                <a:lnTo>
                  <a:pt x="45" y="214"/>
                </a:lnTo>
                <a:lnTo>
                  <a:pt x="45" y="214"/>
                </a:lnTo>
                <a:lnTo>
                  <a:pt x="45" y="214"/>
                </a:lnTo>
                <a:lnTo>
                  <a:pt x="43" y="216"/>
                </a:lnTo>
                <a:lnTo>
                  <a:pt x="43" y="216"/>
                </a:ln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lose/>
                <a:moveTo>
                  <a:pt x="53" y="218"/>
                </a:moveTo>
                <a:lnTo>
                  <a:pt x="53" y="218"/>
                </a:lnTo>
                <a:lnTo>
                  <a:pt x="53" y="218"/>
                </a:lnTo>
                <a:lnTo>
                  <a:pt x="54" y="219"/>
                </a:lnTo>
                <a:lnTo>
                  <a:pt x="54" y="219"/>
                </a:lnTo>
                <a:lnTo>
                  <a:pt x="56" y="216"/>
                </a:lnTo>
                <a:lnTo>
                  <a:pt x="56" y="216"/>
                </a:lnTo>
                <a:lnTo>
                  <a:pt x="53" y="216"/>
                </a:lnTo>
                <a:lnTo>
                  <a:pt x="53" y="216"/>
                </a:lnTo>
                <a:lnTo>
                  <a:pt x="53" y="218"/>
                </a:lnTo>
                <a:lnTo>
                  <a:pt x="53" y="218"/>
                </a:lnTo>
                <a:close/>
                <a:moveTo>
                  <a:pt x="45" y="229"/>
                </a:moveTo>
                <a:lnTo>
                  <a:pt x="45" y="229"/>
                </a:lnTo>
                <a:lnTo>
                  <a:pt x="46" y="228"/>
                </a:lnTo>
                <a:lnTo>
                  <a:pt x="45" y="226"/>
                </a:lnTo>
                <a:lnTo>
                  <a:pt x="45" y="223"/>
                </a:lnTo>
                <a:lnTo>
                  <a:pt x="45" y="223"/>
                </a:lnTo>
                <a:lnTo>
                  <a:pt x="47" y="221"/>
                </a:lnTo>
                <a:lnTo>
                  <a:pt x="47" y="221"/>
                </a:lnTo>
                <a:lnTo>
                  <a:pt x="47" y="221"/>
                </a:lnTo>
                <a:lnTo>
                  <a:pt x="48" y="223"/>
                </a:lnTo>
                <a:lnTo>
                  <a:pt x="48" y="223"/>
                </a:lnTo>
                <a:lnTo>
                  <a:pt x="50" y="221"/>
                </a:lnTo>
                <a:lnTo>
                  <a:pt x="50" y="220"/>
                </a:lnTo>
                <a:lnTo>
                  <a:pt x="51" y="219"/>
                </a:lnTo>
                <a:lnTo>
                  <a:pt x="51" y="219"/>
                </a:lnTo>
                <a:lnTo>
                  <a:pt x="50" y="218"/>
                </a:lnTo>
                <a:lnTo>
                  <a:pt x="48" y="216"/>
                </a:lnTo>
                <a:lnTo>
                  <a:pt x="48" y="216"/>
                </a:lnTo>
                <a:lnTo>
                  <a:pt x="45" y="218"/>
                </a:lnTo>
                <a:lnTo>
                  <a:pt x="43" y="219"/>
                </a:lnTo>
                <a:lnTo>
                  <a:pt x="43" y="220"/>
                </a:lnTo>
                <a:lnTo>
                  <a:pt x="43" y="220"/>
                </a:lnTo>
                <a:lnTo>
                  <a:pt x="45" y="220"/>
                </a:lnTo>
                <a:lnTo>
                  <a:pt x="45" y="219"/>
                </a:lnTo>
                <a:lnTo>
                  <a:pt x="45" y="219"/>
                </a:lnTo>
                <a:lnTo>
                  <a:pt x="46" y="219"/>
                </a:lnTo>
                <a:lnTo>
                  <a:pt x="47" y="219"/>
                </a:lnTo>
                <a:lnTo>
                  <a:pt x="47" y="219"/>
                </a:lnTo>
                <a:lnTo>
                  <a:pt x="47" y="219"/>
                </a:lnTo>
                <a:lnTo>
                  <a:pt x="46" y="220"/>
                </a:lnTo>
                <a:lnTo>
                  <a:pt x="43" y="221"/>
                </a:lnTo>
                <a:lnTo>
                  <a:pt x="43" y="221"/>
                </a:lnTo>
                <a:lnTo>
                  <a:pt x="43" y="225"/>
                </a:lnTo>
                <a:lnTo>
                  <a:pt x="45" y="229"/>
                </a:lnTo>
                <a:lnTo>
                  <a:pt x="45" y="229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34" y="228"/>
                </a:lnTo>
                <a:lnTo>
                  <a:pt x="33" y="226"/>
                </a:lnTo>
                <a:lnTo>
                  <a:pt x="33" y="226"/>
                </a:lnTo>
                <a:lnTo>
                  <a:pt x="33" y="229"/>
                </a:lnTo>
                <a:lnTo>
                  <a:pt x="33" y="230"/>
                </a:lnTo>
                <a:lnTo>
                  <a:pt x="34" y="230"/>
                </a:lnTo>
                <a:close/>
                <a:moveTo>
                  <a:pt x="27" y="243"/>
                </a:moveTo>
                <a:lnTo>
                  <a:pt x="27" y="243"/>
                </a:lnTo>
                <a:lnTo>
                  <a:pt x="28" y="240"/>
                </a:lnTo>
                <a:lnTo>
                  <a:pt x="28" y="239"/>
                </a:lnTo>
                <a:lnTo>
                  <a:pt x="27" y="239"/>
                </a:lnTo>
                <a:lnTo>
                  <a:pt x="27" y="239"/>
                </a:lnTo>
                <a:lnTo>
                  <a:pt x="25" y="240"/>
                </a:lnTo>
                <a:lnTo>
                  <a:pt x="25" y="242"/>
                </a:lnTo>
                <a:lnTo>
                  <a:pt x="27" y="243"/>
                </a:lnTo>
                <a:lnTo>
                  <a:pt x="27" y="243"/>
                </a:lnTo>
                <a:close/>
                <a:moveTo>
                  <a:pt x="33" y="249"/>
                </a:moveTo>
                <a:lnTo>
                  <a:pt x="33" y="249"/>
                </a:lnTo>
                <a:lnTo>
                  <a:pt x="34" y="245"/>
                </a:lnTo>
                <a:lnTo>
                  <a:pt x="34" y="243"/>
                </a:lnTo>
                <a:lnTo>
                  <a:pt x="34" y="242"/>
                </a:lnTo>
                <a:lnTo>
                  <a:pt x="34" y="242"/>
                </a:lnTo>
                <a:lnTo>
                  <a:pt x="31" y="242"/>
                </a:lnTo>
                <a:lnTo>
                  <a:pt x="31" y="242"/>
                </a:lnTo>
                <a:lnTo>
                  <a:pt x="33" y="244"/>
                </a:lnTo>
                <a:lnTo>
                  <a:pt x="33" y="244"/>
                </a:lnTo>
                <a:lnTo>
                  <a:pt x="33" y="247"/>
                </a:lnTo>
                <a:lnTo>
                  <a:pt x="33" y="248"/>
                </a:lnTo>
                <a:lnTo>
                  <a:pt x="33" y="249"/>
                </a:lnTo>
                <a:lnTo>
                  <a:pt x="33" y="249"/>
                </a:lnTo>
                <a:close/>
                <a:moveTo>
                  <a:pt x="33" y="258"/>
                </a:moveTo>
                <a:lnTo>
                  <a:pt x="33" y="258"/>
                </a:lnTo>
                <a:lnTo>
                  <a:pt x="34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0"/>
                </a:lnTo>
                <a:lnTo>
                  <a:pt x="33" y="250"/>
                </a:lnTo>
                <a:lnTo>
                  <a:pt x="31" y="252"/>
                </a:lnTo>
                <a:lnTo>
                  <a:pt x="31" y="254"/>
                </a:lnTo>
                <a:lnTo>
                  <a:pt x="33" y="258"/>
                </a:lnTo>
                <a:lnTo>
                  <a:pt x="33" y="258"/>
                </a:lnTo>
                <a:close/>
                <a:moveTo>
                  <a:pt x="27" y="259"/>
                </a:moveTo>
                <a:lnTo>
                  <a:pt x="27" y="259"/>
                </a:lnTo>
                <a:lnTo>
                  <a:pt x="28" y="255"/>
                </a:lnTo>
                <a:lnTo>
                  <a:pt x="28" y="253"/>
                </a:lnTo>
                <a:lnTo>
                  <a:pt x="27" y="252"/>
                </a:lnTo>
                <a:lnTo>
                  <a:pt x="27" y="252"/>
                </a:lnTo>
                <a:lnTo>
                  <a:pt x="27" y="254"/>
                </a:lnTo>
                <a:lnTo>
                  <a:pt x="27" y="257"/>
                </a:lnTo>
                <a:lnTo>
                  <a:pt x="25" y="258"/>
                </a:lnTo>
                <a:lnTo>
                  <a:pt x="27" y="259"/>
                </a:lnTo>
                <a:lnTo>
                  <a:pt x="27" y="259"/>
                </a:lnTo>
                <a:close/>
                <a:moveTo>
                  <a:pt x="52" y="237"/>
                </a:moveTo>
                <a:lnTo>
                  <a:pt x="52" y="237"/>
                </a:lnTo>
                <a:lnTo>
                  <a:pt x="53" y="238"/>
                </a:lnTo>
                <a:lnTo>
                  <a:pt x="53" y="238"/>
                </a:lnTo>
                <a:lnTo>
                  <a:pt x="54" y="238"/>
                </a:lnTo>
                <a:lnTo>
                  <a:pt x="54" y="235"/>
                </a:lnTo>
                <a:lnTo>
                  <a:pt x="54" y="235"/>
                </a:lnTo>
                <a:lnTo>
                  <a:pt x="53" y="235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42" y="238"/>
                </a:moveTo>
                <a:lnTo>
                  <a:pt x="42" y="238"/>
                </a:lnTo>
                <a:lnTo>
                  <a:pt x="43" y="237"/>
                </a:lnTo>
                <a:lnTo>
                  <a:pt x="43" y="235"/>
                </a:lnTo>
                <a:lnTo>
                  <a:pt x="43" y="233"/>
                </a:lnTo>
                <a:lnTo>
                  <a:pt x="43" y="233"/>
                </a:lnTo>
                <a:lnTo>
                  <a:pt x="45" y="233"/>
                </a:lnTo>
                <a:lnTo>
                  <a:pt x="46" y="230"/>
                </a:lnTo>
                <a:lnTo>
                  <a:pt x="46" y="230"/>
                </a:lnTo>
                <a:lnTo>
                  <a:pt x="43" y="231"/>
                </a:lnTo>
                <a:lnTo>
                  <a:pt x="42" y="233"/>
                </a:lnTo>
                <a:lnTo>
                  <a:pt x="42" y="238"/>
                </a:lnTo>
                <a:lnTo>
                  <a:pt x="42" y="238"/>
                </a:lnTo>
                <a:close/>
                <a:moveTo>
                  <a:pt x="46" y="238"/>
                </a:moveTo>
                <a:lnTo>
                  <a:pt x="46" y="238"/>
                </a:lnTo>
                <a:lnTo>
                  <a:pt x="46" y="235"/>
                </a:lnTo>
                <a:lnTo>
                  <a:pt x="47" y="235"/>
                </a:lnTo>
                <a:lnTo>
                  <a:pt x="47" y="235"/>
                </a:lnTo>
                <a:lnTo>
                  <a:pt x="47" y="234"/>
                </a:lnTo>
                <a:lnTo>
                  <a:pt x="47" y="233"/>
                </a:lnTo>
                <a:lnTo>
                  <a:pt x="47" y="233"/>
                </a:lnTo>
                <a:lnTo>
                  <a:pt x="46" y="235"/>
                </a:lnTo>
                <a:lnTo>
                  <a:pt x="45" y="234"/>
                </a:lnTo>
                <a:lnTo>
                  <a:pt x="45" y="234"/>
                </a:lnTo>
                <a:lnTo>
                  <a:pt x="45" y="237"/>
                </a:lnTo>
                <a:lnTo>
                  <a:pt x="46" y="238"/>
                </a:lnTo>
                <a:lnTo>
                  <a:pt x="46" y="238"/>
                </a:lnTo>
                <a:close/>
                <a:moveTo>
                  <a:pt x="54" y="238"/>
                </a:moveTo>
                <a:lnTo>
                  <a:pt x="54" y="238"/>
                </a:lnTo>
                <a:lnTo>
                  <a:pt x="53" y="240"/>
                </a:lnTo>
                <a:lnTo>
                  <a:pt x="52" y="240"/>
                </a:lnTo>
                <a:lnTo>
                  <a:pt x="52" y="243"/>
                </a:lnTo>
                <a:lnTo>
                  <a:pt x="52" y="243"/>
                </a:lnTo>
                <a:lnTo>
                  <a:pt x="53" y="243"/>
                </a:lnTo>
                <a:lnTo>
                  <a:pt x="54" y="242"/>
                </a:lnTo>
                <a:lnTo>
                  <a:pt x="54" y="242"/>
                </a:lnTo>
                <a:lnTo>
                  <a:pt x="54" y="242"/>
                </a:lnTo>
                <a:lnTo>
                  <a:pt x="56" y="243"/>
                </a:lnTo>
                <a:lnTo>
                  <a:pt x="56" y="243"/>
                </a:lnTo>
                <a:lnTo>
                  <a:pt x="57" y="243"/>
                </a:lnTo>
                <a:lnTo>
                  <a:pt x="57" y="240"/>
                </a:lnTo>
                <a:lnTo>
                  <a:pt x="57" y="240"/>
                </a:lnTo>
                <a:lnTo>
                  <a:pt x="56" y="240"/>
                </a:lnTo>
                <a:lnTo>
                  <a:pt x="54" y="240"/>
                </a:lnTo>
                <a:lnTo>
                  <a:pt x="54" y="238"/>
                </a:lnTo>
                <a:lnTo>
                  <a:pt x="54" y="238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0" y="252"/>
                </a:lnTo>
                <a:lnTo>
                  <a:pt x="50" y="250"/>
                </a:lnTo>
                <a:lnTo>
                  <a:pt x="50" y="249"/>
                </a:lnTo>
                <a:lnTo>
                  <a:pt x="48" y="249"/>
                </a:lnTo>
                <a:lnTo>
                  <a:pt x="48" y="249"/>
                </a:lnTo>
                <a:lnTo>
                  <a:pt x="48" y="247"/>
                </a:lnTo>
                <a:lnTo>
                  <a:pt x="47" y="245"/>
                </a:lnTo>
                <a:lnTo>
                  <a:pt x="47" y="245"/>
                </a:lnTo>
                <a:lnTo>
                  <a:pt x="48" y="243"/>
                </a:lnTo>
                <a:lnTo>
                  <a:pt x="50" y="239"/>
                </a:lnTo>
                <a:lnTo>
                  <a:pt x="47" y="239"/>
                </a:lnTo>
                <a:lnTo>
                  <a:pt x="47" y="239"/>
                </a:lnTo>
                <a:lnTo>
                  <a:pt x="47" y="242"/>
                </a:lnTo>
                <a:lnTo>
                  <a:pt x="47" y="243"/>
                </a:lnTo>
                <a:lnTo>
                  <a:pt x="45" y="242"/>
                </a:lnTo>
                <a:lnTo>
                  <a:pt x="45" y="242"/>
                </a:lnTo>
                <a:lnTo>
                  <a:pt x="47" y="250"/>
                </a:lnTo>
                <a:lnTo>
                  <a:pt x="47" y="250"/>
                </a:lnTo>
                <a:lnTo>
                  <a:pt x="48" y="250"/>
                </a:lnTo>
                <a:lnTo>
                  <a:pt x="50" y="253"/>
                </a:lnTo>
                <a:lnTo>
                  <a:pt x="50" y="253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59" y="259"/>
                </a:moveTo>
                <a:lnTo>
                  <a:pt x="59" y="259"/>
                </a:lnTo>
                <a:lnTo>
                  <a:pt x="58" y="255"/>
                </a:lnTo>
                <a:lnTo>
                  <a:pt x="57" y="253"/>
                </a:lnTo>
                <a:lnTo>
                  <a:pt x="57" y="253"/>
                </a:lnTo>
                <a:lnTo>
                  <a:pt x="58" y="249"/>
                </a:lnTo>
                <a:lnTo>
                  <a:pt x="58" y="244"/>
                </a:lnTo>
                <a:lnTo>
                  <a:pt x="58" y="244"/>
                </a:lnTo>
                <a:lnTo>
                  <a:pt x="56" y="245"/>
                </a:lnTo>
                <a:lnTo>
                  <a:pt x="56" y="245"/>
                </a:lnTo>
                <a:lnTo>
                  <a:pt x="56" y="248"/>
                </a:lnTo>
                <a:lnTo>
                  <a:pt x="56" y="249"/>
                </a:lnTo>
                <a:lnTo>
                  <a:pt x="56" y="249"/>
                </a:lnTo>
                <a:lnTo>
                  <a:pt x="57" y="248"/>
                </a:lnTo>
                <a:lnTo>
                  <a:pt x="57" y="247"/>
                </a:lnTo>
                <a:lnTo>
                  <a:pt x="57" y="247"/>
                </a:lnTo>
                <a:lnTo>
                  <a:pt x="57" y="248"/>
                </a:lnTo>
                <a:lnTo>
                  <a:pt x="57" y="249"/>
                </a:lnTo>
                <a:lnTo>
                  <a:pt x="56" y="252"/>
                </a:lnTo>
                <a:lnTo>
                  <a:pt x="56" y="252"/>
                </a:lnTo>
                <a:lnTo>
                  <a:pt x="54" y="249"/>
                </a:lnTo>
                <a:lnTo>
                  <a:pt x="54" y="249"/>
                </a:lnTo>
                <a:lnTo>
                  <a:pt x="53" y="249"/>
                </a:lnTo>
                <a:lnTo>
                  <a:pt x="52" y="248"/>
                </a:lnTo>
                <a:lnTo>
                  <a:pt x="52" y="248"/>
                </a:lnTo>
                <a:lnTo>
                  <a:pt x="53" y="245"/>
                </a:lnTo>
                <a:lnTo>
                  <a:pt x="53" y="245"/>
                </a:lnTo>
                <a:lnTo>
                  <a:pt x="51" y="247"/>
                </a:lnTo>
                <a:lnTo>
                  <a:pt x="50" y="248"/>
                </a:lnTo>
                <a:lnTo>
                  <a:pt x="50" y="248"/>
                </a:lnTo>
                <a:lnTo>
                  <a:pt x="50" y="247"/>
                </a:lnTo>
                <a:lnTo>
                  <a:pt x="50" y="245"/>
                </a:lnTo>
                <a:lnTo>
                  <a:pt x="48" y="247"/>
                </a:lnTo>
                <a:lnTo>
                  <a:pt x="48" y="247"/>
                </a:lnTo>
                <a:lnTo>
                  <a:pt x="51" y="248"/>
                </a:lnTo>
                <a:lnTo>
                  <a:pt x="51" y="249"/>
                </a:lnTo>
                <a:lnTo>
                  <a:pt x="52" y="250"/>
                </a:lnTo>
                <a:lnTo>
                  <a:pt x="52" y="250"/>
                </a:lnTo>
                <a:lnTo>
                  <a:pt x="53" y="250"/>
                </a:lnTo>
                <a:lnTo>
                  <a:pt x="54" y="250"/>
                </a:lnTo>
                <a:lnTo>
                  <a:pt x="54" y="253"/>
                </a:lnTo>
                <a:lnTo>
                  <a:pt x="54" y="253"/>
                </a:lnTo>
                <a:lnTo>
                  <a:pt x="54" y="253"/>
                </a:lnTo>
                <a:lnTo>
                  <a:pt x="56" y="253"/>
                </a:lnTo>
                <a:lnTo>
                  <a:pt x="57" y="254"/>
                </a:lnTo>
                <a:lnTo>
                  <a:pt x="57" y="254"/>
                </a:lnTo>
                <a:lnTo>
                  <a:pt x="56" y="254"/>
                </a:lnTo>
                <a:lnTo>
                  <a:pt x="54" y="257"/>
                </a:lnTo>
                <a:lnTo>
                  <a:pt x="54" y="258"/>
                </a:lnTo>
                <a:lnTo>
                  <a:pt x="53" y="259"/>
                </a:lnTo>
                <a:lnTo>
                  <a:pt x="56" y="259"/>
                </a:lnTo>
                <a:lnTo>
                  <a:pt x="56" y="259"/>
                </a:lnTo>
                <a:lnTo>
                  <a:pt x="56" y="257"/>
                </a:lnTo>
                <a:lnTo>
                  <a:pt x="57" y="255"/>
                </a:lnTo>
                <a:lnTo>
                  <a:pt x="57" y="255"/>
                </a:lnTo>
                <a:lnTo>
                  <a:pt x="57" y="255"/>
                </a:lnTo>
                <a:lnTo>
                  <a:pt x="57" y="258"/>
                </a:lnTo>
                <a:lnTo>
                  <a:pt x="58" y="259"/>
                </a:lnTo>
                <a:lnTo>
                  <a:pt x="59" y="259"/>
                </a:lnTo>
                <a:lnTo>
                  <a:pt x="59" y="259"/>
                </a:lnTo>
                <a:close/>
                <a:moveTo>
                  <a:pt x="48" y="262"/>
                </a:moveTo>
                <a:lnTo>
                  <a:pt x="48" y="262"/>
                </a:lnTo>
                <a:lnTo>
                  <a:pt x="48" y="263"/>
                </a:lnTo>
                <a:lnTo>
                  <a:pt x="48" y="264"/>
                </a:lnTo>
                <a:lnTo>
                  <a:pt x="48" y="264"/>
                </a:lnTo>
                <a:lnTo>
                  <a:pt x="50" y="264"/>
                </a:lnTo>
                <a:lnTo>
                  <a:pt x="50" y="264"/>
                </a:lnTo>
                <a:lnTo>
                  <a:pt x="50" y="263"/>
                </a:lnTo>
                <a:lnTo>
                  <a:pt x="48" y="262"/>
                </a:lnTo>
                <a:lnTo>
                  <a:pt x="48" y="262"/>
                </a:lnTo>
                <a:close/>
                <a:moveTo>
                  <a:pt x="54" y="265"/>
                </a:moveTo>
                <a:lnTo>
                  <a:pt x="54" y="265"/>
                </a:lnTo>
                <a:lnTo>
                  <a:pt x="54" y="264"/>
                </a:lnTo>
                <a:lnTo>
                  <a:pt x="53" y="264"/>
                </a:lnTo>
                <a:lnTo>
                  <a:pt x="52" y="264"/>
                </a:lnTo>
                <a:lnTo>
                  <a:pt x="52" y="264"/>
                </a:lnTo>
                <a:lnTo>
                  <a:pt x="52" y="262"/>
                </a:lnTo>
                <a:lnTo>
                  <a:pt x="52" y="260"/>
                </a:lnTo>
                <a:lnTo>
                  <a:pt x="51" y="260"/>
                </a:lnTo>
                <a:lnTo>
                  <a:pt x="51" y="260"/>
                </a:lnTo>
                <a:lnTo>
                  <a:pt x="52" y="263"/>
                </a:lnTo>
                <a:lnTo>
                  <a:pt x="51" y="265"/>
                </a:lnTo>
                <a:lnTo>
                  <a:pt x="51" y="265"/>
                </a:lnTo>
                <a:lnTo>
                  <a:pt x="53" y="265"/>
                </a:lnTo>
                <a:lnTo>
                  <a:pt x="54" y="265"/>
                </a:lnTo>
                <a:lnTo>
                  <a:pt x="54" y="265"/>
                </a:lnTo>
                <a:close/>
                <a:moveTo>
                  <a:pt x="57" y="269"/>
                </a:moveTo>
                <a:lnTo>
                  <a:pt x="57" y="269"/>
                </a:lnTo>
                <a:lnTo>
                  <a:pt x="58" y="267"/>
                </a:lnTo>
                <a:lnTo>
                  <a:pt x="58" y="267"/>
                </a:lnTo>
                <a:lnTo>
                  <a:pt x="57" y="265"/>
                </a:lnTo>
                <a:lnTo>
                  <a:pt x="57" y="265"/>
                </a:lnTo>
                <a:lnTo>
                  <a:pt x="56" y="267"/>
                </a:lnTo>
                <a:lnTo>
                  <a:pt x="56" y="267"/>
                </a:lnTo>
                <a:lnTo>
                  <a:pt x="56" y="268"/>
                </a:lnTo>
                <a:lnTo>
                  <a:pt x="57" y="269"/>
                </a:lnTo>
                <a:lnTo>
                  <a:pt x="57" y="269"/>
                </a:lnTo>
                <a:close/>
                <a:moveTo>
                  <a:pt x="56" y="273"/>
                </a:moveTo>
                <a:lnTo>
                  <a:pt x="56" y="273"/>
                </a:lnTo>
                <a:lnTo>
                  <a:pt x="56" y="274"/>
                </a:lnTo>
                <a:lnTo>
                  <a:pt x="56" y="274"/>
                </a:lnTo>
                <a:lnTo>
                  <a:pt x="54" y="275"/>
                </a:lnTo>
                <a:lnTo>
                  <a:pt x="54" y="275"/>
                </a:lnTo>
                <a:lnTo>
                  <a:pt x="54" y="275"/>
                </a:lnTo>
                <a:lnTo>
                  <a:pt x="56" y="277"/>
                </a:lnTo>
                <a:lnTo>
                  <a:pt x="56" y="278"/>
                </a:lnTo>
                <a:lnTo>
                  <a:pt x="56" y="278"/>
                </a:lnTo>
                <a:lnTo>
                  <a:pt x="57" y="278"/>
                </a:lnTo>
                <a:lnTo>
                  <a:pt x="57" y="278"/>
                </a:lnTo>
                <a:lnTo>
                  <a:pt x="57" y="277"/>
                </a:lnTo>
                <a:lnTo>
                  <a:pt x="58" y="277"/>
                </a:lnTo>
                <a:lnTo>
                  <a:pt x="58" y="277"/>
                </a:lnTo>
                <a:lnTo>
                  <a:pt x="57" y="279"/>
                </a:lnTo>
                <a:lnTo>
                  <a:pt x="57" y="280"/>
                </a:lnTo>
                <a:lnTo>
                  <a:pt x="58" y="280"/>
                </a:lnTo>
                <a:lnTo>
                  <a:pt x="58" y="280"/>
                </a:lnTo>
                <a:lnTo>
                  <a:pt x="58" y="279"/>
                </a:lnTo>
                <a:lnTo>
                  <a:pt x="59" y="277"/>
                </a:lnTo>
                <a:lnTo>
                  <a:pt x="59" y="277"/>
                </a:lnTo>
                <a:lnTo>
                  <a:pt x="58" y="274"/>
                </a:lnTo>
                <a:lnTo>
                  <a:pt x="57" y="270"/>
                </a:lnTo>
                <a:lnTo>
                  <a:pt x="57" y="270"/>
                </a:lnTo>
                <a:lnTo>
                  <a:pt x="56" y="270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70"/>
                </a:lnTo>
                <a:lnTo>
                  <a:pt x="56" y="272"/>
                </a:lnTo>
                <a:lnTo>
                  <a:pt x="56" y="272"/>
                </a:lnTo>
                <a:lnTo>
                  <a:pt x="54" y="273"/>
                </a:lnTo>
                <a:lnTo>
                  <a:pt x="54" y="273"/>
                </a:lnTo>
                <a:lnTo>
                  <a:pt x="54" y="274"/>
                </a:lnTo>
                <a:lnTo>
                  <a:pt x="54" y="274"/>
                </a:lnTo>
                <a:lnTo>
                  <a:pt x="56" y="273"/>
                </a:lnTo>
                <a:lnTo>
                  <a:pt x="56" y="273"/>
                </a:lnTo>
                <a:lnTo>
                  <a:pt x="56" y="273"/>
                </a:lnTo>
                <a:close/>
                <a:moveTo>
                  <a:pt x="52" y="280"/>
                </a:moveTo>
                <a:lnTo>
                  <a:pt x="52" y="280"/>
                </a:lnTo>
                <a:lnTo>
                  <a:pt x="52" y="279"/>
                </a:lnTo>
                <a:lnTo>
                  <a:pt x="52" y="277"/>
                </a:lnTo>
                <a:lnTo>
                  <a:pt x="52" y="277"/>
                </a:lnTo>
                <a:lnTo>
                  <a:pt x="51" y="277"/>
                </a:lnTo>
                <a:lnTo>
                  <a:pt x="51" y="278"/>
                </a:lnTo>
                <a:lnTo>
                  <a:pt x="51" y="278"/>
                </a:lnTo>
                <a:lnTo>
                  <a:pt x="50" y="278"/>
                </a:lnTo>
                <a:lnTo>
                  <a:pt x="50" y="278"/>
                </a:lnTo>
                <a:lnTo>
                  <a:pt x="50" y="277"/>
                </a:lnTo>
                <a:lnTo>
                  <a:pt x="51" y="274"/>
                </a:lnTo>
                <a:lnTo>
                  <a:pt x="51" y="274"/>
                </a:lnTo>
                <a:lnTo>
                  <a:pt x="50" y="274"/>
                </a:lnTo>
                <a:lnTo>
                  <a:pt x="48" y="274"/>
                </a:lnTo>
                <a:lnTo>
                  <a:pt x="48" y="274"/>
                </a:lnTo>
                <a:lnTo>
                  <a:pt x="48" y="278"/>
                </a:lnTo>
                <a:lnTo>
                  <a:pt x="48" y="279"/>
                </a:lnTo>
                <a:lnTo>
                  <a:pt x="50" y="280"/>
                </a:lnTo>
                <a:lnTo>
                  <a:pt x="50" y="280"/>
                </a:lnTo>
                <a:lnTo>
                  <a:pt x="50" y="279"/>
                </a:lnTo>
                <a:lnTo>
                  <a:pt x="51" y="279"/>
                </a:lnTo>
                <a:lnTo>
                  <a:pt x="52" y="280"/>
                </a:lnTo>
                <a:lnTo>
                  <a:pt x="52" y="280"/>
                </a:lnTo>
                <a:close/>
                <a:moveTo>
                  <a:pt x="56" y="283"/>
                </a:moveTo>
                <a:lnTo>
                  <a:pt x="56" y="283"/>
                </a:lnTo>
                <a:lnTo>
                  <a:pt x="52" y="284"/>
                </a:lnTo>
                <a:lnTo>
                  <a:pt x="51" y="284"/>
                </a:lnTo>
                <a:lnTo>
                  <a:pt x="52" y="285"/>
                </a:lnTo>
                <a:lnTo>
                  <a:pt x="52" y="285"/>
                </a:lnTo>
                <a:lnTo>
                  <a:pt x="52" y="285"/>
                </a:lnTo>
                <a:lnTo>
                  <a:pt x="54" y="284"/>
                </a:lnTo>
                <a:lnTo>
                  <a:pt x="54" y="284"/>
                </a:lnTo>
                <a:lnTo>
                  <a:pt x="53" y="287"/>
                </a:lnTo>
                <a:lnTo>
                  <a:pt x="54" y="287"/>
                </a:lnTo>
                <a:lnTo>
                  <a:pt x="54" y="287"/>
                </a:lnTo>
                <a:lnTo>
                  <a:pt x="54" y="287"/>
                </a:lnTo>
                <a:lnTo>
                  <a:pt x="56" y="284"/>
                </a:lnTo>
                <a:lnTo>
                  <a:pt x="56" y="283"/>
                </a:lnTo>
                <a:lnTo>
                  <a:pt x="56" y="283"/>
                </a:lnTo>
                <a:lnTo>
                  <a:pt x="56" y="280"/>
                </a:lnTo>
                <a:lnTo>
                  <a:pt x="56" y="279"/>
                </a:lnTo>
                <a:lnTo>
                  <a:pt x="56" y="280"/>
                </a:lnTo>
                <a:lnTo>
                  <a:pt x="56" y="283"/>
                </a:lnTo>
                <a:close/>
                <a:moveTo>
                  <a:pt x="47" y="280"/>
                </a:moveTo>
                <a:lnTo>
                  <a:pt x="47" y="280"/>
                </a:lnTo>
                <a:lnTo>
                  <a:pt x="47" y="284"/>
                </a:lnTo>
                <a:lnTo>
                  <a:pt x="46" y="285"/>
                </a:lnTo>
                <a:lnTo>
                  <a:pt x="47" y="285"/>
                </a:lnTo>
                <a:lnTo>
                  <a:pt x="47" y="285"/>
                </a:lnTo>
                <a:lnTo>
                  <a:pt x="48" y="283"/>
                </a:lnTo>
                <a:lnTo>
                  <a:pt x="48" y="282"/>
                </a:lnTo>
                <a:lnTo>
                  <a:pt x="47" y="280"/>
                </a:lnTo>
                <a:lnTo>
                  <a:pt x="47" y="280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5" y="285"/>
                </a:lnTo>
                <a:lnTo>
                  <a:pt x="45" y="284"/>
                </a:lnTo>
                <a:lnTo>
                  <a:pt x="43" y="284"/>
                </a:lnTo>
                <a:lnTo>
                  <a:pt x="43" y="283"/>
                </a:lnTo>
                <a:lnTo>
                  <a:pt x="43" y="283"/>
                </a:lnTo>
                <a:lnTo>
                  <a:pt x="45" y="283"/>
                </a:lnTo>
                <a:lnTo>
                  <a:pt x="45" y="282"/>
                </a:lnTo>
                <a:lnTo>
                  <a:pt x="42" y="282"/>
                </a:lnTo>
                <a:lnTo>
                  <a:pt x="42" y="282"/>
                </a:lnTo>
                <a:lnTo>
                  <a:pt x="42" y="284"/>
                </a:lnTo>
                <a:lnTo>
                  <a:pt x="42" y="287"/>
                </a:lnTo>
                <a:lnTo>
                  <a:pt x="42" y="287"/>
                </a:lnTo>
                <a:lnTo>
                  <a:pt x="43" y="287"/>
                </a:lnTo>
                <a:lnTo>
                  <a:pt x="43" y="285"/>
                </a:lnTo>
                <a:lnTo>
                  <a:pt x="45" y="285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51" y="290"/>
                </a:moveTo>
                <a:lnTo>
                  <a:pt x="51" y="290"/>
                </a:lnTo>
                <a:lnTo>
                  <a:pt x="52" y="290"/>
                </a:lnTo>
                <a:lnTo>
                  <a:pt x="52" y="289"/>
                </a:lnTo>
                <a:lnTo>
                  <a:pt x="52" y="287"/>
                </a:lnTo>
                <a:lnTo>
                  <a:pt x="52" y="287"/>
                </a:lnTo>
                <a:lnTo>
                  <a:pt x="52" y="287"/>
                </a:lnTo>
                <a:lnTo>
                  <a:pt x="52" y="288"/>
                </a:lnTo>
                <a:lnTo>
                  <a:pt x="52" y="289"/>
                </a:lnTo>
                <a:lnTo>
                  <a:pt x="51" y="289"/>
                </a:lnTo>
                <a:lnTo>
                  <a:pt x="51" y="290"/>
                </a:lnTo>
                <a:lnTo>
                  <a:pt x="51" y="290"/>
                </a:lnTo>
                <a:close/>
                <a:moveTo>
                  <a:pt x="46" y="293"/>
                </a:moveTo>
                <a:lnTo>
                  <a:pt x="46" y="293"/>
                </a:lnTo>
                <a:lnTo>
                  <a:pt x="47" y="290"/>
                </a:lnTo>
                <a:lnTo>
                  <a:pt x="47" y="288"/>
                </a:lnTo>
                <a:lnTo>
                  <a:pt x="47" y="288"/>
                </a:lnTo>
                <a:lnTo>
                  <a:pt x="46" y="289"/>
                </a:lnTo>
                <a:lnTo>
                  <a:pt x="45" y="290"/>
                </a:lnTo>
                <a:lnTo>
                  <a:pt x="45" y="292"/>
                </a:lnTo>
                <a:lnTo>
                  <a:pt x="46" y="293"/>
                </a:lnTo>
                <a:lnTo>
                  <a:pt x="46" y="293"/>
                </a:lnTo>
                <a:close/>
                <a:moveTo>
                  <a:pt x="47" y="299"/>
                </a:moveTo>
                <a:lnTo>
                  <a:pt x="47" y="299"/>
                </a:lnTo>
                <a:lnTo>
                  <a:pt x="48" y="297"/>
                </a:lnTo>
                <a:lnTo>
                  <a:pt x="48" y="295"/>
                </a:lnTo>
                <a:lnTo>
                  <a:pt x="47" y="294"/>
                </a:lnTo>
                <a:lnTo>
                  <a:pt x="47" y="294"/>
                </a:lnTo>
                <a:lnTo>
                  <a:pt x="46" y="298"/>
                </a:lnTo>
                <a:lnTo>
                  <a:pt x="46" y="299"/>
                </a:lnTo>
                <a:lnTo>
                  <a:pt x="47" y="299"/>
                </a:lnTo>
                <a:lnTo>
                  <a:pt x="47" y="299"/>
                </a:lnTo>
                <a:close/>
                <a:moveTo>
                  <a:pt x="53" y="302"/>
                </a:moveTo>
                <a:lnTo>
                  <a:pt x="53" y="302"/>
                </a:lnTo>
                <a:lnTo>
                  <a:pt x="54" y="300"/>
                </a:lnTo>
                <a:lnTo>
                  <a:pt x="54" y="299"/>
                </a:lnTo>
                <a:lnTo>
                  <a:pt x="54" y="298"/>
                </a:lnTo>
                <a:lnTo>
                  <a:pt x="54" y="298"/>
                </a:lnTo>
                <a:lnTo>
                  <a:pt x="52" y="300"/>
                </a:lnTo>
                <a:lnTo>
                  <a:pt x="52" y="302"/>
                </a:lnTo>
                <a:lnTo>
                  <a:pt x="53" y="302"/>
                </a:lnTo>
                <a:lnTo>
                  <a:pt x="53" y="302"/>
                </a:lnTo>
                <a:close/>
                <a:moveTo>
                  <a:pt x="58" y="302"/>
                </a:moveTo>
                <a:lnTo>
                  <a:pt x="58" y="302"/>
                </a:lnTo>
                <a:lnTo>
                  <a:pt x="59" y="299"/>
                </a:lnTo>
                <a:lnTo>
                  <a:pt x="59" y="295"/>
                </a:lnTo>
                <a:lnTo>
                  <a:pt x="59" y="295"/>
                </a:lnTo>
                <a:lnTo>
                  <a:pt x="58" y="295"/>
                </a:lnTo>
                <a:lnTo>
                  <a:pt x="58" y="297"/>
                </a:lnTo>
                <a:lnTo>
                  <a:pt x="58" y="298"/>
                </a:lnTo>
                <a:lnTo>
                  <a:pt x="57" y="298"/>
                </a:lnTo>
                <a:lnTo>
                  <a:pt x="57" y="298"/>
                </a:lnTo>
                <a:lnTo>
                  <a:pt x="56" y="298"/>
                </a:lnTo>
                <a:lnTo>
                  <a:pt x="56" y="299"/>
                </a:lnTo>
                <a:lnTo>
                  <a:pt x="56" y="299"/>
                </a:lnTo>
                <a:lnTo>
                  <a:pt x="57" y="298"/>
                </a:lnTo>
                <a:lnTo>
                  <a:pt x="58" y="299"/>
                </a:lnTo>
                <a:lnTo>
                  <a:pt x="58" y="299"/>
                </a:lnTo>
                <a:lnTo>
                  <a:pt x="58" y="299"/>
                </a:lnTo>
                <a:lnTo>
                  <a:pt x="57" y="300"/>
                </a:lnTo>
                <a:lnTo>
                  <a:pt x="58" y="302"/>
                </a:lnTo>
                <a:lnTo>
                  <a:pt x="58" y="302"/>
                </a:lnTo>
                <a:close/>
                <a:moveTo>
                  <a:pt x="57" y="324"/>
                </a:moveTo>
                <a:lnTo>
                  <a:pt x="57" y="324"/>
                </a:lnTo>
                <a:lnTo>
                  <a:pt x="57" y="327"/>
                </a:lnTo>
                <a:lnTo>
                  <a:pt x="57" y="328"/>
                </a:lnTo>
                <a:lnTo>
                  <a:pt x="57" y="328"/>
                </a:lnTo>
                <a:lnTo>
                  <a:pt x="58" y="328"/>
                </a:lnTo>
                <a:lnTo>
                  <a:pt x="58" y="327"/>
                </a:lnTo>
                <a:lnTo>
                  <a:pt x="57" y="324"/>
                </a:lnTo>
                <a:lnTo>
                  <a:pt x="57" y="324"/>
                </a:lnTo>
                <a:close/>
                <a:moveTo>
                  <a:pt x="46" y="304"/>
                </a:moveTo>
                <a:lnTo>
                  <a:pt x="46" y="304"/>
                </a:lnTo>
                <a:lnTo>
                  <a:pt x="46" y="304"/>
                </a:lnTo>
                <a:lnTo>
                  <a:pt x="46" y="305"/>
                </a:lnTo>
                <a:lnTo>
                  <a:pt x="46" y="305"/>
                </a:lnTo>
                <a:lnTo>
                  <a:pt x="46" y="304"/>
                </a:lnTo>
                <a:lnTo>
                  <a:pt x="46" y="303"/>
                </a:lnTo>
                <a:lnTo>
                  <a:pt x="43" y="303"/>
                </a:lnTo>
                <a:lnTo>
                  <a:pt x="43" y="305"/>
                </a:lnTo>
                <a:lnTo>
                  <a:pt x="43" y="305"/>
                </a:lnTo>
                <a:lnTo>
                  <a:pt x="45" y="304"/>
                </a:lnTo>
                <a:lnTo>
                  <a:pt x="46" y="304"/>
                </a:lnTo>
                <a:lnTo>
                  <a:pt x="46" y="304"/>
                </a:lnTo>
                <a:close/>
                <a:moveTo>
                  <a:pt x="57" y="305"/>
                </a:moveTo>
                <a:lnTo>
                  <a:pt x="57" y="305"/>
                </a:lnTo>
                <a:lnTo>
                  <a:pt x="58" y="305"/>
                </a:lnTo>
                <a:lnTo>
                  <a:pt x="59" y="304"/>
                </a:lnTo>
                <a:lnTo>
                  <a:pt x="59" y="304"/>
                </a:lnTo>
                <a:lnTo>
                  <a:pt x="58" y="304"/>
                </a:lnTo>
                <a:lnTo>
                  <a:pt x="57" y="303"/>
                </a:lnTo>
                <a:lnTo>
                  <a:pt x="57" y="305"/>
                </a:lnTo>
                <a:close/>
                <a:moveTo>
                  <a:pt x="46" y="314"/>
                </a:moveTo>
                <a:lnTo>
                  <a:pt x="46" y="314"/>
                </a:lnTo>
                <a:lnTo>
                  <a:pt x="46" y="310"/>
                </a:lnTo>
                <a:lnTo>
                  <a:pt x="45" y="308"/>
                </a:lnTo>
                <a:lnTo>
                  <a:pt x="45" y="308"/>
                </a:lnTo>
                <a:lnTo>
                  <a:pt x="46" y="309"/>
                </a:lnTo>
                <a:lnTo>
                  <a:pt x="47" y="310"/>
                </a:lnTo>
                <a:lnTo>
                  <a:pt x="47" y="310"/>
                </a:lnTo>
                <a:lnTo>
                  <a:pt x="47" y="309"/>
                </a:lnTo>
                <a:lnTo>
                  <a:pt x="47" y="308"/>
                </a:lnTo>
                <a:lnTo>
                  <a:pt x="45" y="307"/>
                </a:lnTo>
                <a:lnTo>
                  <a:pt x="45" y="307"/>
                </a:lnTo>
                <a:lnTo>
                  <a:pt x="45" y="310"/>
                </a:lnTo>
                <a:lnTo>
                  <a:pt x="43" y="312"/>
                </a:lnTo>
                <a:lnTo>
                  <a:pt x="42" y="313"/>
                </a:lnTo>
                <a:lnTo>
                  <a:pt x="42" y="313"/>
                </a:lnTo>
                <a:lnTo>
                  <a:pt x="45" y="314"/>
                </a:lnTo>
                <a:lnTo>
                  <a:pt x="46" y="314"/>
                </a:lnTo>
                <a:lnTo>
                  <a:pt x="46" y="314"/>
                </a:lnTo>
                <a:close/>
                <a:moveTo>
                  <a:pt x="54" y="313"/>
                </a:moveTo>
                <a:lnTo>
                  <a:pt x="54" y="313"/>
                </a:lnTo>
                <a:lnTo>
                  <a:pt x="54" y="314"/>
                </a:lnTo>
                <a:lnTo>
                  <a:pt x="56" y="313"/>
                </a:lnTo>
                <a:lnTo>
                  <a:pt x="56" y="312"/>
                </a:lnTo>
                <a:lnTo>
                  <a:pt x="54" y="310"/>
                </a:lnTo>
                <a:lnTo>
                  <a:pt x="54" y="310"/>
                </a:lnTo>
                <a:lnTo>
                  <a:pt x="54" y="313"/>
                </a:lnTo>
                <a:lnTo>
                  <a:pt x="54" y="313"/>
                </a:lnTo>
                <a:close/>
                <a:moveTo>
                  <a:pt x="53" y="320"/>
                </a:moveTo>
                <a:lnTo>
                  <a:pt x="57" y="320"/>
                </a:lnTo>
                <a:lnTo>
                  <a:pt x="57" y="320"/>
                </a:lnTo>
                <a:lnTo>
                  <a:pt x="57" y="322"/>
                </a:lnTo>
                <a:lnTo>
                  <a:pt x="57" y="323"/>
                </a:lnTo>
                <a:lnTo>
                  <a:pt x="58" y="323"/>
                </a:lnTo>
                <a:lnTo>
                  <a:pt x="58" y="323"/>
                </a:lnTo>
                <a:lnTo>
                  <a:pt x="58" y="317"/>
                </a:lnTo>
                <a:lnTo>
                  <a:pt x="58" y="317"/>
                </a:lnTo>
                <a:lnTo>
                  <a:pt x="57" y="317"/>
                </a:lnTo>
                <a:lnTo>
                  <a:pt x="57" y="318"/>
                </a:lnTo>
                <a:lnTo>
                  <a:pt x="57" y="319"/>
                </a:lnTo>
                <a:lnTo>
                  <a:pt x="54" y="319"/>
                </a:lnTo>
                <a:lnTo>
                  <a:pt x="54" y="319"/>
                </a:lnTo>
                <a:lnTo>
                  <a:pt x="54" y="317"/>
                </a:lnTo>
                <a:lnTo>
                  <a:pt x="54" y="317"/>
                </a:lnTo>
                <a:lnTo>
                  <a:pt x="57" y="315"/>
                </a:lnTo>
                <a:lnTo>
                  <a:pt x="58" y="314"/>
                </a:lnTo>
                <a:lnTo>
                  <a:pt x="58" y="312"/>
                </a:lnTo>
                <a:lnTo>
                  <a:pt x="57" y="310"/>
                </a:lnTo>
                <a:lnTo>
                  <a:pt x="57" y="310"/>
                </a:lnTo>
                <a:lnTo>
                  <a:pt x="56" y="315"/>
                </a:lnTo>
                <a:lnTo>
                  <a:pt x="56" y="315"/>
                </a:lnTo>
                <a:lnTo>
                  <a:pt x="54" y="315"/>
                </a:lnTo>
                <a:lnTo>
                  <a:pt x="53" y="314"/>
                </a:lnTo>
                <a:lnTo>
                  <a:pt x="53" y="314"/>
                </a:lnTo>
                <a:lnTo>
                  <a:pt x="52" y="313"/>
                </a:lnTo>
                <a:lnTo>
                  <a:pt x="52" y="313"/>
                </a:lnTo>
                <a:lnTo>
                  <a:pt x="53" y="317"/>
                </a:lnTo>
                <a:lnTo>
                  <a:pt x="53" y="318"/>
                </a:lnTo>
                <a:lnTo>
                  <a:pt x="53" y="320"/>
                </a:lnTo>
                <a:lnTo>
                  <a:pt x="53" y="320"/>
                </a:lnTo>
                <a:close/>
                <a:moveTo>
                  <a:pt x="46" y="329"/>
                </a:moveTo>
                <a:lnTo>
                  <a:pt x="46" y="329"/>
                </a:lnTo>
                <a:lnTo>
                  <a:pt x="46" y="328"/>
                </a:lnTo>
                <a:lnTo>
                  <a:pt x="47" y="327"/>
                </a:lnTo>
                <a:lnTo>
                  <a:pt x="47" y="327"/>
                </a:lnTo>
                <a:lnTo>
                  <a:pt x="46" y="327"/>
                </a:lnTo>
                <a:lnTo>
                  <a:pt x="46" y="327"/>
                </a:lnTo>
                <a:lnTo>
                  <a:pt x="45" y="327"/>
                </a:lnTo>
                <a:lnTo>
                  <a:pt x="45" y="325"/>
                </a:lnTo>
                <a:lnTo>
                  <a:pt x="45" y="325"/>
                </a:lnTo>
                <a:lnTo>
                  <a:pt x="45" y="325"/>
                </a:lnTo>
                <a:lnTo>
                  <a:pt x="45" y="324"/>
                </a:lnTo>
                <a:lnTo>
                  <a:pt x="45" y="324"/>
                </a:lnTo>
                <a:lnTo>
                  <a:pt x="47" y="324"/>
                </a:lnTo>
                <a:lnTo>
                  <a:pt x="48" y="324"/>
                </a:lnTo>
                <a:lnTo>
                  <a:pt x="48" y="324"/>
                </a:lnTo>
                <a:lnTo>
                  <a:pt x="48" y="323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0"/>
                </a:lnTo>
                <a:lnTo>
                  <a:pt x="47" y="319"/>
                </a:lnTo>
                <a:lnTo>
                  <a:pt x="50" y="318"/>
                </a:lnTo>
                <a:lnTo>
                  <a:pt x="50" y="318"/>
                </a:lnTo>
                <a:lnTo>
                  <a:pt x="46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9"/>
                </a:lnTo>
                <a:lnTo>
                  <a:pt x="42" y="323"/>
                </a:lnTo>
                <a:lnTo>
                  <a:pt x="42" y="323"/>
                </a:lnTo>
                <a:lnTo>
                  <a:pt x="43" y="323"/>
                </a:lnTo>
                <a:lnTo>
                  <a:pt x="43" y="324"/>
                </a:lnTo>
                <a:lnTo>
                  <a:pt x="43" y="324"/>
                </a:lnTo>
                <a:lnTo>
                  <a:pt x="43" y="325"/>
                </a:lnTo>
                <a:lnTo>
                  <a:pt x="42" y="327"/>
                </a:lnTo>
                <a:lnTo>
                  <a:pt x="42" y="328"/>
                </a:lnTo>
                <a:lnTo>
                  <a:pt x="42" y="328"/>
                </a:lnTo>
                <a:lnTo>
                  <a:pt x="43" y="329"/>
                </a:lnTo>
                <a:lnTo>
                  <a:pt x="46" y="329"/>
                </a:lnTo>
                <a:lnTo>
                  <a:pt x="46" y="329"/>
                </a:lnTo>
                <a:close/>
                <a:moveTo>
                  <a:pt x="50" y="328"/>
                </a:moveTo>
                <a:lnTo>
                  <a:pt x="50" y="328"/>
                </a:lnTo>
                <a:lnTo>
                  <a:pt x="51" y="327"/>
                </a:lnTo>
                <a:lnTo>
                  <a:pt x="50" y="325"/>
                </a:lnTo>
                <a:lnTo>
                  <a:pt x="50" y="325"/>
                </a:lnTo>
                <a:lnTo>
                  <a:pt x="51" y="325"/>
                </a:lnTo>
                <a:lnTo>
                  <a:pt x="52" y="325"/>
                </a:lnTo>
                <a:lnTo>
                  <a:pt x="52" y="324"/>
                </a:lnTo>
                <a:lnTo>
                  <a:pt x="53" y="324"/>
                </a:lnTo>
                <a:lnTo>
                  <a:pt x="53" y="324"/>
                </a:lnTo>
                <a:lnTo>
                  <a:pt x="53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4"/>
                </a:lnTo>
                <a:lnTo>
                  <a:pt x="52" y="324"/>
                </a:lnTo>
                <a:lnTo>
                  <a:pt x="51" y="324"/>
                </a:lnTo>
                <a:lnTo>
                  <a:pt x="51" y="324"/>
                </a:lnTo>
                <a:lnTo>
                  <a:pt x="51" y="322"/>
                </a:lnTo>
                <a:lnTo>
                  <a:pt x="51" y="320"/>
                </a:lnTo>
                <a:lnTo>
                  <a:pt x="50" y="320"/>
                </a:lnTo>
                <a:lnTo>
                  <a:pt x="50" y="320"/>
                </a:lnTo>
                <a:lnTo>
                  <a:pt x="50" y="322"/>
                </a:lnTo>
                <a:lnTo>
                  <a:pt x="50" y="324"/>
                </a:lnTo>
                <a:lnTo>
                  <a:pt x="50" y="324"/>
                </a:lnTo>
                <a:lnTo>
                  <a:pt x="48" y="325"/>
                </a:lnTo>
                <a:lnTo>
                  <a:pt x="48" y="327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50" y="328"/>
                </a:lnTo>
                <a:lnTo>
                  <a:pt x="50" y="328"/>
                </a:lnTo>
                <a:close/>
                <a:moveTo>
                  <a:pt x="53" y="335"/>
                </a:moveTo>
                <a:lnTo>
                  <a:pt x="53" y="335"/>
                </a:lnTo>
                <a:lnTo>
                  <a:pt x="54" y="333"/>
                </a:lnTo>
                <a:lnTo>
                  <a:pt x="54" y="332"/>
                </a:lnTo>
                <a:lnTo>
                  <a:pt x="54" y="337"/>
                </a:lnTo>
                <a:lnTo>
                  <a:pt x="54" y="337"/>
                </a:lnTo>
                <a:lnTo>
                  <a:pt x="58" y="337"/>
                </a:lnTo>
                <a:lnTo>
                  <a:pt x="58" y="337"/>
                </a:lnTo>
                <a:lnTo>
                  <a:pt x="58" y="335"/>
                </a:lnTo>
                <a:lnTo>
                  <a:pt x="57" y="333"/>
                </a:lnTo>
                <a:lnTo>
                  <a:pt x="57" y="332"/>
                </a:lnTo>
                <a:lnTo>
                  <a:pt x="56" y="330"/>
                </a:lnTo>
                <a:lnTo>
                  <a:pt x="56" y="330"/>
                </a:lnTo>
                <a:lnTo>
                  <a:pt x="54" y="330"/>
                </a:lnTo>
                <a:lnTo>
                  <a:pt x="54" y="332"/>
                </a:lnTo>
                <a:lnTo>
                  <a:pt x="54" y="332"/>
                </a:lnTo>
                <a:lnTo>
                  <a:pt x="53" y="330"/>
                </a:lnTo>
                <a:lnTo>
                  <a:pt x="53" y="330"/>
                </a:lnTo>
                <a:lnTo>
                  <a:pt x="52" y="332"/>
                </a:lnTo>
                <a:lnTo>
                  <a:pt x="52" y="332"/>
                </a:lnTo>
                <a:lnTo>
                  <a:pt x="52" y="332"/>
                </a:lnTo>
                <a:lnTo>
                  <a:pt x="51" y="332"/>
                </a:lnTo>
                <a:lnTo>
                  <a:pt x="51" y="332"/>
                </a:lnTo>
                <a:lnTo>
                  <a:pt x="53" y="332"/>
                </a:lnTo>
                <a:lnTo>
                  <a:pt x="53" y="333"/>
                </a:lnTo>
                <a:lnTo>
                  <a:pt x="53" y="334"/>
                </a:lnTo>
                <a:lnTo>
                  <a:pt x="53" y="335"/>
                </a:lnTo>
                <a:lnTo>
                  <a:pt x="53" y="335"/>
                </a:lnTo>
                <a:close/>
                <a:moveTo>
                  <a:pt x="48" y="340"/>
                </a:moveTo>
                <a:lnTo>
                  <a:pt x="48" y="340"/>
                </a:lnTo>
                <a:lnTo>
                  <a:pt x="50" y="338"/>
                </a:lnTo>
                <a:lnTo>
                  <a:pt x="50" y="334"/>
                </a:lnTo>
                <a:lnTo>
                  <a:pt x="50" y="334"/>
                </a:lnTo>
                <a:lnTo>
                  <a:pt x="47" y="335"/>
                </a:lnTo>
                <a:lnTo>
                  <a:pt x="47" y="337"/>
                </a:lnTo>
                <a:lnTo>
                  <a:pt x="48" y="340"/>
                </a:lnTo>
                <a:lnTo>
                  <a:pt x="48" y="340"/>
                </a:lnTo>
                <a:close/>
                <a:moveTo>
                  <a:pt x="52" y="343"/>
                </a:moveTo>
                <a:lnTo>
                  <a:pt x="52" y="343"/>
                </a:lnTo>
                <a:lnTo>
                  <a:pt x="51" y="343"/>
                </a:lnTo>
                <a:lnTo>
                  <a:pt x="51" y="343"/>
                </a:lnTo>
                <a:lnTo>
                  <a:pt x="51" y="344"/>
                </a:lnTo>
                <a:lnTo>
                  <a:pt x="50" y="345"/>
                </a:lnTo>
                <a:lnTo>
                  <a:pt x="50" y="345"/>
                </a:lnTo>
                <a:lnTo>
                  <a:pt x="50" y="347"/>
                </a:lnTo>
                <a:lnTo>
                  <a:pt x="51" y="348"/>
                </a:lnTo>
                <a:lnTo>
                  <a:pt x="51" y="348"/>
                </a:lnTo>
                <a:lnTo>
                  <a:pt x="51" y="345"/>
                </a:lnTo>
                <a:lnTo>
                  <a:pt x="51" y="344"/>
                </a:lnTo>
                <a:lnTo>
                  <a:pt x="52" y="344"/>
                </a:lnTo>
                <a:lnTo>
                  <a:pt x="52" y="344"/>
                </a:lnTo>
                <a:lnTo>
                  <a:pt x="52" y="345"/>
                </a:lnTo>
                <a:lnTo>
                  <a:pt x="52" y="347"/>
                </a:lnTo>
                <a:lnTo>
                  <a:pt x="53" y="347"/>
                </a:lnTo>
                <a:lnTo>
                  <a:pt x="53" y="347"/>
                </a:lnTo>
                <a:lnTo>
                  <a:pt x="53" y="348"/>
                </a:lnTo>
                <a:lnTo>
                  <a:pt x="53" y="350"/>
                </a:lnTo>
                <a:lnTo>
                  <a:pt x="53" y="350"/>
                </a:lnTo>
                <a:lnTo>
                  <a:pt x="54" y="349"/>
                </a:lnTo>
                <a:lnTo>
                  <a:pt x="54" y="348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lnTo>
                  <a:pt x="54" y="343"/>
                </a:lnTo>
                <a:lnTo>
                  <a:pt x="54" y="343"/>
                </a:lnTo>
                <a:lnTo>
                  <a:pt x="54" y="340"/>
                </a:lnTo>
                <a:lnTo>
                  <a:pt x="54" y="340"/>
                </a:lnTo>
                <a:lnTo>
                  <a:pt x="53" y="340"/>
                </a:lnTo>
                <a:lnTo>
                  <a:pt x="53" y="342"/>
                </a:lnTo>
                <a:lnTo>
                  <a:pt x="53" y="342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2"/>
                </a:lnTo>
                <a:lnTo>
                  <a:pt x="52" y="343"/>
                </a:lnTo>
                <a:lnTo>
                  <a:pt x="52" y="343"/>
                </a:lnTo>
                <a:close/>
                <a:moveTo>
                  <a:pt x="50" y="352"/>
                </a:moveTo>
                <a:lnTo>
                  <a:pt x="50" y="352"/>
                </a:lnTo>
                <a:lnTo>
                  <a:pt x="50" y="350"/>
                </a:lnTo>
                <a:lnTo>
                  <a:pt x="48" y="350"/>
                </a:lnTo>
                <a:lnTo>
                  <a:pt x="48" y="349"/>
                </a:lnTo>
                <a:lnTo>
                  <a:pt x="48" y="349"/>
                </a:lnTo>
                <a:lnTo>
                  <a:pt x="48" y="345"/>
                </a:lnTo>
                <a:lnTo>
                  <a:pt x="48" y="342"/>
                </a:lnTo>
                <a:lnTo>
                  <a:pt x="48" y="342"/>
                </a:lnTo>
                <a:lnTo>
                  <a:pt x="48" y="343"/>
                </a:lnTo>
                <a:lnTo>
                  <a:pt x="46" y="343"/>
                </a:lnTo>
                <a:lnTo>
                  <a:pt x="46" y="343"/>
                </a:lnTo>
                <a:lnTo>
                  <a:pt x="47" y="345"/>
                </a:lnTo>
                <a:lnTo>
                  <a:pt x="47" y="347"/>
                </a:lnTo>
                <a:lnTo>
                  <a:pt x="47" y="352"/>
                </a:lnTo>
                <a:lnTo>
                  <a:pt x="50" y="352"/>
                </a:lnTo>
                <a:close/>
                <a:moveTo>
                  <a:pt x="47" y="368"/>
                </a:moveTo>
                <a:lnTo>
                  <a:pt x="47" y="368"/>
                </a:lnTo>
                <a:lnTo>
                  <a:pt x="50" y="368"/>
                </a:lnTo>
                <a:lnTo>
                  <a:pt x="50" y="368"/>
                </a:lnTo>
                <a:lnTo>
                  <a:pt x="50" y="365"/>
                </a:lnTo>
                <a:lnTo>
                  <a:pt x="48" y="365"/>
                </a:lnTo>
                <a:lnTo>
                  <a:pt x="48" y="365"/>
                </a:lnTo>
                <a:lnTo>
                  <a:pt x="47" y="367"/>
                </a:lnTo>
                <a:lnTo>
                  <a:pt x="47" y="368"/>
                </a:lnTo>
                <a:lnTo>
                  <a:pt x="47" y="368"/>
                </a:lnTo>
                <a:close/>
                <a:moveTo>
                  <a:pt x="53" y="374"/>
                </a:moveTo>
                <a:lnTo>
                  <a:pt x="53" y="374"/>
                </a:lnTo>
                <a:lnTo>
                  <a:pt x="53" y="373"/>
                </a:lnTo>
                <a:lnTo>
                  <a:pt x="53" y="372"/>
                </a:lnTo>
                <a:lnTo>
                  <a:pt x="52" y="372"/>
                </a:lnTo>
                <a:lnTo>
                  <a:pt x="52" y="372"/>
                </a:lnTo>
                <a:lnTo>
                  <a:pt x="52" y="373"/>
                </a:lnTo>
                <a:lnTo>
                  <a:pt x="52" y="374"/>
                </a:lnTo>
                <a:lnTo>
                  <a:pt x="53" y="374"/>
                </a:lnTo>
                <a:lnTo>
                  <a:pt x="53" y="374"/>
                </a:lnTo>
                <a:close/>
                <a:moveTo>
                  <a:pt x="57" y="388"/>
                </a:moveTo>
                <a:lnTo>
                  <a:pt x="57" y="388"/>
                </a:lnTo>
                <a:lnTo>
                  <a:pt x="57" y="387"/>
                </a:lnTo>
                <a:lnTo>
                  <a:pt x="57" y="385"/>
                </a:lnTo>
                <a:lnTo>
                  <a:pt x="57" y="385"/>
                </a:lnTo>
                <a:lnTo>
                  <a:pt x="56" y="385"/>
                </a:lnTo>
                <a:lnTo>
                  <a:pt x="56" y="387"/>
                </a:lnTo>
                <a:lnTo>
                  <a:pt x="56" y="388"/>
                </a:lnTo>
                <a:lnTo>
                  <a:pt x="57" y="388"/>
                </a:lnTo>
                <a:lnTo>
                  <a:pt x="57" y="388"/>
                </a:lnTo>
                <a:close/>
                <a:moveTo>
                  <a:pt x="51" y="389"/>
                </a:moveTo>
                <a:lnTo>
                  <a:pt x="51" y="389"/>
                </a:lnTo>
                <a:lnTo>
                  <a:pt x="52" y="385"/>
                </a:lnTo>
                <a:lnTo>
                  <a:pt x="52" y="384"/>
                </a:lnTo>
                <a:lnTo>
                  <a:pt x="52" y="383"/>
                </a:lnTo>
                <a:lnTo>
                  <a:pt x="52" y="383"/>
                </a:lnTo>
                <a:lnTo>
                  <a:pt x="51" y="385"/>
                </a:lnTo>
                <a:lnTo>
                  <a:pt x="51" y="388"/>
                </a:lnTo>
                <a:lnTo>
                  <a:pt x="51" y="389"/>
                </a:lnTo>
                <a:lnTo>
                  <a:pt x="51" y="389"/>
                </a:lnTo>
                <a:close/>
                <a:moveTo>
                  <a:pt x="43" y="400"/>
                </a:moveTo>
                <a:lnTo>
                  <a:pt x="43" y="400"/>
                </a:lnTo>
                <a:lnTo>
                  <a:pt x="43" y="399"/>
                </a:lnTo>
                <a:lnTo>
                  <a:pt x="45" y="398"/>
                </a:lnTo>
                <a:lnTo>
                  <a:pt x="42" y="398"/>
                </a:lnTo>
                <a:lnTo>
                  <a:pt x="42" y="398"/>
                </a:lnTo>
                <a:lnTo>
                  <a:pt x="42" y="399"/>
                </a:lnTo>
                <a:lnTo>
                  <a:pt x="43" y="400"/>
                </a:lnTo>
                <a:lnTo>
                  <a:pt x="43" y="400"/>
                </a:lnTo>
                <a:close/>
                <a:moveTo>
                  <a:pt x="46" y="404"/>
                </a:moveTo>
                <a:lnTo>
                  <a:pt x="46" y="404"/>
                </a:lnTo>
                <a:lnTo>
                  <a:pt x="46" y="402"/>
                </a:lnTo>
                <a:lnTo>
                  <a:pt x="45" y="400"/>
                </a:lnTo>
                <a:lnTo>
                  <a:pt x="43" y="400"/>
                </a:lnTo>
                <a:lnTo>
                  <a:pt x="43" y="400"/>
                </a:lnTo>
                <a:lnTo>
                  <a:pt x="42" y="402"/>
                </a:lnTo>
                <a:lnTo>
                  <a:pt x="42" y="403"/>
                </a:lnTo>
                <a:lnTo>
                  <a:pt x="43" y="403"/>
                </a:lnTo>
                <a:lnTo>
                  <a:pt x="43" y="403"/>
                </a:lnTo>
                <a:lnTo>
                  <a:pt x="43" y="402"/>
                </a:lnTo>
                <a:lnTo>
                  <a:pt x="43" y="402"/>
                </a:lnTo>
                <a:lnTo>
                  <a:pt x="43" y="404"/>
                </a:lnTo>
                <a:lnTo>
                  <a:pt x="46" y="404"/>
                </a:lnTo>
                <a:lnTo>
                  <a:pt x="46" y="404"/>
                </a:lnTo>
                <a:close/>
                <a:moveTo>
                  <a:pt x="42" y="413"/>
                </a:moveTo>
                <a:lnTo>
                  <a:pt x="42" y="413"/>
                </a:lnTo>
                <a:lnTo>
                  <a:pt x="43" y="413"/>
                </a:lnTo>
                <a:lnTo>
                  <a:pt x="43" y="412"/>
                </a:lnTo>
                <a:lnTo>
                  <a:pt x="43" y="409"/>
                </a:lnTo>
                <a:lnTo>
                  <a:pt x="43" y="409"/>
                </a:lnTo>
                <a:lnTo>
                  <a:pt x="43" y="407"/>
                </a:lnTo>
                <a:lnTo>
                  <a:pt x="43" y="405"/>
                </a:lnTo>
                <a:lnTo>
                  <a:pt x="42" y="404"/>
                </a:lnTo>
                <a:lnTo>
                  <a:pt x="42" y="404"/>
                </a:lnTo>
                <a:lnTo>
                  <a:pt x="42" y="409"/>
                </a:lnTo>
                <a:lnTo>
                  <a:pt x="42" y="413"/>
                </a:lnTo>
                <a:lnTo>
                  <a:pt x="42" y="413"/>
                </a:lnTo>
                <a:close/>
                <a:moveTo>
                  <a:pt x="50" y="418"/>
                </a:moveTo>
                <a:lnTo>
                  <a:pt x="50" y="418"/>
                </a:lnTo>
                <a:lnTo>
                  <a:pt x="50" y="415"/>
                </a:lnTo>
                <a:lnTo>
                  <a:pt x="50" y="415"/>
                </a:lnTo>
                <a:lnTo>
                  <a:pt x="48" y="414"/>
                </a:lnTo>
                <a:lnTo>
                  <a:pt x="48" y="414"/>
                </a:lnTo>
                <a:lnTo>
                  <a:pt x="48" y="417"/>
                </a:lnTo>
                <a:lnTo>
                  <a:pt x="48" y="418"/>
                </a:lnTo>
                <a:lnTo>
                  <a:pt x="50" y="418"/>
                </a:lnTo>
                <a:lnTo>
                  <a:pt x="50" y="418"/>
                </a:lnTo>
                <a:close/>
                <a:moveTo>
                  <a:pt x="36" y="384"/>
                </a:moveTo>
                <a:lnTo>
                  <a:pt x="36" y="384"/>
                </a:lnTo>
                <a:lnTo>
                  <a:pt x="37" y="383"/>
                </a:lnTo>
                <a:lnTo>
                  <a:pt x="37" y="380"/>
                </a:lnTo>
                <a:lnTo>
                  <a:pt x="37" y="380"/>
                </a:lnTo>
                <a:lnTo>
                  <a:pt x="36" y="380"/>
                </a:lnTo>
                <a:lnTo>
                  <a:pt x="35" y="382"/>
                </a:lnTo>
                <a:lnTo>
                  <a:pt x="36" y="384"/>
                </a:lnTo>
                <a:lnTo>
                  <a:pt x="36" y="384"/>
                </a:lnTo>
                <a:close/>
                <a:moveTo>
                  <a:pt x="36" y="392"/>
                </a:moveTo>
                <a:lnTo>
                  <a:pt x="36" y="392"/>
                </a:lnTo>
                <a:lnTo>
                  <a:pt x="36" y="390"/>
                </a:lnTo>
                <a:lnTo>
                  <a:pt x="36" y="389"/>
                </a:lnTo>
                <a:lnTo>
                  <a:pt x="37" y="388"/>
                </a:lnTo>
                <a:lnTo>
                  <a:pt x="36" y="387"/>
                </a:lnTo>
                <a:lnTo>
                  <a:pt x="36" y="387"/>
                </a:lnTo>
                <a:lnTo>
                  <a:pt x="35" y="388"/>
                </a:lnTo>
                <a:lnTo>
                  <a:pt x="34" y="387"/>
                </a:lnTo>
                <a:lnTo>
                  <a:pt x="34" y="387"/>
                </a:lnTo>
                <a:lnTo>
                  <a:pt x="34" y="389"/>
                </a:lnTo>
                <a:lnTo>
                  <a:pt x="36" y="392"/>
                </a:lnTo>
                <a:lnTo>
                  <a:pt x="36" y="392"/>
                </a:lnTo>
                <a:close/>
                <a:moveTo>
                  <a:pt x="30" y="398"/>
                </a:moveTo>
                <a:lnTo>
                  <a:pt x="30" y="398"/>
                </a:lnTo>
                <a:lnTo>
                  <a:pt x="33" y="398"/>
                </a:lnTo>
                <a:lnTo>
                  <a:pt x="34" y="397"/>
                </a:lnTo>
                <a:lnTo>
                  <a:pt x="34" y="395"/>
                </a:lnTo>
                <a:lnTo>
                  <a:pt x="34" y="395"/>
                </a:lnTo>
                <a:lnTo>
                  <a:pt x="31" y="397"/>
                </a:lnTo>
                <a:lnTo>
                  <a:pt x="30" y="398"/>
                </a:lnTo>
                <a:lnTo>
                  <a:pt x="30" y="398"/>
                </a:lnTo>
                <a:close/>
                <a:moveTo>
                  <a:pt x="34" y="400"/>
                </a:moveTo>
                <a:lnTo>
                  <a:pt x="34" y="400"/>
                </a:lnTo>
                <a:lnTo>
                  <a:pt x="34" y="399"/>
                </a:lnTo>
                <a:lnTo>
                  <a:pt x="35" y="399"/>
                </a:lnTo>
                <a:lnTo>
                  <a:pt x="36" y="400"/>
                </a:lnTo>
                <a:lnTo>
                  <a:pt x="36" y="398"/>
                </a:lnTo>
                <a:lnTo>
                  <a:pt x="36" y="398"/>
                </a:lnTo>
                <a:lnTo>
                  <a:pt x="34" y="398"/>
                </a:lnTo>
                <a:lnTo>
                  <a:pt x="33" y="399"/>
                </a:lnTo>
                <a:lnTo>
                  <a:pt x="34" y="400"/>
                </a:lnTo>
                <a:lnTo>
                  <a:pt x="34" y="400"/>
                </a:lnTo>
                <a:close/>
                <a:moveTo>
                  <a:pt x="35" y="417"/>
                </a:moveTo>
                <a:lnTo>
                  <a:pt x="35" y="417"/>
                </a:lnTo>
                <a:lnTo>
                  <a:pt x="35" y="417"/>
                </a:lnTo>
                <a:lnTo>
                  <a:pt x="34" y="417"/>
                </a:lnTo>
                <a:lnTo>
                  <a:pt x="34" y="417"/>
                </a:lnTo>
                <a:lnTo>
                  <a:pt x="34" y="419"/>
                </a:lnTo>
                <a:lnTo>
                  <a:pt x="34" y="419"/>
                </a:lnTo>
                <a:lnTo>
                  <a:pt x="35" y="419"/>
                </a:lnTo>
                <a:lnTo>
                  <a:pt x="36" y="418"/>
                </a:lnTo>
                <a:lnTo>
                  <a:pt x="36" y="417"/>
                </a:lnTo>
                <a:lnTo>
                  <a:pt x="35" y="417"/>
                </a:lnTo>
                <a:lnTo>
                  <a:pt x="35" y="417"/>
                </a:lnTo>
                <a:close/>
                <a:moveTo>
                  <a:pt x="28" y="422"/>
                </a:moveTo>
                <a:lnTo>
                  <a:pt x="28" y="422"/>
                </a:lnTo>
                <a:lnTo>
                  <a:pt x="29" y="422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lnTo>
                  <a:pt x="31" y="419"/>
                </a:lnTo>
                <a:lnTo>
                  <a:pt x="33" y="420"/>
                </a:lnTo>
                <a:lnTo>
                  <a:pt x="33" y="420"/>
                </a:lnTo>
                <a:lnTo>
                  <a:pt x="31" y="415"/>
                </a:lnTo>
                <a:lnTo>
                  <a:pt x="31" y="410"/>
                </a:lnTo>
                <a:lnTo>
                  <a:pt x="31" y="410"/>
                </a:lnTo>
                <a:lnTo>
                  <a:pt x="33" y="409"/>
                </a:lnTo>
                <a:lnTo>
                  <a:pt x="34" y="408"/>
                </a:lnTo>
                <a:lnTo>
                  <a:pt x="34" y="408"/>
                </a:lnTo>
                <a:lnTo>
                  <a:pt x="35" y="410"/>
                </a:lnTo>
                <a:lnTo>
                  <a:pt x="36" y="412"/>
                </a:lnTo>
                <a:lnTo>
                  <a:pt x="37" y="412"/>
                </a:lnTo>
                <a:lnTo>
                  <a:pt x="37" y="412"/>
                </a:lnTo>
                <a:lnTo>
                  <a:pt x="36" y="410"/>
                </a:lnTo>
                <a:lnTo>
                  <a:pt x="35" y="408"/>
                </a:lnTo>
                <a:lnTo>
                  <a:pt x="35" y="407"/>
                </a:lnTo>
                <a:lnTo>
                  <a:pt x="34" y="405"/>
                </a:lnTo>
                <a:lnTo>
                  <a:pt x="34" y="405"/>
                </a:lnTo>
                <a:lnTo>
                  <a:pt x="34" y="407"/>
                </a:lnTo>
                <a:lnTo>
                  <a:pt x="33" y="407"/>
                </a:lnTo>
                <a:lnTo>
                  <a:pt x="33" y="407"/>
                </a:lnTo>
                <a:lnTo>
                  <a:pt x="33" y="405"/>
                </a:lnTo>
                <a:lnTo>
                  <a:pt x="31" y="404"/>
                </a:lnTo>
                <a:lnTo>
                  <a:pt x="33" y="404"/>
                </a:lnTo>
                <a:lnTo>
                  <a:pt x="33" y="404"/>
                </a:lnTo>
                <a:lnTo>
                  <a:pt x="33" y="405"/>
                </a:lnTo>
                <a:lnTo>
                  <a:pt x="33" y="405"/>
                </a:lnTo>
                <a:lnTo>
                  <a:pt x="33" y="405"/>
                </a:lnTo>
                <a:lnTo>
                  <a:pt x="34" y="404"/>
                </a:lnTo>
                <a:lnTo>
                  <a:pt x="35" y="403"/>
                </a:lnTo>
                <a:lnTo>
                  <a:pt x="35" y="403"/>
                </a:lnTo>
                <a:lnTo>
                  <a:pt x="36" y="403"/>
                </a:lnTo>
                <a:lnTo>
                  <a:pt x="36" y="402"/>
                </a:lnTo>
                <a:lnTo>
                  <a:pt x="36" y="402"/>
                </a:lnTo>
                <a:lnTo>
                  <a:pt x="36" y="402"/>
                </a:lnTo>
                <a:lnTo>
                  <a:pt x="35" y="402"/>
                </a:lnTo>
                <a:lnTo>
                  <a:pt x="35" y="400"/>
                </a:lnTo>
                <a:lnTo>
                  <a:pt x="34" y="400"/>
                </a:lnTo>
                <a:lnTo>
                  <a:pt x="34" y="400"/>
                </a:lnTo>
                <a:lnTo>
                  <a:pt x="34" y="403"/>
                </a:lnTo>
                <a:lnTo>
                  <a:pt x="33" y="403"/>
                </a:lnTo>
                <a:lnTo>
                  <a:pt x="33" y="403"/>
                </a:lnTo>
                <a:lnTo>
                  <a:pt x="28" y="402"/>
                </a:lnTo>
                <a:lnTo>
                  <a:pt x="28" y="404"/>
                </a:lnTo>
                <a:lnTo>
                  <a:pt x="28" y="404"/>
                </a:lnTo>
                <a:lnTo>
                  <a:pt x="29" y="404"/>
                </a:lnTo>
                <a:lnTo>
                  <a:pt x="29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4"/>
                </a:lnTo>
                <a:lnTo>
                  <a:pt x="30" y="405"/>
                </a:lnTo>
                <a:lnTo>
                  <a:pt x="30" y="405"/>
                </a:lnTo>
                <a:lnTo>
                  <a:pt x="29" y="404"/>
                </a:lnTo>
                <a:lnTo>
                  <a:pt x="29" y="404"/>
                </a:lnTo>
                <a:lnTo>
                  <a:pt x="29" y="407"/>
                </a:lnTo>
                <a:lnTo>
                  <a:pt x="29" y="409"/>
                </a:lnTo>
                <a:lnTo>
                  <a:pt x="29" y="409"/>
                </a:lnTo>
                <a:lnTo>
                  <a:pt x="29" y="412"/>
                </a:lnTo>
                <a:lnTo>
                  <a:pt x="29" y="413"/>
                </a:lnTo>
                <a:lnTo>
                  <a:pt x="29" y="413"/>
                </a:lnTo>
                <a:lnTo>
                  <a:pt x="29" y="413"/>
                </a:lnTo>
                <a:lnTo>
                  <a:pt x="30" y="410"/>
                </a:lnTo>
                <a:lnTo>
                  <a:pt x="31" y="408"/>
                </a:lnTo>
                <a:lnTo>
                  <a:pt x="31" y="408"/>
                </a:lnTo>
                <a:lnTo>
                  <a:pt x="33" y="409"/>
                </a:lnTo>
                <a:lnTo>
                  <a:pt x="31" y="410"/>
                </a:lnTo>
                <a:lnTo>
                  <a:pt x="30" y="412"/>
                </a:lnTo>
                <a:lnTo>
                  <a:pt x="30" y="412"/>
                </a:lnTo>
                <a:lnTo>
                  <a:pt x="30" y="415"/>
                </a:lnTo>
                <a:lnTo>
                  <a:pt x="30" y="417"/>
                </a:lnTo>
                <a:lnTo>
                  <a:pt x="30" y="418"/>
                </a:lnTo>
                <a:lnTo>
                  <a:pt x="30" y="418"/>
                </a:lnTo>
                <a:lnTo>
                  <a:pt x="29" y="417"/>
                </a:lnTo>
                <a:lnTo>
                  <a:pt x="29" y="415"/>
                </a:lnTo>
                <a:lnTo>
                  <a:pt x="29" y="414"/>
                </a:lnTo>
                <a:lnTo>
                  <a:pt x="28" y="414"/>
                </a:lnTo>
                <a:lnTo>
                  <a:pt x="28" y="414"/>
                </a:lnTo>
                <a:lnTo>
                  <a:pt x="29" y="418"/>
                </a:lnTo>
                <a:lnTo>
                  <a:pt x="28" y="422"/>
                </a:lnTo>
                <a:lnTo>
                  <a:pt x="28" y="422"/>
                </a:lnTo>
                <a:close/>
                <a:moveTo>
                  <a:pt x="41" y="433"/>
                </a:moveTo>
                <a:lnTo>
                  <a:pt x="41" y="433"/>
                </a:lnTo>
                <a:lnTo>
                  <a:pt x="43" y="432"/>
                </a:lnTo>
                <a:lnTo>
                  <a:pt x="45" y="430"/>
                </a:lnTo>
                <a:lnTo>
                  <a:pt x="43" y="429"/>
                </a:lnTo>
                <a:lnTo>
                  <a:pt x="43" y="429"/>
                </a:lnTo>
                <a:lnTo>
                  <a:pt x="42" y="430"/>
                </a:lnTo>
                <a:lnTo>
                  <a:pt x="42" y="430"/>
                </a:lnTo>
                <a:lnTo>
                  <a:pt x="42" y="428"/>
                </a:lnTo>
                <a:lnTo>
                  <a:pt x="42" y="425"/>
                </a:lnTo>
                <a:lnTo>
                  <a:pt x="42" y="425"/>
                </a:lnTo>
                <a:lnTo>
                  <a:pt x="43" y="425"/>
                </a:lnTo>
                <a:lnTo>
                  <a:pt x="45" y="424"/>
                </a:lnTo>
                <a:lnTo>
                  <a:pt x="45" y="424"/>
                </a:lnTo>
                <a:lnTo>
                  <a:pt x="45" y="422"/>
                </a:lnTo>
                <a:lnTo>
                  <a:pt x="43" y="420"/>
                </a:lnTo>
                <a:lnTo>
                  <a:pt x="43" y="420"/>
                </a:lnTo>
                <a:lnTo>
                  <a:pt x="41" y="420"/>
                </a:lnTo>
                <a:lnTo>
                  <a:pt x="41" y="433"/>
                </a:lnTo>
                <a:close/>
                <a:moveTo>
                  <a:pt x="42" y="449"/>
                </a:moveTo>
                <a:lnTo>
                  <a:pt x="42" y="449"/>
                </a:lnTo>
                <a:lnTo>
                  <a:pt x="42" y="444"/>
                </a:lnTo>
                <a:lnTo>
                  <a:pt x="42" y="444"/>
                </a:lnTo>
                <a:lnTo>
                  <a:pt x="43" y="444"/>
                </a:lnTo>
                <a:lnTo>
                  <a:pt x="43" y="445"/>
                </a:lnTo>
                <a:lnTo>
                  <a:pt x="43" y="447"/>
                </a:lnTo>
                <a:lnTo>
                  <a:pt x="43" y="447"/>
                </a:lnTo>
                <a:lnTo>
                  <a:pt x="45" y="445"/>
                </a:lnTo>
                <a:lnTo>
                  <a:pt x="45" y="445"/>
                </a:lnTo>
                <a:lnTo>
                  <a:pt x="45" y="444"/>
                </a:lnTo>
                <a:lnTo>
                  <a:pt x="45" y="444"/>
                </a:lnTo>
                <a:lnTo>
                  <a:pt x="43" y="444"/>
                </a:lnTo>
                <a:lnTo>
                  <a:pt x="42" y="443"/>
                </a:lnTo>
                <a:lnTo>
                  <a:pt x="42" y="443"/>
                </a:lnTo>
                <a:lnTo>
                  <a:pt x="43" y="442"/>
                </a:lnTo>
                <a:lnTo>
                  <a:pt x="43" y="440"/>
                </a:lnTo>
                <a:lnTo>
                  <a:pt x="42" y="438"/>
                </a:lnTo>
                <a:lnTo>
                  <a:pt x="45" y="438"/>
                </a:lnTo>
                <a:lnTo>
                  <a:pt x="45" y="438"/>
                </a:lnTo>
                <a:lnTo>
                  <a:pt x="43" y="437"/>
                </a:lnTo>
                <a:lnTo>
                  <a:pt x="45" y="434"/>
                </a:lnTo>
                <a:lnTo>
                  <a:pt x="45" y="433"/>
                </a:lnTo>
                <a:lnTo>
                  <a:pt x="43" y="432"/>
                </a:lnTo>
                <a:lnTo>
                  <a:pt x="43" y="432"/>
                </a:lnTo>
                <a:lnTo>
                  <a:pt x="43" y="433"/>
                </a:lnTo>
                <a:lnTo>
                  <a:pt x="43" y="434"/>
                </a:lnTo>
                <a:lnTo>
                  <a:pt x="42" y="435"/>
                </a:lnTo>
                <a:lnTo>
                  <a:pt x="41" y="434"/>
                </a:lnTo>
                <a:lnTo>
                  <a:pt x="41" y="434"/>
                </a:lnTo>
                <a:lnTo>
                  <a:pt x="41" y="438"/>
                </a:lnTo>
                <a:lnTo>
                  <a:pt x="42" y="440"/>
                </a:lnTo>
                <a:lnTo>
                  <a:pt x="42" y="440"/>
                </a:lnTo>
                <a:lnTo>
                  <a:pt x="42" y="443"/>
                </a:lnTo>
                <a:lnTo>
                  <a:pt x="41" y="445"/>
                </a:lnTo>
                <a:lnTo>
                  <a:pt x="41" y="448"/>
                </a:lnTo>
                <a:lnTo>
                  <a:pt x="42" y="449"/>
                </a:lnTo>
                <a:lnTo>
                  <a:pt x="42" y="449"/>
                </a:lnTo>
                <a:close/>
                <a:moveTo>
                  <a:pt x="25" y="462"/>
                </a:moveTo>
                <a:lnTo>
                  <a:pt x="25" y="462"/>
                </a:lnTo>
                <a:lnTo>
                  <a:pt x="25" y="460"/>
                </a:lnTo>
                <a:lnTo>
                  <a:pt x="24" y="459"/>
                </a:lnTo>
                <a:lnTo>
                  <a:pt x="24" y="459"/>
                </a:lnTo>
                <a:lnTo>
                  <a:pt x="24" y="462"/>
                </a:lnTo>
                <a:lnTo>
                  <a:pt x="25" y="462"/>
                </a:lnTo>
                <a:close/>
                <a:moveTo>
                  <a:pt x="36" y="465"/>
                </a:moveTo>
                <a:lnTo>
                  <a:pt x="36" y="465"/>
                </a:lnTo>
                <a:lnTo>
                  <a:pt x="37" y="464"/>
                </a:lnTo>
                <a:lnTo>
                  <a:pt x="37" y="462"/>
                </a:lnTo>
                <a:lnTo>
                  <a:pt x="37" y="462"/>
                </a:lnTo>
                <a:lnTo>
                  <a:pt x="36" y="463"/>
                </a:lnTo>
                <a:lnTo>
                  <a:pt x="36" y="464"/>
                </a:lnTo>
                <a:lnTo>
                  <a:pt x="36" y="465"/>
                </a:lnTo>
                <a:lnTo>
                  <a:pt x="36" y="465"/>
                </a:lnTo>
                <a:close/>
                <a:moveTo>
                  <a:pt x="42" y="467"/>
                </a:moveTo>
                <a:lnTo>
                  <a:pt x="42" y="467"/>
                </a:lnTo>
                <a:lnTo>
                  <a:pt x="42" y="465"/>
                </a:lnTo>
                <a:lnTo>
                  <a:pt x="43" y="465"/>
                </a:lnTo>
                <a:lnTo>
                  <a:pt x="43" y="465"/>
                </a:lnTo>
                <a:lnTo>
                  <a:pt x="45" y="465"/>
                </a:lnTo>
                <a:lnTo>
                  <a:pt x="45" y="465"/>
                </a:lnTo>
                <a:lnTo>
                  <a:pt x="45" y="462"/>
                </a:lnTo>
                <a:lnTo>
                  <a:pt x="45" y="459"/>
                </a:lnTo>
                <a:lnTo>
                  <a:pt x="45" y="459"/>
                </a:lnTo>
                <a:lnTo>
                  <a:pt x="43" y="458"/>
                </a:lnTo>
                <a:lnTo>
                  <a:pt x="43" y="458"/>
                </a:lnTo>
                <a:lnTo>
                  <a:pt x="42" y="459"/>
                </a:lnTo>
                <a:lnTo>
                  <a:pt x="42" y="458"/>
                </a:lnTo>
                <a:lnTo>
                  <a:pt x="42" y="458"/>
                </a:lnTo>
                <a:lnTo>
                  <a:pt x="43" y="455"/>
                </a:lnTo>
                <a:lnTo>
                  <a:pt x="45" y="453"/>
                </a:lnTo>
                <a:lnTo>
                  <a:pt x="45" y="453"/>
                </a:lnTo>
                <a:lnTo>
                  <a:pt x="43" y="452"/>
                </a:lnTo>
                <a:lnTo>
                  <a:pt x="41" y="452"/>
                </a:lnTo>
                <a:lnTo>
                  <a:pt x="41" y="452"/>
                </a:lnTo>
                <a:lnTo>
                  <a:pt x="41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7"/>
                </a:lnTo>
                <a:lnTo>
                  <a:pt x="41" y="459"/>
                </a:lnTo>
                <a:lnTo>
                  <a:pt x="41" y="459"/>
                </a:lnTo>
                <a:lnTo>
                  <a:pt x="42" y="460"/>
                </a:lnTo>
                <a:lnTo>
                  <a:pt x="42" y="463"/>
                </a:lnTo>
                <a:lnTo>
                  <a:pt x="41" y="464"/>
                </a:lnTo>
                <a:lnTo>
                  <a:pt x="42" y="467"/>
                </a:lnTo>
                <a:lnTo>
                  <a:pt x="42" y="467"/>
                </a:lnTo>
                <a:close/>
                <a:moveTo>
                  <a:pt x="45" y="467"/>
                </a:moveTo>
                <a:lnTo>
                  <a:pt x="45" y="467"/>
                </a:lnTo>
                <a:lnTo>
                  <a:pt x="45" y="468"/>
                </a:lnTo>
                <a:lnTo>
                  <a:pt x="43" y="467"/>
                </a:lnTo>
                <a:lnTo>
                  <a:pt x="43" y="467"/>
                </a:lnTo>
                <a:lnTo>
                  <a:pt x="42" y="468"/>
                </a:lnTo>
                <a:lnTo>
                  <a:pt x="42" y="471"/>
                </a:lnTo>
                <a:lnTo>
                  <a:pt x="42" y="471"/>
                </a:lnTo>
                <a:lnTo>
                  <a:pt x="43" y="471"/>
                </a:lnTo>
                <a:lnTo>
                  <a:pt x="45" y="469"/>
                </a:lnTo>
                <a:lnTo>
                  <a:pt x="45" y="468"/>
                </a:lnTo>
                <a:lnTo>
                  <a:pt x="45" y="467"/>
                </a:lnTo>
                <a:lnTo>
                  <a:pt x="45" y="467"/>
                </a:lnTo>
                <a:close/>
                <a:moveTo>
                  <a:pt x="135" y="698"/>
                </a:moveTo>
                <a:lnTo>
                  <a:pt x="135" y="698"/>
                </a:lnTo>
                <a:lnTo>
                  <a:pt x="137" y="698"/>
                </a:lnTo>
                <a:lnTo>
                  <a:pt x="137" y="697"/>
                </a:lnTo>
                <a:lnTo>
                  <a:pt x="137" y="697"/>
                </a:lnTo>
                <a:lnTo>
                  <a:pt x="137" y="697"/>
                </a:lnTo>
                <a:lnTo>
                  <a:pt x="137" y="696"/>
                </a:lnTo>
                <a:lnTo>
                  <a:pt x="137" y="694"/>
                </a:lnTo>
                <a:lnTo>
                  <a:pt x="135" y="696"/>
                </a:lnTo>
                <a:lnTo>
                  <a:pt x="135" y="696"/>
                </a:lnTo>
                <a:lnTo>
                  <a:pt x="135" y="696"/>
                </a:lnTo>
                <a:lnTo>
                  <a:pt x="135" y="698"/>
                </a:lnTo>
                <a:lnTo>
                  <a:pt x="135" y="698"/>
                </a:lnTo>
                <a:close/>
                <a:moveTo>
                  <a:pt x="103" y="686"/>
                </a:moveTo>
                <a:lnTo>
                  <a:pt x="103" y="686"/>
                </a:lnTo>
                <a:lnTo>
                  <a:pt x="105" y="686"/>
                </a:lnTo>
                <a:lnTo>
                  <a:pt x="109" y="686"/>
                </a:lnTo>
                <a:lnTo>
                  <a:pt x="109" y="686"/>
                </a:lnTo>
                <a:lnTo>
                  <a:pt x="105" y="686"/>
                </a:lnTo>
                <a:lnTo>
                  <a:pt x="103" y="686"/>
                </a:lnTo>
                <a:lnTo>
                  <a:pt x="103" y="686"/>
                </a:lnTo>
                <a:close/>
                <a:moveTo>
                  <a:pt x="62" y="693"/>
                </a:moveTo>
                <a:lnTo>
                  <a:pt x="62" y="693"/>
                </a:lnTo>
                <a:lnTo>
                  <a:pt x="65" y="694"/>
                </a:lnTo>
                <a:lnTo>
                  <a:pt x="66" y="696"/>
                </a:lnTo>
                <a:lnTo>
                  <a:pt x="66" y="696"/>
                </a:lnTo>
                <a:lnTo>
                  <a:pt x="66" y="694"/>
                </a:lnTo>
                <a:lnTo>
                  <a:pt x="65" y="693"/>
                </a:lnTo>
                <a:lnTo>
                  <a:pt x="63" y="693"/>
                </a:lnTo>
                <a:lnTo>
                  <a:pt x="62" y="693"/>
                </a:lnTo>
                <a:lnTo>
                  <a:pt x="62" y="693"/>
                </a:lnTo>
                <a:close/>
                <a:moveTo>
                  <a:pt x="50" y="687"/>
                </a:moveTo>
                <a:lnTo>
                  <a:pt x="50" y="687"/>
                </a:lnTo>
                <a:lnTo>
                  <a:pt x="52" y="687"/>
                </a:lnTo>
                <a:lnTo>
                  <a:pt x="53" y="688"/>
                </a:lnTo>
                <a:lnTo>
                  <a:pt x="54" y="689"/>
                </a:lnTo>
                <a:lnTo>
                  <a:pt x="57" y="691"/>
                </a:lnTo>
                <a:lnTo>
                  <a:pt x="57" y="691"/>
                </a:lnTo>
                <a:lnTo>
                  <a:pt x="53" y="687"/>
                </a:lnTo>
                <a:lnTo>
                  <a:pt x="53" y="687"/>
                </a:lnTo>
                <a:lnTo>
                  <a:pt x="51" y="686"/>
                </a:lnTo>
                <a:lnTo>
                  <a:pt x="50" y="687"/>
                </a:lnTo>
                <a:lnTo>
                  <a:pt x="50" y="687"/>
                </a:lnTo>
                <a:close/>
                <a:moveTo>
                  <a:pt x="17" y="612"/>
                </a:moveTo>
                <a:lnTo>
                  <a:pt x="17" y="612"/>
                </a:lnTo>
                <a:lnTo>
                  <a:pt x="19" y="613"/>
                </a:lnTo>
                <a:lnTo>
                  <a:pt x="19" y="613"/>
                </a:lnTo>
                <a:lnTo>
                  <a:pt x="19" y="611"/>
                </a:lnTo>
                <a:lnTo>
                  <a:pt x="19" y="611"/>
                </a:lnTo>
                <a:lnTo>
                  <a:pt x="17" y="611"/>
                </a:lnTo>
                <a:lnTo>
                  <a:pt x="17" y="612"/>
                </a:lnTo>
                <a:lnTo>
                  <a:pt x="17" y="612"/>
                </a:lnTo>
                <a:close/>
                <a:moveTo>
                  <a:pt x="30" y="582"/>
                </a:moveTo>
                <a:lnTo>
                  <a:pt x="30" y="582"/>
                </a:lnTo>
                <a:lnTo>
                  <a:pt x="29" y="583"/>
                </a:lnTo>
                <a:lnTo>
                  <a:pt x="28" y="583"/>
                </a:lnTo>
                <a:lnTo>
                  <a:pt x="28" y="584"/>
                </a:lnTo>
                <a:lnTo>
                  <a:pt x="28" y="586"/>
                </a:lnTo>
                <a:lnTo>
                  <a:pt x="28" y="586"/>
                </a:lnTo>
                <a:lnTo>
                  <a:pt x="29" y="586"/>
                </a:lnTo>
                <a:lnTo>
                  <a:pt x="29" y="586"/>
                </a:lnTo>
                <a:lnTo>
                  <a:pt x="30" y="584"/>
                </a:lnTo>
                <a:lnTo>
                  <a:pt x="30" y="586"/>
                </a:lnTo>
                <a:lnTo>
                  <a:pt x="30" y="586"/>
                </a:lnTo>
                <a:lnTo>
                  <a:pt x="30" y="583"/>
                </a:lnTo>
                <a:lnTo>
                  <a:pt x="30" y="582"/>
                </a:lnTo>
                <a:lnTo>
                  <a:pt x="30" y="582"/>
                </a:lnTo>
                <a:close/>
                <a:moveTo>
                  <a:pt x="16" y="571"/>
                </a:moveTo>
                <a:lnTo>
                  <a:pt x="16" y="571"/>
                </a:lnTo>
                <a:lnTo>
                  <a:pt x="16" y="572"/>
                </a:lnTo>
                <a:lnTo>
                  <a:pt x="14" y="572"/>
                </a:lnTo>
                <a:lnTo>
                  <a:pt x="14" y="572"/>
                </a:lnTo>
                <a:lnTo>
                  <a:pt x="17" y="572"/>
                </a:lnTo>
                <a:lnTo>
                  <a:pt x="18" y="571"/>
                </a:lnTo>
                <a:lnTo>
                  <a:pt x="18" y="571"/>
                </a:lnTo>
                <a:lnTo>
                  <a:pt x="19" y="572"/>
                </a:lnTo>
                <a:lnTo>
                  <a:pt x="21" y="572"/>
                </a:lnTo>
                <a:lnTo>
                  <a:pt x="21" y="572"/>
                </a:lnTo>
                <a:lnTo>
                  <a:pt x="21" y="571"/>
                </a:lnTo>
                <a:lnTo>
                  <a:pt x="19" y="571"/>
                </a:lnTo>
                <a:lnTo>
                  <a:pt x="16" y="571"/>
                </a:lnTo>
                <a:lnTo>
                  <a:pt x="16" y="571"/>
                </a:lnTo>
                <a:close/>
                <a:moveTo>
                  <a:pt x="22" y="537"/>
                </a:moveTo>
                <a:lnTo>
                  <a:pt x="22" y="537"/>
                </a:lnTo>
                <a:lnTo>
                  <a:pt x="22" y="539"/>
                </a:lnTo>
                <a:lnTo>
                  <a:pt x="22" y="541"/>
                </a:lnTo>
                <a:lnTo>
                  <a:pt x="22" y="541"/>
                </a:lnTo>
                <a:lnTo>
                  <a:pt x="23" y="538"/>
                </a:lnTo>
                <a:lnTo>
                  <a:pt x="23" y="538"/>
                </a:lnTo>
                <a:lnTo>
                  <a:pt x="22" y="537"/>
                </a:lnTo>
                <a:lnTo>
                  <a:pt x="22" y="537"/>
                </a:lnTo>
                <a:close/>
                <a:moveTo>
                  <a:pt x="34" y="523"/>
                </a:moveTo>
                <a:lnTo>
                  <a:pt x="34" y="527"/>
                </a:lnTo>
                <a:lnTo>
                  <a:pt x="34" y="527"/>
                </a:lnTo>
                <a:lnTo>
                  <a:pt x="35" y="527"/>
                </a:lnTo>
                <a:lnTo>
                  <a:pt x="35" y="526"/>
                </a:lnTo>
                <a:lnTo>
                  <a:pt x="35" y="524"/>
                </a:lnTo>
                <a:lnTo>
                  <a:pt x="34" y="523"/>
                </a:lnTo>
                <a:lnTo>
                  <a:pt x="34" y="523"/>
                </a:lnTo>
                <a:close/>
                <a:moveTo>
                  <a:pt x="25" y="518"/>
                </a:moveTo>
                <a:lnTo>
                  <a:pt x="25" y="518"/>
                </a:lnTo>
                <a:lnTo>
                  <a:pt x="25" y="521"/>
                </a:lnTo>
                <a:lnTo>
                  <a:pt x="25" y="522"/>
                </a:lnTo>
                <a:lnTo>
                  <a:pt x="25" y="522"/>
                </a:lnTo>
                <a:lnTo>
                  <a:pt x="25" y="522"/>
                </a:lnTo>
                <a:lnTo>
                  <a:pt x="27" y="519"/>
                </a:lnTo>
                <a:lnTo>
                  <a:pt x="25" y="519"/>
                </a:lnTo>
                <a:lnTo>
                  <a:pt x="25" y="518"/>
                </a:lnTo>
                <a:lnTo>
                  <a:pt x="25" y="518"/>
                </a:lnTo>
                <a:close/>
                <a:moveTo>
                  <a:pt x="27" y="509"/>
                </a:moveTo>
                <a:lnTo>
                  <a:pt x="27" y="509"/>
                </a:lnTo>
                <a:lnTo>
                  <a:pt x="28" y="512"/>
                </a:lnTo>
                <a:lnTo>
                  <a:pt x="28" y="513"/>
                </a:lnTo>
                <a:lnTo>
                  <a:pt x="29" y="513"/>
                </a:lnTo>
                <a:lnTo>
                  <a:pt x="29" y="513"/>
                </a:lnTo>
                <a:lnTo>
                  <a:pt x="29" y="511"/>
                </a:lnTo>
                <a:lnTo>
                  <a:pt x="29" y="509"/>
                </a:lnTo>
                <a:lnTo>
                  <a:pt x="27" y="509"/>
                </a:lnTo>
                <a:lnTo>
                  <a:pt x="27" y="509"/>
                </a:lnTo>
                <a:close/>
                <a:moveTo>
                  <a:pt x="35" y="496"/>
                </a:moveTo>
                <a:lnTo>
                  <a:pt x="35" y="496"/>
                </a:lnTo>
                <a:lnTo>
                  <a:pt x="34" y="497"/>
                </a:lnTo>
                <a:lnTo>
                  <a:pt x="34" y="499"/>
                </a:lnTo>
                <a:lnTo>
                  <a:pt x="34" y="499"/>
                </a:lnTo>
                <a:lnTo>
                  <a:pt x="35" y="499"/>
                </a:lnTo>
                <a:lnTo>
                  <a:pt x="35" y="498"/>
                </a:lnTo>
                <a:lnTo>
                  <a:pt x="35" y="496"/>
                </a:lnTo>
                <a:lnTo>
                  <a:pt x="35" y="496"/>
                </a:lnTo>
                <a:close/>
                <a:moveTo>
                  <a:pt x="24" y="483"/>
                </a:moveTo>
                <a:lnTo>
                  <a:pt x="24" y="483"/>
                </a:lnTo>
                <a:lnTo>
                  <a:pt x="23" y="486"/>
                </a:lnTo>
                <a:lnTo>
                  <a:pt x="23" y="487"/>
                </a:lnTo>
                <a:lnTo>
                  <a:pt x="23" y="488"/>
                </a:lnTo>
                <a:lnTo>
                  <a:pt x="23" y="489"/>
                </a:lnTo>
                <a:lnTo>
                  <a:pt x="23" y="489"/>
                </a:lnTo>
                <a:lnTo>
                  <a:pt x="23" y="489"/>
                </a:lnTo>
                <a:lnTo>
                  <a:pt x="24" y="488"/>
                </a:lnTo>
                <a:lnTo>
                  <a:pt x="24" y="488"/>
                </a:lnTo>
                <a:lnTo>
                  <a:pt x="25" y="486"/>
                </a:lnTo>
                <a:lnTo>
                  <a:pt x="25" y="484"/>
                </a:lnTo>
                <a:lnTo>
                  <a:pt x="24" y="483"/>
                </a:lnTo>
                <a:lnTo>
                  <a:pt x="24" y="483"/>
                </a:lnTo>
                <a:close/>
                <a:moveTo>
                  <a:pt x="41" y="474"/>
                </a:moveTo>
                <a:lnTo>
                  <a:pt x="41" y="474"/>
                </a:lnTo>
                <a:lnTo>
                  <a:pt x="42" y="478"/>
                </a:lnTo>
                <a:lnTo>
                  <a:pt x="45" y="479"/>
                </a:lnTo>
                <a:lnTo>
                  <a:pt x="45" y="479"/>
                </a:lnTo>
                <a:lnTo>
                  <a:pt x="45" y="477"/>
                </a:lnTo>
                <a:lnTo>
                  <a:pt x="46" y="476"/>
                </a:lnTo>
                <a:lnTo>
                  <a:pt x="45" y="474"/>
                </a:lnTo>
                <a:lnTo>
                  <a:pt x="45" y="474"/>
                </a:lnTo>
                <a:lnTo>
                  <a:pt x="43" y="476"/>
                </a:lnTo>
                <a:lnTo>
                  <a:pt x="43" y="476"/>
                </a:lnTo>
                <a:lnTo>
                  <a:pt x="41" y="474"/>
                </a:lnTo>
                <a:lnTo>
                  <a:pt x="41" y="474"/>
                </a:lnTo>
                <a:close/>
                <a:moveTo>
                  <a:pt x="43" y="489"/>
                </a:moveTo>
                <a:lnTo>
                  <a:pt x="43" y="489"/>
                </a:lnTo>
                <a:lnTo>
                  <a:pt x="45" y="489"/>
                </a:lnTo>
                <a:lnTo>
                  <a:pt x="45" y="488"/>
                </a:lnTo>
                <a:lnTo>
                  <a:pt x="45" y="484"/>
                </a:lnTo>
                <a:lnTo>
                  <a:pt x="45" y="484"/>
                </a:lnTo>
                <a:lnTo>
                  <a:pt x="43" y="483"/>
                </a:lnTo>
                <a:lnTo>
                  <a:pt x="43" y="482"/>
                </a:lnTo>
                <a:lnTo>
                  <a:pt x="43" y="482"/>
                </a:lnTo>
                <a:lnTo>
                  <a:pt x="46" y="482"/>
                </a:lnTo>
                <a:lnTo>
                  <a:pt x="46" y="481"/>
                </a:lnTo>
                <a:lnTo>
                  <a:pt x="46" y="481"/>
                </a:lnTo>
                <a:lnTo>
                  <a:pt x="45" y="481"/>
                </a:lnTo>
                <a:lnTo>
                  <a:pt x="45" y="481"/>
                </a:lnTo>
                <a:lnTo>
                  <a:pt x="43" y="482"/>
                </a:lnTo>
                <a:lnTo>
                  <a:pt x="42" y="482"/>
                </a:lnTo>
                <a:lnTo>
                  <a:pt x="42" y="482"/>
                </a:lnTo>
                <a:lnTo>
                  <a:pt x="42" y="479"/>
                </a:lnTo>
                <a:lnTo>
                  <a:pt x="41" y="478"/>
                </a:lnTo>
                <a:lnTo>
                  <a:pt x="41" y="478"/>
                </a:lnTo>
                <a:lnTo>
                  <a:pt x="42" y="484"/>
                </a:lnTo>
                <a:lnTo>
                  <a:pt x="43" y="487"/>
                </a:lnTo>
                <a:lnTo>
                  <a:pt x="43" y="489"/>
                </a:lnTo>
                <a:lnTo>
                  <a:pt x="43" y="489"/>
                </a:lnTo>
                <a:close/>
                <a:moveTo>
                  <a:pt x="42" y="522"/>
                </a:moveTo>
                <a:lnTo>
                  <a:pt x="42" y="522"/>
                </a:lnTo>
                <a:lnTo>
                  <a:pt x="43" y="521"/>
                </a:lnTo>
                <a:lnTo>
                  <a:pt x="43" y="521"/>
                </a:lnTo>
                <a:lnTo>
                  <a:pt x="43" y="518"/>
                </a:lnTo>
                <a:lnTo>
                  <a:pt x="43" y="518"/>
                </a:lnTo>
                <a:lnTo>
                  <a:pt x="42" y="518"/>
                </a:lnTo>
                <a:lnTo>
                  <a:pt x="42" y="519"/>
                </a:lnTo>
                <a:lnTo>
                  <a:pt x="42" y="522"/>
                </a:lnTo>
                <a:lnTo>
                  <a:pt x="42" y="522"/>
                </a:lnTo>
                <a:close/>
                <a:moveTo>
                  <a:pt x="43" y="533"/>
                </a:moveTo>
                <a:lnTo>
                  <a:pt x="43" y="533"/>
                </a:lnTo>
                <a:lnTo>
                  <a:pt x="43" y="531"/>
                </a:lnTo>
                <a:lnTo>
                  <a:pt x="42" y="531"/>
                </a:lnTo>
                <a:lnTo>
                  <a:pt x="42" y="531"/>
                </a:lnTo>
                <a:lnTo>
                  <a:pt x="41" y="532"/>
                </a:lnTo>
                <a:lnTo>
                  <a:pt x="41" y="533"/>
                </a:lnTo>
                <a:lnTo>
                  <a:pt x="43" y="533"/>
                </a:lnTo>
                <a:close/>
                <a:moveTo>
                  <a:pt x="42" y="537"/>
                </a:moveTo>
                <a:lnTo>
                  <a:pt x="42" y="537"/>
                </a:lnTo>
                <a:lnTo>
                  <a:pt x="45" y="536"/>
                </a:lnTo>
                <a:lnTo>
                  <a:pt x="46" y="534"/>
                </a:lnTo>
                <a:lnTo>
                  <a:pt x="46" y="533"/>
                </a:lnTo>
                <a:lnTo>
                  <a:pt x="46" y="533"/>
                </a:lnTo>
                <a:lnTo>
                  <a:pt x="45" y="533"/>
                </a:lnTo>
                <a:lnTo>
                  <a:pt x="43" y="534"/>
                </a:lnTo>
                <a:lnTo>
                  <a:pt x="43" y="534"/>
                </a:lnTo>
                <a:lnTo>
                  <a:pt x="43" y="534"/>
                </a:lnTo>
                <a:lnTo>
                  <a:pt x="42" y="534"/>
                </a:lnTo>
                <a:lnTo>
                  <a:pt x="42" y="534"/>
                </a:lnTo>
                <a:lnTo>
                  <a:pt x="42" y="537"/>
                </a:lnTo>
                <a:lnTo>
                  <a:pt x="42" y="537"/>
                </a:lnTo>
                <a:close/>
                <a:moveTo>
                  <a:pt x="42" y="577"/>
                </a:moveTo>
                <a:lnTo>
                  <a:pt x="42" y="577"/>
                </a:lnTo>
                <a:lnTo>
                  <a:pt x="42" y="574"/>
                </a:lnTo>
                <a:lnTo>
                  <a:pt x="41" y="573"/>
                </a:lnTo>
                <a:lnTo>
                  <a:pt x="41" y="573"/>
                </a:lnTo>
                <a:lnTo>
                  <a:pt x="40" y="574"/>
                </a:lnTo>
                <a:lnTo>
                  <a:pt x="40" y="577"/>
                </a:lnTo>
                <a:lnTo>
                  <a:pt x="42" y="577"/>
                </a:lnTo>
                <a:close/>
                <a:moveTo>
                  <a:pt x="198" y="672"/>
                </a:moveTo>
                <a:lnTo>
                  <a:pt x="198" y="672"/>
                </a:lnTo>
                <a:lnTo>
                  <a:pt x="197" y="673"/>
                </a:lnTo>
                <a:lnTo>
                  <a:pt x="196" y="674"/>
                </a:lnTo>
                <a:lnTo>
                  <a:pt x="196" y="674"/>
                </a:lnTo>
                <a:lnTo>
                  <a:pt x="197" y="676"/>
                </a:lnTo>
                <a:lnTo>
                  <a:pt x="198" y="676"/>
                </a:lnTo>
                <a:lnTo>
                  <a:pt x="198" y="676"/>
                </a:lnTo>
                <a:lnTo>
                  <a:pt x="199" y="673"/>
                </a:lnTo>
                <a:lnTo>
                  <a:pt x="199" y="672"/>
                </a:lnTo>
                <a:lnTo>
                  <a:pt x="198" y="672"/>
                </a:lnTo>
                <a:lnTo>
                  <a:pt x="198" y="672"/>
                </a:lnTo>
                <a:close/>
                <a:moveTo>
                  <a:pt x="210" y="669"/>
                </a:moveTo>
                <a:lnTo>
                  <a:pt x="210" y="669"/>
                </a:lnTo>
                <a:lnTo>
                  <a:pt x="210" y="668"/>
                </a:lnTo>
                <a:lnTo>
                  <a:pt x="210" y="668"/>
                </a:lnTo>
                <a:lnTo>
                  <a:pt x="208" y="668"/>
                </a:lnTo>
                <a:lnTo>
                  <a:pt x="207" y="669"/>
                </a:lnTo>
                <a:lnTo>
                  <a:pt x="207" y="669"/>
                </a:lnTo>
                <a:lnTo>
                  <a:pt x="209" y="669"/>
                </a:lnTo>
                <a:lnTo>
                  <a:pt x="210" y="669"/>
                </a:lnTo>
                <a:lnTo>
                  <a:pt x="210" y="669"/>
                </a:lnTo>
                <a:lnTo>
                  <a:pt x="210" y="669"/>
                </a:lnTo>
                <a:close/>
                <a:moveTo>
                  <a:pt x="494" y="624"/>
                </a:moveTo>
                <a:lnTo>
                  <a:pt x="494" y="624"/>
                </a:lnTo>
                <a:lnTo>
                  <a:pt x="493" y="624"/>
                </a:lnTo>
                <a:lnTo>
                  <a:pt x="493" y="623"/>
                </a:lnTo>
                <a:lnTo>
                  <a:pt x="492" y="623"/>
                </a:lnTo>
                <a:lnTo>
                  <a:pt x="490" y="623"/>
                </a:lnTo>
                <a:lnTo>
                  <a:pt x="490" y="623"/>
                </a:lnTo>
                <a:lnTo>
                  <a:pt x="493" y="624"/>
                </a:lnTo>
                <a:lnTo>
                  <a:pt x="494" y="624"/>
                </a:lnTo>
                <a:lnTo>
                  <a:pt x="494" y="624"/>
                </a:lnTo>
                <a:lnTo>
                  <a:pt x="494" y="624"/>
                </a:lnTo>
                <a:close/>
                <a:moveTo>
                  <a:pt x="504" y="628"/>
                </a:moveTo>
                <a:lnTo>
                  <a:pt x="504" y="628"/>
                </a:lnTo>
                <a:lnTo>
                  <a:pt x="503" y="627"/>
                </a:lnTo>
                <a:lnTo>
                  <a:pt x="503" y="626"/>
                </a:lnTo>
                <a:lnTo>
                  <a:pt x="503" y="626"/>
                </a:lnTo>
                <a:lnTo>
                  <a:pt x="500" y="627"/>
                </a:lnTo>
                <a:lnTo>
                  <a:pt x="498" y="627"/>
                </a:lnTo>
                <a:lnTo>
                  <a:pt x="498" y="627"/>
                </a:lnTo>
                <a:lnTo>
                  <a:pt x="500" y="628"/>
                </a:lnTo>
                <a:lnTo>
                  <a:pt x="501" y="629"/>
                </a:lnTo>
                <a:lnTo>
                  <a:pt x="501" y="629"/>
                </a:lnTo>
                <a:lnTo>
                  <a:pt x="501" y="628"/>
                </a:lnTo>
                <a:lnTo>
                  <a:pt x="503" y="628"/>
                </a:lnTo>
                <a:lnTo>
                  <a:pt x="503" y="628"/>
                </a:lnTo>
                <a:lnTo>
                  <a:pt x="503" y="628"/>
                </a:lnTo>
                <a:lnTo>
                  <a:pt x="504" y="628"/>
                </a:lnTo>
                <a:lnTo>
                  <a:pt x="504" y="628"/>
                </a:lnTo>
                <a:lnTo>
                  <a:pt x="504" y="628"/>
                </a:lnTo>
                <a:close/>
                <a:moveTo>
                  <a:pt x="513" y="623"/>
                </a:moveTo>
                <a:lnTo>
                  <a:pt x="513" y="623"/>
                </a:lnTo>
                <a:lnTo>
                  <a:pt x="512" y="622"/>
                </a:lnTo>
                <a:lnTo>
                  <a:pt x="511" y="622"/>
                </a:lnTo>
                <a:lnTo>
                  <a:pt x="510" y="622"/>
                </a:lnTo>
                <a:lnTo>
                  <a:pt x="510" y="622"/>
                </a:lnTo>
                <a:lnTo>
                  <a:pt x="510" y="622"/>
                </a:lnTo>
                <a:lnTo>
                  <a:pt x="513" y="623"/>
                </a:lnTo>
                <a:lnTo>
                  <a:pt x="513" y="623"/>
                </a:lnTo>
                <a:close/>
                <a:moveTo>
                  <a:pt x="684" y="612"/>
                </a:moveTo>
                <a:lnTo>
                  <a:pt x="684" y="612"/>
                </a:lnTo>
                <a:lnTo>
                  <a:pt x="685" y="612"/>
                </a:lnTo>
                <a:lnTo>
                  <a:pt x="685" y="611"/>
                </a:lnTo>
                <a:lnTo>
                  <a:pt x="685" y="609"/>
                </a:lnTo>
                <a:lnTo>
                  <a:pt x="684" y="609"/>
                </a:lnTo>
                <a:lnTo>
                  <a:pt x="684" y="612"/>
                </a:lnTo>
                <a:close/>
                <a:moveTo>
                  <a:pt x="668" y="613"/>
                </a:moveTo>
                <a:lnTo>
                  <a:pt x="668" y="613"/>
                </a:lnTo>
                <a:lnTo>
                  <a:pt x="668" y="614"/>
                </a:lnTo>
                <a:lnTo>
                  <a:pt x="669" y="614"/>
                </a:lnTo>
                <a:lnTo>
                  <a:pt x="672" y="614"/>
                </a:lnTo>
                <a:lnTo>
                  <a:pt x="672" y="614"/>
                </a:lnTo>
                <a:lnTo>
                  <a:pt x="670" y="613"/>
                </a:lnTo>
                <a:lnTo>
                  <a:pt x="670" y="613"/>
                </a:lnTo>
                <a:lnTo>
                  <a:pt x="668" y="613"/>
                </a:lnTo>
                <a:lnTo>
                  <a:pt x="668" y="613"/>
                </a:lnTo>
                <a:close/>
                <a:moveTo>
                  <a:pt x="661" y="567"/>
                </a:moveTo>
                <a:lnTo>
                  <a:pt x="661" y="567"/>
                </a:lnTo>
                <a:lnTo>
                  <a:pt x="661" y="569"/>
                </a:lnTo>
                <a:lnTo>
                  <a:pt x="661" y="571"/>
                </a:lnTo>
                <a:lnTo>
                  <a:pt x="662" y="571"/>
                </a:lnTo>
                <a:lnTo>
                  <a:pt x="662" y="571"/>
                </a:lnTo>
                <a:lnTo>
                  <a:pt x="663" y="568"/>
                </a:lnTo>
                <a:lnTo>
                  <a:pt x="663" y="568"/>
                </a:lnTo>
                <a:lnTo>
                  <a:pt x="661" y="567"/>
                </a:lnTo>
                <a:lnTo>
                  <a:pt x="661" y="567"/>
                </a:lnTo>
                <a:close/>
                <a:moveTo>
                  <a:pt x="645" y="566"/>
                </a:moveTo>
                <a:lnTo>
                  <a:pt x="645" y="566"/>
                </a:lnTo>
                <a:lnTo>
                  <a:pt x="645" y="567"/>
                </a:lnTo>
                <a:lnTo>
                  <a:pt x="646" y="568"/>
                </a:lnTo>
                <a:lnTo>
                  <a:pt x="646" y="568"/>
                </a:lnTo>
                <a:lnTo>
                  <a:pt x="646" y="569"/>
                </a:lnTo>
                <a:lnTo>
                  <a:pt x="646" y="571"/>
                </a:lnTo>
                <a:lnTo>
                  <a:pt x="648" y="571"/>
                </a:lnTo>
                <a:lnTo>
                  <a:pt x="648" y="571"/>
                </a:lnTo>
                <a:lnTo>
                  <a:pt x="646" y="569"/>
                </a:lnTo>
                <a:lnTo>
                  <a:pt x="646" y="569"/>
                </a:lnTo>
                <a:lnTo>
                  <a:pt x="649" y="568"/>
                </a:lnTo>
                <a:lnTo>
                  <a:pt x="649" y="567"/>
                </a:lnTo>
                <a:lnTo>
                  <a:pt x="649" y="567"/>
                </a:lnTo>
                <a:lnTo>
                  <a:pt x="646" y="567"/>
                </a:lnTo>
                <a:lnTo>
                  <a:pt x="645" y="566"/>
                </a:lnTo>
                <a:lnTo>
                  <a:pt x="645" y="566"/>
                </a:lnTo>
                <a:close/>
                <a:moveTo>
                  <a:pt x="644" y="622"/>
                </a:moveTo>
                <a:lnTo>
                  <a:pt x="644" y="622"/>
                </a:lnTo>
                <a:lnTo>
                  <a:pt x="648" y="622"/>
                </a:lnTo>
                <a:lnTo>
                  <a:pt x="649" y="622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8" y="622"/>
                </a:lnTo>
                <a:lnTo>
                  <a:pt x="648" y="622"/>
                </a:lnTo>
                <a:lnTo>
                  <a:pt x="648" y="622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5" y="622"/>
                </a:lnTo>
                <a:lnTo>
                  <a:pt x="644" y="622"/>
                </a:lnTo>
                <a:lnTo>
                  <a:pt x="644" y="622"/>
                </a:lnTo>
                <a:lnTo>
                  <a:pt x="644" y="622"/>
                </a:lnTo>
                <a:close/>
                <a:moveTo>
                  <a:pt x="640" y="571"/>
                </a:moveTo>
                <a:lnTo>
                  <a:pt x="640" y="571"/>
                </a:lnTo>
                <a:lnTo>
                  <a:pt x="641" y="571"/>
                </a:lnTo>
                <a:lnTo>
                  <a:pt x="643" y="569"/>
                </a:lnTo>
                <a:lnTo>
                  <a:pt x="643" y="568"/>
                </a:lnTo>
                <a:lnTo>
                  <a:pt x="643" y="568"/>
                </a:lnTo>
                <a:lnTo>
                  <a:pt x="640" y="569"/>
                </a:lnTo>
                <a:lnTo>
                  <a:pt x="639" y="571"/>
                </a:lnTo>
                <a:lnTo>
                  <a:pt x="637" y="569"/>
                </a:lnTo>
                <a:lnTo>
                  <a:pt x="637" y="569"/>
                </a:lnTo>
                <a:lnTo>
                  <a:pt x="637" y="571"/>
                </a:lnTo>
                <a:lnTo>
                  <a:pt x="638" y="571"/>
                </a:lnTo>
                <a:lnTo>
                  <a:pt x="640" y="571"/>
                </a:lnTo>
                <a:lnTo>
                  <a:pt x="640" y="571"/>
                </a:lnTo>
                <a:close/>
                <a:moveTo>
                  <a:pt x="633" y="574"/>
                </a:moveTo>
                <a:lnTo>
                  <a:pt x="633" y="574"/>
                </a:lnTo>
                <a:lnTo>
                  <a:pt x="634" y="573"/>
                </a:lnTo>
                <a:lnTo>
                  <a:pt x="635" y="572"/>
                </a:lnTo>
                <a:lnTo>
                  <a:pt x="635" y="571"/>
                </a:lnTo>
                <a:lnTo>
                  <a:pt x="635" y="571"/>
                </a:lnTo>
                <a:lnTo>
                  <a:pt x="634" y="571"/>
                </a:lnTo>
                <a:lnTo>
                  <a:pt x="632" y="572"/>
                </a:lnTo>
                <a:lnTo>
                  <a:pt x="632" y="573"/>
                </a:lnTo>
                <a:lnTo>
                  <a:pt x="633" y="574"/>
                </a:lnTo>
                <a:lnTo>
                  <a:pt x="633" y="574"/>
                </a:lnTo>
                <a:close/>
                <a:moveTo>
                  <a:pt x="599" y="623"/>
                </a:moveTo>
                <a:lnTo>
                  <a:pt x="599" y="623"/>
                </a:lnTo>
                <a:lnTo>
                  <a:pt x="598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3"/>
                </a:lnTo>
                <a:lnTo>
                  <a:pt x="598" y="623"/>
                </a:lnTo>
                <a:lnTo>
                  <a:pt x="598" y="623"/>
                </a:lnTo>
                <a:lnTo>
                  <a:pt x="599" y="623"/>
                </a:lnTo>
                <a:lnTo>
                  <a:pt x="599" y="623"/>
                </a:lnTo>
                <a:close/>
                <a:moveTo>
                  <a:pt x="554" y="609"/>
                </a:moveTo>
                <a:lnTo>
                  <a:pt x="554" y="607"/>
                </a:lnTo>
                <a:lnTo>
                  <a:pt x="553" y="607"/>
                </a:lnTo>
                <a:lnTo>
                  <a:pt x="553" y="607"/>
                </a:lnTo>
                <a:lnTo>
                  <a:pt x="553" y="608"/>
                </a:lnTo>
                <a:lnTo>
                  <a:pt x="554" y="609"/>
                </a:lnTo>
                <a:lnTo>
                  <a:pt x="554" y="609"/>
                </a:lnTo>
                <a:close/>
                <a:moveTo>
                  <a:pt x="482" y="617"/>
                </a:moveTo>
                <a:lnTo>
                  <a:pt x="482" y="617"/>
                </a:lnTo>
                <a:lnTo>
                  <a:pt x="486" y="617"/>
                </a:lnTo>
                <a:lnTo>
                  <a:pt x="487" y="616"/>
                </a:lnTo>
                <a:lnTo>
                  <a:pt x="487" y="616"/>
                </a:lnTo>
                <a:lnTo>
                  <a:pt x="487" y="616"/>
                </a:lnTo>
                <a:lnTo>
                  <a:pt x="483" y="617"/>
                </a:lnTo>
                <a:lnTo>
                  <a:pt x="482" y="617"/>
                </a:lnTo>
                <a:lnTo>
                  <a:pt x="482" y="617"/>
                </a:lnTo>
                <a:lnTo>
                  <a:pt x="482" y="617"/>
                </a:lnTo>
                <a:close/>
                <a:moveTo>
                  <a:pt x="475" y="613"/>
                </a:moveTo>
                <a:lnTo>
                  <a:pt x="475" y="613"/>
                </a:lnTo>
                <a:lnTo>
                  <a:pt x="476" y="614"/>
                </a:lnTo>
                <a:lnTo>
                  <a:pt x="477" y="616"/>
                </a:lnTo>
                <a:lnTo>
                  <a:pt x="478" y="616"/>
                </a:lnTo>
                <a:lnTo>
                  <a:pt x="478" y="616"/>
                </a:lnTo>
                <a:lnTo>
                  <a:pt x="476" y="613"/>
                </a:lnTo>
                <a:lnTo>
                  <a:pt x="475" y="613"/>
                </a:lnTo>
                <a:lnTo>
                  <a:pt x="475" y="613"/>
                </a:lnTo>
                <a:lnTo>
                  <a:pt x="475" y="613"/>
                </a:lnTo>
                <a:close/>
                <a:moveTo>
                  <a:pt x="470" y="622"/>
                </a:moveTo>
                <a:lnTo>
                  <a:pt x="470" y="622"/>
                </a:lnTo>
                <a:lnTo>
                  <a:pt x="470" y="622"/>
                </a:lnTo>
                <a:lnTo>
                  <a:pt x="468" y="622"/>
                </a:lnTo>
                <a:lnTo>
                  <a:pt x="466" y="623"/>
                </a:lnTo>
                <a:lnTo>
                  <a:pt x="466" y="623"/>
                </a:lnTo>
                <a:lnTo>
                  <a:pt x="468" y="623"/>
                </a:lnTo>
                <a:lnTo>
                  <a:pt x="470" y="622"/>
                </a:lnTo>
                <a:lnTo>
                  <a:pt x="470" y="622"/>
                </a:lnTo>
                <a:close/>
                <a:moveTo>
                  <a:pt x="448" y="618"/>
                </a:moveTo>
                <a:lnTo>
                  <a:pt x="448" y="618"/>
                </a:lnTo>
                <a:lnTo>
                  <a:pt x="449" y="618"/>
                </a:lnTo>
                <a:lnTo>
                  <a:pt x="449" y="618"/>
                </a:lnTo>
                <a:lnTo>
                  <a:pt x="449" y="619"/>
                </a:lnTo>
                <a:lnTo>
                  <a:pt x="449" y="619"/>
                </a:lnTo>
                <a:lnTo>
                  <a:pt x="453" y="619"/>
                </a:lnTo>
                <a:lnTo>
                  <a:pt x="455" y="618"/>
                </a:lnTo>
                <a:lnTo>
                  <a:pt x="455" y="618"/>
                </a:lnTo>
                <a:lnTo>
                  <a:pt x="455" y="619"/>
                </a:lnTo>
                <a:lnTo>
                  <a:pt x="457" y="619"/>
                </a:lnTo>
                <a:lnTo>
                  <a:pt x="457" y="619"/>
                </a:lnTo>
                <a:lnTo>
                  <a:pt x="459" y="618"/>
                </a:lnTo>
                <a:lnTo>
                  <a:pt x="463" y="617"/>
                </a:lnTo>
                <a:lnTo>
                  <a:pt x="468" y="618"/>
                </a:lnTo>
                <a:lnTo>
                  <a:pt x="468" y="618"/>
                </a:lnTo>
                <a:lnTo>
                  <a:pt x="468" y="617"/>
                </a:lnTo>
                <a:lnTo>
                  <a:pt x="469" y="617"/>
                </a:lnTo>
                <a:lnTo>
                  <a:pt x="470" y="617"/>
                </a:lnTo>
                <a:lnTo>
                  <a:pt x="469" y="617"/>
                </a:lnTo>
                <a:lnTo>
                  <a:pt x="469" y="617"/>
                </a:lnTo>
                <a:lnTo>
                  <a:pt x="466" y="617"/>
                </a:lnTo>
                <a:lnTo>
                  <a:pt x="466" y="617"/>
                </a:lnTo>
                <a:lnTo>
                  <a:pt x="465" y="616"/>
                </a:lnTo>
                <a:lnTo>
                  <a:pt x="463" y="616"/>
                </a:lnTo>
                <a:lnTo>
                  <a:pt x="463" y="616"/>
                </a:lnTo>
                <a:lnTo>
                  <a:pt x="460" y="616"/>
                </a:lnTo>
                <a:lnTo>
                  <a:pt x="460" y="616"/>
                </a:lnTo>
                <a:lnTo>
                  <a:pt x="455" y="616"/>
                </a:lnTo>
                <a:lnTo>
                  <a:pt x="455" y="616"/>
                </a:lnTo>
                <a:lnTo>
                  <a:pt x="454" y="616"/>
                </a:lnTo>
                <a:lnTo>
                  <a:pt x="454" y="616"/>
                </a:lnTo>
                <a:lnTo>
                  <a:pt x="451" y="616"/>
                </a:lnTo>
                <a:lnTo>
                  <a:pt x="448" y="617"/>
                </a:lnTo>
                <a:lnTo>
                  <a:pt x="448" y="618"/>
                </a:lnTo>
                <a:lnTo>
                  <a:pt x="448" y="618"/>
                </a:lnTo>
                <a:close/>
                <a:moveTo>
                  <a:pt x="378" y="628"/>
                </a:moveTo>
                <a:lnTo>
                  <a:pt x="378" y="628"/>
                </a:lnTo>
                <a:lnTo>
                  <a:pt x="383" y="629"/>
                </a:lnTo>
                <a:lnTo>
                  <a:pt x="383" y="629"/>
                </a:lnTo>
                <a:lnTo>
                  <a:pt x="384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7" y="627"/>
                </a:lnTo>
                <a:lnTo>
                  <a:pt x="387" y="627"/>
                </a:lnTo>
                <a:lnTo>
                  <a:pt x="390" y="627"/>
                </a:lnTo>
                <a:lnTo>
                  <a:pt x="391" y="624"/>
                </a:lnTo>
                <a:lnTo>
                  <a:pt x="391" y="624"/>
                </a:lnTo>
                <a:lnTo>
                  <a:pt x="388" y="626"/>
                </a:lnTo>
                <a:lnTo>
                  <a:pt x="383" y="627"/>
                </a:lnTo>
                <a:lnTo>
                  <a:pt x="383" y="627"/>
                </a:lnTo>
                <a:lnTo>
                  <a:pt x="381" y="627"/>
                </a:lnTo>
                <a:lnTo>
                  <a:pt x="379" y="627"/>
                </a:lnTo>
                <a:lnTo>
                  <a:pt x="378" y="628"/>
                </a:lnTo>
                <a:lnTo>
                  <a:pt x="378" y="628"/>
                </a:lnTo>
                <a:close/>
                <a:moveTo>
                  <a:pt x="301" y="662"/>
                </a:moveTo>
                <a:lnTo>
                  <a:pt x="301" y="662"/>
                </a:lnTo>
                <a:lnTo>
                  <a:pt x="303" y="662"/>
                </a:lnTo>
                <a:lnTo>
                  <a:pt x="304" y="662"/>
                </a:lnTo>
                <a:lnTo>
                  <a:pt x="304" y="662"/>
                </a:lnTo>
                <a:lnTo>
                  <a:pt x="304" y="661"/>
                </a:lnTo>
                <a:lnTo>
                  <a:pt x="303" y="661"/>
                </a:lnTo>
                <a:lnTo>
                  <a:pt x="301" y="661"/>
                </a:lnTo>
                <a:lnTo>
                  <a:pt x="301" y="662"/>
                </a:lnTo>
                <a:lnTo>
                  <a:pt x="301" y="662"/>
                </a:lnTo>
                <a:close/>
                <a:moveTo>
                  <a:pt x="310" y="657"/>
                </a:moveTo>
                <a:lnTo>
                  <a:pt x="310" y="657"/>
                </a:lnTo>
                <a:lnTo>
                  <a:pt x="309" y="657"/>
                </a:lnTo>
                <a:lnTo>
                  <a:pt x="309" y="657"/>
                </a:lnTo>
                <a:lnTo>
                  <a:pt x="309" y="658"/>
                </a:lnTo>
                <a:lnTo>
                  <a:pt x="310" y="659"/>
                </a:lnTo>
                <a:lnTo>
                  <a:pt x="310" y="659"/>
                </a:lnTo>
                <a:lnTo>
                  <a:pt x="310" y="658"/>
                </a:lnTo>
                <a:lnTo>
                  <a:pt x="310" y="658"/>
                </a:lnTo>
                <a:lnTo>
                  <a:pt x="312" y="657"/>
                </a:lnTo>
                <a:lnTo>
                  <a:pt x="310" y="657"/>
                </a:lnTo>
                <a:lnTo>
                  <a:pt x="310" y="657"/>
                </a:lnTo>
                <a:close/>
                <a:moveTo>
                  <a:pt x="308" y="653"/>
                </a:moveTo>
                <a:lnTo>
                  <a:pt x="308" y="653"/>
                </a:lnTo>
                <a:lnTo>
                  <a:pt x="309" y="654"/>
                </a:lnTo>
                <a:lnTo>
                  <a:pt x="309" y="656"/>
                </a:lnTo>
                <a:lnTo>
                  <a:pt x="310" y="656"/>
                </a:lnTo>
                <a:lnTo>
                  <a:pt x="310" y="656"/>
                </a:lnTo>
                <a:lnTo>
                  <a:pt x="312" y="653"/>
                </a:lnTo>
                <a:lnTo>
                  <a:pt x="310" y="653"/>
                </a:lnTo>
                <a:lnTo>
                  <a:pt x="309" y="652"/>
                </a:lnTo>
                <a:lnTo>
                  <a:pt x="308" y="653"/>
                </a:lnTo>
                <a:lnTo>
                  <a:pt x="308" y="653"/>
                </a:lnTo>
                <a:close/>
                <a:moveTo>
                  <a:pt x="377" y="631"/>
                </a:moveTo>
                <a:lnTo>
                  <a:pt x="377" y="631"/>
                </a:lnTo>
                <a:lnTo>
                  <a:pt x="377" y="628"/>
                </a:lnTo>
                <a:lnTo>
                  <a:pt x="376" y="627"/>
                </a:lnTo>
                <a:lnTo>
                  <a:pt x="376" y="627"/>
                </a:lnTo>
                <a:lnTo>
                  <a:pt x="377" y="627"/>
                </a:lnTo>
                <a:lnTo>
                  <a:pt x="377" y="626"/>
                </a:lnTo>
                <a:lnTo>
                  <a:pt x="377" y="626"/>
                </a:lnTo>
                <a:lnTo>
                  <a:pt x="376" y="627"/>
                </a:lnTo>
                <a:lnTo>
                  <a:pt x="374" y="628"/>
                </a:lnTo>
                <a:lnTo>
                  <a:pt x="376" y="629"/>
                </a:lnTo>
                <a:lnTo>
                  <a:pt x="377" y="631"/>
                </a:lnTo>
                <a:lnTo>
                  <a:pt x="377" y="631"/>
                </a:lnTo>
                <a:close/>
                <a:moveTo>
                  <a:pt x="342" y="606"/>
                </a:moveTo>
                <a:lnTo>
                  <a:pt x="342" y="606"/>
                </a:lnTo>
                <a:lnTo>
                  <a:pt x="344" y="606"/>
                </a:lnTo>
                <a:lnTo>
                  <a:pt x="346" y="604"/>
                </a:lnTo>
                <a:lnTo>
                  <a:pt x="346" y="604"/>
                </a:lnTo>
                <a:lnTo>
                  <a:pt x="343" y="604"/>
                </a:lnTo>
                <a:lnTo>
                  <a:pt x="342" y="606"/>
                </a:lnTo>
                <a:lnTo>
                  <a:pt x="342" y="606"/>
                </a:lnTo>
                <a:lnTo>
                  <a:pt x="342" y="606"/>
                </a:lnTo>
                <a:close/>
                <a:moveTo>
                  <a:pt x="326" y="609"/>
                </a:moveTo>
                <a:lnTo>
                  <a:pt x="326" y="609"/>
                </a:lnTo>
                <a:lnTo>
                  <a:pt x="327" y="608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8"/>
                </a:lnTo>
                <a:lnTo>
                  <a:pt x="330" y="607"/>
                </a:lnTo>
                <a:lnTo>
                  <a:pt x="330" y="607"/>
                </a:lnTo>
                <a:lnTo>
                  <a:pt x="327" y="608"/>
                </a:lnTo>
                <a:lnTo>
                  <a:pt x="326" y="608"/>
                </a:lnTo>
                <a:lnTo>
                  <a:pt x="326" y="609"/>
                </a:lnTo>
                <a:lnTo>
                  <a:pt x="326" y="609"/>
                </a:lnTo>
                <a:close/>
                <a:moveTo>
                  <a:pt x="294" y="616"/>
                </a:moveTo>
                <a:lnTo>
                  <a:pt x="294" y="616"/>
                </a:lnTo>
                <a:lnTo>
                  <a:pt x="295" y="616"/>
                </a:lnTo>
                <a:lnTo>
                  <a:pt x="296" y="614"/>
                </a:lnTo>
                <a:lnTo>
                  <a:pt x="296" y="614"/>
                </a:lnTo>
                <a:lnTo>
                  <a:pt x="296" y="614"/>
                </a:lnTo>
                <a:lnTo>
                  <a:pt x="295" y="613"/>
                </a:lnTo>
                <a:lnTo>
                  <a:pt x="294" y="614"/>
                </a:lnTo>
                <a:lnTo>
                  <a:pt x="294" y="616"/>
                </a:lnTo>
                <a:lnTo>
                  <a:pt x="294" y="616"/>
                </a:lnTo>
                <a:close/>
                <a:moveTo>
                  <a:pt x="300" y="646"/>
                </a:moveTo>
                <a:lnTo>
                  <a:pt x="300" y="646"/>
                </a:lnTo>
                <a:lnTo>
                  <a:pt x="302" y="646"/>
                </a:lnTo>
                <a:lnTo>
                  <a:pt x="304" y="646"/>
                </a:lnTo>
                <a:lnTo>
                  <a:pt x="304" y="646"/>
                </a:lnTo>
                <a:lnTo>
                  <a:pt x="304" y="646"/>
                </a:lnTo>
                <a:lnTo>
                  <a:pt x="306" y="646"/>
                </a:lnTo>
                <a:lnTo>
                  <a:pt x="307" y="646"/>
                </a:lnTo>
                <a:lnTo>
                  <a:pt x="307" y="646"/>
                </a:lnTo>
                <a:lnTo>
                  <a:pt x="308" y="646"/>
                </a:lnTo>
                <a:lnTo>
                  <a:pt x="309" y="647"/>
                </a:lnTo>
                <a:lnTo>
                  <a:pt x="309" y="647"/>
                </a:lnTo>
                <a:lnTo>
                  <a:pt x="310" y="646"/>
                </a:lnTo>
                <a:lnTo>
                  <a:pt x="310" y="644"/>
                </a:lnTo>
                <a:lnTo>
                  <a:pt x="312" y="644"/>
                </a:lnTo>
                <a:lnTo>
                  <a:pt x="313" y="643"/>
                </a:lnTo>
                <a:lnTo>
                  <a:pt x="313" y="643"/>
                </a:lnTo>
                <a:lnTo>
                  <a:pt x="314" y="643"/>
                </a:lnTo>
                <a:lnTo>
                  <a:pt x="315" y="643"/>
                </a:lnTo>
                <a:lnTo>
                  <a:pt x="315" y="644"/>
                </a:lnTo>
                <a:lnTo>
                  <a:pt x="315" y="644"/>
                </a:lnTo>
                <a:lnTo>
                  <a:pt x="313" y="644"/>
                </a:lnTo>
                <a:lnTo>
                  <a:pt x="313" y="644"/>
                </a:lnTo>
                <a:lnTo>
                  <a:pt x="313" y="646"/>
                </a:lnTo>
                <a:lnTo>
                  <a:pt x="313" y="646"/>
                </a:lnTo>
                <a:lnTo>
                  <a:pt x="315" y="646"/>
                </a:lnTo>
                <a:lnTo>
                  <a:pt x="315" y="646"/>
                </a:lnTo>
                <a:lnTo>
                  <a:pt x="318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4"/>
                </a:lnTo>
                <a:lnTo>
                  <a:pt x="320" y="644"/>
                </a:lnTo>
                <a:lnTo>
                  <a:pt x="320" y="644"/>
                </a:lnTo>
                <a:lnTo>
                  <a:pt x="321" y="643"/>
                </a:lnTo>
                <a:lnTo>
                  <a:pt x="323" y="644"/>
                </a:lnTo>
                <a:lnTo>
                  <a:pt x="324" y="644"/>
                </a:lnTo>
                <a:lnTo>
                  <a:pt x="325" y="643"/>
                </a:lnTo>
                <a:lnTo>
                  <a:pt x="325" y="643"/>
                </a:lnTo>
                <a:lnTo>
                  <a:pt x="324" y="643"/>
                </a:lnTo>
                <a:lnTo>
                  <a:pt x="323" y="642"/>
                </a:lnTo>
                <a:lnTo>
                  <a:pt x="323" y="642"/>
                </a:lnTo>
                <a:lnTo>
                  <a:pt x="326" y="642"/>
                </a:lnTo>
                <a:lnTo>
                  <a:pt x="327" y="642"/>
                </a:lnTo>
                <a:lnTo>
                  <a:pt x="329" y="641"/>
                </a:lnTo>
                <a:lnTo>
                  <a:pt x="329" y="641"/>
                </a:lnTo>
                <a:lnTo>
                  <a:pt x="330" y="642"/>
                </a:lnTo>
                <a:lnTo>
                  <a:pt x="330" y="642"/>
                </a:lnTo>
                <a:lnTo>
                  <a:pt x="333" y="642"/>
                </a:lnTo>
                <a:lnTo>
                  <a:pt x="333" y="642"/>
                </a:lnTo>
                <a:lnTo>
                  <a:pt x="333" y="643"/>
                </a:lnTo>
                <a:lnTo>
                  <a:pt x="333" y="643"/>
                </a:lnTo>
                <a:lnTo>
                  <a:pt x="336" y="642"/>
                </a:lnTo>
                <a:lnTo>
                  <a:pt x="337" y="642"/>
                </a:lnTo>
                <a:lnTo>
                  <a:pt x="337" y="642"/>
                </a:lnTo>
                <a:lnTo>
                  <a:pt x="337" y="643"/>
                </a:lnTo>
                <a:lnTo>
                  <a:pt x="338" y="644"/>
                </a:lnTo>
                <a:lnTo>
                  <a:pt x="338" y="644"/>
                </a:lnTo>
                <a:lnTo>
                  <a:pt x="338" y="642"/>
                </a:lnTo>
                <a:lnTo>
                  <a:pt x="337" y="641"/>
                </a:lnTo>
                <a:lnTo>
                  <a:pt x="337" y="641"/>
                </a:lnTo>
                <a:lnTo>
                  <a:pt x="338" y="641"/>
                </a:lnTo>
                <a:lnTo>
                  <a:pt x="338" y="639"/>
                </a:lnTo>
                <a:lnTo>
                  <a:pt x="339" y="638"/>
                </a:lnTo>
                <a:lnTo>
                  <a:pt x="341" y="638"/>
                </a:lnTo>
                <a:lnTo>
                  <a:pt x="341" y="638"/>
                </a:lnTo>
                <a:lnTo>
                  <a:pt x="342" y="638"/>
                </a:lnTo>
                <a:lnTo>
                  <a:pt x="343" y="638"/>
                </a:lnTo>
                <a:lnTo>
                  <a:pt x="343" y="638"/>
                </a:lnTo>
                <a:lnTo>
                  <a:pt x="343" y="637"/>
                </a:lnTo>
                <a:lnTo>
                  <a:pt x="344" y="637"/>
                </a:lnTo>
                <a:lnTo>
                  <a:pt x="344" y="637"/>
                </a:lnTo>
                <a:lnTo>
                  <a:pt x="350" y="636"/>
                </a:lnTo>
                <a:lnTo>
                  <a:pt x="356" y="636"/>
                </a:lnTo>
                <a:lnTo>
                  <a:pt x="356" y="636"/>
                </a:lnTo>
                <a:lnTo>
                  <a:pt x="358" y="634"/>
                </a:lnTo>
                <a:lnTo>
                  <a:pt x="359" y="633"/>
                </a:lnTo>
                <a:lnTo>
                  <a:pt x="359" y="633"/>
                </a:lnTo>
                <a:lnTo>
                  <a:pt x="374" y="631"/>
                </a:lnTo>
                <a:lnTo>
                  <a:pt x="374" y="631"/>
                </a:lnTo>
                <a:lnTo>
                  <a:pt x="373" y="629"/>
                </a:lnTo>
                <a:lnTo>
                  <a:pt x="372" y="629"/>
                </a:lnTo>
                <a:lnTo>
                  <a:pt x="367" y="631"/>
                </a:lnTo>
                <a:lnTo>
                  <a:pt x="367" y="631"/>
                </a:lnTo>
                <a:lnTo>
                  <a:pt x="358" y="631"/>
                </a:lnTo>
                <a:lnTo>
                  <a:pt x="358" y="631"/>
                </a:lnTo>
                <a:lnTo>
                  <a:pt x="358" y="632"/>
                </a:lnTo>
                <a:lnTo>
                  <a:pt x="356" y="632"/>
                </a:lnTo>
                <a:lnTo>
                  <a:pt x="356" y="632"/>
                </a:lnTo>
                <a:lnTo>
                  <a:pt x="353" y="632"/>
                </a:lnTo>
                <a:lnTo>
                  <a:pt x="350" y="633"/>
                </a:lnTo>
                <a:lnTo>
                  <a:pt x="344" y="634"/>
                </a:lnTo>
                <a:lnTo>
                  <a:pt x="344" y="634"/>
                </a:lnTo>
                <a:lnTo>
                  <a:pt x="344" y="633"/>
                </a:lnTo>
                <a:lnTo>
                  <a:pt x="344" y="633"/>
                </a:lnTo>
                <a:lnTo>
                  <a:pt x="344" y="633"/>
                </a:lnTo>
                <a:lnTo>
                  <a:pt x="341" y="636"/>
                </a:lnTo>
                <a:lnTo>
                  <a:pt x="341" y="636"/>
                </a:lnTo>
                <a:lnTo>
                  <a:pt x="335" y="637"/>
                </a:lnTo>
                <a:lnTo>
                  <a:pt x="332" y="637"/>
                </a:lnTo>
                <a:lnTo>
                  <a:pt x="331" y="637"/>
                </a:lnTo>
                <a:lnTo>
                  <a:pt x="331" y="637"/>
                </a:lnTo>
                <a:lnTo>
                  <a:pt x="327" y="637"/>
                </a:lnTo>
                <a:lnTo>
                  <a:pt x="325" y="637"/>
                </a:lnTo>
                <a:lnTo>
                  <a:pt x="325" y="637"/>
                </a:lnTo>
                <a:lnTo>
                  <a:pt x="325" y="638"/>
                </a:lnTo>
                <a:lnTo>
                  <a:pt x="324" y="639"/>
                </a:lnTo>
                <a:lnTo>
                  <a:pt x="320" y="639"/>
                </a:lnTo>
                <a:lnTo>
                  <a:pt x="320" y="639"/>
                </a:lnTo>
                <a:lnTo>
                  <a:pt x="321" y="638"/>
                </a:lnTo>
                <a:lnTo>
                  <a:pt x="323" y="637"/>
                </a:lnTo>
                <a:lnTo>
                  <a:pt x="323" y="637"/>
                </a:lnTo>
                <a:lnTo>
                  <a:pt x="320" y="638"/>
                </a:lnTo>
                <a:lnTo>
                  <a:pt x="317" y="638"/>
                </a:lnTo>
                <a:lnTo>
                  <a:pt x="317" y="638"/>
                </a:lnTo>
                <a:lnTo>
                  <a:pt x="317" y="639"/>
                </a:lnTo>
                <a:lnTo>
                  <a:pt x="318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41"/>
                </a:lnTo>
                <a:lnTo>
                  <a:pt x="318" y="641"/>
                </a:lnTo>
                <a:lnTo>
                  <a:pt x="314" y="641"/>
                </a:lnTo>
                <a:lnTo>
                  <a:pt x="314" y="641"/>
                </a:lnTo>
                <a:lnTo>
                  <a:pt x="314" y="642"/>
                </a:lnTo>
                <a:lnTo>
                  <a:pt x="313" y="642"/>
                </a:lnTo>
                <a:lnTo>
                  <a:pt x="313" y="642"/>
                </a:lnTo>
                <a:lnTo>
                  <a:pt x="313" y="641"/>
                </a:lnTo>
                <a:lnTo>
                  <a:pt x="312" y="642"/>
                </a:lnTo>
                <a:lnTo>
                  <a:pt x="312" y="642"/>
                </a:lnTo>
                <a:lnTo>
                  <a:pt x="308" y="642"/>
                </a:lnTo>
                <a:lnTo>
                  <a:pt x="307" y="643"/>
                </a:lnTo>
                <a:lnTo>
                  <a:pt x="307" y="643"/>
                </a:lnTo>
                <a:lnTo>
                  <a:pt x="307" y="641"/>
                </a:lnTo>
                <a:lnTo>
                  <a:pt x="307" y="641"/>
                </a:lnTo>
                <a:lnTo>
                  <a:pt x="306" y="641"/>
                </a:lnTo>
                <a:lnTo>
                  <a:pt x="304" y="642"/>
                </a:lnTo>
                <a:lnTo>
                  <a:pt x="304" y="643"/>
                </a:lnTo>
                <a:lnTo>
                  <a:pt x="304" y="643"/>
                </a:lnTo>
                <a:lnTo>
                  <a:pt x="298" y="643"/>
                </a:lnTo>
                <a:lnTo>
                  <a:pt x="297" y="643"/>
                </a:lnTo>
                <a:lnTo>
                  <a:pt x="296" y="642"/>
                </a:lnTo>
                <a:lnTo>
                  <a:pt x="296" y="642"/>
                </a:lnTo>
                <a:lnTo>
                  <a:pt x="296" y="642"/>
                </a:lnTo>
                <a:lnTo>
                  <a:pt x="296" y="641"/>
                </a:lnTo>
                <a:lnTo>
                  <a:pt x="296" y="641"/>
                </a:lnTo>
                <a:lnTo>
                  <a:pt x="295" y="644"/>
                </a:lnTo>
                <a:lnTo>
                  <a:pt x="295" y="644"/>
                </a:lnTo>
                <a:lnTo>
                  <a:pt x="292" y="643"/>
                </a:lnTo>
                <a:lnTo>
                  <a:pt x="291" y="643"/>
                </a:lnTo>
                <a:lnTo>
                  <a:pt x="291" y="644"/>
                </a:lnTo>
                <a:lnTo>
                  <a:pt x="291" y="644"/>
                </a:lnTo>
                <a:lnTo>
                  <a:pt x="294" y="644"/>
                </a:lnTo>
                <a:lnTo>
                  <a:pt x="295" y="644"/>
                </a:lnTo>
                <a:lnTo>
                  <a:pt x="296" y="644"/>
                </a:lnTo>
                <a:lnTo>
                  <a:pt x="296" y="644"/>
                </a:lnTo>
                <a:lnTo>
                  <a:pt x="292" y="647"/>
                </a:lnTo>
                <a:lnTo>
                  <a:pt x="292" y="647"/>
                </a:lnTo>
                <a:lnTo>
                  <a:pt x="291" y="647"/>
                </a:lnTo>
                <a:lnTo>
                  <a:pt x="289" y="647"/>
                </a:lnTo>
                <a:lnTo>
                  <a:pt x="289" y="647"/>
                </a:lnTo>
                <a:lnTo>
                  <a:pt x="289" y="648"/>
                </a:lnTo>
                <a:lnTo>
                  <a:pt x="290" y="648"/>
                </a:lnTo>
                <a:lnTo>
                  <a:pt x="294" y="648"/>
                </a:lnTo>
                <a:lnTo>
                  <a:pt x="298" y="647"/>
                </a:lnTo>
                <a:lnTo>
                  <a:pt x="300" y="646"/>
                </a:lnTo>
                <a:lnTo>
                  <a:pt x="300" y="646"/>
                </a:lnTo>
                <a:close/>
                <a:moveTo>
                  <a:pt x="273" y="653"/>
                </a:moveTo>
                <a:lnTo>
                  <a:pt x="273" y="653"/>
                </a:lnTo>
                <a:lnTo>
                  <a:pt x="273" y="652"/>
                </a:lnTo>
                <a:lnTo>
                  <a:pt x="272" y="651"/>
                </a:lnTo>
                <a:lnTo>
                  <a:pt x="271" y="652"/>
                </a:lnTo>
                <a:lnTo>
                  <a:pt x="271" y="652"/>
                </a:lnTo>
                <a:lnTo>
                  <a:pt x="271" y="653"/>
                </a:lnTo>
                <a:lnTo>
                  <a:pt x="272" y="653"/>
                </a:lnTo>
                <a:lnTo>
                  <a:pt x="273" y="653"/>
                </a:lnTo>
                <a:lnTo>
                  <a:pt x="273" y="653"/>
                </a:lnTo>
                <a:close/>
                <a:moveTo>
                  <a:pt x="257" y="667"/>
                </a:moveTo>
                <a:lnTo>
                  <a:pt x="257" y="667"/>
                </a:lnTo>
                <a:lnTo>
                  <a:pt x="260" y="667"/>
                </a:lnTo>
                <a:lnTo>
                  <a:pt x="262" y="667"/>
                </a:lnTo>
                <a:lnTo>
                  <a:pt x="262" y="667"/>
                </a:lnTo>
                <a:lnTo>
                  <a:pt x="261" y="666"/>
                </a:lnTo>
                <a:lnTo>
                  <a:pt x="260" y="664"/>
                </a:lnTo>
                <a:lnTo>
                  <a:pt x="259" y="666"/>
                </a:lnTo>
                <a:lnTo>
                  <a:pt x="259" y="666"/>
                </a:lnTo>
                <a:lnTo>
                  <a:pt x="260" y="666"/>
                </a:lnTo>
                <a:lnTo>
                  <a:pt x="260" y="666"/>
                </a:lnTo>
                <a:lnTo>
                  <a:pt x="259" y="667"/>
                </a:lnTo>
                <a:lnTo>
                  <a:pt x="257" y="667"/>
                </a:lnTo>
                <a:lnTo>
                  <a:pt x="257" y="667"/>
                </a:lnTo>
                <a:close/>
                <a:moveTo>
                  <a:pt x="252" y="662"/>
                </a:moveTo>
                <a:lnTo>
                  <a:pt x="252" y="662"/>
                </a:lnTo>
                <a:lnTo>
                  <a:pt x="255" y="662"/>
                </a:lnTo>
                <a:lnTo>
                  <a:pt x="256" y="661"/>
                </a:lnTo>
                <a:lnTo>
                  <a:pt x="256" y="661"/>
                </a:lnTo>
                <a:lnTo>
                  <a:pt x="254" y="661"/>
                </a:lnTo>
                <a:lnTo>
                  <a:pt x="252" y="662"/>
                </a:lnTo>
                <a:lnTo>
                  <a:pt x="252" y="662"/>
                </a:lnTo>
                <a:close/>
                <a:moveTo>
                  <a:pt x="250" y="659"/>
                </a:moveTo>
                <a:lnTo>
                  <a:pt x="250" y="659"/>
                </a:lnTo>
                <a:lnTo>
                  <a:pt x="251" y="661"/>
                </a:lnTo>
                <a:lnTo>
                  <a:pt x="251" y="661"/>
                </a:lnTo>
                <a:lnTo>
                  <a:pt x="254" y="661"/>
                </a:lnTo>
                <a:lnTo>
                  <a:pt x="254" y="661"/>
                </a:lnTo>
                <a:lnTo>
                  <a:pt x="254" y="659"/>
                </a:lnTo>
                <a:lnTo>
                  <a:pt x="252" y="659"/>
                </a:lnTo>
                <a:lnTo>
                  <a:pt x="250" y="659"/>
                </a:lnTo>
                <a:lnTo>
                  <a:pt x="250" y="659"/>
                </a:lnTo>
                <a:close/>
                <a:moveTo>
                  <a:pt x="245" y="626"/>
                </a:moveTo>
                <a:lnTo>
                  <a:pt x="245" y="626"/>
                </a:lnTo>
                <a:lnTo>
                  <a:pt x="246" y="626"/>
                </a:lnTo>
                <a:lnTo>
                  <a:pt x="246" y="626"/>
                </a:lnTo>
                <a:lnTo>
                  <a:pt x="249" y="623"/>
                </a:lnTo>
                <a:lnTo>
                  <a:pt x="249" y="623"/>
                </a:lnTo>
                <a:lnTo>
                  <a:pt x="246" y="624"/>
                </a:lnTo>
                <a:lnTo>
                  <a:pt x="245" y="626"/>
                </a:lnTo>
                <a:lnTo>
                  <a:pt x="245" y="626"/>
                </a:lnTo>
                <a:close/>
                <a:moveTo>
                  <a:pt x="243" y="622"/>
                </a:moveTo>
                <a:lnTo>
                  <a:pt x="243" y="622"/>
                </a:lnTo>
                <a:lnTo>
                  <a:pt x="243" y="621"/>
                </a:lnTo>
                <a:lnTo>
                  <a:pt x="243" y="621"/>
                </a:lnTo>
                <a:lnTo>
                  <a:pt x="240" y="621"/>
                </a:lnTo>
                <a:lnTo>
                  <a:pt x="240" y="621"/>
                </a:lnTo>
                <a:lnTo>
                  <a:pt x="240" y="622"/>
                </a:lnTo>
                <a:lnTo>
                  <a:pt x="240" y="622"/>
                </a:lnTo>
                <a:lnTo>
                  <a:pt x="243" y="622"/>
                </a:lnTo>
                <a:lnTo>
                  <a:pt x="243" y="622"/>
                </a:lnTo>
                <a:close/>
                <a:moveTo>
                  <a:pt x="236" y="627"/>
                </a:moveTo>
                <a:lnTo>
                  <a:pt x="236" y="627"/>
                </a:lnTo>
                <a:lnTo>
                  <a:pt x="238" y="627"/>
                </a:lnTo>
                <a:lnTo>
                  <a:pt x="238" y="626"/>
                </a:lnTo>
                <a:lnTo>
                  <a:pt x="238" y="626"/>
                </a:lnTo>
                <a:lnTo>
                  <a:pt x="237" y="624"/>
                </a:lnTo>
                <a:lnTo>
                  <a:pt x="236" y="626"/>
                </a:lnTo>
                <a:lnTo>
                  <a:pt x="236" y="627"/>
                </a:lnTo>
                <a:lnTo>
                  <a:pt x="236" y="627"/>
                </a:lnTo>
                <a:close/>
                <a:moveTo>
                  <a:pt x="233" y="657"/>
                </a:moveTo>
                <a:lnTo>
                  <a:pt x="233" y="657"/>
                </a:lnTo>
                <a:lnTo>
                  <a:pt x="233" y="657"/>
                </a:lnTo>
                <a:lnTo>
                  <a:pt x="234" y="656"/>
                </a:lnTo>
                <a:lnTo>
                  <a:pt x="234" y="656"/>
                </a:lnTo>
                <a:lnTo>
                  <a:pt x="236" y="656"/>
                </a:lnTo>
                <a:lnTo>
                  <a:pt x="236" y="656"/>
                </a:lnTo>
                <a:lnTo>
                  <a:pt x="239" y="656"/>
                </a:lnTo>
                <a:lnTo>
                  <a:pt x="240" y="656"/>
                </a:lnTo>
                <a:lnTo>
                  <a:pt x="242" y="654"/>
                </a:lnTo>
                <a:lnTo>
                  <a:pt x="242" y="654"/>
                </a:lnTo>
                <a:lnTo>
                  <a:pt x="239" y="654"/>
                </a:lnTo>
                <a:lnTo>
                  <a:pt x="237" y="656"/>
                </a:lnTo>
                <a:lnTo>
                  <a:pt x="237" y="654"/>
                </a:lnTo>
                <a:lnTo>
                  <a:pt x="237" y="654"/>
                </a:lnTo>
                <a:lnTo>
                  <a:pt x="237" y="654"/>
                </a:lnTo>
                <a:lnTo>
                  <a:pt x="238" y="654"/>
                </a:lnTo>
                <a:lnTo>
                  <a:pt x="237" y="654"/>
                </a:lnTo>
                <a:lnTo>
                  <a:pt x="237" y="654"/>
                </a:lnTo>
                <a:lnTo>
                  <a:pt x="236" y="654"/>
                </a:lnTo>
                <a:lnTo>
                  <a:pt x="234" y="654"/>
                </a:lnTo>
                <a:lnTo>
                  <a:pt x="233" y="656"/>
                </a:lnTo>
                <a:lnTo>
                  <a:pt x="233" y="657"/>
                </a:lnTo>
                <a:lnTo>
                  <a:pt x="233" y="657"/>
                </a:lnTo>
                <a:close/>
                <a:moveTo>
                  <a:pt x="228" y="628"/>
                </a:moveTo>
                <a:lnTo>
                  <a:pt x="228" y="628"/>
                </a:lnTo>
                <a:lnTo>
                  <a:pt x="230" y="628"/>
                </a:lnTo>
                <a:lnTo>
                  <a:pt x="231" y="628"/>
                </a:lnTo>
                <a:lnTo>
                  <a:pt x="231" y="628"/>
                </a:lnTo>
                <a:lnTo>
                  <a:pt x="231" y="626"/>
                </a:lnTo>
                <a:lnTo>
                  <a:pt x="231" y="626"/>
                </a:lnTo>
                <a:lnTo>
                  <a:pt x="228" y="627"/>
                </a:lnTo>
                <a:lnTo>
                  <a:pt x="228" y="628"/>
                </a:lnTo>
                <a:lnTo>
                  <a:pt x="228" y="628"/>
                </a:lnTo>
                <a:close/>
                <a:moveTo>
                  <a:pt x="215" y="661"/>
                </a:moveTo>
                <a:lnTo>
                  <a:pt x="215" y="661"/>
                </a:lnTo>
                <a:lnTo>
                  <a:pt x="217" y="661"/>
                </a:lnTo>
                <a:lnTo>
                  <a:pt x="219" y="661"/>
                </a:lnTo>
                <a:lnTo>
                  <a:pt x="220" y="661"/>
                </a:lnTo>
                <a:lnTo>
                  <a:pt x="221" y="659"/>
                </a:lnTo>
                <a:lnTo>
                  <a:pt x="221" y="659"/>
                </a:lnTo>
                <a:lnTo>
                  <a:pt x="219" y="658"/>
                </a:lnTo>
                <a:lnTo>
                  <a:pt x="217" y="657"/>
                </a:lnTo>
                <a:lnTo>
                  <a:pt x="216" y="657"/>
                </a:lnTo>
                <a:lnTo>
                  <a:pt x="216" y="657"/>
                </a:lnTo>
                <a:lnTo>
                  <a:pt x="216" y="658"/>
                </a:lnTo>
                <a:lnTo>
                  <a:pt x="216" y="659"/>
                </a:lnTo>
                <a:lnTo>
                  <a:pt x="216" y="659"/>
                </a:lnTo>
                <a:lnTo>
                  <a:pt x="215" y="661"/>
                </a:lnTo>
                <a:lnTo>
                  <a:pt x="215" y="661"/>
                </a:lnTo>
                <a:lnTo>
                  <a:pt x="215" y="661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210" y="657"/>
                </a:lnTo>
                <a:lnTo>
                  <a:pt x="210" y="654"/>
                </a:lnTo>
                <a:lnTo>
                  <a:pt x="210" y="654"/>
                </a:lnTo>
                <a:lnTo>
                  <a:pt x="209" y="656"/>
                </a:lnTo>
                <a:lnTo>
                  <a:pt x="208" y="657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178" y="661"/>
                </a:moveTo>
                <a:lnTo>
                  <a:pt x="178" y="661"/>
                </a:lnTo>
                <a:lnTo>
                  <a:pt x="178" y="662"/>
                </a:lnTo>
                <a:lnTo>
                  <a:pt x="178" y="662"/>
                </a:lnTo>
                <a:lnTo>
                  <a:pt x="180" y="662"/>
                </a:lnTo>
                <a:lnTo>
                  <a:pt x="181" y="662"/>
                </a:lnTo>
                <a:lnTo>
                  <a:pt x="181" y="662"/>
                </a:lnTo>
                <a:lnTo>
                  <a:pt x="181" y="662"/>
                </a:lnTo>
                <a:lnTo>
                  <a:pt x="180" y="662"/>
                </a:lnTo>
                <a:lnTo>
                  <a:pt x="180" y="663"/>
                </a:lnTo>
                <a:lnTo>
                  <a:pt x="180" y="663"/>
                </a:lnTo>
                <a:lnTo>
                  <a:pt x="180" y="663"/>
                </a:lnTo>
                <a:lnTo>
                  <a:pt x="181" y="663"/>
                </a:lnTo>
                <a:lnTo>
                  <a:pt x="184" y="662"/>
                </a:lnTo>
                <a:lnTo>
                  <a:pt x="184" y="662"/>
                </a:lnTo>
                <a:lnTo>
                  <a:pt x="184" y="661"/>
                </a:lnTo>
                <a:lnTo>
                  <a:pt x="182" y="659"/>
                </a:lnTo>
                <a:lnTo>
                  <a:pt x="182" y="659"/>
                </a:lnTo>
                <a:lnTo>
                  <a:pt x="178" y="661"/>
                </a:lnTo>
                <a:lnTo>
                  <a:pt x="178" y="661"/>
                </a:lnTo>
                <a:close/>
                <a:moveTo>
                  <a:pt x="144" y="672"/>
                </a:moveTo>
                <a:lnTo>
                  <a:pt x="144" y="672"/>
                </a:lnTo>
                <a:lnTo>
                  <a:pt x="146" y="672"/>
                </a:lnTo>
                <a:lnTo>
                  <a:pt x="146" y="672"/>
                </a:lnTo>
                <a:lnTo>
                  <a:pt x="146" y="669"/>
                </a:lnTo>
                <a:lnTo>
                  <a:pt x="146" y="668"/>
                </a:lnTo>
                <a:lnTo>
                  <a:pt x="146" y="668"/>
                </a:lnTo>
                <a:lnTo>
                  <a:pt x="144" y="669"/>
                </a:lnTo>
                <a:lnTo>
                  <a:pt x="144" y="672"/>
                </a:lnTo>
                <a:lnTo>
                  <a:pt x="144" y="672"/>
                </a:lnTo>
                <a:close/>
                <a:moveTo>
                  <a:pt x="135" y="673"/>
                </a:moveTo>
                <a:lnTo>
                  <a:pt x="135" y="673"/>
                </a:lnTo>
                <a:lnTo>
                  <a:pt x="138" y="673"/>
                </a:lnTo>
                <a:lnTo>
                  <a:pt x="139" y="673"/>
                </a:lnTo>
                <a:lnTo>
                  <a:pt x="139" y="673"/>
                </a:lnTo>
                <a:lnTo>
                  <a:pt x="138" y="672"/>
                </a:lnTo>
                <a:lnTo>
                  <a:pt x="138" y="672"/>
                </a:lnTo>
                <a:lnTo>
                  <a:pt x="139" y="671"/>
                </a:lnTo>
                <a:lnTo>
                  <a:pt x="141" y="671"/>
                </a:lnTo>
                <a:lnTo>
                  <a:pt x="141" y="671"/>
                </a:lnTo>
                <a:lnTo>
                  <a:pt x="143" y="671"/>
                </a:lnTo>
                <a:lnTo>
                  <a:pt x="143" y="671"/>
                </a:lnTo>
                <a:lnTo>
                  <a:pt x="141" y="671"/>
                </a:lnTo>
                <a:lnTo>
                  <a:pt x="140" y="669"/>
                </a:lnTo>
                <a:lnTo>
                  <a:pt x="138" y="669"/>
                </a:lnTo>
                <a:lnTo>
                  <a:pt x="138" y="669"/>
                </a:lnTo>
                <a:lnTo>
                  <a:pt x="138" y="672"/>
                </a:lnTo>
                <a:lnTo>
                  <a:pt x="137" y="672"/>
                </a:lnTo>
                <a:lnTo>
                  <a:pt x="137" y="672"/>
                </a:lnTo>
                <a:lnTo>
                  <a:pt x="137" y="672"/>
                </a:lnTo>
                <a:lnTo>
                  <a:pt x="134" y="672"/>
                </a:lnTo>
                <a:lnTo>
                  <a:pt x="134" y="672"/>
                </a:lnTo>
                <a:lnTo>
                  <a:pt x="133" y="673"/>
                </a:lnTo>
                <a:lnTo>
                  <a:pt x="135" y="673"/>
                </a:lnTo>
                <a:lnTo>
                  <a:pt x="135" y="673"/>
                </a:lnTo>
                <a:close/>
                <a:moveTo>
                  <a:pt x="85" y="632"/>
                </a:moveTo>
                <a:lnTo>
                  <a:pt x="85" y="632"/>
                </a:lnTo>
                <a:lnTo>
                  <a:pt x="85" y="633"/>
                </a:lnTo>
                <a:lnTo>
                  <a:pt x="86" y="633"/>
                </a:lnTo>
                <a:lnTo>
                  <a:pt x="86" y="633"/>
                </a:lnTo>
                <a:lnTo>
                  <a:pt x="87" y="632"/>
                </a:lnTo>
                <a:lnTo>
                  <a:pt x="87" y="632"/>
                </a:lnTo>
                <a:lnTo>
                  <a:pt x="87" y="632"/>
                </a:lnTo>
                <a:lnTo>
                  <a:pt x="86" y="631"/>
                </a:lnTo>
                <a:lnTo>
                  <a:pt x="85" y="632"/>
                </a:lnTo>
                <a:lnTo>
                  <a:pt x="85" y="632"/>
                </a:lnTo>
                <a:close/>
                <a:moveTo>
                  <a:pt x="83" y="633"/>
                </a:move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5" y="631"/>
                </a:lnTo>
                <a:lnTo>
                  <a:pt x="85" y="631"/>
                </a:lnTo>
                <a:lnTo>
                  <a:pt x="83" y="632"/>
                </a:lnTo>
                <a:lnTo>
                  <a:pt x="83" y="633"/>
                </a:lnTo>
                <a:lnTo>
                  <a:pt x="83" y="633"/>
                </a:lnTo>
                <a:close/>
                <a:moveTo>
                  <a:pt x="82" y="629"/>
                </a:moveTo>
                <a:lnTo>
                  <a:pt x="82" y="629"/>
                </a:lnTo>
                <a:lnTo>
                  <a:pt x="83" y="631"/>
                </a:lnTo>
                <a:lnTo>
                  <a:pt x="85" y="629"/>
                </a:lnTo>
                <a:lnTo>
                  <a:pt x="85" y="629"/>
                </a:lnTo>
                <a:lnTo>
                  <a:pt x="83" y="629"/>
                </a:lnTo>
                <a:lnTo>
                  <a:pt x="82" y="629"/>
                </a:lnTo>
                <a:lnTo>
                  <a:pt x="82" y="629"/>
                </a:lnTo>
                <a:close/>
                <a:moveTo>
                  <a:pt x="63" y="633"/>
                </a:moveTo>
                <a:lnTo>
                  <a:pt x="63" y="633"/>
                </a:lnTo>
                <a:lnTo>
                  <a:pt x="64" y="636"/>
                </a:lnTo>
                <a:lnTo>
                  <a:pt x="65" y="636"/>
                </a:lnTo>
                <a:lnTo>
                  <a:pt x="65" y="636"/>
                </a:lnTo>
                <a:lnTo>
                  <a:pt x="64" y="634"/>
                </a:lnTo>
                <a:lnTo>
                  <a:pt x="63" y="633"/>
                </a:lnTo>
                <a:lnTo>
                  <a:pt x="63" y="633"/>
                </a:lnTo>
                <a:close/>
                <a:moveTo>
                  <a:pt x="80" y="624"/>
                </a:moveTo>
                <a:lnTo>
                  <a:pt x="80" y="624"/>
                </a:lnTo>
                <a:lnTo>
                  <a:pt x="80" y="626"/>
                </a:lnTo>
                <a:lnTo>
                  <a:pt x="82" y="626"/>
                </a:lnTo>
                <a:lnTo>
                  <a:pt x="82" y="626"/>
                </a:lnTo>
                <a:lnTo>
                  <a:pt x="82" y="624"/>
                </a:lnTo>
                <a:lnTo>
                  <a:pt x="80" y="624"/>
                </a:lnTo>
                <a:lnTo>
                  <a:pt x="80" y="624"/>
                </a:lnTo>
                <a:close/>
                <a:moveTo>
                  <a:pt x="62" y="596"/>
                </a:moveTo>
                <a:lnTo>
                  <a:pt x="62" y="596"/>
                </a:lnTo>
                <a:lnTo>
                  <a:pt x="62" y="598"/>
                </a:lnTo>
                <a:lnTo>
                  <a:pt x="62" y="599"/>
                </a:lnTo>
                <a:lnTo>
                  <a:pt x="62" y="599"/>
                </a:lnTo>
                <a:lnTo>
                  <a:pt x="64" y="598"/>
                </a:lnTo>
                <a:lnTo>
                  <a:pt x="64" y="598"/>
                </a:lnTo>
                <a:lnTo>
                  <a:pt x="63" y="598"/>
                </a:lnTo>
                <a:lnTo>
                  <a:pt x="62" y="598"/>
                </a:lnTo>
                <a:lnTo>
                  <a:pt x="62" y="596"/>
                </a:lnTo>
                <a:lnTo>
                  <a:pt x="62" y="596"/>
                </a:lnTo>
                <a:close/>
                <a:moveTo>
                  <a:pt x="63" y="593"/>
                </a:moveTo>
                <a:lnTo>
                  <a:pt x="63" y="593"/>
                </a:lnTo>
                <a:lnTo>
                  <a:pt x="62" y="593"/>
                </a:lnTo>
                <a:lnTo>
                  <a:pt x="62" y="594"/>
                </a:lnTo>
                <a:lnTo>
                  <a:pt x="62" y="594"/>
                </a:lnTo>
                <a:lnTo>
                  <a:pt x="62" y="594"/>
                </a:lnTo>
                <a:lnTo>
                  <a:pt x="63" y="594"/>
                </a:lnTo>
                <a:lnTo>
                  <a:pt x="63" y="596"/>
                </a:lnTo>
                <a:lnTo>
                  <a:pt x="63" y="597"/>
                </a:lnTo>
                <a:lnTo>
                  <a:pt x="63" y="597"/>
                </a:lnTo>
                <a:lnTo>
                  <a:pt x="64" y="597"/>
                </a:lnTo>
                <a:lnTo>
                  <a:pt x="64" y="596"/>
                </a:lnTo>
                <a:lnTo>
                  <a:pt x="63" y="593"/>
                </a:lnTo>
                <a:lnTo>
                  <a:pt x="63" y="593"/>
                </a:lnTo>
                <a:close/>
                <a:moveTo>
                  <a:pt x="74" y="569"/>
                </a:moveTo>
                <a:lnTo>
                  <a:pt x="74" y="569"/>
                </a:lnTo>
                <a:lnTo>
                  <a:pt x="74" y="572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2"/>
                </a:lnTo>
                <a:lnTo>
                  <a:pt x="75" y="571"/>
                </a:lnTo>
                <a:lnTo>
                  <a:pt x="74" y="569"/>
                </a:lnTo>
                <a:lnTo>
                  <a:pt x="74" y="569"/>
                </a:lnTo>
                <a:close/>
                <a:moveTo>
                  <a:pt x="76" y="546"/>
                </a:moveTo>
                <a:lnTo>
                  <a:pt x="76" y="546"/>
                </a:lnTo>
                <a:lnTo>
                  <a:pt x="76" y="547"/>
                </a:lnTo>
                <a:lnTo>
                  <a:pt x="77" y="548"/>
                </a:lnTo>
                <a:lnTo>
                  <a:pt x="77" y="548"/>
                </a:lnTo>
                <a:lnTo>
                  <a:pt x="79" y="548"/>
                </a:lnTo>
                <a:lnTo>
                  <a:pt x="80" y="547"/>
                </a:lnTo>
                <a:lnTo>
                  <a:pt x="80" y="547"/>
                </a:lnTo>
                <a:lnTo>
                  <a:pt x="79" y="546"/>
                </a:lnTo>
                <a:lnTo>
                  <a:pt x="79" y="544"/>
                </a:lnTo>
                <a:lnTo>
                  <a:pt x="79" y="544"/>
                </a:lnTo>
                <a:lnTo>
                  <a:pt x="77" y="544"/>
                </a:lnTo>
                <a:lnTo>
                  <a:pt x="76" y="546"/>
                </a:lnTo>
                <a:lnTo>
                  <a:pt x="76" y="546"/>
                </a:lnTo>
                <a:close/>
                <a:moveTo>
                  <a:pt x="80" y="541"/>
                </a:moveTo>
                <a:lnTo>
                  <a:pt x="80" y="541"/>
                </a:lnTo>
                <a:lnTo>
                  <a:pt x="76" y="542"/>
                </a:lnTo>
                <a:lnTo>
                  <a:pt x="76" y="542"/>
                </a:lnTo>
                <a:lnTo>
                  <a:pt x="79" y="542"/>
                </a:lnTo>
                <a:lnTo>
                  <a:pt x="80" y="542"/>
                </a:lnTo>
                <a:lnTo>
                  <a:pt x="80" y="541"/>
                </a:lnTo>
                <a:lnTo>
                  <a:pt x="80" y="541"/>
                </a:lnTo>
                <a:close/>
                <a:moveTo>
                  <a:pt x="68" y="539"/>
                </a:moveTo>
                <a:lnTo>
                  <a:pt x="68" y="539"/>
                </a:lnTo>
                <a:lnTo>
                  <a:pt x="68" y="544"/>
                </a:lnTo>
                <a:lnTo>
                  <a:pt x="68" y="546"/>
                </a:lnTo>
                <a:lnTo>
                  <a:pt x="69" y="547"/>
                </a:lnTo>
                <a:lnTo>
                  <a:pt x="69" y="547"/>
                </a:lnTo>
                <a:lnTo>
                  <a:pt x="70" y="547"/>
                </a:lnTo>
                <a:lnTo>
                  <a:pt x="69" y="546"/>
                </a:lnTo>
                <a:lnTo>
                  <a:pt x="69" y="546"/>
                </a:lnTo>
                <a:lnTo>
                  <a:pt x="69" y="542"/>
                </a:lnTo>
                <a:lnTo>
                  <a:pt x="69" y="541"/>
                </a:lnTo>
                <a:lnTo>
                  <a:pt x="68" y="539"/>
                </a:lnTo>
                <a:lnTo>
                  <a:pt x="68" y="539"/>
                </a:lnTo>
                <a:close/>
                <a:moveTo>
                  <a:pt x="72" y="518"/>
                </a:moveTo>
                <a:lnTo>
                  <a:pt x="72" y="518"/>
                </a:lnTo>
                <a:lnTo>
                  <a:pt x="72" y="517"/>
                </a:lnTo>
                <a:lnTo>
                  <a:pt x="70" y="516"/>
                </a:lnTo>
                <a:lnTo>
                  <a:pt x="70" y="516"/>
                </a:lnTo>
                <a:lnTo>
                  <a:pt x="70" y="517"/>
                </a:lnTo>
                <a:lnTo>
                  <a:pt x="70" y="518"/>
                </a:lnTo>
                <a:lnTo>
                  <a:pt x="72" y="518"/>
                </a:lnTo>
                <a:close/>
                <a:moveTo>
                  <a:pt x="76" y="522"/>
                </a:moveTo>
                <a:lnTo>
                  <a:pt x="76" y="522"/>
                </a:lnTo>
                <a:lnTo>
                  <a:pt x="77" y="524"/>
                </a:lnTo>
                <a:lnTo>
                  <a:pt x="77" y="524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23"/>
                </a:lnTo>
                <a:lnTo>
                  <a:pt x="79" y="523"/>
                </a:lnTo>
                <a:lnTo>
                  <a:pt x="77" y="523"/>
                </a:lnTo>
                <a:lnTo>
                  <a:pt x="76" y="522"/>
                </a:lnTo>
                <a:lnTo>
                  <a:pt x="76" y="522"/>
                </a:lnTo>
                <a:close/>
                <a:moveTo>
                  <a:pt x="79" y="512"/>
                </a:moveTo>
                <a:lnTo>
                  <a:pt x="79" y="512"/>
                </a:lnTo>
                <a:lnTo>
                  <a:pt x="79" y="514"/>
                </a:lnTo>
                <a:lnTo>
                  <a:pt x="79" y="516"/>
                </a:lnTo>
                <a:lnTo>
                  <a:pt x="80" y="517"/>
                </a:lnTo>
                <a:lnTo>
                  <a:pt x="80" y="517"/>
                </a:lnTo>
                <a:lnTo>
                  <a:pt x="80" y="513"/>
                </a:lnTo>
                <a:lnTo>
                  <a:pt x="80" y="512"/>
                </a:lnTo>
                <a:lnTo>
                  <a:pt x="79" y="512"/>
                </a:lnTo>
                <a:lnTo>
                  <a:pt x="79" y="512"/>
                </a:lnTo>
                <a:close/>
                <a:moveTo>
                  <a:pt x="77" y="512"/>
                </a:moveTo>
                <a:lnTo>
                  <a:pt x="77" y="512"/>
                </a:lnTo>
                <a:lnTo>
                  <a:pt x="76" y="513"/>
                </a:lnTo>
                <a:lnTo>
                  <a:pt x="76" y="514"/>
                </a:lnTo>
                <a:lnTo>
                  <a:pt x="76" y="519"/>
                </a:lnTo>
                <a:lnTo>
                  <a:pt x="76" y="519"/>
                </a:lnTo>
                <a:lnTo>
                  <a:pt x="77" y="519"/>
                </a:lnTo>
                <a:lnTo>
                  <a:pt x="77" y="521"/>
                </a:lnTo>
                <a:lnTo>
                  <a:pt x="79" y="521"/>
                </a:lnTo>
                <a:lnTo>
                  <a:pt x="79" y="521"/>
                </a:lnTo>
                <a:lnTo>
                  <a:pt x="77" y="517"/>
                </a:lnTo>
                <a:lnTo>
                  <a:pt x="77" y="512"/>
                </a:lnTo>
                <a:lnTo>
                  <a:pt x="77" y="512"/>
                </a:lnTo>
                <a:close/>
                <a:moveTo>
                  <a:pt x="333" y="642"/>
                </a:moveTo>
                <a:lnTo>
                  <a:pt x="333" y="642"/>
                </a:lnTo>
                <a:lnTo>
                  <a:pt x="335" y="639"/>
                </a:lnTo>
                <a:lnTo>
                  <a:pt x="337" y="638"/>
                </a:lnTo>
                <a:lnTo>
                  <a:pt x="337" y="638"/>
                </a:lnTo>
                <a:lnTo>
                  <a:pt x="336" y="639"/>
                </a:lnTo>
                <a:lnTo>
                  <a:pt x="336" y="639"/>
                </a:lnTo>
                <a:lnTo>
                  <a:pt x="336" y="639"/>
                </a:lnTo>
                <a:lnTo>
                  <a:pt x="336" y="641"/>
                </a:lnTo>
                <a:lnTo>
                  <a:pt x="336" y="641"/>
                </a:lnTo>
                <a:lnTo>
                  <a:pt x="335" y="641"/>
                </a:lnTo>
                <a:lnTo>
                  <a:pt x="333" y="642"/>
                </a:lnTo>
                <a:lnTo>
                  <a:pt x="333" y="642"/>
                </a:lnTo>
                <a:close/>
                <a:moveTo>
                  <a:pt x="40" y="220"/>
                </a:moveTo>
                <a:lnTo>
                  <a:pt x="40" y="220"/>
                </a:lnTo>
                <a:lnTo>
                  <a:pt x="40" y="220"/>
                </a:lnTo>
                <a:lnTo>
                  <a:pt x="40" y="221"/>
                </a:lnTo>
                <a:lnTo>
                  <a:pt x="40" y="224"/>
                </a:lnTo>
                <a:lnTo>
                  <a:pt x="40" y="224"/>
                </a:lnTo>
                <a:lnTo>
                  <a:pt x="39" y="223"/>
                </a:lnTo>
                <a:lnTo>
                  <a:pt x="39" y="221"/>
                </a:lnTo>
                <a:lnTo>
                  <a:pt x="40" y="220"/>
                </a:lnTo>
                <a:lnTo>
                  <a:pt x="40" y="220"/>
                </a:lnTo>
                <a:close/>
                <a:moveTo>
                  <a:pt x="126" y="677"/>
                </a:moveTo>
                <a:lnTo>
                  <a:pt x="126" y="677"/>
                </a:lnTo>
                <a:lnTo>
                  <a:pt x="122" y="678"/>
                </a:lnTo>
                <a:lnTo>
                  <a:pt x="120" y="678"/>
                </a:lnTo>
                <a:lnTo>
                  <a:pt x="117" y="678"/>
                </a:lnTo>
                <a:lnTo>
                  <a:pt x="117" y="678"/>
                </a:lnTo>
                <a:lnTo>
                  <a:pt x="117" y="677"/>
                </a:lnTo>
                <a:lnTo>
                  <a:pt x="118" y="677"/>
                </a:lnTo>
                <a:lnTo>
                  <a:pt x="120" y="678"/>
                </a:lnTo>
                <a:lnTo>
                  <a:pt x="120" y="678"/>
                </a:lnTo>
                <a:lnTo>
                  <a:pt x="122" y="677"/>
                </a:lnTo>
                <a:lnTo>
                  <a:pt x="126" y="677"/>
                </a:lnTo>
                <a:lnTo>
                  <a:pt x="126" y="677"/>
                </a:lnTo>
                <a:close/>
                <a:moveTo>
                  <a:pt x="47" y="646"/>
                </a:moveTo>
                <a:lnTo>
                  <a:pt x="47" y="646"/>
                </a:lnTo>
                <a:lnTo>
                  <a:pt x="46" y="643"/>
                </a:lnTo>
                <a:lnTo>
                  <a:pt x="43" y="638"/>
                </a:lnTo>
                <a:lnTo>
                  <a:pt x="43" y="638"/>
                </a:lnTo>
                <a:lnTo>
                  <a:pt x="46" y="642"/>
                </a:lnTo>
                <a:lnTo>
                  <a:pt x="47" y="646"/>
                </a:lnTo>
                <a:lnTo>
                  <a:pt x="47" y="646"/>
                </a:lnTo>
                <a:close/>
                <a:moveTo>
                  <a:pt x="71" y="274"/>
                </a:moveTo>
                <a:lnTo>
                  <a:pt x="71" y="274"/>
                </a:lnTo>
                <a:lnTo>
                  <a:pt x="72" y="275"/>
                </a:lnTo>
                <a:lnTo>
                  <a:pt x="72" y="277"/>
                </a:lnTo>
                <a:lnTo>
                  <a:pt x="71" y="282"/>
                </a:lnTo>
                <a:lnTo>
                  <a:pt x="71" y="282"/>
                </a:lnTo>
                <a:lnTo>
                  <a:pt x="72" y="284"/>
                </a:lnTo>
                <a:lnTo>
                  <a:pt x="71" y="285"/>
                </a:lnTo>
                <a:lnTo>
                  <a:pt x="70" y="287"/>
                </a:lnTo>
                <a:lnTo>
                  <a:pt x="70" y="287"/>
                </a:lnTo>
                <a:lnTo>
                  <a:pt x="71" y="279"/>
                </a:lnTo>
                <a:lnTo>
                  <a:pt x="71" y="274"/>
                </a:lnTo>
                <a:lnTo>
                  <a:pt x="71" y="274"/>
                </a:lnTo>
                <a:close/>
                <a:moveTo>
                  <a:pt x="53" y="201"/>
                </a:moveTo>
                <a:lnTo>
                  <a:pt x="53" y="201"/>
                </a:lnTo>
                <a:lnTo>
                  <a:pt x="53" y="204"/>
                </a:lnTo>
                <a:lnTo>
                  <a:pt x="53" y="204"/>
                </a:lnTo>
                <a:lnTo>
                  <a:pt x="48" y="205"/>
                </a:lnTo>
                <a:lnTo>
                  <a:pt x="48" y="205"/>
                </a:lnTo>
                <a:lnTo>
                  <a:pt x="51" y="203"/>
                </a:lnTo>
                <a:lnTo>
                  <a:pt x="53" y="201"/>
                </a:lnTo>
                <a:lnTo>
                  <a:pt x="53" y="201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74" y="263"/>
                </a:lnTo>
                <a:lnTo>
                  <a:pt x="74" y="265"/>
                </a:lnTo>
                <a:lnTo>
                  <a:pt x="74" y="269"/>
                </a:lnTo>
                <a:lnTo>
                  <a:pt x="74" y="269"/>
                </a:lnTo>
                <a:lnTo>
                  <a:pt x="72" y="268"/>
                </a:lnTo>
                <a:lnTo>
                  <a:pt x="72" y="265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70" y="315"/>
                </a:moveTo>
                <a:lnTo>
                  <a:pt x="70" y="315"/>
                </a:lnTo>
                <a:lnTo>
                  <a:pt x="70" y="305"/>
                </a:lnTo>
                <a:lnTo>
                  <a:pt x="70" y="305"/>
                </a:lnTo>
                <a:lnTo>
                  <a:pt x="71" y="309"/>
                </a:lnTo>
                <a:lnTo>
                  <a:pt x="70" y="313"/>
                </a:lnTo>
                <a:lnTo>
                  <a:pt x="70" y="318"/>
                </a:lnTo>
                <a:lnTo>
                  <a:pt x="70" y="323"/>
                </a:lnTo>
                <a:lnTo>
                  <a:pt x="70" y="323"/>
                </a:lnTo>
                <a:lnTo>
                  <a:pt x="69" y="323"/>
                </a:lnTo>
                <a:lnTo>
                  <a:pt x="69" y="320"/>
                </a:lnTo>
                <a:lnTo>
                  <a:pt x="70" y="315"/>
                </a:lnTo>
                <a:lnTo>
                  <a:pt x="70" y="315"/>
                </a:lnTo>
                <a:close/>
                <a:moveTo>
                  <a:pt x="56" y="198"/>
                </a:moveTo>
                <a:lnTo>
                  <a:pt x="56" y="204"/>
                </a:lnTo>
                <a:lnTo>
                  <a:pt x="56" y="204"/>
                </a:lnTo>
                <a:lnTo>
                  <a:pt x="54" y="200"/>
                </a:lnTo>
                <a:lnTo>
                  <a:pt x="54" y="199"/>
                </a:lnTo>
                <a:lnTo>
                  <a:pt x="56" y="198"/>
                </a:lnTo>
                <a:lnTo>
                  <a:pt x="56" y="198"/>
                </a:lnTo>
                <a:close/>
                <a:moveTo>
                  <a:pt x="54" y="181"/>
                </a:moveTo>
                <a:lnTo>
                  <a:pt x="54" y="181"/>
                </a:lnTo>
                <a:lnTo>
                  <a:pt x="56" y="183"/>
                </a:lnTo>
                <a:lnTo>
                  <a:pt x="54" y="185"/>
                </a:lnTo>
                <a:lnTo>
                  <a:pt x="54" y="185"/>
                </a:lnTo>
                <a:lnTo>
                  <a:pt x="54" y="183"/>
                </a:lnTo>
                <a:lnTo>
                  <a:pt x="54" y="181"/>
                </a:lnTo>
                <a:lnTo>
                  <a:pt x="54" y="181"/>
                </a:lnTo>
                <a:close/>
                <a:moveTo>
                  <a:pt x="56" y="191"/>
                </a:moveTo>
                <a:lnTo>
                  <a:pt x="56" y="191"/>
                </a:lnTo>
                <a:lnTo>
                  <a:pt x="56" y="194"/>
                </a:lnTo>
                <a:lnTo>
                  <a:pt x="54" y="196"/>
                </a:lnTo>
                <a:lnTo>
                  <a:pt x="54" y="196"/>
                </a:lnTo>
                <a:lnTo>
                  <a:pt x="54" y="195"/>
                </a:lnTo>
                <a:lnTo>
                  <a:pt x="53" y="191"/>
                </a:lnTo>
                <a:lnTo>
                  <a:pt x="53" y="191"/>
                </a:lnTo>
                <a:lnTo>
                  <a:pt x="54" y="191"/>
                </a:lnTo>
                <a:lnTo>
                  <a:pt x="56" y="191"/>
                </a:lnTo>
                <a:lnTo>
                  <a:pt x="56" y="191"/>
                </a:lnTo>
                <a:close/>
                <a:moveTo>
                  <a:pt x="42" y="248"/>
                </a:moveTo>
                <a:lnTo>
                  <a:pt x="42" y="248"/>
                </a:lnTo>
                <a:lnTo>
                  <a:pt x="41" y="249"/>
                </a:lnTo>
                <a:lnTo>
                  <a:pt x="42" y="250"/>
                </a:lnTo>
                <a:lnTo>
                  <a:pt x="42" y="252"/>
                </a:lnTo>
                <a:lnTo>
                  <a:pt x="42" y="252"/>
                </a:lnTo>
                <a:lnTo>
                  <a:pt x="41" y="253"/>
                </a:lnTo>
                <a:lnTo>
                  <a:pt x="41" y="254"/>
                </a:lnTo>
                <a:lnTo>
                  <a:pt x="42" y="257"/>
                </a:lnTo>
                <a:lnTo>
                  <a:pt x="42" y="258"/>
                </a:lnTo>
                <a:lnTo>
                  <a:pt x="42" y="258"/>
                </a:lnTo>
                <a:lnTo>
                  <a:pt x="40" y="257"/>
                </a:lnTo>
                <a:lnTo>
                  <a:pt x="40" y="257"/>
                </a:lnTo>
                <a:lnTo>
                  <a:pt x="40" y="254"/>
                </a:lnTo>
                <a:lnTo>
                  <a:pt x="40" y="253"/>
                </a:lnTo>
                <a:lnTo>
                  <a:pt x="41" y="253"/>
                </a:lnTo>
                <a:lnTo>
                  <a:pt x="41" y="253"/>
                </a:lnTo>
                <a:lnTo>
                  <a:pt x="40" y="249"/>
                </a:lnTo>
                <a:lnTo>
                  <a:pt x="40" y="248"/>
                </a:lnTo>
                <a:lnTo>
                  <a:pt x="42" y="248"/>
                </a:lnTo>
                <a:lnTo>
                  <a:pt x="42" y="248"/>
                </a:lnTo>
                <a:close/>
                <a:moveTo>
                  <a:pt x="435" y="644"/>
                </a:moveTo>
                <a:lnTo>
                  <a:pt x="435" y="644"/>
                </a:lnTo>
                <a:lnTo>
                  <a:pt x="429" y="646"/>
                </a:lnTo>
                <a:lnTo>
                  <a:pt x="423" y="646"/>
                </a:lnTo>
                <a:lnTo>
                  <a:pt x="423" y="646"/>
                </a:lnTo>
                <a:lnTo>
                  <a:pt x="428" y="644"/>
                </a:lnTo>
                <a:lnTo>
                  <a:pt x="434" y="643"/>
                </a:lnTo>
                <a:lnTo>
                  <a:pt x="434" y="643"/>
                </a:lnTo>
                <a:lnTo>
                  <a:pt x="434" y="643"/>
                </a:lnTo>
                <a:lnTo>
                  <a:pt x="435" y="644"/>
                </a:lnTo>
                <a:lnTo>
                  <a:pt x="435" y="644"/>
                </a:lnTo>
                <a:close/>
                <a:moveTo>
                  <a:pt x="188" y="621"/>
                </a:moveTo>
                <a:lnTo>
                  <a:pt x="192" y="621"/>
                </a:lnTo>
                <a:lnTo>
                  <a:pt x="192" y="621"/>
                </a:lnTo>
                <a:lnTo>
                  <a:pt x="190" y="622"/>
                </a:lnTo>
                <a:lnTo>
                  <a:pt x="188" y="622"/>
                </a:lnTo>
                <a:lnTo>
                  <a:pt x="188" y="621"/>
                </a:lnTo>
                <a:lnTo>
                  <a:pt x="188" y="621"/>
                </a:lnTo>
                <a:close/>
                <a:moveTo>
                  <a:pt x="534" y="576"/>
                </a:moveTo>
                <a:lnTo>
                  <a:pt x="534" y="576"/>
                </a:lnTo>
                <a:lnTo>
                  <a:pt x="535" y="574"/>
                </a:lnTo>
                <a:lnTo>
                  <a:pt x="538" y="573"/>
                </a:lnTo>
                <a:lnTo>
                  <a:pt x="538" y="573"/>
                </a:lnTo>
                <a:lnTo>
                  <a:pt x="539" y="574"/>
                </a:lnTo>
                <a:lnTo>
                  <a:pt x="540" y="574"/>
                </a:lnTo>
                <a:lnTo>
                  <a:pt x="540" y="576"/>
                </a:lnTo>
                <a:lnTo>
                  <a:pt x="540" y="576"/>
                </a:lnTo>
                <a:lnTo>
                  <a:pt x="538" y="576"/>
                </a:lnTo>
                <a:lnTo>
                  <a:pt x="534" y="576"/>
                </a:lnTo>
                <a:lnTo>
                  <a:pt x="534" y="576"/>
                </a:lnTo>
                <a:close/>
                <a:moveTo>
                  <a:pt x="216" y="617"/>
                </a:moveTo>
                <a:lnTo>
                  <a:pt x="216" y="617"/>
                </a:lnTo>
                <a:lnTo>
                  <a:pt x="219" y="617"/>
                </a:lnTo>
                <a:lnTo>
                  <a:pt x="222" y="617"/>
                </a:lnTo>
                <a:lnTo>
                  <a:pt x="222" y="617"/>
                </a:lnTo>
                <a:lnTo>
                  <a:pt x="226" y="616"/>
                </a:lnTo>
                <a:lnTo>
                  <a:pt x="227" y="616"/>
                </a:lnTo>
                <a:lnTo>
                  <a:pt x="228" y="617"/>
                </a:lnTo>
                <a:lnTo>
                  <a:pt x="228" y="617"/>
                </a:lnTo>
                <a:lnTo>
                  <a:pt x="221" y="618"/>
                </a:lnTo>
                <a:lnTo>
                  <a:pt x="217" y="618"/>
                </a:lnTo>
                <a:lnTo>
                  <a:pt x="216" y="618"/>
                </a:lnTo>
                <a:lnTo>
                  <a:pt x="216" y="617"/>
                </a:lnTo>
                <a:lnTo>
                  <a:pt x="216" y="617"/>
                </a:lnTo>
                <a:close/>
                <a:moveTo>
                  <a:pt x="360" y="599"/>
                </a:moveTo>
                <a:lnTo>
                  <a:pt x="360" y="599"/>
                </a:lnTo>
                <a:lnTo>
                  <a:pt x="360" y="598"/>
                </a:lnTo>
                <a:lnTo>
                  <a:pt x="361" y="598"/>
                </a:lnTo>
                <a:lnTo>
                  <a:pt x="364" y="597"/>
                </a:lnTo>
                <a:lnTo>
                  <a:pt x="365" y="597"/>
                </a:lnTo>
                <a:lnTo>
                  <a:pt x="365" y="597"/>
                </a:lnTo>
                <a:lnTo>
                  <a:pt x="366" y="597"/>
                </a:lnTo>
                <a:lnTo>
                  <a:pt x="367" y="597"/>
                </a:lnTo>
                <a:lnTo>
                  <a:pt x="367" y="597"/>
                </a:lnTo>
                <a:lnTo>
                  <a:pt x="366" y="598"/>
                </a:lnTo>
                <a:lnTo>
                  <a:pt x="364" y="598"/>
                </a:lnTo>
                <a:lnTo>
                  <a:pt x="361" y="598"/>
                </a:lnTo>
                <a:lnTo>
                  <a:pt x="360" y="599"/>
                </a:lnTo>
                <a:lnTo>
                  <a:pt x="360" y="599"/>
                </a:lnTo>
                <a:close/>
                <a:moveTo>
                  <a:pt x="252" y="618"/>
                </a:moveTo>
                <a:lnTo>
                  <a:pt x="252" y="618"/>
                </a:lnTo>
                <a:lnTo>
                  <a:pt x="254" y="618"/>
                </a:lnTo>
                <a:lnTo>
                  <a:pt x="255" y="619"/>
                </a:lnTo>
                <a:lnTo>
                  <a:pt x="255" y="619"/>
                </a:lnTo>
                <a:lnTo>
                  <a:pt x="252" y="619"/>
                </a:lnTo>
                <a:lnTo>
                  <a:pt x="252" y="619"/>
                </a:lnTo>
                <a:lnTo>
                  <a:pt x="252" y="618"/>
                </a:lnTo>
                <a:lnTo>
                  <a:pt x="252" y="618"/>
                </a:lnTo>
                <a:close/>
                <a:moveTo>
                  <a:pt x="213" y="623"/>
                </a:moveTo>
                <a:lnTo>
                  <a:pt x="213" y="623"/>
                </a:lnTo>
                <a:lnTo>
                  <a:pt x="213" y="622"/>
                </a:lnTo>
                <a:lnTo>
                  <a:pt x="214" y="622"/>
                </a:lnTo>
                <a:lnTo>
                  <a:pt x="215" y="622"/>
                </a:lnTo>
                <a:lnTo>
                  <a:pt x="215" y="621"/>
                </a:lnTo>
                <a:lnTo>
                  <a:pt x="215" y="621"/>
                </a:lnTo>
                <a:lnTo>
                  <a:pt x="216" y="622"/>
                </a:lnTo>
                <a:lnTo>
                  <a:pt x="217" y="621"/>
                </a:lnTo>
                <a:lnTo>
                  <a:pt x="219" y="621"/>
                </a:lnTo>
                <a:lnTo>
                  <a:pt x="220" y="622"/>
                </a:lnTo>
                <a:lnTo>
                  <a:pt x="220" y="622"/>
                </a:lnTo>
                <a:lnTo>
                  <a:pt x="216" y="622"/>
                </a:lnTo>
                <a:lnTo>
                  <a:pt x="213" y="623"/>
                </a:lnTo>
                <a:lnTo>
                  <a:pt x="213" y="623"/>
                </a:lnTo>
                <a:close/>
                <a:moveTo>
                  <a:pt x="194" y="626"/>
                </a:moveTo>
                <a:lnTo>
                  <a:pt x="194" y="626"/>
                </a:lnTo>
                <a:lnTo>
                  <a:pt x="197" y="626"/>
                </a:lnTo>
                <a:lnTo>
                  <a:pt x="199" y="626"/>
                </a:lnTo>
                <a:lnTo>
                  <a:pt x="199" y="626"/>
                </a:lnTo>
                <a:lnTo>
                  <a:pt x="197" y="627"/>
                </a:lnTo>
                <a:lnTo>
                  <a:pt x="194" y="627"/>
                </a:lnTo>
                <a:lnTo>
                  <a:pt x="194" y="626"/>
                </a:lnTo>
                <a:lnTo>
                  <a:pt x="194" y="626"/>
                </a:lnTo>
                <a:close/>
                <a:moveTo>
                  <a:pt x="215" y="624"/>
                </a:moveTo>
                <a:lnTo>
                  <a:pt x="215" y="624"/>
                </a:lnTo>
                <a:lnTo>
                  <a:pt x="217" y="624"/>
                </a:lnTo>
                <a:lnTo>
                  <a:pt x="219" y="624"/>
                </a:lnTo>
                <a:lnTo>
                  <a:pt x="219" y="626"/>
                </a:lnTo>
                <a:lnTo>
                  <a:pt x="219" y="626"/>
                </a:lnTo>
                <a:lnTo>
                  <a:pt x="216" y="626"/>
                </a:lnTo>
                <a:lnTo>
                  <a:pt x="215" y="626"/>
                </a:lnTo>
                <a:lnTo>
                  <a:pt x="215" y="624"/>
                </a:lnTo>
                <a:lnTo>
                  <a:pt x="215" y="624"/>
                </a:lnTo>
                <a:close/>
                <a:moveTo>
                  <a:pt x="222" y="626"/>
                </a:moveTo>
                <a:lnTo>
                  <a:pt x="222" y="626"/>
                </a:lnTo>
                <a:lnTo>
                  <a:pt x="222" y="624"/>
                </a:lnTo>
                <a:lnTo>
                  <a:pt x="221" y="624"/>
                </a:lnTo>
                <a:lnTo>
                  <a:pt x="220" y="624"/>
                </a:lnTo>
                <a:lnTo>
                  <a:pt x="220" y="623"/>
                </a:lnTo>
                <a:lnTo>
                  <a:pt x="220" y="623"/>
                </a:lnTo>
                <a:lnTo>
                  <a:pt x="222" y="623"/>
                </a:lnTo>
                <a:lnTo>
                  <a:pt x="225" y="624"/>
                </a:lnTo>
                <a:lnTo>
                  <a:pt x="225" y="624"/>
                </a:lnTo>
                <a:lnTo>
                  <a:pt x="223" y="626"/>
                </a:lnTo>
                <a:lnTo>
                  <a:pt x="222" y="626"/>
                </a:lnTo>
                <a:lnTo>
                  <a:pt x="222" y="626"/>
                </a:lnTo>
                <a:close/>
                <a:moveTo>
                  <a:pt x="463" y="639"/>
                </a:moveTo>
                <a:lnTo>
                  <a:pt x="463" y="639"/>
                </a:lnTo>
                <a:lnTo>
                  <a:pt x="461" y="641"/>
                </a:lnTo>
                <a:lnTo>
                  <a:pt x="460" y="642"/>
                </a:lnTo>
                <a:lnTo>
                  <a:pt x="457" y="642"/>
                </a:lnTo>
                <a:lnTo>
                  <a:pt x="457" y="642"/>
                </a:lnTo>
                <a:lnTo>
                  <a:pt x="442" y="643"/>
                </a:lnTo>
                <a:lnTo>
                  <a:pt x="442" y="643"/>
                </a:lnTo>
                <a:lnTo>
                  <a:pt x="439" y="644"/>
                </a:lnTo>
                <a:lnTo>
                  <a:pt x="437" y="644"/>
                </a:lnTo>
                <a:lnTo>
                  <a:pt x="436" y="643"/>
                </a:lnTo>
                <a:lnTo>
                  <a:pt x="436" y="643"/>
                </a:lnTo>
                <a:lnTo>
                  <a:pt x="440" y="643"/>
                </a:lnTo>
                <a:lnTo>
                  <a:pt x="442" y="642"/>
                </a:lnTo>
                <a:lnTo>
                  <a:pt x="449" y="641"/>
                </a:lnTo>
                <a:lnTo>
                  <a:pt x="449" y="641"/>
                </a:lnTo>
                <a:lnTo>
                  <a:pt x="463" y="639"/>
                </a:lnTo>
                <a:lnTo>
                  <a:pt x="463" y="639"/>
                </a:lnTo>
                <a:close/>
                <a:moveTo>
                  <a:pt x="413" y="647"/>
                </a:moveTo>
                <a:lnTo>
                  <a:pt x="413" y="647"/>
                </a:lnTo>
                <a:lnTo>
                  <a:pt x="410" y="647"/>
                </a:lnTo>
                <a:lnTo>
                  <a:pt x="407" y="647"/>
                </a:lnTo>
                <a:lnTo>
                  <a:pt x="407" y="647"/>
                </a:lnTo>
                <a:lnTo>
                  <a:pt x="408" y="646"/>
                </a:lnTo>
                <a:lnTo>
                  <a:pt x="410" y="646"/>
                </a:lnTo>
                <a:lnTo>
                  <a:pt x="413" y="647"/>
                </a:lnTo>
                <a:lnTo>
                  <a:pt x="413" y="647"/>
                </a:lnTo>
                <a:close/>
                <a:moveTo>
                  <a:pt x="379" y="649"/>
                </a:moveTo>
                <a:lnTo>
                  <a:pt x="379" y="649"/>
                </a:lnTo>
                <a:lnTo>
                  <a:pt x="378" y="651"/>
                </a:lnTo>
                <a:lnTo>
                  <a:pt x="376" y="651"/>
                </a:lnTo>
                <a:lnTo>
                  <a:pt x="376" y="651"/>
                </a:lnTo>
                <a:lnTo>
                  <a:pt x="376" y="649"/>
                </a:lnTo>
                <a:lnTo>
                  <a:pt x="377" y="649"/>
                </a:lnTo>
                <a:lnTo>
                  <a:pt x="379" y="649"/>
                </a:lnTo>
                <a:lnTo>
                  <a:pt x="379" y="649"/>
                </a:lnTo>
                <a:close/>
                <a:moveTo>
                  <a:pt x="406" y="647"/>
                </a:moveTo>
                <a:lnTo>
                  <a:pt x="406" y="647"/>
                </a:lnTo>
                <a:lnTo>
                  <a:pt x="405" y="648"/>
                </a:lnTo>
                <a:lnTo>
                  <a:pt x="402" y="648"/>
                </a:lnTo>
                <a:lnTo>
                  <a:pt x="399" y="648"/>
                </a:lnTo>
                <a:lnTo>
                  <a:pt x="399" y="648"/>
                </a:lnTo>
                <a:lnTo>
                  <a:pt x="400" y="647"/>
                </a:lnTo>
                <a:lnTo>
                  <a:pt x="402" y="647"/>
                </a:lnTo>
                <a:lnTo>
                  <a:pt x="406" y="647"/>
                </a:lnTo>
                <a:lnTo>
                  <a:pt x="406" y="647"/>
                </a:lnTo>
                <a:close/>
                <a:moveTo>
                  <a:pt x="506" y="634"/>
                </a:moveTo>
                <a:lnTo>
                  <a:pt x="506" y="634"/>
                </a:lnTo>
                <a:lnTo>
                  <a:pt x="503" y="636"/>
                </a:lnTo>
                <a:lnTo>
                  <a:pt x="500" y="636"/>
                </a:lnTo>
                <a:lnTo>
                  <a:pt x="500" y="636"/>
                </a:lnTo>
                <a:lnTo>
                  <a:pt x="501" y="634"/>
                </a:lnTo>
                <a:lnTo>
                  <a:pt x="503" y="634"/>
                </a:lnTo>
                <a:lnTo>
                  <a:pt x="506" y="634"/>
                </a:lnTo>
                <a:lnTo>
                  <a:pt x="506" y="634"/>
                </a:lnTo>
                <a:close/>
                <a:moveTo>
                  <a:pt x="551" y="628"/>
                </a:moveTo>
                <a:lnTo>
                  <a:pt x="551" y="628"/>
                </a:lnTo>
                <a:lnTo>
                  <a:pt x="551" y="629"/>
                </a:lnTo>
                <a:lnTo>
                  <a:pt x="550" y="629"/>
                </a:lnTo>
                <a:lnTo>
                  <a:pt x="548" y="629"/>
                </a:lnTo>
                <a:lnTo>
                  <a:pt x="548" y="629"/>
                </a:lnTo>
                <a:lnTo>
                  <a:pt x="532" y="632"/>
                </a:lnTo>
                <a:lnTo>
                  <a:pt x="532" y="632"/>
                </a:lnTo>
                <a:lnTo>
                  <a:pt x="533" y="629"/>
                </a:lnTo>
                <a:lnTo>
                  <a:pt x="534" y="629"/>
                </a:lnTo>
                <a:lnTo>
                  <a:pt x="536" y="631"/>
                </a:lnTo>
                <a:lnTo>
                  <a:pt x="536" y="631"/>
                </a:lnTo>
                <a:lnTo>
                  <a:pt x="551" y="628"/>
                </a:lnTo>
                <a:lnTo>
                  <a:pt x="551" y="628"/>
                </a:lnTo>
                <a:close/>
                <a:moveTo>
                  <a:pt x="470" y="639"/>
                </a:moveTo>
                <a:lnTo>
                  <a:pt x="470" y="639"/>
                </a:lnTo>
                <a:lnTo>
                  <a:pt x="469" y="641"/>
                </a:lnTo>
                <a:lnTo>
                  <a:pt x="466" y="641"/>
                </a:lnTo>
                <a:lnTo>
                  <a:pt x="464" y="641"/>
                </a:lnTo>
                <a:lnTo>
                  <a:pt x="464" y="639"/>
                </a:lnTo>
                <a:lnTo>
                  <a:pt x="464" y="639"/>
                </a:lnTo>
                <a:lnTo>
                  <a:pt x="466" y="639"/>
                </a:lnTo>
                <a:lnTo>
                  <a:pt x="470" y="639"/>
                </a:lnTo>
                <a:lnTo>
                  <a:pt x="470" y="639"/>
                </a:lnTo>
                <a:close/>
                <a:moveTo>
                  <a:pt x="499" y="636"/>
                </a:moveTo>
                <a:lnTo>
                  <a:pt x="499" y="636"/>
                </a:lnTo>
                <a:lnTo>
                  <a:pt x="499" y="636"/>
                </a:lnTo>
                <a:lnTo>
                  <a:pt x="498" y="637"/>
                </a:lnTo>
                <a:lnTo>
                  <a:pt x="495" y="636"/>
                </a:lnTo>
                <a:lnTo>
                  <a:pt x="495" y="636"/>
                </a:lnTo>
                <a:lnTo>
                  <a:pt x="495" y="636"/>
                </a:lnTo>
                <a:lnTo>
                  <a:pt x="497" y="636"/>
                </a:lnTo>
                <a:lnTo>
                  <a:pt x="499" y="636"/>
                </a:lnTo>
                <a:lnTo>
                  <a:pt x="499" y="636"/>
                </a:lnTo>
                <a:close/>
                <a:moveTo>
                  <a:pt x="134" y="631"/>
                </a:moveTo>
                <a:lnTo>
                  <a:pt x="134" y="631"/>
                </a:lnTo>
                <a:lnTo>
                  <a:pt x="135" y="631"/>
                </a:lnTo>
                <a:lnTo>
                  <a:pt x="137" y="629"/>
                </a:lnTo>
                <a:lnTo>
                  <a:pt x="141" y="629"/>
                </a:lnTo>
                <a:lnTo>
                  <a:pt x="141" y="629"/>
                </a:lnTo>
                <a:lnTo>
                  <a:pt x="140" y="629"/>
                </a:lnTo>
                <a:lnTo>
                  <a:pt x="138" y="631"/>
                </a:lnTo>
                <a:lnTo>
                  <a:pt x="134" y="631"/>
                </a:lnTo>
                <a:lnTo>
                  <a:pt x="134" y="631"/>
                </a:lnTo>
                <a:close/>
                <a:moveTo>
                  <a:pt x="77" y="418"/>
                </a:moveTo>
                <a:lnTo>
                  <a:pt x="77" y="418"/>
                </a:lnTo>
                <a:lnTo>
                  <a:pt x="79" y="419"/>
                </a:lnTo>
                <a:lnTo>
                  <a:pt x="80" y="422"/>
                </a:lnTo>
                <a:lnTo>
                  <a:pt x="80" y="422"/>
                </a:lnTo>
                <a:lnTo>
                  <a:pt x="81" y="420"/>
                </a:lnTo>
                <a:lnTo>
                  <a:pt x="81" y="420"/>
                </a:lnTo>
                <a:lnTo>
                  <a:pt x="81" y="420"/>
                </a:lnTo>
                <a:lnTo>
                  <a:pt x="81" y="422"/>
                </a:lnTo>
                <a:lnTo>
                  <a:pt x="80" y="422"/>
                </a:lnTo>
                <a:lnTo>
                  <a:pt x="80" y="423"/>
                </a:lnTo>
                <a:lnTo>
                  <a:pt x="80" y="423"/>
                </a:lnTo>
                <a:lnTo>
                  <a:pt x="79" y="420"/>
                </a:lnTo>
                <a:lnTo>
                  <a:pt x="77" y="419"/>
                </a:lnTo>
                <a:lnTo>
                  <a:pt x="77" y="418"/>
                </a:lnTo>
                <a:lnTo>
                  <a:pt x="77" y="418"/>
                </a:lnTo>
                <a:close/>
                <a:moveTo>
                  <a:pt x="79" y="403"/>
                </a:moveTo>
                <a:lnTo>
                  <a:pt x="79" y="403"/>
                </a:lnTo>
                <a:lnTo>
                  <a:pt x="81" y="404"/>
                </a:lnTo>
                <a:lnTo>
                  <a:pt x="81" y="405"/>
                </a:lnTo>
                <a:lnTo>
                  <a:pt x="80" y="408"/>
                </a:lnTo>
                <a:lnTo>
                  <a:pt x="80" y="408"/>
                </a:lnTo>
                <a:lnTo>
                  <a:pt x="79" y="408"/>
                </a:lnTo>
                <a:lnTo>
                  <a:pt x="79" y="407"/>
                </a:lnTo>
                <a:lnTo>
                  <a:pt x="79" y="403"/>
                </a:lnTo>
                <a:lnTo>
                  <a:pt x="79" y="403"/>
                </a:lnTo>
                <a:close/>
                <a:moveTo>
                  <a:pt x="86" y="423"/>
                </a:moveTo>
                <a:lnTo>
                  <a:pt x="86" y="423"/>
                </a:lnTo>
                <a:lnTo>
                  <a:pt x="86" y="425"/>
                </a:lnTo>
                <a:lnTo>
                  <a:pt x="85" y="427"/>
                </a:lnTo>
                <a:lnTo>
                  <a:pt x="83" y="427"/>
                </a:lnTo>
                <a:lnTo>
                  <a:pt x="83" y="427"/>
                </a:lnTo>
                <a:lnTo>
                  <a:pt x="85" y="427"/>
                </a:lnTo>
                <a:lnTo>
                  <a:pt x="85" y="425"/>
                </a:lnTo>
                <a:lnTo>
                  <a:pt x="85" y="424"/>
                </a:lnTo>
                <a:lnTo>
                  <a:pt x="86" y="423"/>
                </a:lnTo>
                <a:lnTo>
                  <a:pt x="86" y="423"/>
                </a:lnTo>
                <a:close/>
                <a:moveTo>
                  <a:pt x="85" y="409"/>
                </a:moveTo>
                <a:lnTo>
                  <a:pt x="85" y="409"/>
                </a:lnTo>
                <a:lnTo>
                  <a:pt x="85" y="410"/>
                </a:lnTo>
                <a:lnTo>
                  <a:pt x="85" y="412"/>
                </a:lnTo>
                <a:lnTo>
                  <a:pt x="83" y="414"/>
                </a:lnTo>
                <a:lnTo>
                  <a:pt x="83" y="414"/>
                </a:lnTo>
                <a:lnTo>
                  <a:pt x="83" y="415"/>
                </a:lnTo>
                <a:lnTo>
                  <a:pt x="83" y="417"/>
                </a:lnTo>
                <a:lnTo>
                  <a:pt x="83" y="417"/>
                </a:lnTo>
                <a:lnTo>
                  <a:pt x="82" y="415"/>
                </a:lnTo>
                <a:lnTo>
                  <a:pt x="83" y="413"/>
                </a:lnTo>
                <a:lnTo>
                  <a:pt x="85" y="409"/>
                </a:lnTo>
                <a:lnTo>
                  <a:pt x="85" y="409"/>
                </a:lnTo>
                <a:close/>
                <a:moveTo>
                  <a:pt x="81" y="423"/>
                </a:moveTo>
                <a:lnTo>
                  <a:pt x="81" y="423"/>
                </a:lnTo>
                <a:lnTo>
                  <a:pt x="82" y="424"/>
                </a:lnTo>
                <a:lnTo>
                  <a:pt x="81" y="425"/>
                </a:lnTo>
                <a:lnTo>
                  <a:pt x="81" y="425"/>
                </a:lnTo>
                <a:lnTo>
                  <a:pt x="82" y="427"/>
                </a:lnTo>
                <a:lnTo>
                  <a:pt x="82" y="427"/>
                </a:lnTo>
                <a:lnTo>
                  <a:pt x="82" y="428"/>
                </a:lnTo>
                <a:lnTo>
                  <a:pt x="82" y="428"/>
                </a:lnTo>
                <a:lnTo>
                  <a:pt x="82" y="428"/>
                </a:lnTo>
                <a:lnTo>
                  <a:pt x="83" y="429"/>
                </a:lnTo>
                <a:lnTo>
                  <a:pt x="83" y="430"/>
                </a:lnTo>
                <a:lnTo>
                  <a:pt x="83" y="432"/>
                </a:lnTo>
                <a:lnTo>
                  <a:pt x="83" y="432"/>
                </a:lnTo>
                <a:lnTo>
                  <a:pt x="83" y="432"/>
                </a:lnTo>
                <a:lnTo>
                  <a:pt x="82" y="432"/>
                </a:lnTo>
                <a:lnTo>
                  <a:pt x="82" y="429"/>
                </a:lnTo>
                <a:lnTo>
                  <a:pt x="82" y="429"/>
                </a:lnTo>
                <a:lnTo>
                  <a:pt x="81" y="429"/>
                </a:lnTo>
                <a:lnTo>
                  <a:pt x="80" y="429"/>
                </a:lnTo>
                <a:lnTo>
                  <a:pt x="80" y="430"/>
                </a:lnTo>
                <a:lnTo>
                  <a:pt x="80" y="430"/>
                </a:lnTo>
                <a:lnTo>
                  <a:pt x="79" y="429"/>
                </a:lnTo>
                <a:lnTo>
                  <a:pt x="80" y="429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5"/>
                </a:lnTo>
                <a:lnTo>
                  <a:pt x="80" y="423"/>
                </a:lnTo>
                <a:lnTo>
                  <a:pt x="80" y="423"/>
                </a:lnTo>
                <a:lnTo>
                  <a:pt x="81" y="423"/>
                </a:lnTo>
                <a:lnTo>
                  <a:pt x="81" y="423"/>
                </a:lnTo>
                <a:close/>
                <a:moveTo>
                  <a:pt x="81" y="457"/>
                </a:moveTo>
                <a:lnTo>
                  <a:pt x="81" y="457"/>
                </a:lnTo>
                <a:lnTo>
                  <a:pt x="82" y="459"/>
                </a:lnTo>
                <a:lnTo>
                  <a:pt x="82" y="462"/>
                </a:lnTo>
                <a:lnTo>
                  <a:pt x="82" y="464"/>
                </a:lnTo>
                <a:lnTo>
                  <a:pt x="82" y="464"/>
                </a:lnTo>
                <a:lnTo>
                  <a:pt x="81" y="464"/>
                </a:lnTo>
                <a:lnTo>
                  <a:pt x="81" y="465"/>
                </a:lnTo>
                <a:lnTo>
                  <a:pt x="81" y="465"/>
                </a:lnTo>
                <a:lnTo>
                  <a:pt x="80" y="464"/>
                </a:lnTo>
                <a:lnTo>
                  <a:pt x="79" y="462"/>
                </a:lnTo>
                <a:lnTo>
                  <a:pt x="80" y="460"/>
                </a:lnTo>
                <a:lnTo>
                  <a:pt x="81" y="458"/>
                </a:lnTo>
                <a:lnTo>
                  <a:pt x="81" y="458"/>
                </a:lnTo>
                <a:lnTo>
                  <a:pt x="79" y="459"/>
                </a:lnTo>
                <a:lnTo>
                  <a:pt x="77" y="458"/>
                </a:lnTo>
                <a:lnTo>
                  <a:pt x="77" y="458"/>
                </a:lnTo>
                <a:lnTo>
                  <a:pt x="77" y="464"/>
                </a:lnTo>
                <a:lnTo>
                  <a:pt x="76" y="467"/>
                </a:lnTo>
                <a:lnTo>
                  <a:pt x="75" y="468"/>
                </a:lnTo>
                <a:lnTo>
                  <a:pt x="75" y="468"/>
                </a:lnTo>
                <a:lnTo>
                  <a:pt x="75" y="465"/>
                </a:lnTo>
                <a:lnTo>
                  <a:pt x="76" y="462"/>
                </a:lnTo>
                <a:lnTo>
                  <a:pt x="76" y="462"/>
                </a:lnTo>
                <a:lnTo>
                  <a:pt x="75" y="462"/>
                </a:lnTo>
                <a:lnTo>
                  <a:pt x="75" y="460"/>
                </a:lnTo>
                <a:lnTo>
                  <a:pt x="75" y="462"/>
                </a:lnTo>
                <a:lnTo>
                  <a:pt x="75" y="462"/>
                </a:lnTo>
                <a:lnTo>
                  <a:pt x="74" y="458"/>
                </a:lnTo>
                <a:lnTo>
                  <a:pt x="74" y="454"/>
                </a:lnTo>
                <a:lnTo>
                  <a:pt x="75" y="450"/>
                </a:lnTo>
                <a:lnTo>
                  <a:pt x="74" y="448"/>
                </a:lnTo>
                <a:lnTo>
                  <a:pt x="74" y="448"/>
                </a:lnTo>
                <a:lnTo>
                  <a:pt x="75" y="449"/>
                </a:lnTo>
                <a:lnTo>
                  <a:pt x="76" y="450"/>
                </a:lnTo>
                <a:lnTo>
                  <a:pt x="76" y="453"/>
                </a:lnTo>
                <a:lnTo>
                  <a:pt x="76" y="453"/>
                </a:lnTo>
                <a:lnTo>
                  <a:pt x="77" y="453"/>
                </a:lnTo>
                <a:lnTo>
                  <a:pt x="77" y="453"/>
                </a:lnTo>
                <a:lnTo>
                  <a:pt x="79" y="452"/>
                </a:lnTo>
                <a:lnTo>
                  <a:pt x="77" y="450"/>
                </a:lnTo>
                <a:lnTo>
                  <a:pt x="77" y="450"/>
                </a:lnTo>
                <a:lnTo>
                  <a:pt x="79" y="450"/>
                </a:lnTo>
                <a:lnTo>
                  <a:pt x="79" y="452"/>
                </a:lnTo>
                <a:lnTo>
                  <a:pt x="79" y="454"/>
                </a:lnTo>
                <a:lnTo>
                  <a:pt x="79" y="454"/>
                </a:lnTo>
                <a:lnTo>
                  <a:pt x="77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7"/>
                </a:lnTo>
                <a:lnTo>
                  <a:pt x="75" y="459"/>
                </a:lnTo>
                <a:lnTo>
                  <a:pt x="75" y="459"/>
                </a:lnTo>
                <a:lnTo>
                  <a:pt x="76" y="459"/>
                </a:lnTo>
                <a:lnTo>
                  <a:pt x="76" y="458"/>
                </a:lnTo>
                <a:lnTo>
                  <a:pt x="77" y="457"/>
                </a:lnTo>
                <a:lnTo>
                  <a:pt x="77" y="457"/>
                </a:lnTo>
                <a:lnTo>
                  <a:pt x="79" y="458"/>
                </a:lnTo>
                <a:lnTo>
                  <a:pt x="79" y="458"/>
                </a:lnTo>
                <a:lnTo>
                  <a:pt x="79" y="457"/>
                </a:lnTo>
                <a:lnTo>
                  <a:pt x="79" y="455"/>
                </a:lnTo>
                <a:lnTo>
                  <a:pt x="80" y="455"/>
                </a:lnTo>
                <a:lnTo>
                  <a:pt x="80" y="455"/>
                </a:lnTo>
                <a:lnTo>
                  <a:pt x="80" y="457"/>
                </a:lnTo>
                <a:lnTo>
                  <a:pt x="81" y="457"/>
                </a:lnTo>
                <a:lnTo>
                  <a:pt x="81" y="457"/>
                </a:lnTo>
                <a:close/>
                <a:moveTo>
                  <a:pt x="89" y="423"/>
                </a:moveTo>
                <a:lnTo>
                  <a:pt x="89" y="423"/>
                </a:lnTo>
                <a:lnTo>
                  <a:pt x="91" y="427"/>
                </a:lnTo>
                <a:lnTo>
                  <a:pt x="93" y="429"/>
                </a:lnTo>
                <a:lnTo>
                  <a:pt x="93" y="429"/>
                </a:lnTo>
                <a:lnTo>
                  <a:pt x="92" y="430"/>
                </a:lnTo>
                <a:lnTo>
                  <a:pt x="92" y="432"/>
                </a:lnTo>
                <a:lnTo>
                  <a:pt x="92" y="432"/>
                </a:lnTo>
                <a:lnTo>
                  <a:pt x="94" y="438"/>
                </a:lnTo>
                <a:lnTo>
                  <a:pt x="95" y="447"/>
                </a:lnTo>
                <a:lnTo>
                  <a:pt x="95" y="447"/>
                </a:lnTo>
                <a:lnTo>
                  <a:pt x="94" y="448"/>
                </a:lnTo>
                <a:lnTo>
                  <a:pt x="93" y="449"/>
                </a:lnTo>
                <a:lnTo>
                  <a:pt x="93" y="449"/>
                </a:lnTo>
                <a:lnTo>
                  <a:pt x="92" y="449"/>
                </a:lnTo>
                <a:lnTo>
                  <a:pt x="92" y="448"/>
                </a:lnTo>
                <a:lnTo>
                  <a:pt x="91" y="447"/>
                </a:lnTo>
                <a:lnTo>
                  <a:pt x="89" y="448"/>
                </a:lnTo>
                <a:lnTo>
                  <a:pt x="89" y="448"/>
                </a:lnTo>
                <a:lnTo>
                  <a:pt x="89" y="445"/>
                </a:lnTo>
                <a:lnTo>
                  <a:pt x="88" y="443"/>
                </a:lnTo>
                <a:lnTo>
                  <a:pt x="88" y="443"/>
                </a:lnTo>
                <a:lnTo>
                  <a:pt x="87" y="443"/>
                </a:lnTo>
                <a:lnTo>
                  <a:pt x="87" y="444"/>
                </a:lnTo>
                <a:lnTo>
                  <a:pt x="87" y="449"/>
                </a:lnTo>
                <a:lnTo>
                  <a:pt x="87" y="449"/>
                </a:lnTo>
                <a:lnTo>
                  <a:pt x="85" y="448"/>
                </a:lnTo>
                <a:lnTo>
                  <a:pt x="85" y="448"/>
                </a:lnTo>
                <a:lnTo>
                  <a:pt x="86" y="445"/>
                </a:lnTo>
                <a:lnTo>
                  <a:pt x="86" y="443"/>
                </a:lnTo>
                <a:lnTo>
                  <a:pt x="86" y="437"/>
                </a:lnTo>
                <a:lnTo>
                  <a:pt x="86" y="437"/>
                </a:lnTo>
                <a:lnTo>
                  <a:pt x="87" y="437"/>
                </a:lnTo>
                <a:lnTo>
                  <a:pt x="87" y="438"/>
                </a:lnTo>
                <a:lnTo>
                  <a:pt x="87" y="438"/>
                </a:lnTo>
                <a:lnTo>
                  <a:pt x="88" y="440"/>
                </a:lnTo>
                <a:lnTo>
                  <a:pt x="89" y="440"/>
                </a:lnTo>
                <a:lnTo>
                  <a:pt x="89" y="440"/>
                </a:lnTo>
                <a:lnTo>
                  <a:pt x="91" y="439"/>
                </a:lnTo>
                <a:lnTo>
                  <a:pt x="89" y="439"/>
                </a:lnTo>
                <a:lnTo>
                  <a:pt x="88" y="438"/>
                </a:lnTo>
                <a:lnTo>
                  <a:pt x="88" y="438"/>
                </a:lnTo>
                <a:lnTo>
                  <a:pt x="89" y="432"/>
                </a:lnTo>
                <a:lnTo>
                  <a:pt x="89" y="428"/>
                </a:lnTo>
                <a:lnTo>
                  <a:pt x="88" y="425"/>
                </a:lnTo>
                <a:lnTo>
                  <a:pt x="88" y="425"/>
                </a:lnTo>
                <a:lnTo>
                  <a:pt x="89" y="424"/>
                </a:lnTo>
                <a:lnTo>
                  <a:pt x="89" y="423"/>
                </a:lnTo>
                <a:lnTo>
                  <a:pt x="89" y="423"/>
                </a:lnTo>
                <a:close/>
                <a:moveTo>
                  <a:pt x="91" y="434"/>
                </a:moveTo>
                <a:lnTo>
                  <a:pt x="91" y="434"/>
                </a:lnTo>
                <a:lnTo>
                  <a:pt x="89" y="435"/>
                </a:lnTo>
                <a:lnTo>
                  <a:pt x="89" y="437"/>
                </a:lnTo>
                <a:lnTo>
                  <a:pt x="89" y="437"/>
                </a:lnTo>
                <a:lnTo>
                  <a:pt x="91" y="435"/>
                </a:lnTo>
                <a:lnTo>
                  <a:pt x="91" y="435"/>
                </a:lnTo>
                <a:lnTo>
                  <a:pt x="92" y="432"/>
                </a:lnTo>
                <a:lnTo>
                  <a:pt x="92" y="432"/>
                </a:lnTo>
                <a:lnTo>
                  <a:pt x="91" y="430"/>
                </a:lnTo>
                <a:lnTo>
                  <a:pt x="91" y="430"/>
                </a:lnTo>
                <a:lnTo>
                  <a:pt x="91" y="434"/>
                </a:lnTo>
                <a:lnTo>
                  <a:pt x="91" y="434"/>
                </a:lnTo>
                <a:close/>
                <a:moveTo>
                  <a:pt x="82" y="450"/>
                </a:moveTo>
                <a:lnTo>
                  <a:pt x="82" y="450"/>
                </a:lnTo>
                <a:lnTo>
                  <a:pt x="82" y="450"/>
                </a:lnTo>
                <a:lnTo>
                  <a:pt x="81" y="449"/>
                </a:lnTo>
                <a:lnTo>
                  <a:pt x="81" y="449"/>
                </a:lnTo>
                <a:lnTo>
                  <a:pt x="81" y="450"/>
                </a:lnTo>
                <a:lnTo>
                  <a:pt x="81" y="452"/>
                </a:lnTo>
                <a:lnTo>
                  <a:pt x="81" y="453"/>
                </a:lnTo>
                <a:lnTo>
                  <a:pt x="81" y="453"/>
                </a:lnTo>
                <a:lnTo>
                  <a:pt x="81" y="453"/>
                </a:lnTo>
                <a:lnTo>
                  <a:pt x="81" y="452"/>
                </a:lnTo>
                <a:lnTo>
                  <a:pt x="81" y="452"/>
                </a:lnTo>
                <a:lnTo>
                  <a:pt x="83" y="453"/>
                </a:lnTo>
                <a:lnTo>
                  <a:pt x="83" y="450"/>
                </a:lnTo>
                <a:lnTo>
                  <a:pt x="83" y="450"/>
                </a:lnTo>
                <a:lnTo>
                  <a:pt x="85" y="453"/>
                </a:lnTo>
                <a:lnTo>
                  <a:pt x="83" y="454"/>
                </a:lnTo>
                <a:lnTo>
                  <a:pt x="83" y="454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3" y="458"/>
                </a:lnTo>
                <a:lnTo>
                  <a:pt x="83" y="458"/>
                </a:lnTo>
                <a:lnTo>
                  <a:pt x="82" y="457"/>
                </a:lnTo>
                <a:lnTo>
                  <a:pt x="82" y="455"/>
                </a:lnTo>
                <a:lnTo>
                  <a:pt x="82" y="455"/>
                </a:lnTo>
                <a:lnTo>
                  <a:pt x="80" y="453"/>
                </a:lnTo>
                <a:lnTo>
                  <a:pt x="79" y="448"/>
                </a:lnTo>
                <a:lnTo>
                  <a:pt x="79" y="448"/>
                </a:lnTo>
                <a:lnTo>
                  <a:pt x="81" y="448"/>
                </a:lnTo>
                <a:lnTo>
                  <a:pt x="81" y="448"/>
                </a:lnTo>
                <a:lnTo>
                  <a:pt x="79" y="447"/>
                </a:lnTo>
                <a:lnTo>
                  <a:pt x="79" y="445"/>
                </a:lnTo>
                <a:lnTo>
                  <a:pt x="79" y="444"/>
                </a:lnTo>
                <a:lnTo>
                  <a:pt x="79" y="444"/>
                </a:lnTo>
                <a:lnTo>
                  <a:pt x="80" y="444"/>
                </a:lnTo>
                <a:lnTo>
                  <a:pt x="81" y="443"/>
                </a:lnTo>
                <a:lnTo>
                  <a:pt x="81" y="443"/>
                </a:lnTo>
                <a:lnTo>
                  <a:pt x="82" y="443"/>
                </a:lnTo>
                <a:lnTo>
                  <a:pt x="83" y="445"/>
                </a:lnTo>
                <a:lnTo>
                  <a:pt x="83" y="449"/>
                </a:lnTo>
                <a:lnTo>
                  <a:pt x="83" y="449"/>
                </a:lnTo>
                <a:lnTo>
                  <a:pt x="82" y="448"/>
                </a:lnTo>
                <a:lnTo>
                  <a:pt x="81" y="449"/>
                </a:lnTo>
                <a:lnTo>
                  <a:pt x="81" y="449"/>
                </a:lnTo>
                <a:lnTo>
                  <a:pt x="82" y="449"/>
                </a:lnTo>
                <a:lnTo>
                  <a:pt x="82" y="450"/>
                </a:lnTo>
                <a:lnTo>
                  <a:pt x="82" y="450"/>
                </a:lnTo>
                <a:close/>
                <a:moveTo>
                  <a:pt x="75" y="402"/>
                </a:moveTo>
                <a:lnTo>
                  <a:pt x="75" y="402"/>
                </a:lnTo>
                <a:lnTo>
                  <a:pt x="75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8"/>
                </a:lnTo>
                <a:lnTo>
                  <a:pt x="76" y="408"/>
                </a:lnTo>
                <a:lnTo>
                  <a:pt x="76" y="412"/>
                </a:lnTo>
                <a:lnTo>
                  <a:pt x="75" y="413"/>
                </a:lnTo>
                <a:lnTo>
                  <a:pt x="74" y="413"/>
                </a:lnTo>
                <a:lnTo>
                  <a:pt x="74" y="413"/>
                </a:lnTo>
                <a:lnTo>
                  <a:pt x="75" y="412"/>
                </a:lnTo>
                <a:lnTo>
                  <a:pt x="75" y="410"/>
                </a:lnTo>
                <a:lnTo>
                  <a:pt x="72" y="410"/>
                </a:lnTo>
                <a:lnTo>
                  <a:pt x="72" y="410"/>
                </a:lnTo>
                <a:lnTo>
                  <a:pt x="72" y="412"/>
                </a:lnTo>
                <a:lnTo>
                  <a:pt x="72" y="413"/>
                </a:lnTo>
                <a:lnTo>
                  <a:pt x="72" y="417"/>
                </a:lnTo>
                <a:lnTo>
                  <a:pt x="72" y="417"/>
                </a:lnTo>
                <a:lnTo>
                  <a:pt x="71" y="417"/>
                </a:lnTo>
                <a:lnTo>
                  <a:pt x="71" y="415"/>
                </a:lnTo>
                <a:lnTo>
                  <a:pt x="71" y="414"/>
                </a:lnTo>
                <a:lnTo>
                  <a:pt x="71" y="414"/>
                </a:lnTo>
                <a:lnTo>
                  <a:pt x="70" y="410"/>
                </a:lnTo>
                <a:lnTo>
                  <a:pt x="70" y="410"/>
                </a:lnTo>
                <a:lnTo>
                  <a:pt x="70" y="405"/>
                </a:lnTo>
                <a:lnTo>
                  <a:pt x="70" y="402"/>
                </a:lnTo>
                <a:lnTo>
                  <a:pt x="70" y="402"/>
                </a:lnTo>
                <a:lnTo>
                  <a:pt x="70" y="402"/>
                </a:lnTo>
                <a:lnTo>
                  <a:pt x="71" y="402"/>
                </a:lnTo>
                <a:lnTo>
                  <a:pt x="71" y="403"/>
                </a:lnTo>
                <a:lnTo>
                  <a:pt x="72" y="403"/>
                </a:lnTo>
                <a:lnTo>
                  <a:pt x="72" y="403"/>
                </a:lnTo>
                <a:lnTo>
                  <a:pt x="71" y="404"/>
                </a:lnTo>
                <a:lnTo>
                  <a:pt x="71" y="405"/>
                </a:lnTo>
                <a:lnTo>
                  <a:pt x="71" y="410"/>
                </a:lnTo>
                <a:lnTo>
                  <a:pt x="71" y="410"/>
                </a:lnTo>
                <a:lnTo>
                  <a:pt x="74" y="409"/>
                </a:lnTo>
                <a:lnTo>
                  <a:pt x="74" y="407"/>
                </a:lnTo>
                <a:lnTo>
                  <a:pt x="74" y="407"/>
                </a:lnTo>
                <a:lnTo>
                  <a:pt x="72" y="407"/>
                </a:lnTo>
                <a:lnTo>
                  <a:pt x="72" y="408"/>
                </a:lnTo>
                <a:lnTo>
                  <a:pt x="72" y="408"/>
                </a:lnTo>
                <a:lnTo>
                  <a:pt x="72" y="407"/>
                </a:lnTo>
                <a:lnTo>
                  <a:pt x="72" y="405"/>
                </a:lnTo>
                <a:lnTo>
                  <a:pt x="75" y="402"/>
                </a:lnTo>
                <a:lnTo>
                  <a:pt x="75" y="402"/>
                </a:lnTo>
                <a:close/>
                <a:moveTo>
                  <a:pt x="82" y="465"/>
                </a:moveTo>
                <a:lnTo>
                  <a:pt x="82" y="465"/>
                </a:lnTo>
                <a:lnTo>
                  <a:pt x="83" y="467"/>
                </a:lnTo>
                <a:lnTo>
                  <a:pt x="82" y="468"/>
                </a:lnTo>
                <a:lnTo>
                  <a:pt x="81" y="471"/>
                </a:lnTo>
                <a:lnTo>
                  <a:pt x="81" y="472"/>
                </a:lnTo>
                <a:lnTo>
                  <a:pt x="81" y="472"/>
                </a:lnTo>
                <a:lnTo>
                  <a:pt x="82" y="471"/>
                </a:lnTo>
                <a:lnTo>
                  <a:pt x="82" y="471"/>
                </a:lnTo>
                <a:lnTo>
                  <a:pt x="83" y="473"/>
                </a:lnTo>
                <a:lnTo>
                  <a:pt x="83" y="473"/>
                </a:lnTo>
                <a:lnTo>
                  <a:pt x="82" y="473"/>
                </a:lnTo>
                <a:lnTo>
                  <a:pt x="82" y="474"/>
                </a:lnTo>
                <a:lnTo>
                  <a:pt x="82" y="476"/>
                </a:lnTo>
                <a:lnTo>
                  <a:pt x="81" y="477"/>
                </a:lnTo>
                <a:lnTo>
                  <a:pt x="81" y="477"/>
                </a:lnTo>
                <a:lnTo>
                  <a:pt x="80" y="476"/>
                </a:lnTo>
                <a:lnTo>
                  <a:pt x="79" y="476"/>
                </a:lnTo>
                <a:lnTo>
                  <a:pt x="79" y="477"/>
                </a:lnTo>
                <a:lnTo>
                  <a:pt x="79" y="477"/>
                </a:lnTo>
                <a:lnTo>
                  <a:pt x="77" y="476"/>
                </a:lnTo>
                <a:lnTo>
                  <a:pt x="77" y="474"/>
                </a:lnTo>
                <a:lnTo>
                  <a:pt x="79" y="472"/>
                </a:lnTo>
                <a:lnTo>
                  <a:pt x="79" y="472"/>
                </a:lnTo>
                <a:lnTo>
                  <a:pt x="80" y="474"/>
                </a:lnTo>
                <a:lnTo>
                  <a:pt x="80" y="474"/>
                </a:lnTo>
                <a:lnTo>
                  <a:pt x="81" y="474"/>
                </a:lnTo>
                <a:lnTo>
                  <a:pt x="81" y="474"/>
                </a:lnTo>
                <a:lnTo>
                  <a:pt x="81" y="474"/>
                </a:lnTo>
                <a:lnTo>
                  <a:pt x="80" y="474"/>
                </a:lnTo>
                <a:lnTo>
                  <a:pt x="80" y="469"/>
                </a:lnTo>
                <a:lnTo>
                  <a:pt x="80" y="469"/>
                </a:lnTo>
                <a:lnTo>
                  <a:pt x="79" y="469"/>
                </a:lnTo>
                <a:lnTo>
                  <a:pt x="79" y="469"/>
                </a:lnTo>
                <a:lnTo>
                  <a:pt x="77" y="468"/>
                </a:lnTo>
                <a:lnTo>
                  <a:pt x="77" y="468"/>
                </a:lnTo>
                <a:lnTo>
                  <a:pt x="80" y="468"/>
                </a:lnTo>
                <a:lnTo>
                  <a:pt x="81" y="468"/>
                </a:lnTo>
                <a:lnTo>
                  <a:pt x="82" y="468"/>
                </a:lnTo>
                <a:lnTo>
                  <a:pt x="82" y="465"/>
                </a:lnTo>
                <a:lnTo>
                  <a:pt x="82" y="46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81" y="382"/>
                </a:lnTo>
                <a:lnTo>
                  <a:pt x="81" y="380"/>
                </a:lnTo>
                <a:lnTo>
                  <a:pt x="81" y="380"/>
                </a:lnTo>
                <a:lnTo>
                  <a:pt x="82" y="380"/>
                </a:lnTo>
                <a:lnTo>
                  <a:pt x="82" y="382"/>
                </a:lnTo>
                <a:lnTo>
                  <a:pt x="81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50" y="24"/>
                </a:moveTo>
                <a:lnTo>
                  <a:pt x="50" y="24"/>
                </a:lnTo>
                <a:lnTo>
                  <a:pt x="50" y="23"/>
                </a:lnTo>
                <a:lnTo>
                  <a:pt x="50" y="20"/>
                </a:lnTo>
                <a:lnTo>
                  <a:pt x="50" y="16"/>
                </a:lnTo>
                <a:lnTo>
                  <a:pt x="50" y="16"/>
                </a:lnTo>
                <a:lnTo>
                  <a:pt x="50" y="18"/>
                </a:lnTo>
                <a:lnTo>
                  <a:pt x="50" y="19"/>
                </a:lnTo>
                <a:lnTo>
                  <a:pt x="50" y="24"/>
                </a:lnTo>
                <a:lnTo>
                  <a:pt x="50" y="24"/>
                </a:lnTo>
                <a:close/>
                <a:moveTo>
                  <a:pt x="80" y="383"/>
                </a:moveTo>
                <a:lnTo>
                  <a:pt x="80" y="383"/>
                </a:lnTo>
                <a:lnTo>
                  <a:pt x="81" y="385"/>
                </a:lnTo>
                <a:lnTo>
                  <a:pt x="82" y="387"/>
                </a:lnTo>
                <a:lnTo>
                  <a:pt x="82" y="387"/>
                </a:lnTo>
                <a:lnTo>
                  <a:pt x="82" y="389"/>
                </a:lnTo>
                <a:lnTo>
                  <a:pt x="81" y="390"/>
                </a:lnTo>
                <a:lnTo>
                  <a:pt x="81" y="390"/>
                </a:lnTo>
                <a:lnTo>
                  <a:pt x="81" y="390"/>
                </a:lnTo>
                <a:lnTo>
                  <a:pt x="81" y="388"/>
                </a:lnTo>
                <a:lnTo>
                  <a:pt x="81" y="385"/>
                </a:lnTo>
                <a:lnTo>
                  <a:pt x="81" y="385"/>
                </a:lnTo>
                <a:lnTo>
                  <a:pt x="80" y="385"/>
                </a:lnTo>
                <a:lnTo>
                  <a:pt x="80" y="387"/>
                </a:lnTo>
                <a:lnTo>
                  <a:pt x="80" y="387"/>
                </a:lnTo>
                <a:lnTo>
                  <a:pt x="79" y="385"/>
                </a:lnTo>
                <a:lnTo>
                  <a:pt x="80" y="383"/>
                </a:lnTo>
                <a:lnTo>
                  <a:pt x="80" y="383"/>
                </a:lnTo>
                <a:close/>
                <a:moveTo>
                  <a:pt x="79" y="15"/>
                </a:moveTo>
                <a:lnTo>
                  <a:pt x="79" y="15"/>
                </a:lnTo>
                <a:lnTo>
                  <a:pt x="80" y="15"/>
                </a:lnTo>
                <a:lnTo>
                  <a:pt x="80" y="18"/>
                </a:lnTo>
                <a:lnTo>
                  <a:pt x="80" y="18"/>
                </a:lnTo>
                <a:lnTo>
                  <a:pt x="81" y="16"/>
                </a:lnTo>
                <a:lnTo>
                  <a:pt x="82" y="18"/>
                </a:lnTo>
                <a:lnTo>
                  <a:pt x="82" y="18"/>
                </a:lnTo>
                <a:lnTo>
                  <a:pt x="83" y="20"/>
                </a:lnTo>
                <a:lnTo>
                  <a:pt x="83" y="24"/>
                </a:lnTo>
                <a:lnTo>
                  <a:pt x="83" y="24"/>
                </a:lnTo>
                <a:lnTo>
                  <a:pt x="85" y="36"/>
                </a:lnTo>
                <a:lnTo>
                  <a:pt x="85" y="36"/>
                </a:lnTo>
                <a:lnTo>
                  <a:pt x="85" y="38"/>
                </a:lnTo>
                <a:lnTo>
                  <a:pt x="85" y="38"/>
                </a:lnTo>
                <a:lnTo>
                  <a:pt x="85" y="48"/>
                </a:lnTo>
                <a:lnTo>
                  <a:pt x="86" y="56"/>
                </a:lnTo>
                <a:lnTo>
                  <a:pt x="86" y="56"/>
                </a:lnTo>
                <a:lnTo>
                  <a:pt x="86" y="60"/>
                </a:lnTo>
                <a:lnTo>
                  <a:pt x="86" y="60"/>
                </a:lnTo>
                <a:lnTo>
                  <a:pt x="87" y="63"/>
                </a:lnTo>
                <a:lnTo>
                  <a:pt x="87" y="63"/>
                </a:lnTo>
                <a:lnTo>
                  <a:pt x="86" y="65"/>
                </a:lnTo>
                <a:lnTo>
                  <a:pt x="86" y="65"/>
                </a:lnTo>
                <a:lnTo>
                  <a:pt x="87" y="73"/>
                </a:lnTo>
                <a:lnTo>
                  <a:pt x="86" y="79"/>
                </a:lnTo>
                <a:lnTo>
                  <a:pt x="86" y="79"/>
                </a:lnTo>
                <a:lnTo>
                  <a:pt x="85" y="79"/>
                </a:lnTo>
                <a:lnTo>
                  <a:pt x="83" y="80"/>
                </a:lnTo>
                <a:lnTo>
                  <a:pt x="83" y="80"/>
                </a:lnTo>
                <a:lnTo>
                  <a:pt x="85" y="80"/>
                </a:lnTo>
                <a:lnTo>
                  <a:pt x="85" y="80"/>
                </a:lnTo>
                <a:lnTo>
                  <a:pt x="86" y="80"/>
                </a:lnTo>
                <a:lnTo>
                  <a:pt x="86" y="80"/>
                </a:lnTo>
                <a:lnTo>
                  <a:pt x="87" y="85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7" y="90"/>
                </a:lnTo>
                <a:lnTo>
                  <a:pt x="87" y="90"/>
                </a:lnTo>
                <a:lnTo>
                  <a:pt x="88" y="93"/>
                </a:lnTo>
                <a:lnTo>
                  <a:pt x="88" y="94"/>
                </a:lnTo>
                <a:lnTo>
                  <a:pt x="87" y="95"/>
                </a:lnTo>
                <a:lnTo>
                  <a:pt x="87" y="95"/>
                </a:lnTo>
                <a:lnTo>
                  <a:pt x="89" y="95"/>
                </a:lnTo>
                <a:lnTo>
                  <a:pt x="89" y="95"/>
                </a:lnTo>
                <a:lnTo>
                  <a:pt x="89" y="96"/>
                </a:lnTo>
                <a:lnTo>
                  <a:pt x="89" y="98"/>
                </a:lnTo>
                <a:lnTo>
                  <a:pt x="89" y="98"/>
                </a:lnTo>
                <a:lnTo>
                  <a:pt x="91" y="96"/>
                </a:lnTo>
                <a:lnTo>
                  <a:pt x="93" y="95"/>
                </a:lnTo>
                <a:lnTo>
                  <a:pt x="93" y="95"/>
                </a:lnTo>
                <a:lnTo>
                  <a:pt x="91" y="95"/>
                </a:lnTo>
                <a:lnTo>
                  <a:pt x="89" y="94"/>
                </a:lnTo>
                <a:lnTo>
                  <a:pt x="89" y="94"/>
                </a:lnTo>
                <a:lnTo>
                  <a:pt x="89" y="93"/>
                </a:lnTo>
                <a:lnTo>
                  <a:pt x="89" y="90"/>
                </a:lnTo>
                <a:lnTo>
                  <a:pt x="92" y="90"/>
                </a:lnTo>
                <a:lnTo>
                  <a:pt x="92" y="90"/>
                </a:lnTo>
                <a:lnTo>
                  <a:pt x="92" y="89"/>
                </a:lnTo>
                <a:lnTo>
                  <a:pt x="91" y="89"/>
                </a:lnTo>
                <a:lnTo>
                  <a:pt x="89" y="88"/>
                </a:lnTo>
                <a:lnTo>
                  <a:pt x="88" y="86"/>
                </a:lnTo>
                <a:lnTo>
                  <a:pt x="88" y="86"/>
                </a:lnTo>
                <a:lnTo>
                  <a:pt x="91" y="88"/>
                </a:lnTo>
                <a:lnTo>
                  <a:pt x="91" y="88"/>
                </a:lnTo>
                <a:lnTo>
                  <a:pt x="91" y="86"/>
                </a:lnTo>
                <a:lnTo>
                  <a:pt x="91" y="85"/>
                </a:lnTo>
                <a:lnTo>
                  <a:pt x="89" y="84"/>
                </a:lnTo>
                <a:lnTo>
                  <a:pt x="91" y="83"/>
                </a:lnTo>
                <a:lnTo>
                  <a:pt x="91" y="83"/>
                </a:lnTo>
                <a:lnTo>
                  <a:pt x="88" y="80"/>
                </a:lnTo>
                <a:lnTo>
                  <a:pt x="88" y="76"/>
                </a:lnTo>
                <a:lnTo>
                  <a:pt x="88" y="76"/>
                </a:lnTo>
                <a:lnTo>
                  <a:pt x="89" y="80"/>
                </a:lnTo>
                <a:lnTo>
                  <a:pt x="89" y="80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89" y="76"/>
                </a:lnTo>
                <a:lnTo>
                  <a:pt x="89" y="76"/>
                </a:lnTo>
                <a:lnTo>
                  <a:pt x="88" y="75"/>
                </a:lnTo>
                <a:lnTo>
                  <a:pt x="88" y="74"/>
                </a:lnTo>
                <a:lnTo>
                  <a:pt x="89" y="73"/>
                </a:lnTo>
                <a:lnTo>
                  <a:pt x="89" y="73"/>
                </a:lnTo>
                <a:lnTo>
                  <a:pt x="89" y="73"/>
                </a:lnTo>
                <a:lnTo>
                  <a:pt x="89" y="74"/>
                </a:lnTo>
                <a:lnTo>
                  <a:pt x="89" y="75"/>
                </a:lnTo>
                <a:lnTo>
                  <a:pt x="89" y="75"/>
                </a:lnTo>
                <a:lnTo>
                  <a:pt x="91" y="75"/>
                </a:lnTo>
                <a:lnTo>
                  <a:pt x="92" y="76"/>
                </a:lnTo>
                <a:lnTo>
                  <a:pt x="92" y="76"/>
                </a:lnTo>
                <a:lnTo>
                  <a:pt x="93" y="75"/>
                </a:lnTo>
                <a:lnTo>
                  <a:pt x="93" y="73"/>
                </a:lnTo>
                <a:lnTo>
                  <a:pt x="93" y="70"/>
                </a:lnTo>
                <a:lnTo>
                  <a:pt x="93" y="70"/>
                </a:lnTo>
                <a:lnTo>
                  <a:pt x="92" y="70"/>
                </a:lnTo>
                <a:lnTo>
                  <a:pt x="92" y="71"/>
                </a:lnTo>
                <a:lnTo>
                  <a:pt x="92" y="73"/>
                </a:lnTo>
                <a:lnTo>
                  <a:pt x="92" y="73"/>
                </a:lnTo>
                <a:lnTo>
                  <a:pt x="92" y="73"/>
                </a:lnTo>
                <a:lnTo>
                  <a:pt x="91" y="73"/>
                </a:lnTo>
                <a:lnTo>
                  <a:pt x="89" y="73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92" y="70"/>
                </a:lnTo>
                <a:lnTo>
                  <a:pt x="92" y="70"/>
                </a:lnTo>
                <a:lnTo>
                  <a:pt x="93" y="69"/>
                </a:lnTo>
                <a:lnTo>
                  <a:pt x="94" y="66"/>
                </a:lnTo>
                <a:lnTo>
                  <a:pt x="94" y="66"/>
                </a:lnTo>
                <a:lnTo>
                  <a:pt x="97" y="68"/>
                </a:lnTo>
                <a:lnTo>
                  <a:pt x="97" y="68"/>
                </a:lnTo>
                <a:lnTo>
                  <a:pt x="95" y="69"/>
                </a:lnTo>
                <a:lnTo>
                  <a:pt x="95" y="69"/>
                </a:lnTo>
                <a:lnTo>
                  <a:pt x="97" y="69"/>
                </a:lnTo>
                <a:lnTo>
                  <a:pt x="97" y="69"/>
                </a:lnTo>
                <a:lnTo>
                  <a:pt x="98" y="69"/>
                </a:lnTo>
                <a:lnTo>
                  <a:pt x="99" y="69"/>
                </a:lnTo>
                <a:lnTo>
                  <a:pt x="99" y="69"/>
                </a:lnTo>
                <a:lnTo>
                  <a:pt x="99" y="69"/>
                </a:lnTo>
                <a:lnTo>
                  <a:pt x="99" y="70"/>
                </a:lnTo>
                <a:lnTo>
                  <a:pt x="99" y="73"/>
                </a:lnTo>
                <a:lnTo>
                  <a:pt x="99" y="73"/>
                </a:lnTo>
                <a:lnTo>
                  <a:pt x="99" y="75"/>
                </a:lnTo>
                <a:lnTo>
                  <a:pt x="99" y="75"/>
                </a:lnTo>
                <a:lnTo>
                  <a:pt x="98" y="84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98" y="94"/>
                </a:lnTo>
                <a:lnTo>
                  <a:pt x="98" y="100"/>
                </a:lnTo>
                <a:lnTo>
                  <a:pt x="98" y="100"/>
                </a:lnTo>
                <a:lnTo>
                  <a:pt x="97" y="105"/>
                </a:lnTo>
                <a:lnTo>
                  <a:pt x="97" y="105"/>
                </a:lnTo>
                <a:lnTo>
                  <a:pt x="95" y="120"/>
                </a:lnTo>
                <a:lnTo>
                  <a:pt x="93" y="135"/>
                </a:lnTo>
                <a:lnTo>
                  <a:pt x="93" y="135"/>
                </a:lnTo>
                <a:lnTo>
                  <a:pt x="92" y="138"/>
                </a:lnTo>
                <a:lnTo>
                  <a:pt x="92" y="138"/>
                </a:lnTo>
                <a:lnTo>
                  <a:pt x="92" y="141"/>
                </a:lnTo>
                <a:lnTo>
                  <a:pt x="92" y="145"/>
                </a:lnTo>
                <a:lnTo>
                  <a:pt x="92" y="145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2" y="150"/>
                </a:lnTo>
                <a:lnTo>
                  <a:pt x="92" y="151"/>
                </a:lnTo>
                <a:lnTo>
                  <a:pt x="91" y="153"/>
                </a:lnTo>
                <a:lnTo>
                  <a:pt x="91" y="153"/>
                </a:lnTo>
                <a:lnTo>
                  <a:pt x="91" y="155"/>
                </a:lnTo>
                <a:lnTo>
                  <a:pt x="91" y="158"/>
                </a:lnTo>
                <a:lnTo>
                  <a:pt x="91" y="160"/>
                </a:lnTo>
                <a:lnTo>
                  <a:pt x="91" y="163"/>
                </a:lnTo>
                <a:lnTo>
                  <a:pt x="91" y="163"/>
                </a:lnTo>
                <a:lnTo>
                  <a:pt x="91" y="163"/>
                </a:lnTo>
                <a:lnTo>
                  <a:pt x="89" y="163"/>
                </a:lnTo>
                <a:lnTo>
                  <a:pt x="89" y="161"/>
                </a:lnTo>
                <a:lnTo>
                  <a:pt x="89" y="161"/>
                </a:lnTo>
                <a:lnTo>
                  <a:pt x="89" y="161"/>
                </a:lnTo>
                <a:lnTo>
                  <a:pt x="88" y="163"/>
                </a:lnTo>
                <a:lnTo>
                  <a:pt x="88" y="164"/>
                </a:lnTo>
                <a:lnTo>
                  <a:pt x="89" y="165"/>
                </a:lnTo>
                <a:lnTo>
                  <a:pt x="91" y="165"/>
                </a:lnTo>
                <a:lnTo>
                  <a:pt x="91" y="165"/>
                </a:lnTo>
                <a:lnTo>
                  <a:pt x="89" y="169"/>
                </a:lnTo>
                <a:lnTo>
                  <a:pt x="89" y="170"/>
                </a:lnTo>
                <a:lnTo>
                  <a:pt x="88" y="171"/>
                </a:lnTo>
                <a:lnTo>
                  <a:pt x="88" y="171"/>
                </a:lnTo>
                <a:lnTo>
                  <a:pt x="88" y="174"/>
                </a:lnTo>
                <a:lnTo>
                  <a:pt x="88" y="176"/>
                </a:lnTo>
                <a:lnTo>
                  <a:pt x="88" y="179"/>
                </a:lnTo>
                <a:lnTo>
                  <a:pt x="88" y="181"/>
                </a:lnTo>
                <a:lnTo>
                  <a:pt x="88" y="181"/>
                </a:lnTo>
                <a:lnTo>
                  <a:pt x="88" y="183"/>
                </a:lnTo>
                <a:lnTo>
                  <a:pt x="87" y="183"/>
                </a:lnTo>
                <a:lnTo>
                  <a:pt x="87" y="183"/>
                </a:lnTo>
                <a:lnTo>
                  <a:pt x="88" y="185"/>
                </a:lnTo>
                <a:lnTo>
                  <a:pt x="88" y="185"/>
                </a:lnTo>
                <a:lnTo>
                  <a:pt x="87" y="190"/>
                </a:lnTo>
                <a:lnTo>
                  <a:pt x="86" y="195"/>
                </a:lnTo>
                <a:lnTo>
                  <a:pt x="86" y="195"/>
                </a:lnTo>
                <a:lnTo>
                  <a:pt x="86" y="198"/>
                </a:lnTo>
                <a:lnTo>
                  <a:pt x="87" y="199"/>
                </a:lnTo>
                <a:lnTo>
                  <a:pt x="87" y="199"/>
                </a:lnTo>
                <a:lnTo>
                  <a:pt x="87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204"/>
                </a:lnTo>
                <a:lnTo>
                  <a:pt x="86" y="208"/>
                </a:lnTo>
                <a:lnTo>
                  <a:pt x="86" y="208"/>
                </a:lnTo>
                <a:lnTo>
                  <a:pt x="86" y="208"/>
                </a:lnTo>
                <a:lnTo>
                  <a:pt x="87" y="208"/>
                </a:lnTo>
                <a:lnTo>
                  <a:pt x="87" y="208"/>
                </a:lnTo>
                <a:lnTo>
                  <a:pt x="86" y="211"/>
                </a:lnTo>
                <a:lnTo>
                  <a:pt x="86" y="211"/>
                </a:lnTo>
                <a:lnTo>
                  <a:pt x="86" y="213"/>
                </a:lnTo>
                <a:lnTo>
                  <a:pt x="86" y="213"/>
                </a:lnTo>
                <a:lnTo>
                  <a:pt x="86" y="214"/>
                </a:lnTo>
                <a:lnTo>
                  <a:pt x="86" y="215"/>
                </a:lnTo>
                <a:lnTo>
                  <a:pt x="86" y="215"/>
                </a:lnTo>
                <a:lnTo>
                  <a:pt x="85" y="221"/>
                </a:lnTo>
                <a:lnTo>
                  <a:pt x="85" y="221"/>
                </a:lnTo>
                <a:lnTo>
                  <a:pt x="86" y="226"/>
                </a:lnTo>
                <a:lnTo>
                  <a:pt x="86" y="226"/>
                </a:lnTo>
                <a:lnTo>
                  <a:pt x="87" y="230"/>
                </a:lnTo>
                <a:lnTo>
                  <a:pt x="87" y="230"/>
                </a:lnTo>
                <a:lnTo>
                  <a:pt x="87" y="243"/>
                </a:lnTo>
                <a:lnTo>
                  <a:pt x="87" y="243"/>
                </a:lnTo>
                <a:lnTo>
                  <a:pt x="87" y="248"/>
                </a:lnTo>
                <a:lnTo>
                  <a:pt x="87" y="250"/>
                </a:lnTo>
                <a:lnTo>
                  <a:pt x="86" y="253"/>
                </a:lnTo>
                <a:lnTo>
                  <a:pt x="86" y="253"/>
                </a:lnTo>
                <a:lnTo>
                  <a:pt x="87" y="255"/>
                </a:lnTo>
                <a:lnTo>
                  <a:pt x="87" y="255"/>
                </a:lnTo>
                <a:lnTo>
                  <a:pt x="87" y="257"/>
                </a:lnTo>
                <a:lnTo>
                  <a:pt x="87" y="257"/>
                </a:lnTo>
                <a:lnTo>
                  <a:pt x="88" y="262"/>
                </a:lnTo>
                <a:lnTo>
                  <a:pt x="88" y="262"/>
                </a:lnTo>
                <a:lnTo>
                  <a:pt x="87" y="267"/>
                </a:lnTo>
                <a:lnTo>
                  <a:pt x="87" y="272"/>
                </a:lnTo>
                <a:lnTo>
                  <a:pt x="87" y="272"/>
                </a:lnTo>
                <a:lnTo>
                  <a:pt x="88" y="274"/>
                </a:lnTo>
                <a:lnTo>
                  <a:pt x="88" y="274"/>
                </a:lnTo>
                <a:lnTo>
                  <a:pt x="87" y="277"/>
                </a:lnTo>
                <a:lnTo>
                  <a:pt x="87" y="277"/>
                </a:lnTo>
                <a:lnTo>
                  <a:pt x="88" y="279"/>
                </a:lnTo>
                <a:lnTo>
                  <a:pt x="88" y="279"/>
                </a:lnTo>
                <a:lnTo>
                  <a:pt x="87" y="282"/>
                </a:lnTo>
                <a:lnTo>
                  <a:pt x="87" y="282"/>
                </a:lnTo>
                <a:lnTo>
                  <a:pt x="88" y="284"/>
                </a:lnTo>
                <a:lnTo>
                  <a:pt x="88" y="284"/>
                </a:lnTo>
                <a:lnTo>
                  <a:pt x="88" y="290"/>
                </a:lnTo>
                <a:lnTo>
                  <a:pt x="88" y="298"/>
                </a:lnTo>
                <a:lnTo>
                  <a:pt x="88" y="298"/>
                </a:lnTo>
                <a:lnTo>
                  <a:pt x="87" y="299"/>
                </a:lnTo>
                <a:lnTo>
                  <a:pt x="87" y="299"/>
                </a:lnTo>
                <a:lnTo>
                  <a:pt x="88" y="303"/>
                </a:lnTo>
                <a:lnTo>
                  <a:pt x="88" y="305"/>
                </a:lnTo>
                <a:lnTo>
                  <a:pt x="88" y="308"/>
                </a:lnTo>
                <a:lnTo>
                  <a:pt x="88" y="308"/>
                </a:lnTo>
                <a:lnTo>
                  <a:pt x="88" y="309"/>
                </a:lnTo>
                <a:lnTo>
                  <a:pt x="88" y="312"/>
                </a:lnTo>
                <a:lnTo>
                  <a:pt x="88" y="318"/>
                </a:lnTo>
                <a:lnTo>
                  <a:pt x="88" y="318"/>
                </a:lnTo>
                <a:lnTo>
                  <a:pt x="87" y="317"/>
                </a:lnTo>
                <a:lnTo>
                  <a:pt x="87" y="317"/>
                </a:lnTo>
                <a:lnTo>
                  <a:pt x="86" y="315"/>
                </a:lnTo>
                <a:lnTo>
                  <a:pt x="86" y="315"/>
                </a:lnTo>
                <a:lnTo>
                  <a:pt x="87" y="318"/>
                </a:lnTo>
                <a:lnTo>
                  <a:pt x="88" y="318"/>
                </a:lnTo>
                <a:lnTo>
                  <a:pt x="88" y="318"/>
                </a:lnTo>
                <a:lnTo>
                  <a:pt x="87" y="320"/>
                </a:lnTo>
                <a:lnTo>
                  <a:pt x="87" y="324"/>
                </a:lnTo>
                <a:lnTo>
                  <a:pt x="87" y="324"/>
                </a:lnTo>
                <a:lnTo>
                  <a:pt x="87" y="325"/>
                </a:lnTo>
                <a:lnTo>
                  <a:pt x="88" y="325"/>
                </a:lnTo>
                <a:lnTo>
                  <a:pt x="89" y="327"/>
                </a:lnTo>
                <a:lnTo>
                  <a:pt x="89" y="327"/>
                </a:lnTo>
                <a:lnTo>
                  <a:pt x="89" y="335"/>
                </a:lnTo>
                <a:lnTo>
                  <a:pt x="88" y="343"/>
                </a:lnTo>
                <a:lnTo>
                  <a:pt x="88" y="343"/>
                </a:lnTo>
                <a:lnTo>
                  <a:pt x="89" y="347"/>
                </a:lnTo>
                <a:lnTo>
                  <a:pt x="89" y="347"/>
                </a:lnTo>
                <a:lnTo>
                  <a:pt x="89" y="353"/>
                </a:lnTo>
                <a:lnTo>
                  <a:pt x="89" y="358"/>
                </a:lnTo>
                <a:lnTo>
                  <a:pt x="89" y="358"/>
                </a:lnTo>
                <a:lnTo>
                  <a:pt x="89" y="362"/>
                </a:lnTo>
                <a:lnTo>
                  <a:pt x="89" y="362"/>
                </a:lnTo>
                <a:lnTo>
                  <a:pt x="88" y="364"/>
                </a:lnTo>
                <a:lnTo>
                  <a:pt x="88" y="364"/>
                </a:lnTo>
                <a:lnTo>
                  <a:pt x="89" y="368"/>
                </a:lnTo>
                <a:lnTo>
                  <a:pt x="89" y="368"/>
                </a:lnTo>
                <a:lnTo>
                  <a:pt x="87" y="382"/>
                </a:lnTo>
                <a:lnTo>
                  <a:pt x="87" y="382"/>
                </a:lnTo>
                <a:lnTo>
                  <a:pt x="87" y="382"/>
                </a:lnTo>
                <a:lnTo>
                  <a:pt x="87" y="380"/>
                </a:lnTo>
                <a:lnTo>
                  <a:pt x="87" y="378"/>
                </a:lnTo>
                <a:lnTo>
                  <a:pt x="87" y="378"/>
                </a:lnTo>
                <a:lnTo>
                  <a:pt x="86" y="375"/>
                </a:lnTo>
                <a:lnTo>
                  <a:pt x="86" y="374"/>
                </a:lnTo>
                <a:lnTo>
                  <a:pt x="87" y="374"/>
                </a:lnTo>
                <a:lnTo>
                  <a:pt x="87" y="374"/>
                </a:lnTo>
                <a:lnTo>
                  <a:pt x="87" y="373"/>
                </a:lnTo>
                <a:lnTo>
                  <a:pt x="86" y="372"/>
                </a:lnTo>
                <a:lnTo>
                  <a:pt x="86" y="372"/>
                </a:lnTo>
                <a:lnTo>
                  <a:pt x="86" y="370"/>
                </a:lnTo>
                <a:lnTo>
                  <a:pt x="86" y="370"/>
                </a:lnTo>
                <a:lnTo>
                  <a:pt x="87" y="369"/>
                </a:lnTo>
                <a:lnTo>
                  <a:pt x="87" y="369"/>
                </a:lnTo>
                <a:lnTo>
                  <a:pt x="87" y="369"/>
                </a:lnTo>
                <a:lnTo>
                  <a:pt x="86" y="369"/>
                </a:lnTo>
                <a:lnTo>
                  <a:pt x="86" y="368"/>
                </a:lnTo>
                <a:lnTo>
                  <a:pt x="86" y="367"/>
                </a:lnTo>
                <a:lnTo>
                  <a:pt x="87" y="365"/>
                </a:lnTo>
                <a:lnTo>
                  <a:pt x="87" y="365"/>
                </a:lnTo>
                <a:lnTo>
                  <a:pt x="86" y="365"/>
                </a:lnTo>
                <a:lnTo>
                  <a:pt x="85" y="365"/>
                </a:lnTo>
                <a:lnTo>
                  <a:pt x="85" y="367"/>
                </a:lnTo>
                <a:lnTo>
                  <a:pt x="83" y="367"/>
                </a:lnTo>
                <a:lnTo>
                  <a:pt x="83" y="367"/>
                </a:lnTo>
                <a:lnTo>
                  <a:pt x="83" y="358"/>
                </a:lnTo>
                <a:lnTo>
                  <a:pt x="83" y="358"/>
                </a:lnTo>
                <a:lnTo>
                  <a:pt x="82" y="358"/>
                </a:lnTo>
                <a:lnTo>
                  <a:pt x="82" y="359"/>
                </a:lnTo>
                <a:lnTo>
                  <a:pt x="81" y="359"/>
                </a:lnTo>
                <a:lnTo>
                  <a:pt x="80" y="359"/>
                </a:lnTo>
                <a:lnTo>
                  <a:pt x="80" y="359"/>
                </a:lnTo>
                <a:lnTo>
                  <a:pt x="80" y="357"/>
                </a:lnTo>
                <a:lnTo>
                  <a:pt x="80" y="354"/>
                </a:lnTo>
                <a:lnTo>
                  <a:pt x="80" y="352"/>
                </a:lnTo>
                <a:lnTo>
                  <a:pt x="81" y="349"/>
                </a:lnTo>
                <a:lnTo>
                  <a:pt x="81" y="349"/>
                </a:lnTo>
                <a:lnTo>
                  <a:pt x="80" y="348"/>
                </a:lnTo>
                <a:lnTo>
                  <a:pt x="79" y="349"/>
                </a:lnTo>
                <a:lnTo>
                  <a:pt x="79" y="349"/>
                </a:lnTo>
                <a:lnTo>
                  <a:pt x="79" y="348"/>
                </a:lnTo>
                <a:lnTo>
                  <a:pt x="79" y="347"/>
                </a:lnTo>
                <a:lnTo>
                  <a:pt x="80" y="347"/>
                </a:lnTo>
                <a:lnTo>
                  <a:pt x="79" y="347"/>
                </a:lnTo>
                <a:lnTo>
                  <a:pt x="79" y="347"/>
                </a:lnTo>
                <a:lnTo>
                  <a:pt x="80" y="345"/>
                </a:lnTo>
                <a:lnTo>
                  <a:pt x="80" y="347"/>
                </a:lnTo>
                <a:lnTo>
                  <a:pt x="81" y="347"/>
                </a:lnTo>
                <a:lnTo>
                  <a:pt x="81" y="347"/>
                </a:lnTo>
                <a:lnTo>
                  <a:pt x="80" y="342"/>
                </a:lnTo>
                <a:lnTo>
                  <a:pt x="80" y="335"/>
                </a:lnTo>
                <a:lnTo>
                  <a:pt x="80" y="335"/>
                </a:lnTo>
                <a:lnTo>
                  <a:pt x="80" y="337"/>
                </a:lnTo>
                <a:lnTo>
                  <a:pt x="80" y="337"/>
                </a:lnTo>
                <a:lnTo>
                  <a:pt x="80" y="337"/>
                </a:lnTo>
                <a:lnTo>
                  <a:pt x="80" y="332"/>
                </a:lnTo>
                <a:lnTo>
                  <a:pt x="80" y="329"/>
                </a:lnTo>
                <a:lnTo>
                  <a:pt x="80" y="325"/>
                </a:lnTo>
                <a:lnTo>
                  <a:pt x="80" y="325"/>
                </a:lnTo>
                <a:lnTo>
                  <a:pt x="80" y="325"/>
                </a:lnTo>
                <a:lnTo>
                  <a:pt x="79" y="324"/>
                </a:lnTo>
                <a:lnTo>
                  <a:pt x="79" y="324"/>
                </a:lnTo>
                <a:lnTo>
                  <a:pt x="79" y="323"/>
                </a:lnTo>
                <a:lnTo>
                  <a:pt x="79" y="323"/>
                </a:lnTo>
                <a:lnTo>
                  <a:pt x="79" y="320"/>
                </a:lnTo>
                <a:lnTo>
                  <a:pt x="80" y="319"/>
                </a:lnTo>
                <a:lnTo>
                  <a:pt x="80" y="319"/>
                </a:lnTo>
                <a:lnTo>
                  <a:pt x="79" y="318"/>
                </a:lnTo>
                <a:lnTo>
                  <a:pt x="79" y="318"/>
                </a:lnTo>
                <a:lnTo>
                  <a:pt x="79" y="318"/>
                </a:lnTo>
                <a:lnTo>
                  <a:pt x="79" y="315"/>
                </a:lnTo>
                <a:lnTo>
                  <a:pt x="79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5"/>
                </a:lnTo>
                <a:lnTo>
                  <a:pt x="77" y="319"/>
                </a:lnTo>
                <a:lnTo>
                  <a:pt x="77" y="319"/>
                </a:lnTo>
                <a:lnTo>
                  <a:pt x="75" y="319"/>
                </a:lnTo>
                <a:lnTo>
                  <a:pt x="75" y="320"/>
                </a:lnTo>
                <a:lnTo>
                  <a:pt x="75" y="320"/>
                </a:lnTo>
                <a:lnTo>
                  <a:pt x="75" y="322"/>
                </a:lnTo>
                <a:lnTo>
                  <a:pt x="75" y="322"/>
                </a:lnTo>
                <a:lnTo>
                  <a:pt x="76" y="320"/>
                </a:lnTo>
                <a:lnTo>
                  <a:pt x="77" y="320"/>
                </a:lnTo>
                <a:lnTo>
                  <a:pt x="77" y="320"/>
                </a:lnTo>
                <a:lnTo>
                  <a:pt x="76" y="330"/>
                </a:lnTo>
                <a:lnTo>
                  <a:pt x="76" y="339"/>
                </a:lnTo>
                <a:lnTo>
                  <a:pt x="76" y="355"/>
                </a:lnTo>
                <a:lnTo>
                  <a:pt x="76" y="355"/>
                </a:lnTo>
                <a:lnTo>
                  <a:pt x="75" y="357"/>
                </a:lnTo>
                <a:lnTo>
                  <a:pt x="74" y="355"/>
                </a:lnTo>
                <a:lnTo>
                  <a:pt x="74" y="355"/>
                </a:lnTo>
                <a:lnTo>
                  <a:pt x="74" y="362"/>
                </a:lnTo>
                <a:lnTo>
                  <a:pt x="74" y="367"/>
                </a:lnTo>
                <a:lnTo>
                  <a:pt x="74" y="367"/>
                </a:lnTo>
                <a:lnTo>
                  <a:pt x="75" y="367"/>
                </a:lnTo>
                <a:lnTo>
                  <a:pt x="75" y="368"/>
                </a:lnTo>
                <a:lnTo>
                  <a:pt x="75" y="368"/>
                </a:lnTo>
                <a:lnTo>
                  <a:pt x="74" y="369"/>
                </a:lnTo>
                <a:lnTo>
                  <a:pt x="74" y="370"/>
                </a:lnTo>
                <a:lnTo>
                  <a:pt x="72" y="370"/>
                </a:lnTo>
                <a:lnTo>
                  <a:pt x="72" y="370"/>
                </a:lnTo>
                <a:lnTo>
                  <a:pt x="72" y="372"/>
                </a:lnTo>
                <a:lnTo>
                  <a:pt x="75" y="372"/>
                </a:lnTo>
                <a:lnTo>
                  <a:pt x="75" y="372"/>
                </a:lnTo>
                <a:lnTo>
                  <a:pt x="74" y="372"/>
                </a:lnTo>
                <a:lnTo>
                  <a:pt x="74" y="373"/>
                </a:lnTo>
                <a:lnTo>
                  <a:pt x="74" y="373"/>
                </a:lnTo>
                <a:lnTo>
                  <a:pt x="72" y="373"/>
                </a:lnTo>
                <a:lnTo>
                  <a:pt x="71" y="372"/>
                </a:lnTo>
                <a:lnTo>
                  <a:pt x="70" y="369"/>
                </a:lnTo>
                <a:lnTo>
                  <a:pt x="70" y="369"/>
                </a:lnTo>
                <a:lnTo>
                  <a:pt x="70" y="368"/>
                </a:lnTo>
                <a:lnTo>
                  <a:pt x="70" y="364"/>
                </a:lnTo>
                <a:lnTo>
                  <a:pt x="70" y="364"/>
                </a:lnTo>
                <a:lnTo>
                  <a:pt x="71" y="364"/>
                </a:lnTo>
                <a:lnTo>
                  <a:pt x="71" y="365"/>
                </a:lnTo>
                <a:lnTo>
                  <a:pt x="71" y="365"/>
                </a:lnTo>
                <a:lnTo>
                  <a:pt x="72" y="367"/>
                </a:lnTo>
                <a:lnTo>
                  <a:pt x="72" y="367"/>
                </a:lnTo>
                <a:lnTo>
                  <a:pt x="72" y="365"/>
                </a:lnTo>
                <a:lnTo>
                  <a:pt x="72" y="363"/>
                </a:lnTo>
                <a:lnTo>
                  <a:pt x="71" y="363"/>
                </a:lnTo>
                <a:lnTo>
                  <a:pt x="70" y="363"/>
                </a:lnTo>
                <a:lnTo>
                  <a:pt x="70" y="363"/>
                </a:lnTo>
                <a:lnTo>
                  <a:pt x="70" y="360"/>
                </a:lnTo>
                <a:lnTo>
                  <a:pt x="70" y="359"/>
                </a:lnTo>
                <a:lnTo>
                  <a:pt x="70" y="358"/>
                </a:lnTo>
                <a:lnTo>
                  <a:pt x="70" y="358"/>
                </a:lnTo>
                <a:lnTo>
                  <a:pt x="71" y="359"/>
                </a:lnTo>
                <a:lnTo>
                  <a:pt x="71" y="360"/>
                </a:lnTo>
                <a:lnTo>
                  <a:pt x="71" y="360"/>
                </a:lnTo>
                <a:lnTo>
                  <a:pt x="72" y="359"/>
                </a:lnTo>
                <a:lnTo>
                  <a:pt x="72" y="358"/>
                </a:lnTo>
                <a:lnTo>
                  <a:pt x="71" y="357"/>
                </a:lnTo>
                <a:lnTo>
                  <a:pt x="70" y="357"/>
                </a:lnTo>
                <a:lnTo>
                  <a:pt x="70" y="357"/>
                </a:lnTo>
                <a:lnTo>
                  <a:pt x="71" y="352"/>
                </a:lnTo>
                <a:lnTo>
                  <a:pt x="71" y="347"/>
                </a:lnTo>
                <a:lnTo>
                  <a:pt x="71" y="347"/>
                </a:lnTo>
                <a:lnTo>
                  <a:pt x="72" y="342"/>
                </a:lnTo>
                <a:lnTo>
                  <a:pt x="72" y="342"/>
                </a:lnTo>
                <a:lnTo>
                  <a:pt x="72" y="342"/>
                </a:lnTo>
                <a:lnTo>
                  <a:pt x="71" y="340"/>
                </a:lnTo>
                <a:lnTo>
                  <a:pt x="71" y="340"/>
                </a:lnTo>
                <a:lnTo>
                  <a:pt x="71" y="332"/>
                </a:lnTo>
                <a:lnTo>
                  <a:pt x="71" y="328"/>
                </a:lnTo>
                <a:lnTo>
                  <a:pt x="72" y="323"/>
                </a:lnTo>
                <a:lnTo>
                  <a:pt x="72" y="323"/>
                </a:lnTo>
                <a:lnTo>
                  <a:pt x="74" y="324"/>
                </a:lnTo>
                <a:lnTo>
                  <a:pt x="74" y="324"/>
                </a:lnTo>
                <a:lnTo>
                  <a:pt x="74" y="327"/>
                </a:lnTo>
                <a:lnTo>
                  <a:pt x="74" y="327"/>
                </a:lnTo>
                <a:lnTo>
                  <a:pt x="74" y="325"/>
                </a:lnTo>
                <a:lnTo>
                  <a:pt x="74" y="323"/>
                </a:lnTo>
                <a:lnTo>
                  <a:pt x="71" y="322"/>
                </a:lnTo>
                <a:lnTo>
                  <a:pt x="71" y="322"/>
                </a:lnTo>
                <a:lnTo>
                  <a:pt x="72" y="310"/>
                </a:lnTo>
                <a:lnTo>
                  <a:pt x="72" y="300"/>
                </a:lnTo>
                <a:lnTo>
                  <a:pt x="72" y="300"/>
                </a:lnTo>
                <a:lnTo>
                  <a:pt x="74" y="299"/>
                </a:lnTo>
                <a:lnTo>
                  <a:pt x="75" y="300"/>
                </a:lnTo>
                <a:lnTo>
                  <a:pt x="75" y="300"/>
                </a:lnTo>
                <a:lnTo>
                  <a:pt x="74" y="299"/>
                </a:lnTo>
                <a:lnTo>
                  <a:pt x="74" y="298"/>
                </a:lnTo>
                <a:lnTo>
                  <a:pt x="74" y="298"/>
                </a:lnTo>
                <a:lnTo>
                  <a:pt x="74" y="290"/>
                </a:lnTo>
                <a:lnTo>
                  <a:pt x="74" y="283"/>
                </a:lnTo>
                <a:lnTo>
                  <a:pt x="74" y="283"/>
                </a:lnTo>
                <a:lnTo>
                  <a:pt x="74" y="277"/>
                </a:lnTo>
                <a:lnTo>
                  <a:pt x="74" y="277"/>
                </a:lnTo>
                <a:lnTo>
                  <a:pt x="75" y="272"/>
                </a:lnTo>
                <a:lnTo>
                  <a:pt x="75" y="272"/>
                </a:lnTo>
                <a:lnTo>
                  <a:pt x="74" y="268"/>
                </a:lnTo>
                <a:lnTo>
                  <a:pt x="74" y="268"/>
                </a:lnTo>
                <a:lnTo>
                  <a:pt x="75" y="265"/>
                </a:lnTo>
                <a:lnTo>
                  <a:pt x="75" y="265"/>
                </a:lnTo>
                <a:lnTo>
                  <a:pt x="74" y="259"/>
                </a:lnTo>
                <a:lnTo>
                  <a:pt x="74" y="259"/>
                </a:lnTo>
                <a:lnTo>
                  <a:pt x="74" y="258"/>
                </a:lnTo>
                <a:lnTo>
                  <a:pt x="72" y="258"/>
                </a:lnTo>
                <a:lnTo>
                  <a:pt x="72" y="258"/>
                </a:lnTo>
                <a:lnTo>
                  <a:pt x="74" y="255"/>
                </a:lnTo>
                <a:lnTo>
                  <a:pt x="74" y="253"/>
                </a:lnTo>
                <a:lnTo>
                  <a:pt x="74" y="253"/>
                </a:lnTo>
                <a:lnTo>
                  <a:pt x="74" y="252"/>
                </a:lnTo>
                <a:lnTo>
                  <a:pt x="74" y="250"/>
                </a:lnTo>
                <a:lnTo>
                  <a:pt x="72" y="249"/>
                </a:lnTo>
                <a:lnTo>
                  <a:pt x="72" y="249"/>
                </a:lnTo>
                <a:lnTo>
                  <a:pt x="74" y="248"/>
                </a:lnTo>
                <a:lnTo>
                  <a:pt x="74" y="245"/>
                </a:lnTo>
                <a:lnTo>
                  <a:pt x="74" y="245"/>
                </a:lnTo>
                <a:lnTo>
                  <a:pt x="74" y="247"/>
                </a:lnTo>
                <a:lnTo>
                  <a:pt x="74" y="247"/>
                </a:lnTo>
                <a:lnTo>
                  <a:pt x="74" y="247"/>
                </a:lnTo>
                <a:lnTo>
                  <a:pt x="72" y="247"/>
                </a:lnTo>
                <a:lnTo>
                  <a:pt x="72" y="245"/>
                </a:lnTo>
                <a:lnTo>
                  <a:pt x="72" y="244"/>
                </a:lnTo>
                <a:lnTo>
                  <a:pt x="72" y="244"/>
                </a:lnTo>
                <a:lnTo>
                  <a:pt x="72" y="233"/>
                </a:lnTo>
                <a:lnTo>
                  <a:pt x="74" y="220"/>
                </a:lnTo>
                <a:lnTo>
                  <a:pt x="74" y="220"/>
                </a:lnTo>
                <a:lnTo>
                  <a:pt x="74" y="208"/>
                </a:lnTo>
                <a:lnTo>
                  <a:pt x="74" y="208"/>
                </a:lnTo>
                <a:lnTo>
                  <a:pt x="75" y="205"/>
                </a:lnTo>
                <a:lnTo>
                  <a:pt x="75" y="205"/>
                </a:lnTo>
                <a:lnTo>
                  <a:pt x="74" y="201"/>
                </a:lnTo>
                <a:lnTo>
                  <a:pt x="74" y="200"/>
                </a:lnTo>
                <a:lnTo>
                  <a:pt x="75" y="199"/>
                </a:lnTo>
                <a:lnTo>
                  <a:pt x="75" y="199"/>
                </a:lnTo>
                <a:lnTo>
                  <a:pt x="74" y="198"/>
                </a:lnTo>
                <a:lnTo>
                  <a:pt x="74" y="195"/>
                </a:lnTo>
                <a:lnTo>
                  <a:pt x="74" y="191"/>
                </a:lnTo>
                <a:lnTo>
                  <a:pt x="74" y="191"/>
                </a:lnTo>
                <a:lnTo>
                  <a:pt x="75" y="194"/>
                </a:lnTo>
                <a:lnTo>
                  <a:pt x="75" y="194"/>
                </a:lnTo>
                <a:lnTo>
                  <a:pt x="75" y="193"/>
                </a:lnTo>
                <a:lnTo>
                  <a:pt x="75" y="193"/>
                </a:lnTo>
                <a:lnTo>
                  <a:pt x="75" y="191"/>
                </a:lnTo>
                <a:lnTo>
                  <a:pt x="74" y="191"/>
                </a:lnTo>
                <a:lnTo>
                  <a:pt x="74" y="191"/>
                </a:lnTo>
                <a:lnTo>
                  <a:pt x="75" y="189"/>
                </a:lnTo>
                <a:lnTo>
                  <a:pt x="75" y="186"/>
                </a:lnTo>
                <a:lnTo>
                  <a:pt x="75" y="186"/>
                </a:lnTo>
                <a:lnTo>
                  <a:pt x="75" y="186"/>
                </a:lnTo>
                <a:lnTo>
                  <a:pt x="75" y="188"/>
                </a:lnTo>
                <a:lnTo>
                  <a:pt x="75" y="188"/>
                </a:lnTo>
                <a:lnTo>
                  <a:pt x="74" y="185"/>
                </a:lnTo>
                <a:lnTo>
                  <a:pt x="74" y="183"/>
                </a:lnTo>
                <a:lnTo>
                  <a:pt x="74" y="176"/>
                </a:lnTo>
                <a:lnTo>
                  <a:pt x="74" y="176"/>
                </a:lnTo>
                <a:lnTo>
                  <a:pt x="76" y="173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5" y="170"/>
                </a:lnTo>
                <a:lnTo>
                  <a:pt x="75" y="170"/>
                </a:lnTo>
                <a:lnTo>
                  <a:pt x="75" y="170"/>
                </a:lnTo>
                <a:lnTo>
                  <a:pt x="75" y="168"/>
                </a:lnTo>
                <a:lnTo>
                  <a:pt x="74" y="166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5" y="155"/>
                </a:lnTo>
                <a:lnTo>
                  <a:pt x="75" y="155"/>
                </a:lnTo>
                <a:lnTo>
                  <a:pt x="75" y="156"/>
                </a:lnTo>
                <a:lnTo>
                  <a:pt x="75" y="156"/>
                </a:lnTo>
                <a:lnTo>
                  <a:pt x="75" y="156"/>
                </a:lnTo>
                <a:lnTo>
                  <a:pt x="76" y="156"/>
                </a:lnTo>
                <a:lnTo>
                  <a:pt x="76" y="155"/>
                </a:lnTo>
                <a:lnTo>
                  <a:pt x="75" y="154"/>
                </a:lnTo>
                <a:lnTo>
                  <a:pt x="74" y="154"/>
                </a:lnTo>
                <a:lnTo>
                  <a:pt x="74" y="154"/>
                </a:lnTo>
                <a:lnTo>
                  <a:pt x="74" y="153"/>
                </a:lnTo>
                <a:lnTo>
                  <a:pt x="75" y="153"/>
                </a:lnTo>
                <a:lnTo>
                  <a:pt x="75" y="153"/>
                </a:lnTo>
                <a:lnTo>
                  <a:pt x="74" y="149"/>
                </a:lnTo>
                <a:lnTo>
                  <a:pt x="74" y="145"/>
                </a:lnTo>
                <a:lnTo>
                  <a:pt x="74" y="139"/>
                </a:lnTo>
                <a:lnTo>
                  <a:pt x="74" y="139"/>
                </a:lnTo>
                <a:lnTo>
                  <a:pt x="75" y="139"/>
                </a:lnTo>
                <a:lnTo>
                  <a:pt x="75" y="138"/>
                </a:lnTo>
                <a:lnTo>
                  <a:pt x="76" y="136"/>
                </a:lnTo>
                <a:lnTo>
                  <a:pt x="75" y="135"/>
                </a:lnTo>
                <a:lnTo>
                  <a:pt x="75" y="135"/>
                </a:lnTo>
                <a:lnTo>
                  <a:pt x="74" y="135"/>
                </a:lnTo>
                <a:lnTo>
                  <a:pt x="75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8"/>
                </a:lnTo>
                <a:lnTo>
                  <a:pt x="74" y="120"/>
                </a:lnTo>
                <a:lnTo>
                  <a:pt x="74" y="120"/>
                </a:lnTo>
                <a:lnTo>
                  <a:pt x="76" y="120"/>
                </a:lnTo>
                <a:lnTo>
                  <a:pt x="74" y="118"/>
                </a:lnTo>
                <a:lnTo>
                  <a:pt x="74" y="118"/>
                </a:lnTo>
                <a:lnTo>
                  <a:pt x="74" y="110"/>
                </a:lnTo>
                <a:lnTo>
                  <a:pt x="74" y="110"/>
                </a:lnTo>
                <a:lnTo>
                  <a:pt x="75" y="104"/>
                </a:lnTo>
                <a:lnTo>
                  <a:pt x="75" y="96"/>
                </a:lnTo>
                <a:lnTo>
                  <a:pt x="75" y="96"/>
                </a:lnTo>
                <a:lnTo>
                  <a:pt x="75" y="93"/>
                </a:lnTo>
                <a:lnTo>
                  <a:pt x="75" y="93"/>
                </a:lnTo>
                <a:lnTo>
                  <a:pt x="75" y="83"/>
                </a:lnTo>
                <a:lnTo>
                  <a:pt x="75" y="73"/>
                </a:lnTo>
                <a:lnTo>
                  <a:pt x="75" y="73"/>
                </a:lnTo>
                <a:lnTo>
                  <a:pt x="74" y="66"/>
                </a:lnTo>
                <a:lnTo>
                  <a:pt x="74" y="66"/>
                </a:lnTo>
                <a:lnTo>
                  <a:pt x="74" y="55"/>
                </a:lnTo>
                <a:lnTo>
                  <a:pt x="74" y="55"/>
                </a:lnTo>
                <a:lnTo>
                  <a:pt x="74" y="41"/>
                </a:lnTo>
                <a:lnTo>
                  <a:pt x="74" y="41"/>
                </a:lnTo>
                <a:lnTo>
                  <a:pt x="74" y="39"/>
                </a:lnTo>
                <a:lnTo>
                  <a:pt x="74" y="39"/>
                </a:lnTo>
                <a:lnTo>
                  <a:pt x="74" y="36"/>
                </a:lnTo>
                <a:lnTo>
                  <a:pt x="74" y="36"/>
                </a:lnTo>
                <a:lnTo>
                  <a:pt x="74" y="34"/>
                </a:lnTo>
                <a:lnTo>
                  <a:pt x="74" y="33"/>
                </a:lnTo>
                <a:lnTo>
                  <a:pt x="72" y="31"/>
                </a:lnTo>
                <a:lnTo>
                  <a:pt x="72" y="31"/>
                </a:lnTo>
                <a:lnTo>
                  <a:pt x="72" y="16"/>
                </a:lnTo>
                <a:lnTo>
                  <a:pt x="72" y="16"/>
                </a:lnTo>
                <a:lnTo>
                  <a:pt x="75" y="16"/>
                </a:lnTo>
                <a:lnTo>
                  <a:pt x="75" y="21"/>
                </a:lnTo>
                <a:lnTo>
                  <a:pt x="75" y="21"/>
                </a:lnTo>
                <a:lnTo>
                  <a:pt x="75" y="23"/>
                </a:lnTo>
                <a:lnTo>
                  <a:pt x="76" y="23"/>
                </a:lnTo>
                <a:lnTo>
                  <a:pt x="79" y="23"/>
                </a:lnTo>
                <a:lnTo>
                  <a:pt x="79" y="23"/>
                </a:lnTo>
                <a:lnTo>
                  <a:pt x="77" y="21"/>
                </a:lnTo>
                <a:lnTo>
                  <a:pt x="77" y="20"/>
                </a:lnTo>
                <a:lnTo>
                  <a:pt x="77" y="20"/>
                </a:lnTo>
                <a:lnTo>
                  <a:pt x="77" y="20"/>
                </a:lnTo>
                <a:lnTo>
                  <a:pt x="79" y="19"/>
                </a:lnTo>
                <a:lnTo>
                  <a:pt x="79" y="19"/>
                </a:lnTo>
                <a:lnTo>
                  <a:pt x="79" y="18"/>
                </a:lnTo>
                <a:lnTo>
                  <a:pt x="77" y="18"/>
                </a:lnTo>
                <a:lnTo>
                  <a:pt x="77" y="18"/>
                </a:lnTo>
                <a:lnTo>
                  <a:pt x="79" y="16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close/>
                <a:moveTo>
                  <a:pt x="74" y="328"/>
                </a:moveTo>
                <a:lnTo>
                  <a:pt x="74" y="328"/>
                </a:lnTo>
                <a:lnTo>
                  <a:pt x="72" y="329"/>
                </a:lnTo>
                <a:lnTo>
                  <a:pt x="72" y="330"/>
                </a:lnTo>
                <a:lnTo>
                  <a:pt x="74" y="332"/>
                </a:lnTo>
                <a:lnTo>
                  <a:pt x="74" y="332"/>
                </a:lnTo>
                <a:lnTo>
                  <a:pt x="75" y="329"/>
                </a:lnTo>
                <a:lnTo>
                  <a:pt x="75" y="329"/>
                </a:lnTo>
                <a:lnTo>
                  <a:pt x="74" y="328"/>
                </a:lnTo>
                <a:lnTo>
                  <a:pt x="74" y="328"/>
                </a:lnTo>
                <a:close/>
                <a:moveTo>
                  <a:pt x="82" y="353"/>
                </a:moveTo>
                <a:lnTo>
                  <a:pt x="82" y="353"/>
                </a:lnTo>
                <a:lnTo>
                  <a:pt x="81" y="357"/>
                </a:lnTo>
                <a:lnTo>
                  <a:pt x="81" y="357"/>
                </a:lnTo>
                <a:lnTo>
                  <a:pt x="82" y="357"/>
                </a:lnTo>
                <a:lnTo>
                  <a:pt x="83" y="355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2" y="353"/>
                </a:lnTo>
                <a:lnTo>
                  <a:pt x="82" y="353"/>
                </a:lnTo>
                <a:close/>
                <a:moveTo>
                  <a:pt x="88" y="347"/>
                </a:moveTo>
                <a:lnTo>
                  <a:pt x="88" y="347"/>
                </a:lnTo>
                <a:lnTo>
                  <a:pt x="88" y="348"/>
                </a:lnTo>
                <a:lnTo>
                  <a:pt x="87" y="349"/>
                </a:lnTo>
                <a:lnTo>
                  <a:pt x="87" y="352"/>
                </a:lnTo>
                <a:lnTo>
                  <a:pt x="87" y="352"/>
                </a:lnTo>
                <a:lnTo>
                  <a:pt x="88" y="350"/>
                </a:lnTo>
                <a:lnTo>
                  <a:pt x="88" y="347"/>
                </a:lnTo>
                <a:lnTo>
                  <a:pt x="88" y="347"/>
                </a:lnTo>
                <a:close/>
                <a:moveTo>
                  <a:pt x="87" y="327"/>
                </a:moveTo>
                <a:lnTo>
                  <a:pt x="87" y="327"/>
                </a:lnTo>
                <a:lnTo>
                  <a:pt x="87" y="330"/>
                </a:lnTo>
                <a:lnTo>
                  <a:pt x="87" y="332"/>
                </a:lnTo>
                <a:lnTo>
                  <a:pt x="88" y="332"/>
                </a:lnTo>
                <a:lnTo>
                  <a:pt x="88" y="332"/>
                </a:lnTo>
                <a:lnTo>
                  <a:pt x="88" y="329"/>
                </a:lnTo>
                <a:lnTo>
                  <a:pt x="88" y="328"/>
                </a:lnTo>
                <a:lnTo>
                  <a:pt x="87" y="327"/>
                </a:lnTo>
                <a:lnTo>
                  <a:pt x="87" y="327"/>
                </a:lnTo>
                <a:close/>
                <a:moveTo>
                  <a:pt x="75" y="312"/>
                </a:moveTo>
                <a:lnTo>
                  <a:pt x="75" y="312"/>
                </a:lnTo>
                <a:lnTo>
                  <a:pt x="75" y="313"/>
                </a:lnTo>
                <a:lnTo>
                  <a:pt x="75" y="314"/>
                </a:lnTo>
                <a:lnTo>
                  <a:pt x="75" y="315"/>
                </a:lnTo>
                <a:lnTo>
                  <a:pt x="76" y="315"/>
                </a:lnTo>
                <a:lnTo>
                  <a:pt x="76" y="315"/>
                </a:lnTo>
                <a:lnTo>
                  <a:pt x="75" y="315"/>
                </a:lnTo>
                <a:lnTo>
                  <a:pt x="75" y="314"/>
                </a:lnTo>
                <a:lnTo>
                  <a:pt x="75" y="312"/>
                </a:lnTo>
                <a:lnTo>
                  <a:pt x="75" y="312"/>
                </a:lnTo>
                <a:lnTo>
                  <a:pt x="75" y="312"/>
                </a:lnTo>
                <a:close/>
                <a:moveTo>
                  <a:pt x="86" y="270"/>
                </a:moveTo>
                <a:lnTo>
                  <a:pt x="86" y="270"/>
                </a:lnTo>
                <a:lnTo>
                  <a:pt x="85" y="273"/>
                </a:lnTo>
                <a:lnTo>
                  <a:pt x="86" y="275"/>
                </a:lnTo>
                <a:lnTo>
                  <a:pt x="86" y="275"/>
                </a:lnTo>
                <a:lnTo>
                  <a:pt x="87" y="273"/>
                </a:lnTo>
                <a:lnTo>
                  <a:pt x="86" y="272"/>
                </a:lnTo>
                <a:lnTo>
                  <a:pt x="86" y="270"/>
                </a:lnTo>
                <a:lnTo>
                  <a:pt x="86" y="270"/>
                </a:lnTo>
                <a:close/>
                <a:moveTo>
                  <a:pt x="85" y="253"/>
                </a:moveTo>
                <a:lnTo>
                  <a:pt x="85" y="253"/>
                </a:lnTo>
                <a:lnTo>
                  <a:pt x="85" y="253"/>
                </a:lnTo>
                <a:lnTo>
                  <a:pt x="85" y="254"/>
                </a:lnTo>
                <a:lnTo>
                  <a:pt x="86" y="254"/>
                </a:lnTo>
                <a:lnTo>
                  <a:pt x="86" y="249"/>
                </a:lnTo>
                <a:lnTo>
                  <a:pt x="86" y="249"/>
                </a:lnTo>
                <a:lnTo>
                  <a:pt x="85" y="249"/>
                </a:lnTo>
                <a:lnTo>
                  <a:pt x="85" y="250"/>
                </a:lnTo>
                <a:lnTo>
                  <a:pt x="85" y="253"/>
                </a:lnTo>
                <a:lnTo>
                  <a:pt x="85" y="253"/>
                </a:lnTo>
                <a:close/>
                <a:moveTo>
                  <a:pt x="81" y="180"/>
                </a:moveTo>
                <a:lnTo>
                  <a:pt x="81" y="180"/>
                </a:lnTo>
                <a:lnTo>
                  <a:pt x="81" y="181"/>
                </a:lnTo>
                <a:lnTo>
                  <a:pt x="82" y="183"/>
                </a:lnTo>
                <a:lnTo>
                  <a:pt x="82" y="183"/>
                </a:lnTo>
                <a:lnTo>
                  <a:pt x="82" y="180"/>
                </a:lnTo>
                <a:lnTo>
                  <a:pt x="81" y="180"/>
                </a:lnTo>
                <a:lnTo>
                  <a:pt x="81" y="180"/>
                </a:lnTo>
                <a:close/>
                <a:moveTo>
                  <a:pt x="75" y="176"/>
                </a:moveTo>
                <a:lnTo>
                  <a:pt x="75" y="176"/>
                </a:lnTo>
                <a:lnTo>
                  <a:pt x="75" y="181"/>
                </a:lnTo>
                <a:lnTo>
                  <a:pt x="75" y="184"/>
                </a:lnTo>
                <a:lnTo>
                  <a:pt x="76" y="185"/>
                </a:lnTo>
                <a:lnTo>
                  <a:pt x="76" y="185"/>
                </a:lnTo>
                <a:lnTo>
                  <a:pt x="76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1"/>
                </a:lnTo>
                <a:lnTo>
                  <a:pt x="76" y="179"/>
                </a:lnTo>
                <a:lnTo>
                  <a:pt x="77" y="178"/>
                </a:lnTo>
                <a:lnTo>
                  <a:pt x="75" y="176"/>
                </a:lnTo>
                <a:lnTo>
                  <a:pt x="75" y="176"/>
                </a:lnTo>
                <a:close/>
                <a:moveTo>
                  <a:pt x="75" y="164"/>
                </a:moveTo>
                <a:lnTo>
                  <a:pt x="75" y="164"/>
                </a:lnTo>
                <a:lnTo>
                  <a:pt x="74" y="166"/>
                </a:lnTo>
                <a:lnTo>
                  <a:pt x="75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5"/>
                </a:lnTo>
                <a:lnTo>
                  <a:pt x="75" y="164"/>
                </a:lnTo>
                <a:lnTo>
                  <a:pt x="75" y="164"/>
                </a:lnTo>
                <a:close/>
                <a:moveTo>
                  <a:pt x="76" y="163"/>
                </a:moveTo>
                <a:lnTo>
                  <a:pt x="76" y="163"/>
                </a:lnTo>
                <a:lnTo>
                  <a:pt x="76" y="160"/>
                </a:lnTo>
                <a:lnTo>
                  <a:pt x="77" y="159"/>
                </a:lnTo>
                <a:lnTo>
                  <a:pt x="77" y="159"/>
                </a:lnTo>
                <a:lnTo>
                  <a:pt x="76" y="159"/>
                </a:lnTo>
                <a:lnTo>
                  <a:pt x="75" y="160"/>
                </a:lnTo>
                <a:lnTo>
                  <a:pt x="75" y="161"/>
                </a:lnTo>
                <a:lnTo>
                  <a:pt x="76" y="163"/>
                </a:lnTo>
                <a:lnTo>
                  <a:pt x="76" y="163"/>
                </a:lnTo>
                <a:close/>
                <a:moveTo>
                  <a:pt x="89" y="136"/>
                </a:moveTo>
                <a:lnTo>
                  <a:pt x="89" y="139"/>
                </a:lnTo>
                <a:lnTo>
                  <a:pt x="89" y="139"/>
                </a:lnTo>
                <a:lnTo>
                  <a:pt x="91" y="139"/>
                </a:lnTo>
                <a:lnTo>
                  <a:pt x="91" y="138"/>
                </a:lnTo>
                <a:lnTo>
                  <a:pt x="91" y="136"/>
                </a:lnTo>
                <a:lnTo>
                  <a:pt x="89" y="136"/>
                </a:lnTo>
                <a:lnTo>
                  <a:pt x="89" y="136"/>
                </a:lnTo>
                <a:close/>
                <a:moveTo>
                  <a:pt x="89" y="128"/>
                </a:moveTo>
                <a:lnTo>
                  <a:pt x="89" y="128"/>
                </a:lnTo>
                <a:lnTo>
                  <a:pt x="89" y="129"/>
                </a:lnTo>
                <a:lnTo>
                  <a:pt x="88" y="130"/>
                </a:lnTo>
                <a:lnTo>
                  <a:pt x="87" y="131"/>
                </a:lnTo>
                <a:lnTo>
                  <a:pt x="87" y="133"/>
                </a:lnTo>
                <a:lnTo>
                  <a:pt x="87" y="133"/>
                </a:lnTo>
                <a:lnTo>
                  <a:pt x="88" y="133"/>
                </a:lnTo>
                <a:lnTo>
                  <a:pt x="88" y="131"/>
                </a:lnTo>
                <a:lnTo>
                  <a:pt x="89" y="130"/>
                </a:lnTo>
                <a:lnTo>
                  <a:pt x="89" y="130"/>
                </a:lnTo>
                <a:lnTo>
                  <a:pt x="91" y="130"/>
                </a:lnTo>
                <a:lnTo>
                  <a:pt x="91" y="130"/>
                </a:lnTo>
                <a:lnTo>
                  <a:pt x="91" y="131"/>
                </a:lnTo>
                <a:lnTo>
                  <a:pt x="92" y="131"/>
                </a:lnTo>
                <a:lnTo>
                  <a:pt x="92" y="131"/>
                </a:lnTo>
                <a:lnTo>
                  <a:pt x="91" y="129"/>
                </a:lnTo>
                <a:lnTo>
                  <a:pt x="89" y="128"/>
                </a:lnTo>
                <a:lnTo>
                  <a:pt x="89" y="128"/>
                </a:lnTo>
                <a:close/>
                <a:moveTo>
                  <a:pt x="95" y="109"/>
                </a:moveTo>
                <a:lnTo>
                  <a:pt x="95" y="106"/>
                </a:lnTo>
                <a:lnTo>
                  <a:pt x="95" y="106"/>
                </a:lnTo>
                <a:lnTo>
                  <a:pt x="94" y="106"/>
                </a:lnTo>
                <a:lnTo>
                  <a:pt x="93" y="108"/>
                </a:lnTo>
                <a:lnTo>
                  <a:pt x="94" y="109"/>
                </a:lnTo>
                <a:lnTo>
                  <a:pt x="95" y="109"/>
                </a:lnTo>
                <a:lnTo>
                  <a:pt x="95" y="109"/>
                </a:lnTo>
                <a:close/>
                <a:moveTo>
                  <a:pt x="89" y="105"/>
                </a:moveTo>
                <a:lnTo>
                  <a:pt x="89" y="105"/>
                </a:lnTo>
                <a:lnTo>
                  <a:pt x="89" y="108"/>
                </a:lnTo>
                <a:lnTo>
                  <a:pt x="91" y="109"/>
                </a:lnTo>
                <a:lnTo>
                  <a:pt x="91" y="109"/>
                </a:lnTo>
                <a:lnTo>
                  <a:pt x="92" y="108"/>
                </a:lnTo>
                <a:lnTo>
                  <a:pt x="92" y="108"/>
                </a:lnTo>
                <a:lnTo>
                  <a:pt x="91" y="105"/>
                </a:lnTo>
                <a:lnTo>
                  <a:pt x="89" y="105"/>
                </a:lnTo>
                <a:lnTo>
                  <a:pt x="89" y="105"/>
                </a:lnTo>
                <a:close/>
                <a:moveTo>
                  <a:pt x="94" y="74"/>
                </a:moveTo>
                <a:lnTo>
                  <a:pt x="94" y="74"/>
                </a:lnTo>
                <a:lnTo>
                  <a:pt x="97" y="73"/>
                </a:lnTo>
                <a:lnTo>
                  <a:pt x="98" y="70"/>
                </a:lnTo>
                <a:lnTo>
                  <a:pt x="98" y="70"/>
                </a:lnTo>
                <a:lnTo>
                  <a:pt x="97" y="70"/>
                </a:lnTo>
                <a:lnTo>
                  <a:pt x="97" y="71"/>
                </a:lnTo>
                <a:lnTo>
                  <a:pt x="95" y="73"/>
                </a:lnTo>
                <a:lnTo>
                  <a:pt x="95" y="73"/>
                </a:lnTo>
                <a:lnTo>
                  <a:pt x="94" y="73"/>
                </a:lnTo>
                <a:lnTo>
                  <a:pt x="94" y="73"/>
                </a:lnTo>
                <a:lnTo>
                  <a:pt x="94" y="74"/>
                </a:lnTo>
                <a:lnTo>
                  <a:pt x="94" y="74"/>
                </a:lnTo>
                <a:lnTo>
                  <a:pt x="93" y="76"/>
                </a:lnTo>
                <a:lnTo>
                  <a:pt x="93" y="76"/>
                </a:lnTo>
                <a:lnTo>
                  <a:pt x="94" y="76"/>
                </a:lnTo>
                <a:lnTo>
                  <a:pt x="94" y="75"/>
                </a:lnTo>
                <a:lnTo>
                  <a:pt x="94" y="74"/>
                </a:lnTo>
                <a:lnTo>
                  <a:pt x="94" y="74"/>
                </a:lnTo>
                <a:close/>
                <a:moveTo>
                  <a:pt x="97" y="78"/>
                </a:moveTo>
                <a:lnTo>
                  <a:pt x="97" y="81"/>
                </a:lnTo>
                <a:lnTo>
                  <a:pt x="97" y="81"/>
                </a:lnTo>
                <a:lnTo>
                  <a:pt x="97" y="81"/>
                </a:lnTo>
                <a:lnTo>
                  <a:pt x="98" y="80"/>
                </a:lnTo>
                <a:lnTo>
                  <a:pt x="97" y="79"/>
                </a:lnTo>
                <a:lnTo>
                  <a:pt x="97" y="78"/>
                </a:lnTo>
                <a:lnTo>
                  <a:pt x="97" y="78"/>
                </a:lnTo>
                <a:close/>
                <a:moveTo>
                  <a:pt x="92" y="84"/>
                </a:moveTo>
                <a:lnTo>
                  <a:pt x="92" y="84"/>
                </a:lnTo>
                <a:lnTo>
                  <a:pt x="93" y="83"/>
                </a:lnTo>
                <a:lnTo>
                  <a:pt x="94" y="81"/>
                </a:lnTo>
                <a:lnTo>
                  <a:pt x="94" y="80"/>
                </a:lnTo>
                <a:lnTo>
                  <a:pt x="94" y="79"/>
                </a:lnTo>
                <a:lnTo>
                  <a:pt x="94" y="79"/>
                </a:lnTo>
                <a:lnTo>
                  <a:pt x="94" y="79"/>
                </a:lnTo>
                <a:lnTo>
                  <a:pt x="93" y="79"/>
                </a:lnTo>
                <a:lnTo>
                  <a:pt x="93" y="78"/>
                </a:lnTo>
                <a:lnTo>
                  <a:pt x="93" y="78"/>
                </a:lnTo>
                <a:lnTo>
                  <a:pt x="93" y="80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97" y="89"/>
                </a:moveTo>
                <a:lnTo>
                  <a:pt x="97" y="89"/>
                </a:lnTo>
                <a:lnTo>
                  <a:pt x="97" y="86"/>
                </a:lnTo>
                <a:lnTo>
                  <a:pt x="97" y="85"/>
                </a:lnTo>
                <a:lnTo>
                  <a:pt x="97" y="85"/>
                </a:lnTo>
                <a:lnTo>
                  <a:pt x="97" y="84"/>
                </a:lnTo>
                <a:lnTo>
                  <a:pt x="97" y="83"/>
                </a:lnTo>
                <a:lnTo>
                  <a:pt x="95" y="83"/>
                </a:lnTo>
                <a:lnTo>
                  <a:pt x="95" y="83"/>
                </a:lnTo>
                <a:lnTo>
                  <a:pt x="95" y="85"/>
                </a:lnTo>
                <a:lnTo>
                  <a:pt x="95" y="88"/>
                </a:lnTo>
                <a:lnTo>
                  <a:pt x="97" y="89"/>
                </a:lnTo>
                <a:lnTo>
                  <a:pt x="97" y="89"/>
                </a:lnTo>
                <a:close/>
                <a:moveTo>
                  <a:pt x="95" y="98"/>
                </a:moveTo>
                <a:lnTo>
                  <a:pt x="95" y="98"/>
                </a:lnTo>
                <a:lnTo>
                  <a:pt x="95" y="95"/>
                </a:lnTo>
                <a:lnTo>
                  <a:pt x="94" y="95"/>
                </a:lnTo>
                <a:lnTo>
                  <a:pt x="94" y="95"/>
                </a:lnTo>
                <a:lnTo>
                  <a:pt x="94" y="96"/>
                </a:lnTo>
                <a:lnTo>
                  <a:pt x="95" y="98"/>
                </a:lnTo>
                <a:lnTo>
                  <a:pt x="95" y="98"/>
                </a:lnTo>
                <a:close/>
                <a:moveTo>
                  <a:pt x="79" y="36"/>
                </a:moveTo>
                <a:lnTo>
                  <a:pt x="79" y="36"/>
                </a:lnTo>
                <a:lnTo>
                  <a:pt x="77" y="36"/>
                </a:lnTo>
                <a:lnTo>
                  <a:pt x="76" y="38"/>
                </a:lnTo>
                <a:lnTo>
                  <a:pt x="76" y="38"/>
                </a:lnTo>
                <a:lnTo>
                  <a:pt x="79" y="39"/>
                </a:lnTo>
                <a:lnTo>
                  <a:pt x="80" y="39"/>
                </a:lnTo>
                <a:lnTo>
                  <a:pt x="80" y="39"/>
                </a:lnTo>
                <a:lnTo>
                  <a:pt x="80" y="38"/>
                </a:lnTo>
                <a:lnTo>
                  <a:pt x="79" y="36"/>
                </a:lnTo>
                <a:lnTo>
                  <a:pt x="79" y="36"/>
                </a:lnTo>
                <a:close/>
                <a:moveTo>
                  <a:pt x="76" y="28"/>
                </a:moveTo>
                <a:lnTo>
                  <a:pt x="76" y="28"/>
                </a:lnTo>
                <a:lnTo>
                  <a:pt x="75" y="29"/>
                </a:lnTo>
                <a:lnTo>
                  <a:pt x="75" y="29"/>
                </a:lnTo>
                <a:lnTo>
                  <a:pt x="75" y="28"/>
                </a:lnTo>
                <a:lnTo>
                  <a:pt x="74" y="29"/>
                </a:lnTo>
                <a:lnTo>
                  <a:pt x="74" y="29"/>
                </a:lnTo>
                <a:lnTo>
                  <a:pt x="75" y="29"/>
                </a:lnTo>
                <a:lnTo>
                  <a:pt x="74" y="30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6" y="31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8"/>
                </a:lnTo>
                <a:lnTo>
                  <a:pt x="76" y="28"/>
                </a:lnTo>
                <a:close/>
                <a:moveTo>
                  <a:pt x="75" y="392"/>
                </a:moveTo>
                <a:lnTo>
                  <a:pt x="75" y="392"/>
                </a:lnTo>
                <a:lnTo>
                  <a:pt x="75" y="395"/>
                </a:lnTo>
                <a:lnTo>
                  <a:pt x="77" y="398"/>
                </a:lnTo>
                <a:lnTo>
                  <a:pt x="77" y="398"/>
                </a:lnTo>
                <a:lnTo>
                  <a:pt x="74" y="402"/>
                </a:lnTo>
                <a:lnTo>
                  <a:pt x="74" y="402"/>
                </a:lnTo>
                <a:lnTo>
                  <a:pt x="71" y="399"/>
                </a:lnTo>
                <a:lnTo>
                  <a:pt x="70" y="395"/>
                </a:lnTo>
                <a:lnTo>
                  <a:pt x="70" y="395"/>
                </a:lnTo>
                <a:lnTo>
                  <a:pt x="71" y="397"/>
                </a:lnTo>
                <a:lnTo>
                  <a:pt x="72" y="399"/>
                </a:lnTo>
                <a:lnTo>
                  <a:pt x="72" y="399"/>
                </a:lnTo>
                <a:lnTo>
                  <a:pt x="74" y="399"/>
                </a:lnTo>
                <a:lnTo>
                  <a:pt x="74" y="398"/>
                </a:lnTo>
                <a:lnTo>
                  <a:pt x="74" y="398"/>
                </a:lnTo>
                <a:lnTo>
                  <a:pt x="71" y="395"/>
                </a:lnTo>
                <a:lnTo>
                  <a:pt x="70" y="393"/>
                </a:lnTo>
                <a:lnTo>
                  <a:pt x="70" y="390"/>
                </a:lnTo>
                <a:lnTo>
                  <a:pt x="71" y="389"/>
                </a:lnTo>
                <a:lnTo>
                  <a:pt x="72" y="389"/>
                </a:lnTo>
                <a:lnTo>
                  <a:pt x="72" y="389"/>
                </a:lnTo>
                <a:lnTo>
                  <a:pt x="71" y="390"/>
                </a:lnTo>
                <a:lnTo>
                  <a:pt x="72" y="392"/>
                </a:lnTo>
                <a:lnTo>
                  <a:pt x="72" y="392"/>
                </a:lnTo>
                <a:lnTo>
                  <a:pt x="74" y="389"/>
                </a:lnTo>
                <a:lnTo>
                  <a:pt x="72" y="387"/>
                </a:lnTo>
                <a:lnTo>
                  <a:pt x="72" y="384"/>
                </a:lnTo>
                <a:lnTo>
                  <a:pt x="74" y="383"/>
                </a:lnTo>
                <a:lnTo>
                  <a:pt x="71" y="383"/>
                </a:lnTo>
                <a:lnTo>
                  <a:pt x="71" y="383"/>
                </a:lnTo>
                <a:lnTo>
                  <a:pt x="71" y="385"/>
                </a:lnTo>
                <a:lnTo>
                  <a:pt x="71" y="388"/>
                </a:lnTo>
                <a:lnTo>
                  <a:pt x="71" y="388"/>
                </a:lnTo>
                <a:lnTo>
                  <a:pt x="70" y="388"/>
                </a:lnTo>
                <a:lnTo>
                  <a:pt x="69" y="385"/>
                </a:lnTo>
                <a:lnTo>
                  <a:pt x="70" y="383"/>
                </a:lnTo>
                <a:lnTo>
                  <a:pt x="70" y="382"/>
                </a:lnTo>
                <a:lnTo>
                  <a:pt x="70" y="382"/>
                </a:lnTo>
                <a:lnTo>
                  <a:pt x="70" y="379"/>
                </a:lnTo>
                <a:lnTo>
                  <a:pt x="71" y="377"/>
                </a:lnTo>
                <a:lnTo>
                  <a:pt x="71" y="377"/>
                </a:lnTo>
                <a:lnTo>
                  <a:pt x="71" y="378"/>
                </a:lnTo>
                <a:lnTo>
                  <a:pt x="72" y="379"/>
                </a:lnTo>
                <a:lnTo>
                  <a:pt x="72" y="379"/>
                </a:lnTo>
                <a:lnTo>
                  <a:pt x="72" y="380"/>
                </a:lnTo>
                <a:lnTo>
                  <a:pt x="71" y="380"/>
                </a:lnTo>
                <a:lnTo>
                  <a:pt x="71" y="382"/>
                </a:lnTo>
                <a:lnTo>
                  <a:pt x="71" y="382"/>
                </a:lnTo>
                <a:lnTo>
                  <a:pt x="72" y="382"/>
                </a:lnTo>
                <a:lnTo>
                  <a:pt x="72" y="383"/>
                </a:lnTo>
                <a:lnTo>
                  <a:pt x="72" y="383"/>
                </a:lnTo>
                <a:lnTo>
                  <a:pt x="74" y="382"/>
                </a:lnTo>
                <a:lnTo>
                  <a:pt x="74" y="380"/>
                </a:lnTo>
                <a:lnTo>
                  <a:pt x="74" y="380"/>
                </a:lnTo>
                <a:lnTo>
                  <a:pt x="75" y="380"/>
                </a:lnTo>
                <a:lnTo>
                  <a:pt x="76" y="382"/>
                </a:lnTo>
                <a:lnTo>
                  <a:pt x="76" y="385"/>
                </a:lnTo>
                <a:lnTo>
                  <a:pt x="76" y="385"/>
                </a:lnTo>
                <a:lnTo>
                  <a:pt x="75" y="389"/>
                </a:lnTo>
                <a:lnTo>
                  <a:pt x="75" y="392"/>
                </a:lnTo>
                <a:lnTo>
                  <a:pt x="75" y="392"/>
                </a:lnTo>
                <a:close/>
                <a:moveTo>
                  <a:pt x="82" y="392"/>
                </a:moveTo>
                <a:lnTo>
                  <a:pt x="82" y="393"/>
                </a:lnTo>
                <a:lnTo>
                  <a:pt x="82" y="393"/>
                </a:lnTo>
                <a:lnTo>
                  <a:pt x="81" y="393"/>
                </a:lnTo>
                <a:lnTo>
                  <a:pt x="81" y="393"/>
                </a:lnTo>
                <a:lnTo>
                  <a:pt x="80" y="394"/>
                </a:lnTo>
                <a:lnTo>
                  <a:pt x="80" y="394"/>
                </a:lnTo>
                <a:lnTo>
                  <a:pt x="80" y="394"/>
                </a:lnTo>
                <a:lnTo>
                  <a:pt x="80" y="392"/>
                </a:lnTo>
                <a:lnTo>
                  <a:pt x="82" y="392"/>
                </a:lnTo>
                <a:lnTo>
                  <a:pt x="82" y="392"/>
                </a:lnTo>
                <a:close/>
                <a:moveTo>
                  <a:pt x="79" y="382"/>
                </a:moveTo>
                <a:lnTo>
                  <a:pt x="79" y="382"/>
                </a:lnTo>
                <a:lnTo>
                  <a:pt x="80" y="378"/>
                </a:lnTo>
                <a:lnTo>
                  <a:pt x="80" y="378"/>
                </a:lnTo>
                <a:lnTo>
                  <a:pt x="80" y="380"/>
                </a:lnTo>
                <a:lnTo>
                  <a:pt x="80" y="382"/>
                </a:lnTo>
                <a:lnTo>
                  <a:pt x="79" y="382"/>
                </a:lnTo>
                <a:lnTo>
                  <a:pt x="79" y="3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2" name="Freeform 13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5400000" flipV="1">
            <a:off x="7106444" y="3350419"/>
            <a:ext cx="381000" cy="557212"/>
          </a:xfrm>
          <a:custGeom>
            <a:avLst/>
            <a:gdLst>
              <a:gd name="T0" fmla="*/ 166 w 720"/>
              <a:gd name="T1" fmla="*/ 681 h 702"/>
              <a:gd name="T2" fmla="*/ 163 w 720"/>
              <a:gd name="T3" fmla="*/ 678 h 702"/>
              <a:gd name="T4" fmla="*/ 45 w 720"/>
              <a:gd name="T5" fmla="*/ 164 h 702"/>
              <a:gd name="T6" fmla="*/ 53 w 720"/>
              <a:gd name="T7" fmla="*/ 173 h 702"/>
              <a:gd name="T8" fmla="*/ 42 w 720"/>
              <a:gd name="T9" fmla="*/ 55 h 702"/>
              <a:gd name="T10" fmla="*/ 57 w 720"/>
              <a:gd name="T11" fmla="*/ 104 h 702"/>
              <a:gd name="T12" fmla="*/ 202 w 720"/>
              <a:gd name="T13" fmla="*/ 681 h 702"/>
              <a:gd name="T14" fmla="*/ 7 w 720"/>
              <a:gd name="T15" fmla="*/ 51 h 702"/>
              <a:gd name="T16" fmla="*/ 33 w 720"/>
              <a:gd name="T17" fmla="*/ 295 h 702"/>
              <a:gd name="T18" fmla="*/ 34 w 720"/>
              <a:gd name="T19" fmla="*/ 325 h 702"/>
              <a:gd name="T20" fmla="*/ 23 w 720"/>
              <a:gd name="T21" fmla="*/ 170 h 702"/>
              <a:gd name="T22" fmla="*/ 79 w 720"/>
              <a:gd name="T23" fmla="*/ 375 h 702"/>
              <a:gd name="T24" fmla="*/ 79 w 720"/>
              <a:gd name="T25" fmla="*/ 489 h 702"/>
              <a:gd name="T26" fmla="*/ 81 w 720"/>
              <a:gd name="T27" fmla="*/ 552 h 702"/>
              <a:gd name="T28" fmla="*/ 145 w 720"/>
              <a:gd name="T29" fmla="*/ 631 h 702"/>
              <a:gd name="T30" fmla="*/ 265 w 720"/>
              <a:gd name="T31" fmla="*/ 621 h 702"/>
              <a:gd name="T32" fmla="*/ 354 w 720"/>
              <a:gd name="T33" fmla="*/ 606 h 702"/>
              <a:gd name="T34" fmla="*/ 519 w 720"/>
              <a:gd name="T35" fmla="*/ 578 h 702"/>
              <a:gd name="T36" fmla="*/ 703 w 720"/>
              <a:gd name="T37" fmla="*/ 569 h 702"/>
              <a:gd name="T38" fmla="*/ 569 w 720"/>
              <a:gd name="T39" fmla="*/ 624 h 702"/>
              <a:gd name="T40" fmla="*/ 472 w 720"/>
              <a:gd name="T41" fmla="*/ 626 h 702"/>
              <a:gd name="T42" fmla="*/ 219 w 720"/>
              <a:gd name="T43" fmla="*/ 677 h 702"/>
              <a:gd name="T44" fmla="*/ 185 w 720"/>
              <a:gd name="T45" fmla="*/ 659 h 702"/>
              <a:gd name="T46" fmla="*/ 88 w 720"/>
              <a:gd name="T47" fmla="*/ 676 h 702"/>
              <a:gd name="T48" fmla="*/ 39 w 720"/>
              <a:gd name="T49" fmla="*/ 602 h 702"/>
              <a:gd name="T50" fmla="*/ 36 w 720"/>
              <a:gd name="T51" fmla="*/ 501 h 702"/>
              <a:gd name="T52" fmla="*/ 45 w 720"/>
              <a:gd name="T53" fmla="*/ 662 h 702"/>
              <a:gd name="T54" fmla="*/ 57 w 720"/>
              <a:gd name="T55" fmla="*/ 693 h 702"/>
              <a:gd name="T56" fmla="*/ 16 w 720"/>
              <a:gd name="T57" fmla="*/ 554 h 702"/>
              <a:gd name="T58" fmla="*/ 37 w 720"/>
              <a:gd name="T59" fmla="*/ 385 h 702"/>
              <a:gd name="T60" fmla="*/ 45 w 720"/>
              <a:gd name="T61" fmla="*/ 342 h 702"/>
              <a:gd name="T62" fmla="*/ 28 w 720"/>
              <a:gd name="T63" fmla="*/ 268 h 702"/>
              <a:gd name="T64" fmla="*/ 29 w 720"/>
              <a:gd name="T65" fmla="*/ 221 h 702"/>
              <a:gd name="T66" fmla="*/ 34 w 720"/>
              <a:gd name="T67" fmla="*/ 210 h 702"/>
              <a:gd name="T68" fmla="*/ 52 w 720"/>
              <a:gd name="T69" fmla="*/ 188 h 702"/>
              <a:gd name="T70" fmla="*/ 54 w 720"/>
              <a:gd name="T71" fmla="*/ 234 h 702"/>
              <a:gd name="T72" fmla="*/ 57 w 720"/>
              <a:gd name="T73" fmla="*/ 574 h 702"/>
              <a:gd name="T74" fmla="*/ 68 w 720"/>
              <a:gd name="T75" fmla="*/ 528 h 702"/>
              <a:gd name="T76" fmla="*/ 76 w 720"/>
              <a:gd name="T77" fmla="*/ 487 h 702"/>
              <a:gd name="T78" fmla="*/ 48 w 720"/>
              <a:gd name="T79" fmla="*/ 223 h 702"/>
              <a:gd name="T80" fmla="*/ 50 w 720"/>
              <a:gd name="T81" fmla="*/ 253 h 702"/>
              <a:gd name="T82" fmla="*/ 50 w 720"/>
              <a:gd name="T83" fmla="*/ 280 h 702"/>
              <a:gd name="T84" fmla="*/ 45 w 720"/>
              <a:gd name="T85" fmla="*/ 307 h 702"/>
              <a:gd name="T86" fmla="*/ 47 w 720"/>
              <a:gd name="T87" fmla="*/ 335 h 702"/>
              <a:gd name="T88" fmla="*/ 35 w 720"/>
              <a:gd name="T89" fmla="*/ 382 h 702"/>
              <a:gd name="T90" fmla="*/ 42 w 720"/>
              <a:gd name="T91" fmla="*/ 449 h 702"/>
              <a:gd name="T92" fmla="*/ 29 w 720"/>
              <a:gd name="T93" fmla="*/ 586 h 702"/>
              <a:gd name="T94" fmla="*/ 40 w 720"/>
              <a:gd name="T95" fmla="*/ 577 h 702"/>
              <a:gd name="T96" fmla="*/ 598 w 720"/>
              <a:gd name="T97" fmla="*/ 623 h 702"/>
              <a:gd name="T98" fmla="*/ 330 w 720"/>
              <a:gd name="T99" fmla="*/ 608 h 702"/>
              <a:gd name="T100" fmla="*/ 296 w 720"/>
              <a:gd name="T101" fmla="*/ 642 h 702"/>
              <a:gd name="T102" fmla="*/ 178 w 720"/>
              <a:gd name="T103" fmla="*/ 662 h 702"/>
              <a:gd name="T104" fmla="*/ 68 w 720"/>
              <a:gd name="T105" fmla="*/ 544 h 702"/>
              <a:gd name="T106" fmla="*/ 56 w 720"/>
              <a:gd name="T107" fmla="*/ 191 h 702"/>
              <a:gd name="T108" fmla="*/ 436 w 720"/>
              <a:gd name="T109" fmla="*/ 643 h 702"/>
              <a:gd name="T110" fmla="*/ 80 w 720"/>
              <a:gd name="T111" fmla="*/ 430 h 702"/>
              <a:gd name="T112" fmla="*/ 83 w 720"/>
              <a:gd name="T113" fmla="*/ 454 h 702"/>
              <a:gd name="T114" fmla="*/ 79 w 720"/>
              <a:gd name="T115" fmla="*/ 15 h 702"/>
              <a:gd name="T116" fmla="*/ 91 w 720"/>
              <a:gd name="T117" fmla="*/ 163 h 702"/>
              <a:gd name="T118" fmla="*/ 81 w 720"/>
              <a:gd name="T119" fmla="*/ 349 h 702"/>
              <a:gd name="T120" fmla="*/ 74 w 720"/>
              <a:gd name="T121" fmla="*/ 247 h 702"/>
              <a:gd name="T122" fmla="*/ 88 w 720"/>
              <a:gd name="T123" fmla="*/ 347 h 702"/>
              <a:gd name="T124" fmla="*/ 92 w 720"/>
              <a:gd name="T125" fmla="*/ 8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702">
                <a:moveTo>
                  <a:pt x="157" y="689"/>
                </a:moveTo>
                <a:lnTo>
                  <a:pt x="157" y="689"/>
                </a:lnTo>
                <a:lnTo>
                  <a:pt x="157" y="691"/>
                </a:lnTo>
                <a:lnTo>
                  <a:pt x="156" y="692"/>
                </a:lnTo>
                <a:lnTo>
                  <a:pt x="155" y="692"/>
                </a:lnTo>
                <a:lnTo>
                  <a:pt x="155" y="692"/>
                </a:lnTo>
                <a:lnTo>
                  <a:pt x="155" y="692"/>
                </a:lnTo>
                <a:lnTo>
                  <a:pt x="156" y="691"/>
                </a:lnTo>
                <a:lnTo>
                  <a:pt x="155" y="691"/>
                </a:lnTo>
                <a:lnTo>
                  <a:pt x="155" y="691"/>
                </a:lnTo>
                <a:lnTo>
                  <a:pt x="156" y="689"/>
                </a:lnTo>
                <a:lnTo>
                  <a:pt x="157" y="689"/>
                </a:lnTo>
                <a:lnTo>
                  <a:pt x="157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3" y="684"/>
                </a:lnTo>
                <a:lnTo>
                  <a:pt x="163" y="686"/>
                </a:lnTo>
                <a:lnTo>
                  <a:pt x="163" y="686"/>
                </a:lnTo>
                <a:lnTo>
                  <a:pt x="162" y="686"/>
                </a:lnTo>
                <a:lnTo>
                  <a:pt x="162" y="684"/>
                </a:lnTo>
                <a:lnTo>
                  <a:pt x="162" y="684"/>
                </a:lnTo>
                <a:lnTo>
                  <a:pt x="159" y="684"/>
                </a:lnTo>
                <a:lnTo>
                  <a:pt x="158" y="684"/>
                </a:lnTo>
                <a:lnTo>
                  <a:pt x="158" y="684"/>
                </a:lnTo>
                <a:lnTo>
                  <a:pt x="158" y="684"/>
                </a:lnTo>
                <a:lnTo>
                  <a:pt x="162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7" y="691"/>
                </a:moveTo>
                <a:lnTo>
                  <a:pt x="159" y="691"/>
                </a:lnTo>
                <a:lnTo>
                  <a:pt x="159" y="691"/>
                </a:lnTo>
                <a:lnTo>
                  <a:pt x="159" y="692"/>
                </a:lnTo>
                <a:lnTo>
                  <a:pt x="158" y="692"/>
                </a:lnTo>
                <a:lnTo>
                  <a:pt x="157" y="692"/>
                </a:lnTo>
                <a:lnTo>
                  <a:pt x="157" y="691"/>
                </a:lnTo>
                <a:lnTo>
                  <a:pt x="157" y="691"/>
                </a:lnTo>
                <a:close/>
                <a:moveTo>
                  <a:pt x="187" y="677"/>
                </a:moveTo>
                <a:lnTo>
                  <a:pt x="187" y="677"/>
                </a:lnTo>
                <a:lnTo>
                  <a:pt x="186" y="678"/>
                </a:lnTo>
                <a:lnTo>
                  <a:pt x="185" y="678"/>
                </a:lnTo>
                <a:lnTo>
                  <a:pt x="185" y="678"/>
                </a:lnTo>
                <a:lnTo>
                  <a:pt x="184" y="679"/>
                </a:lnTo>
                <a:lnTo>
                  <a:pt x="184" y="681"/>
                </a:lnTo>
                <a:lnTo>
                  <a:pt x="178" y="682"/>
                </a:lnTo>
                <a:lnTo>
                  <a:pt x="178" y="682"/>
                </a:lnTo>
                <a:lnTo>
                  <a:pt x="178" y="681"/>
                </a:lnTo>
                <a:lnTo>
                  <a:pt x="178" y="681"/>
                </a:lnTo>
                <a:lnTo>
                  <a:pt x="180" y="681"/>
                </a:lnTo>
                <a:lnTo>
                  <a:pt x="180" y="681"/>
                </a:lnTo>
                <a:lnTo>
                  <a:pt x="179" y="679"/>
                </a:lnTo>
                <a:lnTo>
                  <a:pt x="178" y="678"/>
                </a:lnTo>
                <a:lnTo>
                  <a:pt x="178" y="678"/>
                </a:lnTo>
                <a:lnTo>
                  <a:pt x="178" y="679"/>
                </a:lnTo>
                <a:lnTo>
                  <a:pt x="176" y="681"/>
                </a:lnTo>
                <a:lnTo>
                  <a:pt x="176" y="681"/>
                </a:lnTo>
                <a:lnTo>
                  <a:pt x="175" y="681"/>
                </a:lnTo>
                <a:lnTo>
                  <a:pt x="174" y="679"/>
                </a:lnTo>
                <a:lnTo>
                  <a:pt x="172" y="678"/>
                </a:lnTo>
                <a:lnTo>
                  <a:pt x="172" y="678"/>
                </a:lnTo>
                <a:lnTo>
                  <a:pt x="169" y="678"/>
                </a:lnTo>
                <a:lnTo>
                  <a:pt x="167" y="678"/>
                </a:lnTo>
                <a:lnTo>
                  <a:pt x="167" y="678"/>
                </a:lnTo>
                <a:lnTo>
                  <a:pt x="169" y="677"/>
                </a:lnTo>
                <a:lnTo>
                  <a:pt x="172" y="677"/>
                </a:lnTo>
                <a:lnTo>
                  <a:pt x="176" y="678"/>
                </a:lnTo>
                <a:lnTo>
                  <a:pt x="176" y="678"/>
                </a:lnTo>
                <a:lnTo>
                  <a:pt x="175" y="677"/>
                </a:lnTo>
                <a:lnTo>
                  <a:pt x="175" y="677"/>
                </a:lnTo>
                <a:lnTo>
                  <a:pt x="175" y="677"/>
                </a:lnTo>
                <a:lnTo>
                  <a:pt x="178" y="677"/>
                </a:lnTo>
                <a:lnTo>
                  <a:pt x="179" y="677"/>
                </a:lnTo>
                <a:lnTo>
                  <a:pt x="179" y="678"/>
                </a:lnTo>
                <a:lnTo>
                  <a:pt x="179" y="678"/>
                </a:lnTo>
                <a:lnTo>
                  <a:pt x="181" y="678"/>
                </a:lnTo>
                <a:lnTo>
                  <a:pt x="184" y="677"/>
                </a:lnTo>
                <a:lnTo>
                  <a:pt x="185" y="676"/>
                </a:lnTo>
                <a:lnTo>
                  <a:pt x="187" y="676"/>
                </a:lnTo>
                <a:lnTo>
                  <a:pt x="187" y="676"/>
                </a:lnTo>
                <a:lnTo>
                  <a:pt x="187" y="676"/>
                </a:lnTo>
                <a:lnTo>
                  <a:pt x="188" y="677"/>
                </a:lnTo>
                <a:lnTo>
                  <a:pt x="188" y="677"/>
                </a:lnTo>
                <a:lnTo>
                  <a:pt x="187" y="674"/>
                </a:lnTo>
                <a:lnTo>
                  <a:pt x="186" y="674"/>
                </a:lnTo>
                <a:lnTo>
                  <a:pt x="186" y="673"/>
                </a:lnTo>
                <a:lnTo>
                  <a:pt x="186" y="673"/>
                </a:lnTo>
                <a:lnTo>
                  <a:pt x="187" y="673"/>
                </a:lnTo>
                <a:lnTo>
                  <a:pt x="188" y="673"/>
                </a:lnTo>
                <a:lnTo>
                  <a:pt x="191" y="672"/>
                </a:lnTo>
                <a:lnTo>
                  <a:pt x="191" y="672"/>
                </a:lnTo>
                <a:lnTo>
                  <a:pt x="192" y="672"/>
                </a:lnTo>
                <a:lnTo>
                  <a:pt x="193" y="672"/>
                </a:lnTo>
                <a:lnTo>
                  <a:pt x="193" y="672"/>
                </a:lnTo>
                <a:lnTo>
                  <a:pt x="193" y="673"/>
                </a:lnTo>
                <a:lnTo>
                  <a:pt x="193" y="673"/>
                </a:lnTo>
                <a:lnTo>
                  <a:pt x="193" y="673"/>
                </a:lnTo>
                <a:lnTo>
                  <a:pt x="191" y="677"/>
                </a:lnTo>
                <a:lnTo>
                  <a:pt x="191" y="678"/>
                </a:lnTo>
                <a:lnTo>
                  <a:pt x="188" y="679"/>
                </a:lnTo>
                <a:lnTo>
                  <a:pt x="188" y="679"/>
                </a:lnTo>
                <a:lnTo>
                  <a:pt x="190" y="677"/>
                </a:lnTo>
                <a:lnTo>
                  <a:pt x="191" y="674"/>
                </a:lnTo>
                <a:lnTo>
                  <a:pt x="191" y="674"/>
                </a:lnTo>
                <a:lnTo>
                  <a:pt x="190" y="674"/>
                </a:lnTo>
                <a:lnTo>
                  <a:pt x="188" y="674"/>
                </a:lnTo>
                <a:lnTo>
                  <a:pt x="188" y="674"/>
                </a:lnTo>
                <a:lnTo>
                  <a:pt x="188" y="678"/>
                </a:lnTo>
                <a:lnTo>
                  <a:pt x="188" y="678"/>
                </a:lnTo>
                <a:lnTo>
                  <a:pt x="187" y="678"/>
                </a:lnTo>
                <a:lnTo>
                  <a:pt x="187" y="677"/>
                </a:lnTo>
                <a:lnTo>
                  <a:pt x="187" y="677"/>
                </a:lnTo>
                <a:close/>
                <a:moveTo>
                  <a:pt x="168" y="688"/>
                </a:moveTo>
                <a:lnTo>
                  <a:pt x="168" y="688"/>
                </a:lnTo>
                <a:lnTo>
                  <a:pt x="168" y="689"/>
                </a:lnTo>
                <a:lnTo>
                  <a:pt x="168" y="691"/>
                </a:lnTo>
                <a:lnTo>
                  <a:pt x="166" y="689"/>
                </a:lnTo>
                <a:lnTo>
                  <a:pt x="166" y="689"/>
                </a:lnTo>
                <a:lnTo>
                  <a:pt x="167" y="688"/>
                </a:lnTo>
                <a:lnTo>
                  <a:pt x="168" y="688"/>
                </a:lnTo>
                <a:lnTo>
                  <a:pt x="168" y="688"/>
                </a:lnTo>
                <a:close/>
                <a:moveTo>
                  <a:pt x="180" y="687"/>
                </a:moveTo>
                <a:lnTo>
                  <a:pt x="180" y="687"/>
                </a:lnTo>
                <a:lnTo>
                  <a:pt x="180" y="687"/>
                </a:lnTo>
                <a:lnTo>
                  <a:pt x="178" y="687"/>
                </a:lnTo>
                <a:lnTo>
                  <a:pt x="176" y="686"/>
                </a:lnTo>
                <a:lnTo>
                  <a:pt x="176" y="686"/>
                </a:lnTo>
                <a:lnTo>
                  <a:pt x="174" y="686"/>
                </a:lnTo>
                <a:lnTo>
                  <a:pt x="175" y="686"/>
                </a:lnTo>
                <a:lnTo>
                  <a:pt x="178" y="684"/>
                </a:lnTo>
                <a:lnTo>
                  <a:pt x="178" y="684"/>
                </a:lnTo>
                <a:lnTo>
                  <a:pt x="180" y="686"/>
                </a:lnTo>
                <a:lnTo>
                  <a:pt x="180" y="687"/>
                </a:lnTo>
                <a:lnTo>
                  <a:pt x="180" y="687"/>
                </a:lnTo>
                <a:close/>
                <a:moveTo>
                  <a:pt x="173" y="689"/>
                </a:moveTo>
                <a:lnTo>
                  <a:pt x="173" y="689"/>
                </a:lnTo>
                <a:lnTo>
                  <a:pt x="172" y="689"/>
                </a:lnTo>
                <a:lnTo>
                  <a:pt x="170" y="688"/>
                </a:lnTo>
                <a:lnTo>
                  <a:pt x="170" y="688"/>
                </a:lnTo>
                <a:lnTo>
                  <a:pt x="172" y="687"/>
                </a:lnTo>
                <a:lnTo>
                  <a:pt x="173" y="687"/>
                </a:lnTo>
                <a:lnTo>
                  <a:pt x="172" y="686"/>
                </a:lnTo>
                <a:lnTo>
                  <a:pt x="172" y="686"/>
                </a:lnTo>
                <a:lnTo>
                  <a:pt x="173" y="686"/>
                </a:lnTo>
                <a:lnTo>
                  <a:pt x="173" y="687"/>
                </a:lnTo>
                <a:lnTo>
                  <a:pt x="173" y="689"/>
                </a:lnTo>
                <a:lnTo>
                  <a:pt x="173" y="689"/>
                </a:lnTo>
                <a:close/>
                <a:moveTo>
                  <a:pt x="164" y="684"/>
                </a:moveTo>
                <a:lnTo>
                  <a:pt x="164" y="684"/>
                </a:lnTo>
                <a:lnTo>
                  <a:pt x="164" y="683"/>
                </a:lnTo>
                <a:lnTo>
                  <a:pt x="164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2"/>
                </a:lnTo>
                <a:lnTo>
                  <a:pt x="163" y="682"/>
                </a:lnTo>
                <a:lnTo>
                  <a:pt x="162" y="683"/>
                </a:lnTo>
                <a:lnTo>
                  <a:pt x="161" y="682"/>
                </a:lnTo>
                <a:lnTo>
                  <a:pt x="161" y="682"/>
                </a:lnTo>
                <a:lnTo>
                  <a:pt x="163" y="682"/>
                </a:lnTo>
                <a:lnTo>
                  <a:pt x="166" y="681"/>
                </a:lnTo>
                <a:lnTo>
                  <a:pt x="166" y="681"/>
                </a:lnTo>
                <a:lnTo>
                  <a:pt x="167" y="682"/>
                </a:lnTo>
                <a:lnTo>
                  <a:pt x="167" y="683"/>
                </a:lnTo>
                <a:lnTo>
                  <a:pt x="167" y="683"/>
                </a:lnTo>
                <a:lnTo>
                  <a:pt x="166" y="683"/>
                </a:lnTo>
                <a:lnTo>
                  <a:pt x="166" y="683"/>
                </a:lnTo>
                <a:lnTo>
                  <a:pt x="164" y="684"/>
                </a:lnTo>
                <a:lnTo>
                  <a:pt x="164" y="684"/>
                </a:lnTo>
                <a:close/>
                <a:moveTo>
                  <a:pt x="153" y="687"/>
                </a:moveTo>
                <a:lnTo>
                  <a:pt x="153" y="687"/>
                </a:lnTo>
                <a:lnTo>
                  <a:pt x="153" y="686"/>
                </a:lnTo>
                <a:lnTo>
                  <a:pt x="155" y="686"/>
                </a:lnTo>
                <a:lnTo>
                  <a:pt x="156" y="686"/>
                </a:lnTo>
                <a:lnTo>
                  <a:pt x="157" y="687"/>
                </a:lnTo>
                <a:lnTo>
                  <a:pt x="157" y="687"/>
                </a:lnTo>
                <a:lnTo>
                  <a:pt x="155" y="687"/>
                </a:lnTo>
                <a:lnTo>
                  <a:pt x="153" y="687"/>
                </a:lnTo>
                <a:lnTo>
                  <a:pt x="153" y="687"/>
                </a:lnTo>
                <a:close/>
                <a:moveTo>
                  <a:pt x="43" y="374"/>
                </a:moveTo>
                <a:lnTo>
                  <a:pt x="43" y="374"/>
                </a:lnTo>
                <a:lnTo>
                  <a:pt x="45" y="374"/>
                </a:lnTo>
                <a:lnTo>
                  <a:pt x="45" y="374"/>
                </a:lnTo>
                <a:lnTo>
                  <a:pt x="45" y="372"/>
                </a:lnTo>
                <a:lnTo>
                  <a:pt x="45" y="372"/>
                </a:lnTo>
                <a:lnTo>
                  <a:pt x="46" y="373"/>
                </a:lnTo>
                <a:lnTo>
                  <a:pt x="46" y="374"/>
                </a:lnTo>
                <a:lnTo>
                  <a:pt x="45" y="374"/>
                </a:lnTo>
                <a:lnTo>
                  <a:pt x="45" y="374"/>
                </a:lnTo>
                <a:lnTo>
                  <a:pt x="46" y="375"/>
                </a:lnTo>
                <a:lnTo>
                  <a:pt x="47" y="375"/>
                </a:lnTo>
                <a:lnTo>
                  <a:pt x="47" y="375"/>
                </a:lnTo>
                <a:lnTo>
                  <a:pt x="46" y="378"/>
                </a:lnTo>
                <a:lnTo>
                  <a:pt x="46" y="380"/>
                </a:lnTo>
                <a:lnTo>
                  <a:pt x="46" y="380"/>
                </a:lnTo>
                <a:lnTo>
                  <a:pt x="45" y="380"/>
                </a:lnTo>
                <a:lnTo>
                  <a:pt x="45" y="380"/>
                </a:lnTo>
                <a:lnTo>
                  <a:pt x="45" y="383"/>
                </a:lnTo>
                <a:lnTo>
                  <a:pt x="45" y="383"/>
                </a:lnTo>
                <a:lnTo>
                  <a:pt x="43" y="383"/>
                </a:lnTo>
                <a:lnTo>
                  <a:pt x="43" y="383"/>
                </a:lnTo>
                <a:lnTo>
                  <a:pt x="43" y="380"/>
                </a:lnTo>
                <a:lnTo>
                  <a:pt x="45" y="379"/>
                </a:lnTo>
                <a:lnTo>
                  <a:pt x="45" y="379"/>
                </a:lnTo>
                <a:lnTo>
                  <a:pt x="45" y="378"/>
                </a:lnTo>
                <a:lnTo>
                  <a:pt x="43" y="375"/>
                </a:lnTo>
                <a:lnTo>
                  <a:pt x="43" y="375"/>
                </a:lnTo>
                <a:lnTo>
                  <a:pt x="43" y="377"/>
                </a:lnTo>
                <a:lnTo>
                  <a:pt x="43" y="377"/>
                </a:lnTo>
                <a:lnTo>
                  <a:pt x="43" y="379"/>
                </a:lnTo>
                <a:lnTo>
                  <a:pt x="43" y="379"/>
                </a:lnTo>
                <a:lnTo>
                  <a:pt x="42" y="382"/>
                </a:lnTo>
                <a:lnTo>
                  <a:pt x="42" y="387"/>
                </a:lnTo>
                <a:lnTo>
                  <a:pt x="42" y="390"/>
                </a:lnTo>
                <a:lnTo>
                  <a:pt x="42" y="394"/>
                </a:lnTo>
                <a:lnTo>
                  <a:pt x="42" y="394"/>
                </a:lnTo>
                <a:lnTo>
                  <a:pt x="42" y="380"/>
                </a:lnTo>
                <a:lnTo>
                  <a:pt x="42" y="367"/>
                </a:lnTo>
                <a:lnTo>
                  <a:pt x="42" y="367"/>
                </a:lnTo>
                <a:lnTo>
                  <a:pt x="43" y="368"/>
                </a:lnTo>
                <a:lnTo>
                  <a:pt x="43" y="370"/>
                </a:lnTo>
                <a:lnTo>
                  <a:pt x="43" y="373"/>
                </a:lnTo>
                <a:lnTo>
                  <a:pt x="43" y="374"/>
                </a:lnTo>
                <a:lnTo>
                  <a:pt x="43" y="374"/>
                </a:lnTo>
                <a:close/>
                <a:moveTo>
                  <a:pt x="36" y="355"/>
                </a:moveTo>
                <a:lnTo>
                  <a:pt x="36" y="355"/>
                </a:lnTo>
                <a:lnTo>
                  <a:pt x="35" y="354"/>
                </a:lnTo>
                <a:lnTo>
                  <a:pt x="35" y="353"/>
                </a:lnTo>
                <a:lnTo>
                  <a:pt x="35" y="350"/>
                </a:lnTo>
                <a:lnTo>
                  <a:pt x="35" y="350"/>
                </a:lnTo>
                <a:lnTo>
                  <a:pt x="34" y="349"/>
                </a:lnTo>
                <a:lnTo>
                  <a:pt x="35" y="348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7" y="350"/>
                </a:lnTo>
                <a:lnTo>
                  <a:pt x="36" y="355"/>
                </a:lnTo>
                <a:lnTo>
                  <a:pt x="36" y="355"/>
                </a:lnTo>
                <a:close/>
                <a:moveTo>
                  <a:pt x="35" y="360"/>
                </a:moveTo>
                <a:lnTo>
                  <a:pt x="35" y="360"/>
                </a:lnTo>
                <a:lnTo>
                  <a:pt x="35" y="362"/>
                </a:lnTo>
                <a:lnTo>
                  <a:pt x="36" y="360"/>
                </a:lnTo>
                <a:lnTo>
                  <a:pt x="36" y="360"/>
                </a:lnTo>
                <a:lnTo>
                  <a:pt x="36" y="359"/>
                </a:lnTo>
                <a:lnTo>
                  <a:pt x="35" y="360"/>
                </a:lnTo>
                <a:lnTo>
                  <a:pt x="35" y="360"/>
                </a:lnTo>
                <a:lnTo>
                  <a:pt x="35" y="359"/>
                </a:lnTo>
                <a:lnTo>
                  <a:pt x="35" y="358"/>
                </a:lnTo>
                <a:lnTo>
                  <a:pt x="35" y="355"/>
                </a:lnTo>
                <a:lnTo>
                  <a:pt x="36" y="355"/>
                </a:lnTo>
                <a:lnTo>
                  <a:pt x="36" y="355"/>
                </a:lnTo>
                <a:lnTo>
                  <a:pt x="37" y="362"/>
                </a:lnTo>
                <a:lnTo>
                  <a:pt x="39" y="368"/>
                </a:lnTo>
                <a:lnTo>
                  <a:pt x="39" y="368"/>
                </a:lnTo>
                <a:lnTo>
                  <a:pt x="37" y="370"/>
                </a:lnTo>
                <a:lnTo>
                  <a:pt x="37" y="372"/>
                </a:lnTo>
                <a:lnTo>
                  <a:pt x="37" y="373"/>
                </a:lnTo>
                <a:lnTo>
                  <a:pt x="37" y="373"/>
                </a:lnTo>
                <a:lnTo>
                  <a:pt x="37" y="373"/>
                </a:lnTo>
                <a:lnTo>
                  <a:pt x="36" y="373"/>
                </a:lnTo>
                <a:lnTo>
                  <a:pt x="36" y="373"/>
                </a:lnTo>
                <a:lnTo>
                  <a:pt x="35" y="373"/>
                </a:lnTo>
                <a:lnTo>
                  <a:pt x="35" y="374"/>
                </a:lnTo>
                <a:lnTo>
                  <a:pt x="34" y="378"/>
                </a:lnTo>
                <a:lnTo>
                  <a:pt x="34" y="378"/>
                </a:lnTo>
                <a:lnTo>
                  <a:pt x="34" y="377"/>
                </a:lnTo>
                <a:lnTo>
                  <a:pt x="34" y="375"/>
                </a:lnTo>
                <a:lnTo>
                  <a:pt x="34" y="374"/>
                </a:lnTo>
                <a:lnTo>
                  <a:pt x="33" y="374"/>
                </a:lnTo>
                <a:lnTo>
                  <a:pt x="33" y="374"/>
                </a:lnTo>
                <a:lnTo>
                  <a:pt x="33" y="373"/>
                </a:lnTo>
                <a:lnTo>
                  <a:pt x="34" y="373"/>
                </a:lnTo>
                <a:lnTo>
                  <a:pt x="35" y="372"/>
                </a:lnTo>
                <a:lnTo>
                  <a:pt x="35" y="372"/>
                </a:lnTo>
                <a:lnTo>
                  <a:pt x="35" y="370"/>
                </a:lnTo>
                <a:lnTo>
                  <a:pt x="36" y="370"/>
                </a:lnTo>
                <a:lnTo>
                  <a:pt x="36" y="369"/>
                </a:lnTo>
                <a:lnTo>
                  <a:pt x="36" y="369"/>
                </a:lnTo>
                <a:lnTo>
                  <a:pt x="36" y="367"/>
                </a:lnTo>
                <a:lnTo>
                  <a:pt x="36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7"/>
                </a:lnTo>
                <a:lnTo>
                  <a:pt x="37" y="365"/>
                </a:lnTo>
                <a:lnTo>
                  <a:pt x="36" y="367"/>
                </a:lnTo>
                <a:lnTo>
                  <a:pt x="36" y="367"/>
                </a:lnTo>
                <a:lnTo>
                  <a:pt x="36" y="367"/>
                </a:lnTo>
                <a:lnTo>
                  <a:pt x="35" y="369"/>
                </a:lnTo>
                <a:lnTo>
                  <a:pt x="35" y="369"/>
                </a:lnTo>
                <a:lnTo>
                  <a:pt x="34" y="368"/>
                </a:lnTo>
                <a:lnTo>
                  <a:pt x="34" y="368"/>
                </a:lnTo>
                <a:lnTo>
                  <a:pt x="34" y="370"/>
                </a:lnTo>
                <a:lnTo>
                  <a:pt x="34" y="372"/>
                </a:lnTo>
                <a:lnTo>
                  <a:pt x="33" y="372"/>
                </a:lnTo>
                <a:lnTo>
                  <a:pt x="33" y="372"/>
                </a:lnTo>
                <a:lnTo>
                  <a:pt x="35" y="360"/>
                </a:lnTo>
                <a:lnTo>
                  <a:pt x="35" y="360"/>
                </a:lnTo>
                <a:close/>
                <a:moveTo>
                  <a:pt x="36" y="362"/>
                </a:moveTo>
                <a:lnTo>
                  <a:pt x="36" y="362"/>
                </a:lnTo>
                <a:lnTo>
                  <a:pt x="35" y="363"/>
                </a:lnTo>
                <a:lnTo>
                  <a:pt x="35" y="365"/>
                </a:lnTo>
                <a:lnTo>
                  <a:pt x="35" y="365"/>
                </a:lnTo>
                <a:lnTo>
                  <a:pt x="36" y="364"/>
                </a:lnTo>
                <a:lnTo>
                  <a:pt x="36" y="364"/>
                </a:lnTo>
                <a:lnTo>
                  <a:pt x="36" y="363"/>
                </a:lnTo>
                <a:lnTo>
                  <a:pt x="36" y="362"/>
                </a:lnTo>
                <a:lnTo>
                  <a:pt x="36" y="362"/>
                </a:lnTo>
                <a:close/>
                <a:moveTo>
                  <a:pt x="159" y="682"/>
                </a:moveTo>
                <a:lnTo>
                  <a:pt x="159" y="682"/>
                </a:lnTo>
                <a:lnTo>
                  <a:pt x="158" y="682"/>
                </a:lnTo>
                <a:lnTo>
                  <a:pt x="157" y="682"/>
                </a:lnTo>
                <a:lnTo>
                  <a:pt x="156" y="682"/>
                </a:lnTo>
                <a:lnTo>
                  <a:pt x="155" y="682"/>
                </a:lnTo>
                <a:lnTo>
                  <a:pt x="155" y="682"/>
                </a:lnTo>
                <a:lnTo>
                  <a:pt x="157" y="679"/>
                </a:lnTo>
                <a:lnTo>
                  <a:pt x="159" y="681"/>
                </a:lnTo>
                <a:lnTo>
                  <a:pt x="159" y="681"/>
                </a:lnTo>
                <a:lnTo>
                  <a:pt x="162" y="678"/>
                </a:lnTo>
                <a:lnTo>
                  <a:pt x="163" y="678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4" y="679"/>
                </a:lnTo>
                <a:lnTo>
                  <a:pt x="161" y="679"/>
                </a:lnTo>
                <a:lnTo>
                  <a:pt x="161" y="679"/>
                </a:lnTo>
                <a:lnTo>
                  <a:pt x="161" y="681"/>
                </a:lnTo>
                <a:lnTo>
                  <a:pt x="159" y="682"/>
                </a:lnTo>
                <a:lnTo>
                  <a:pt x="159" y="682"/>
                </a:lnTo>
                <a:close/>
                <a:moveTo>
                  <a:pt x="33" y="343"/>
                </a:moveTo>
                <a:lnTo>
                  <a:pt x="33" y="343"/>
                </a:lnTo>
                <a:lnTo>
                  <a:pt x="34" y="342"/>
                </a:lnTo>
                <a:lnTo>
                  <a:pt x="34" y="340"/>
                </a:lnTo>
                <a:lnTo>
                  <a:pt x="35" y="340"/>
                </a:lnTo>
                <a:lnTo>
                  <a:pt x="36" y="342"/>
                </a:lnTo>
                <a:lnTo>
                  <a:pt x="36" y="342"/>
                </a:lnTo>
                <a:lnTo>
                  <a:pt x="35" y="340"/>
                </a:lnTo>
                <a:lnTo>
                  <a:pt x="35" y="342"/>
                </a:lnTo>
                <a:lnTo>
                  <a:pt x="34" y="343"/>
                </a:lnTo>
                <a:lnTo>
                  <a:pt x="33" y="343"/>
                </a:lnTo>
                <a:lnTo>
                  <a:pt x="33" y="343"/>
                </a:lnTo>
                <a:close/>
                <a:moveTo>
                  <a:pt x="37" y="348"/>
                </a:moveTo>
                <a:lnTo>
                  <a:pt x="37" y="345"/>
                </a:lnTo>
                <a:lnTo>
                  <a:pt x="37" y="345"/>
                </a:lnTo>
                <a:lnTo>
                  <a:pt x="39" y="345"/>
                </a:lnTo>
                <a:lnTo>
                  <a:pt x="39" y="347"/>
                </a:lnTo>
                <a:lnTo>
                  <a:pt x="37" y="348"/>
                </a:lnTo>
                <a:lnTo>
                  <a:pt x="37" y="348"/>
                </a:lnTo>
                <a:lnTo>
                  <a:pt x="37" y="348"/>
                </a:lnTo>
                <a:close/>
                <a:moveTo>
                  <a:pt x="152" y="691"/>
                </a:moveTo>
                <a:lnTo>
                  <a:pt x="153" y="691"/>
                </a:lnTo>
                <a:lnTo>
                  <a:pt x="155" y="693"/>
                </a:lnTo>
                <a:lnTo>
                  <a:pt x="152" y="693"/>
                </a:lnTo>
                <a:lnTo>
                  <a:pt x="152" y="693"/>
                </a:lnTo>
                <a:lnTo>
                  <a:pt x="152" y="692"/>
                </a:lnTo>
                <a:lnTo>
                  <a:pt x="152" y="691"/>
                </a:lnTo>
                <a:lnTo>
                  <a:pt x="152" y="691"/>
                </a:lnTo>
                <a:close/>
                <a:moveTo>
                  <a:pt x="33" y="379"/>
                </a:moveTo>
                <a:lnTo>
                  <a:pt x="33" y="379"/>
                </a:lnTo>
                <a:lnTo>
                  <a:pt x="31" y="378"/>
                </a:lnTo>
                <a:lnTo>
                  <a:pt x="29" y="377"/>
                </a:lnTo>
                <a:lnTo>
                  <a:pt x="29" y="377"/>
                </a:lnTo>
                <a:lnTo>
                  <a:pt x="30" y="369"/>
                </a:lnTo>
                <a:lnTo>
                  <a:pt x="30" y="364"/>
                </a:lnTo>
                <a:lnTo>
                  <a:pt x="30" y="364"/>
                </a:lnTo>
                <a:lnTo>
                  <a:pt x="31" y="367"/>
                </a:lnTo>
                <a:lnTo>
                  <a:pt x="31" y="369"/>
                </a:lnTo>
                <a:lnTo>
                  <a:pt x="30" y="375"/>
                </a:lnTo>
                <a:lnTo>
                  <a:pt x="30" y="375"/>
                </a:lnTo>
                <a:lnTo>
                  <a:pt x="31" y="377"/>
                </a:lnTo>
                <a:lnTo>
                  <a:pt x="33" y="379"/>
                </a:lnTo>
                <a:lnTo>
                  <a:pt x="33" y="379"/>
                </a:lnTo>
                <a:close/>
                <a:moveTo>
                  <a:pt x="14" y="569"/>
                </a:moveTo>
                <a:lnTo>
                  <a:pt x="14" y="569"/>
                </a:lnTo>
                <a:lnTo>
                  <a:pt x="13" y="567"/>
                </a:lnTo>
                <a:lnTo>
                  <a:pt x="13" y="566"/>
                </a:lnTo>
                <a:lnTo>
                  <a:pt x="13" y="559"/>
                </a:lnTo>
                <a:lnTo>
                  <a:pt x="13" y="559"/>
                </a:lnTo>
                <a:lnTo>
                  <a:pt x="14" y="561"/>
                </a:lnTo>
                <a:lnTo>
                  <a:pt x="14" y="562"/>
                </a:lnTo>
                <a:lnTo>
                  <a:pt x="13" y="564"/>
                </a:lnTo>
                <a:lnTo>
                  <a:pt x="13" y="564"/>
                </a:lnTo>
                <a:lnTo>
                  <a:pt x="14" y="567"/>
                </a:lnTo>
                <a:lnTo>
                  <a:pt x="14" y="569"/>
                </a:lnTo>
                <a:lnTo>
                  <a:pt x="14" y="569"/>
                </a:lnTo>
                <a:close/>
                <a:moveTo>
                  <a:pt x="193" y="679"/>
                </a:moveTo>
                <a:lnTo>
                  <a:pt x="193" y="679"/>
                </a:lnTo>
                <a:lnTo>
                  <a:pt x="192" y="679"/>
                </a:lnTo>
                <a:lnTo>
                  <a:pt x="193" y="681"/>
                </a:lnTo>
                <a:lnTo>
                  <a:pt x="193" y="682"/>
                </a:lnTo>
                <a:lnTo>
                  <a:pt x="192" y="682"/>
                </a:lnTo>
                <a:lnTo>
                  <a:pt x="192" y="682"/>
                </a:lnTo>
                <a:lnTo>
                  <a:pt x="193" y="683"/>
                </a:lnTo>
                <a:lnTo>
                  <a:pt x="193" y="683"/>
                </a:lnTo>
                <a:lnTo>
                  <a:pt x="193" y="683"/>
                </a:lnTo>
                <a:lnTo>
                  <a:pt x="192" y="683"/>
                </a:lnTo>
                <a:lnTo>
                  <a:pt x="191" y="683"/>
                </a:lnTo>
                <a:lnTo>
                  <a:pt x="191" y="683"/>
                </a:lnTo>
                <a:lnTo>
                  <a:pt x="188" y="683"/>
                </a:lnTo>
                <a:lnTo>
                  <a:pt x="188" y="683"/>
                </a:lnTo>
                <a:lnTo>
                  <a:pt x="187" y="682"/>
                </a:lnTo>
                <a:lnTo>
                  <a:pt x="187" y="682"/>
                </a:lnTo>
                <a:lnTo>
                  <a:pt x="191" y="683"/>
                </a:lnTo>
                <a:lnTo>
                  <a:pt x="191" y="683"/>
                </a:lnTo>
                <a:lnTo>
                  <a:pt x="191" y="682"/>
                </a:lnTo>
                <a:lnTo>
                  <a:pt x="191" y="682"/>
                </a:lnTo>
                <a:lnTo>
                  <a:pt x="190" y="681"/>
                </a:lnTo>
                <a:lnTo>
                  <a:pt x="190" y="681"/>
                </a:lnTo>
                <a:lnTo>
                  <a:pt x="191" y="681"/>
                </a:lnTo>
                <a:lnTo>
                  <a:pt x="192" y="679"/>
                </a:lnTo>
                <a:lnTo>
                  <a:pt x="192" y="678"/>
                </a:lnTo>
                <a:lnTo>
                  <a:pt x="192" y="678"/>
                </a:lnTo>
                <a:lnTo>
                  <a:pt x="193" y="678"/>
                </a:lnTo>
                <a:lnTo>
                  <a:pt x="194" y="678"/>
                </a:lnTo>
                <a:lnTo>
                  <a:pt x="196" y="678"/>
                </a:lnTo>
                <a:lnTo>
                  <a:pt x="197" y="678"/>
                </a:lnTo>
                <a:lnTo>
                  <a:pt x="197" y="678"/>
                </a:lnTo>
                <a:lnTo>
                  <a:pt x="197" y="679"/>
                </a:lnTo>
                <a:lnTo>
                  <a:pt x="197" y="679"/>
                </a:lnTo>
                <a:lnTo>
                  <a:pt x="194" y="679"/>
                </a:lnTo>
                <a:lnTo>
                  <a:pt x="193" y="679"/>
                </a:lnTo>
                <a:lnTo>
                  <a:pt x="193" y="679"/>
                </a:lnTo>
                <a:lnTo>
                  <a:pt x="193" y="679"/>
                </a:lnTo>
                <a:close/>
                <a:moveTo>
                  <a:pt x="30" y="390"/>
                </a:moveTo>
                <a:lnTo>
                  <a:pt x="30" y="390"/>
                </a:lnTo>
                <a:lnTo>
                  <a:pt x="29" y="389"/>
                </a:lnTo>
                <a:lnTo>
                  <a:pt x="30" y="387"/>
                </a:lnTo>
                <a:lnTo>
                  <a:pt x="30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7"/>
                </a:lnTo>
                <a:lnTo>
                  <a:pt x="29" y="385"/>
                </a:lnTo>
                <a:lnTo>
                  <a:pt x="29" y="384"/>
                </a:lnTo>
                <a:lnTo>
                  <a:pt x="28" y="382"/>
                </a:lnTo>
                <a:lnTo>
                  <a:pt x="28" y="382"/>
                </a:lnTo>
                <a:lnTo>
                  <a:pt x="28" y="380"/>
                </a:lnTo>
                <a:lnTo>
                  <a:pt x="29" y="380"/>
                </a:lnTo>
                <a:lnTo>
                  <a:pt x="29" y="379"/>
                </a:lnTo>
                <a:lnTo>
                  <a:pt x="29" y="379"/>
                </a:lnTo>
                <a:lnTo>
                  <a:pt x="29" y="382"/>
                </a:lnTo>
                <a:lnTo>
                  <a:pt x="30" y="383"/>
                </a:lnTo>
                <a:lnTo>
                  <a:pt x="31" y="385"/>
                </a:lnTo>
                <a:lnTo>
                  <a:pt x="31" y="385"/>
                </a:lnTo>
                <a:lnTo>
                  <a:pt x="30" y="388"/>
                </a:lnTo>
                <a:lnTo>
                  <a:pt x="30" y="390"/>
                </a:lnTo>
                <a:lnTo>
                  <a:pt x="30" y="39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50" y="113"/>
                </a:lnTo>
                <a:lnTo>
                  <a:pt x="51" y="114"/>
                </a:lnTo>
                <a:lnTo>
                  <a:pt x="51" y="116"/>
                </a:lnTo>
                <a:lnTo>
                  <a:pt x="48" y="116"/>
                </a:lnTo>
                <a:lnTo>
                  <a:pt x="48" y="116"/>
                </a:lnTo>
                <a:lnTo>
                  <a:pt x="50" y="116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50" y="114"/>
                </a:lnTo>
                <a:lnTo>
                  <a:pt x="48" y="115"/>
                </a:lnTo>
                <a:lnTo>
                  <a:pt x="48" y="115"/>
                </a:lnTo>
                <a:lnTo>
                  <a:pt x="48" y="116"/>
                </a:lnTo>
                <a:lnTo>
                  <a:pt x="50" y="118"/>
                </a:lnTo>
                <a:lnTo>
                  <a:pt x="51" y="119"/>
                </a:lnTo>
                <a:lnTo>
                  <a:pt x="51" y="120"/>
                </a:lnTo>
                <a:lnTo>
                  <a:pt x="51" y="120"/>
                </a:lnTo>
                <a:lnTo>
                  <a:pt x="48" y="118"/>
                </a:lnTo>
                <a:lnTo>
                  <a:pt x="47" y="115"/>
                </a:lnTo>
                <a:lnTo>
                  <a:pt x="47" y="115"/>
                </a:lnTo>
                <a:lnTo>
                  <a:pt x="47" y="114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46" y="161"/>
                </a:moveTo>
                <a:lnTo>
                  <a:pt x="46" y="161"/>
                </a:lnTo>
                <a:lnTo>
                  <a:pt x="46" y="164"/>
                </a:lnTo>
                <a:lnTo>
                  <a:pt x="46" y="165"/>
                </a:lnTo>
                <a:lnTo>
                  <a:pt x="45" y="165"/>
                </a:lnTo>
                <a:lnTo>
                  <a:pt x="45" y="165"/>
                </a:lnTo>
                <a:lnTo>
                  <a:pt x="45" y="164"/>
                </a:lnTo>
                <a:lnTo>
                  <a:pt x="46" y="163"/>
                </a:lnTo>
                <a:lnTo>
                  <a:pt x="46" y="163"/>
                </a:lnTo>
                <a:lnTo>
                  <a:pt x="45" y="163"/>
                </a:lnTo>
                <a:lnTo>
                  <a:pt x="43" y="164"/>
                </a:lnTo>
                <a:lnTo>
                  <a:pt x="43" y="164"/>
                </a:lnTo>
                <a:lnTo>
                  <a:pt x="42" y="164"/>
                </a:lnTo>
                <a:lnTo>
                  <a:pt x="42" y="164"/>
                </a:lnTo>
                <a:lnTo>
                  <a:pt x="43" y="160"/>
                </a:lnTo>
                <a:lnTo>
                  <a:pt x="43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9"/>
                </a:lnTo>
                <a:lnTo>
                  <a:pt x="42" y="158"/>
                </a:lnTo>
                <a:lnTo>
                  <a:pt x="45" y="156"/>
                </a:lnTo>
                <a:lnTo>
                  <a:pt x="45" y="156"/>
                </a:lnTo>
                <a:lnTo>
                  <a:pt x="45" y="159"/>
                </a:lnTo>
                <a:lnTo>
                  <a:pt x="45" y="159"/>
                </a:lnTo>
                <a:lnTo>
                  <a:pt x="46" y="159"/>
                </a:lnTo>
                <a:lnTo>
                  <a:pt x="46" y="159"/>
                </a:lnTo>
                <a:lnTo>
                  <a:pt x="46" y="161"/>
                </a:lnTo>
                <a:lnTo>
                  <a:pt x="46" y="161"/>
                </a:lnTo>
                <a:close/>
                <a:moveTo>
                  <a:pt x="53" y="153"/>
                </a:moveTo>
                <a:lnTo>
                  <a:pt x="53" y="153"/>
                </a:lnTo>
                <a:lnTo>
                  <a:pt x="54" y="155"/>
                </a:lnTo>
                <a:lnTo>
                  <a:pt x="54" y="158"/>
                </a:lnTo>
                <a:lnTo>
                  <a:pt x="53" y="161"/>
                </a:lnTo>
                <a:lnTo>
                  <a:pt x="53" y="161"/>
                </a:lnTo>
                <a:lnTo>
                  <a:pt x="52" y="161"/>
                </a:lnTo>
                <a:lnTo>
                  <a:pt x="50" y="160"/>
                </a:lnTo>
                <a:lnTo>
                  <a:pt x="50" y="160"/>
                </a:lnTo>
                <a:lnTo>
                  <a:pt x="50" y="160"/>
                </a:lnTo>
                <a:lnTo>
                  <a:pt x="51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2" y="159"/>
                </a:lnTo>
                <a:lnTo>
                  <a:pt x="51" y="159"/>
                </a:lnTo>
                <a:lnTo>
                  <a:pt x="51" y="159"/>
                </a:lnTo>
                <a:lnTo>
                  <a:pt x="51" y="158"/>
                </a:lnTo>
                <a:lnTo>
                  <a:pt x="51" y="158"/>
                </a:lnTo>
                <a:lnTo>
                  <a:pt x="51" y="158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50" y="158"/>
                </a:lnTo>
                <a:lnTo>
                  <a:pt x="50" y="158"/>
                </a:lnTo>
                <a:lnTo>
                  <a:pt x="47" y="160"/>
                </a:lnTo>
                <a:lnTo>
                  <a:pt x="47" y="161"/>
                </a:lnTo>
                <a:lnTo>
                  <a:pt x="47" y="161"/>
                </a:lnTo>
                <a:lnTo>
                  <a:pt x="47" y="161"/>
                </a:lnTo>
                <a:lnTo>
                  <a:pt x="46" y="160"/>
                </a:lnTo>
                <a:lnTo>
                  <a:pt x="46" y="159"/>
                </a:lnTo>
                <a:lnTo>
                  <a:pt x="47" y="158"/>
                </a:lnTo>
                <a:lnTo>
                  <a:pt x="47" y="158"/>
                </a:lnTo>
                <a:lnTo>
                  <a:pt x="47" y="155"/>
                </a:lnTo>
                <a:lnTo>
                  <a:pt x="46" y="154"/>
                </a:lnTo>
                <a:lnTo>
                  <a:pt x="47" y="153"/>
                </a:lnTo>
                <a:lnTo>
                  <a:pt x="47" y="153"/>
                </a:lnTo>
                <a:lnTo>
                  <a:pt x="47" y="153"/>
                </a:lnTo>
                <a:lnTo>
                  <a:pt x="48" y="154"/>
                </a:lnTo>
                <a:lnTo>
                  <a:pt x="48" y="156"/>
                </a:lnTo>
                <a:lnTo>
                  <a:pt x="50" y="156"/>
                </a:lnTo>
                <a:lnTo>
                  <a:pt x="50" y="156"/>
                </a:lnTo>
                <a:lnTo>
                  <a:pt x="48" y="154"/>
                </a:lnTo>
                <a:lnTo>
                  <a:pt x="48" y="153"/>
                </a:lnTo>
                <a:lnTo>
                  <a:pt x="50" y="151"/>
                </a:lnTo>
                <a:lnTo>
                  <a:pt x="50" y="151"/>
                </a:lnTo>
                <a:lnTo>
                  <a:pt x="48" y="150"/>
                </a:lnTo>
                <a:lnTo>
                  <a:pt x="47" y="150"/>
                </a:lnTo>
                <a:lnTo>
                  <a:pt x="47" y="150"/>
                </a:lnTo>
                <a:lnTo>
                  <a:pt x="48" y="149"/>
                </a:lnTo>
                <a:lnTo>
                  <a:pt x="48" y="148"/>
                </a:lnTo>
                <a:lnTo>
                  <a:pt x="48" y="148"/>
                </a:lnTo>
                <a:lnTo>
                  <a:pt x="48" y="146"/>
                </a:lnTo>
                <a:lnTo>
                  <a:pt x="47" y="145"/>
                </a:lnTo>
                <a:lnTo>
                  <a:pt x="47" y="144"/>
                </a:lnTo>
                <a:lnTo>
                  <a:pt x="47" y="144"/>
                </a:lnTo>
                <a:lnTo>
                  <a:pt x="50" y="145"/>
                </a:lnTo>
                <a:lnTo>
                  <a:pt x="50" y="148"/>
                </a:lnTo>
                <a:lnTo>
                  <a:pt x="50" y="148"/>
                </a:lnTo>
                <a:lnTo>
                  <a:pt x="52" y="150"/>
                </a:lnTo>
                <a:lnTo>
                  <a:pt x="54" y="150"/>
                </a:lnTo>
                <a:lnTo>
                  <a:pt x="54" y="150"/>
                </a:lnTo>
                <a:lnTo>
                  <a:pt x="54" y="151"/>
                </a:lnTo>
                <a:lnTo>
                  <a:pt x="53" y="151"/>
                </a:lnTo>
                <a:lnTo>
                  <a:pt x="52" y="151"/>
                </a:lnTo>
                <a:lnTo>
                  <a:pt x="52" y="153"/>
                </a:lnTo>
                <a:lnTo>
                  <a:pt x="52" y="153"/>
                </a:lnTo>
                <a:lnTo>
                  <a:pt x="53" y="154"/>
                </a:lnTo>
                <a:lnTo>
                  <a:pt x="53" y="153"/>
                </a:lnTo>
                <a:lnTo>
                  <a:pt x="53" y="153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41" y="119"/>
                </a:lnTo>
                <a:lnTo>
                  <a:pt x="42" y="118"/>
                </a:lnTo>
                <a:lnTo>
                  <a:pt x="42" y="118"/>
                </a:lnTo>
                <a:lnTo>
                  <a:pt x="41" y="115"/>
                </a:lnTo>
                <a:lnTo>
                  <a:pt x="41" y="115"/>
                </a:lnTo>
                <a:lnTo>
                  <a:pt x="42" y="113"/>
                </a:lnTo>
                <a:lnTo>
                  <a:pt x="43" y="110"/>
                </a:lnTo>
                <a:lnTo>
                  <a:pt x="43" y="110"/>
                </a:lnTo>
                <a:lnTo>
                  <a:pt x="45" y="113"/>
                </a:lnTo>
                <a:lnTo>
                  <a:pt x="45" y="114"/>
                </a:lnTo>
                <a:lnTo>
                  <a:pt x="43" y="115"/>
                </a:lnTo>
                <a:lnTo>
                  <a:pt x="43" y="118"/>
                </a:lnTo>
                <a:lnTo>
                  <a:pt x="43" y="118"/>
                </a:lnTo>
                <a:lnTo>
                  <a:pt x="41" y="120"/>
                </a:lnTo>
                <a:lnTo>
                  <a:pt x="41" y="120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42" y="128"/>
                </a:lnTo>
                <a:lnTo>
                  <a:pt x="42" y="126"/>
                </a:lnTo>
                <a:lnTo>
                  <a:pt x="42" y="125"/>
                </a:lnTo>
                <a:lnTo>
                  <a:pt x="42" y="125"/>
                </a:lnTo>
                <a:lnTo>
                  <a:pt x="42" y="125"/>
                </a:lnTo>
                <a:lnTo>
                  <a:pt x="41" y="123"/>
                </a:lnTo>
                <a:lnTo>
                  <a:pt x="41" y="120"/>
                </a:lnTo>
                <a:lnTo>
                  <a:pt x="41" y="120"/>
                </a:lnTo>
                <a:lnTo>
                  <a:pt x="42" y="121"/>
                </a:lnTo>
                <a:lnTo>
                  <a:pt x="42" y="121"/>
                </a:lnTo>
                <a:lnTo>
                  <a:pt x="43" y="119"/>
                </a:lnTo>
                <a:lnTo>
                  <a:pt x="43" y="119"/>
                </a:lnTo>
                <a:lnTo>
                  <a:pt x="45" y="121"/>
                </a:lnTo>
                <a:lnTo>
                  <a:pt x="45" y="123"/>
                </a:lnTo>
                <a:lnTo>
                  <a:pt x="43" y="125"/>
                </a:lnTo>
                <a:lnTo>
                  <a:pt x="45" y="128"/>
                </a:lnTo>
                <a:lnTo>
                  <a:pt x="45" y="128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45" y="181"/>
                </a:moveTo>
                <a:lnTo>
                  <a:pt x="45" y="180"/>
                </a:lnTo>
                <a:lnTo>
                  <a:pt x="45" y="180"/>
                </a:lnTo>
                <a:lnTo>
                  <a:pt x="47" y="180"/>
                </a:lnTo>
                <a:lnTo>
                  <a:pt x="48" y="183"/>
                </a:lnTo>
                <a:lnTo>
                  <a:pt x="48" y="183"/>
                </a:lnTo>
                <a:lnTo>
                  <a:pt x="46" y="181"/>
                </a:lnTo>
                <a:lnTo>
                  <a:pt x="45" y="181"/>
                </a:lnTo>
                <a:lnTo>
                  <a:pt x="45" y="181"/>
                </a:lnTo>
                <a:close/>
                <a:moveTo>
                  <a:pt x="53" y="181"/>
                </a:moveTo>
                <a:lnTo>
                  <a:pt x="53" y="181"/>
                </a:lnTo>
                <a:lnTo>
                  <a:pt x="53" y="180"/>
                </a:lnTo>
                <a:lnTo>
                  <a:pt x="54" y="178"/>
                </a:lnTo>
                <a:lnTo>
                  <a:pt x="54" y="178"/>
                </a:lnTo>
                <a:lnTo>
                  <a:pt x="53" y="178"/>
                </a:lnTo>
                <a:lnTo>
                  <a:pt x="53" y="176"/>
                </a:lnTo>
                <a:lnTo>
                  <a:pt x="53" y="176"/>
                </a:lnTo>
                <a:lnTo>
                  <a:pt x="54" y="176"/>
                </a:lnTo>
                <a:lnTo>
                  <a:pt x="54" y="175"/>
                </a:lnTo>
                <a:lnTo>
                  <a:pt x="54" y="175"/>
                </a:lnTo>
                <a:lnTo>
                  <a:pt x="56" y="179"/>
                </a:lnTo>
                <a:lnTo>
                  <a:pt x="54" y="180"/>
                </a:lnTo>
                <a:lnTo>
                  <a:pt x="53" y="181"/>
                </a:lnTo>
                <a:lnTo>
                  <a:pt x="53" y="181"/>
                </a:lnTo>
                <a:close/>
                <a:moveTo>
                  <a:pt x="54" y="175"/>
                </a:moveTo>
                <a:lnTo>
                  <a:pt x="54" y="175"/>
                </a:lnTo>
                <a:lnTo>
                  <a:pt x="53" y="174"/>
                </a:lnTo>
                <a:lnTo>
                  <a:pt x="53" y="173"/>
                </a:lnTo>
                <a:lnTo>
                  <a:pt x="53" y="171"/>
                </a:lnTo>
                <a:lnTo>
                  <a:pt x="53" y="170"/>
                </a:lnTo>
                <a:lnTo>
                  <a:pt x="53" y="170"/>
                </a:lnTo>
                <a:lnTo>
                  <a:pt x="52" y="170"/>
                </a:lnTo>
                <a:lnTo>
                  <a:pt x="53" y="168"/>
                </a:lnTo>
                <a:lnTo>
                  <a:pt x="53" y="165"/>
                </a:lnTo>
                <a:lnTo>
                  <a:pt x="52" y="164"/>
                </a:lnTo>
                <a:lnTo>
                  <a:pt x="52" y="164"/>
                </a:lnTo>
                <a:lnTo>
                  <a:pt x="53" y="164"/>
                </a:lnTo>
                <a:lnTo>
                  <a:pt x="54" y="165"/>
                </a:lnTo>
                <a:lnTo>
                  <a:pt x="54" y="169"/>
                </a:lnTo>
                <a:lnTo>
                  <a:pt x="54" y="169"/>
                </a:lnTo>
                <a:lnTo>
                  <a:pt x="54" y="173"/>
                </a:lnTo>
                <a:lnTo>
                  <a:pt x="54" y="175"/>
                </a:lnTo>
                <a:lnTo>
                  <a:pt x="54" y="175"/>
                </a:lnTo>
                <a:close/>
                <a:moveTo>
                  <a:pt x="51" y="176"/>
                </a:moveTo>
                <a:lnTo>
                  <a:pt x="51" y="176"/>
                </a:lnTo>
                <a:lnTo>
                  <a:pt x="51" y="176"/>
                </a:lnTo>
                <a:lnTo>
                  <a:pt x="51" y="175"/>
                </a:lnTo>
                <a:lnTo>
                  <a:pt x="51" y="175"/>
                </a:lnTo>
                <a:lnTo>
                  <a:pt x="50" y="175"/>
                </a:lnTo>
                <a:lnTo>
                  <a:pt x="48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4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4"/>
                </a:lnTo>
                <a:lnTo>
                  <a:pt x="47" y="173"/>
                </a:lnTo>
                <a:lnTo>
                  <a:pt x="47" y="173"/>
                </a:lnTo>
                <a:lnTo>
                  <a:pt x="47" y="170"/>
                </a:lnTo>
                <a:lnTo>
                  <a:pt x="47" y="170"/>
                </a:lnTo>
                <a:lnTo>
                  <a:pt x="48" y="170"/>
                </a:lnTo>
                <a:lnTo>
                  <a:pt x="48" y="170"/>
                </a:lnTo>
                <a:lnTo>
                  <a:pt x="50" y="169"/>
                </a:lnTo>
                <a:lnTo>
                  <a:pt x="50" y="168"/>
                </a:lnTo>
                <a:lnTo>
                  <a:pt x="50" y="168"/>
                </a:lnTo>
                <a:lnTo>
                  <a:pt x="50" y="166"/>
                </a:lnTo>
                <a:lnTo>
                  <a:pt x="51" y="165"/>
                </a:lnTo>
                <a:lnTo>
                  <a:pt x="51" y="165"/>
                </a:lnTo>
                <a:lnTo>
                  <a:pt x="51" y="165"/>
                </a:lnTo>
                <a:lnTo>
                  <a:pt x="50" y="171"/>
                </a:lnTo>
                <a:lnTo>
                  <a:pt x="50" y="171"/>
                </a:lnTo>
                <a:lnTo>
                  <a:pt x="48" y="173"/>
                </a:lnTo>
                <a:lnTo>
                  <a:pt x="48" y="174"/>
                </a:lnTo>
                <a:lnTo>
                  <a:pt x="48" y="174"/>
                </a:lnTo>
                <a:lnTo>
                  <a:pt x="48" y="174"/>
                </a:lnTo>
                <a:lnTo>
                  <a:pt x="50" y="173"/>
                </a:lnTo>
                <a:lnTo>
                  <a:pt x="51" y="171"/>
                </a:lnTo>
                <a:lnTo>
                  <a:pt x="52" y="171"/>
                </a:lnTo>
                <a:lnTo>
                  <a:pt x="52" y="171"/>
                </a:lnTo>
                <a:lnTo>
                  <a:pt x="52" y="173"/>
                </a:lnTo>
                <a:lnTo>
                  <a:pt x="51" y="174"/>
                </a:lnTo>
                <a:lnTo>
                  <a:pt x="51" y="175"/>
                </a:lnTo>
                <a:lnTo>
                  <a:pt x="51" y="176"/>
                </a:lnTo>
                <a:lnTo>
                  <a:pt x="51" y="176"/>
                </a:lnTo>
                <a:close/>
                <a:moveTo>
                  <a:pt x="42" y="111"/>
                </a:moveTo>
                <a:lnTo>
                  <a:pt x="42" y="111"/>
                </a:lnTo>
                <a:lnTo>
                  <a:pt x="42" y="113"/>
                </a:lnTo>
                <a:lnTo>
                  <a:pt x="42" y="111"/>
                </a:lnTo>
                <a:lnTo>
                  <a:pt x="42" y="111"/>
                </a:lnTo>
                <a:lnTo>
                  <a:pt x="42" y="106"/>
                </a:lnTo>
                <a:lnTo>
                  <a:pt x="42" y="99"/>
                </a:lnTo>
                <a:lnTo>
                  <a:pt x="42" y="99"/>
                </a:lnTo>
                <a:lnTo>
                  <a:pt x="42" y="98"/>
                </a:lnTo>
                <a:lnTo>
                  <a:pt x="42" y="99"/>
                </a:lnTo>
                <a:lnTo>
                  <a:pt x="42" y="99"/>
                </a:lnTo>
                <a:lnTo>
                  <a:pt x="43" y="105"/>
                </a:lnTo>
                <a:lnTo>
                  <a:pt x="42" y="111"/>
                </a:lnTo>
                <a:lnTo>
                  <a:pt x="42" y="111"/>
                </a:lnTo>
                <a:close/>
                <a:moveTo>
                  <a:pt x="43" y="173"/>
                </a:moveTo>
                <a:lnTo>
                  <a:pt x="43" y="173"/>
                </a:lnTo>
                <a:lnTo>
                  <a:pt x="42" y="171"/>
                </a:lnTo>
                <a:lnTo>
                  <a:pt x="41" y="171"/>
                </a:lnTo>
                <a:lnTo>
                  <a:pt x="41" y="169"/>
                </a:lnTo>
                <a:lnTo>
                  <a:pt x="41" y="169"/>
                </a:lnTo>
                <a:lnTo>
                  <a:pt x="41" y="170"/>
                </a:lnTo>
                <a:lnTo>
                  <a:pt x="42" y="170"/>
                </a:lnTo>
                <a:lnTo>
                  <a:pt x="43" y="170"/>
                </a:lnTo>
                <a:lnTo>
                  <a:pt x="43" y="170"/>
                </a:lnTo>
                <a:lnTo>
                  <a:pt x="43" y="170"/>
                </a:lnTo>
                <a:lnTo>
                  <a:pt x="45" y="169"/>
                </a:lnTo>
                <a:lnTo>
                  <a:pt x="45" y="169"/>
                </a:lnTo>
                <a:lnTo>
                  <a:pt x="46" y="169"/>
                </a:lnTo>
                <a:lnTo>
                  <a:pt x="46" y="169"/>
                </a:lnTo>
                <a:lnTo>
                  <a:pt x="45" y="170"/>
                </a:lnTo>
                <a:lnTo>
                  <a:pt x="45" y="173"/>
                </a:lnTo>
                <a:lnTo>
                  <a:pt x="45" y="176"/>
                </a:lnTo>
                <a:lnTo>
                  <a:pt x="45" y="176"/>
                </a:lnTo>
                <a:lnTo>
                  <a:pt x="43" y="176"/>
                </a:lnTo>
                <a:lnTo>
                  <a:pt x="43" y="176"/>
                </a:lnTo>
                <a:lnTo>
                  <a:pt x="43" y="178"/>
                </a:lnTo>
                <a:lnTo>
                  <a:pt x="42" y="178"/>
                </a:lnTo>
                <a:lnTo>
                  <a:pt x="42" y="178"/>
                </a:lnTo>
                <a:lnTo>
                  <a:pt x="42" y="175"/>
                </a:lnTo>
                <a:lnTo>
                  <a:pt x="42" y="175"/>
                </a:lnTo>
                <a:lnTo>
                  <a:pt x="43" y="174"/>
                </a:lnTo>
                <a:lnTo>
                  <a:pt x="43" y="173"/>
                </a:lnTo>
                <a:lnTo>
                  <a:pt x="43" y="173"/>
                </a:lnTo>
                <a:close/>
                <a:moveTo>
                  <a:pt x="37" y="171"/>
                </a:moveTo>
                <a:lnTo>
                  <a:pt x="37" y="171"/>
                </a:lnTo>
                <a:lnTo>
                  <a:pt x="37" y="171"/>
                </a:lnTo>
                <a:lnTo>
                  <a:pt x="37" y="170"/>
                </a:lnTo>
                <a:lnTo>
                  <a:pt x="37" y="168"/>
                </a:lnTo>
                <a:lnTo>
                  <a:pt x="36" y="166"/>
                </a:lnTo>
                <a:lnTo>
                  <a:pt x="36" y="166"/>
                </a:lnTo>
                <a:lnTo>
                  <a:pt x="37" y="165"/>
                </a:lnTo>
                <a:lnTo>
                  <a:pt x="37" y="163"/>
                </a:lnTo>
                <a:lnTo>
                  <a:pt x="37" y="163"/>
                </a:lnTo>
                <a:lnTo>
                  <a:pt x="39" y="166"/>
                </a:lnTo>
                <a:lnTo>
                  <a:pt x="39" y="169"/>
                </a:lnTo>
                <a:lnTo>
                  <a:pt x="39" y="169"/>
                </a:lnTo>
                <a:lnTo>
                  <a:pt x="39" y="169"/>
                </a:lnTo>
                <a:lnTo>
                  <a:pt x="37" y="169"/>
                </a:lnTo>
                <a:lnTo>
                  <a:pt x="37" y="171"/>
                </a:lnTo>
                <a:lnTo>
                  <a:pt x="37" y="171"/>
                </a:lnTo>
                <a:close/>
                <a:moveTo>
                  <a:pt x="48" y="129"/>
                </a:moveTo>
                <a:lnTo>
                  <a:pt x="48" y="129"/>
                </a:lnTo>
                <a:lnTo>
                  <a:pt x="47" y="128"/>
                </a:lnTo>
                <a:lnTo>
                  <a:pt x="47" y="128"/>
                </a:lnTo>
                <a:lnTo>
                  <a:pt x="47" y="128"/>
                </a:lnTo>
                <a:lnTo>
                  <a:pt x="47" y="126"/>
                </a:lnTo>
                <a:lnTo>
                  <a:pt x="48" y="125"/>
                </a:lnTo>
                <a:lnTo>
                  <a:pt x="48" y="125"/>
                </a:lnTo>
                <a:lnTo>
                  <a:pt x="51" y="126"/>
                </a:lnTo>
                <a:lnTo>
                  <a:pt x="52" y="126"/>
                </a:lnTo>
                <a:lnTo>
                  <a:pt x="52" y="128"/>
                </a:lnTo>
                <a:lnTo>
                  <a:pt x="52" y="128"/>
                </a:lnTo>
                <a:lnTo>
                  <a:pt x="51" y="128"/>
                </a:lnTo>
                <a:lnTo>
                  <a:pt x="48" y="126"/>
                </a:lnTo>
                <a:lnTo>
                  <a:pt x="48" y="126"/>
                </a:lnTo>
                <a:lnTo>
                  <a:pt x="50" y="129"/>
                </a:lnTo>
                <a:lnTo>
                  <a:pt x="51" y="129"/>
                </a:lnTo>
                <a:lnTo>
                  <a:pt x="51" y="129"/>
                </a:lnTo>
                <a:lnTo>
                  <a:pt x="51" y="129"/>
                </a:lnTo>
                <a:lnTo>
                  <a:pt x="52" y="129"/>
                </a:lnTo>
                <a:lnTo>
                  <a:pt x="51" y="129"/>
                </a:lnTo>
                <a:lnTo>
                  <a:pt x="51" y="130"/>
                </a:lnTo>
                <a:lnTo>
                  <a:pt x="51" y="130"/>
                </a:lnTo>
                <a:lnTo>
                  <a:pt x="51" y="130"/>
                </a:lnTo>
                <a:lnTo>
                  <a:pt x="50" y="130"/>
                </a:lnTo>
                <a:lnTo>
                  <a:pt x="50" y="129"/>
                </a:lnTo>
                <a:lnTo>
                  <a:pt x="48" y="129"/>
                </a:lnTo>
                <a:lnTo>
                  <a:pt x="48" y="129"/>
                </a:lnTo>
                <a:lnTo>
                  <a:pt x="50" y="133"/>
                </a:lnTo>
                <a:lnTo>
                  <a:pt x="48" y="135"/>
                </a:lnTo>
                <a:lnTo>
                  <a:pt x="48" y="135"/>
                </a:lnTo>
                <a:lnTo>
                  <a:pt x="47" y="134"/>
                </a:lnTo>
                <a:lnTo>
                  <a:pt x="46" y="133"/>
                </a:lnTo>
                <a:lnTo>
                  <a:pt x="46" y="133"/>
                </a:lnTo>
                <a:lnTo>
                  <a:pt x="47" y="130"/>
                </a:lnTo>
                <a:lnTo>
                  <a:pt x="48" y="129"/>
                </a:lnTo>
                <a:lnTo>
                  <a:pt x="48" y="129"/>
                </a:lnTo>
                <a:close/>
                <a:moveTo>
                  <a:pt x="43" y="58"/>
                </a:moveTo>
                <a:lnTo>
                  <a:pt x="43" y="58"/>
                </a:lnTo>
                <a:lnTo>
                  <a:pt x="42" y="58"/>
                </a:lnTo>
                <a:lnTo>
                  <a:pt x="42" y="55"/>
                </a:lnTo>
                <a:lnTo>
                  <a:pt x="42" y="51"/>
                </a:lnTo>
                <a:lnTo>
                  <a:pt x="42" y="51"/>
                </a:lnTo>
                <a:lnTo>
                  <a:pt x="43" y="53"/>
                </a:lnTo>
                <a:lnTo>
                  <a:pt x="43" y="54"/>
                </a:lnTo>
                <a:lnTo>
                  <a:pt x="43" y="58"/>
                </a:lnTo>
                <a:lnTo>
                  <a:pt x="43" y="58"/>
                </a:lnTo>
                <a:close/>
                <a:moveTo>
                  <a:pt x="54" y="81"/>
                </a:moveTo>
                <a:lnTo>
                  <a:pt x="54" y="81"/>
                </a:lnTo>
                <a:lnTo>
                  <a:pt x="56" y="80"/>
                </a:lnTo>
                <a:lnTo>
                  <a:pt x="56" y="76"/>
                </a:lnTo>
                <a:lnTo>
                  <a:pt x="56" y="76"/>
                </a:lnTo>
                <a:lnTo>
                  <a:pt x="57" y="78"/>
                </a:lnTo>
                <a:lnTo>
                  <a:pt x="57" y="79"/>
                </a:lnTo>
                <a:lnTo>
                  <a:pt x="57" y="80"/>
                </a:lnTo>
                <a:lnTo>
                  <a:pt x="57" y="81"/>
                </a:lnTo>
                <a:lnTo>
                  <a:pt x="57" y="81"/>
                </a:lnTo>
                <a:lnTo>
                  <a:pt x="57" y="83"/>
                </a:lnTo>
                <a:lnTo>
                  <a:pt x="58" y="84"/>
                </a:lnTo>
                <a:lnTo>
                  <a:pt x="58" y="84"/>
                </a:lnTo>
                <a:lnTo>
                  <a:pt x="59" y="83"/>
                </a:lnTo>
                <a:lnTo>
                  <a:pt x="58" y="80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8"/>
                </a:lnTo>
                <a:lnTo>
                  <a:pt x="58" y="76"/>
                </a:lnTo>
                <a:lnTo>
                  <a:pt x="57" y="75"/>
                </a:lnTo>
                <a:lnTo>
                  <a:pt x="57" y="75"/>
                </a:lnTo>
                <a:lnTo>
                  <a:pt x="57" y="74"/>
                </a:lnTo>
                <a:lnTo>
                  <a:pt x="58" y="73"/>
                </a:lnTo>
                <a:lnTo>
                  <a:pt x="58" y="73"/>
                </a:lnTo>
                <a:lnTo>
                  <a:pt x="57" y="69"/>
                </a:lnTo>
                <a:lnTo>
                  <a:pt x="57" y="69"/>
                </a:lnTo>
                <a:lnTo>
                  <a:pt x="57" y="68"/>
                </a:lnTo>
                <a:lnTo>
                  <a:pt x="58" y="68"/>
                </a:lnTo>
                <a:lnTo>
                  <a:pt x="59" y="68"/>
                </a:lnTo>
                <a:lnTo>
                  <a:pt x="59" y="66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8" y="68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9" y="65"/>
                </a:lnTo>
                <a:lnTo>
                  <a:pt x="59" y="65"/>
                </a:lnTo>
                <a:lnTo>
                  <a:pt x="60" y="65"/>
                </a:lnTo>
                <a:lnTo>
                  <a:pt x="60" y="65"/>
                </a:lnTo>
                <a:lnTo>
                  <a:pt x="58" y="61"/>
                </a:lnTo>
                <a:lnTo>
                  <a:pt x="58" y="61"/>
                </a:lnTo>
                <a:lnTo>
                  <a:pt x="59" y="61"/>
                </a:lnTo>
                <a:lnTo>
                  <a:pt x="59" y="59"/>
                </a:lnTo>
                <a:lnTo>
                  <a:pt x="60" y="55"/>
                </a:lnTo>
                <a:lnTo>
                  <a:pt x="60" y="55"/>
                </a:lnTo>
                <a:lnTo>
                  <a:pt x="62" y="59"/>
                </a:lnTo>
                <a:lnTo>
                  <a:pt x="62" y="59"/>
                </a:lnTo>
                <a:lnTo>
                  <a:pt x="63" y="59"/>
                </a:lnTo>
                <a:lnTo>
                  <a:pt x="63" y="56"/>
                </a:lnTo>
                <a:lnTo>
                  <a:pt x="63" y="56"/>
                </a:lnTo>
                <a:lnTo>
                  <a:pt x="64" y="59"/>
                </a:lnTo>
                <a:lnTo>
                  <a:pt x="64" y="63"/>
                </a:lnTo>
                <a:lnTo>
                  <a:pt x="64" y="70"/>
                </a:lnTo>
                <a:lnTo>
                  <a:pt x="64" y="70"/>
                </a:lnTo>
                <a:lnTo>
                  <a:pt x="64" y="70"/>
                </a:lnTo>
                <a:lnTo>
                  <a:pt x="63" y="71"/>
                </a:lnTo>
                <a:lnTo>
                  <a:pt x="63" y="71"/>
                </a:lnTo>
                <a:lnTo>
                  <a:pt x="64" y="73"/>
                </a:lnTo>
                <a:lnTo>
                  <a:pt x="64" y="73"/>
                </a:lnTo>
                <a:lnTo>
                  <a:pt x="64" y="73"/>
                </a:lnTo>
                <a:lnTo>
                  <a:pt x="63" y="73"/>
                </a:lnTo>
                <a:lnTo>
                  <a:pt x="63" y="73"/>
                </a:lnTo>
                <a:lnTo>
                  <a:pt x="64" y="75"/>
                </a:lnTo>
                <a:lnTo>
                  <a:pt x="64" y="75"/>
                </a:lnTo>
                <a:lnTo>
                  <a:pt x="64" y="78"/>
                </a:lnTo>
                <a:lnTo>
                  <a:pt x="63" y="80"/>
                </a:lnTo>
                <a:lnTo>
                  <a:pt x="63" y="80"/>
                </a:lnTo>
                <a:lnTo>
                  <a:pt x="64" y="88"/>
                </a:lnTo>
                <a:lnTo>
                  <a:pt x="64" y="88"/>
                </a:lnTo>
                <a:lnTo>
                  <a:pt x="62" y="95"/>
                </a:lnTo>
                <a:lnTo>
                  <a:pt x="62" y="95"/>
                </a:lnTo>
                <a:lnTo>
                  <a:pt x="63" y="96"/>
                </a:lnTo>
                <a:lnTo>
                  <a:pt x="63" y="96"/>
                </a:lnTo>
                <a:lnTo>
                  <a:pt x="62" y="103"/>
                </a:lnTo>
                <a:lnTo>
                  <a:pt x="62" y="105"/>
                </a:lnTo>
                <a:lnTo>
                  <a:pt x="62" y="108"/>
                </a:lnTo>
                <a:lnTo>
                  <a:pt x="62" y="108"/>
                </a:lnTo>
                <a:lnTo>
                  <a:pt x="60" y="110"/>
                </a:lnTo>
                <a:lnTo>
                  <a:pt x="60" y="110"/>
                </a:lnTo>
                <a:lnTo>
                  <a:pt x="60" y="109"/>
                </a:lnTo>
                <a:lnTo>
                  <a:pt x="60" y="108"/>
                </a:lnTo>
                <a:lnTo>
                  <a:pt x="60" y="106"/>
                </a:lnTo>
                <a:lnTo>
                  <a:pt x="59" y="106"/>
                </a:lnTo>
                <a:lnTo>
                  <a:pt x="59" y="106"/>
                </a:lnTo>
                <a:lnTo>
                  <a:pt x="62" y="111"/>
                </a:lnTo>
                <a:lnTo>
                  <a:pt x="62" y="111"/>
                </a:lnTo>
                <a:lnTo>
                  <a:pt x="60" y="114"/>
                </a:lnTo>
                <a:lnTo>
                  <a:pt x="60" y="118"/>
                </a:lnTo>
                <a:lnTo>
                  <a:pt x="60" y="124"/>
                </a:lnTo>
                <a:lnTo>
                  <a:pt x="60" y="124"/>
                </a:lnTo>
                <a:lnTo>
                  <a:pt x="59" y="125"/>
                </a:lnTo>
                <a:lnTo>
                  <a:pt x="58" y="126"/>
                </a:lnTo>
                <a:lnTo>
                  <a:pt x="58" y="126"/>
                </a:lnTo>
                <a:lnTo>
                  <a:pt x="58" y="129"/>
                </a:lnTo>
                <a:lnTo>
                  <a:pt x="57" y="129"/>
                </a:lnTo>
                <a:lnTo>
                  <a:pt x="57" y="130"/>
                </a:lnTo>
                <a:lnTo>
                  <a:pt x="57" y="130"/>
                </a:lnTo>
                <a:lnTo>
                  <a:pt x="56" y="129"/>
                </a:lnTo>
                <a:lnTo>
                  <a:pt x="56" y="128"/>
                </a:lnTo>
                <a:lnTo>
                  <a:pt x="56" y="125"/>
                </a:lnTo>
                <a:lnTo>
                  <a:pt x="56" y="125"/>
                </a:lnTo>
                <a:lnTo>
                  <a:pt x="56" y="120"/>
                </a:lnTo>
                <a:lnTo>
                  <a:pt x="56" y="120"/>
                </a:lnTo>
                <a:lnTo>
                  <a:pt x="56" y="119"/>
                </a:lnTo>
                <a:lnTo>
                  <a:pt x="56" y="119"/>
                </a:lnTo>
                <a:lnTo>
                  <a:pt x="57" y="116"/>
                </a:lnTo>
                <a:lnTo>
                  <a:pt x="57" y="116"/>
                </a:lnTo>
                <a:lnTo>
                  <a:pt x="57" y="114"/>
                </a:lnTo>
                <a:lnTo>
                  <a:pt x="57" y="114"/>
                </a:lnTo>
                <a:lnTo>
                  <a:pt x="57" y="111"/>
                </a:lnTo>
                <a:lnTo>
                  <a:pt x="56" y="109"/>
                </a:lnTo>
                <a:lnTo>
                  <a:pt x="56" y="109"/>
                </a:lnTo>
                <a:lnTo>
                  <a:pt x="58" y="110"/>
                </a:lnTo>
                <a:lnTo>
                  <a:pt x="58" y="110"/>
                </a:lnTo>
                <a:lnTo>
                  <a:pt x="58" y="109"/>
                </a:lnTo>
                <a:lnTo>
                  <a:pt x="58" y="109"/>
                </a:lnTo>
                <a:lnTo>
                  <a:pt x="58" y="109"/>
                </a:lnTo>
                <a:lnTo>
                  <a:pt x="57" y="109"/>
                </a:lnTo>
                <a:lnTo>
                  <a:pt x="57" y="109"/>
                </a:lnTo>
                <a:lnTo>
                  <a:pt x="56" y="106"/>
                </a:lnTo>
                <a:lnTo>
                  <a:pt x="54" y="105"/>
                </a:lnTo>
                <a:lnTo>
                  <a:pt x="54" y="105"/>
                </a:lnTo>
                <a:lnTo>
                  <a:pt x="56" y="99"/>
                </a:lnTo>
                <a:lnTo>
                  <a:pt x="57" y="94"/>
                </a:lnTo>
                <a:lnTo>
                  <a:pt x="57" y="94"/>
                </a:lnTo>
                <a:lnTo>
                  <a:pt x="56" y="91"/>
                </a:lnTo>
                <a:lnTo>
                  <a:pt x="53" y="89"/>
                </a:lnTo>
                <a:lnTo>
                  <a:pt x="53" y="89"/>
                </a:lnTo>
                <a:lnTo>
                  <a:pt x="54" y="84"/>
                </a:lnTo>
                <a:lnTo>
                  <a:pt x="56" y="84"/>
                </a:lnTo>
                <a:lnTo>
                  <a:pt x="56" y="84"/>
                </a:lnTo>
                <a:lnTo>
                  <a:pt x="56" y="83"/>
                </a:lnTo>
                <a:lnTo>
                  <a:pt x="54" y="81"/>
                </a:lnTo>
                <a:lnTo>
                  <a:pt x="54" y="81"/>
                </a:lnTo>
                <a:close/>
                <a:moveTo>
                  <a:pt x="56" y="103"/>
                </a:moveTo>
                <a:lnTo>
                  <a:pt x="56" y="103"/>
                </a:lnTo>
                <a:lnTo>
                  <a:pt x="57" y="101"/>
                </a:lnTo>
                <a:lnTo>
                  <a:pt x="57" y="101"/>
                </a:lnTo>
                <a:lnTo>
                  <a:pt x="56" y="103"/>
                </a:lnTo>
                <a:lnTo>
                  <a:pt x="56" y="103"/>
                </a:lnTo>
                <a:lnTo>
                  <a:pt x="56" y="105"/>
                </a:lnTo>
                <a:lnTo>
                  <a:pt x="56" y="105"/>
                </a:lnTo>
                <a:lnTo>
                  <a:pt x="58" y="105"/>
                </a:lnTo>
                <a:lnTo>
                  <a:pt x="59" y="104"/>
                </a:lnTo>
                <a:lnTo>
                  <a:pt x="59" y="104"/>
                </a:lnTo>
                <a:lnTo>
                  <a:pt x="58" y="104"/>
                </a:lnTo>
                <a:lnTo>
                  <a:pt x="57" y="104"/>
                </a:lnTo>
                <a:lnTo>
                  <a:pt x="57" y="104"/>
                </a:lnTo>
                <a:lnTo>
                  <a:pt x="56" y="103"/>
                </a:lnTo>
                <a:lnTo>
                  <a:pt x="56" y="103"/>
                </a:lnTo>
                <a:close/>
                <a:moveTo>
                  <a:pt x="57" y="99"/>
                </a:moveTo>
                <a:lnTo>
                  <a:pt x="57" y="99"/>
                </a:lnTo>
                <a:lnTo>
                  <a:pt x="57" y="100"/>
                </a:lnTo>
                <a:lnTo>
                  <a:pt x="58" y="100"/>
                </a:lnTo>
                <a:lnTo>
                  <a:pt x="59" y="101"/>
                </a:lnTo>
                <a:lnTo>
                  <a:pt x="59" y="101"/>
                </a:lnTo>
                <a:lnTo>
                  <a:pt x="58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3"/>
                </a:lnTo>
                <a:lnTo>
                  <a:pt x="59" y="101"/>
                </a:lnTo>
                <a:lnTo>
                  <a:pt x="60" y="101"/>
                </a:lnTo>
                <a:lnTo>
                  <a:pt x="60" y="100"/>
                </a:lnTo>
                <a:lnTo>
                  <a:pt x="60" y="100"/>
                </a:lnTo>
                <a:lnTo>
                  <a:pt x="59" y="100"/>
                </a:lnTo>
                <a:lnTo>
                  <a:pt x="59" y="100"/>
                </a:lnTo>
                <a:lnTo>
                  <a:pt x="58" y="99"/>
                </a:lnTo>
                <a:lnTo>
                  <a:pt x="57" y="99"/>
                </a:lnTo>
                <a:lnTo>
                  <a:pt x="57" y="99"/>
                </a:lnTo>
                <a:close/>
                <a:moveTo>
                  <a:pt x="58" y="95"/>
                </a:moveTo>
                <a:lnTo>
                  <a:pt x="58" y="95"/>
                </a:lnTo>
                <a:lnTo>
                  <a:pt x="57" y="96"/>
                </a:lnTo>
                <a:lnTo>
                  <a:pt x="56" y="99"/>
                </a:lnTo>
                <a:lnTo>
                  <a:pt x="56" y="99"/>
                </a:lnTo>
                <a:lnTo>
                  <a:pt x="58" y="98"/>
                </a:lnTo>
                <a:lnTo>
                  <a:pt x="59" y="98"/>
                </a:lnTo>
                <a:lnTo>
                  <a:pt x="59" y="98"/>
                </a:lnTo>
                <a:lnTo>
                  <a:pt x="58" y="96"/>
                </a:lnTo>
                <a:lnTo>
                  <a:pt x="58" y="95"/>
                </a:lnTo>
                <a:lnTo>
                  <a:pt x="58" y="95"/>
                </a:lnTo>
                <a:close/>
                <a:moveTo>
                  <a:pt x="62" y="69"/>
                </a:moveTo>
                <a:lnTo>
                  <a:pt x="62" y="69"/>
                </a:lnTo>
                <a:lnTo>
                  <a:pt x="63" y="69"/>
                </a:lnTo>
                <a:lnTo>
                  <a:pt x="63" y="69"/>
                </a:lnTo>
                <a:lnTo>
                  <a:pt x="63" y="66"/>
                </a:lnTo>
                <a:lnTo>
                  <a:pt x="62" y="65"/>
                </a:lnTo>
                <a:lnTo>
                  <a:pt x="62" y="65"/>
                </a:lnTo>
                <a:lnTo>
                  <a:pt x="62" y="68"/>
                </a:lnTo>
                <a:lnTo>
                  <a:pt x="62" y="69"/>
                </a:lnTo>
                <a:lnTo>
                  <a:pt x="62" y="69"/>
                </a:lnTo>
                <a:close/>
                <a:moveTo>
                  <a:pt x="60" y="86"/>
                </a:moveTo>
                <a:lnTo>
                  <a:pt x="60" y="86"/>
                </a:lnTo>
                <a:lnTo>
                  <a:pt x="59" y="90"/>
                </a:lnTo>
                <a:lnTo>
                  <a:pt x="59" y="91"/>
                </a:lnTo>
                <a:lnTo>
                  <a:pt x="60" y="91"/>
                </a:lnTo>
                <a:lnTo>
                  <a:pt x="60" y="91"/>
                </a:lnTo>
                <a:lnTo>
                  <a:pt x="60" y="89"/>
                </a:lnTo>
                <a:lnTo>
                  <a:pt x="60" y="88"/>
                </a:lnTo>
                <a:lnTo>
                  <a:pt x="60" y="86"/>
                </a:lnTo>
                <a:lnTo>
                  <a:pt x="60" y="86"/>
                </a:lnTo>
                <a:close/>
                <a:moveTo>
                  <a:pt x="56" y="85"/>
                </a:moveTo>
                <a:lnTo>
                  <a:pt x="56" y="85"/>
                </a:lnTo>
                <a:lnTo>
                  <a:pt x="54" y="86"/>
                </a:lnTo>
                <a:lnTo>
                  <a:pt x="54" y="89"/>
                </a:lnTo>
                <a:lnTo>
                  <a:pt x="57" y="90"/>
                </a:lnTo>
                <a:lnTo>
                  <a:pt x="58" y="91"/>
                </a:lnTo>
                <a:lnTo>
                  <a:pt x="58" y="91"/>
                </a:lnTo>
                <a:lnTo>
                  <a:pt x="58" y="90"/>
                </a:lnTo>
                <a:lnTo>
                  <a:pt x="57" y="89"/>
                </a:lnTo>
                <a:lnTo>
                  <a:pt x="56" y="88"/>
                </a:lnTo>
                <a:lnTo>
                  <a:pt x="56" y="85"/>
                </a:lnTo>
                <a:lnTo>
                  <a:pt x="56" y="85"/>
                </a:lnTo>
                <a:close/>
                <a:moveTo>
                  <a:pt x="34" y="339"/>
                </a:moveTo>
                <a:lnTo>
                  <a:pt x="34" y="339"/>
                </a:lnTo>
                <a:lnTo>
                  <a:pt x="34" y="338"/>
                </a:lnTo>
                <a:lnTo>
                  <a:pt x="34" y="338"/>
                </a:lnTo>
                <a:lnTo>
                  <a:pt x="33" y="337"/>
                </a:lnTo>
                <a:lnTo>
                  <a:pt x="33" y="335"/>
                </a:lnTo>
                <a:lnTo>
                  <a:pt x="33" y="335"/>
                </a:lnTo>
                <a:lnTo>
                  <a:pt x="34" y="337"/>
                </a:lnTo>
                <a:lnTo>
                  <a:pt x="35" y="338"/>
                </a:lnTo>
                <a:lnTo>
                  <a:pt x="36" y="338"/>
                </a:lnTo>
                <a:lnTo>
                  <a:pt x="36" y="338"/>
                </a:lnTo>
                <a:lnTo>
                  <a:pt x="36" y="339"/>
                </a:lnTo>
                <a:lnTo>
                  <a:pt x="34" y="339"/>
                </a:lnTo>
                <a:lnTo>
                  <a:pt x="34" y="339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51" y="1"/>
                </a:lnTo>
                <a:lnTo>
                  <a:pt x="51" y="3"/>
                </a:lnTo>
                <a:lnTo>
                  <a:pt x="51" y="5"/>
                </a:lnTo>
                <a:lnTo>
                  <a:pt x="51" y="5"/>
                </a:lnTo>
                <a:lnTo>
                  <a:pt x="50" y="5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48" y="111"/>
                </a:moveTo>
                <a:lnTo>
                  <a:pt x="48" y="111"/>
                </a:lnTo>
                <a:lnTo>
                  <a:pt x="48" y="110"/>
                </a:lnTo>
                <a:lnTo>
                  <a:pt x="50" y="109"/>
                </a:lnTo>
                <a:lnTo>
                  <a:pt x="50" y="109"/>
                </a:lnTo>
                <a:lnTo>
                  <a:pt x="50" y="108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0" y="110"/>
                </a:lnTo>
                <a:lnTo>
                  <a:pt x="51" y="111"/>
                </a:lnTo>
                <a:lnTo>
                  <a:pt x="51" y="111"/>
                </a:lnTo>
                <a:lnTo>
                  <a:pt x="50" y="113"/>
                </a:lnTo>
                <a:lnTo>
                  <a:pt x="50" y="111"/>
                </a:lnTo>
                <a:lnTo>
                  <a:pt x="50" y="110"/>
                </a:lnTo>
                <a:lnTo>
                  <a:pt x="48" y="111"/>
                </a:lnTo>
                <a:lnTo>
                  <a:pt x="48" y="111"/>
                </a:lnTo>
                <a:close/>
                <a:moveTo>
                  <a:pt x="54" y="106"/>
                </a:move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56" y="108"/>
                </a:lnTo>
                <a:lnTo>
                  <a:pt x="56" y="110"/>
                </a:lnTo>
                <a:lnTo>
                  <a:pt x="56" y="113"/>
                </a:lnTo>
                <a:lnTo>
                  <a:pt x="56" y="113"/>
                </a:lnTo>
                <a:lnTo>
                  <a:pt x="54" y="111"/>
                </a:lnTo>
                <a:lnTo>
                  <a:pt x="54" y="11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42" y="93"/>
                </a:moveTo>
                <a:lnTo>
                  <a:pt x="42" y="91"/>
                </a:lnTo>
                <a:lnTo>
                  <a:pt x="42" y="91"/>
                </a:lnTo>
                <a:lnTo>
                  <a:pt x="43" y="91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90"/>
                </a:lnTo>
                <a:lnTo>
                  <a:pt x="42" y="90"/>
                </a:lnTo>
                <a:lnTo>
                  <a:pt x="42" y="90"/>
                </a:lnTo>
                <a:lnTo>
                  <a:pt x="42" y="89"/>
                </a:lnTo>
                <a:lnTo>
                  <a:pt x="43" y="88"/>
                </a:lnTo>
                <a:lnTo>
                  <a:pt x="43" y="88"/>
                </a:lnTo>
                <a:lnTo>
                  <a:pt x="41" y="88"/>
                </a:lnTo>
                <a:lnTo>
                  <a:pt x="41" y="88"/>
                </a:lnTo>
                <a:lnTo>
                  <a:pt x="42" y="86"/>
                </a:lnTo>
                <a:lnTo>
                  <a:pt x="42" y="85"/>
                </a:lnTo>
                <a:lnTo>
                  <a:pt x="42" y="81"/>
                </a:lnTo>
                <a:lnTo>
                  <a:pt x="42" y="81"/>
                </a:lnTo>
                <a:lnTo>
                  <a:pt x="43" y="83"/>
                </a:lnTo>
                <a:lnTo>
                  <a:pt x="43" y="84"/>
                </a:lnTo>
                <a:lnTo>
                  <a:pt x="43" y="84"/>
                </a:lnTo>
                <a:lnTo>
                  <a:pt x="45" y="84"/>
                </a:lnTo>
                <a:lnTo>
                  <a:pt x="45" y="84"/>
                </a:lnTo>
                <a:lnTo>
                  <a:pt x="43" y="86"/>
                </a:lnTo>
                <a:lnTo>
                  <a:pt x="43" y="86"/>
                </a:lnTo>
                <a:lnTo>
                  <a:pt x="45" y="86"/>
                </a:lnTo>
                <a:lnTo>
                  <a:pt x="45" y="86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3"/>
                </a:lnTo>
                <a:lnTo>
                  <a:pt x="42" y="93"/>
                </a:lnTo>
                <a:lnTo>
                  <a:pt x="42" y="93"/>
                </a:lnTo>
                <a:close/>
                <a:moveTo>
                  <a:pt x="204" y="679"/>
                </a:moveTo>
                <a:lnTo>
                  <a:pt x="204" y="679"/>
                </a:lnTo>
                <a:lnTo>
                  <a:pt x="204" y="681"/>
                </a:lnTo>
                <a:lnTo>
                  <a:pt x="203" y="682"/>
                </a:lnTo>
                <a:lnTo>
                  <a:pt x="202" y="682"/>
                </a:lnTo>
                <a:lnTo>
                  <a:pt x="202" y="682"/>
                </a:lnTo>
                <a:lnTo>
                  <a:pt x="202" y="681"/>
                </a:lnTo>
                <a:lnTo>
                  <a:pt x="204" y="679"/>
                </a:lnTo>
                <a:lnTo>
                  <a:pt x="204" y="679"/>
                </a:lnTo>
                <a:close/>
                <a:moveTo>
                  <a:pt x="47" y="98"/>
                </a:moveTo>
                <a:lnTo>
                  <a:pt x="47" y="98"/>
                </a:lnTo>
                <a:lnTo>
                  <a:pt x="48" y="94"/>
                </a:lnTo>
                <a:lnTo>
                  <a:pt x="48" y="93"/>
                </a:lnTo>
                <a:lnTo>
                  <a:pt x="47" y="93"/>
                </a:lnTo>
                <a:lnTo>
                  <a:pt x="47" y="93"/>
                </a:lnTo>
                <a:lnTo>
                  <a:pt x="47" y="91"/>
                </a:lnTo>
                <a:lnTo>
                  <a:pt x="47" y="90"/>
                </a:lnTo>
                <a:lnTo>
                  <a:pt x="48" y="90"/>
                </a:lnTo>
                <a:lnTo>
                  <a:pt x="48" y="89"/>
                </a:lnTo>
                <a:lnTo>
                  <a:pt x="48" y="89"/>
                </a:lnTo>
                <a:lnTo>
                  <a:pt x="48" y="88"/>
                </a:lnTo>
                <a:lnTo>
                  <a:pt x="47" y="86"/>
                </a:lnTo>
                <a:lnTo>
                  <a:pt x="47" y="85"/>
                </a:lnTo>
                <a:lnTo>
                  <a:pt x="47" y="84"/>
                </a:lnTo>
                <a:lnTo>
                  <a:pt x="47" y="84"/>
                </a:lnTo>
                <a:lnTo>
                  <a:pt x="48" y="85"/>
                </a:lnTo>
                <a:lnTo>
                  <a:pt x="50" y="89"/>
                </a:lnTo>
                <a:lnTo>
                  <a:pt x="50" y="89"/>
                </a:lnTo>
                <a:lnTo>
                  <a:pt x="50" y="94"/>
                </a:lnTo>
                <a:lnTo>
                  <a:pt x="48" y="96"/>
                </a:lnTo>
                <a:lnTo>
                  <a:pt x="47" y="98"/>
                </a:lnTo>
                <a:lnTo>
                  <a:pt x="47" y="98"/>
                </a:lnTo>
                <a:close/>
                <a:moveTo>
                  <a:pt x="48" y="99"/>
                </a:moveTo>
                <a:lnTo>
                  <a:pt x="48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6"/>
                </a:lnTo>
                <a:lnTo>
                  <a:pt x="48" y="108"/>
                </a:lnTo>
                <a:lnTo>
                  <a:pt x="48" y="108"/>
                </a:lnTo>
                <a:lnTo>
                  <a:pt x="47" y="106"/>
                </a:lnTo>
                <a:lnTo>
                  <a:pt x="47" y="104"/>
                </a:lnTo>
                <a:lnTo>
                  <a:pt x="48" y="101"/>
                </a:lnTo>
                <a:lnTo>
                  <a:pt x="48" y="99"/>
                </a:lnTo>
                <a:lnTo>
                  <a:pt x="48" y="99"/>
                </a:lnTo>
                <a:close/>
                <a:moveTo>
                  <a:pt x="53" y="94"/>
                </a:moveTo>
                <a:lnTo>
                  <a:pt x="53" y="94"/>
                </a:lnTo>
                <a:lnTo>
                  <a:pt x="52" y="91"/>
                </a:lnTo>
                <a:lnTo>
                  <a:pt x="52" y="91"/>
                </a:lnTo>
                <a:lnTo>
                  <a:pt x="53" y="91"/>
                </a:lnTo>
                <a:lnTo>
                  <a:pt x="53" y="93"/>
                </a:lnTo>
                <a:lnTo>
                  <a:pt x="53" y="94"/>
                </a:lnTo>
                <a:lnTo>
                  <a:pt x="54" y="94"/>
                </a:lnTo>
                <a:lnTo>
                  <a:pt x="54" y="94"/>
                </a:lnTo>
                <a:lnTo>
                  <a:pt x="53" y="99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7" y="3"/>
                </a:moveTo>
                <a:lnTo>
                  <a:pt x="7" y="3"/>
                </a:lnTo>
                <a:lnTo>
                  <a:pt x="11" y="5"/>
                </a:lnTo>
                <a:lnTo>
                  <a:pt x="13" y="6"/>
                </a:lnTo>
                <a:lnTo>
                  <a:pt x="14" y="8"/>
                </a:lnTo>
                <a:lnTo>
                  <a:pt x="14" y="8"/>
                </a:lnTo>
                <a:lnTo>
                  <a:pt x="14" y="11"/>
                </a:lnTo>
                <a:lnTo>
                  <a:pt x="14" y="11"/>
                </a:lnTo>
                <a:lnTo>
                  <a:pt x="16" y="14"/>
                </a:lnTo>
                <a:lnTo>
                  <a:pt x="17" y="15"/>
                </a:lnTo>
                <a:lnTo>
                  <a:pt x="16" y="16"/>
                </a:lnTo>
                <a:lnTo>
                  <a:pt x="16" y="16"/>
                </a:lnTo>
                <a:lnTo>
                  <a:pt x="18" y="20"/>
                </a:lnTo>
                <a:lnTo>
                  <a:pt x="18" y="20"/>
                </a:lnTo>
                <a:lnTo>
                  <a:pt x="18" y="30"/>
                </a:lnTo>
                <a:lnTo>
                  <a:pt x="18" y="35"/>
                </a:lnTo>
                <a:lnTo>
                  <a:pt x="17" y="39"/>
                </a:lnTo>
                <a:lnTo>
                  <a:pt x="17" y="39"/>
                </a:lnTo>
                <a:lnTo>
                  <a:pt x="17" y="38"/>
                </a:lnTo>
                <a:lnTo>
                  <a:pt x="17" y="38"/>
                </a:lnTo>
                <a:lnTo>
                  <a:pt x="16" y="38"/>
                </a:lnTo>
                <a:lnTo>
                  <a:pt x="16" y="39"/>
                </a:lnTo>
                <a:lnTo>
                  <a:pt x="16" y="40"/>
                </a:lnTo>
                <a:lnTo>
                  <a:pt x="16" y="40"/>
                </a:lnTo>
                <a:lnTo>
                  <a:pt x="13" y="43"/>
                </a:lnTo>
                <a:lnTo>
                  <a:pt x="13" y="45"/>
                </a:lnTo>
                <a:lnTo>
                  <a:pt x="13" y="45"/>
                </a:lnTo>
                <a:lnTo>
                  <a:pt x="16" y="43"/>
                </a:lnTo>
                <a:lnTo>
                  <a:pt x="17" y="40"/>
                </a:lnTo>
                <a:lnTo>
                  <a:pt x="17" y="40"/>
                </a:lnTo>
                <a:lnTo>
                  <a:pt x="17" y="41"/>
                </a:lnTo>
                <a:lnTo>
                  <a:pt x="17" y="44"/>
                </a:lnTo>
                <a:lnTo>
                  <a:pt x="17" y="48"/>
                </a:lnTo>
                <a:lnTo>
                  <a:pt x="17" y="48"/>
                </a:lnTo>
                <a:lnTo>
                  <a:pt x="16" y="46"/>
                </a:lnTo>
                <a:lnTo>
                  <a:pt x="16" y="48"/>
                </a:lnTo>
                <a:lnTo>
                  <a:pt x="14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9"/>
                </a:lnTo>
                <a:lnTo>
                  <a:pt x="16" y="49"/>
                </a:lnTo>
                <a:lnTo>
                  <a:pt x="17" y="48"/>
                </a:lnTo>
                <a:lnTo>
                  <a:pt x="18" y="48"/>
                </a:lnTo>
                <a:lnTo>
                  <a:pt x="18" y="50"/>
                </a:lnTo>
                <a:lnTo>
                  <a:pt x="18" y="50"/>
                </a:lnTo>
                <a:lnTo>
                  <a:pt x="18" y="49"/>
                </a:lnTo>
                <a:lnTo>
                  <a:pt x="17" y="50"/>
                </a:lnTo>
                <a:lnTo>
                  <a:pt x="16" y="51"/>
                </a:lnTo>
                <a:lnTo>
                  <a:pt x="16" y="53"/>
                </a:lnTo>
                <a:lnTo>
                  <a:pt x="16" y="53"/>
                </a:lnTo>
                <a:lnTo>
                  <a:pt x="17" y="53"/>
                </a:lnTo>
                <a:lnTo>
                  <a:pt x="17" y="51"/>
                </a:lnTo>
                <a:lnTo>
                  <a:pt x="17" y="51"/>
                </a:lnTo>
                <a:lnTo>
                  <a:pt x="17" y="51"/>
                </a:lnTo>
                <a:lnTo>
                  <a:pt x="17" y="53"/>
                </a:lnTo>
                <a:lnTo>
                  <a:pt x="18" y="56"/>
                </a:lnTo>
                <a:lnTo>
                  <a:pt x="18" y="56"/>
                </a:lnTo>
                <a:lnTo>
                  <a:pt x="17" y="56"/>
                </a:lnTo>
                <a:lnTo>
                  <a:pt x="16" y="58"/>
                </a:lnTo>
                <a:lnTo>
                  <a:pt x="16" y="58"/>
                </a:lnTo>
                <a:lnTo>
                  <a:pt x="17" y="59"/>
                </a:lnTo>
                <a:lnTo>
                  <a:pt x="16" y="60"/>
                </a:lnTo>
                <a:lnTo>
                  <a:pt x="14" y="64"/>
                </a:lnTo>
                <a:lnTo>
                  <a:pt x="14" y="64"/>
                </a:lnTo>
                <a:lnTo>
                  <a:pt x="13" y="59"/>
                </a:lnTo>
                <a:lnTo>
                  <a:pt x="12" y="58"/>
                </a:lnTo>
                <a:lnTo>
                  <a:pt x="10" y="56"/>
                </a:lnTo>
                <a:lnTo>
                  <a:pt x="10" y="56"/>
                </a:lnTo>
                <a:lnTo>
                  <a:pt x="11" y="56"/>
                </a:lnTo>
                <a:lnTo>
                  <a:pt x="11" y="55"/>
                </a:lnTo>
                <a:lnTo>
                  <a:pt x="11" y="55"/>
                </a:lnTo>
                <a:lnTo>
                  <a:pt x="11" y="55"/>
                </a:lnTo>
                <a:lnTo>
                  <a:pt x="10" y="55"/>
                </a:lnTo>
                <a:lnTo>
                  <a:pt x="8" y="55"/>
                </a:lnTo>
                <a:lnTo>
                  <a:pt x="8" y="55"/>
                </a:lnTo>
                <a:lnTo>
                  <a:pt x="8" y="53"/>
                </a:lnTo>
                <a:lnTo>
                  <a:pt x="8" y="50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0" y="53"/>
                </a:lnTo>
                <a:lnTo>
                  <a:pt x="10" y="53"/>
                </a:lnTo>
                <a:lnTo>
                  <a:pt x="11" y="53"/>
                </a:lnTo>
                <a:lnTo>
                  <a:pt x="11" y="51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1" y="46"/>
                </a:lnTo>
                <a:lnTo>
                  <a:pt x="11" y="45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7" y="46"/>
                </a:lnTo>
                <a:lnTo>
                  <a:pt x="7" y="46"/>
                </a:lnTo>
                <a:lnTo>
                  <a:pt x="7" y="49"/>
                </a:lnTo>
                <a:lnTo>
                  <a:pt x="7" y="51"/>
                </a:lnTo>
                <a:lnTo>
                  <a:pt x="7" y="51"/>
                </a:lnTo>
                <a:lnTo>
                  <a:pt x="6" y="35"/>
                </a:lnTo>
                <a:lnTo>
                  <a:pt x="6" y="35"/>
                </a:lnTo>
                <a:lnTo>
                  <a:pt x="10" y="35"/>
                </a:lnTo>
                <a:lnTo>
                  <a:pt x="12" y="35"/>
                </a:lnTo>
                <a:lnTo>
                  <a:pt x="12" y="35"/>
                </a:lnTo>
                <a:lnTo>
                  <a:pt x="12" y="33"/>
                </a:lnTo>
                <a:lnTo>
                  <a:pt x="11" y="31"/>
                </a:lnTo>
                <a:lnTo>
                  <a:pt x="11" y="31"/>
                </a:lnTo>
                <a:lnTo>
                  <a:pt x="11" y="31"/>
                </a:lnTo>
                <a:lnTo>
                  <a:pt x="10" y="31"/>
                </a:lnTo>
                <a:lnTo>
                  <a:pt x="10" y="33"/>
                </a:lnTo>
                <a:lnTo>
                  <a:pt x="8" y="31"/>
                </a:lnTo>
                <a:lnTo>
                  <a:pt x="8" y="29"/>
                </a:lnTo>
                <a:lnTo>
                  <a:pt x="8" y="29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6" y="33"/>
                </a:lnTo>
                <a:lnTo>
                  <a:pt x="5" y="31"/>
                </a:lnTo>
                <a:lnTo>
                  <a:pt x="5" y="29"/>
                </a:lnTo>
                <a:lnTo>
                  <a:pt x="5" y="24"/>
                </a:lnTo>
                <a:lnTo>
                  <a:pt x="5" y="24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5" y="21"/>
                </a:lnTo>
                <a:lnTo>
                  <a:pt x="5" y="21"/>
                </a:lnTo>
                <a:lnTo>
                  <a:pt x="4" y="23"/>
                </a:lnTo>
                <a:lnTo>
                  <a:pt x="4" y="23"/>
                </a:lnTo>
                <a:lnTo>
                  <a:pt x="2" y="18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2" y="10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1" y="6"/>
                </a:lnTo>
                <a:lnTo>
                  <a:pt x="4" y="5"/>
                </a:lnTo>
                <a:lnTo>
                  <a:pt x="7" y="3"/>
                </a:lnTo>
                <a:lnTo>
                  <a:pt x="7" y="3"/>
                </a:lnTo>
                <a:close/>
                <a:moveTo>
                  <a:pt x="13" y="46"/>
                </a:moveTo>
                <a:lnTo>
                  <a:pt x="13" y="46"/>
                </a:lnTo>
                <a:lnTo>
                  <a:pt x="12" y="46"/>
                </a:lnTo>
                <a:lnTo>
                  <a:pt x="11" y="48"/>
                </a:lnTo>
                <a:lnTo>
                  <a:pt x="11" y="50"/>
                </a:lnTo>
                <a:lnTo>
                  <a:pt x="12" y="50"/>
                </a:lnTo>
                <a:lnTo>
                  <a:pt x="12" y="50"/>
                </a:lnTo>
                <a:lnTo>
                  <a:pt x="12" y="49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12" y="35"/>
                </a:moveTo>
                <a:lnTo>
                  <a:pt x="12" y="35"/>
                </a:lnTo>
                <a:lnTo>
                  <a:pt x="11" y="36"/>
                </a:lnTo>
                <a:lnTo>
                  <a:pt x="7" y="36"/>
                </a:lnTo>
                <a:lnTo>
                  <a:pt x="7" y="36"/>
                </a:lnTo>
                <a:lnTo>
                  <a:pt x="8" y="38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0" y="40"/>
                </a:lnTo>
                <a:lnTo>
                  <a:pt x="10" y="41"/>
                </a:lnTo>
                <a:lnTo>
                  <a:pt x="11" y="44"/>
                </a:lnTo>
                <a:lnTo>
                  <a:pt x="12" y="44"/>
                </a:lnTo>
                <a:lnTo>
                  <a:pt x="12" y="44"/>
                </a:lnTo>
                <a:lnTo>
                  <a:pt x="12" y="43"/>
                </a:lnTo>
                <a:lnTo>
                  <a:pt x="11" y="41"/>
                </a:lnTo>
                <a:lnTo>
                  <a:pt x="11" y="41"/>
                </a:lnTo>
                <a:lnTo>
                  <a:pt x="13" y="38"/>
                </a:lnTo>
                <a:lnTo>
                  <a:pt x="13" y="36"/>
                </a:lnTo>
                <a:lnTo>
                  <a:pt x="12" y="35"/>
                </a:lnTo>
                <a:lnTo>
                  <a:pt x="12" y="35"/>
                </a:lnTo>
                <a:close/>
                <a:moveTo>
                  <a:pt x="10" y="23"/>
                </a:moveTo>
                <a:lnTo>
                  <a:pt x="10" y="23"/>
                </a:lnTo>
                <a:lnTo>
                  <a:pt x="8" y="25"/>
                </a:lnTo>
                <a:lnTo>
                  <a:pt x="10" y="26"/>
                </a:lnTo>
                <a:lnTo>
                  <a:pt x="10" y="26"/>
                </a:lnTo>
                <a:lnTo>
                  <a:pt x="10" y="29"/>
                </a:lnTo>
                <a:lnTo>
                  <a:pt x="10" y="30"/>
                </a:lnTo>
                <a:lnTo>
                  <a:pt x="11" y="30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2" y="26"/>
                </a:lnTo>
                <a:lnTo>
                  <a:pt x="12" y="26"/>
                </a:lnTo>
                <a:lnTo>
                  <a:pt x="11" y="26"/>
                </a:lnTo>
                <a:lnTo>
                  <a:pt x="10" y="25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12" y="24"/>
                </a:moveTo>
                <a:lnTo>
                  <a:pt x="12" y="24"/>
                </a:lnTo>
                <a:lnTo>
                  <a:pt x="13" y="23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2" y="21"/>
                </a:lnTo>
                <a:lnTo>
                  <a:pt x="12" y="24"/>
                </a:lnTo>
                <a:lnTo>
                  <a:pt x="12" y="24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21"/>
                </a:lnTo>
                <a:lnTo>
                  <a:pt x="10" y="21"/>
                </a:lnTo>
                <a:lnTo>
                  <a:pt x="10" y="21"/>
                </a:lnTo>
                <a:lnTo>
                  <a:pt x="10" y="20"/>
                </a:lnTo>
                <a:lnTo>
                  <a:pt x="11" y="19"/>
                </a:lnTo>
                <a:lnTo>
                  <a:pt x="8" y="19"/>
                </a:lnTo>
                <a:close/>
                <a:moveTo>
                  <a:pt x="6" y="18"/>
                </a:moveTo>
                <a:lnTo>
                  <a:pt x="6" y="18"/>
                </a:lnTo>
                <a:lnTo>
                  <a:pt x="8" y="18"/>
                </a:lnTo>
                <a:lnTo>
                  <a:pt x="10" y="18"/>
                </a:lnTo>
                <a:lnTo>
                  <a:pt x="10" y="16"/>
                </a:lnTo>
                <a:lnTo>
                  <a:pt x="10" y="16"/>
                </a:lnTo>
                <a:lnTo>
                  <a:pt x="7" y="16"/>
                </a:lnTo>
                <a:lnTo>
                  <a:pt x="6" y="16"/>
                </a:lnTo>
                <a:lnTo>
                  <a:pt x="6" y="18"/>
                </a:lnTo>
                <a:lnTo>
                  <a:pt x="6" y="18"/>
                </a:lnTo>
                <a:close/>
                <a:moveTo>
                  <a:pt x="4" y="9"/>
                </a:moveTo>
                <a:lnTo>
                  <a:pt x="4" y="9"/>
                </a:lnTo>
                <a:lnTo>
                  <a:pt x="4" y="9"/>
                </a:lnTo>
                <a:lnTo>
                  <a:pt x="4" y="10"/>
                </a:lnTo>
                <a:lnTo>
                  <a:pt x="4" y="10"/>
                </a:lnTo>
                <a:lnTo>
                  <a:pt x="6" y="9"/>
                </a:lnTo>
                <a:lnTo>
                  <a:pt x="6" y="8"/>
                </a:lnTo>
                <a:lnTo>
                  <a:pt x="6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35" y="297"/>
                </a:lnTo>
                <a:lnTo>
                  <a:pt x="34" y="298"/>
                </a:lnTo>
                <a:lnTo>
                  <a:pt x="34" y="299"/>
                </a:lnTo>
                <a:lnTo>
                  <a:pt x="34" y="299"/>
                </a:lnTo>
                <a:lnTo>
                  <a:pt x="34" y="295"/>
                </a:lnTo>
                <a:lnTo>
                  <a:pt x="34" y="293"/>
                </a:lnTo>
                <a:lnTo>
                  <a:pt x="34" y="293"/>
                </a:lnTo>
                <a:lnTo>
                  <a:pt x="35" y="293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33" y="295"/>
                </a:moveTo>
                <a:lnTo>
                  <a:pt x="33" y="295"/>
                </a:lnTo>
                <a:lnTo>
                  <a:pt x="31" y="297"/>
                </a:lnTo>
                <a:lnTo>
                  <a:pt x="31" y="295"/>
                </a:lnTo>
                <a:lnTo>
                  <a:pt x="31" y="293"/>
                </a:lnTo>
                <a:lnTo>
                  <a:pt x="31" y="292"/>
                </a:lnTo>
                <a:lnTo>
                  <a:pt x="31" y="292"/>
                </a:lnTo>
                <a:lnTo>
                  <a:pt x="33" y="293"/>
                </a:lnTo>
                <a:lnTo>
                  <a:pt x="31" y="294"/>
                </a:lnTo>
                <a:lnTo>
                  <a:pt x="31" y="295"/>
                </a:lnTo>
                <a:lnTo>
                  <a:pt x="33" y="295"/>
                </a:lnTo>
                <a:lnTo>
                  <a:pt x="33" y="295"/>
                </a:lnTo>
                <a:close/>
                <a:moveTo>
                  <a:pt x="31" y="275"/>
                </a:moveTo>
                <a:lnTo>
                  <a:pt x="31" y="275"/>
                </a:lnTo>
                <a:lnTo>
                  <a:pt x="34" y="279"/>
                </a:lnTo>
                <a:lnTo>
                  <a:pt x="34" y="282"/>
                </a:lnTo>
                <a:lnTo>
                  <a:pt x="33" y="283"/>
                </a:lnTo>
                <a:lnTo>
                  <a:pt x="33" y="283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4" y="287"/>
                </a:lnTo>
                <a:lnTo>
                  <a:pt x="33" y="287"/>
                </a:lnTo>
                <a:lnTo>
                  <a:pt x="33" y="287"/>
                </a:lnTo>
                <a:lnTo>
                  <a:pt x="33" y="284"/>
                </a:lnTo>
                <a:lnTo>
                  <a:pt x="33" y="282"/>
                </a:lnTo>
                <a:lnTo>
                  <a:pt x="33" y="280"/>
                </a:lnTo>
                <a:lnTo>
                  <a:pt x="33" y="279"/>
                </a:lnTo>
                <a:lnTo>
                  <a:pt x="31" y="279"/>
                </a:lnTo>
                <a:lnTo>
                  <a:pt x="31" y="279"/>
                </a:lnTo>
                <a:lnTo>
                  <a:pt x="31" y="278"/>
                </a:lnTo>
                <a:lnTo>
                  <a:pt x="31" y="275"/>
                </a:lnTo>
                <a:lnTo>
                  <a:pt x="31" y="275"/>
                </a:lnTo>
                <a:close/>
                <a:moveTo>
                  <a:pt x="34" y="300"/>
                </a:moveTo>
                <a:lnTo>
                  <a:pt x="34" y="300"/>
                </a:lnTo>
                <a:lnTo>
                  <a:pt x="34" y="303"/>
                </a:lnTo>
                <a:lnTo>
                  <a:pt x="34" y="304"/>
                </a:lnTo>
                <a:lnTo>
                  <a:pt x="35" y="305"/>
                </a:lnTo>
                <a:lnTo>
                  <a:pt x="35" y="307"/>
                </a:lnTo>
                <a:lnTo>
                  <a:pt x="35" y="307"/>
                </a:lnTo>
                <a:lnTo>
                  <a:pt x="34" y="305"/>
                </a:lnTo>
                <a:lnTo>
                  <a:pt x="33" y="304"/>
                </a:lnTo>
                <a:lnTo>
                  <a:pt x="33" y="303"/>
                </a:lnTo>
                <a:lnTo>
                  <a:pt x="33" y="302"/>
                </a:lnTo>
                <a:lnTo>
                  <a:pt x="33" y="302"/>
                </a:lnTo>
                <a:lnTo>
                  <a:pt x="34" y="300"/>
                </a:lnTo>
                <a:lnTo>
                  <a:pt x="35" y="299"/>
                </a:lnTo>
                <a:lnTo>
                  <a:pt x="35" y="300"/>
                </a:lnTo>
                <a:lnTo>
                  <a:pt x="35" y="300"/>
                </a:lnTo>
                <a:lnTo>
                  <a:pt x="36" y="299"/>
                </a:lnTo>
                <a:lnTo>
                  <a:pt x="35" y="299"/>
                </a:lnTo>
                <a:lnTo>
                  <a:pt x="35" y="298"/>
                </a:lnTo>
                <a:lnTo>
                  <a:pt x="35" y="298"/>
                </a:lnTo>
                <a:lnTo>
                  <a:pt x="35" y="298"/>
                </a:lnTo>
                <a:lnTo>
                  <a:pt x="36" y="298"/>
                </a:lnTo>
                <a:lnTo>
                  <a:pt x="37" y="299"/>
                </a:lnTo>
                <a:lnTo>
                  <a:pt x="36" y="302"/>
                </a:lnTo>
                <a:lnTo>
                  <a:pt x="36" y="302"/>
                </a:lnTo>
                <a:lnTo>
                  <a:pt x="35" y="302"/>
                </a:lnTo>
                <a:lnTo>
                  <a:pt x="34" y="300"/>
                </a:lnTo>
                <a:lnTo>
                  <a:pt x="34" y="300"/>
                </a:lnTo>
                <a:close/>
                <a:moveTo>
                  <a:pt x="37" y="284"/>
                </a:moveTo>
                <a:lnTo>
                  <a:pt x="37" y="284"/>
                </a:lnTo>
                <a:lnTo>
                  <a:pt x="36" y="294"/>
                </a:lnTo>
                <a:lnTo>
                  <a:pt x="36" y="294"/>
                </a:lnTo>
                <a:lnTo>
                  <a:pt x="35" y="293"/>
                </a:lnTo>
                <a:lnTo>
                  <a:pt x="34" y="292"/>
                </a:lnTo>
                <a:lnTo>
                  <a:pt x="34" y="288"/>
                </a:lnTo>
                <a:lnTo>
                  <a:pt x="34" y="288"/>
                </a:lnTo>
                <a:lnTo>
                  <a:pt x="35" y="288"/>
                </a:lnTo>
                <a:lnTo>
                  <a:pt x="35" y="289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6" y="289"/>
                </a:lnTo>
                <a:lnTo>
                  <a:pt x="36" y="287"/>
                </a:lnTo>
                <a:lnTo>
                  <a:pt x="36" y="285"/>
                </a:lnTo>
                <a:lnTo>
                  <a:pt x="37" y="284"/>
                </a:lnTo>
                <a:lnTo>
                  <a:pt x="37" y="284"/>
                </a:lnTo>
                <a:close/>
                <a:moveTo>
                  <a:pt x="39" y="155"/>
                </a:moveTo>
                <a:lnTo>
                  <a:pt x="39" y="155"/>
                </a:lnTo>
                <a:lnTo>
                  <a:pt x="37" y="155"/>
                </a:lnTo>
                <a:lnTo>
                  <a:pt x="37" y="155"/>
                </a:lnTo>
                <a:lnTo>
                  <a:pt x="37" y="155"/>
                </a:lnTo>
                <a:lnTo>
                  <a:pt x="36" y="155"/>
                </a:lnTo>
                <a:lnTo>
                  <a:pt x="36" y="154"/>
                </a:lnTo>
                <a:lnTo>
                  <a:pt x="39" y="153"/>
                </a:lnTo>
                <a:lnTo>
                  <a:pt x="39" y="155"/>
                </a:lnTo>
                <a:close/>
                <a:moveTo>
                  <a:pt x="36" y="310"/>
                </a:moveTo>
                <a:lnTo>
                  <a:pt x="36" y="310"/>
                </a:lnTo>
                <a:lnTo>
                  <a:pt x="36" y="308"/>
                </a:lnTo>
                <a:lnTo>
                  <a:pt x="36" y="305"/>
                </a:lnTo>
                <a:lnTo>
                  <a:pt x="36" y="305"/>
                </a:lnTo>
                <a:lnTo>
                  <a:pt x="36" y="305"/>
                </a:lnTo>
                <a:lnTo>
                  <a:pt x="37" y="307"/>
                </a:lnTo>
                <a:lnTo>
                  <a:pt x="37" y="307"/>
                </a:lnTo>
                <a:lnTo>
                  <a:pt x="39" y="307"/>
                </a:lnTo>
                <a:lnTo>
                  <a:pt x="39" y="307"/>
                </a:lnTo>
                <a:lnTo>
                  <a:pt x="37" y="309"/>
                </a:lnTo>
                <a:lnTo>
                  <a:pt x="37" y="310"/>
                </a:lnTo>
                <a:lnTo>
                  <a:pt x="36" y="310"/>
                </a:lnTo>
                <a:lnTo>
                  <a:pt x="36" y="310"/>
                </a:lnTo>
                <a:close/>
                <a:moveTo>
                  <a:pt x="29" y="334"/>
                </a:moveTo>
                <a:lnTo>
                  <a:pt x="29" y="334"/>
                </a:lnTo>
                <a:lnTo>
                  <a:pt x="28" y="333"/>
                </a:lnTo>
                <a:lnTo>
                  <a:pt x="28" y="330"/>
                </a:lnTo>
                <a:lnTo>
                  <a:pt x="28" y="328"/>
                </a:lnTo>
                <a:lnTo>
                  <a:pt x="29" y="327"/>
                </a:lnTo>
                <a:lnTo>
                  <a:pt x="29" y="327"/>
                </a:lnTo>
                <a:lnTo>
                  <a:pt x="30" y="327"/>
                </a:lnTo>
                <a:lnTo>
                  <a:pt x="30" y="327"/>
                </a:lnTo>
                <a:lnTo>
                  <a:pt x="29" y="328"/>
                </a:lnTo>
                <a:lnTo>
                  <a:pt x="29" y="328"/>
                </a:lnTo>
                <a:lnTo>
                  <a:pt x="29" y="332"/>
                </a:lnTo>
                <a:lnTo>
                  <a:pt x="29" y="334"/>
                </a:lnTo>
                <a:lnTo>
                  <a:pt x="29" y="334"/>
                </a:lnTo>
                <a:close/>
                <a:moveTo>
                  <a:pt x="37" y="278"/>
                </a:moveTo>
                <a:lnTo>
                  <a:pt x="37" y="278"/>
                </a:lnTo>
                <a:lnTo>
                  <a:pt x="36" y="277"/>
                </a:lnTo>
                <a:lnTo>
                  <a:pt x="35" y="275"/>
                </a:lnTo>
                <a:lnTo>
                  <a:pt x="34" y="275"/>
                </a:lnTo>
                <a:lnTo>
                  <a:pt x="34" y="273"/>
                </a:lnTo>
                <a:lnTo>
                  <a:pt x="34" y="273"/>
                </a:lnTo>
                <a:lnTo>
                  <a:pt x="35" y="274"/>
                </a:lnTo>
                <a:lnTo>
                  <a:pt x="37" y="275"/>
                </a:lnTo>
                <a:lnTo>
                  <a:pt x="37" y="275"/>
                </a:lnTo>
                <a:lnTo>
                  <a:pt x="39" y="279"/>
                </a:lnTo>
                <a:lnTo>
                  <a:pt x="37" y="280"/>
                </a:lnTo>
                <a:lnTo>
                  <a:pt x="36" y="282"/>
                </a:lnTo>
                <a:lnTo>
                  <a:pt x="36" y="282"/>
                </a:lnTo>
                <a:lnTo>
                  <a:pt x="36" y="278"/>
                </a:lnTo>
                <a:lnTo>
                  <a:pt x="36" y="278"/>
                </a:lnTo>
                <a:lnTo>
                  <a:pt x="37" y="278"/>
                </a:lnTo>
                <a:lnTo>
                  <a:pt x="37" y="278"/>
                </a:lnTo>
                <a:close/>
                <a:moveTo>
                  <a:pt x="28" y="323"/>
                </a:moveTo>
                <a:lnTo>
                  <a:pt x="28" y="323"/>
                </a:lnTo>
                <a:lnTo>
                  <a:pt x="28" y="322"/>
                </a:lnTo>
                <a:lnTo>
                  <a:pt x="28" y="319"/>
                </a:lnTo>
                <a:lnTo>
                  <a:pt x="28" y="315"/>
                </a:lnTo>
                <a:lnTo>
                  <a:pt x="28" y="315"/>
                </a:lnTo>
                <a:lnTo>
                  <a:pt x="29" y="319"/>
                </a:lnTo>
                <a:lnTo>
                  <a:pt x="28" y="323"/>
                </a:lnTo>
                <a:lnTo>
                  <a:pt x="28" y="323"/>
                </a:lnTo>
                <a:close/>
                <a:moveTo>
                  <a:pt x="34" y="317"/>
                </a:moveTo>
                <a:lnTo>
                  <a:pt x="34" y="317"/>
                </a:lnTo>
                <a:lnTo>
                  <a:pt x="34" y="315"/>
                </a:lnTo>
                <a:lnTo>
                  <a:pt x="34" y="313"/>
                </a:lnTo>
                <a:lnTo>
                  <a:pt x="34" y="313"/>
                </a:lnTo>
                <a:lnTo>
                  <a:pt x="35" y="314"/>
                </a:lnTo>
                <a:lnTo>
                  <a:pt x="36" y="315"/>
                </a:lnTo>
                <a:lnTo>
                  <a:pt x="36" y="315"/>
                </a:lnTo>
                <a:lnTo>
                  <a:pt x="35" y="317"/>
                </a:lnTo>
                <a:lnTo>
                  <a:pt x="34" y="317"/>
                </a:lnTo>
                <a:lnTo>
                  <a:pt x="34" y="317"/>
                </a:lnTo>
                <a:close/>
                <a:moveTo>
                  <a:pt x="35" y="333"/>
                </a:moveTo>
                <a:lnTo>
                  <a:pt x="35" y="333"/>
                </a:lnTo>
                <a:lnTo>
                  <a:pt x="34" y="333"/>
                </a:lnTo>
                <a:lnTo>
                  <a:pt x="33" y="334"/>
                </a:lnTo>
                <a:lnTo>
                  <a:pt x="33" y="334"/>
                </a:lnTo>
                <a:lnTo>
                  <a:pt x="33" y="333"/>
                </a:lnTo>
                <a:lnTo>
                  <a:pt x="33" y="332"/>
                </a:lnTo>
                <a:lnTo>
                  <a:pt x="33" y="329"/>
                </a:lnTo>
                <a:lnTo>
                  <a:pt x="33" y="328"/>
                </a:lnTo>
                <a:lnTo>
                  <a:pt x="33" y="328"/>
                </a:lnTo>
                <a:lnTo>
                  <a:pt x="34" y="327"/>
                </a:lnTo>
                <a:lnTo>
                  <a:pt x="35" y="325"/>
                </a:lnTo>
                <a:lnTo>
                  <a:pt x="35" y="325"/>
                </a:lnTo>
                <a:lnTo>
                  <a:pt x="34" y="325"/>
                </a:lnTo>
                <a:lnTo>
                  <a:pt x="34" y="325"/>
                </a:lnTo>
                <a:lnTo>
                  <a:pt x="33" y="325"/>
                </a:lnTo>
                <a:lnTo>
                  <a:pt x="33" y="325"/>
                </a:lnTo>
                <a:lnTo>
                  <a:pt x="33" y="323"/>
                </a:lnTo>
                <a:lnTo>
                  <a:pt x="33" y="323"/>
                </a:lnTo>
                <a:lnTo>
                  <a:pt x="34" y="324"/>
                </a:lnTo>
                <a:lnTo>
                  <a:pt x="35" y="324"/>
                </a:lnTo>
                <a:lnTo>
                  <a:pt x="35" y="323"/>
                </a:lnTo>
                <a:lnTo>
                  <a:pt x="35" y="323"/>
                </a:lnTo>
                <a:lnTo>
                  <a:pt x="36" y="325"/>
                </a:lnTo>
                <a:lnTo>
                  <a:pt x="36" y="327"/>
                </a:lnTo>
                <a:lnTo>
                  <a:pt x="36" y="327"/>
                </a:lnTo>
                <a:lnTo>
                  <a:pt x="36" y="327"/>
                </a:lnTo>
                <a:lnTo>
                  <a:pt x="36" y="328"/>
                </a:lnTo>
                <a:lnTo>
                  <a:pt x="36" y="329"/>
                </a:lnTo>
                <a:lnTo>
                  <a:pt x="36" y="329"/>
                </a:lnTo>
                <a:lnTo>
                  <a:pt x="36" y="329"/>
                </a:lnTo>
                <a:lnTo>
                  <a:pt x="36" y="328"/>
                </a:lnTo>
                <a:lnTo>
                  <a:pt x="36" y="328"/>
                </a:lnTo>
                <a:lnTo>
                  <a:pt x="34" y="328"/>
                </a:lnTo>
                <a:lnTo>
                  <a:pt x="34" y="328"/>
                </a:lnTo>
                <a:lnTo>
                  <a:pt x="36" y="330"/>
                </a:lnTo>
                <a:lnTo>
                  <a:pt x="37" y="332"/>
                </a:lnTo>
                <a:lnTo>
                  <a:pt x="37" y="334"/>
                </a:lnTo>
                <a:lnTo>
                  <a:pt x="37" y="334"/>
                </a:lnTo>
                <a:lnTo>
                  <a:pt x="36" y="334"/>
                </a:lnTo>
                <a:lnTo>
                  <a:pt x="36" y="334"/>
                </a:lnTo>
                <a:lnTo>
                  <a:pt x="36" y="337"/>
                </a:lnTo>
                <a:lnTo>
                  <a:pt x="36" y="337"/>
                </a:lnTo>
                <a:lnTo>
                  <a:pt x="34" y="335"/>
                </a:lnTo>
                <a:lnTo>
                  <a:pt x="34" y="335"/>
                </a:lnTo>
                <a:lnTo>
                  <a:pt x="35" y="334"/>
                </a:lnTo>
                <a:lnTo>
                  <a:pt x="35" y="333"/>
                </a:lnTo>
                <a:lnTo>
                  <a:pt x="35" y="333"/>
                </a:lnTo>
                <a:close/>
                <a:moveTo>
                  <a:pt x="27" y="309"/>
                </a:moveTo>
                <a:lnTo>
                  <a:pt x="27" y="309"/>
                </a:lnTo>
                <a:lnTo>
                  <a:pt x="28" y="307"/>
                </a:lnTo>
                <a:lnTo>
                  <a:pt x="27" y="303"/>
                </a:lnTo>
                <a:lnTo>
                  <a:pt x="27" y="303"/>
                </a:lnTo>
                <a:lnTo>
                  <a:pt x="28" y="300"/>
                </a:lnTo>
                <a:lnTo>
                  <a:pt x="28" y="300"/>
                </a:lnTo>
                <a:lnTo>
                  <a:pt x="27" y="299"/>
                </a:lnTo>
                <a:lnTo>
                  <a:pt x="27" y="299"/>
                </a:lnTo>
                <a:lnTo>
                  <a:pt x="27" y="282"/>
                </a:lnTo>
                <a:lnTo>
                  <a:pt x="27" y="282"/>
                </a:lnTo>
                <a:lnTo>
                  <a:pt x="29" y="283"/>
                </a:lnTo>
                <a:lnTo>
                  <a:pt x="29" y="284"/>
                </a:lnTo>
                <a:lnTo>
                  <a:pt x="28" y="287"/>
                </a:lnTo>
                <a:lnTo>
                  <a:pt x="28" y="287"/>
                </a:lnTo>
                <a:lnTo>
                  <a:pt x="29" y="289"/>
                </a:lnTo>
                <a:lnTo>
                  <a:pt x="29" y="292"/>
                </a:lnTo>
                <a:lnTo>
                  <a:pt x="29" y="292"/>
                </a:lnTo>
                <a:lnTo>
                  <a:pt x="29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2"/>
                </a:lnTo>
                <a:lnTo>
                  <a:pt x="30" y="293"/>
                </a:lnTo>
                <a:lnTo>
                  <a:pt x="28" y="294"/>
                </a:lnTo>
                <a:lnTo>
                  <a:pt x="28" y="294"/>
                </a:lnTo>
                <a:lnTo>
                  <a:pt x="28" y="300"/>
                </a:lnTo>
                <a:lnTo>
                  <a:pt x="29" y="307"/>
                </a:lnTo>
                <a:lnTo>
                  <a:pt x="29" y="307"/>
                </a:lnTo>
                <a:lnTo>
                  <a:pt x="28" y="308"/>
                </a:lnTo>
                <a:lnTo>
                  <a:pt x="27" y="309"/>
                </a:lnTo>
                <a:lnTo>
                  <a:pt x="27" y="309"/>
                </a:lnTo>
                <a:close/>
                <a:moveTo>
                  <a:pt x="37" y="150"/>
                </a:moveTo>
                <a:lnTo>
                  <a:pt x="37" y="150"/>
                </a:lnTo>
                <a:lnTo>
                  <a:pt x="36" y="150"/>
                </a:lnTo>
                <a:lnTo>
                  <a:pt x="36" y="149"/>
                </a:lnTo>
                <a:lnTo>
                  <a:pt x="36" y="145"/>
                </a:lnTo>
                <a:lnTo>
                  <a:pt x="36" y="145"/>
                </a:lnTo>
                <a:lnTo>
                  <a:pt x="37" y="146"/>
                </a:lnTo>
                <a:lnTo>
                  <a:pt x="37" y="148"/>
                </a:lnTo>
                <a:lnTo>
                  <a:pt x="37" y="149"/>
                </a:lnTo>
                <a:lnTo>
                  <a:pt x="37" y="150"/>
                </a:lnTo>
                <a:lnTo>
                  <a:pt x="37" y="150"/>
                </a:lnTo>
                <a:close/>
                <a:moveTo>
                  <a:pt x="52" y="144"/>
                </a:moveTo>
                <a:lnTo>
                  <a:pt x="52" y="144"/>
                </a:lnTo>
                <a:lnTo>
                  <a:pt x="52" y="145"/>
                </a:lnTo>
                <a:lnTo>
                  <a:pt x="51" y="146"/>
                </a:lnTo>
                <a:lnTo>
                  <a:pt x="51" y="146"/>
                </a:lnTo>
                <a:lnTo>
                  <a:pt x="50" y="146"/>
                </a:lnTo>
                <a:lnTo>
                  <a:pt x="51" y="145"/>
                </a:lnTo>
                <a:lnTo>
                  <a:pt x="52" y="144"/>
                </a:lnTo>
                <a:lnTo>
                  <a:pt x="52" y="144"/>
                </a:lnTo>
                <a:lnTo>
                  <a:pt x="51" y="139"/>
                </a:lnTo>
                <a:lnTo>
                  <a:pt x="51" y="139"/>
                </a:lnTo>
                <a:lnTo>
                  <a:pt x="52" y="136"/>
                </a:lnTo>
                <a:lnTo>
                  <a:pt x="51" y="134"/>
                </a:lnTo>
                <a:lnTo>
                  <a:pt x="51" y="134"/>
                </a:lnTo>
                <a:lnTo>
                  <a:pt x="52" y="133"/>
                </a:lnTo>
                <a:lnTo>
                  <a:pt x="52" y="131"/>
                </a:lnTo>
                <a:lnTo>
                  <a:pt x="52" y="131"/>
                </a:lnTo>
                <a:lnTo>
                  <a:pt x="53" y="133"/>
                </a:lnTo>
                <a:lnTo>
                  <a:pt x="53" y="134"/>
                </a:lnTo>
                <a:lnTo>
                  <a:pt x="52" y="139"/>
                </a:lnTo>
                <a:lnTo>
                  <a:pt x="52" y="139"/>
                </a:lnTo>
                <a:lnTo>
                  <a:pt x="52" y="144"/>
                </a:lnTo>
                <a:lnTo>
                  <a:pt x="52" y="144"/>
                </a:lnTo>
                <a:close/>
                <a:moveTo>
                  <a:pt x="41" y="149"/>
                </a:moveTo>
                <a:lnTo>
                  <a:pt x="41" y="149"/>
                </a:lnTo>
                <a:lnTo>
                  <a:pt x="42" y="149"/>
                </a:lnTo>
                <a:lnTo>
                  <a:pt x="42" y="149"/>
                </a:lnTo>
                <a:lnTo>
                  <a:pt x="42" y="150"/>
                </a:lnTo>
                <a:lnTo>
                  <a:pt x="43" y="150"/>
                </a:lnTo>
                <a:lnTo>
                  <a:pt x="43" y="150"/>
                </a:lnTo>
                <a:lnTo>
                  <a:pt x="43" y="151"/>
                </a:lnTo>
                <a:lnTo>
                  <a:pt x="42" y="151"/>
                </a:lnTo>
                <a:lnTo>
                  <a:pt x="42" y="151"/>
                </a:lnTo>
                <a:lnTo>
                  <a:pt x="41" y="150"/>
                </a:lnTo>
                <a:lnTo>
                  <a:pt x="41" y="150"/>
                </a:lnTo>
                <a:lnTo>
                  <a:pt x="41" y="149"/>
                </a:lnTo>
                <a:lnTo>
                  <a:pt x="41" y="149"/>
                </a:lnTo>
                <a:close/>
                <a:moveTo>
                  <a:pt x="42" y="151"/>
                </a:moveTo>
                <a:lnTo>
                  <a:pt x="42" y="151"/>
                </a:lnTo>
                <a:lnTo>
                  <a:pt x="43" y="153"/>
                </a:lnTo>
                <a:lnTo>
                  <a:pt x="45" y="153"/>
                </a:lnTo>
                <a:lnTo>
                  <a:pt x="46" y="153"/>
                </a:lnTo>
                <a:lnTo>
                  <a:pt x="46" y="154"/>
                </a:lnTo>
                <a:lnTo>
                  <a:pt x="46" y="154"/>
                </a:lnTo>
                <a:lnTo>
                  <a:pt x="45" y="154"/>
                </a:lnTo>
                <a:lnTo>
                  <a:pt x="43" y="153"/>
                </a:lnTo>
                <a:lnTo>
                  <a:pt x="43" y="153"/>
                </a:lnTo>
                <a:lnTo>
                  <a:pt x="42" y="154"/>
                </a:lnTo>
                <a:lnTo>
                  <a:pt x="42" y="154"/>
                </a:lnTo>
                <a:lnTo>
                  <a:pt x="42" y="153"/>
                </a:lnTo>
                <a:lnTo>
                  <a:pt x="42" y="151"/>
                </a:lnTo>
                <a:lnTo>
                  <a:pt x="42" y="151"/>
                </a:lnTo>
                <a:close/>
                <a:moveTo>
                  <a:pt x="52" y="149"/>
                </a:moveTo>
                <a:lnTo>
                  <a:pt x="52" y="149"/>
                </a:lnTo>
                <a:lnTo>
                  <a:pt x="53" y="148"/>
                </a:lnTo>
                <a:lnTo>
                  <a:pt x="53" y="146"/>
                </a:lnTo>
                <a:lnTo>
                  <a:pt x="53" y="145"/>
                </a:lnTo>
                <a:lnTo>
                  <a:pt x="53" y="145"/>
                </a:lnTo>
                <a:lnTo>
                  <a:pt x="53" y="145"/>
                </a:lnTo>
                <a:lnTo>
                  <a:pt x="54" y="148"/>
                </a:lnTo>
                <a:lnTo>
                  <a:pt x="53" y="149"/>
                </a:lnTo>
                <a:lnTo>
                  <a:pt x="52" y="149"/>
                </a:lnTo>
                <a:lnTo>
                  <a:pt x="52" y="149"/>
                </a:lnTo>
                <a:close/>
                <a:moveTo>
                  <a:pt x="23" y="247"/>
                </a:moveTo>
                <a:lnTo>
                  <a:pt x="23" y="247"/>
                </a:lnTo>
                <a:lnTo>
                  <a:pt x="23" y="244"/>
                </a:lnTo>
                <a:lnTo>
                  <a:pt x="23" y="243"/>
                </a:lnTo>
                <a:lnTo>
                  <a:pt x="23" y="243"/>
                </a:lnTo>
                <a:lnTo>
                  <a:pt x="24" y="243"/>
                </a:lnTo>
                <a:lnTo>
                  <a:pt x="24" y="244"/>
                </a:lnTo>
                <a:lnTo>
                  <a:pt x="24" y="245"/>
                </a:lnTo>
                <a:lnTo>
                  <a:pt x="27" y="245"/>
                </a:lnTo>
                <a:lnTo>
                  <a:pt x="27" y="245"/>
                </a:lnTo>
                <a:lnTo>
                  <a:pt x="27" y="247"/>
                </a:lnTo>
                <a:lnTo>
                  <a:pt x="25" y="247"/>
                </a:lnTo>
                <a:lnTo>
                  <a:pt x="23" y="247"/>
                </a:lnTo>
                <a:lnTo>
                  <a:pt x="23" y="247"/>
                </a:lnTo>
                <a:close/>
                <a:moveTo>
                  <a:pt x="23" y="180"/>
                </a:moveTo>
                <a:lnTo>
                  <a:pt x="23" y="180"/>
                </a:lnTo>
                <a:lnTo>
                  <a:pt x="23" y="178"/>
                </a:lnTo>
                <a:lnTo>
                  <a:pt x="23" y="175"/>
                </a:lnTo>
                <a:lnTo>
                  <a:pt x="23" y="170"/>
                </a:lnTo>
                <a:lnTo>
                  <a:pt x="23" y="170"/>
                </a:lnTo>
                <a:lnTo>
                  <a:pt x="23" y="166"/>
                </a:lnTo>
                <a:lnTo>
                  <a:pt x="22" y="165"/>
                </a:lnTo>
                <a:lnTo>
                  <a:pt x="22" y="164"/>
                </a:lnTo>
                <a:lnTo>
                  <a:pt x="22" y="164"/>
                </a:lnTo>
                <a:lnTo>
                  <a:pt x="23" y="164"/>
                </a:lnTo>
                <a:lnTo>
                  <a:pt x="23" y="165"/>
                </a:lnTo>
                <a:lnTo>
                  <a:pt x="23" y="168"/>
                </a:lnTo>
                <a:lnTo>
                  <a:pt x="23" y="168"/>
                </a:lnTo>
                <a:lnTo>
                  <a:pt x="24" y="170"/>
                </a:lnTo>
                <a:lnTo>
                  <a:pt x="24" y="170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3"/>
                </a:lnTo>
                <a:lnTo>
                  <a:pt x="24" y="174"/>
                </a:lnTo>
                <a:lnTo>
                  <a:pt x="23" y="175"/>
                </a:lnTo>
                <a:lnTo>
                  <a:pt x="23" y="175"/>
                </a:lnTo>
                <a:lnTo>
                  <a:pt x="24" y="178"/>
                </a:lnTo>
                <a:lnTo>
                  <a:pt x="23" y="180"/>
                </a:lnTo>
                <a:lnTo>
                  <a:pt x="23" y="180"/>
                </a:lnTo>
                <a:close/>
                <a:moveTo>
                  <a:pt x="48" y="140"/>
                </a:moveTo>
                <a:lnTo>
                  <a:pt x="48" y="140"/>
                </a:lnTo>
                <a:lnTo>
                  <a:pt x="50" y="141"/>
                </a:lnTo>
                <a:lnTo>
                  <a:pt x="50" y="143"/>
                </a:lnTo>
                <a:lnTo>
                  <a:pt x="50" y="143"/>
                </a:lnTo>
                <a:lnTo>
                  <a:pt x="48" y="143"/>
                </a:lnTo>
                <a:lnTo>
                  <a:pt x="48" y="143"/>
                </a:lnTo>
                <a:lnTo>
                  <a:pt x="48" y="140"/>
                </a:lnTo>
                <a:lnTo>
                  <a:pt x="48" y="140"/>
                </a:lnTo>
                <a:close/>
                <a:moveTo>
                  <a:pt x="41" y="134"/>
                </a:moveTo>
                <a:lnTo>
                  <a:pt x="41" y="134"/>
                </a:lnTo>
                <a:lnTo>
                  <a:pt x="42" y="130"/>
                </a:lnTo>
                <a:lnTo>
                  <a:pt x="42" y="130"/>
                </a:lnTo>
                <a:lnTo>
                  <a:pt x="45" y="133"/>
                </a:lnTo>
                <a:lnTo>
                  <a:pt x="45" y="135"/>
                </a:lnTo>
                <a:lnTo>
                  <a:pt x="45" y="141"/>
                </a:lnTo>
                <a:lnTo>
                  <a:pt x="45" y="141"/>
                </a:lnTo>
                <a:lnTo>
                  <a:pt x="46" y="143"/>
                </a:lnTo>
                <a:lnTo>
                  <a:pt x="46" y="143"/>
                </a:lnTo>
                <a:lnTo>
                  <a:pt x="46" y="143"/>
                </a:lnTo>
                <a:lnTo>
                  <a:pt x="46" y="144"/>
                </a:lnTo>
                <a:lnTo>
                  <a:pt x="46" y="145"/>
                </a:lnTo>
                <a:lnTo>
                  <a:pt x="47" y="148"/>
                </a:lnTo>
                <a:lnTo>
                  <a:pt x="47" y="148"/>
                </a:lnTo>
                <a:lnTo>
                  <a:pt x="47" y="149"/>
                </a:lnTo>
                <a:lnTo>
                  <a:pt x="46" y="150"/>
                </a:lnTo>
                <a:lnTo>
                  <a:pt x="45" y="151"/>
                </a:lnTo>
                <a:lnTo>
                  <a:pt x="45" y="151"/>
                </a:lnTo>
                <a:lnTo>
                  <a:pt x="45" y="149"/>
                </a:lnTo>
                <a:lnTo>
                  <a:pt x="45" y="148"/>
                </a:lnTo>
                <a:lnTo>
                  <a:pt x="45" y="146"/>
                </a:lnTo>
                <a:lnTo>
                  <a:pt x="45" y="144"/>
                </a:lnTo>
                <a:lnTo>
                  <a:pt x="45" y="144"/>
                </a:lnTo>
                <a:lnTo>
                  <a:pt x="43" y="143"/>
                </a:lnTo>
                <a:lnTo>
                  <a:pt x="42" y="143"/>
                </a:lnTo>
                <a:lnTo>
                  <a:pt x="42" y="141"/>
                </a:lnTo>
                <a:lnTo>
                  <a:pt x="42" y="141"/>
                </a:lnTo>
                <a:lnTo>
                  <a:pt x="43" y="141"/>
                </a:lnTo>
                <a:lnTo>
                  <a:pt x="43" y="141"/>
                </a:lnTo>
                <a:lnTo>
                  <a:pt x="43" y="136"/>
                </a:lnTo>
                <a:lnTo>
                  <a:pt x="43" y="135"/>
                </a:lnTo>
                <a:lnTo>
                  <a:pt x="41" y="134"/>
                </a:lnTo>
                <a:lnTo>
                  <a:pt x="41" y="134"/>
                </a:lnTo>
                <a:close/>
                <a:moveTo>
                  <a:pt x="28" y="145"/>
                </a:moveTo>
                <a:lnTo>
                  <a:pt x="28" y="145"/>
                </a:lnTo>
                <a:lnTo>
                  <a:pt x="27" y="144"/>
                </a:lnTo>
                <a:lnTo>
                  <a:pt x="25" y="143"/>
                </a:lnTo>
                <a:lnTo>
                  <a:pt x="27" y="139"/>
                </a:lnTo>
                <a:lnTo>
                  <a:pt x="27" y="139"/>
                </a:lnTo>
                <a:lnTo>
                  <a:pt x="25" y="136"/>
                </a:lnTo>
                <a:lnTo>
                  <a:pt x="25" y="135"/>
                </a:lnTo>
                <a:lnTo>
                  <a:pt x="27" y="134"/>
                </a:lnTo>
                <a:lnTo>
                  <a:pt x="27" y="134"/>
                </a:lnTo>
                <a:lnTo>
                  <a:pt x="28" y="140"/>
                </a:lnTo>
                <a:lnTo>
                  <a:pt x="28" y="145"/>
                </a:lnTo>
                <a:lnTo>
                  <a:pt x="28" y="145"/>
                </a:lnTo>
                <a:close/>
                <a:moveTo>
                  <a:pt x="482" y="638"/>
                </a:moveTo>
                <a:lnTo>
                  <a:pt x="482" y="638"/>
                </a:lnTo>
                <a:lnTo>
                  <a:pt x="476" y="639"/>
                </a:lnTo>
                <a:lnTo>
                  <a:pt x="471" y="639"/>
                </a:lnTo>
                <a:lnTo>
                  <a:pt x="471" y="639"/>
                </a:lnTo>
                <a:lnTo>
                  <a:pt x="476" y="638"/>
                </a:lnTo>
                <a:lnTo>
                  <a:pt x="482" y="638"/>
                </a:lnTo>
                <a:lnTo>
                  <a:pt x="482" y="638"/>
                </a:lnTo>
                <a:close/>
                <a:moveTo>
                  <a:pt x="71" y="377"/>
                </a:moveTo>
                <a:lnTo>
                  <a:pt x="71" y="377"/>
                </a:lnTo>
                <a:lnTo>
                  <a:pt x="70" y="375"/>
                </a:lnTo>
                <a:lnTo>
                  <a:pt x="70" y="375"/>
                </a:lnTo>
                <a:lnTo>
                  <a:pt x="71" y="373"/>
                </a:lnTo>
                <a:lnTo>
                  <a:pt x="71" y="373"/>
                </a:lnTo>
                <a:lnTo>
                  <a:pt x="71" y="373"/>
                </a:lnTo>
                <a:lnTo>
                  <a:pt x="72" y="374"/>
                </a:lnTo>
                <a:lnTo>
                  <a:pt x="71" y="377"/>
                </a:lnTo>
                <a:lnTo>
                  <a:pt x="71" y="377"/>
                </a:lnTo>
                <a:close/>
                <a:moveTo>
                  <a:pt x="69" y="372"/>
                </a:moveTo>
                <a:lnTo>
                  <a:pt x="69" y="378"/>
                </a:lnTo>
                <a:lnTo>
                  <a:pt x="69" y="378"/>
                </a:lnTo>
                <a:lnTo>
                  <a:pt x="68" y="377"/>
                </a:lnTo>
                <a:lnTo>
                  <a:pt x="68" y="374"/>
                </a:lnTo>
                <a:lnTo>
                  <a:pt x="68" y="373"/>
                </a:lnTo>
                <a:lnTo>
                  <a:pt x="69" y="372"/>
                </a:lnTo>
                <a:lnTo>
                  <a:pt x="69" y="372"/>
                </a:lnTo>
                <a:close/>
                <a:moveTo>
                  <a:pt x="75" y="373"/>
                </a:moveTo>
                <a:lnTo>
                  <a:pt x="75" y="373"/>
                </a:lnTo>
                <a:lnTo>
                  <a:pt x="75" y="373"/>
                </a:lnTo>
                <a:lnTo>
                  <a:pt x="75" y="374"/>
                </a:lnTo>
                <a:lnTo>
                  <a:pt x="75" y="375"/>
                </a:lnTo>
                <a:lnTo>
                  <a:pt x="75" y="375"/>
                </a:lnTo>
                <a:lnTo>
                  <a:pt x="74" y="375"/>
                </a:lnTo>
                <a:lnTo>
                  <a:pt x="74" y="374"/>
                </a:lnTo>
                <a:lnTo>
                  <a:pt x="75" y="373"/>
                </a:lnTo>
                <a:lnTo>
                  <a:pt x="75" y="373"/>
                </a:lnTo>
                <a:close/>
                <a:moveTo>
                  <a:pt x="68" y="409"/>
                </a:moveTo>
                <a:lnTo>
                  <a:pt x="68" y="409"/>
                </a:lnTo>
                <a:lnTo>
                  <a:pt x="68" y="410"/>
                </a:lnTo>
                <a:lnTo>
                  <a:pt x="68" y="410"/>
                </a:lnTo>
                <a:lnTo>
                  <a:pt x="68" y="413"/>
                </a:lnTo>
                <a:lnTo>
                  <a:pt x="68" y="413"/>
                </a:lnTo>
                <a:lnTo>
                  <a:pt x="66" y="413"/>
                </a:lnTo>
                <a:lnTo>
                  <a:pt x="66" y="412"/>
                </a:lnTo>
                <a:lnTo>
                  <a:pt x="68" y="409"/>
                </a:lnTo>
                <a:lnTo>
                  <a:pt x="68" y="409"/>
                </a:lnTo>
                <a:close/>
                <a:moveTo>
                  <a:pt x="80" y="372"/>
                </a:moveTo>
                <a:lnTo>
                  <a:pt x="80" y="372"/>
                </a:lnTo>
                <a:lnTo>
                  <a:pt x="80" y="367"/>
                </a:lnTo>
                <a:lnTo>
                  <a:pt x="80" y="362"/>
                </a:lnTo>
                <a:lnTo>
                  <a:pt x="80" y="362"/>
                </a:lnTo>
                <a:lnTo>
                  <a:pt x="81" y="362"/>
                </a:lnTo>
                <a:lnTo>
                  <a:pt x="81" y="362"/>
                </a:lnTo>
                <a:lnTo>
                  <a:pt x="81" y="360"/>
                </a:lnTo>
                <a:lnTo>
                  <a:pt x="82" y="360"/>
                </a:lnTo>
                <a:lnTo>
                  <a:pt x="82" y="360"/>
                </a:lnTo>
                <a:lnTo>
                  <a:pt x="82" y="363"/>
                </a:lnTo>
                <a:lnTo>
                  <a:pt x="81" y="365"/>
                </a:lnTo>
                <a:lnTo>
                  <a:pt x="81" y="365"/>
                </a:lnTo>
                <a:lnTo>
                  <a:pt x="80" y="365"/>
                </a:lnTo>
                <a:lnTo>
                  <a:pt x="80" y="365"/>
                </a:lnTo>
                <a:lnTo>
                  <a:pt x="80" y="369"/>
                </a:lnTo>
                <a:lnTo>
                  <a:pt x="80" y="369"/>
                </a:lnTo>
                <a:lnTo>
                  <a:pt x="81" y="369"/>
                </a:lnTo>
                <a:lnTo>
                  <a:pt x="82" y="369"/>
                </a:lnTo>
                <a:lnTo>
                  <a:pt x="82" y="369"/>
                </a:lnTo>
                <a:lnTo>
                  <a:pt x="82" y="370"/>
                </a:lnTo>
                <a:lnTo>
                  <a:pt x="82" y="372"/>
                </a:lnTo>
                <a:lnTo>
                  <a:pt x="81" y="374"/>
                </a:lnTo>
                <a:lnTo>
                  <a:pt x="81" y="374"/>
                </a:lnTo>
                <a:lnTo>
                  <a:pt x="82" y="375"/>
                </a:lnTo>
                <a:lnTo>
                  <a:pt x="82" y="374"/>
                </a:lnTo>
                <a:lnTo>
                  <a:pt x="82" y="374"/>
                </a:lnTo>
                <a:lnTo>
                  <a:pt x="82" y="375"/>
                </a:lnTo>
                <a:lnTo>
                  <a:pt x="82" y="375"/>
                </a:lnTo>
                <a:lnTo>
                  <a:pt x="81" y="377"/>
                </a:lnTo>
                <a:lnTo>
                  <a:pt x="81" y="377"/>
                </a:lnTo>
                <a:lnTo>
                  <a:pt x="81" y="377"/>
                </a:lnTo>
                <a:lnTo>
                  <a:pt x="80" y="375"/>
                </a:lnTo>
                <a:lnTo>
                  <a:pt x="80" y="375"/>
                </a:lnTo>
                <a:lnTo>
                  <a:pt x="79" y="375"/>
                </a:lnTo>
                <a:lnTo>
                  <a:pt x="79" y="375"/>
                </a:lnTo>
                <a:lnTo>
                  <a:pt x="79" y="374"/>
                </a:lnTo>
                <a:lnTo>
                  <a:pt x="79" y="373"/>
                </a:lnTo>
                <a:lnTo>
                  <a:pt x="80" y="373"/>
                </a:lnTo>
                <a:lnTo>
                  <a:pt x="81" y="373"/>
                </a:lnTo>
                <a:lnTo>
                  <a:pt x="81" y="373"/>
                </a:lnTo>
                <a:lnTo>
                  <a:pt x="81" y="372"/>
                </a:lnTo>
                <a:lnTo>
                  <a:pt x="81" y="372"/>
                </a:lnTo>
                <a:lnTo>
                  <a:pt x="80" y="372"/>
                </a:lnTo>
                <a:lnTo>
                  <a:pt x="80" y="372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9" y="360"/>
                </a:lnTo>
                <a:lnTo>
                  <a:pt x="69" y="362"/>
                </a:lnTo>
                <a:lnTo>
                  <a:pt x="69" y="367"/>
                </a:lnTo>
                <a:lnTo>
                  <a:pt x="69" y="367"/>
                </a:lnTo>
                <a:lnTo>
                  <a:pt x="68" y="365"/>
                </a:lnTo>
                <a:lnTo>
                  <a:pt x="68" y="363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75" y="419"/>
                </a:moveTo>
                <a:lnTo>
                  <a:pt x="75" y="419"/>
                </a:lnTo>
                <a:lnTo>
                  <a:pt x="74" y="419"/>
                </a:lnTo>
                <a:lnTo>
                  <a:pt x="72" y="420"/>
                </a:lnTo>
                <a:lnTo>
                  <a:pt x="72" y="420"/>
                </a:lnTo>
                <a:lnTo>
                  <a:pt x="75" y="422"/>
                </a:lnTo>
                <a:lnTo>
                  <a:pt x="75" y="422"/>
                </a:lnTo>
                <a:lnTo>
                  <a:pt x="74" y="424"/>
                </a:lnTo>
                <a:lnTo>
                  <a:pt x="74" y="427"/>
                </a:lnTo>
                <a:lnTo>
                  <a:pt x="74" y="427"/>
                </a:lnTo>
                <a:lnTo>
                  <a:pt x="72" y="425"/>
                </a:lnTo>
                <a:lnTo>
                  <a:pt x="71" y="424"/>
                </a:lnTo>
                <a:lnTo>
                  <a:pt x="71" y="424"/>
                </a:lnTo>
                <a:lnTo>
                  <a:pt x="71" y="423"/>
                </a:lnTo>
                <a:lnTo>
                  <a:pt x="72" y="423"/>
                </a:lnTo>
                <a:lnTo>
                  <a:pt x="74" y="424"/>
                </a:lnTo>
                <a:lnTo>
                  <a:pt x="74" y="424"/>
                </a:lnTo>
                <a:lnTo>
                  <a:pt x="72" y="422"/>
                </a:lnTo>
                <a:lnTo>
                  <a:pt x="71" y="420"/>
                </a:lnTo>
                <a:lnTo>
                  <a:pt x="71" y="419"/>
                </a:lnTo>
                <a:lnTo>
                  <a:pt x="71" y="419"/>
                </a:lnTo>
                <a:lnTo>
                  <a:pt x="74" y="419"/>
                </a:lnTo>
                <a:lnTo>
                  <a:pt x="74" y="418"/>
                </a:lnTo>
                <a:lnTo>
                  <a:pt x="74" y="415"/>
                </a:lnTo>
                <a:lnTo>
                  <a:pt x="74" y="415"/>
                </a:lnTo>
                <a:lnTo>
                  <a:pt x="75" y="415"/>
                </a:lnTo>
                <a:lnTo>
                  <a:pt x="76" y="417"/>
                </a:lnTo>
                <a:lnTo>
                  <a:pt x="76" y="420"/>
                </a:lnTo>
                <a:lnTo>
                  <a:pt x="76" y="420"/>
                </a:lnTo>
                <a:lnTo>
                  <a:pt x="75" y="420"/>
                </a:lnTo>
                <a:lnTo>
                  <a:pt x="75" y="419"/>
                </a:lnTo>
                <a:lnTo>
                  <a:pt x="75" y="419"/>
                </a:lnTo>
                <a:close/>
                <a:moveTo>
                  <a:pt x="76" y="362"/>
                </a:moveTo>
                <a:lnTo>
                  <a:pt x="76" y="362"/>
                </a:lnTo>
                <a:lnTo>
                  <a:pt x="76" y="360"/>
                </a:lnTo>
                <a:lnTo>
                  <a:pt x="76" y="359"/>
                </a:lnTo>
                <a:lnTo>
                  <a:pt x="76" y="355"/>
                </a:lnTo>
                <a:lnTo>
                  <a:pt x="76" y="355"/>
                </a:lnTo>
                <a:lnTo>
                  <a:pt x="77" y="357"/>
                </a:lnTo>
                <a:lnTo>
                  <a:pt x="77" y="358"/>
                </a:lnTo>
                <a:lnTo>
                  <a:pt x="76" y="362"/>
                </a:lnTo>
                <a:lnTo>
                  <a:pt x="76" y="362"/>
                </a:lnTo>
                <a:close/>
                <a:moveTo>
                  <a:pt x="85" y="368"/>
                </a:moveTo>
                <a:lnTo>
                  <a:pt x="85" y="368"/>
                </a:lnTo>
                <a:lnTo>
                  <a:pt x="85" y="368"/>
                </a:lnTo>
                <a:lnTo>
                  <a:pt x="85" y="369"/>
                </a:lnTo>
                <a:lnTo>
                  <a:pt x="85" y="370"/>
                </a:lnTo>
                <a:lnTo>
                  <a:pt x="85" y="370"/>
                </a:lnTo>
                <a:lnTo>
                  <a:pt x="83" y="370"/>
                </a:lnTo>
                <a:lnTo>
                  <a:pt x="83" y="369"/>
                </a:lnTo>
                <a:lnTo>
                  <a:pt x="85" y="368"/>
                </a:lnTo>
                <a:lnTo>
                  <a:pt x="85" y="368"/>
                </a:lnTo>
                <a:close/>
                <a:moveTo>
                  <a:pt x="76" y="430"/>
                </a:moveTo>
                <a:lnTo>
                  <a:pt x="76" y="430"/>
                </a:lnTo>
                <a:lnTo>
                  <a:pt x="77" y="432"/>
                </a:lnTo>
                <a:lnTo>
                  <a:pt x="77" y="434"/>
                </a:lnTo>
                <a:lnTo>
                  <a:pt x="77" y="434"/>
                </a:lnTo>
                <a:lnTo>
                  <a:pt x="77" y="434"/>
                </a:lnTo>
                <a:lnTo>
                  <a:pt x="76" y="433"/>
                </a:lnTo>
                <a:lnTo>
                  <a:pt x="76" y="430"/>
                </a:lnTo>
                <a:lnTo>
                  <a:pt x="76" y="430"/>
                </a:lnTo>
                <a:close/>
                <a:moveTo>
                  <a:pt x="75" y="447"/>
                </a:moveTo>
                <a:lnTo>
                  <a:pt x="75" y="447"/>
                </a:lnTo>
                <a:lnTo>
                  <a:pt x="76" y="445"/>
                </a:lnTo>
                <a:lnTo>
                  <a:pt x="76" y="445"/>
                </a:lnTo>
                <a:lnTo>
                  <a:pt x="77" y="447"/>
                </a:lnTo>
                <a:lnTo>
                  <a:pt x="77" y="449"/>
                </a:lnTo>
                <a:lnTo>
                  <a:pt x="77" y="449"/>
                </a:lnTo>
                <a:lnTo>
                  <a:pt x="76" y="448"/>
                </a:lnTo>
                <a:lnTo>
                  <a:pt x="75" y="447"/>
                </a:lnTo>
                <a:lnTo>
                  <a:pt x="75" y="447"/>
                </a:lnTo>
                <a:close/>
                <a:moveTo>
                  <a:pt x="68" y="357"/>
                </a:moveTo>
                <a:lnTo>
                  <a:pt x="68" y="357"/>
                </a:lnTo>
                <a:lnTo>
                  <a:pt x="69" y="338"/>
                </a:lnTo>
                <a:lnTo>
                  <a:pt x="69" y="338"/>
                </a:lnTo>
                <a:lnTo>
                  <a:pt x="69" y="338"/>
                </a:lnTo>
                <a:lnTo>
                  <a:pt x="69" y="339"/>
                </a:lnTo>
                <a:lnTo>
                  <a:pt x="69" y="342"/>
                </a:lnTo>
                <a:lnTo>
                  <a:pt x="69" y="342"/>
                </a:lnTo>
                <a:lnTo>
                  <a:pt x="69" y="358"/>
                </a:lnTo>
                <a:lnTo>
                  <a:pt x="69" y="358"/>
                </a:lnTo>
                <a:lnTo>
                  <a:pt x="68" y="358"/>
                </a:lnTo>
                <a:lnTo>
                  <a:pt x="68" y="357"/>
                </a:lnTo>
                <a:lnTo>
                  <a:pt x="68" y="357"/>
                </a:lnTo>
                <a:close/>
                <a:moveTo>
                  <a:pt x="76" y="472"/>
                </a:moveTo>
                <a:lnTo>
                  <a:pt x="76" y="472"/>
                </a:lnTo>
                <a:lnTo>
                  <a:pt x="76" y="473"/>
                </a:lnTo>
                <a:lnTo>
                  <a:pt x="76" y="474"/>
                </a:lnTo>
                <a:lnTo>
                  <a:pt x="74" y="474"/>
                </a:lnTo>
                <a:lnTo>
                  <a:pt x="74" y="474"/>
                </a:lnTo>
                <a:lnTo>
                  <a:pt x="74" y="473"/>
                </a:lnTo>
                <a:lnTo>
                  <a:pt x="75" y="473"/>
                </a:lnTo>
                <a:lnTo>
                  <a:pt x="76" y="472"/>
                </a:lnTo>
                <a:lnTo>
                  <a:pt x="76" y="472"/>
                </a:lnTo>
                <a:close/>
                <a:moveTo>
                  <a:pt x="83" y="499"/>
                </a:moveTo>
                <a:lnTo>
                  <a:pt x="83" y="499"/>
                </a:lnTo>
                <a:lnTo>
                  <a:pt x="83" y="501"/>
                </a:lnTo>
                <a:lnTo>
                  <a:pt x="81" y="502"/>
                </a:lnTo>
                <a:lnTo>
                  <a:pt x="81" y="502"/>
                </a:lnTo>
                <a:lnTo>
                  <a:pt x="82" y="499"/>
                </a:lnTo>
                <a:lnTo>
                  <a:pt x="83" y="499"/>
                </a:lnTo>
                <a:lnTo>
                  <a:pt x="83" y="499"/>
                </a:lnTo>
                <a:close/>
                <a:moveTo>
                  <a:pt x="83" y="476"/>
                </a:moveTo>
                <a:lnTo>
                  <a:pt x="83" y="476"/>
                </a:lnTo>
                <a:lnTo>
                  <a:pt x="83" y="482"/>
                </a:lnTo>
                <a:lnTo>
                  <a:pt x="82" y="488"/>
                </a:lnTo>
                <a:lnTo>
                  <a:pt x="82" y="488"/>
                </a:lnTo>
                <a:lnTo>
                  <a:pt x="82" y="489"/>
                </a:lnTo>
                <a:lnTo>
                  <a:pt x="83" y="489"/>
                </a:lnTo>
                <a:lnTo>
                  <a:pt x="83" y="491"/>
                </a:lnTo>
                <a:lnTo>
                  <a:pt x="83" y="492"/>
                </a:lnTo>
                <a:lnTo>
                  <a:pt x="83" y="492"/>
                </a:lnTo>
                <a:lnTo>
                  <a:pt x="82" y="491"/>
                </a:lnTo>
                <a:lnTo>
                  <a:pt x="82" y="491"/>
                </a:lnTo>
                <a:lnTo>
                  <a:pt x="82" y="494"/>
                </a:lnTo>
                <a:lnTo>
                  <a:pt x="83" y="497"/>
                </a:lnTo>
                <a:lnTo>
                  <a:pt x="83" y="497"/>
                </a:lnTo>
                <a:lnTo>
                  <a:pt x="81" y="497"/>
                </a:lnTo>
                <a:lnTo>
                  <a:pt x="81" y="498"/>
                </a:lnTo>
                <a:lnTo>
                  <a:pt x="80" y="501"/>
                </a:lnTo>
                <a:lnTo>
                  <a:pt x="80" y="501"/>
                </a:lnTo>
                <a:lnTo>
                  <a:pt x="79" y="499"/>
                </a:lnTo>
                <a:lnTo>
                  <a:pt x="79" y="497"/>
                </a:lnTo>
                <a:lnTo>
                  <a:pt x="81" y="494"/>
                </a:lnTo>
                <a:lnTo>
                  <a:pt x="81" y="494"/>
                </a:lnTo>
                <a:lnTo>
                  <a:pt x="79" y="492"/>
                </a:lnTo>
                <a:lnTo>
                  <a:pt x="77" y="491"/>
                </a:lnTo>
                <a:lnTo>
                  <a:pt x="77" y="489"/>
                </a:lnTo>
                <a:lnTo>
                  <a:pt x="77" y="489"/>
                </a:lnTo>
                <a:lnTo>
                  <a:pt x="79" y="489"/>
                </a:lnTo>
                <a:lnTo>
                  <a:pt x="79" y="491"/>
                </a:lnTo>
                <a:lnTo>
                  <a:pt x="79" y="491"/>
                </a:lnTo>
                <a:lnTo>
                  <a:pt x="80" y="492"/>
                </a:lnTo>
                <a:lnTo>
                  <a:pt x="80" y="492"/>
                </a:lnTo>
                <a:lnTo>
                  <a:pt x="80" y="491"/>
                </a:lnTo>
                <a:lnTo>
                  <a:pt x="80" y="491"/>
                </a:lnTo>
                <a:lnTo>
                  <a:pt x="79" y="489"/>
                </a:lnTo>
                <a:lnTo>
                  <a:pt x="79" y="489"/>
                </a:lnTo>
                <a:lnTo>
                  <a:pt x="79" y="487"/>
                </a:lnTo>
                <a:lnTo>
                  <a:pt x="79" y="486"/>
                </a:lnTo>
                <a:lnTo>
                  <a:pt x="79" y="486"/>
                </a:lnTo>
                <a:lnTo>
                  <a:pt x="80" y="486"/>
                </a:lnTo>
                <a:lnTo>
                  <a:pt x="80" y="486"/>
                </a:lnTo>
                <a:lnTo>
                  <a:pt x="79" y="483"/>
                </a:lnTo>
                <a:lnTo>
                  <a:pt x="79" y="483"/>
                </a:lnTo>
                <a:lnTo>
                  <a:pt x="79" y="482"/>
                </a:lnTo>
                <a:lnTo>
                  <a:pt x="80" y="482"/>
                </a:lnTo>
                <a:lnTo>
                  <a:pt x="80" y="482"/>
                </a:lnTo>
                <a:lnTo>
                  <a:pt x="79" y="481"/>
                </a:lnTo>
                <a:lnTo>
                  <a:pt x="80" y="479"/>
                </a:lnTo>
                <a:lnTo>
                  <a:pt x="80" y="479"/>
                </a:lnTo>
                <a:lnTo>
                  <a:pt x="80" y="478"/>
                </a:lnTo>
                <a:lnTo>
                  <a:pt x="80" y="478"/>
                </a:lnTo>
                <a:lnTo>
                  <a:pt x="82" y="478"/>
                </a:lnTo>
                <a:lnTo>
                  <a:pt x="82" y="477"/>
                </a:lnTo>
                <a:lnTo>
                  <a:pt x="83" y="476"/>
                </a:lnTo>
                <a:lnTo>
                  <a:pt x="83" y="476"/>
                </a:lnTo>
                <a:close/>
                <a:moveTo>
                  <a:pt x="81" y="478"/>
                </a:moveTo>
                <a:lnTo>
                  <a:pt x="81" y="478"/>
                </a:lnTo>
                <a:lnTo>
                  <a:pt x="81" y="481"/>
                </a:lnTo>
                <a:lnTo>
                  <a:pt x="80" y="482"/>
                </a:lnTo>
                <a:lnTo>
                  <a:pt x="81" y="483"/>
                </a:lnTo>
                <a:lnTo>
                  <a:pt x="82" y="483"/>
                </a:lnTo>
                <a:lnTo>
                  <a:pt x="82" y="483"/>
                </a:lnTo>
                <a:lnTo>
                  <a:pt x="82" y="479"/>
                </a:lnTo>
                <a:lnTo>
                  <a:pt x="82" y="479"/>
                </a:lnTo>
                <a:lnTo>
                  <a:pt x="81" y="478"/>
                </a:lnTo>
                <a:lnTo>
                  <a:pt x="81" y="478"/>
                </a:lnTo>
                <a:close/>
                <a:moveTo>
                  <a:pt x="68" y="428"/>
                </a:moveTo>
                <a:lnTo>
                  <a:pt x="68" y="428"/>
                </a:lnTo>
                <a:lnTo>
                  <a:pt x="66" y="427"/>
                </a:lnTo>
                <a:lnTo>
                  <a:pt x="66" y="427"/>
                </a:lnTo>
                <a:lnTo>
                  <a:pt x="66" y="424"/>
                </a:lnTo>
                <a:lnTo>
                  <a:pt x="66" y="424"/>
                </a:lnTo>
                <a:lnTo>
                  <a:pt x="68" y="424"/>
                </a:lnTo>
                <a:lnTo>
                  <a:pt x="68" y="425"/>
                </a:lnTo>
                <a:lnTo>
                  <a:pt x="68" y="428"/>
                </a:lnTo>
                <a:lnTo>
                  <a:pt x="68" y="428"/>
                </a:lnTo>
                <a:close/>
                <a:moveTo>
                  <a:pt x="70" y="429"/>
                </a:moveTo>
                <a:lnTo>
                  <a:pt x="70" y="429"/>
                </a:lnTo>
                <a:lnTo>
                  <a:pt x="70" y="428"/>
                </a:lnTo>
                <a:lnTo>
                  <a:pt x="70" y="425"/>
                </a:lnTo>
                <a:lnTo>
                  <a:pt x="70" y="422"/>
                </a:lnTo>
                <a:lnTo>
                  <a:pt x="70" y="422"/>
                </a:lnTo>
                <a:lnTo>
                  <a:pt x="70" y="423"/>
                </a:lnTo>
                <a:lnTo>
                  <a:pt x="70" y="425"/>
                </a:lnTo>
                <a:lnTo>
                  <a:pt x="70" y="429"/>
                </a:lnTo>
                <a:lnTo>
                  <a:pt x="70" y="429"/>
                </a:lnTo>
                <a:close/>
                <a:moveTo>
                  <a:pt x="66" y="511"/>
                </a:moveTo>
                <a:lnTo>
                  <a:pt x="66" y="511"/>
                </a:lnTo>
                <a:lnTo>
                  <a:pt x="66" y="512"/>
                </a:lnTo>
                <a:lnTo>
                  <a:pt x="66" y="513"/>
                </a:lnTo>
                <a:lnTo>
                  <a:pt x="66" y="516"/>
                </a:lnTo>
                <a:lnTo>
                  <a:pt x="66" y="516"/>
                </a:lnTo>
                <a:lnTo>
                  <a:pt x="66" y="516"/>
                </a:lnTo>
                <a:lnTo>
                  <a:pt x="66" y="514"/>
                </a:lnTo>
                <a:lnTo>
                  <a:pt x="66" y="511"/>
                </a:lnTo>
                <a:lnTo>
                  <a:pt x="66" y="511"/>
                </a:lnTo>
                <a:close/>
                <a:moveTo>
                  <a:pt x="66" y="491"/>
                </a:moveTo>
                <a:lnTo>
                  <a:pt x="66" y="491"/>
                </a:lnTo>
                <a:lnTo>
                  <a:pt x="68" y="494"/>
                </a:lnTo>
                <a:lnTo>
                  <a:pt x="66" y="499"/>
                </a:lnTo>
                <a:lnTo>
                  <a:pt x="66" y="499"/>
                </a:lnTo>
                <a:lnTo>
                  <a:pt x="66" y="506"/>
                </a:lnTo>
                <a:lnTo>
                  <a:pt x="66" y="508"/>
                </a:lnTo>
                <a:lnTo>
                  <a:pt x="66" y="506"/>
                </a:lnTo>
                <a:lnTo>
                  <a:pt x="66" y="506"/>
                </a:lnTo>
                <a:lnTo>
                  <a:pt x="66" y="491"/>
                </a:lnTo>
                <a:lnTo>
                  <a:pt x="66" y="491"/>
                </a:lnTo>
                <a:close/>
                <a:moveTo>
                  <a:pt x="83" y="676"/>
                </a:moveTo>
                <a:lnTo>
                  <a:pt x="83" y="676"/>
                </a:lnTo>
                <a:lnTo>
                  <a:pt x="83" y="676"/>
                </a:lnTo>
                <a:lnTo>
                  <a:pt x="83" y="677"/>
                </a:lnTo>
                <a:lnTo>
                  <a:pt x="81" y="676"/>
                </a:lnTo>
                <a:lnTo>
                  <a:pt x="76" y="674"/>
                </a:lnTo>
                <a:lnTo>
                  <a:pt x="76" y="674"/>
                </a:lnTo>
                <a:lnTo>
                  <a:pt x="79" y="674"/>
                </a:lnTo>
                <a:lnTo>
                  <a:pt x="80" y="674"/>
                </a:lnTo>
                <a:lnTo>
                  <a:pt x="81" y="676"/>
                </a:lnTo>
                <a:lnTo>
                  <a:pt x="81" y="676"/>
                </a:lnTo>
                <a:lnTo>
                  <a:pt x="82" y="676"/>
                </a:lnTo>
                <a:lnTo>
                  <a:pt x="83" y="676"/>
                </a:lnTo>
                <a:lnTo>
                  <a:pt x="83" y="676"/>
                </a:lnTo>
                <a:close/>
                <a:moveTo>
                  <a:pt x="93" y="679"/>
                </a:moveTo>
                <a:lnTo>
                  <a:pt x="93" y="679"/>
                </a:lnTo>
                <a:lnTo>
                  <a:pt x="85" y="677"/>
                </a:lnTo>
                <a:lnTo>
                  <a:pt x="85" y="677"/>
                </a:lnTo>
                <a:lnTo>
                  <a:pt x="89" y="677"/>
                </a:lnTo>
                <a:lnTo>
                  <a:pt x="92" y="677"/>
                </a:lnTo>
                <a:lnTo>
                  <a:pt x="93" y="679"/>
                </a:lnTo>
                <a:lnTo>
                  <a:pt x="93" y="679"/>
                </a:lnTo>
                <a:close/>
                <a:moveTo>
                  <a:pt x="97" y="684"/>
                </a:moveTo>
                <a:lnTo>
                  <a:pt x="97" y="684"/>
                </a:lnTo>
                <a:lnTo>
                  <a:pt x="98" y="684"/>
                </a:lnTo>
                <a:lnTo>
                  <a:pt x="98" y="686"/>
                </a:lnTo>
                <a:lnTo>
                  <a:pt x="97" y="687"/>
                </a:lnTo>
                <a:lnTo>
                  <a:pt x="97" y="687"/>
                </a:lnTo>
                <a:lnTo>
                  <a:pt x="95" y="686"/>
                </a:lnTo>
                <a:lnTo>
                  <a:pt x="93" y="684"/>
                </a:lnTo>
                <a:lnTo>
                  <a:pt x="93" y="684"/>
                </a:lnTo>
                <a:lnTo>
                  <a:pt x="94" y="684"/>
                </a:lnTo>
                <a:lnTo>
                  <a:pt x="95" y="684"/>
                </a:lnTo>
                <a:lnTo>
                  <a:pt x="97" y="684"/>
                </a:lnTo>
                <a:lnTo>
                  <a:pt x="97" y="684"/>
                </a:lnTo>
                <a:lnTo>
                  <a:pt x="97" y="684"/>
                </a:lnTo>
                <a:close/>
                <a:moveTo>
                  <a:pt x="69" y="334"/>
                </a:moveTo>
                <a:lnTo>
                  <a:pt x="69" y="334"/>
                </a:lnTo>
                <a:lnTo>
                  <a:pt x="69" y="329"/>
                </a:lnTo>
                <a:lnTo>
                  <a:pt x="69" y="324"/>
                </a:lnTo>
                <a:lnTo>
                  <a:pt x="69" y="324"/>
                </a:lnTo>
                <a:lnTo>
                  <a:pt x="70" y="327"/>
                </a:lnTo>
                <a:lnTo>
                  <a:pt x="70" y="329"/>
                </a:lnTo>
                <a:lnTo>
                  <a:pt x="69" y="334"/>
                </a:lnTo>
                <a:lnTo>
                  <a:pt x="69" y="334"/>
                </a:lnTo>
                <a:close/>
                <a:moveTo>
                  <a:pt x="77" y="501"/>
                </a:moveTo>
                <a:lnTo>
                  <a:pt x="77" y="501"/>
                </a:lnTo>
                <a:lnTo>
                  <a:pt x="81" y="502"/>
                </a:lnTo>
                <a:lnTo>
                  <a:pt x="82" y="504"/>
                </a:lnTo>
                <a:lnTo>
                  <a:pt x="82" y="507"/>
                </a:lnTo>
                <a:lnTo>
                  <a:pt x="81" y="511"/>
                </a:lnTo>
                <a:lnTo>
                  <a:pt x="81" y="511"/>
                </a:lnTo>
                <a:lnTo>
                  <a:pt x="81" y="511"/>
                </a:lnTo>
                <a:lnTo>
                  <a:pt x="82" y="509"/>
                </a:lnTo>
                <a:lnTo>
                  <a:pt x="82" y="509"/>
                </a:lnTo>
                <a:lnTo>
                  <a:pt x="82" y="511"/>
                </a:lnTo>
                <a:lnTo>
                  <a:pt x="82" y="512"/>
                </a:lnTo>
                <a:lnTo>
                  <a:pt x="81" y="514"/>
                </a:lnTo>
                <a:lnTo>
                  <a:pt x="81" y="514"/>
                </a:lnTo>
                <a:lnTo>
                  <a:pt x="81" y="516"/>
                </a:lnTo>
                <a:lnTo>
                  <a:pt x="81" y="514"/>
                </a:lnTo>
                <a:lnTo>
                  <a:pt x="81" y="514"/>
                </a:lnTo>
                <a:lnTo>
                  <a:pt x="81" y="518"/>
                </a:lnTo>
                <a:lnTo>
                  <a:pt x="81" y="522"/>
                </a:lnTo>
                <a:lnTo>
                  <a:pt x="81" y="522"/>
                </a:lnTo>
                <a:lnTo>
                  <a:pt x="81" y="523"/>
                </a:lnTo>
                <a:lnTo>
                  <a:pt x="81" y="524"/>
                </a:lnTo>
                <a:lnTo>
                  <a:pt x="82" y="524"/>
                </a:lnTo>
                <a:lnTo>
                  <a:pt x="82" y="524"/>
                </a:lnTo>
                <a:lnTo>
                  <a:pt x="82" y="527"/>
                </a:lnTo>
                <a:lnTo>
                  <a:pt x="82" y="528"/>
                </a:lnTo>
                <a:lnTo>
                  <a:pt x="82" y="533"/>
                </a:lnTo>
                <a:lnTo>
                  <a:pt x="82" y="533"/>
                </a:lnTo>
                <a:lnTo>
                  <a:pt x="80" y="536"/>
                </a:lnTo>
                <a:lnTo>
                  <a:pt x="80" y="536"/>
                </a:lnTo>
                <a:lnTo>
                  <a:pt x="79" y="538"/>
                </a:lnTo>
                <a:lnTo>
                  <a:pt x="79" y="538"/>
                </a:lnTo>
                <a:lnTo>
                  <a:pt x="80" y="538"/>
                </a:lnTo>
                <a:lnTo>
                  <a:pt x="80" y="537"/>
                </a:lnTo>
                <a:lnTo>
                  <a:pt x="81" y="536"/>
                </a:lnTo>
                <a:lnTo>
                  <a:pt x="82" y="537"/>
                </a:lnTo>
                <a:lnTo>
                  <a:pt x="82" y="537"/>
                </a:lnTo>
                <a:lnTo>
                  <a:pt x="82" y="538"/>
                </a:lnTo>
                <a:lnTo>
                  <a:pt x="81" y="538"/>
                </a:lnTo>
                <a:lnTo>
                  <a:pt x="81" y="538"/>
                </a:lnTo>
                <a:lnTo>
                  <a:pt x="81" y="546"/>
                </a:lnTo>
                <a:lnTo>
                  <a:pt x="81" y="552"/>
                </a:lnTo>
                <a:lnTo>
                  <a:pt x="81" y="552"/>
                </a:lnTo>
                <a:lnTo>
                  <a:pt x="80" y="554"/>
                </a:lnTo>
                <a:lnTo>
                  <a:pt x="79" y="554"/>
                </a:lnTo>
                <a:lnTo>
                  <a:pt x="79" y="554"/>
                </a:lnTo>
                <a:lnTo>
                  <a:pt x="80" y="556"/>
                </a:lnTo>
                <a:lnTo>
                  <a:pt x="80" y="557"/>
                </a:lnTo>
                <a:lnTo>
                  <a:pt x="79" y="562"/>
                </a:lnTo>
                <a:lnTo>
                  <a:pt x="79" y="562"/>
                </a:lnTo>
                <a:lnTo>
                  <a:pt x="80" y="563"/>
                </a:lnTo>
                <a:lnTo>
                  <a:pt x="80" y="564"/>
                </a:lnTo>
                <a:lnTo>
                  <a:pt x="80" y="567"/>
                </a:lnTo>
                <a:lnTo>
                  <a:pt x="80" y="567"/>
                </a:lnTo>
                <a:lnTo>
                  <a:pt x="80" y="566"/>
                </a:lnTo>
                <a:lnTo>
                  <a:pt x="80" y="564"/>
                </a:lnTo>
                <a:lnTo>
                  <a:pt x="80" y="564"/>
                </a:lnTo>
                <a:lnTo>
                  <a:pt x="79" y="566"/>
                </a:lnTo>
                <a:lnTo>
                  <a:pt x="79" y="567"/>
                </a:lnTo>
                <a:lnTo>
                  <a:pt x="79" y="569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79" y="571"/>
                </a:lnTo>
                <a:lnTo>
                  <a:pt x="80" y="571"/>
                </a:lnTo>
                <a:lnTo>
                  <a:pt x="79" y="571"/>
                </a:lnTo>
                <a:lnTo>
                  <a:pt x="77" y="572"/>
                </a:lnTo>
                <a:lnTo>
                  <a:pt x="77" y="572"/>
                </a:lnTo>
                <a:lnTo>
                  <a:pt x="77" y="574"/>
                </a:lnTo>
                <a:lnTo>
                  <a:pt x="77" y="574"/>
                </a:lnTo>
                <a:lnTo>
                  <a:pt x="77" y="578"/>
                </a:lnTo>
                <a:lnTo>
                  <a:pt x="77" y="578"/>
                </a:lnTo>
                <a:lnTo>
                  <a:pt x="76" y="579"/>
                </a:lnTo>
                <a:lnTo>
                  <a:pt x="76" y="579"/>
                </a:lnTo>
                <a:lnTo>
                  <a:pt x="77" y="582"/>
                </a:lnTo>
                <a:lnTo>
                  <a:pt x="77" y="582"/>
                </a:lnTo>
                <a:lnTo>
                  <a:pt x="77" y="582"/>
                </a:lnTo>
                <a:lnTo>
                  <a:pt x="76" y="583"/>
                </a:lnTo>
                <a:lnTo>
                  <a:pt x="76" y="583"/>
                </a:lnTo>
                <a:lnTo>
                  <a:pt x="77" y="584"/>
                </a:lnTo>
                <a:lnTo>
                  <a:pt x="77" y="584"/>
                </a:lnTo>
                <a:lnTo>
                  <a:pt x="76" y="587"/>
                </a:lnTo>
                <a:lnTo>
                  <a:pt x="76" y="589"/>
                </a:lnTo>
                <a:lnTo>
                  <a:pt x="76" y="589"/>
                </a:lnTo>
                <a:lnTo>
                  <a:pt x="77" y="588"/>
                </a:lnTo>
                <a:lnTo>
                  <a:pt x="77" y="588"/>
                </a:lnTo>
                <a:lnTo>
                  <a:pt x="76" y="592"/>
                </a:lnTo>
                <a:lnTo>
                  <a:pt x="76" y="594"/>
                </a:lnTo>
                <a:lnTo>
                  <a:pt x="76" y="594"/>
                </a:lnTo>
                <a:lnTo>
                  <a:pt x="76" y="598"/>
                </a:lnTo>
                <a:lnTo>
                  <a:pt x="76" y="598"/>
                </a:lnTo>
                <a:lnTo>
                  <a:pt x="76" y="599"/>
                </a:lnTo>
                <a:lnTo>
                  <a:pt x="76" y="599"/>
                </a:lnTo>
                <a:lnTo>
                  <a:pt x="76" y="599"/>
                </a:lnTo>
                <a:lnTo>
                  <a:pt x="77" y="601"/>
                </a:lnTo>
                <a:lnTo>
                  <a:pt x="77" y="601"/>
                </a:lnTo>
                <a:lnTo>
                  <a:pt x="77" y="602"/>
                </a:lnTo>
                <a:lnTo>
                  <a:pt x="76" y="603"/>
                </a:lnTo>
                <a:lnTo>
                  <a:pt x="76" y="603"/>
                </a:lnTo>
                <a:lnTo>
                  <a:pt x="76" y="603"/>
                </a:lnTo>
                <a:lnTo>
                  <a:pt x="76" y="602"/>
                </a:lnTo>
                <a:lnTo>
                  <a:pt x="76" y="602"/>
                </a:lnTo>
                <a:lnTo>
                  <a:pt x="75" y="602"/>
                </a:lnTo>
                <a:lnTo>
                  <a:pt x="74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2"/>
                </a:lnTo>
                <a:lnTo>
                  <a:pt x="72" y="603"/>
                </a:lnTo>
                <a:lnTo>
                  <a:pt x="72" y="603"/>
                </a:lnTo>
                <a:lnTo>
                  <a:pt x="72" y="603"/>
                </a:lnTo>
                <a:lnTo>
                  <a:pt x="74" y="603"/>
                </a:lnTo>
                <a:lnTo>
                  <a:pt x="75" y="603"/>
                </a:lnTo>
                <a:lnTo>
                  <a:pt x="75" y="603"/>
                </a:lnTo>
                <a:lnTo>
                  <a:pt x="75" y="604"/>
                </a:lnTo>
                <a:lnTo>
                  <a:pt x="75" y="606"/>
                </a:lnTo>
                <a:lnTo>
                  <a:pt x="75" y="606"/>
                </a:lnTo>
                <a:lnTo>
                  <a:pt x="76" y="607"/>
                </a:lnTo>
                <a:lnTo>
                  <a:pt x="76" y="607"/>
                </a:lnTo>
                <a:lnTo>
                  <a:pt x="75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8"/>
                </a:lnTo>
                <a:lnTo>
                  <a:pt x="76" y="609"/>
                </a:lnTo>
                <a:lnTo>
                  <a:pt x="76" y="609"/>
                </a:lnTo>
                <a:lnTo>
                  <a:pt x="76" y="609"/>
                </a:lnTo>
                <a:lnTo>
                  <a:pt x="76" y="611"/>
                </a:lnTo>
                <a:lnTo>
                  <a:pt x="77" y="611"/>
                </a:lnTo>
                <a:lnTo>
                  <a:pt x="77" y="611"/>
                </a:lnTo>
                <a:lnTo>
                  <a:pt x="76" y="613"/>
                </a:lnTo>
                <a:lnTo>
                  <a:pt x="77" y="616"/>
                </a:lnTo>
                <a:lnTo>
                  <a:pt x="77" y="616"/>
                </a:lnTo>
                <a:lnTo>
                  <a:pt x="76" y="617"/>
                </a:lnTo>
                <a:lnTo>
                  <a:pt x="76" y="619"/>
                </a:lnTo>
                <a:lnTo>
                  <a:pt x="76" y="619"/>
                </a:lnTo>
                <a:lnTo>
                  <a:pt x="77" y="619"/>
                </a:lnTo>
                <a:lnTo>
                  <a:pt x="77" y="618"/>
                </a:lnTo>
                <a:lnTo>
                  <a:pt x="77" y="618"/>
                </a:lnTo>
                <a:lnTo>
                  <a:pt x="77" y="619"/>
                </a:lnTo>
                <a:lnTo>
                  <a:pt x="79" y="621"/>
                </a:lnTo>
                <a:lnTo>
                  <a:pt x="79" y="621"/>
                </a:lnTo>
                <a:lnTo>
                  <a:pt x="79" y="621"/>
                </a:lnTo>
                <a:lnTo>
                  <a:pt x="80" y="621"/>
                </a:lnTo>
                <a:lnTo>
                  <a:pt x="80" y="621"/>
                </a:lnTo>
                <a:lnTo>
                  <a:pt x="81" y="622"/>
                </a:lnTo>
                <a:lnTo>
                  <a:pt x="81" y="622"/>
                </a:lnTo>
                <a:lnTo>
                  <a:pt x="82" y="622"/>
                </a:lnTo>
                <a:lnTo>
                  <a:pt x="82" y="622"/>
                </a:lnTo>
                <a:lnTo>
                  <a:pt x="82" y="623"/>
                </a:lnTo>
                <a:lnTo>
                  <a:pt x="82" y="623"/>
                </a:lnTo>
                <a:lnTo>
                  <a:pt x="85" y="626"/>
                </a:lnTo>
                <a:lnTo>
                  <a:pt x="86" y="629"/>
                </a:lnTo>
                <a:lnTo>
                  <a:pt x="86" y="629"/>
                </a:lnTo>
                <a:lnTo>
                  <a:pt x="86" y="629"/>
                </a:lnTo>
                <a:lnTo>
                  <a:pt x="86" y="631"/>
                </a:lnTo>
                <a:lnTo>
                  <a:pt x="86" y="631"/>
                </a:lnTo>
                <a:lnTo>
                  <a:pt x="86" y="631"/>
                </a:lnTo>
                <a:lnTo>
                  <a:pt x="87" y="631"/>
                </a:lnTo>
                <a:lnTo>
                  <a:pt x="87" y="631"/>
                </a:lnTo>
                <a:lnTo>
                  <a:pt x="88" y="632"/>
                </a:lnTo>
                <a:lnTo>
                  <a:pt x="91" y="634"/>
                </a:lnTo>
                <a:lnTo>
                  <a:pt x="91" y="634"/>
                </a:lnTo>
                <a:lnTo>
                  <a:pt x="89" y="634"/>
                </a:lnTo>
                <a:lnTo>
                  <a:pt x="89" y="634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7" y="634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8" y="636"/>
                </a:lnTo>
                <a:lnTo>
                  <a:pt x="89" y="636"/>
                </a:lnTo>
                <a:lnTo>
                  <a:pt x="89" y="636"/>
                </a:lnTo>
                <a:lnTo>
                  <a:pt x="92" y="637"/>
                </a:lnTo>
                <a:lnTo>
                  <a:pt x="92" y="637"/>
                </a:lnTo>
                <a:lnTo>
                  <a:pt x="93" y="636"/>
                </a:lnTo>
                <a:lnTo>
                  <a:pt x="93" y="636"/>
                </a:lnTo>
                <a:lnTo>
                  <a:pt x="95" y="637"/>
                </a:lnTo>
                <a:lnTo>
                  <a:pt x="95" y="637"/>
                </a:lnTo>
                <a:lnTo>
                  <a:pt x="98" y="637"/>
                </a:lnTo>
                <a:lnTo>
                  <a:pt x="99" y="638"/>
                </a:lnTo>
                <a:lnTo>
                  <a:pt x="99" y="638"/>
                </a:lnTo>
                <a:lnTo>
                  <a:pt x="101" y="637"/>
                </a:lnTo>
                <a:lnTo>
                  <a:pt x="104" y="637"/>
                </a:lnTo>
                <a:lnTo>
                  <a:pt x="110" y="638"/>
                </a:lnTo>
                <a:lnTo>
                  <a:pt x="110" y="638"/>
                </a:lnTo>
                <a:lnTo>
                  <a:pt x="111" y="637"/>
                </a:lnTo>
                <a:lnTo>
                  <a:pt x="112" y="636"/>
                </a:lnTo>
                <a:lnTo>
                  <a:pt x="117" y="637"/>
                </a:lnTo>
                <a:lnTo>
                  <a:pt x="117" y="637"/>
                </a:lnTo>
                <a:lnTo>
                  <a:pt x="126" y="634"/>
                </a:lnTo>
                <a:lnTo>
                  <a:pt x="126" y="634"/>
                </a:lnTo>
                <a:lnTo>
                  <a:pt x="135" y="633"/>
                </a:lnTo>
                <a:lnTo>
                  <a:pt x="135" y="633"/>
                </a:lnTo>
                <a:lnTo>
                  <a:pt x="140" y="632"/>
                </a:lnTo>
                <a:lnTo>
                  <a:pt x="141" y="632"/>
                </a:lnTo>
                <a:lnTo>
                  <a:pt x="144" y="631"/>
                </a:lnTo>
                <a:lnTo>
                  <a:pt x="144" y="631"/>
                </a:lnTo>
                <a:lnTo>
                  <a:pt x="145" y="631"/>
                </a:lnTo>
                <a:lnTo>
                  <a:pt x="146" y="631"/>
                </a:lnTo>
                <a:lnTo>
                  <a:pt x="147" y="629"/>
                </a:lnTo>
                <a:lnTo>
                  <a:pt x="147" y="629"/>
                </a:lnTo>
                <a:lnTo>
                  <a:pt x="150" y="631"/>
                </a:lnTo>
                <a:lnTo>
                  <a:pt x="150" y="631"/>
                </a:lnTo>
                <a:lnTo>
                  <a:pt x="161" y="627"/>
                </a:lnTo>
                <a:lnTo>
                  <a:pt x="161" y="627"/>
                </a:lnTo>
                <a:lnTo>
                  <a:pt x="167" y="627"/>
                </a:lnTo>
                <a:lnTo>
                  <a:pt x="167" y="627"/>
                </a:lnTo>
                <a:lnTo>
                  <a:pt x="170" y="624"/>
                </a:lnTo>
                <a:lnTo>
                  <a:pt x="170" y="624"/>
                </a:lnTo>
                <a:lnTo>
                  <a:pt x="175" y="624"/>
                </a:lnTo>
                <a:lnTo>
                  <a:pt x="175" y="624"/>
                </a:lnTo>
                <a:lnTo>
                  <a:pt x="178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2"/>
                </a:lnTo>
                <a:lnTo>
                  <a:pt x="181" y="622"/>
                </a:lnTo>
                <a:lnTo>
                  <a:pt x="184" y="622"/>
                </a:lnTo>
                <a:lnTo>
                  <a:pt x="186" y="622"/>
                </a:lnTo>
                <a:lnTo>
                  <a:pt x="186" y="622"/>
                </a:lnTo>
                <a:lnTo>
                  <a:pt x="190" y="624"/>
                </a:lnTo>
                <a:lnTo>
                  <a:pt x="191" y="624"/>
                </a:lnTo>
                <a:lnTo>
                  <a:pt x="193" y="624"/>
                </a:lnTo>
                <a:lnTo>
                  <a:pt x="193" y="624"/>
                </a:lnTo>
                <a:lnTo>
                  <a:pt x="193" y="626"/>
                </a:lnTo>
                <a:lnTo>
                  <a:pt x="193" y="627"/>
                </a:lnTo>
                <a:lnTo>
                  <a:pt x="192" y="628"/>
                </a:lnTo>
                <a:lnTo>
                  <a:pt x="192" y="631"/>
                </a:lnTo>
                <a:lnTo>
                  <a:pt x="192" y="631"/>
                </a:lnTo>
                <a:lnTo>
                  <a:pt x="193" y="632"/>
                </a:lnTo>
                <a:lnTo>
                  <a:pt x="194" y="631"/>
                </a:lnTo>
                <a:lnTo>
                  <a:pt x="196" y="631"/>
                </a:lnTo>
                <a:lnTo>
                  <a:pt x="196" y="631"/>
                </a:lnTo>
                <a:lnTo>
                  <a:pt x="196" y="629"/>
                </a:lnTo>
                <a:lnTo>
                  <a:pt x="196" y="628"/>
                </a:lnTo>
                <a:lnTo>
                  <a:pt x="196" y="628"/>
                </a:lnTo>
                <a:lnTo>
                  <a:pt x="197" y="628"/>
                </a:lnTo>
                <a:lnTo>
                  <a:pt x="198" y="628"/>
                </a:lnTo>
                <a:lnTo>
                  <a:pt x="198" y="629"/>
                </a:lnTo>
                <a:lnTo>
                  <a:pt x="199" y="629"/>
                </a:lnTo>
                <a:lnTo>
                  <a:pt x="199" y="629"/>
                </a:lnTo>
                <a:lnTo>
                  <a:pt x="201" y="629"/>
                </a:lnTo>
                <a:lnTo>
                  <a:pt x="202" y="629"/>
                </a:lnTo>
                <a:lnTo>
                  <a:pt x="202" y="628"/>
                </a:lnTo>
                <a:lnTo>
                  <a:pt x="203" y="628"/>
                </a:lnTo>
                <a:lnTo>
                  <a:pt x="203" y="628"/>
                </a:lnTo>
                <a:lnTo>
                  <a:pt x="203" y="631"/>
                </a:lnTo>
                <a:lnTo>
                  <a:pt x="203" y="631"/>
                </a:lnTo>
                <a:lnTo>
                  <a:pt x="205" y="629"/>
                </a:lnTo>
                <a:lnTo>
                  <a:pt x="208" y="629"/>
                </a:lnTo>
                <a:lnTo>
                  <a:pt x="208" y="629"/>
                </a:lnTo>
                <a:lnTo>
                  <a:pt x="207" y="631"/>
                </a:lnTo>
                <a:lnTo>
                  <a:pt x="207" y="631"/>
                </a:lnTo>
                <a:lnTo>
                  <a:pt x="210" y="631"/>
                </a:lnTo>
                <a:lnTo>
                  <a:pt x="211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3" y="631"/>
                </a:lnTo>
                <a:lnTo>
                  <a:pt x="216" y="629"/>
                </a:lnTo>
                <a:lnTo>
                  <a:pt x="219" y="631"/>
                </a:lnTo>
                <a:lnTo>
                  <a:pt x="219" y="631"/>
                </a:lnTo>
                <a:lnTo>
                  <a:pt x="220" y="629"/>
                </a:lnTo>
                <a:lnTo>
                  <a:pt x="221" y="629"/>
                </a:lnTo>
                <a:lnTo>
                  <a:pt x="221" y="629"/>
                </a:lnTo>
                <a:lnTo>
                  <a:pt x="222" y="628"/>
                </a:lnTo>
                <a:lnTo>
                  <a:pt x="223" y="627"/>
                </a:lnTo>
                <a:lnTo>
                  <a:pt x="223" y="627"/>
                </a:lnTo>
                <a:lnTo>
                  <a:pt x="225" y="628"/>
                </a:lnTo>
                <a:lnTo>
                  <a:pt x="226" y="628"/>
                </a:lnTo>
                <a:lnTo>
                  <a:pt x="226" y="628"/>
                </a:lnTo>
                <a:lnTo>
                  <a:pt x="227" y="628"/>
                </a:lnTo>
                <a:lnTo>
                  <a:pt x="227" y="628"/>
                </a:lnTo>
                <a:lnTo>
                  <a:pt x="227" y="626"/>
                </a:lnTo>
                <a:lnTo>
                  <a:pt x="227" y="624"/>
                </a:lnTo>
                <a:lnTo>
                  <a:pt x="227" y="624"/>
                </a:lnTo>
                <a:lnTo>
                  <a:pt x="227" y="624"/>
                </a:lnTo>
                <a:lnTo>
                  <a:pt x="227" y="626"/>
                </a:lnTo>
                <a:lnTo>
                  <a:pt x="227" y="626"/>
                </a:lnTo>
                <a:lnTo>
                  <a:pt x="228" y="626"/>
                </a:lnTo>
                <a:lnTo>
                  <a:pt x="230" y="624"/>
                </a:lnTo>
                <a:lnTo>
                  <a:pt x="230" y="624"/>
                </a:lnTo>
                <a:lnTo>
                  <a:pt x="232" y="627"/>
                </a:lnTo>
                <a:lnTo>
                  <a:pt x="233" y="627"/>
                </a:lnTo>
                <a:lnTo>
                  <a:pt x="234" y="626"/>
                </a:lnTo>
                <a:lnTo>
                  <a:pt x="234" y="626"/>
                </a:lnTo>
                <a:lnTo>
                  <a:pt x="233" y="624"/>
                </a:lnTo>
                <a:lnTo>
                  <a:pt x="232" y="626"/>
                </a:lnTo>
                <a:lnTo>
                  <a:pt x="232" y="626"/>
                </a:lnTo>
                <a:lnTo>
                  <a:pt x="232" y="624"/>
                </a:lnTo>
                <a:lnTo>
                  <a:pt x="231" y="622"/>
                </a:lnTo>
                <a:lnTo>
                  <a:pt x="231" y="622"/>
                </a:lnTo>
                <a:lnTo>
                  <a:pt x="233" y="621"/>
                </a:lnTo>
                <a:lnTo>
                  <a:pt x="236" y="621"/>
                </a:lnTo>
                <a:lnTo>
                  <a:pt x="236" y="621"/>
                </a:lnTo>
                <a:lnTo>
                  <a:pt x="234" y="622"/>
                </a:lnTo>
                <a:lnTo>
                  <a:pt x="234" y="622"/>
                </a:lnTo>
                <a:lnTo>
                  <a:pt x="233" y="622"/>
                </a:lnTo>
                <a:lnTo>
                  <a:pt x="233" y="623"/>
                </a:lnTo>
                <a:lnTo>
                  <a:pt x="233" y="623"/>
                </a:lnTo>
                <a:lnTo>
                  <a:pt x="234" y="623"/>
                </a:lnTo>
                <a:lnTo>
                  <a:pt x="237" y="623"/>
                </a:lnTo>
                <a:lnTo>
                  <a:pt x="239" y="622"/>
                </a:lnTo>
                <a:lnTo>
                  <a:pt x="240" y="621"/>
                </a:lnTo>
                <a:lnTo>
                  <a:pt x="240" y="621"/>
                </a:lnTo>
                <a:lnTo>
                  <a:pt x="244" y="619"/>
                </a:lnTo>
                <a:lnTo>
                  <a:pt x="245" y="621"/>
                </a:lnTo>
                <a:lnTo>
                  <a:pt x="245" y="622"/>
                </a:lnTo>
                <a:lnTo>
                  <a:pt x="245" y="622"/>
                </a:lnTo>
                <a:lnTo>
                  <a:pt x="246" y="622"/>
                </a:lnTo>
                <a:lnTo>
                  <a:pt x="248" y="621"/>
                </a:lnTo>
                <a:lnTo>
                  <a:pt x="248" y="621"/>
                </a:lnTo>
                <a:lnTo>
                  <a:pt x="249" y="621"/>
                </a:lnTo>
                <a:lnTo>
                  <a:pt x="249" y="621"/>
                </a:lnTo>
                <a:lnTo>
                  <a:pt x="249" y="621"/>
                </a:lnTo>
                <a:lnTo>
                  <a:pt x="248" y="621"/>
                </a:lnTo>
                <a:lnTo>
                  <a:pt x="248" y="621"/>
                </a:lnTo>
                <a:lnTo>
                  <a:pt x="250" y="623"/>
                </a:lnTo>
                <a:lnTo>
                  <a:pt x="250" y="624"/>
                </a:lnTo>
                <a:lnTo>
                  <a:pt x="250" y="626"/>
                </a:lnTo>
                <a:lnTo>
                  <a:pt x="250" y="626"/>
                </a:lnTo>
                <a:lnTo>
                  <a:pt x="252" y="626"/>
                </a:lnTo>
                <a:lnTo>
                  <a:pt x="254" y="624"/>
                </a:lnTo>
                <a:lnTo>
                  <a:pt x="254" y="624"/>
                </a:lnTo>
                <a:lnTo>
                  <a:pt x="252" y="624"/>
                </a:lnTo>
                <a:lnTo>
                  <a:pt x="251" y="624"/>
                </a:lnTo>
                <a:lnTo>
                  <a:pt x="251" y="624"/>
                </a:lnTo>
                <a:lnTo>
                  <a:pt x="251" y="622"/>
                </a:lnTo>
                <a:lnTo>
                  <a:pt x="251" y="621"/>
                </a:lnTo>
                <a:lnTo>
                  <a:pt x="252" y="621"/>
                </a:lnTo>
                <a:lnTo>
                  <a:pt x="252" y="621"/>
                </a:lnTo>
                <a:lnTo>
                  <a:pt x="254" y="621"/>
                </a:lnTo>
                <a:lnTo>
                  <a:pt x="252" y="621"/>
                </a:lnTo>
                <a:lnTo>
                  <a:pt x="252" y="622"/>
                </a:lnTo>
                <a:lnTo>
                  <a:pt x="252" y="623"/>
                </a:lnTo>
                <a:lnTo>
                  <a:pt x="252" y="623"/>
                </a:lnTo>
                <a:lnTo>
                  <a:pt x="255" y="622"/>
                </a:lnTo>
                <a:lnTo>
                  <a:pt x="255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2"/>
                </a:lnTo>
                <a:lnTo>
                  <a:pt x="256" y="621"/>
                </a:lnTo>
                <a:lnTo>
                  <a:pt x="256" y="619"/>
                </a:lnTo>
                <a:lnTo>
                  <a:pt x="256" y="619"/>
                </a:lnTo>
                <a:lnTo>
                  <a:pt x="259" y="621"/>
                </a:lnTo>
                <a:lnTo>
                  <a:pt x="261" y="619"/>
                </a:lnTo>
                <a:lnTo>
                  <a:pt x="261" y="619"/>
                </a:lnTo>
                <a:lnTo>
                  <a:pt x="262" y="621"/>
                </a:lnTo>
                <a:lnTo>
                  <a:pt x="262" y="622"/>
                </a:lnTo>
                <a:lnTo>
                  <a:pt x="262" y="622"/>
                </a:lnTo>
                <a:lnTo>
                  <a:pt x="263" y="622"/>
                </a:lnTo>
                <a:lnTo>
                  <a:pt x="263" y="622"/>
                </a:lnTo>
                <a:lnTo>
                  <a:pt x="265" y="622"/>
                </a:lnTo>
                <a:lnTo>
                  <a:pt x="265" y="621"/>
                </a:lnTo>
                <a:lnTo>
                  <a:pt x="265" y="621"/>
                </a:lnTo>
                <a:lnTo>
                  <a:pt x="263" y="621"/>
                </a:lnTo>
                <a:lnTo>
                  <a:pt x="262" y="621"/>
                </a:lnTo>
                <a:lnTo>
                  <a:pt x="262" y="621"/>
                </a:lnTo>
                <a:lnTo>
                  <a:pt x="262" y="619"/>
                </a:lnTo>
                <a:lnTo>
                  <a:pt x="263" y="618"/>
                </a:lnTo>
                <a:lnTo>
                  <a:pt x="266" y="618"/>
                </a:lnTo>
                <a:lnTo>
                  <a:pt x="266" y="618"/>
                </a:lnTo>
                <a:lnTo>
                  <a:pt x="265" y="618"/>
                </a:lnTo>
                <a:lnTo>
                  <a:pt x="263" y="618"/>
                </a:lnTo>
                <a:lnTo>
                  <a:pt x="261" y="618"/>
                </a:lnTo>
                <a:lnTo>
                  <a:pt x="261" y="618"/>
                </a:lnTo>
                <a:lnTo>
                  <a:pt x="262" y="617"/>
                </a:lnTo>
                <a:lnTo>
                  <a:pt x="263" y="617"/>
                </a:lnTo>
                <a:lnTo>
                  <a:pt x="268" y="617"/>
                </a:lnTo>
                <a:lnTo>
                  <a:pt x="268" y="617"/>
                </a:lnTo>
                <a:lnTo>
                  <a:pt x="267" y="618"/>
                </a:lnTo>
                <a:lnTo>
                  <a:pt x="267" y="618"/>
                </a:lnTo>
                <a:lnTo>
                  <a:pt x="269" y="618"/>
                </a:lnTo>
                <a:lnTo>
                  <a:pt x="271" y="618"/>
                </a:lnTo>
                <a:lnTo>
                  <a:pt x="273" y="621"/>
                </a:lnTo>
                <a:lnTo>
                  <a:pt x="273" y="621"/>
                </a:lnTo>
                <a:lnTo>
                  <a:pt x="274" y="619"/>
                </a:lnTo>
                <a:lnTo>
                  <a:pt x="274" y="619"/>
                </a:lnTo>
                <a:lnTo>
                  <a:pt x="272" y="618"/>
                </a:lnTo>
                <a:lnTo>
                  <a:pt x="271" y="614"/>
                </a:lnTo>
                <a:lnTo>
                  <a:pt x="271" y="614"/>
                </a:lnTo>
                <a:lnTo>
                  <a:pt x="272" y="616"/>
                </a:lnTo>
                <a:lnTo>
                  <a:pt x="273" y="618"/>
                </a:lnTo>
                <a:lnTo>
                  <a:pt x="273" y="618"/>
                </a:lnTo>
                <a:lnTo>
                  <a:pt x="274" y="617"/>
                </a:lnTo>
                <a:lnTo>
                  <a:pt x="275" y="616"/>
                </a:lnTo>
                <a:lnTo>
                  <a:pt x="275" y="616"/>
                </a:lnTo>
                <a:lnTo>
                  <a:pt x="277" y="616"/>
                </a:lnTo>
                <a:lnTo>
                  <a:pt x="277" y="618"/>
                </a:lnTo>
                <a:lnTo>
                  <a:pt x="277" y="618"/>
                </a:lnTo>
                <a:lnTo>
                  <a:pt x="278" y="617"/>
                </a:lnTo>
                <a:lnTo>
                  <a:pt x="280" y="617"/>
                </a:lnTo>
                <a:lnTo>
                  <a:pt x="280" y="617"/>
                </a:lnTo>
                <a:lnTo>
                  <a:pt x="281" y="617"/>
                </a:lnTo>
                <a:lnTo>
                  <a:pt x="283" y="618"/>
                </a:lnTo>
                <a:lnTo>
                  <a:pt x="283" y="618"/>
                </a:lnTo>
                <a:lnTo>
                  <a:pt x="284" y="617"/>
                </a:lnTo>
                <a:lnTo>
                  <a:pt x="284" y="616"/>
                </a:lnTo>
                <a:lnTo>
                  <a:pt x="284" y="616"/>
                </a:lnTo>
                <a:lnTo>
                  <a:pt x="284" y="614"/>
                </a:lnTo>
                <a:lnTo>
                  <a:pt x="281" y="614"/>
                </a:lnTo>
                <a:lnTo>
                  <a:pt x="281" y="614"/>
                </a:lnTo>
                <a:lnTo>
                  <a:pt x="283" y="614"/>
                </a:lnTo>
                <a:lnTo>
                  <a:pt x="284" y="614"/>
                </a:lnTo>
                <a:lnTo>
                  <a:pt x="285" y="614"/>
                </a:lnTo>
                <a:lnTo>
                  <a:pt x="285" y="616"/>
                </a:lnTo>
                <a:lnTo>
                  <a:pt x="285" y="616"/>
                </a:lnTo>
                <a:lnTo>
                  <a:pt x="289" y="616"/>
                </a:lnTo>
                <a:lnTo>
                  <a:pt x="291" y="616"/>
                </a:lnTo>
                <a:lnTo>
                  <a:pt x="291" y="616"/>
                </a:lnTo>
                <a:lnTo>
                  <a:pt x="288" y="614"/>
                </a:lnTo>
                <a:lnTo>
                  <a:pt x="286" y="614"/>
                </a:lnTo>
                <a:lnTo>
                  <a:pt x="286" y="613"/>
                </a:lnTo>
                <a:lnTo>
                  <a:pt x="286" y="613"/>
                </a:lnTo>
                <a:lnTo>
                  <a:pt x="288" y="613"/>
                </a:lnTo>
                <a:lnTo>
                  <a:pt x="290" y="614"/>
                </a:lnTo>
                <a:lnTo>
                  <a:pt x="290" y="614"/>
                </a:lnTo>
                <a:lnTo>
                  <a:pt x="291" y="613"/>
                </a:lnTo>
                <a:lnTo>
                  <a:pt x="291" y="613"/>
                </a:lnTo>
                <a:lnTo>
                  <a:pt x="290" y="611"/>
                </a:lnTo>
                <a:lnTo>
                  <a:pt x="290" y="611"/>
                </a:lnTo>
                <a:lnTo>
                  <a:pt x="289" y="612"/>
                </a:lnTo>
                <a:lnTo>
                  <a:pt x="288" y="612"/>
                </a:lnTo>
                <a:lnTo>
                  <a:pt x="288" y="612"/>
                </a:lnTo>
                <a:lnTo>
                  <a:pt x="288" y="612"/>
                </a:lnTo>
                <a:lnTo>
                  <a:pt x="289" y="611"/>
                </a:lnTo>
                <a:lnTo>
                  <a:pt x="292" y="612"/>
                </a:lnTo>
                <a:lnTo>
                  <a:pt x="292" y="612"/>
                </a:lnTo>
                <a:lnTo>
                  <a:pt x="292" y="614"/>
                </a:lnTo>
                <a:lnTo>
                  <a:pt x="292" y="614"/>
                </a:lnTo>
                <a:lnTo>
                  <a:pt x="296" y="613"/>
                </a:lnTo>
                <a:lnTo>
                  <a:pt x="297" y="613"/>
                </a:lnTo>
                <a:lnTo>
                  <a:pt x="298" y="614"/>
                </a:lnTo>
                <a:lnTo>
                  <a:pt x="298" y="614"/>
                </a:lnTo>
                <a:lnTo>
                  <a:pt x="300" y="613"/>
                </a:lnTo>
                <a:lnTo>
                  <a:pt x="298" y="613"/>
                </a:lnTo>
                <a:lnTo>
                  <a:pt x="297" y="612"/>
                </a:lnTo>
                <a:lnTo>
                  <a:pt x="297" y="612"/>
                </a:lnTo>
                <a:lnTo>
                  <a:pt x="300" y="611"/>
                </a:lnTo>
                <a:lnTo>
                  <a:pt x="302" y="612"/>
                </a:lnTo>
                <a:lnTo>
                  <a:pt x="304" y="612"/>
                </a:lnTo>
                <a:lnTo>
                  <a:pt x="307" y="612"/>
                </a:lnTo>
                <a:lnTo>
                  <a:pt x="307" y="612"/>
                </a:lnTo>
                <a:lnTo>
                  <a:pt x="308" y="612"/>
                </a:lnTo>
                <a:lnTo>
                  <a:pt x="309" y="612"/>
                </a:lnTo>
                <a:lnTo>
                  <a:pt x="309" y="612"/>
                </a:lnTo>
                <a:lnTo>
                  <a:pt x="310" y="612"/>
                </a:lnTo>
                <a:lnTo>
                  <a:pt x="310" y="612"/>
                </a:lnTo>
                <a:lnTo>
                  <a:pt x="312" y="612"/>
                </a:lnTo>
                <a:lnTo>
                  <a:pt x="312" y="612"/>
                </a:lnTo>
                <a:lnTo>
                  <a:pt x="313" y="611"/>
                </a:lnTo>
                <a:lnTo>
                  <a:pt x="313" y="611"/>
                </a:lnTo>
                <a:lnTo>
                  <a:pt x="317" y="611"/>
                </a:lnTo>
                <a:lnTo>
                  <a:pt x="319" y="611"/>
                </a:lnTo>
                <a:lnTo>
                  <a:pt x="319" y="611"/>
                </a:lnTo>
                <a:lnTo>
                  <a:pt x="320" y="611"/>
                </a:lnTo>
                <a:lnTo>
                  <a:pt x="320" y="609"/>
                </a:lnTo>
                <a:lnTo>
                  <a:pt x="320" y="609"/>
                </a:lnTo>
                <a:lnTo>
                  <a:pt x="321" y="608"/>
                </a:lnTo>
                <a:lnTo>
                  <a:pt x="323" y="607"/>
                </a:lnTo>
                <a:lnTo>
                  <a:pt x="323" y="607"/>
                </a:lnTo>
                <a:lnTo>
                  <a:pt x="321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8"/>
                </a:lnTo>
                <a:lnTo>
                  <a:pt x="323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9"/>
                </a:lnTo>
                <a:lnTo>
                  <a:pt x="324" y="608"/>
                </a:lnTo>
                <a:lnTo>
                  <a:pt x="324" y="608"/>
                </a:lnTo>
                <a:lnTo>
                  <a:pt x="324" y="608"/>
                </a:lnTo>
                <a:lnTo>
                  <a:pt x="326" y="607"/>
                </a:lnTo>
                <a:lnTo>
                  <a:pt x="329" y="606"/>
                </a:lnTo>
                <a:lnTo>
                  <a:pt x="329" y="606"/>
                </a:lnTo>
                <a:lnTo>
                  <a:pt x="331" y="607"/>
                </a:lnTo>
                <a:lnTo>
                  <a:pt x="335" y="607"/>
                </a:lnTo>
                <a:lnTo>
                  <a:pt x="335" y="607"/>
                </a:lnTo>
                <a:lnTo>
                  <a:pt x="336" y="607"/>
                </a:lnTo>
                <a:lnTo>
                  <a:pt x="336" y="606"/>
                </a:lnTo>
                <a:lnTo>
                  <a:pt x="336" y="604"/>
                </a:lnTo>
                <a:lnTo>
                  <a:pt x="337" y="604"/>
                </a:lnTo>
                <a:lnTo>
                  <a:pt x="337" y="604"/>
                </a:lnTo>
                <a:lnTo>
                  <a:pt x="337" y="606"/>
                </a:lnTo>
                <a:lnTo>
                  <a:pt x="337" y="606"/>
                </a:lnTo>
                <a:lnTo>
                  <a:pt x="337" y="606"/>
                </a:lnTo>
                <a:lnTo>
                  <a:pt x="338" y="607"/>
                </a:lnTo>
                <a:lnTo>
                  <a:pt x="339" y="608"/>
                </a:lnTo>
                <a:lnTo>
                  <a:pt x="339" y="608"/>
                </a:lnTo>
                <a:lnTo>
                  <a:pt x="341" y="607"/>
                </a:lnTo>
                <a:lnTo>
                  <a:pt x="341" y="606"/>
                </a:lnTo>
                <a:lnTo>
                  <a:pt x="341" y="604"/>
                </a:lnTo>
                <a:lnTo>
                  <a:pt x="341" y="604"/>
                </a:lnTo>
                <a:lnTo>
                  <a:pt x="344" y="604"/>
                </a:lnTo>
                <a:lnTo>
                  <a:pt x="347" y="603"/>
                </a:lnTo>
                <a:lnTo>
                  <a:pt x="347" y="603"/>
                </a:lnTo>
                <a:lnTo>
                  <a:pt x="348" y="604"/>
                </a:lnTo>
                <a:lnTo>
                  <a:pt x="347" y="606"/>
                </a:lnTo>
                <a:lnTo>
                  <a:pt x="347" y="606"/>
                </a:lnTo>
                <a:lnTo>
                  <a:pt x="348" y="607"/>
                </a:lnTo>
                <a:lnTo>
                  <a:pt x="349" y="606"/>
                </a:lnTo>
                <a:lnTo>
                  <a:pt x="353" y="604"/>
                </a:lnTo>
                <a:lnTo>
                  <a:pt x="353" y="604"/>
                </a:lnTo>
                <a:lnTo>
                  <a:pt x="353" y="607"/>
                </a:lnTo>
                <a:lnTo>
                  <a:pt x="352" y="608"/>
                </a:lnTo>
                <a:lnTo>
                  <a:pt x="352" y="608"/>
                </a:lnTo>
                <a:lnTo>
                  <a:pt x="352" y="609"/>
                </a:lnTo>
                <a:lnTo>
                  <a:pt x="354" y="609"/>
                </a:lnTo>
                <a:lnTo>
                  <a:pt x="354" y="609"/>
                </a:lnTo>
                <a:lnTo>
                  <a:pt x="354" y="608"/>
                </a:lnTo>
                <a:lnTo>
                  <a:pt x="354" y="607"/>
                </a:lnTo>
                <a:lnTo>
                  <a:pt x="354" y="606"/>
                </a:lnTo>
                <a:lnTo>
                  <a:pt x="354" y="606"/>
                </a:lnTo>
                <a:lnTo>
                  <a:pt x="355" y="604"/>
                </a:lnTo>
                <a:lnTo>
                  <a:pt x="356" y="603"/>
                </a:lnTo>
                <a:lnTo>
                  <a:pt x="358" y="603"/>
                </a:lnTo>
                <a:lnTo>
                  <a:pt x="358" y="603"/>
                </a:lnTo>
                <a:lnTo>
                  <a:pt x="358" y="602"/>
                </a:lnTo>
                <a:lnTo>
                  <a:pt x="358" y="601"/>
                </a:lnTo>
                <a:lnTo>
                  <a:pt x="358" y="601"/>
                </a:lnTo>
                <a:lnTo>
                  <a:pt x="362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601"/>
                </a:lnTo>
                <a:lnTo>
                  <a:pt x="368" y="599"/>
                </a:lnTo>
                <a:lnTo>
                  <a:pt x="368" y="599"/>
                </a:lnTo>
                <a:lnTo>
                  <a:pt x="374" y="598"/>
                </a:lnTo>
                <a:lnTo>
                  <a:pt x="374" y="598"/>
                </a:lnTo>
                <a:lnTo>
                  <a:pt x="374" y="599"/>
                </a:lnTo>
                <a:lnTo>
                  <a:pt x="374" y="599"/>
                </a:lnTo>
                <a:lnTo>
                  <a:pt x="377" y="599"/>
                </a:lnTo>
                <a:lnTo>
                  <a:pt x="377" y="599"/>
                </a:lnTo>
                <a:lnTo>
                  <a:pt x="378" y="599"/>
                </a:lnTo>
                <a:lnTo>
                  <a:pt x="378" y="598"/>
                </a:lnTo>
                <a:lnTo>
                  <a:pt x="378" y="598"/>
                </a:lnTo>
                <a:lnTo>
                  <a:pt x="378" y="597"/>
                </a:lnTo>
                <a:lnTo>
                  <a:pt x="377" y="597"/>
                </a:lnTo>
                <a:lnTo>
                  <a:pt x="377" y="597"/>
                </a:lnTo>
                <a:lnTo>
                  <a:pt x="377" y="596"/>
                </a:lnTo>
                <a:lnTo>
                  <a:pt x="377" y="596"/>
                </a:lnTo>
                <a:lnTo>
                  <a:pt x="378" y="596"/>
                </a:lnTo>
                <a:lnTo>
                  <a:pt x="379" y="597"/>
                </a:lnTo>
                <a:lnTo>
                  <a:pt x="379" y="597"/>
                </a:lnTo>
                <a:lnTo>
                  <a:pt x="382" y="597"/>
                </a:lnTo>
                <a:lnTo>
                  <a:pt x="382" y="597"/>
                </a:lnTo>
                <a:lnTo>
                  <a:pt x="382" y="598"/>
                </a:lnTo>
                <a:lnTo>
                  <a:pt x="382" y="598"/>
                </a:lnTo>
                <a:lnTo>
                  <a:pt x="383" y="598"/>
                </a:lnTo>
                <a:lnTo>
                  <a:pt x="383" y="598"/>
                </a:lnTo>
                <a:lnTo>
                  <a:pt x="384" y="597"/>
                </a:lnTo>
                <a:lnTo>
                  <a:pt x="385" y="598"/>
                </a:lnTo>
                <a:lnTo>
                  <a:pt x="385" y="598"/>
                </a:lnTo>
                <a:lnTo>
                  <a:pt x="385" y="597"/>
                </a:lnTo>
                <a:lnTo>
                  <a:pt x="385" y="596"/>
                </a:lnTo>
                <a:lnTo>
                  <a:pt x="385" y="596"/>
                </a:lnTo>
                <a:lnTo>
                  <a:pt x="390" y="596"/>
                </a:lnTo>
                <a:lnTo>
                  <a:pt x="394" y="594"/>
                </a:lnTo>
                <a:lnTo>
                  <a:pt x="394" y="594"/>
                </a:lnTo>
                <a:lnTo>
                  <a:pt x="394" y="596"/>
                </a:lnTo>
                <a:lnTo>
                  <a:pt x="393" y="596"/>
                </a:lnTo>
                <a:lnTo>
                  <a:pt x="393" y="596"/>
                </a:lnTo>
                <a:lnTo>
                  <a:pt x="394" y="597"/>
                </a:lnTo>
                <a:lnTo>
                  <a:pt x="395" y="596"/>
                </a:lnTo>
                <a:lnTo>
                  <a:pt x="396" y="594"/>
                </a:lnTo>
                <a:lnTo>
                  <a:pt x="395" y="594"/>
                </a:lnTo>
                <a:lnTo>
                  <a:pt x="395" y="594"/>
                </a:lnTo>
                <a:lnTo>
                  <a:pt x="395" y="593"/>
                </a:lnTo>
                <a:lnTo>
                  <a:pt x="396" y="593"/>
                </a:lnTo>
                <a:lnTo>
                  <a:pt x="399" y="593"/>
                </a:lnTo>
                <a:lnTo>
                  <a:pt x="399" y="593"/>
                </a:lnTo>
                <a:lnTo>
                  <a:pt x="399" y="594"/>
                </a:lnTo>
                <a:lnTo>
                  <a:pt x="400" y="596"/>
                </a:lnTo>
                <a:lnTo>
                  <a:pt x="400" y="596"/>
                </a:lnTo>
                <a:lnTo>
                  <a:pt x="400" y="594"/>
                </a:lnTo>
                <a:lnTo>
                  <a:pt x="400" y="594"/>
                </a:lnTo>
                <a:lnTo>
                  <a:pt x="400" y="594"/>
                </a:lnTo>
                <a:lnTo>
                  <a:pt x="401" y="594"/>
                </a:lnTo>
                <a:lnTo>
                  <a:pt x="403" y="594"/>
                </a:lnTo>
                <a:lnTo>
                  <a:pt x="405" y="594"/>
                </a:lnTo>
                <a:lnTo>
                  <a:pt x="406" y="593"/>
                </a:lnTo>
                <a:lnTo>
                  <a:pt x="406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4"/>
                </a:lnTo>
                <a:lnTo>
                  <a:pt x="410" y="593"/>
                </a:lnTo>
                <a:lnTo>
                  <a:pt x="410" y="593"/>
                </a:lnTo>
                <a:lnTo>
                  <a:pt x="410" y="593"/>
                </a:lnTo>
                <a:lnTo>
                  <a:pt x="407" y="593"/>
                </a:lnTo>
                <a:lnTo>
                  <a:pt x="407" y="593"/>
                </a:lnTo>
                <a:lnTo>
                  <a:pt x="408" y="592"/>
                </a:lnTo>
                <a:lnTo>
                  <a:pt x="410" y="592"/>
                </a:lnTo>
                <a:lnTo>
                  <a:pt x="412" y="593"/>
                </a:lnTo>
                <a:lnTo>
                  <a:pt x="412" y="593"/>
                </a:lnTo>
                <a:lnTo>
                  <a:pt x="412" y="592"/>
                </a:lnTo>
                <a:lnTo>
                  <a:pt x="412" y="591"/>
                </a:lnTo>
                <a:lnTo>
                  <a:pt x="413" y="591"/>
                </a:lnTo>
                <a:lnTo>
                  <a:pt x="413" y="591"/>
                </a:lnTo>
                <a:lnTo>
                  <a:pt x="414" y="592"/>
                </a:lnTo>
                <a:lnTo>
                  <a:pt x="414" y="593"/>
                </a:lnTo>
                <a:lnTo>
                  <a:pt x="414" y="593"/>
                </a:lnTo>
                <a:lnTo>
                  <a:pt x="418" y="592"/>
                </a:lnTo>
                <a:lnTo>
                  <a:pt x="420" y="591"/>
                </a:lnTo>
                <a:lnTo>
                  <a:pt x="420" y="591"/>
                </a:lnTo>
                <a:lnTo>
                  <a:pt x="422" y="591"/>
                </a:lnTo>
                <a:lnTo>
                  <a:pt x="422" y="591"/>
                </a:lnTo>
                <a:lnTo>
                  <a:pt x="423" y="591"/>
                </a:lnTo>
                <a:lnTo>
                  <a:pt x="423" y="591"/>
                </a:lnTo>
                <a:lnTo>
                  <a:pt x="429" y="589"/>
                </a:lnTo>
                <a:lnTo>
                  <a:pt x="429" y="589"/>
                </a:lnTo>
                <a:lnTo>
                  <a:pt x="434" y="589"/>
                </a:lnTo>
                <a:lnTo>
                  <a:pt x="434" y="589"/>
                </a:lnTo>
                <a:lnTo>
                  <a:pt x="435" y="588"/>
                </a:lnTo>
                <a:lnTo>
                  <a:pt x="436" y="588"/>
                </a:lnTo>
                <a:lnTo>
                  <a:pt x="437" y="588"/>
                </a:lnTo>
                <a:lnTo>
                  <a:pt x="437" y="588"/>
                </a:lnTo>
                <a:lnTo>
                  <a:pt x="439" y="589"/>
                </a:lnTo>
                <a:lnTo>
                  <a:pt x="440" y="589"/>
                </a:lnTo>
                <a:lnTo>
                  <a:pt x="440" y="589"/>
                </a:lnTo>
                <a:lnTo>
                  <a:pt x="440" y="588"/>
                </a:lnTo>
                <a:lnTo>
                  <a:pt x="440" y="588"/>
                </a:lnTo>
                <a:lnTo>
                  <a:pt x="442" y="588"/>
                </a:lnTo>
                <a:lnTo>
                  <a:pt x="443" y="588"/>
                </a:lnTo>
                <a:lnTo>
                  <a:pt x="445" y="587"/>
                </a:lnTo>
                <a:lnTo>
                  <a:pt x="445" y="587"/>
                </a:lnTo>
                <a:lnTo>
                  <a:pt x="452" y="586"/>
                </a:lnTo>
                <a:lnTo>
                  <a:pt x="452" y="586"/>
                </a:lnTo>
                <a:lnTo>
                  <a:pt x="454" y="584"/>
                </a:lnTo>
                <a:lnTo>
                  <a:pt x="454" y="584"/>
                </a:lnTo>
                <a:lnTo>
                  <a:pt x="455" y="586"/>
                </a:lnTo>
                <a:lnTo>
                  <a:pt x="455" y="586"/>
                </a:lnTo>
                <a:lnTo>
                  <a:pt x="458" y="584"/>
                </a:lnTo>
                <a:lnTo>
                  <a:pt x="458" y="584"/>
                </a:lnTo>
                <a:lnTo>
                  <a:pt x="459" y="586"/>
                </a:lnTo>
                <a:lnTo>
                  <a:pt x="459" y="586"/>
                </a:lnTo>
                <a:lnTo>
                  <a:pt x="460" y="583"/>
                </a:lnTo>
                <a:lnTo>
                  <a:pt x="460" y="583"/>
                </a:lnTo>
                <a:lnTo>
                  <a:pt x="474" y="582"/>
                </a:lnTo>
                <a:lnTo>
                  <a:pt x="484" y="579"/>
                </a:lnTo>
                <a:lnTo>
                  <a:pt x="484" y="579"/>
                </a:lnTo>
                <a:lnTo>
                  <a:pt x="486" y="581"/>
                </a:lnTo>
                <a:lnTo>
                  <a:pt x="486" y="581"/>
                </a:lnTo>
                <a:lnTo>
                  <a:pt x="490" y="578"/>
                </a:lnTo>
                <a:lnTo>
                  <a:pt x="494" y="577"/>
                </a:lnTo>
                <a:lnTo>
                  <a:pt x="503" y="576"/>
                </a:lnTo>
                <a:lnTo>
                  <a:pt x="503" y="576"/>
                </a:lnTo>
                <a:lnTo>
                  <a:pt x="504" y="576"/>
                </a:lnTo>
                <a:lnTo>
                  <a:pt x="504" y="574"/>
                </a:lnTo>
                <a:lnTo>
                  <a:pt x="504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6"/>
                </a:lnTo>
                <a:lnTo>
                  <a:pt x="507" y="577"/>
                </a:lnTo>
                <a:lnTo>
                  <a:pt x="507" y="577"/>
                </a:lnTo>
                <a:lnTo>
                  <a:pt x="507" y="576"/>
                </a:lnTo>
                <a:lnTo>
                  <a:pt x="506" y="576"/>
                </a:lnTo>
                <a:lnTo>
                  <a:pt x="506" y="574"/>
                </a:lnTo>
                <a:lnTo>
                  <a:pt x="505" y="574"/>
                </a:lnTo>
                <a:lnTo>
                  <a:pt x="505" y="574"/>
                </a:lnTo>
                <a:lnTo>
                  <a:pt x="507" y="573"/>
                </a:lnTo>
                <a:lnTo>
                  <a:pt x="509" y="574"/>
                </a:lnTo>
                <a:lnTo>
                  <a:pt x="509" y="574"/>
                </a:lnTo>
                <a:lnTo>
                  <a:pt x="510" y="573"/>
                </a:lnTo>
                <a:lnTo>
                  <a:pt x="510" y="572"/>
                </a:lnTo>
                <a:lnTo>
                  <a:pt x="510" y="572"/>
                </a:lnTo>
                <a:lnTo>
                  <a:pt x="519" y="572"/>
                </a:lnTo>
                <a:lnTo>
                  <a:pt x="519" y="572"/>
                </a:lnTo>
                <a:lnTo>
                  <a:pt x="518" y="574"/>
                </a:lnTo>
                <a:lnTo>
                  <a:pt x="518" y="578"/>
                </a:lnTo>
                <a:lnTo>
                  <a:pt x="518" y="578"/>
                </a:lnTo>
                <a:lnTo>
                  <a:pt x="519" y="578"/>
                </a:lnTo>
                <a:lnTo>
                  <a:pt x="519" y="577"/>
                </a:lnTo>
                <a:lnTo>
                  <a:pt x="519" y="577"/>
                </a:lnTo>
                <a:lnTo>
                  <a:pt x="521" y="578"/>
                </a:lnTo>
                <a:lnTo>
                  <a:pt x="522" y="579"/>
                </a:lnTo>
                <a:lnTo>
                  <a:pt x="522" y="579"/>
                </a:lnTo>
                <a:lnTo>
                  <a:pt x="524" y="579"/>
                </a:lnTo>
                <a:lnTo>
                  <a:pt x="526" y="579"/>
                </a:lnTo>
                <a:lnTo>
                  <a:pt x="528" y="579"/>
                </a:lnTo>
                <a:lnTo>
                  <a:pt x="529" y="578"/>
                </a:lnTo>
                <a:lnTo>
                  <a:pt x="529" y="578"/>
                </a:lnTo>
                <a:lnTo>
                  <a:pt x="530" y="578"/>
                </a:lnTo>
                <a:lnTo>
                  <a:pt x="530" y="579"/>
                </a:lnTo>
                <a:lnTo>
                  <a:pt x="530" y="579"/>
                </a:lnTo>
                <a:lnTo>
                  <a:pt x="532" y="578"/>
                </a:lnTo>
                <a:lnTo>
                  <a:pt x="532" y="578"/>
                </a:lnTo>
                <a:lnTo>
                  <a:pt x="532" y="578"/>
                </a:lnTo>
                <a:lnTo>
                  <a:pt x="534" y="578"/>
                </a:lnTo>
                <a:lnTo>
                  <a:pt x="536" y="578"/>
                </a:lnTo>
                <a:lnTo>
                  <a:pt x="536" y="578"/>
                </a:lnTo>
                <a:lnTo>
                  <a:pt x="536" y="579"/>
                </a:lnTo>
                <a:lnTo>
                  <a:pt x="539" y="581"/>
                </a:lnTo>
                <a:lnTo>
                  <a:pt x="539" y="581"/>
                </a:lnTo>
                <a:lnTo>
                  <a:pt x="539" y="579"/>
                </a:lnTo>
                <a:lnTo>
                  <a:pt x="538" y="579"/>
                </a:lnTo>
                <a:lnTo>
                  <a:pt x="536" y="579"/>
                </a:lnTo>
                <a:lnTo>
                  <a:pt x="538" y="578"/>
                </a:lnTo>
                <a:lnTo>
                  <a:pt x="538" y="578"/>
                </a:lnTo>
                <a:lnTo>
                  <a:pt x="540" y="578"/>
                </a:lnTo>
                <a:lnTo>
                  <a:pt x="540" y="578"/>
                </a:lnTo>
                <a:lnTo>
                  <a:pt x="542" y="577"/>
                </a:lnTo>
                <a:lnTo>
                  <a:pt x="542" y="577"/>
                </a:lnTo>
                <a:lnTo>
                  <a:pt x="545" y="577"/>
                </a:lnTo>
                <a:lnTo>
                  <a:pt x="545" y="577"/>
                </a:lnTo>
                <a:lnTo>
                  <a:pt x="552" y="577"/>
                </a:lnTo>
                <a:lnTo>
                  <a:pt x="558" y="576"/>
                </a:lnTo>
                <a:lnTo>
                  <a:pt x="558" y="576"/>
                </a:lnTo>
                <a:lnTo>
                  <a:pt x="558" y="576"/>
                </a:lnTo>
                <a:lnTo>
                  <a:pt x="558" y="574"/>
                </a:lnTo>
                <a:lnTo>
                  <a:pt x="558" y="574"/>
                </a:lnTo>
                <a:lnTo>
                  <a:pt x="563" y="574"/>
                </a:lnTo>
                <a:lnTo>
                  <a:pt x="569" y="572"/>
                </a:lnTo>
                <a:lnTo>
                  <a:pt x="569" y="572"/>
                </a:lnTo>
                <a:lnTo>
                  <a:pt x="570" y="572"/>
                </a:lnTo>
                <a:lnTo>
                  <a:pt x="571" y="572"/>
                </a:lnTo>
                <a:lnTo>
                  <a:pt x="571" y="572"/>
                </a:lnTo>
                <a:lnTo>
                  <a:pt x="573" y="572"/>
                </a:lnTo>
                <a:lnTo>
                  <a:pt x="573" y="571"/>
                </a:lnTo>
                <a:lnTo>
                  <a:pt x="573" y="571"/>
                </a:lnTo>
                <a:lnTo>
                  <a:pt x="574" y="572"/>
                </a:lnTo>
                <a:lnTo>
                  <a:pt x="574" y="572"/>
                </a:lnTo>
                <a:lnTo>
                  <a:pt x="574" y="572"/>
                </a:lnTo>
                <a:lnTo>
                  <a:pt x="577" y="572"/>
                </a:lnTo>
                <a:lnTo>
                  <a:pt x="577" y="572"/>
                </a:lnTo>
                <a:lnTo>
                  <a:pt x="579" y="571"/>
                </a:lnTo>
                <a:lnTo>
                  <a:pt x="581" y="571"/>
                </a:lnTo>
                <a:lnTo>
                  <a:pt x="581" y="571"/>
                </a:lnTo>
                <a:lnTo>
                  <a:pt x="580" y="569"/>
                </a:lnTo>
                <a:lnTo>
                  <a:pt x="579" y="571"/>
                </a:lnTo>
                <a:lnTo>
                  <a:pt x="579" y="571"/>
                </a:lnTo>
                <a:lnTo>
                  <a:pt x="579" y="569"/>
                </a:lnTo>
                <a:lnTo>
                  <a:pt x="580" y="569"/>
                </a:lnTo>
                <a:lnTo>
                  <a:pt x="583" y="569"/>
                </a:lnTo>
                <a:lnTo>
                  <a:pt x="583" y="569"/>
                </a:lnTo>
                <a:lnTo>
                  <a:pt x="583" y="571"/>
                </a:lnTo>
                <a:lnTo>
                  <a:pt x="583" y="571"/>
                </a:lnTo>
                <a:lnTo>
                  <a:pt x="583" y="572"/>
                </a:lnTo>
                <a:lnTo>
                  <a:pt x="583" y="572"/>
                </a:lnTo>
                <a:lnTo>
                  <a:pt x="583" y="572"/>
                </a:lnTo>
                <a:lnTo>
                  <a:pt x="583" y="573"/>
                </a:lnTo>
                <a:lnTo>
                  <a:pt x="585" y="572"/>
                </a:lnTo>
                <a:lnTo>
                  <a:pt x="585" y="572"/>
                </a:lnTo>
                <a:lnTo>
                  <a:pt x="586" y="572"/>
                </a:lnTo>
                <a:lnTo>
                  <a:pt x="586" y="572"/>
                </a:lnTo>
                <a:lnTo>
                  <a:pt x="586" y="571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6" y="569"/>
                </a:lnTo>
                <a:lnTo>
                  <a:pt x="587" y="569"/>
                </a:lnTo>
                <a:lnTo>
                  <a:pt x="587" y="569"/>
                </a:lnTo>
                <a:lnTo>
                  <a:pt x="587" y="571"/>
                </a:lnTo>
                <a:lnTo>
                  <a:pt x="587" y="571"/>
                </a:lnTo>
                <a:lnTo>
                  <a:pt x="587" y="571"/>
                </a:lnTo>
                <a:lnTo>
                  <a:pt x="588" y="571"/>
                </a:lnTo>
                <a:lnTo>
                  <a:pt x="588" y="569"/>
                </a:lnTo>
                <a:lnTo>
                  <a:pt x="588" y="569"/>
                </a:lnTo>
                <a:lnTo>
                  <a:pt x="590" y="569"/>
                </a:lnTo>
                <a:lnTo>
                  <a:pt x="591" y="568"/>
                </a:lnTo>
                <a:lnTo>
                  <a:pt x="591" y="568"/>
                </a:lnTo>
                <a:lnTo>
                  <a:pt x="591" y="568"/>
                </a:lnTo>
                <a:lnTo>
                  <a:pt x="596" y="568"/>
                </a:lnTo>
                <a:lnTo>
                  <a:pt x="599" y="568"/>
                </a:lnTo>
                <a:lnTo>
                  <a:pt x="599" y="568"/>
                </a:lnTo>
                <a:lnTo>
                  <a:pt x="599" y="571"/>
                </a:lnTo>
                <a:lnTo>
                  <a:pt x="599" y="572"/>
                </a:lnTo>
                <a:lnTo>
                  <a:pt x="599" y="572"/>
                </a:lnTo>
                <a:lnTo>
                  <a:pt x="604" y="572"/>
                </a:lnTo>
                <a:lnTo>
                  <a:pt x="610" y="572"/>
                </a:lnTo>
                <a:lnTo>
                  <a:pt x="610" y="572"/>
                </a:lnTo>
                <a:lnTo>
                  <a:pt x="610" y="571"/>
                </a:lnTo>
                <a:lnTo>
                  <a:pt x="610" y="571"/>
                </a:lnTo>
                <a:lnTo>
                  <a:pt x="617" y="571"/>
                </a:lnTo>
                <a:lnTo>
                  <a:pt x="621" y="571"/>
                </a:lnTo>
                <a:lnTo>
                  <a:pt x="623" y="569"/>
                </a:lnTo>
                <a:lnTo>
                  <a:pt x="623" y="569"/>
                </a:lnTo>
                <a:lnTo>
                  <a:pt x="627" y="569"/>
                </a:lnTo>
                <a:lnTo>
                  <a:pt x="629" y="569"/>
                </a:lnTo>
                <a:lnTo>
                  <a:pt x="629" y="568"/>
                </a:lnTo>
                <a:lnTo>
                  <a:pt x="629" y="568"/>
                </a:lnTo>
                <a:lnTo>
                  <a:pt x="632" y="568"/>
                </a:lnTo>
                <a:lnTo>
                  <a:pt x="634" y="567"/>
                </a:lnTo>
                <a:lnTo>
                  <a:pt x="634" y="567"/>
                </a:lnTo>
                <a:lnTo>
                  <a:pt x="638" y="568"/>
                </a:lnTo>
                <a:lnTo>
                  <a:pt x="638" y="568"/>
                </a:lnTo>
                <a:lnTo>
                  <a:pt x="640" y="567"/>
                </a:lnTo>
                <a:lnTo>
                  <a:pt x="640" y="567"/>
                </a:lnTo>
                <a:lnTo>
                  <a:pt x="644" y="566"/>
                </a:lnTo>
                <a:lnTo>
                  <a:pt x="648" y="566"/>
                </a:lnTo>
                <a:lnTo>
                  <a:pt x="648" y="566"/>
                </a:lnTo>
                <a:lnTo>
                  <a:pt x="656" y="564"/>
                </a:lnTo>
                <a:lnTo>
                  <a:pt x="656" y="564"/>
                </a:lnTo>
                <a:lnTo>
                  <a:pt x="662" y="563"/>
                </a:lnTo>
                <a:lnTo>
                  <a:pt x="662" y="563"/>
                </a:lnTo>
                <a:lnTo>
                  <a:pt x="664" y="563"/>
                </a:lnTo>
                <a:lnTo>
                  <a:pt x="668" y="562"/>
                </a:lnTo>
                <a:lnTo>
                  <a:pt x="668" y="562"/>
                </a:lnTo>
                <a:lnTo>
                  <a:pt x="668" y="564"/>
                </a:lnTo>
                <a:lnTo>
                  <a:pt x="668" y="566"/>
                </a:lnTo>
                <a:lnTo>
                  <a:pt x="668" y="566"/>
                </a:lnTo>
                <a:lnTo>
                  <a:pt x="668" y="566"/>
                </a:lnTo>
                <a:lnTo>
                  <a:pt x="667" y="567"/>
                </a:lnTo>
                <a:lnTo>
                  <a:pt x="667" y="568"/>
                </a:lnTo>
                <a:lnTo>
                  <a:pt x="666" y="568"/>
                </a:lnTo>
                <a:lnTo>
                  <a:pt x="666" y="568"/>
                </a:lnTo>
                <a:lnTo>
                  <a:pt x="666" y="569"/>
                </a:lnTo>
                <a:lnTo>
                  <a:pt x="667" y="568"/>
                </a:lnTo>
                <a:lnTo>
                  <a:pt x="668" y="568"/>
                </a:lnTo>
                <a:lnTo>
                  <a:pt x="669" y="568"/>
                </a:lnTo>
                <a:lnTo>
                  <a:pt x="669" y="568"/>
                </a:lnTo>
                <a:lnTo>
                  <a:pt x="668" y="572"/>
                </a:lnTo>
                <a:lnTo>
                  <a:pt x="668" y="573"/>
                </a:lnTo>
                <a:lnTo>
                  <a:pt x="669" y="574"/>
                </a:lnTo>
                <a:lnTo>
                  <a:pt x="669" y="574"/>
                </a:lnTo>
                <a:lnTo>
                  <a:pt x="672" y="574"/>
                </a:lnTo>
                <a:lnTo>
                  <a:pt x="672" y="574"/>
                </a:lnTo>
                <a:lnTo>
                  <a:pt x="678" y="574"/>
                </a:lnTo>
                <a:lnTo>
                  <a:pt x="678" y="574"/>
                </a:lnTo>
                <a:lnTo>
                  <a:pt x="680" y="573"/>
                </a:lnTo>
                <a:lnTo>
                  <a:pt x="681" y="573"/>
                </a:lnTo>
                <a:lnTo>
                  <a:pt x="684" y="573"/>
                </a:lnTo>
                <a:lnTo>
                  <a:pt x="684" y="573"/>
                </a:lnTo>
                <a:lnTo>
                  <a:pt x="685" y="572"/>
                </a:lnTo>
                <a:lnTo>
                  <a:pt x="689" y="572"/>
                </a:lnTo>
                <a:lnTo>
                  <a:pt x="695" y="571"/>
                </a:lnTo>
                <a:lnTo>
                  <a:pt x="695" y="571"/>
                </a:lnTo>
                <a:lnTo>
                  <a:pt x="697" y="569"/>
                </a:lnTo>
                <a:lnTo>
                  <a:pt x="697" y="569"/>
                </a:lnTo>
                <a:lnTo>
                  <a:pt x="703" y="569"/>
                </a:lnTo>
                <a:lnTo>
                  <a:pt x="708" y="569"/>
                </a:lnTo>
                <a:lnTo>
                  <a:pt x="708" y="569"/>
                </a:lnTo>
                <a:lnTo>
                  <a:pt x="708" y="572"/>
                </a:lnTo>
                <a:lnTo>
                  <a:pt x="709" y="574"/>
                </a:lnTo>
                <a:lnTo>
                  <a:pt x="709" y="574"/>
                </a:lnTo>
                <a:lnTo>
                  <a:pt x="712" y="576"/>
                </a:lnTo>
                <a:lnTo>
                  <a:pt x="713" y="577"/>
                </a:lnTo>
                <a:lnTo>
                  <a:pt x="714" y="578"/>
                </a:lnTo>
                <a:lnTo>
                  <a:pt x="715" y="579"/>
                </a:lnTo>
                <a:lnTo>
                  <a:pt x="715" y="579"/>
                </a:lnTo>
                <a:lnTo>
                  <a:pt x="715" y="582"/>
                </a:lnTo>
                <a:lnTo>
                  <a:pt x="718" y="583"/>
                </a:lnTo>
                <a:lnTo>
                  <a:pt x="718" y="583"/>
                </a:lnTo>
                <a:lnTo>
                  <a:pt x="716" y="584"/>
                </a:lnTo>
                <a:lnTo>
                  <a:pt x="718" y="587"/>
                </a:lnTo>
                <a:lnTo>
                  <a:pt x="719" y="588"/>
                </a:lnTo>
                <a:lnTo>
                  <a:pt x="719" y="589"/>
                </a:lnTo>
                <a:lnTo>
                  <a:pt x="719" y="589"/>
                </a:lnTo>
                <a:lnTo>
                  <a:pt x="718" y="591"/>
                </a:lnTo>
                <a:lnTo>
                  <a:pt x="718" y="591"/>
                </a:lnTo>
                <a:lnTo>
                  <a:pt x="718" y="591"/>
                </a:lnTo>
                <a:lnTo>
                  <a:pt x="720" y="591"/>
                </a:lnTo>
                <a:lnTo>
                  <a:pt x="720" y="591"/>
                </a:lnTo>
                <a:lnTo>
                  <a:pt x="719" y="592"/>
                </a:lnTo>
                <a:lnTo>
                  <a:pt x="718" y="593"/>
                </a:lnTo>
                <a:lnTo>
                  <a:pt x="718" y="593"/>
                </a:lnTo>
                <a:lnTo>
                  <a:pt x="718" y="594"/>
                </a:lnTo>
                <a:lnTo>
                  <a:pt x="719" y="594"/>
                </a:lnTo>
                <a:lnTo>
                  <a:pt x="719" y="594"/>
                </a:lnTo>
                <a:lnTo>
                  <a:pt x="719" y="596"/>
                </a:lnTo>
                <a:lnTo>
                  <a:pt x="718" y="597"/>
                </a:lnTo>
                <a:lnTo>
                  <a:pt x="718" y="597"/>
                </a:lnTo>
                <a:lnTo>
                  <a:pt x="716" y="597"/>
                </a:lnTo>
                <a:lnTo>
                  <a:pt x="716" y="597"/>
                </a:lnTo>
                <a:lnTo>
                  <a:pt x="716" y="599"/>
                </a:lnTo>
                <a:lnTo>
                  <a:pt x="716" y="601"/>
                </a:lnTo>
                <a:lnTo>
                  <a:pt x="716" y="601"/>
                </a:lnTo>
                <a:lnTo>
                  <a:pt x="715" y="599"/>
                </a:lnTo>
                <a:lnTo>
                  <a:pt x="715" y="599"/>
                </a:lnTo>
                <a:lnTo>
                  <a:pt x="714" y="601"/>
                </a:lnTo>
                <a:lnTo>
                  <a:pt x="713" y="603"/>
                </a:lnTo>
                <a:lnTo>
                  <a:pt x="713" y="603"/>
                </a:lnTo>
                <a:lnTo>
                  <a:pt x="710" y="603"/>
                </a:lnTo>
                <a:lnTo>
                  <a:pt x="708" y="603"/>
                </a:lnTo>
                <a:lnTo>
                  <a:pt x="708" y="603"/>
                </a:lnTo>
                <a:lnTo>
                  <a:pt x="708" y="604"/>
                </a:lnTo>
                <a:lnTo>
                  <a:pt x="708" y="606"/>
                </a:lnTo>
                <a:lnTo>
                  <a:pt x="708" y="606"/>
                </a:lnTo>
                <a:lnTo>
                  <a:pt x="706" y="604"/>
                </a:lnTo>
                <a:lnTo>
                  <a:pt x="702" y="603"/>
                </a:lnTo>
                <a:lnTo>
                  <a:pt x="699" y="602"/>
                </a:lnTo>
                <a:lnTo>
                  <a:pt x="697" y="601"/>
                </a:lnTo>
                <a:lnTo>
                  <a:pt x="692" y="601"/>
                </a:lnTo>
                <a:lnTo>
                  <a:pt x="692" y="601"/>
                </a:lnTo>
                <a:lnTo>
                  <a:pt x="693" y="604"/>
                </a:lnTo>
                <a:lnTo>
                  <a:pt x="695" y="608"/>
                </a:lnTo>
                <a:lnTo>
                  <a:pt x="695" y="608"/>
                </a:lnTo>
                <a:lnTo>
                  <a:pt x="693" y="609"/>
                </a:lnTo>
                <a:lnTo>
                  <a:pt x="693" y="611"/>
                </a:lnTo>
                <a:lnTo>
                  <a:pt x="693" y="612"/>
                </a:lnTo>
                <a:lnTo>
                  <a:pt x="693" y="613"/>
                </a:lnTo>
                <a:lnTo>
                  <a:pt x="691" y="613"/>
                </a:lnTo>
                <a:lnTo>
                  <a:pt x="691" y="613"/>
                </a:lnTo>
                <a:lnTo>
                  <a:pt x="692" y="616"/>
                </a:lnTo>
                <a:lnTo>
                  <a:pt x="692" y="617"/>
                </a:lnTo>
                <a:lnTo>
                  <a:pt x="692" y="617"/>
                </a:lnTo>
                <a:lnTo>
                  <a:pt x="686" y="617"/>
                </a:lnTo>
                <a:lnTo>
                  <a:pt x="686" y="617"/>
                </a:lnTo>
                <a:lnTo>
                  <a:pt x="685" y="614"/>
                </a:lnTo>
                <a:lnTo>
                  <a:pt x="684" y="614"/>
                </a:lnTo>
                <a:lnTo>
                  <a:pt x="684" y="614"/>
                </a:lnTo>
                <a:lnTo>
                  <a:pt x="683" y="614"/>
                </a:lnTo>
                <a:lnTo>
                  <a:pt x="683" y="614"/>
                </a:lnTo>
                <a:lnTo>
                  <a:pt x="683" y="616"/>
                </a:lnTo>
                <a:lnTo>
                  <a:pt x="683" y="616"/>
                </a:lnTo>
                <a:lnTo>
                  <a:pt x="680" y="616"/>
                </a:lnTo>
                <a:lnTo>
                  <a:pt x="680" y="613"/>
                </a:lnTo>
                <a:lnTo>
                  <a:pt x="680" y="613"/>
                </a:lnTo>
                <a:lnTo>
                  <a:pt x="677" y="613"/>
                </a:lnTo>
                <a:lnTo>
                  <a:pt x="675" y="613"/>
                </a:lnTo>
                <a:lnTo>
                  <a:pt x="675" y="614"/>
                </a:lnTo>
                <a:lnTo>
                  <a:pt x="675" y="614"/>
                </a:lnTo>
                <a:lnTo>
                  <a:pt x="677" y="614"/>
                </a:lnTo>
                <a:lnTo>
                  <a:pt x="678" y="614"/>
                </a:lnTo>
                <a:lnTo>
                  <a:pt x="678" y="616"/>
                </a:lnTo>
                <a:lnTo>
                  <a:pt x="661" y="616"/>
                </a:lnTo>
                <a:lnTo>
                  <a:pt x="661" y="616"/>
                </a:lnTo>
                <a:lnTo>
                  <a:pt x="658" y="617"/>
                </a:lnTo>
                <a:lnTo>
                  <a:pt x="658" y="617"/>
                </a:lnTo>
                <a:lnTo>
                  <a:pt x="658" y="618"/>
                </a:lnTo>
                <a:lnTo>
                  <a:pt x="660" y="621"/>
                </a:lnTo>
                <a:lnTo>
                  <a:pt x="660" y="621"/>
                </a:lnTo>
                <a:lnTo>
                  <a:pt x="656" y="622"/>
                </a:lnTo>
                <a:lnTo>
                  <a:pt x="654" y="622"/>
                </a:lnTo>
                <a:lnTo>
                  <a:pt x="654" y="622"/>
                </a:lnTo>
                <a:lnTo>
                  <a:pt x="654" y="623"/>
                </a:lnTo>
                <a:lnTo>
                  <a:pt x="654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6" y="623"/>
                </a:lnTo>
                <a:lnTo>
                  <a:pt x="654" y="623"/>
                </a:lnTo>
                <a:lnTo>
                  <a:pt x="654" y="623"/>
                </a:lnTo>
                <a:lnTo>
                  <a:pt x="646" y="624"/>
                </a:lnTo>
                <a:lnTo>
                  <a:pt x="644" y="623"/>
                </a:lnTo>
                <a:lnTo>
                  <a:pt x="641" y="622"/>
                </a:lnTo>
                <a:lnTo>
                  <a:pt x="641" y="622"/>
                </a:lnTo>
                <a:lnTo>
                  <a:pt x="640" y="623"/>
                </a:lnTo>
                <a:lnTo>
                  <a:pt x="637" y="624"/>
                </a:lnTo>
                <a:lnTo>
                  <a:pt x="637" y="624"/>
                </a:lnTo>
                <a:lnTo>
                  <a:pt x="638" y="623"/>
                </a:lnTo>
                <a:lnTo>
                  <a:pt x="639" y="623"/>
                </a:lnTo>
                <a:lnTo>
                  <a:pt x="639" y="623"/>
                </a:lnTo>
                <a:lnTo>
                  <a:pt x="638" y="622"/>
                </a:lnTo>
                <a:lnTo>
                  <a:pt x="638" y="622"/>
                </a:lnTo>
                <a:lnTo>
                  <a:pt x="637" y="622"/>
                </a:lnTo>
                <a:lnTo>
                  <a:pt x="635" y="624"/>
                </a:lnTo>
                <a:lnTo>
                  <a:pt x="635" y="624"/>
                </a:lnTo>
                <a:lnTo>
                  <a:pt x="631" y="624"/>
                </a:lnTo>
                <a:lnTo>
                  <a:pt x="627" y="623"/>
                </a:lnTo>
                <a:lnTo>
                  <a:pt x="625" y="624"/>
                </a:lnTo>
                <a:lnTo>
                  <a:pt x="625" y="624"/>
                </a:lnTo>
                <a:lnTo>
                  <a:pt x="626" y="623"/>
                </a:lnTo>
                <a:lnTo>
                  <a:pt x="625" y="623"/>
                </a:lnTo>
                <a:lnTo>
                  <a:pt x="623" y="623"/>
                </a:lnTo>
                <a:lnTo>
                  <a:pt x="622" y="624"/>
                </a:lnTo>
                <a:lnTo>
                  <a:pt x="622" y="624"/>
                </a:lnTo>
                <a:lnTo>
                  <a:pt x="611" y="624"/>
                </a:lnTo>
                <a:lnTo>
                  <a:pt x="611" y="624"/>
                </a:lnTo>
                <a:lnTo>
                  <a:pt x="605" y="626"/>
                </a:lnTo>
                <a:lnTo>
                  <a:pt x="598" y="624"/>
                </a:lnTo>
                <a:lnTo>
                  <a:pt x="591" y="626"/>
                </a:lnTo>
                <a:lnTo>
                  <a:pt x="586" y="627"/>
                </a:lnTo>
                <a:lnTo>
                  <a:pt x="586" y="627"/>
                </a:lnTo>
                <a:lnTo>
                  <a:pt x="586" y="626"/>
                </a:lnTo>
                <a:lnTo>
                  <a:pt x="586" y="624"/>
                </a:lnTo>
                <a:lnTo>
                  <a:pt x="586" y="624"/>
                </a:lnTo>
                <a:lnTo>
                  <a:pt x="585" y="624"/>
                </a:lnTo>
                <a:lnTo>
                  <a:pt x="585" y="624"/>
                </a:lnTo>
                <a:lnTo>
                  <a:pt x="583" y="626"/>
                </a:lnTo>
                <a:lnTo>
                  <a:pt x="582" y="626"/>
                </a:lnTo>
                <a:lnTo>
                  <a:pt x="582" y="626"/>
                </a:lnTo>
                <a:lnTo>
                  <a:pt x="579" y="624"/>
                </a:lnTo>
                <a:lnTo>
                  <a:pt x="579" y="624"/>
                </a:lnTo>
                <a:lnTo>
                  <a:pt x="577" y="626"/>
                </a:lnTo>
                <a:lnTo>
                  <a:pt x="575" y="626"/>
                </a:lnTo>
                <a:lnTo>
                  <a:pt x="575" y="626"/>
                </a:lnTo>
                <a:lnTo>
                  <a:pt x="574" y="626"/>
                </a:lnTo>
                <a:lnTo>
                  <a:pt x="574" y="624"/>
                </a:lnTo>
                <a:lnTo>
                  <a:pt x="574" y="624"/>
                </a:lnTo>
                <a:lnTo>
                  <a:pt x="573" y="626"/>
                </a:lnTo>
                <a:lnTo>
                  <a:pt x="571" y="627"/>
                </a:lnTo>
                <a:lnTo>
                  <a:pt x="570" y="627"/>
                </a:lnTo>
                <a:lnTo>
                  <a:pt x="570" y="627"/>
                </a:lnTo>
                <a:lnTo>
                  <a:pt x="570" y="626"/>
                </a:lnTo>
                <a:lnTo>
                  <a:pt x="571" y="626"/>
                </a:lnTo>
                <a:lnTo>
                  <a:pt x="571" y="626"/>
                </a:lnTo>
                <a:lnTo>
                  <a:pt x="569" y="624"/>
                </a:lnTo>
                <a:lnTo>
                  <a:pt x="567" y="624"/>
                </a:lnTo>
                <a:lnTo>
                  <a:pt x="567" y="624"/>
                </a:lnTo>
                <a:lnTo>
                  <a:pt x="565" y="623"/>
                </a:lnTo>
                <a:lnTo>
                  <a:pt x="565" y="623"/>
                </a:lnTo>
                <a:lnTo>
                  <a:pt x="559" y="624"/>
                </a:lnTo>
                <a:lnTo>
                  <a:pt x="554" y="624"/>
                </a:lnTo>
                <a:lnTo>
                  <a:pt x="554" y="624"/>
                </a:lnTo>
                <a:lnTo>
                  <a:pt x="553" y="627"/>
                </a:lnTo>
                <a:lnTo>
                  <a:pt x="553" y="627"/>
                </a:lnTo>
                <a:lnTo>
                  <a:pt x="551" y="626"/>
                </a:lnTo>
                <a:lnTo>
                  <a:pt x="548" y="626"/>
                </a:lnTo>
                <a:lnTo>
                  <a:pt x="544" y="627"/>
                </a:lnTo>
                <a:lnTo>
                  <a:pt x="544" y="626"/>
                </a:lnTo>
                <a:lnTo>
                  <a:pt x="544" y="626"/>
                </a:lnTo>
                <a:lnTo>
                  <a:pt x="541" y="626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0" y="627"/>
                </a:lnTo>
                <a:lnTo>
                  <a:pt x="541" y="624"/>
                </a:lnTo>
                <a:lnTo>
                  <a:pt x="541" y="624"/>
                </a:lnTo>
                <a:lnTo>
                  <a:pt x="539" y="626"/>
                </a:lnTo>
                <a:lnTo>
                  <a:pt x="536" y="627"/>
                </a:lnTo>
                <a:lnTo>
                  <a:pt x="536" y="627"/>
                </a:lnTo>
                <a:lnTo>
                  <a:pt x="533" y="627"/>
                </a:lnTo>
                <a:lnTo>
                  <a:pt x="529" y="628"/>
                </a:lnTo>
                <a:lnTo>
                  <a:pt x="529" y="628"/>
                </a:lnTo>
                <a:lnTo>
                  <a:pt x="527" y="628"/>
                </a:lnTo>
                <a:lnTo>
                  <a:pt x="527" y="628"/>
                </a:lnTo>
                <a:lnTo>
                  <a:pt x="513" y="631"/>
                </a:lnTo>
                <a:lnTo>
                  <a:pt x="506" y="632"/>
                </a:lnTo>
                <a:lnTo>
                  <a:pt x="500" y="632"/>
                </a:lnTo>
                <a:lnTo>
                  <a:pt x="500" y="632"/>
                </a:lnTo>
                <a:lnTo>
                  <a:pt x="495" y="634"/>
                </a:lnTo>
                <a:lnTo>
                  <a:pt x="495" y="634"/>
                </a:lnTo>
                <a:lnTo>
                  <a:pt x="493" y="633"/>
                </a:lnTo>
                <a:lnTo>
                  <a:pt x="489" y="633"/>
                </a:lnTo>
                <a:lnTo>
                  <a:pt x="488" y="631"/>
                </a:lnTo>
                <a:lnTo>
                  <a:pt x="488" y="631"/>
                </a:lnTo>
                <a:lnTo>
                  <a:pt x="484" y="633"/>
                </a:lnTo>
                <a:lnTo>
                  <a:pt x="483" y="633"/>
                </a:lnTo>
                <a:lnTo>
                  <a:pt x="481" y="633"/>
                </a:lnTo>
                <a:lnTo>
                  <a:pt x="481" y="633"/>
                </a:lnTo>
                <a:lnTo>
                  <a:pt x="482" y="632"/>
                </a:lnTo>
                <a:lnTo>
                  <a:pt x="483" y="632"/>
                </a:lnTo>
                <a:lnTo>
                  <a:pt x="486" y="633"/>
                </a:lnTo>
                <a:lnTo>
                  <a:pt x="486" y="633"/>
                </a:lnTo>
                <a:lnTo>
                  <a:pt x="487" y="631"/>
                </a:lnTo>
                <a:lnTo>
                  <a:pt x="487" y="631"/>
                </a:lnTo>
                <a:lnTo>
                  <a:pt x="488" y="629"/>
                </a:lnTo>
                <a:lnTo>
                  <a:pt x="488" y="629"/>
                </a:lnTo>
                <a:lnTo>
                  <a:pt x="488" y="629"/>
                </a:lnTo>
                <a:lnTo>
                  <a:pt x="486" y="629"/>
                </a:lnTo>
                <a:lnTo>
                  <a:pt x="486" y="629"/>
                </a:lnTo>
                <a:lnTo>
                  <a:pt x="487" y="628"/>
                </a:lnTo>
                <a:lnTo>
                  <a:pt x="487" y="627"/>
                </a:lnTo>
                <a:lnTo>
                  <a:pt x="488" y="624"/>
                </a:lnTo>
                <a:lnTo>
                  <a:pt x="488" y="624"/>
                </a:lnTo>
                <a:lnTo>
                  <a:pt x="489" y="623"/>
                </a:lnTo>
                <a:lnTo>
                  <a:pt x="490" y="622"/>
                </a:lnTo>
                <a:lnTo>
                  <a:pt x="495" y="621"/>
                </a:lnTo>
                <a:lnTo>
                  <a:pt x="495" y="621"/>
                </a:lnTo>
                <a:lnTo>
                  <a:pt x="497" y="621"/>
                </a:lnTo>
                <a:lnTo>
                  <a:pt x="498" y="623"/>
                </a:lnTo>
                <a:lnTo>
                  <a:pt x="498" y="623"/>
                </a:lnTo>
                <a:lnTo>
                  <a:pt x="500" y="621"/>
                </a:lnTo>
                <a:lnTo>
                  <a:pt x="500" y="621"/>
                </a:lnTo>
                <a:lnTo>
                  <a:pt x="499" y="621"/>
                </a:lnTo>
                <a:lnTo>
                  <a:pt x="498" y="621"/>
                </a:lnTo>
                <a:lnTo>
                  <a:pt x="498" y="621"/>
                </a:lnTo>
                <a:lnTo>
                  <a:pt x="499" y="619"/>
                </a:lnTo>
                <a:lnTo>
                  <a:pt x="501" y="619"/>
                </a:lnTo>
                <a:lnTo>
                  <a:pt x="505" y="619"/>
                </a:lnTo>
                <a:lnTo>
                  <a:pt x="505" y="619"/>
                </a:lnTo>
                <a:lnTo>
                  <a:pt x="505" y="622"/>
                </a:lnTo>
                <a:lnTo>
                  <a:pt x="505" y="623"/>
                </a:lnTo>
                <a:lnTo>
                  <a:pt x="505" y="623"/>
                </a:lnTo>
                <a:lnTo>
                  <a:pt x="507" y="622"/>
                </a:lnTo>
                <a:lnTo>
                  <a:pt x="507" y="621"/>
                </a:lnTo>
                <a:lnTo>
                  <a:pt x="509" y="622"/>
                </a:lnTo>
                <a:lnTo>
                  <a:pt x="509" y="622"/>
                </a:lnTo>
                <a:lnTo>
                  <a:pt x="510" y="621"/>
                </a:lnTo>
                <a:lnTo>
                  <a:pt x="510" y="621"/>
                </a:lnTo>
                <a:lnTo>
                  <a:pt x="509" y="619"/>
                </a:lnTo>
                <a:lnTo>
                  <a:pt x="507" y="621"/>
                </a:lnTo>
                <a:lnTo>
                  <a:pt x="505" y="621"/>
                </a:lnTo>
                <a:lnTo>
                  <a:pt x="505" y="619"/>
                </a:lnTo>
                <a:lnTo>
                  <a:pt x="505" y="619"/>
                </a:lnTo>
                <a:lnTo>
                  <a:pt x="509" y="618"/>
                </a:lnTo>
                <a:lnTo>
                  <a:pt x="512" y="619"/>
                </a:lnTo>
                <a:lnTo>
                  <a:pt x="512" y="619"/>
                </a:lnTo>
                <a:lnTo>
                  <a:pt x="513" y="618"/>
                </a:lnTo>
                <a:lnTo>
                  <a:pt x="513" y="618"/>
                </a:lnTo>
                <a:lnTo>
                  <a:pt x="512" y="617"/>
                </a:lnTo>
                <a:lnTo>
                  <a:pt x="513" y="616"/>
                </a:lnTo>
                <a:lnTo>
                  <a:pt x="513" y="616"/>
                </a:lnTo>
                <a:lnTo>
                  <a:pt x="511" y="617"/>
                </a:lnTo>
                <a:lnTo>
                  <a:pt x="510" y="617"/>
                </a:lnTo>
                <a:lnTo>
                  <a:pt x="509" y="617"/>
                </a:lnTo>
                <a:lnTo>
                  <a:pt x="509" y="617"/>
                </a:lnTo>
                <a:lnTo>
                  <a:pt x="509" y="614"/>
                </a:lnTo>
                <a:lnTo>
                  <a:pt x="510" y="614"/>
                </a:lnTo>
                <a:lnTo>
                  <a:pt x="510" y="614"/>
                </a:lnTo>
                <a:lnTo>
                  <a:pt x="507" y="612"/>
                </a:lnTo>
                <a:lnTo>
                  <a:pt x="507" y="612"/>
                </a:lnTo>
                <a:lnTo>
                  <a:pt x="507" y="613"/>
                </a:lnTo>
                <a:lnTo>
                  <a:pt x="507" y="613"/>
                </a:lnTo>
                <a:lnTo>
                  <a:pt x="509" y="614"/>
                </a:lnTo>
                <a:lnTo>
                  <a:pt x="509" y="616"/>
                </a:lnTo>
                <a:lnTo>
                  <a:pt x="509" y="616"/>
                </a:lnTo>
                <a:lnTo>
                  <a:pt x="507" y="616"/>
                </a:lnTo>
                <a:lnTo>
                  <a:pt x="507" y="617"/>
                </a:lnTo>
                <a:lnTo>
                  <a:pt x="507" y="617"/>
                </a:lnTo>
                <a:lnTo>
                  <a:pt x="505" y="617"/>
                </a:lnTo>
                <a:lnTo>
                  <a:pt x="504" y="617"/>
                </a:lnTo>
                <a:lnTo>
                  <a:pt x="504" y="617"/>
                </a:lnTo>
                <a:lnTo>
                  <a:pt x="505" y="616"/>
                </a:lnTo>
                <a:lnTo>
                  <a:pt x="506" y="616"/>
                </a:lnTo>
                <a:lnTo>
                  <a:pt x="506" y="616"/>
                </a:lnTo>
                <a:lnTo>
                  <a:pt x="505" y="614"/>
                </a:lnTo>
                <a:lnTo>
                  <a:pt x="504" y="616"/>
                </a:lnTo>
                <a:lnTo>
                  <a:pt x="503" y="617"/>
                </a:lnTo>
                <a:lnTo>
                  <a:pt x="503" y="617"/>
                </a:lnTo>
                <a:lnTo>
                  <a:pt x="500" y="617"/>
                </a:lnTo>
                <a:lnTo>
                  <a:pt x="498" y="616"/>
                </a:lnTo>
                <a:lnTo>
                  <a:pt x="498" y="616"/>
                </a:lnTo>
                <a:lnTo>
                  <a:pt x="498" y="617"/>
                </a:lnTo>
                <a:lnTo>
                  <a:pt x="497" y="618"/>
                </a:lnTo>
                <a:lnTo>
                  <a:pt x="495" y="618"/>
                </a:lnTo>
                <a:lnTo>
                  <a:pt x="495" y="618"/>
                </a:lnTo>
                <a:lnTo>
                  <a:pt x="494" y="617"/>
                </a:lnTo>
                <a:lnTo>
                  <a:pt x="494" y="616"/>
                </a:lnTo>
                <a:lnTo>
                  <a:pt x="494" y="616"/>
                </a:lnTo>
                <a:lnTo>
                  <a:pt x="493" y="617"/>
                </a:lnTo>
                <a:lnTo>
                  <a:pt x="492" y="618"/>
                </a:lnTo>
                <a:lnTo>
                  <a:pt x="492" y="618"/>
                </a:lnTo>
                <a:lnTo>
                  <a:pt x="472" y="619"/>
                </a:lnTo>
                <a:lnTo>
                  <a:pt x="472" y="619"/>
                </a:lnTo>
                <a:lnTo>
                  <a:pt x="472" y="619"/>
                </a:lnTo>
                <a:lnTo>
                  <a:pt x="471" y="621"/>
                </a:lnTo>
                <a:lnTo>
                  <a:pt x="471" y="621"/>
                </a:lnTo>
                <a:lnTo>
                  <a:pt x="471" y="621"/>
                </a:lnTo>
                <a:lnTo>
                  <a:pt x="472" y="622"/>
                </a:lnTo>
                <a:lnTo>
                  <a:pt x="474" y="622"/>
                </a:lnTo>
                <a:lnTo>
                  <a:pt x="474" y="622"/>
                </a:lnTo>
                <a:lnTo>
                  <a:pt x="472" y="623"/>
                </a:lnTo>
                <a:lnTo>
                  <a:pt x="474" y="624"/>
                </a:lnTo>
                <a:lnTo>
                  <a:pt x="475" y="627"/>
                </a:lnTo>
                <a:lnTo>
                  <a:pt x="474" y="627"/>
                </a:lnTo>
                <a:lnTo>
                  <a:pt x="472" y="628"/>
                </a:lnTo>
                <a:lnTo>
                  <a:pt x="472" y="628"/>
                </a:lnTo>
                <a:lnTo>
                  <a:pt x="472" y="626"/>
                </a:lnTo>
                <a:lnTo>
                  <a:pt x="472" y="624"/>
                </a:lnTo>
                <a:lnTo>
                  <a:pt x="471" y="624"/>
                </a:lnTo>
                <a:lnTo>
                  <a:pt x="471" y="624"/>
                </a:lnTo>
                <a:lnTo>
                  <a:pt x="471" y="626"/>
                </a:lnTo>
                <a:lnTo>
                  <a:pt x="471" y="626"/>
                </a:lnTo>
                <a:lnTo>
                  <a:pt x="472" y="626"/>
                </a:lnTo>
                <a:lnTo>
                  <a:pt x="472" y="627"/>
                </a:lnTo>
                <a:lnTo>
                  <a:pt x="472" y="627"/>
                </a:lnTo>
                <a:lnTo>
                  <a:pt x="470" y="627"/>
                </a:lnTo>
                <a:lnTo>
                  <a:pt x="469" y="627"/>
                </a:lnTo>
                <a:lnTo>
                  <a:pt x="466" y="628"/>
                </a:lnTo>
                <a:lnTo>
                  <a:pt x="466" y="628"/>
                </a:lnTo>
                <a:lnTo>
                  <a:pt x="468" y="628"/>
                </a:lnTo>
                <a:lnTo>
                  <a:pt x="470" y="628"/>
                </a:lnTo>
                <a:lnTo>
                  <a:pt x="470" y="628"/>
                </a:lnTo>
                <a:lnTo>
                  <a:pt x="472" y="628"/>
                </a:lnTo>
                <a:lnTo>
                  <a:pt x="475" y="629"/>
                </a:lnTo>
                <a:lnTo>
                  <a:pt x="475" y="629"/>
                </a:lnTo>
                <a:lnTo>
                  <a:pt x="475" y="632"/>
                </a:lnTo>
                <a:lnTo>
                  <a:pt x="475" y="633"/>
                </a:lnTo>
                <a:lnTo>
                  <a:pt x="476" y="633"/>
                </a:lnTo>
                <a:lnTo>
                  <a:pt x="476" y="633"/>
                </a:lnTo>
                <a:lnTo>
                  <a:pt x="470" y="637"/>
                </a:lnTo>
                <a:lnTo>
                  <a:pt x="470" y="637"/>
                </a:lnTo>
                <a:lnTo>
                  <a:pt x="469" y="637"/>
                </a:lnTo>
                <a:lnTo>
                  <a:pt x="468" y="636"/>
                </a:lnTo>
                <a:lnTo>
                  <a:pt x="468" y="636"/>
                </a:lnTo>
                <a:lnTo>
                  <a:pt x="466" y="636"/>
                </a:lnTo>
                <a:lnTo>
                  <a:pt x="464" y="637"/>
                </a:lnTo>
                <a:lnTo>
                  <a:pt x="464" y="637"/>
                </a:lnTo>
                <a:lnTo>
                  <a:pt x="461" y="636"/>
                </a:lnTo>
                <a:lnTo>
                  <a:pt x="461" y="636"/>
                </a:lnTo>
                <a:lnTo>
                  <a:pt x="457" y="637"/>
                </a:lnTo>
                <a:lnTo>
                  <a:pt x="457" y="637"/>
                </a:lnTo>
                <a:lnTo>
                  <a:pt x="449" y="638"/>
                </a:lnTo>
                <a:lnTo>
                  <a:pt x="442" y="638"/>
                </a:lnTo>
                <a:lnTo>
                  <a:pt x="442" y="638"/>
                </a:lnTo>
                <a:lnTo>
                  <a:pt x="440" y="638"/>
                </a:lnTo>
                <a:lnTo>
                  <a:pt x="440" y="638"/>
                </a:lnTo>
                <a:lnTo>
                  <a:pt x="439" y="639"/>
                </a:lnTo>
                <a:lnTo>
                  <a:pt x="439" y="639"/>
                </a:lnTo>
                <a:lnTo>
                  <a:pt x="437" y="639"/>
                </a:lnTo>
                <a:lnTo>
                  <a:pt x="436" y="638"/>
                </a:lnTo>
                <a:lnTo>
                  <a:pt x="436" y="638"/>
                </a:lnTo>
                <a:lnTo>
                  <a:pt x="436" y="639"/>
                </a:lnTo>
                <a:lnTo>
                  <a:pt x="435" y="639"/>
                </a:lnTo>
                <a:lnTo>
                  <a:pt x="435" y="639"/>
                </a:lnTo>
                <a:lnTo>
                  <a:pt x="435" y="639"/>
                </a:lnTo>
                <a:lnTo>
                  <a:pt x="434" y="639"/>
                </a:lnTo>
                <a:lnTo>
                  <a:pt x="434" y="638"/>
                </a:lnTo>
                <a:lnTo>
                  <a:pt x="432" y="638"/>
                </a:lnTo>
                <a:lnTo>
                  <a:pt x="432" y="638"/>
                </a:lnTo>
                <a:lnTo>
                  <a:pt x="430" y="639"/>
                </a:lnTo>
                <a:lnTo>
                  <a:pt x="429" y="639"/>
                </a:lnTo>
                <a:lnTo>
                  <a:pt x="429" y="639"/>
                </a:lnTo>
                <a:lnTo>
                  <a:pt x="429" y="639"/>
                </a:lnTo>
                <a:lnTo>
                  <a:pt x="428" y="639"/>
                </a:lnTo>
                <a:lnTo>
                  <a:pt x="428" y="641"/>
                </a:lnTo>
                <a:lnTo>
                  <a:pt x="428" y="641"/>
                </a:lnTo>
                <a:lnTo>
                  <a:pt x="424" y="639"/>
                </a:lnTo>
                <a:lnTo>
                  <a:pt x="420" y="641"/>
                </a:lnTo>
                <a:lnTo>
                  <a:pt x="420" y="641"/>
                </a:lnTo>
                <a:lnTo>
                  <a:pt x="419" y="642"/>
                </a:lnTo>
                <a:lnTo>
                  <a:pt x="419" y="642"/>
                </a:lnTo>
                <a:lnTo>
                  <a:pt x="405" y="643"/>
                </a:lnTo>
                <a:lnTo>
                  <a:pt x="387" y="646"/>
                </a:lnTo>
                <a:lnTo>
                  <a:pt x="387" y="646"/>
                </a:lnTo>
                <a:lnTo>
                  <a:pt x="382" y="648"/>
                </a:lnTo>
                <a:lnTo>
                  <a:pt x="382" y="648"/>
                </a:lnTo>
                <a:lnTo>
                  <a:pt x="377" y="648"/>
                </a:lnTo>
                <a:lnTo>
                  <a:pt x="372" y="649"/>
                </a:lnTo>
                <a:lnTo>
                  <a:pt x="372" y="649"/>
                </a:lnTo>
                <a:lnTo>
                  <a:pt x="373" y="649"/>
                </a:lnTo>
                <a:lnTo>
                  <a:pt x="373" y="651"/>
                </a:lnTo>
                <a:lnTo>
                  <a:pt x="371" y="652"/>
                </a:lnTo>
                <a:lnTo>
                  <a:pt x="371" y="652"/>
                </a:lnTo>
                <a:lnTo>
                  <a:pt x="354" y="653"/>
                </a:lnTo>
                <a:lnTo>
                  <a:pt x="354" y="653"/>
                </a:lnTo>
                <a:lnTo>
                  <a:pt x="353" y="653"/>
                </a:lnTo>
                <a:lnTo>
                  <a:pt x="353" y="653"/>
                </a:lnTo>
                <a:lnTo>
                  <a:pt x="348" y="654"/>
                </a:lnTo>
                <a:lnTo>
                  <a:pt x="348" y="654"/>
                </a:lnTo>
                <a:lnTo>
                  <a:pt x="346" y="654"/>
                </a:lnTo>
                <a:lnTo>
                  <a:pt x="346" y="654"/>
                </a:lnTo>
                <a:lnTo>
                  <a:pt x="343" y="654"/>
                </a:lnTo>
                <a:lnTo>
                  <a:pt x="341" y="656"/>
                </a:lnTo>
                <a:lnTo>
                  <a:pt x="341" y="656"/>
                </a:lnTo>
                <a:lnTo>
                  <a:pt x="338" y="654"/>
                </a:lnTo>
                <a:lnTo>
                  <a:pt x="338" y="654"/>
                </a:lnTo>
                <a:lnTo>
                  <a:pt x="336" y="657"/>
                </a:lnTo>
                <a:lnTo>
                  <a:pt x="336" y="657"/>
                </a:lnTo>
                <a:lnTo>
                  <a:pt x="335" y="657"/>
                </a:lnTo>
                <a:lnTo>
                  <a:pt x="335" y="657"/>
                </a:lnTo>
                <a:lnTo>
                  <a:pt x="330" y="658"/>
                </a:lnTo>
                <a:lnTo>
                  <a:pt x="330" y="658"/>
                </a:lnTo>
                <a:lnTo>
                  <a:pt x="320" y="659"/>
                </a:lnTo>
                <a:lnTo>
                  <a:pt x="320" y="659"/>
                </a:lnTo>
                <a:lnTo>
                  <a:pt x="319" y="661"/>
                </a:lnTo>
                <a:lnTo>
                  <a:pt x="319" y="661"/>
                </a:lnTo>
                <a:lnTo>
                  <a:pt x="319" y="661"/>
                </a:lnTo>
                <a:lnTo>
                  <a:pt x="319" y="659"/>
                </a:lnTo>
                <a:lnTo>
                  <a:pt x="319" y="659"/>
                </a:lnTo>
                <a:lnTo>
                  <a:pt x="317" y="659"/>
                </a:lnTo>
                <a:lnTo>
                  <a:pt x="317" y="659"/>
                </a:lnTo>
                <a:lnTo>
                  <a:pt x="318" y="661"/>
                </a:lnTo>
                <a:lnTo>
                  <a:pt x="318" y="661"/>
                </a:lnTo>
                <a:lnTo>
                  <a:pt x="317" y="662"/>
                </a:lnTo>
                <a:lnTo>
                  <a:pt x="317" y="662"/>
                </a:lnTo>
                <a:lnTo>
                  <a:pt x="317" y="659"/>
                </a:lnTo>
                <a:lnTo>
                  <a:pt x="317" y="659"/>
                </a:lnTo>
                <a:lnTo>
                  <a:pt x="314" y="661"/>
                </a:lnTo>
                <a:lnTo>
                  <a:pt x="313" y="661"/>
                </a:lnTo>
                <a:lnTo>
                  <a:pt x="313" y="661"/>
                </a:lnTo>
                <a:lnTo>
                  <a:pt x="309" y="663"/>
                </a:lnTo>
                <a:lnTo>
                  <a:pt x="309" y="663"/>
                </a:lnTo>
                <a:lnTo>
                  <a:pt x="306" y="662"/>
                </a:lnTo>
                <a:lnTo>
                  <a:pt x="306" y="662"/>
                </a:lnTo>
                <a:lnTo>
                  <a:pt x="295" y="664"/>
                </a:lnTo>
                <a:lnTo>
                  <a:pt x="295" y="664"/>
                </a:lnTo>
                <a:lnTo>
                  <a:pt x="290" y="666"/>
                </a:lnTo>
                <a:lnTo>
                  <a:pt x="290" y="666"/>
                </a:lnTo>
                <a:lnTo>
                  <a:pt x="288" y="666"/>
                </a:lnTo>
                <a:lnTo>
                  <a:pt x="288" y="666"/>
                </a:lnTo>
                <a:lnTo>
                  <a:pt x="285" y="667"/>
                </a:lnTo>
                <a:lnTo>
                  <a:pt x="284" y="667"/>
                </a:lnTo>
                <a:lnTo>
                  <a:pt x="284" y="667"/>
                </a:lnTo>
                <a:lnTo>
                  <a:pt x="280" y="666"/>
                </a:lnTo>
                <a:lnTo>
                  <a:pt x="280" y="666"/>
                </a:lnTo>
                <a:lnTo>
                  <a:pt x="277" y="666"/>
                </a:lnTo>
                <a:lnTo>
                  <a:pt x="277" y="666"/>
                </a:lnTo>
                <a:lnTo>
                  <a:pt x="275" y="667"/>
                </a:lnTo>
                <a:lnTo>
                  <a:pt x="275" y="667"/>
                </a:lnTo>
                <a:lnTo>
                  <a:pt x="274" y="667"/>
                </a:lnTo>
                <a:lnTo>
                  <a:pt x="274" y="667"/>
                </a:lnTo>
                <a:lnTo>
                  <a:pt x="272" y="668"/>
                </a:lnTo>
                <a:lnTo>
                  <a:pt x="272" y="668"/>
                </a:lnTo>
                <a:lnTo>
                  <a:pt x="268" y="668"/>
                </a:lnTo>
                <a:lnTo>
                  <a:pt x="268" y="668"/>
                </a:lnTo>
                <a:lnTo>
                  <a:pt x="265" y="669"/>
                </a:lnTo>
                <a:lnTo>
                  <a:pt x="261" y="671"/>
                </a:lnTo>
                <a:lnTo>
                  <a:pt x="259" y="669"/>
                </a:lnTo>
                <a:lnTo>
                  <a:pt x="259" y="669"/>
                </a:lnTo>
                <a:lnTo>
                  <a:pt x="256" y="672"/>
                </a:lnTo>
                <a:lnTo>
                  <a:pt x="251" y="672"/>
                </a:lnTo>
                <a:lnTo>
                  <a:pt x="251" y="672"/>
                </a:lnTo>
                <a:lnTo>
                  <a:pt x="248" y="672"/>
                </a:lnTo>
                <a:lnTo>
                  <a:pt x="248" y="672"/>
                </a:lnTo>
                <a:lnTo>
                  <a:pt x="239" y="674"/>
                </a:lnTo>
                <a:lnTo>
                  <a:pt x="230" y="676"/>
                </a:lnTo>
                <a:lnTo>
                  <a:pt x="230" y="676"/>
                </a:lnTo>
                <a:lnTo>
                  <a:pt x="228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7" y="676"/>
                </a:lnTo>
                <a:lnTo>
                  <a:pt x="228" y="676"/>
                </a:lnTo>
                <a:lnTo>
                  <a:pt x="228" y="676"/>
                </a:lnTo>
                <a:lnTo>
                  <a:pt x="225" y="677"/>
                </a:lnTo>
                <a:lnTo>
                  <a:pt x="222" y="677"/>
                </a:lnTo>
                <a:lnTo>
                  <a:pt x="222" y="676"/>
                </a:lnTo>
                <a:lnTo>
                  <a:pt x="222" y="676"/>
                </a:lnTo>
                <a:lnTo>
                  <a:pt x="221" y="677"/>
                </a:lnTo>
                <a:lnTo>
                  <a:pt x="219" y="677"/>
                </a:lnTo>
                <a:lnTo>
                  <a:pt x="219" y="677"/>
                </a:lnTo>
                <a:lnTo>
                  <a:pt x="216" y="678"/>
                </a:lnTo>
                <a:lnTo>
                  <a:pt x="214" y="679"/>
                </a:lnTo>
                <a:lnTo>
                  <a:pt x="214" y="679"/>
                </a:lnTo>
                <a:lnTo>
                  <a:pt x="214" y="678"/>
                </a:lnTo>
                <a:lnTo>
                  <a:pt x="215" y="678"/>
                </a:lnTo>
                <a:lnTo>
                  <a:pt x="215" y="678"/>
                </a:lnTo>
                <a:lnTo>
                  <a:pt x="214" y="677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5" y="676"/>
                </a:lnTo>
                <a:lnTo>
                  <a:pt x="213" y="677"/>
                </a:lnTo>
                <a:lnTo>
                  <a:pt x="213" y="677"/>
                </a:lnTo>
                <a:lnTo>
                  <a:pt x="214" y="674"/>
                </a:lnTo>
                <a:lnTo>
                  <a:pt x="214" y="674"/>
                </a:lnTo>
                <a:lnTo>
                  <a:pt x="211" y="674"/>
                </a:lnTo>
                <a:lnTo>
                  <a:pt x="210" y="674"/>
                </a:lnTo>
                <a:lnTo>
                  <a:pt x="210" y="674"/>
                </a:lnTo>
                <a:lnTo>
                  <a:pt x="210" y="673"/>
                </a:lnTo>
                <a:lnTo>
                  <a:pt x="209" y="673"/>
                </a:lnTo>
                <a:lnTo>
                  <a:pt x="208" y="673"/>
                </a:lnTo>
                <a:lnTo>
                  <a:pt x="208" y="673"/>
                </a:lnTo>
                <a:lnTo>
                  <a:pt x="210" y="676"/>
                </a:lnTo>
                <a:lnTo>
                  <a:pt x="210" y="677"/>
                </a:lnTo>
                <a:lnTo>
                  <a:pt x="211" y="678"/>
                </a:lnTo>
                <a:lnTo>
                  <a:pt x="211" y="678"/>
                </a:lnTo>
                <a:lnTo>
                  <a:pt x="210" y="679"/>
                </a:lnTo>
                <a:lnTo>
                  <a:pt x="209" y="681"/>
                </a:lnTo>
                <a:lnTo>
                  <a:pt x="209" y="681"/>
                </a:lnTo>
                <a:lnTo>
                  <a:pt x="207" y="678"/>
                </a:lnTo>
                <a:lnTo>
                  <a:pt x="207" y="678"/>
                </a:lnTo>
                <a:lnTo>
                  <a:pt x="205" y="678"/>
                </a:lnTo>
                <a:lnTo>
                  <a:pt x="205" y="679"/>
                </a:lnTo>
                <a:lnTo>
                  <a:pt x="207" y="681"/>
                </a:lnTo>
                <a:lnTo>
                  <a:pt x="208" y="681"/>
                </a:lnTo>
                <a:lnTo>
                  <a:pt x="208" y="681"/>
                </a:lnTo>
                <a:lnTo>
                  <a:pt x="207" y="681"/>
                </a:lnTo>
                <a:lnTo>
                  <a:pt x="205" y="681"/>
                </a:lnTo>
                <a:lnTo>
                  <a:pt x="203" y="678"/>
                </a:lnTo>
                <a:lnTo>
                  <a:pt x="203" y="678"/>
                </a:lnTo>
                <a:lnTo>
                  <a:pt x="202" y="679"/>
                </a:lnTo>
                <a:lnTo>
                  <a:pt x="201" y="681"/>
                </a:lnTo>
                <a:lnTo>
                  <a:pt x="201" y="682"/>
                </a:lnTo>
                <a:lnTo>
                  <a:pt x="201" y="682"/>
                </a:lnTo>
                <a:lnTo>
                  <a:pt x="199" y="682"/>
                </a:lnTo>
                <a:lnTo>
                  <a:pt x="199" y="683"/>
                </a:lnTo>
                <a:lnTo>
                  <a:pt x="199" y="683"/>
                </a:lnTo>
                <a:lnTo>
                  <a:pt x="197" y="682"/>
                </a:lnTo>
                <a:lnTo>
                  <a:pt x="196" y="682"/>
                </a:lnTo>
                <a:lnTo>
                  <a:pt x="194" y="681"/>
                </a:lnTo>
                <a:lnTo>
                  <a:pt x="194" y="681"/>
                </a:lnTo>
                <a:lnTo>
                  <a:pt x="197" y="681"/>
                </a:lnTo>
                <a:lnTo>
                  <a:pt x="197" y="681"/>
                </a:lnTo>
                <a:lnTo>
                  <a:pt x="197" y="682"/>
                </a:lnTo>
                <a:lnTo>
                  <a:pt x="201" y="682"/>
                </a:lnTo>
                <a:lnTo>
                  <a:pt x="201" y="682"/>
                </a:lnTo>
                <a:lnTo>
                  <a:pt x="199" y="681"/>
                </a:lnTo>
                <a:lnTo>
                  <a:pt x="199" y="681"/>
                </a:lnTo>
                <a:lnTo>
                  <a:pt x="198" y="681"/>
                </a:lnTo>
                <a:lnTo>
                  <a:pt x="197" y="679"/>
                </a:lnTo>
                <a:lnTo>
                  <a:pt x="197" y="679"/>
                </a:lnTo>
                <a:lnTo>
                  <a:pt x="199" y="678"/>
                </a:lnTo>
                <a:lnTo>
                  <a:pt x="201" y="679"/>
                </a:lnTo>
                <a:lnTo>
                  <a:pt x="201" y="679"/>
                </a:lnTo>
                <a:lnTo>
                  <a:pt x="199" y="678"/>
                </a:lnTo>
                <a:lnTo>
                  <a:pt x="199" y="678"/>
                </a:lnTo>
                <a:lnTo>
                  <a:pt x="197" y="676"/>
                </a:lnTo>
                <a:lnTo>
                  <a:pt x="197" y="676"/>
                </a:lnTo>
                <a:lnTo>
                  <a:pt x="194" y="677"/>
                </a:lnTo>
                <a:lnTo>
                  <a:pt x="194" y="677"/>
                </a:lnTo>
                <a:lnTo>
                  <a:pt x="193" y="677"/>
                </a:lnTo>
                <a:lnTo>
                  <a:pt x="193" y="677"/>
                </a:lnTo>
                <a:lnTo>
                  <a:pt x="193" y="676"/>
                </a:lnTo>
                <a:lnTo>
                  <a:pt x="194" y="673"/>
                </a:lnTo>
                <a:lnTo>
                  <a:pt x="196" y="672"/>
                </a:lnTo>
                <a:lnTo>
                  <a:pt x="196" y="671"/>
                </a:lnTo>
                <a:lnTo>
                  <a:pt x="196" y="671"/>
                </a:lnTo>
                <a:lnTo>
                  <a:pt x="198" y="671"/>
                </a:lnTo>
                <a:lnTo>
                  <a:pt x="202" y="669"/>
                </a:lnTo>
                <a:lnTo>
                  <a:pt x="202" y="669"/>
                </a:lnTo>
                <a:lnTo>
                  <a:pt x="201" y="671"/>
                </a:lnTo>
                <a:lnTo>
                  <a:pt x="202" y="672"/>
                </a:lnTo>
                <a:lnTo>
                  <a:pt x="202" y="672"/>
                </a:lnTo>
                <a:lnTo>
                  <a:pt x="203" y="671"/>
                </a:lnTo>
                <a:lnTo>
                  <a:pt x="203" y="669"/>
                </a:lnTo>
                <a:lnTo>
                  <a:pt x="204" y="668"/>
                </a:lnTo>
                <a:lnTo>
                  <a:pt x="205" y="668"/>
                </a:lnTo>
                <a:lnTo>
                  <a:pt x="205" y="668"/>
                </a:lnTo>
                <a:lnTo>
                  <a:pt x="207" y="668"/>
                </a:lnTo>
                <a:lnTo>
                  <a:pt x="205" y="669"/>
                </a:lnTo>
                <a:lnTo>
                  <a:pt x="205" y="669"/>
                </a:lnTo>
                <a:lnTo>
                  <a:pt x="207" y="668"/>
                </a:lnTo>
                <a:lnTo>
                  <a:pt x="208" y="667"/>
                </a:lnTo>
                <a:lnTo>
                  <a:pt x="208" y="667"/>
                </a:lnTo>
                <a:lnTo>
                  <a:pt x="209" y="667"/>
                </a:lnTo>
                <a:lnTo>
                  <a:pt x="210" y="668"/>
                </a:lnTo>
                <a:lnTo>
                  <a:pt x="211" y="668"/>
                </a:lnTo>
                <a:lnTo>
                  <a:pt x="213" y="668"/>
                </a:lnTo>
                <a:lnTo>
                  <a:pt x="213" y="668"/>
                </a:lnTo>
                <a:lnTo>
                  <a:pt x="213" y="667"/>
                </a:lnTo>
                <a:lnTo>
                  <a:pt x="213" y="667"/>
                </a:lnTo>
                <a:lnTo>
                  <a:pt x="211" y="666"/>
                </a:lnTo>
                <a:lnTo>
                  <a:pt x="211" y="666"/>
                </a:lnTo>
                <a:lnTo>
                  <a:pt x="211" y="666"/>
                </a:lnTo>
                <a:lnTo>
                  <a:pt x="213" y="666"/>
                </a:lnTo>
                <a:lnTo>
                  <a:pt x="214" y="666"/>
                </a:lnTo>
                <a:lnTo>
                  <a:pt x="214" y="666"/>
                </a:lnTo>
                <a:lnTo>
                  <a:pt x="214" y="666"/>
                </a:lnTo>
                <a:lnTo>
                  <a:pt x="215" y="666"/>
                </a:lnTo>
                <a:lnTo>
                  <a:pt x="214" y="664"/>
                </a:lnTo>
                <a:lnTo>
                  <a:pt x="213" y="664"/>
                </a:lnTo>
                <a:lnTo>
                  <a:pt x="213" y="664"/>
                </a:lnTo>
                <a:lnTo>
                  <a:pt x="216" y="663"/>
                </a:lnTo>
                <a:lnTo>
                  <a:pt x="217" y="663"/>
                </a:lnTo>
                <a:lnTo>
                  <a:pt x="219" y="662"/>
                </a:lnTo>
                <a:lnTo>
                  <a:pt x="219" y="662"/>
                </a:lnTo>
                <a:lnTo>
                  <a:pt x="217" y="662"/>
                </a:lnTo>
                <a:lnTo>
                  <a:pt x="217" y="662"/>
                </a:lnTo>
                <a:lnTo>
                  <a:pt x="216" y="663"/>
                </a:lnTo>
                <a:lnTo>
                  <a:pt x="215" y="663"/>
                </a:lnTo>
                <a:lnTo>
                  <a:pt x="215" y="663"/>
                </a:lnTo>
                <a:lnTo>
                  <a:pt x="214" y="662"/>
                </a:lnTo>
                <a:lnTo>
                  <a:pt x="214" y="662"/>
                </a:lnTo>
                <a:lnTo>
                  <a:pt x="214" y="661"/>
                </a:lnTo>
                <a:lnTo>
                  <a:pt x="214" y="661"/>
                </a:lnTo>
                <a:lnTo>
                  <a:pt x="213" y="661"/>
                </a:lnTo>
                <a:lnTo>
                  <a:pt x="211" y="662"/>
                </a:lnTo>
                <a:lnTo>
                  <a:pt x="210" y="662"/>
                </a:lnTo>
                <a:lnTo>
                  <a:pt x="209" y="662"/>
                </a:lnTo>
                <a:lnTo>
                  <a:pt x="209" y="662"/>
                </a:lnTo>
                <a:lnTo>
                  <a:pt x="208" y="662"/>
                </a:lnTo>
                <a:lnTo>
                  <a:pt x="207" y="662"/>
                </a:lnTo>
                <a:lnTo>
                  <a:pt x="207" y="662"/>
                </a:lnTo>
                <a:lnTo>
                  <a:pt x="203" y="663"/>
                </a:lnTo>
                <a:lnTo>
                  <a:pt x="203" y="663"/>
                </a:lnTo>
                <a:lnTo>
                  <a:pt x="199" y="662"/>
                </a:lnTo>
                <a:lnTo>
                  <a:pt x="199" y="662"/>
                </a:lnTo>
                <a:lnTo>
                  <a:pt x="199" y="663"/>
                </a:lnTo>
                <a:lnTo>
                  <a:pt x="199" y="663"/>
                </a:lnTo>
                <a:lnTo>
                  <a:pt x="201" y="663"/>
                </a:lnTo>
                <a:lnTo>
                  <a:pt x="201" y="664"/>
                </a:lnTo>
                <a:lnTo>
                  <a:pt x="201" y="664"/>
                </a:lnTo>
                <a:lnTo>
                  <a:pt x="198" y="666"/>
                </a:lnTo>
                <a:lnTo>
                  <a:pt x="196" y="666"/>
                </a:lnTo>
                <a:lnTo>
                  <a:pt x="193" y="666"/>
                </a:lnTo>
                <a:lnTo>
                  <a:pt x="192" y="666"/>
                </a:lnTo>
                <a:lnTo>
                  <a:pt x="192" y="666"/>
                </a:lnTo>
                <a:lnTo>
                  <a:pt x="191" y="666"/>
                </a:lnTo>
                <a:lnTo>
                  <a:pt x="188" y="666"/>
                </a:lnTo>
                <a:lnTo>
                  <a:pt x="188" y="666"/>
                </a:lnTo>
                <a:lnTo>
                  <a:pt x="188" y="664"/>
                </a:lnTo>
                <a:lnTo>
                  <a:pt x="190" y="664"/>
                </a:lnTo>
                <a:lnTo>
                  <a:pt x="191" y="664"/>
                </a:lnTo>
                <a:lnTo>
                  <a:pt x="192" y="664"/>
                </a:lnTo>
                <a:lnTo>
                  <a:pt x="192" y="664"/>
                </a:lnTo>
                <a:lnTo>
                  <a:pt x="185" y="659"/>
                </a:lnTo>
                <a:lnTo>
                  <a:pt x="185" y="659"/>
                </a:lnTo>
                <a:lnTo>
                  <a:pt x="185" y="661"/>
                </a:lnTo>
                <a:lnTo>
                  <a:pt x="185" y="662"/>
                </a:lnTo>
                <a:lnTo>
                  <a:pt x="188" y="662"/>
                </a:lnTo>
                <a:lnTo>
                  <a:pt x="188" y="662"/>
                </a:lnTo>
                <a:lnTo>
                  <a:pt x="187" y="663"/>
                </a:lnTo>
                <a:lnTo>
                  <a:pt x="186" y="664"/>
                </a:lnTo>
                <a:lnTo>
                  <a:pt x="185" y="664"/>
                </a:lnTo>
                <a:lnTo>
                  <a:pt x="185" y="667"/>
                </a:lnTo>
                <a:lnTo>
                  <a:pt x="185" y="667"/>
                </a:lnTo>
                <a:lnTo>
                  <a:pt x="184" y="666"/>
                </a:lnTo>
                <a:lnTo>
                  <a:pt x="184" y="666"/>
                </a:lnTo>
                <a:lnTo>
                  <a:pt x="184" y="666"/>
                </a:lnTo>
                <a:lnTo>
                  <a:pt x="182" y="667"/>
                </a:lnTo>
                <a:lnTo>
                  <a:pt x="181" y="667"/>
                </a:lnTo>
                <a:lnTo>
                  <a:pt x="178" y="667"/>
                </a:lnTo>
                <a:lnTo>
                  <a:pt x="178" y="667"/>
                </a:lnTo>
                <a:lnTo>
                  <a:pt x="178" y="667"/>
                </a:lnTo>
                <a:lnTo>
                  <a:pt x="179" y="667"/>
                </a:lnTo>
                <a:lnTo>
                  <a:pt x="179" y="666"/>
                </a:lnTo>
                <a:lnTo>
                  <a:pt x="179" y="666"/>
                </a:lnTo>
                <a:lnTo>
                  <a:pt x="179" y="666"/>
                </a:lnTo>
                <a:lnTo>
                  <a:pt x="175" y="664"/>
                </a:lnTo>
                <a:lnTo>
                  <a:pt x="175" y="664"/>
                </a:lnTo>
                <a:lnTo>
                  <a:pt x="174" y="664"/>
                </a:lnTo>
                <a:lnTo>
                  <a:pt x="174" y="666"/>
                </a:lnTo>
                <a:lnTo>
                  <a:pt x="174" y="668"/>
                </a:lnTo>
                <a:lnTo>
                  <a:pt x="174" y="668"/>
                </a:lnTo>
                <a:lnTo>
                  <a:pt x="172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8"/>
                </a:lnTo>
                <a:lnTo>
                  <a:pt x="170" y="667"/>
                </a:lnTo>
                <a:lnTo>
                  <a:pt x="172" y="667"/>
                </a:lnTo>
                <a:lnTo>
                  <a:pt x="173" y="667"/>
                </a:lnTo>
                <a:lnTo>
                  <a:pt x="173" y="667"/>
                </a:lnTo>
                <a:lnTo>
                  <a:pt x="173" y="667"/>
                </a:lnTo>
                <a:lnTo>
                  <a:pt x="172" y="666"/>
                </a:lnTo>
                <a:lnTo>
                  <a:pt x="170" y="666"/>
                </a:lnTo>
                <a:lnTo>
                  <a:pt x="169" y="667"/>
                </a:lnTo>
                <a:lnTo>
                  <a:pt x="168" y="667"/>
                </a:lnTo>
                <a:lnTo>
                  <a:pt x="168" y="667"/>
                </a:lnTo>
                <a:lnTo>
                  <a:pt x="169" y="669"/>
                </a:lnTo>
                <a:lnTo>
                  <a:pt x="164" y="669"/>
                </a:lnTo>
                <a:lnTo>
                  <a:pt x="164" y="669"/>
                </a:lnTo>
                <a:lnTo>
                  <a:pt x="163" y="669"/>
                </a:lnTo>
                <a:lnTo>
                  <a:pt x="166" y="669"/>
                </a:lnTo>
                <a:lnTo>
                  <a:pt x="167" y="668"/>
                </a:lnTo>
                <a:lnTo>
                  <a:pt x="167" y="667"/>
                </a:lnTo>
                <a:lnTo>
                  <a:pt x="167" y="667"/>
                </a:lnTo>
                <a:lnTo>
                  <a:pt x="166" y="667"/>
                </a:lnTo>
                <a:lnTo>
                  <a:pt x="164" y="668"/>
                </a:lnTo>
                <a:lnTo>
                  <a:pt x="161" y="669"/>
                </a:lnTo>
                <a:lnTo>
                  <a:pt x="161" y="669"/>
                </a:lnTo>
                <a:lnTo>
                  <a:pt x="162" y="669"/>
                </a:lnTo>
                <a:lnTo>
                  <a:pt x="161" y="671"/>
                </a:lnTo>
                <a:lnTo>
                  <a:pt x="156" y="671"/>
                </a:lnTo>
                <a:lnTo>
                  <a:pt x="156" y="671"/>
                </a:lnTo>
                <a:lnTo>
                  <a:pt x="156" y="671"/>
                </a:lnTo>
                <a:lnTo>
                  <a:pt x="157" y="671"/>
                </a:lnTo>
                <a:lnTo>
                  <a:pt x="159" y="669"/>
                </a:lnTo>
                <a:lnTo>
                  <a:pt x="159" y="669"/>
                </a:lnTo>
                <a:lnTo>
                  <a:pt x="158" y="668"/>
                </a:lnTo>
                <a:lnTo>
                  <a:pt x="157" y="669"/>
                </a:lnTo>
                <a:lnTo>
                  <a:pt x="153" y="671"/>
                </a:lnTo>
                <a:lnTo>
                  <a:pt x="153" y="671"/>
                </a:lnTo>
                <a:lnTo>
                  <a:pt x="150" y="669"/>
                </a:lnTo>
                <a:lnTo>
                  <a:pt x="147" y="671"/>
                </a:lnTo>
                <a:lnTo>
                  <a:pt x="146" y="672"/>
                </a:lnTo>
                <a:lnTo>
                  <a:pt x="146" y="672"/>
                </a:lnTo>
                <a:lnTo>
                  <a:pt x="147" y="672"/>
                </a:lnTo>
                <a:lnTo>
                  <a:pt x="149" y="672"/>
                </a:lnTo>
                <a:lnTo>
                  <a:pt x="152" y="671"/>
                </a:lnTo>
                <a:lnTo>
                  <a:pt x="152" y="671"/>
                </a:lnTo>
                <a:lnTo>
                  <a:pt x="152" y="672"/>
                </a:lnTo>
                <a:lnTo>
                  <a:pt x="151" y="672"/>
                </a:lnTo>
                <a:lnTo>
                  <a:pt x="150" y="672"/>
                </a:lnTo>
                <a:lnTo>
                  <a:pt x="150" y="672"/>
                </a:lnTo>
                <a:lnTo>
                  <a:pt x="146" y="673"/>
                </a:lnTo>
                <a:lnTo>
                  <a:pt x="145" y="673"/>
                </a:lnTo>
                <a:lnTo>
                  <a:pt x="145" y="674"/>
                </a:lnTo>
                <a:lnTo>
                  <a:pt x="145" y="674"/>
                </a:lnTo>
                <a:lnTo>
                  <a:pt x="140" y="674"/>
                </a:lnTo>
                <a:lnTo>
                  <a:pt x="134" y="674"/>
                </a:lnTo>
                <a:lnTo>
                  <a:pt x="134" y="674"/>
                </a:lnTo>
                <a:lnTo>
                  <a:pt x="134" y="676"/>
                </a:lnTo>
                <a:lnTo>
                  <a:pt x="133" y="676"/>
                </a:lnTo>
                <a:lnTo>
                  <a:pt x="133" y="676"/>
                </a:lnTo>
                <a:lnTo>
                  <a:pt x="132" y="676"/>
                </a:lnTo>
                <a:lnTo>
                  <a:pt x="132" y="674"/>
                </a:lnTo>
                <a:lnTo>
                  <a:pt x="132" y="674"/>
                </a:lnTo>
                <a:lnTo>
                  <a:pt x="129" y="674"/>
                </a:lnTo>
                <a:lnTo>
                  <a:pt x="127" y="674"/>
                </a:lnTo>
                <a:lnTo>
                  <a:pt x="124" y="674"/>
                </a:lnTo>
                <a:lnTo>
                  <a:pt x="121" y="676"/>
                </a:lnTo>
                <a:lnTo>
                  <a:pt x="121" y="676"/>
                </a:lnTo>
                <a:lnTo>
                  <a:pt x="121" y="674"/>
                </a:lnTo>
                <a:lnTo>
                  <a:pt x="122" y="673"/>
                </a:lnTo>
                <a:lnTo>
                  <a:pt x="122" y="673"/>
                </a:lnTo>
                <a:lnTo>
                  <a:pt x="120" y="672"/>
                </a:lnTo>
                <a:lnTo>
                  <a:pt x="120" y="672"/>
                </a:lnTo>
                <a:lnTo>
                  <a:pt x="120" y="673"/>
                </a:lnTo>
                <a:lnTo>
                  <a:pt x="120" y="674"/>
                </a:lnTo>
                <a:lnTo>
                  <a:pt x="120" y="674"/>
                </a:lnTo>
                <a:lnTo>
                  <a:pt x="118" y="676"/>
                </a:lnTo>
                <a:lnTo>
                  <a:pt x="117" y="676"/>
                </a:lnTo>
                <a:lnTo>
                  <a:pt x="114" y="677"/>
                </a:lnTo>
                <a:lnTo>
                  <a:pt x="114" y="677"/>
                </a:lnTo>
                <a:lnTo>
                  <a:pt x="114" y="678"/>
                </a:lnTo>
                <a:lnTo>
                  <a:pt x="115" y="678"/>
                </a:lnTo>
                <a:lnTo>
                  <a:pt x="115" y="678"/>
                </a:lnTo>
                <a:lnTo>
                  <a:pt x="112" y="678"/>
                </a:lnTo>
                <a:lnTo>
                  <a:pt x="109" y="679"/>
                </a:lnTo>
                <a:lnTo>
                  <a:pt x="109" y="679"/>
                </a:lnTo>
                <a:lnTo>
                  <a:pt x="110" y="678"/>
                </a:lnTo>
                <a:lnTo>
                  <a:pt x="109" y="677"/>
                </a:lnTo>
                <a:lnTo>
                  <a:pt x="108" y="676"/>
                </a:lnTo>
                <a:lnTo>
                  <a:pt x="108" y="676"/>
                </a:lnTo>
                <a:lnTo>
                  <a:pt x="108" y="674"/>
                </a:lnTo>
                <a:lnTo>
                  <a:pt x="109" y="676"/>
                </a:lnTo>
                <a:lnTo>
                  <a:pt x="110" y="676"/>
                </a:lnTo>
                <a:lnTo>
                  <a:pt x="110" y="676"/>
                </a:lnTo>
                <a:lnTo>
                  <a:pt x="110" y="674"/>
                </a:lnTo>
                <a:lnTo>
                  <a:pt x="109" y="674"/>
                </a:lnTo>
                <a:lnTo>
                  <a:pt x="109" y="674"/>
                </a:lnTo>
                <a:lnTo>
                  <a:pt x="108" y="674"/>
                </a:lnTo>
                <a:lnTo>
                  <a:pt x="108" y="676"/>
                </a:lnTo>
                <a:lnTo>
                  <a:pt x="108" y="677"/>
                </a:lnTo>
                <a:lnTo>
                  <a:pt x="108" y="678"/>
                </a:lnTo>
                <a:lnTo>
                  <a:pt x="108" y="678"/>
                </a:lnTo>
                <a:lnTo>
                  <a:pt x="104" y="677"/>
                </a:lnTo>
                <a:lnTo>
                  <a:pt x="100" y="677"/>
                </a:lnTo>
                <a:lnTo>
                  <a:pt x="100" y="676"/>
                </a:lnTo>
                <a:lnTo>
                  <a:pt x="100" y="676"/>
                </a:lnTo>
                <a:lnTo>
                  <a:pt x="97" y="676"/>
                </a:lnTo>
                <a:lnTo>
                  <a:pt x="95" y="677"/>
                </a:lnTo>
                <a:lnTo>
                  <a:pt x="93" y="677"/>
                </a:lnTo>
                <a:lnTo>
                  <a:pt x="93" y="677"/>
                </a:lnTo>
                <a:lnTo>
                  <a:pt x="93" y="676"/>
                </a:lnTo>
                <a:lnTo>
                  <a:pt x="93" y="676"/>
                </a:lnTo>
                <a:lnTo>
                  <a:pt x="92" y="674"/>
                </a:lnTo>
                <a:lnTo>
                  <a:pt x="92" y="674"/>
                </a:lnTo>
                <a:lnTo>
                  <a:pt x="92" y="673"/>
                </a:lnTo>
                <a:lnTo>
                  <a:pt x="92" y="672"/>
                </a:lnTo>
                <a:lnTo>
                  <a:pt x="91" y="672"/>
                </a:lnTo>
                <a:lnTo>
                  <a:pt x="91" y="672"/>
                </a:lnTo>
                <a:lnTo>
                  <a:pt x="91" y="673"/>
                </a:lnTo>
                <a:lnTo>
                  <a:pt x="91" y="673"/>
                </a:lnTo>
                <a:lnTo>
                  <a:pt x="92" y="674"/>
                </a:lnTo>
                <a:lnTo>
                  <a:pt x="92" y="677"/>
                </a:lnTo>
                <a:lnTo>
                  <a:pt x="92" y="677"/>
                </a:lnTo>
                <a:lnTo>
                  <a:pt x="91" y="676"/>
                </a:lnTo>
                <a:lnTo>
                  <a:pt x="89" y="676"/>
                </a:lnTo>
                <a:lnTo>
                  <a:pt x="89" y="674"/>
                </a:lnTo>
                <a:lnTo>
                  <a:pt x="87" y="674"/>
                </a:lnTo>
                <a:lnTo>
                  <a:pt x="87" y="674"/>
                </a:lnTo>
                <a:lnTo>
                  <a:pt x="87" y="674"/>
                </a:lnTo>
                <a:lnTo>
                  <a:pt x="88" y="676"/>
                </a:lnTo>
                <a:lnTo>
                  <a:pt x="88" y="676"/>
                </a:lnTo>
                <a:lnTo>
                  <a:pt x="87" y="676"/>
                </a:lnTo>
                <a:lnTo>
                  <a:pt x="86" y="676"/>
                </a:lnTo>
                <a:lnTo>
                  <a:pt x="83" y="673"/>
                </a:lnTo>
                <a:lnTo>
                  <a:pt x="83" y="673"/>
                </a:lnTo>
                <a:lnTo>
                  <a:pt x="79" y="673"/>
                </a:lnTo>
                <a:lnTo>
                  <a:pt x="79" y="673"/>
                </a:lnTo>
                <a:lnTo>
                  <a:pt x="76" y="672"/>
                </a:lnTo>
                <a:lnTo>
                  <a:pt x="74" y="672"/>
                </a:lnTo>
                <a:lnTo>
                  <a:pt x="74" y="672"/>
                </a:lnTo>
                <a:lnTo>
                  <a:pt x="75" y="671"/>
                </a:lnTo>
                <a:lnTo>
                  <a:pt x="75" y="671"/>
                </a:lnTo>
                <a:lnTo>
                  <a:pt x="74" y="671"/>
                </a:lnTo>
                <a:lnTo>
                  <a:pt x="72" y="671"/>
                </a:lnTo>
                <a:lnTo>
                  <a:pt x="71" y="669"/>
                </a:lnTo>
                <a:lnTo>
                  <a:pt x="71" y="669"/>
                </a:lnTo>
                <a:lnTo>
                  <a:pt x="72" y="668"/>
                </a:lnTo>
                <a:lnTo>
                  <a:pt x="72" y="669"/>
                </a:lnTo>
                <a:lnTo>
                  <a:pt x="74" y="668"/>
                </a:lnTo>
                <a:lnTo>
                  <a:pt x="74" y="668"/>
                </a:lnTo>
                <a:lnTo>
                  <a:pt x="72" y="668"/>
                </a:lnTo>
                <a:lnTo>
                  <a:pt x="72" y="668"/>
                </a:lnTo>
                <a:lnTo>
                  <a:pt x="71" y="668"/>
                </a:lnTo>
                <a:lnTo>
                  <a:pt x="70" y="668"/>
                </a:lnTo>
                <a:lnTo>
                  <a:pt x="70" y="668"/>
                </a:lnTo>
                <a:lnTo>
                  <a:pt x="71" y="669"/>
                </a:lnTo>
                <a:lnTo>
                  <a:pt x="71" y="671"/>
                </a:lnTo>
                <a:lnTo>
                  <a:pt x="71" y="672"/>
                </a:lnTo>
                <a:lnTo>
                  <a:pt x="71" y="672"/>
                </a:lnTo>
                <a:lnTo>
                  <a:pt x="69" y="671"/>
                </a:lnTo>
                <a:lnTo>
                  <a:pt x="69" y="671"/>
                </a:lnTo>
                <a:lnTo>
                  <a:pt x="70" y="671"/>
                </a:lnTo>
                <a:lnTo>
                  <a:pt x="70" y="671"/>
                </a:lnTo>
                <a:lnTo>
                  <a:pt x="69" y="667"/>
                </a:lnTo>
                <a:lnTo>
                  <a:pt x="66" y="664"/>
                </a:lnTo>
                <a:lnTo>
                  <a:pt x="66" y="664"/>
                </a:lnTo>
                <a:lnTo>
                  <a:pt x="65" y="664"/>
                </a:lnTo>
                <a:lnTo>
                  <a:pt x="65" y="666"/>
                </a:lnTo>
                <a:lnTo>
                  <a:pt x="65" y="666"/>
                </a:lnTo>
                <a:lnTo>
                  <a:pt x="64" y="666"/>
                </a:lnTo>
                <a:lnTo>
                  <a:pt x="64" y="666"/>
                </a:lnTo>
                <a:lnTo>
                  <a:pt x="62" y="662"/>
                </a:lnTo>
                <a:lnTo>
                  <a:pt x="63" y="661"/>
                </a:lnTo>
                <a:lnTo>
                  <a:pt x="63" y="661"/>
                </a:lnTo>
                <a:lnTo>
                  <a:pt x="62" y="659"/>
                </a:lnTo>
                <a:lnTo>
                  <a:pt x="60" y="659"/>
                </a:lnTo>
                <a:lnTo>
                  <a:pt x="60" y="659"/>
                </a:lnTo>
                <a:lnTo>
                  <a:pt x="60" y="657"/>
                </a:lnTo>
                <a:lnTo>
                  <a:pt x="59" y="656"/>
                </a:lnTo>
                <a:lnTo>
                  <a:pt x="58" y="657"/>
                </a:lnTo>
                <a:lnTo>
                  <a:pt x="58" y="657"/>
                </a:lnTo>
                <a:lnTo>
                  <a:pt x="58" y="659"/>
                </a:lnTo>
                <a:lnTo>
                  <a:pt x="58" y="659"/>
                </a:lnTo>
                <a:lnTo>
                  <a:pt x="57" y="658"/>
                </a:lnTo>
                <a:lnTo>
                  <a:pt x="57" y="658"/>
                </a:lnTo>
                <a:lnTo>
                  <a:pt x="57" y="659"/>
                </a:lnTo>
                <a:lnTo>
                  <a:pt x="58" y="662"/>
                </a:lnTo>
                <a:lnTo>
                  <a:pt x="58" y="662"/>
                </a:lnTo>
                <a:lnTo>
                  <a:pt x="62" y="664"/>
                </a:lnTo>
                <a:lnTo>
                  <a:pt x="62" y="664"/>
                </a:lnTo>
                <a:lnTo>
                  <a:pt x="60" y="664"/>
                </a:lnTo>
                <a:lnTo>
                  <a:pt x="59" y="664"/>
                </a:lnTo>
                <a:lnTo>
                  <a:pt x="57" y="662"/>
                </a:lnTo>
                <a:lnTo>
                  <a:pt x="57" y="662"/>
                </a:lnTo>
                <a:lnTo>
                  <a:pt x="53" y="657"/>
                </a:lnTo>
                <a:lnTo>
                  <a:pt x="56" y="656"/>
                </a:lnTo>
                <a:lnTo>
                  <a:pt x="56" y="656"/>
                </a:lnTo>
                <a:lnTo>
                  <a:pt x="53" y="653"/>
                </a:lnTo>
                <a:lnTo>
                  <a:pt x="52" y="654"/>
                </a:lnTo>
                <a:lnTo>
                  <a:pt x="52" y="654"/>
                </a:lnTo>
                <a:lnTo>
                  <a:pt x="50" y="652"/>
                </a:lnTo>
                <a:lnTo>
                  <a:pt x="50" y="652"/>
                </a:lnTo>
                <a:lnTo>
                  <a:pt x="52" y="652"/>
                </a:lnTo>
                <a:lnTo>
                  <a:pt x="52" y="652"/>
                </a:lnTo>
                <a:lnTo>
                  <a:pt x="50" y="648"/>
                </a:lnTo>
                <a:lnTo>
                  <a:pt x="48" y="644"/>
                </a:lnTo>
                <a:lnTo>
                  <a:pt x="48" y="644"/>
                </a:lnTo>
                <a:lnTo>
                  <a:pt x="50" y="644"/>
                </a:lnTo>
                <a:lnTo>
                  <a:pt x="50" y="644"/>
                </a:lnTo>
                <a:lnTo>
                  <a:pt x="48" y="639"/>
                </a:lnTo>
                <a:lnTo>
                  <a:pt x="48" y="639"/>
                </a:lnTo>
                <a:lnTo>
                  <a:pt x="46" y="633"/>
                </a:lnTo>
                <a:lnTo>
                  <a:pt x="46" y="633"/>
                </a:lnTo>
                <a:lnTo>
                  <a:pt x="43" y="632"/>
                </a:lnTo>
                <a:lnTo>
                  <a:pt x="42" y="628"/>
                </a:lnTo>
                <a:lnTo>
                  <a:pt x="42" y="628"/>
                </a:lnTo>
                <a:lnTo>
                  <a:pt x="42" y="629"/>
                </a:lnTo>
                <a:lnTo>
                  <a:pt x="42" y="631"/>
                </a:lnTo>
                <a:lnTo>
                  <a:pt x="43" y="632"/>
                </a:lnTo>
                <a:lnTo>
                  <a:pt x="42" y="633"/>
                </a:lnTo>
                <a:lnTo>
                  <a:pt x="42" y="633"/>
                </a:lnTo>
                <a:lnTo>
                  <a:pt x="42" y="633"/>
                </a:lnTo>
                <a:lnTo>
                  <a:pt x="41" y="631"/>
                </a:lnTo>
                <a:lnTo>
                  <a:pt x="41" y="627"/>
                </a:lnTo>
                <a:lnTo>
                  <a:pt x="41" y="627"/>
                </a:lnTo>
                <a:lnTo>
                  <a:pt x="42" y="627"/>
                </a:lnTo>
                <a:lnTo>
                  <a:pt x="42" y="628"/>
                </a:lnTo>
                <a:lnTo>
                  <a:pt x="42" y="628"/>
                </a:lnTo>
                <a:lnTo>
                  <a:pt x="42" y="627"/>
                </a:lnTo>
                <a:lnTo>
                  <a:pt x="43" y="627"/>
                </a:lnTo>
                <a:lnTo>
                  <a:pt x="45" y="627"/>
                </a:lnTo>
                <a:lnTo>
                  <a:pt x="45" y="626"/>
                </a:lnTo>
                <a:lnTo>
                  <a:pt x="45" y="626"/>
                </a:lnTo>
                <a:lnTo>
                  <a:pt x="45" y="626"/>
                </a:lnTo>
                <a:lnTo>
                  <a:pt x="43" y="626"/>
                </a:lnTo>
                <a:lnTo>
                  <a:pt x="43" y="626"/>
                </a:lnTo>
                <a:lnTo>
                  <a:pt x="42" y="626"/>
                </a:lnTo>
                <a:lnTo>
                  <a:pt x="42" y="626"/>
                </a:lnTo>
                <a:lnTo>
                  <a:pt x="42" y="623"/>
                </a:lnTo>
                <a:lnTo>
                  <a:pt x="43" y="623"/>
                </a:lnTo>
                <a:lnTo>
                  <a:pt x="43" y="622"/>
                </a:lnTo>
                <a:lnTo>
                  <a:pt x="43" y="621"/>
                </a:lnTo>
                <a:lnTo>
                  <a:pt x="43" y="621"/>
                </a:lnTo>
                <a:lnTo>
                  <a:pt x="43" y="621"/>
                </a:lnTo>
                <a:lnTo>
                  <a:pt x="42" y="621"/>
                </a:lnTo>
                <a:lnTo>
                  <a:pt x="42" y="621"/>
                </a:lnTo>
                <a:lnTo>
                  <a:pt x="41" y="621"/>
                </a:lnTo>
                <a:lnTo>
                  <a:pt x="41" y="621"/>
                </a:lnTo>
                <a:lnTo>
                  <a:pt x="41" y="619"/>
                </a:lnTo>
                <a:lnTo>
                  <a:pt x="41" y="617"/>
                </a:lnTo>
                <a:lnTo>
                  <a:pt x="41" y="617"/>
                </a:lnTo>
                <a:lnTo>
                  <a:pt x="42" y="617"/>
                </a:lnTo>
                <a:lnTo>
                  <a:pt x="42" y="617"/>
                </a:lnTo>
                <a:lnTo>
                  <a:pt x="41" y="612"/>
                </a:lnTo>
                <a:lnTo>
                  <a:pt x="41" y="608"/>
                </a:lnTo>
                <a:lnTo>
                  <a:pt x="41" y="608"/>
                </a:lnTo>
                <a:lnTo>
                  <a:pt x="40" y="608"/>
                </a:lnTo>
                <a:lnTo>
                  <a:pt x="39" y="609"/>
                </a:lnTo>
                <a:lnTo>
                  <a:pt x="39" y="612"/>
                </a:lnTo>
                <a:lnTo>
                  <a:pt x="39" y="612"/>
                </a:lnTo>
                <a:lnTo>
                  <a:pt x="39" y="612"/>
                </a:lnTo>
                <a:lnTo>
                  <a:pt x="37" y="611"/>
                </a:lnTo>
                <a:lnTo>
                  <a:pt x="39" y="608"/>
                </a:lnTo>
                <a:lnTo>
                  <a:pt x="39" y="608"/>
                </a:lnTo>
                <a:lnTo>
                  <a:pt x="37" y="606"/>
                </a:lnTo>
                <a:lnTo>
                  <a:pt x="37" y="604"/>
                </a:lnTo>
                <a:lnTo>
                  <a:pt x="37" y="604"/>
                </a:lnTo>
                <a:lnTo>
                  <a:pt x="39" y="604"/>
                </a:lnTo>
                <a:lnTo>
                  <a:pt x="39" y="604"/>
                </a:lnTo>
                <a:lnTo>
                  <a:pt x="39" y="607"/>
                </a:lnTo>
                <a:lnTo>
                  <a:pt x="39" y="607"/>
                </a:lnTo>
                <a:lnTo>
                  <a:pt x="40" y="606"/>
                </a:lnTo>
                <a:lnTo>
                  <a:pt x="40" y="603"/>
                </a:lnTo>
                <a:lnTo>
                  <a:pt x="40" y="603"/>
                </a:lnTo>
                <a:lnTo>
                  <a:pt x="42" y="604"/>
                </a:lnTo>
                <a:lnTo>
                  <a:pt x="43" y="603"/>
                </a:lnTo>
                <a:lnTo>
                  <a:pt x="43" y="603"/>
                </a:lnTo>
                <a:lnTo>
                  <a:pt x="41" y="603"/>
                </a:lnTo>
                <a:lnTo>
                  <a:pt x="41" y="603"/>
                </a:lnTo>
                <a:lnTo>
                  <a:pt x="40" y="602"/>
                </a:lnTo>
                <a:lnTo>
                  <a:pt x="40" y="602"/>
                </a:lnTo>
                <a:lnTo>
                  <a:pt x="39" y="602"/>
                </a:lnTo>
                <a:lnTo>
                  <a:pt x="39" y="602"/>
                </a:lnTo>
                <a:lnTo>
                  <a:pt x="37" y="603"/>
                </a:lnTo>
                <a:lnTo>
                  <a:pt x="37" y="602"/>
                </a:lnTo>
                <a:lnTo>
                  <a:pt x="37" y="602"/>
                </a:lnTo>
                <a:lnTo>
                  <a:pt x="37" y="602"/>
                </a:lnTo>
                <a:lnTo>
                  <a:pt x="39" y="602"/>
                </a:lnTo>
                <a:lnTo>
                  <a:pt x="39" y="602"/>
                </a:lnTo>
                <a:lnTo>
                  <a:pt x="39" y="598"/>
                </a:lnTo>
                <a:lnTo>
                  <a:pt x="39" y="594"/>
                </a:lnTo>
                <a:lnTo>
                  <a:pt x="39" y="594"/>
                </a:lnTo>
                <a:lnTo>
                  <a:pt x="40" y="594"/>
                </a:lnTo>
                <a:lnTo>
                  <a:pt x="40" y="596"/>
                </a:lnTo>
                <a:lnTo>
                  <a:pt x="40" y="597"/>
                </a:lnTo>
                <a:lnTo>
                  <a:pt x="40" y="597"/>
                </a:lnTo>
                <a:lnTo>
                  <a:pt x="40" y="597"/>
                </a:lnTo>
                <a:lnTo>
                  <a:pt x="41" y="596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1" y="593"/>
                </a:lnTo>
                <a:lnTo>
                  <a:pt x="40" y="593"/>
                </a:lnTo>
                <a:lnTo>
                  <a:pt x="40" y="593"/>
                </a:lnTo>
                <a:lnTo>
                  <a:pt x="39" y="593"/>
                </a:lnTo>
                <a:lnTo>
                  <a:pt x="39" y="592"/>
                </a:lnTo>
                <a:lnTo>
                  <a:pt x="39" y="592"/>
                </a:lnTo>
                <a:lnTo>
                  <a:pt x="37" y="592"/>
                </a:lnTo>
                <a:lnTo>
                  <a:pt x="37" y="592"/>
                </a:lnTo>
                <a:lnTo>
                  <a:pt x="37" y="588"/>
                </a:lnTo>
                <a:lnTo>
                  <a:pt x="37" y="587"/>
                </a:lnTo>
                <a:lnTo>
                  <a:pt x="37" y="586"/>
                </a:lnTo>
                <a:lnTo>
                  <a:pt x="37" y="586"/>
                </a:lnTo>
                <a:lnTo>
                  <a:pt x="37" y="584"/>
                </a:lnTo>
                <a:lnTo>
                  <a:pt x="37" y="582"/>
                </a:lnTo>
                <a:lnTo>
                  <a:pt x="37" y="574"/>
                </a:lnTo>
                <a:lnTo>
                  <a:pt x="37" y="574"/>
                </a:lnTo>
                <a:lnTo>
                  <a:pt x="37" y="572"/>
                </a:lnTo>
                <a:lnTo>
                  <a:pt x="39" y="569"/>
                </a:lnTo>
                <a:lnTo>
                  <a:pt x="39" y="569"/>
                </a:lnTo>
                <a:lnTo>
                  <a:pt x="39" y="569"/>
                </a:lnTo>
                <a:lnTo>
                  <a:pt x="37" y="568"/>
                </a:lnTo>
                <a:lnTo>
                  <a:pt x="37" y="568"/>
                </a:lnTo>
                <a:lnTo>
                  <a:pt x="39" y="558"/>
                </a:lnTo>
                <a:lnTo>
                  <a:pt x="39" y="554"/>
                </a:lnTo>
                <a:lnTo>
                  <a:pt x="40" y="549"/>
                </a:lnTo>
                <a:lnTo>
                  <a:pt x="40" y="549"/>
                </a:lnTo>
                <a:lnTo>
                  <a:pt x="40" y="549"/>
                </a:lnTo>
                <a:lnTo>
                  <a:pt x="39" y="548"/>
                </a:lnTo>
                <a:lnTo>
                  <a:pt x="39" y="548"/>
                </a:lnTo>
                <a:lnTo>
                  <a:pt x="40" y="547"/>
                </a:lnTo>
                <a:lnTo>
                  <a:pt x="40" y="546"/>
                </a:lnTo>
                <a:lnTo>
                  <a:pt x="40" y="546"/>
                </a:lnTo>
                <a:lnTo>
                  <a:pt x="41" y="546"/>
                </a:lnTo>
                <a:lnTo>
                  <a:pt x="41" y="547"/>
                </a:lnTo>
                <a:lnTo>
                  <a:pt x="42" y="548"/>
                </a:lnTo>
                <a:lnTo>
                  <a:pt x="42" y="548"/>
                </a:lnTo>
                <a:lnTo>
                  <a:pt x="41" y="549"/>
                </a:lnTo>
                <a:lnTo>
                  <a:pt x="40" y="552"/>
                </a:lnTo>
                <a:lnTo>
                  <a:pt x="41" y="553"/>
                </a:lnTo>
                <a:lnTo>
                  <a:pt x="41" y="553"/>
                </a:lnTo>
                <a:lnTo>
                  <a:pt x="41" y="553"/>
                </a:lnTo>
                <a:lnTo>
                  <a:pt x="42" y="552"/>
                </a:lnTo>
                <a:lnTo>
                  <a:pt x="42" y="549"/>
                </a:lnTo>
                <a:lnTo>
                  <a:pt x="42" y="549"/>
                </a:lnTo>
                <a:lnTo>
                  <a:pt x="45" y="549"/>
                </a:lnTo>
                <a:lnTo>
                  <a:pt x="45" y="549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3" y="546"/>
                </a:lnTo>
                <a:lnTo>
                  <a:pt x="43" y="547"/>
                </a:lnTo>
                <a:lnTo>
                  <a:pt x="42" y="547"/>
                </a:lnTo>
                <a:lnTo>
                  <a:pt x="42" y="547"/>
                </a:lnTo>
                <a:lnTo>
                  <a:pt x="41" y="544"/>
                </a:lnTo>
                <a:lnTo>
                  <a:pt x="41" y="543"/>
                </a:lnTo>
                <a:lnTo>
                  <a:pt x="40" y="544"/>
                </a:lnTo>
                <a:lnTo>
                  <a:pt x="40" y="544"/>
                </a:lnTo>
                <a:lnTo>
                  <a:pt x="40" y="542"/>
                </a:lnTo>
                <a:lnTo>
                  <a:pt x="40" y="541"/>
                </a:lnTo>
                <a:lnTo>
                  <a:pt x="41" y="539"/>
                </a:lnTo>
                <a:lnTo>
                  <a:pt x="41" y="539"/>
                </a:lnTo>
                <a:lnTo>
                  <a:pt x="40" y="537"/>
                </a:lnTo>
                <a:lnTo>
                  <a:pt x="40" y="534"/>
                </a:lnTo>
                <a:lnTo>
                  <a:pt x="41" y="528"/>
                </a:lnTo>
                <a:lnTo>
                  <a:pt x="41" y="528"/>
                </a:lnTo>
                <a:lnTo>
                  <a:pt x="40" y="511"/>
                </a:lnTo>
                <a:lnTo>
                  <a:pt x="40" y="511"/>
                </a:lnTo>
                <a:lnTo>
                  <a:pt x="40" y="509"/>
                </a:lnTo>
                <a:lnTo>
                  <a:pt x="41" y="508"/>
                </a:lnTo>
                <a:lnTo>
                  <a:pt x="41" y="508"/>
                </a:lnTo>
                <a:lnTo>
                  <a:pt x="41" y="507"/>
                </a:lnTo>
                <a:lnTo>
                  <a:pt x="41" y="506"/>
                </a:lnTo>
                <a:lnTo>
                  <a:pt x="41" y="506"/>
                </a:lnTo>
                <a:lnTo>
                  <a:pt x="40" y="504"/>
                </a:lnTo>
                <a:lnTo>
                  <a:pt x="40" y="504"/>
                </a:lnTo>
                <a:lnTo>
                  <a:pt x="40" y="503"/>
                </a:lnTo>
                <a:lnTo>
                  <a:pt x="40" y="503"/>
                </a:lnTo>
                <a:lnTo>
                  <a:pt x="41" y="502"/>
                </a:lnTo>
                <a:lnTo>
                  <a:pt x="41" y="503"/>
                </a:lnTo>
                <a:lnTo>
                  <a:pt x="42" y="504"/>
                </a:lnTo>
                <a:lnTo>
                  <a:pt x="42" y="504"/>
                </a:lnTo>
                <a:lnTo>
                  <a:pt x="43" y="506"/>
                </a:lnTo>
                <a:lnTo>
                  <a:pt x="43" y="506"/>
                </a:lnTo>
                <a:lnTo>
                  <a:pt x="43" y="508"/>
                </a:lnTo>
                <a:lnTo>
                  <a:pt x="43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8"/>
                </a:lnTo>
                <a:lnTo>
                  <a:pt x="45" y="507"/>
                </a:lnTo>
                <a:lnTo>
                  <a:pt x="45" y="507"/>
                </a:lnTo>
                <a:lnTo>
                  <a:pt x="46" y="507"/>
                </a:lnTo>
                <a:lnTo>
                  <a:pt x="46" y="506"/>
                </a:lnTo>
                <a:lnTo>
                  <a:pt x="46" y="504"/>
                </a:lnTo>
                <a:lnTo>
                  <a:pt x="46" y="504"/>
                </a:lnTo>
                <a:lnTo>
                  <a:pt x="46" y="504"/>
                </a:lnTo>
                <a:lnTo>
                  <a:pt x="45" y="506"/>
                </a:lnTo>
                <a:lnTo>
                  <a:pt x="45" y="507"/>
                </a:lnTo>
                <a:lnTo>
                  <a:pt x="45" y="507"/>
                </a:lnTo>
                <a:lnTo>
                  <a:pt x="45" y="507"/>
                </a:lnTo>
                <a:lnTo>
                  <a:pt x="45" y="502"/>
                </a:lnTo>
                <a:lnTo>
                  <a:pt x="46" y="497"/>
                </a:lnTo>
                <a:lnTo>
                  <a:pt x="46" y="497"/>
                </a:lnTo>
                <a:lnTo>
                  <a:pt x="45" y="498"/>
                </a:lnTo>
                <a:lnTo>
                  <a:pt x="45" y="499"/>
                </a:lnTo>
                <a:lnTo>
                  <a:pt x="45" y="501"/>
                </a:lnTo>
                <a:lnTo>
                  <a:pt x="43" y="502"/>
                </a:lnTo>
                <a:lnTo>
                  <a:pt x="43" y="502"/>
                </a:lnTo>
                <a:lnTo>
                  <a:pt x="42" y="502"/>
                </a:lnTo>
                <a:lnTo>
                  <a:pt x="41" y="502"/>
                </a:lnTo>
                <a:lnTo>
                  <a:pt x="40" y="501"/>
                </a:lnTo>
                <a:lnTo>
                  <a:pt x="40" y="501"/>
                </a:lnTo>
                <a:lnTo>
                  <a:pt x="40" y="493"/>
                </a:lnTo>
                <a:lnTo>
                  <a:pt x="41" y="486"/>
                </a:lnTo>
                <a:lnTo>
                  <a:pt x="41" y="486"/>
                </a:lnTo>
                <a:lnTo>
                  <a:pt x="40" y="479"/>
                </a:lnTo>
                <a:lnTo>
                  <a:pt x="41" y="474"/>
                </a:lnTo>
                <a:lnTo>
                  <a:pt x="41" y="474"/>
                </a:lnTo>
                <a:lnTo>
                  <a:pt x="39" y="474"/>
                </a:lnTo>
                <a:lnTo>
                  <a:pt x="37" y="476"/>
                </a:lnTo>
                <a:lnTo>
                  <a:pt x="37" y="476"/>
                </a:lnTo>
                <a:lnTo>
                  <a:pt x="37" y="476"/>
                </a:lnTo>
                <a:lnTo>
                  <a:pt x="36" y="474"/>
                </a:lnTo>
                <a:lnTo>
                  <a:pt x="36" y="473"/>
                </a:lnTo>
                <a:lnTo>
                  <a:pt x="36" y="473"/>
                </a:lnTo>
                <a:lnTo>
                  <a:pt x="35" y="473"/>
                </a:lnTo>
                <a:lnTo>
                  <a:pt x="35" y="474"/>
                </a:lnTo>
                <a:lnTo>
                  <a:pt x="36" y="476"/>
                </a:lnTo>
                <a:lnTo>
                  <a:pt x="36" y="476"/>
                </a:lnTo>
                <a:lnTo>
                  <a:pt x="35" y="482"/>
                </a:lnTo>
                <a:lnTo>
                  <a:pt x="35" y="482"/>
                </a:ln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36" y="486"/>
                </a:lnTo>
                <a:lnTo>
                  <a:pt x="35" y="488"/>
                </a:lnTo>
                <a:lnTo>
                  <a:pt x="35" y="488"/>
                </a:lnTo>
                <a:lnTo>
                  <a:pt x="35" y="488"/>
                </a:lnTo>
                <a:lnTo>
                  <a:pt x="36" y="488"/>
                </a:lnTo>
                <a:lnTo>
                  <a:pt x="36" y="488"/>
                </a:lnTo>
                <a:lnTo>
                  <a:pt x="37" y="488"/>
                </a:lnTo>
                <a:lnTo>
                  <a:pt x="37" y="488"/>
                </a:lnTo>
                <a:lnTo>
                  <a:pt x="36" y="492"/>
                </a:lnTo>
                <a:lnTo>
                  <a:pt x="36" y="494"/>
                </a:lnTo>
                <a:lnTo>
                  <a:pt x="36" y="498"/>
                </a:lnTo>
                <a:lnTo>
                  <a:pt x="36" y="501"/>
                </a:lnTo>
                <a:lnTo>
                  <a:pt x="36" y="501"/>
                </a:lnTo>
                <a:lnTo>
                  <a:pt x="35" y="501"/>
                </a:lnTo>
                <a:lnTo>
                  <a:pt x="34" y="502"/>
                </a:lnTo>
                <a:lnTo>
                  <a:pt x="34" y="503"/>
                </a:lnTo>
                <a:lnTo>
                  <a:pt x="33" y="504"/>
                </a:lnTo>
                <a:lnTo>
                  <a:pt x="33" y="504"/>
                </a:lnTo>
                <a:lnTo>
                  <a:pt x="33" y="504"/>
                </a:lnTo>
                <a:lnTo>
                  <a:pt x="34" y="504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6"/>
                </a:lnTo>
                <a:lnTo>
                  <a:pt x="35" y="504"/>
                </a:lnTo>
                <a:lnTo>
                  <a:pt x="35" y="504"/>
                </a:lnTo>
                <a:lnTo>
                  <a:pt x="36" y="503"/>
                </a:lnTo>
                <a:lnTo>
                  <a:pt x="36" y="504"/>
                </a:lnTo>
                <a:lnTo>
                  <a:pt x="36" y="506"/>
                </a:lnTo>
                <a:lnTo>
                  <a:pt x="36" y="506"/>
                </a:lnTo>
                <a:lnTo>
                  <a:pt x="35" y="508"/>
                </a:lnTo>
                <a:lnTo>
                  <a:pt x="34" y="511"/>
                </a:lnTo>
                <a:lnTo>
                  <a:pt x="34" y="511"/>
                </a:lnTo>
                <a:lnTo>
                  <a:pt x="35" y="511"/>
                </a:lnTo>
                <a:lnTo>
                  <a:pt x="35" y="509"/>
                </a:lnTo>
                <a:lnTo>
                  <a:pt x="35" y="508"/>
                </a:lnTo>
                <a:lnTo>
                  <a:pt x="35" y="508"/>
                </a:lnTo>
                <a:lnTo>
                  <a:pt x="36" y="508"/>
                </a:lnTo>
                <a:lnTo>
                  <a:pt x="36" y="509"/>
                </a:lnTo>
                <a:lnTo>
                  <a:pt x="36" y="511"/>
                </a:lnTo>
                <a:lnTo>
                  <a:pt x="36" y="511"/>
                </a:lnTo>
                <a:lnTo>
                  <a:pt x="36" y="516"/>
                </a:lnTo>
                <a:lnTo>
                  <a:pt x="36" y="521"/>
                </a:lnTo>
                <a:lnTo>
                  <a:pt x="36" y="521"/>
                </a:lnTo>
                <a:lnTo>
                  <a:pt x="35" y="521"/>
                </a:lnTo>
                <a:lnTo>
                  <a:pt x="35" y="519"/>
                </a:lnTo>
                <a:lnTo>
                  <a:pt x="35" y="519"/>
                </a:lnTo>
                <a:lnTo>
                  <a:pt x="34" y="519"/>
                </a:lnTo>
                <a:lnTo>
                  <a:pt x="34" y="521"/>
                </a:lnTo>
                <a:lnTo>
                  <a:pt x="36" y="523"/>
                </a:lnTo>
                <a:lnTo>
                  <a:pt x="36" y="523"/>
                </a:lnTo>
                <a:lnTo>
                  <a:pt x="36" y="526"/>
                </a:lnTo>
                <a:lnTo>
                  <a:pt x="35" y="528"/>
                </a:lnTo>
                <a:lnTo>
                  <a:pt x="34" y="529"/>
                </a:lnTo>
                <a:lnTo>
                  <a:pt x="34" y="532"/>
                </a:lnTo>
                <a:lnTo>
                  <a:pt x="34" y="532"/>
                </a:lnTo>
                <a:lnTo>
                  <a:pt x="35" y="532"/>
                </a:lnTo>
                <a:lnTo>
                  <a:pt x="35" y="531"/>
                </a:lnTo>
                <a:lnTo>
                  <a:pt x="35" y="528"/>
                </a:lnTo>
                <a:lnTo>
                  <a:pt x="35" y="528"/>
                </a:lnTo>
                <a:lnTo>
                  <a:pt x="36" y="532"/>
                </a:lnTo>
                <a:lnTo>
                  <a:pt x="36" y="536"/>
                </a:lnTo>
                <a:lnTo>
                  <a:pt x="36" y="536"/>
                </a:lnTo>
                <a:lnTo>
                  <a:pt x="35" y="542"/>
                </a:lnTo>
                <a:lnTo>
                  <a:pt x="35" y="542"/>
                </a:lnTo>
                <a:lnTo>
                  <a:pt x="36" y="543"/>
                </a:lnTo>
                <a:lnTo>
                  <a:pt x="36" y="543"/>
                </a:lnTo>
                <a:lnTo>
                  <a:pt x="35" y="543"/>
                </a:lnTo>
                <a:lnTo>
                  <a:pt x="35" y="543"/>
                </a:lnTo>
                <a:lnTo>
                  <a:pt x="35" y="543"/>
                </a:lnTo>
                <a:lnTo>
                  <a:pt x="36" y="547"/>
                </a:lnTo>
                <a:lnTo>
                  <a:pt x="36" y="547"/>
                </a:lnTo>
                <a:lnTo>
                  <a:pt x="35" y="549"/>
                </a:lnTo>
                <a:lnTo>
                  <a:pt x="34" y="551"/>
                </a:lnTo>
                <a:lnTo>
                  <a:pt x="34" y="551"/>
                </a:lnTo>
                <a:lnTo>
                  <a:pt x="34" y="552"/>
                </a:lnTo>
                <a:lnTo>
                  <a:pt x="35" y="552"/>
                </a:lnTo>
                <a:lnTo>
                  <a:pt x="35" y="552"/>
                </a:lnTo>
                <a:lnTo>
                  <a:pt x="35" y="559"/>
                </a:lnTo>
                <a:lnTo>
                  <a:pt x="34" y="563"/>
                </a:lnTo>
                <a:lnTo>
                  <a:pt x="33" y="566"/>
                </a:lnTo>
                <a:lnTo>
                  <a:pt x="33" y="566"/>
                </a:lnTo>
                <a:lnTo>
                  <a:pt x="34" y="567"/>
                </a:lnTo>
                <a:lnTo>
                  <a:pt x="34" y="566"/>
                </a:lnTo>
                <a:lnTo>
                  <a:pt x="34" y="566"/>
                </a:lnTo>
                <a:lnTo>
                  <a:pt x="34" y="571"/>
                </a:lnTo>
                <a:lnTo>
                  <a:pt x="31" y="574"/>
                </a:lnTo>
                <a:lnTo>
                  <a:pt x="31" y="574"/>
                </a:lnTo>
                <a:lnTo>
                  <a:pt x="34" y="579"/>
                </a:lnTo>
                <a:lnTo>
                  <a:pt x="34" y="579"/>
                </a:lnTo>
                <a:lnTo>
                  <a:pt x="29" y="596"/>
                </a:lnTo>
                <a:lnTo>
                  <a:pt x="29" y="596"/>
                </a:lnTo>
                <a:lnTo>
                  <a:pt x="27" y="598"/>
                </a:lnTo>
                <a:lnTo>
                  <a:pt x="23" y="598"/>
                </a:lnTo>
                <a:lnTo>
                  <a:pt x="23" y="598"/>
                </a:lnTo>
                <a:lnTo>
                  <a:pt x="24" y="606"/>
                </a:lnTo>
                <a:lnTo>
                  <a:pt x="23" y="613"/>
                </a:lnTo>
                <a:lnTo>
                  <a:pt x="23" y="613"/>
                </a:lnTo>
                <a:lnTo>
                  <a:pt x="25" y="614"/>
                </a:lnTo>
                <a:lnTo>
                  <a:pt x="25" y="614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5" y="618"/>
                </a:lnTo>
                <a:lnTo>
                  <a:pt x="27" y="617"/>
                </a:lnTo>
                <a:lnTo>
                  <a:pt x="27" y="617"/>
                </a:lnTo>
                <a:lnTo>
                  <a:pt x="27" y="614"/>
                </a:lnTo>
                <a:lnTo>
                  <a:pt x="25" y="613"/>
                </a:lnTo>
                <a:lnTo>
                  <a:pt x="25" y="612"/>
                </a:lnTo>
                <a:lnTo>
                  <a:pt x="25" y="611"/>
                </a:lnTo>
                <a:lnTo>
                  <a:pt x="25" y="611"/>
                </a:lnTo>
                <a:lnTo>
                  <a:pt x="27" y="613"/>
                </a:lnTo>
                <a:lnTo>
                  <a:pt x="28" y="617"/>
                </a:lnTo>
                <a:lnTo>
                  <a:pt x="28" y="617"/>
                </a:lnTo>
                <a:lnTo>
                  <a:pt x="29" y="614"/>
                </a:lnTo>
                <a:lnTo>
                  <a:pt x="29" y="614"/>
                </a:lnTo>
                <a:lnTo>
                  <a:pt x="29" y="616"/>
                </a:lnTo>
                <a:lnTo>
                  <a:pt x="29" y="616"/>
                </a:lnTo>
                <a:lnTo>
                  <a:pt x="29" y="616"/>
                </a:lnTo>
                <a:lnTo>
                  <a:pt x="28" y="617"/>
                </a:lnTo>
                <a:lnTo>
                  <a:pt x="27" y="618"/>
                </a:lnTo>
                <a:lnTo>
                  <a:pt x="27" y="618"/>
                </a:lnTo>
                <a:lnTo>
                  <a:pt x="27" y="621"/>
                </a:lnTo>
                <a:lnTo>
                  <a:pt x="27" y="621"/>
                </a:lnTo>
                <a:lnTo>
                  <a:pt x="27" y="623"/>
                </a:lnTo>
                <a:lnTo>
                  <a:pt x="27" y="623"/>
                </a:lnTo>
                <a:lnTo>
                  <a:pt x="27" y="624"/>
                </a:lnTo>
                <a:lnTo>
                  <a:pt x="28" y="624"/>
                </a:lnTo>
                <a:lnTo>
                  <a:pt x="28" y="627"/>
                </a:lnTo>
                <a:lnTo>
                  <a:pt x="28" y="627"/>
                </a:lnTo>
                <a:lnTo>
                  <a:pt x="27" y="627"/>
                </a:lnTo>
                <a:lnTo>
                  <a:pt x="27" y="628"/>
                </a:lnTo>
                <a:lnTo>
                  <a:pt x="27" y="631"/>
                </a:lnTo>
                <a:lnTo>
                  <a:pt x="25" y="632"/>
                </a:lnTo>
                <a:lnTo>
                  <a:pt x="25" y="632"/>
                </a:lnTo>
                <a:lnTo>
                  <a:pt x="25" y="632"/>
                </a:lnTo>
                <a:lnTo>
                  <a:pt x="27" y="632"/>
                </a:lnTo>
                <a:lnTo>
                  <a:pt x="28" y="631"/>
                </a:lnTo>
                <a:lnTo>
                  <a:pt x="28" y="632"/>
                </a:lnTo>
                <a:lnTo>
                  <a:pt x="28" y="632"/>
                </a:lnTo>
                <a:lnTo>
                  <a:pt x="28" y="634"/>
                </a:lnTo>
                <a:lnTo>
                  <a:pt x="28" y="634"/>
                </a:lnTo>
                <a:lnTo>
                  <a:pt x="27" y="634"/>
                </a:lnTo>
                <a:lnTo>
                  <a:pt x="27" y="634"/>
                </a:lnTo>
                <a:lnTo>
                  <a:pt x="28" y="636"/>
                </a:lnTo>
                <a:lnTo>
                  <a:pt x="28" y="638"/>
                </a:lnTo>
                <a:lnTo>
                  <a:pt x="29" y="639"/>
                </a:lnTo>
                <a:lnTo>
                  <a:pt x="30" y="639"/>
                </a:lnTo>
                <a:lnTo>
                  <a:pt x="30" y="639"/>
                </a:lnTo>
                <a:lnTo>
                  <a:pt x="30" y="638"/>
                </a:lnTo>
                <a:lnTo>
                  <a:pt x="29" y="637"/>
                </a:lnTo>
                <a:lnTo>
                  <a:pt x="29" y="636"/>
                </a:lnTo>
                <a:lnTo>
                  <a:pt x="29" y="636"/>
                </a:lnTo>
                <a:lnTo>
                  <a:pt x="29" y="636"/>
                </a:lnTo>
                <a:lnTo>
                  <a:pt x="30" y="636"/>
                </a:lnTo>
                <a:lnTo>
                  <a:pt x="30" y="637"/>
                </a:lnTo>
                <a:lnTo>
                  <a:pt x="31" y="639"/>
                </a:lnTo>
                <a:lnTo>
                  <a:pt x="31" y="639"/>
                </a:lnTo>
                <a:lnTo>
                  <a:pt x="33" y="642"/>
                </a:lnTo>
                <a:lnTo>
                  <a:pt x="33" y="642"/>
                </a:lnTo>
                <a:lnTo>
                  <a:pt x="35" y="648"/>
                </a:lnTo>
                <a:lnTo>
                  <a:pt x="35" y="648"/>
                </a:lnTo>
                <a:lnTo>
                  <a:pt x="36" y="651"/>
                </a:lnTo>
                <a:lnTo>
                  <a:pt x="36" y="653"/>
                </a:lnTo>
                <a:lnTo>
                  <a:pt x="36" y="653"/>
                </a:lnTo>
                <a:lnTo>
                  <a:pt x="39" y="657"/>
                </a:lnTo>
                <a:lnTo>
                  <a:pt x="41" y="662"/>
                </a:lnTo>
                <a:lnTo>
                  <a:pt x="41" y="662"/>
                </a:lnTo>
                <a:lnTo>
                  <a:pt x="46" y="664"/>
                </a:lnTo>
                <a:lnTo>
                  <a:pt x="46" y="664"/>
                </a:lnTo>
                <a:lnTo>
                  <a:pt x="45" y="662"/>
                </a:lnTo>
                <a:lnTo>
                  <a:pt x="42" y="661"/>
                </a:lnTo>
                <a:lnTo>
                  <a:pt x="41" y="658"/>
                </a:lnTo>
                <a:lnTo>
                  <a:pt x="40" y="657"/>
                </a:lnTo>
                <a:lnTo>
                  <a:pt x="40" y="657"/>
                </a:lnTo>
                <a:lnTo>
                  <a:pt x="42" y="657"/>
                </a:lnTo>
                <a:lnTo>
                  <a:pt x="43" y="658"/>
                </a:lnTo>
                <a:lnTo>
                  <a:pt x="46" y="662"/>
                </a:lnTo>
                <a:lnTo>
                  <a:pt x="46" y="662"/>
                </a:lnTo>
                <a:lnTo>
                  <a:pt x="47" y="666"/>
                </a:lnTo>
                <a:lnTo>
                  <a:pt x="51" y="669"/>
                </a:lnTo>
                <a:lnTo>
                  <a:pt x="51" y="669"/>
                </a:lnTo>
                <a:lnTo>
                  <a:pt x="51" y="669"/>
                </a:lnTo>
                <a:lnTo>
                  <a:pt x="50" y="669"/>
                </a:lnTo>
                <a:lnTo>
                  <a:pt x="47" y="669"/>
                </a:lnTo>
                <a:lnTo>
                  <a:pt x="47" y="669"/>
                </a:lnTo>
                <a:lnTo>
                  <a:pt x="51" y="671"/>
                </a:lnTo>
                <a:lnTo>
                  <a:pt x="53" y="672"/>
                </a:lnTo>
                <a:lnTo>
                  <a:pt x="53" y="672"/>
                </a:lnTo>
                <a:lnTo>
                  <a:pt x="54" y="673"/>
                </a:lnTo>
                <a:lnTo>
                  <a:pt x="56" y="674"/>
                </a:lnTo>
                <a:lnTo>
                  <a:pt x="58" y="677"/>
                </a:lnTo>
                <a:lnTo>
                  <a:pt x="58" y="677"/>
                </a:lnTo>
                <a:lnTo>
                  <a:pt x="58" y="677"/>
                </a:lnTo>
                <a:lnTo>
                  <a:pt x="57" y="676"/>
                </a:lnTo>
                <a:lnTo>
                  <a:pt x="57" y="674"/>
                </a:lnTo>
                <a:lnTo>
                  <a:pt x="57" y="674"/>
                </a:lnTo>
                <a:lnTo>
                  <a:pt x="57" y="674"/>
                </a:lnTo>
                <a:lnTo>
                  <a:pt x="60" y="676"/>
                </a:lnTo>
                <a:lnTo>
                  <a:pt x="62" y="677"/>
                </a:lnTo>
                <a:lnTo>
                  <a:pt x="63" y="677"/>
                </a:lnTo>
                <a:lnTo>
                  <a:pt x="63" y="677"/>
                </a:lnTo>
                <a:lnTo>
                  <a:pt x="65" y="679"/>
                </a:lnTo>
                <a:lnTo>
                  <a:pt x="66" y="682"/>
                </a:lnTo>
                <a:lnTo>
                  <a:pt x="66" y="682"/>
                </a:lnTo>
                <a:lnTo>
                  <a:pt x="68" y="682"/>
                </a:lnTo>
                <a:lnTo>
                  <a:pt x="69" y="682"/>
                </a:lnTo>
                <a:lnTo>
                  <a:pt x="69" y="681"/>
                </a:lnTo>
                <a:lnTo>
                  <a:pt x="69" y="681"/>
                </a:lnTo>
                <a:lnTo>
                  <a:pt x="71" y="682"/>
                </a:lnTo>
                <a:lnTo>
                  <a:pt x="71" y="682"/>
                </a:lnTo>
                <a:lnTo>
                  <a:pt x="72" y="682"/>
                </a:lnTo>
                <a:lnTo>
                  <a:pt x="72" y="682"/>
                </a:lnTo>
                <a:lnTo>
                  <a:pt x="74" y="682"/>
                </a:lnTo>
                <a:lnTo>
                  <a:pt x="75" y="683"/>
                </a:lnTo>
                <a:lnTo>
                  <a:pt x="76" y="686"/>
                </a:lnTo>
                <a:lnTo>
                  <a:pt x="76" y="686"/>
                </a:lnTo>
                <a:lnTo>
                  <a:pt x="76" y="686"/>
                </a:lnTo>
                <a:lnTo>
                  <a:pt x="76" y="684"/>
                </a:lnTo>
                <a:lnTo>
                  <a:pt x="75" y="683"/>
                </a:lnTo>
                <a:lnTo>
                  <a:pt x="76" y="683"/>
                </a:lnTo>
                <a:lnTo>
                  <a:pt x="76" y="683"/>
                </a:lnTo>
                <a:lnTo>
                  <a:pt x="80" y="684"/>
                </a:lnTo>
                <a:lnTo>
                  <a:pt x="83" y="686"/>
                </a:lnTo>
                <a:lnTo>
                  <a:pt x="89" y="687"/>
                </a:lnTo>
                <a:lnTo>
                  <a:pt x="89" y="687"/>
                </a:lnTo>
                <a:lnTo>
                  <a:pt x="91" y="686"/>
                </a:lnTo>
                <a:lnTo>
                  <a:pt x="92" y="686"/>
                </a:lnTo>
                <a:lnTo>
                  <a:pt x="92" y="686"/>
                </a:lnTo>
                <a:lnTo>
                  <a:pt x="92" y="687"/>
                </a:lnTo>
                <a:lnTo>
                  <a:pt x="92" y="687"/>
                </a:lnTo>
                <a:lnTo>
                  <a:pt x="93" y="688"/>
                </a:lnTo>
                <a:lnTo>
                  <a:pt x="94" y="688"/>
                </a:lnTo>
                <a:lnTo>
                  <a:pt x="94" y="688"/>
                </a:lnTo>
                <a:lnTo>
                  <a:pt x="97" y="687"/>
                </a:lnTo>
                <a:lnTo>
                  <a:pt x="98" y="687"/>
                </a:lnTo>
                <a:lnTo>
                  <a:pt x="98" y="686"/>
                </a:lnTo>
                <a:lnTo>
                  <a:pt x="98" y="686"/>
                </a:lnTo>
                <a:lnTo>
                  <a:pt x="99" y="686"/>
                </a:lnTo>
                <a:lnTo>
                  <a:pt x="99" y="686"/>
                </a:lnTo>
                <a:lnTo>
                  <a:pt x="100" y="687"/>
                </a:lnTo>
                <a:lnTo>
                  <a:pt x="100" y="687"/>
                </a:lnTo>
                <a:lnTo>
                  <a:pt x="100" y="686"/>
                </a:lnTo>
                <a:lnTo>
                  <a:pt x="100" y="686"/>
                </a:lnTo>
                <a:lnTo>
                  <a:pt x="100" y="684"/>
                </a:lnTo>
                <a:lnTo>
                  <a:pt x="100" y="684"/>
                </a:lnTo>
                <a:lnTo>
                  <a:pt x="100" y="684"/>
                </a:lnTo>
                <a:lnTo>
                  <a:pt x="110" y="684"/>
                </a:lnTo>
                <a:lnTo>
                  <a:pt x="117" y="683"/>
                </a:lnTo>
                <a:lnTo>
                  <a:pt x="117" y="683"/>
                </a:lnTo>
                <a:lnTo>
                  <a:pt x="120" y="683"/>
                </a:lnTo>
                <a:lnTo>
                  <a:pt x="120" y="683"/>
                </a:lnTo>
                <a:lnTo>
                  <a:pt x="121" y="682"/>
                </a:lnTo>
                <a:lnTo>
                  <a:pt x="124" y="682"/>
                </a:lnTo>
                <a:lnTo>
                  <a:pt x="124" y="682"/>
                </a:lnTo>
                <a:lnTo>
                  <a:pt x="126" y="682"/>
                </a:lnTo>
                <a:lnTo>
                  <a:pt x="127" y="682"/>
                </a:lnTo>
                <a:lnTo>
                  <a:pt x="127" y="682"/>
                </a:lnTo>
                <a:lnTo>
                  <a:pt x="134" y="681"/>
                </a:lnTo>
                <a:lnTo>
                  <a:pt x="134" y="681"/>
                </a:lnTo>
                <a:lnTo>
                  <a:pt x="138" y="679"/>
                </a:lnTo>
                <a:lnTo>
                  <a:pt x="143" y="679"/>
                </a:lnTo>
                <a:lnTo>
                  <a:pt x="146" y="681"/>
                </a:lnTo>
                <a:lnTo>
                  <a:pt x="149" y="683"/>
                </a:lnTo>
                <a:lnTo>
                  <a:pt x="149" y="683"/>
                </a:lnTo>
                <a:lnTo>
                  <a:pt x="150" y="686"/>
                </a:lnTo>
                <a:lnTo>
                  <a:pt x="151" y="687"/>
                </a:lnTo>
                <a:lnTo>
                  <a:pt x="151" y="687"/>
                </a:lnTo>
                <a:lnTo>
                  <a:pt x="151" y="688"/>
                </a:lnTo>
                <a:lnTo>
                  <a:pt x="149" y="688"/>
                </a:lnTo>
                <a:lnTo>
                  <a:pt x="149" y="688"/>
                </a:lnTo>
                <a:lnTo>
                  <a:pt x="150" y="689"/>
                </a:lnTo>
                <a:lnTo>
                  <a:pt x="150" y="691"/>
                </a:lnTo>
                <a:lnTo>
                  <a:pt x="150" y="693"/>
                </a:lnTo>
                <a:lnTo>
                  <a:pt x="152" y="693"/>
                </a:lnTo>
                <a:lnTo>
                  <a:pt x="152" y="693"/>
                </a:lnTo>
                <a:lnTo>
                  <a:pt x="151" y="694"/>
                </a:lnTo>
                <a:lnTo>
                  <a:pt x="150" y="696"/>
                </a:lnTo>
                <a:lnTo>
                  <a:pt x="150" y="698"/>
                </a:lnTo>
                <a:lnTo>
                  <a:pt x="150" y="698"/>
                </a:lnTo>
                <a:lnTo>
                  <a:pt x="149" y="698"/>
                </a:lnTo>
                <a:lnTo>
                  <a:pt x="147" y="698"/>
                </a:lnTo>
                <a:lnTo>
                  <a:pt x="147" y="699"/>
                </a:lnTo>
                <a:lnTo>
                  <a:pt x="147" y="699"/>
                </a:lnTo>
                <a:lnTo>
                  <a:pt x="138" y="699"/>
                </a:lnTo>
                <a:lnTo>
                  <a:pt x="128" y="701"/>
                </a:lnTo>
                <a:lnTo>
                  <a:pt x="128" y="701"/>
                </a:lnTo>
                <a:lnTo>
                  <a:pt x="124" y="699"/>
                </a:lnTo>
                <a:lnTo>
                  <a:pt x="124" y="699"/>
                </a:lnTo>
                <a:lnTo>
                  <a:pt x="120" y="701"/>
                </a:lnTo>
                <a:lnTo>
                  <a:pt x="120" y="701"/>
                </a:lnTo>
                <a:lnTo>
                  <a:pt x="117" y="701"/>
                </a:lnTo>
                <a:lnTo>
                  <a:pt x="117" y="701"/>
                </a:lnTo>
                <a:lnTo>
                  <a:pt x="114" y="702"/>
                </a:lnTo>
                <a:lnTo>
                  <a:pt x="112" y="702"/>
                </a:lnTo>
                <a:lnTo>
                  <a:pt x="111" y="701"/>
                </a:lnTo>
                <a:lnTo>
                  <a:pt x="111" y="701"/>
                </a:lnTo>
                <a:lnTo>
                  <a:pt x="111" y="702"/>
                </a:lnTo>
                <a:lnTo>
                  <a:pt x="110" y="702"/>
                </a:lnTo>
                <a:lnTo>
                  <a:pt x="110" y="702"/>
                </a:lnTo>
                <a:lnTo>
                  <a:pt x="104" y="702"/>
                </a:lnTo>
                <a:lnTo>
                  <a:pt x="104" y="702"/>
                </a:lnTo>
                <a:lnTo>
                  <a:pt x="101" y="701"/>
                </a:lnTo>
                <a:lnTo>
                  <a:pt x="101" y="701"/>
                </a:lnTo>
                <a:lnTo>
                  <a:pt x="99" y="702"/>
                </a:lnTo>
                <a:lnTo>
                  <a:pt x="99" y="702"/>
                </a:lnTo>
                <a:lnTo>
                  <a:pt x="97" y="702"/>
                </a:lnTo>
                <a:lnTo>
                  <a:pt x="94" y="701"/>
                </a:lnTo>
                <a:lnTo>
                  <a:pt x="94" y="701"/>
                </a:lnTo>
                <a:lnTo>
                  <a:pt x="91" y="702"/>
                </a:lnTo>
                <a:lnTo>
                  <a:pt x="91" y="702"/>
                </a:lnTo>
                <a:lnTo>
                  <a:pt x="87" y="702"/>
                </a:lnTo>
                <a:lnTo>
                  <a:pt x="82" y="701"/>
                </a:lnTo>
                <a:lnTo>
                  <a:pt x="82" y="701"/>
                </a:lnTo>
                <a:lnTo>
                  <a:pt x="81" y="701"/>
                </a:lnTo>
                <a:lnTo>
                  <a:pt x="80" y="701"/>
                </a:lnTo>
                <a:lnTo>
                  <a:pt x="80" y="701"/>
                </a:lnTo>
                <a:lnTo>
                  <a:pt x="71" y="698"/>
                </a:lnTo>
                <a:lnTo>
                  <a:pt x="59" y="694"/>
                </a:lnTo>
                <a:lnTo>
                  <a:pt x="59" y="694"/>
                </a:lnTo>
                <a:lnTo>
                  <a:pt x="59" y="693"/>
                </a:lnTo>
                <a:lnTo>
                  <a:pt x="60" y="692"/>
                </a:lnTo>
                <a:lnTo>
                  <a:pt x="60" y="692"/>
                </a:lnTo>
                <a:lnTo>
                  <a:pt x="59" y="691"/>
                </a:lnTo>
                <a:lnTo>
                  <a:pt x="59" y="691"/>
                </a:lnTo>
                <a:lnTo>
                  <a:pt x="58" y="691"/>
                </a:lnTo>
                <a:lnTo>
                  <a:pt x="58" y="692"/>
                </a:lnTo>
                <a:lnTo>
                  <a:pt x="58" y="692"/>
                </a:lnTo>
                <a:lnTo>
                  <a:pt x="57" y="693"/>
                </a:lnTo>
                <a:lnTo>
                  <a:pt x="57" y="693"/>
                </a:lnTo>
                <a:lnTo>
                  <a:pt x="43" y="682"/>
                </a:lnTo>
                <a:lnTo>
                  <a:pt x="43" y="682"/>
                </a:lnTo>
                <a:lnTo>
                  <a:pt x="45" y="682"/>
                </a:lnTo>
                <a:lnTo>
                  <a:pt x="46" y="683"/>
                </a:lnTo>
                <a:lnTo>
                  <a:pt x="46" y="683"/>
                </a:lnTo>
                <a:lnTo>
                  <a:pt x="45" y="682"/>
                </a:lnTo>
                <a:lnTo>
                  <a:pt x="43" y="681"/>
                </a:lnTo>
                <a:lnTo>
                  <a:pt x="41" y="682"/>
                </a:lnTo>
                <a:lnTo>
                  <a:pt x="41" y="682"/>
                </a:lnTo>
                <a:lnTo>
                  <a:pt x="40" y="681"/>
                </a:lnTo>
                <a:lnTo>
                  <a:pt x="41" y="679"/>
                </a:lnTo>
                <a:lnTo>
                  <a:pt x="42" y="679"/>
                </a:lnTo>
                <a:lnTo>
                  <a:pt x="41" y="679"/>
                </a:lnTo>
                <a:lnTo>
                  <a:pt x="41" y="679"/>
                </a:lnTo>
                <a:lnTo>
                  <a:pt x="40" y="678"/>
                </a:lnTo>
                <a:lnTo>
                  <a:pt x="39" y="678"/>
                </a:lnTo>
                <a:lnTo>
                  <a:pt x="39" y="678"/>
                </a:lnTo>
                <a:lnTo>
                  <a:pt x="35" y="673"/>
                </a:lnTo>
                <a:lnTo>
                  <a:pt x="35" y="673"/>
                </a:lnTo>
                <a:lnTo>
                  <a:pt x="35" y="672"/>
                </a:lnTo>
                <a:lnTo>
                  <a:pt x="36" y="672"/>
                </a:lnTo>
                <a:lnTo>
                  <a:pt x="35" y="669"/>
                </a:lnTo>
                <a:lnTo>
                  <a:pt x="35" y="669"/>
                </a:lnTo>
                <a:lnTo>
                  <a:pt x="34" y="669"/>
                </a:lnTo>
                <a:lnTo>
                  <a:pt x="34" y="671"/>
                </a:lnTo>
                <a:lnTo>
                  <a:pt x="34" y="671"/>
                </a:lnTo>
                <a:lnTo>
                  <a:pt x="31" y="669"/>
                </a:lnTo>
                <a:lnTo>
                  <a:pt x="31" y="669"/>
                </a:lnTo>
                <a:lnTo>
                  <a:pt x="31" y="668"/>
                </a:lnTo>
                <a:lnTo>
                  <a:pt x="31" y="668"/>
                </a:lnTo>
                <a:lnTo>
                  <a:pt x="33" y="668"/>
                </a:lnTo>
                <a:lnTo>
                  <a:pt x="33" y="667"/>
                </a:lnTo>
                <a:lnTo>
                  <a:pt x="33" y="667"/>
                </a:lnTo>
                <a:lnTo>
                  <a:pt x="33" y="666"/>
                </a:lnTo>
                <a:lnTo>
                  <a:pt x="31" y="664"/>
                </a:lnTo>
                <a:lnTo>
                  <a:pt x="31" y="664"/>
                </a:lnTo>
                <a:lnTo>
                  <a:pt x="30" y="663"/>
                </a:lnTo>
                <a:lnTo>
                  <a:pt x="29" y="664"/>
                </a:lnTo>
                <a:lnTo>
                  <a:pt x="28" y="666"/>
                </a:lnTo>
                <a:lnTo>
                  <a:pt x="28" y="666"/>
                </a:lnTo>
                <a:lnTo>
                  <a:pt x="24" y="659"/>
                </a:lnTo>
                <a:lnTo>
                  <a:pt x="24" y="659"/>
                </a:lnTo>
                <a:lnTo>
                  <a:pt x="25" y="659"/>
                </a:lnTo>
                <a:lnTo>
                  <a:pt x="27" y="659"/>
                </a:lnTo>
                <a:lnTo>
                  <a:pt x="27" y="659"/>
                </a:lnTo>
                <a:lnTo>
                  <a:pt x="25" y="657"/>
                </a:lnTo>
                <a:lnTo>
                  <a:pt x="24" y="656"/>
                </a:lnTo>
                <a:lnTo>
                  <a:pt x="23" y="657"/>
                </a:lnTo>
                <a:lnTo>
                  <a:pt x="23" y="657"/>
                </a:lnTo>
                <a:lnTo>
                  <a:pt x="21" y="651"/>
                </a:lnTo>
                <a:lnTo>
                  <a:pt x="22" y="647"/>
                </a:lnTo>
                <a:lnTo>
                  <a:pt x="22" y="647"/>
                </a:lnTo>
                <a:lnTo>
                  <a:pt x="21" y="644"/>
                </a:lnTo>
                <a:lnTo>
                  <a:pt x="19" y="643"/>
                </a:lnTo>
                <a:lnTo>
                  <a:pt x="21" y="643"/>
                </a:lnTo>
                <a:lnTo>
                  <a:pt x="21" y="643"/>
                </a:lnTo>
                <a:lnTo>
                  <a:pt x="19" y="642"/>
                </a:lnTo>
                <a:lnTo>
                  <a:pt x="19" y="643"/>
                </a:lnTo>
                <a:lnTo>
                  <a:pt x="18" y="643"/>
                </a:lnTo>
                <a:lnTo>
                  <a:pt x="18" y="641"/>
                </a:lnTo>
                <a:lnTo>
                  <a:pt x="18" y="641"/>
                </a:lnTo>
                <a:lnTo>
                  <a:pt x="18" y="643"/>
                </a:lnTo>
                <a:lnTo>
                  <a:pt x="18" y="643"/>
                </a:lnTo>
                <a:lnTo>
                  <a:pt x="16" y="639"/>
                </a:lnTo>
                <a:lnTo>
                  <a:pt x="16" y="639"/>
                </a:lnTo>
                <a:lnTo>
                  <a:pt x="16" y="637"/>
                </a:lnTo>
                <a:lnTo>
                  <a:pt x="17" y="637"/>
                </a:lnTo>
                <a:lnTo>
                  <a:pt x="17" y="637"/>
                </a:lnTo>
                <a:lnTo>
                  <a:pt x="17" y="634"/>
                </a:lnTo>
                <a:lnTo>
                  <a:pt x="16" y="634"/>
                </a:lnTo>
                <a:lnTo>
                  <a:pt x="14" y="633"/>
                </a:lnTo>
                <a:lnTo>
                  <a:pt x="14" y="632"/>
                </a:lnTo>
                <a:lnTo>
                  <a:pt x="16" y="632"/>
                </a:lnTo>
                <a:lnTo>
                  <a:pt x="16" y="632"/>
                </a:lnTo>
                <a:lnTo>
                  <a:pt x="14" y="629"/>
                </a:lnTo>
                <a:lnTo>
                  <a:pt x="14" y="628"/>
                </a:lnTo>
                <a:lnTo>
                  <a:pt x="14" y="628"/>
                </a:lnTo>
                <a:lnTo>
                  <a:pt x="14" y="626"/>
                </a:lnTo>
                <a:lnTo>
                  <a:pt x="16" y="624"/>
                </a:lnTo>
                <a:lnTo>
                  <a:pt x="16" y="624"/>
                </a:lnTo>
                <a:lnTo>
                  <a:pt x="14" y="623"/>
                </a:lnTo>
                <a:lnTo>
                  <a:pt x="13" y="621"/>
                </a:lnTo>
                <a:lnTo>
                  <a:pt x="13" y="621"/>
                </a:lnTo>
                <a:lnTo>
                  <a:pt x="13" y="617"/>
                </a:lnTo>
                <a:lnTo>
                  <a:pt x="13" y="617"/>
                </a:lnTo>
                <a:lnTo>
                  <a:pt x="13" y="618"/>
                </a:lnTo>
                <a:lnTo>
                  <a:pt x="13" y="619"/>
                </a:lnTo>
                <a:lnTo>
                  <a:pt x="13" y="619"/>
                </a:lnTo>
                <a:lnTo>
                  <a:pt x="12" y="617"/>
                </a:lnTo>
                <a:lnTo>
                  <a:pt x="12" y="613"/>
                </a:lnTo>
                <a:lnTo>
                  <a:pt x="12" y="613"/>
                </a:lnTo>
                <a:lnTo>
                  <a:pt x="12" y="606"/>
                </a:lnTo>
                <a:lnTo>
                  <a:pt x="12" y="606"/>
                </a:lnTo>
                <a:lnTo>
                  <a:pt x="14" y="603"/>
                </a:lnTo>
                <a:lnTo>
                  <a:pt x="18" y="601"/>
                </a:lnTo>
                <a:lnTo>
                  <a:pt x="18" y="601"/>
                </a:lnTo>
                <a:lnTo>
                  <a:pt x="17" y="599"/>
                </a:lnTo>
                <a:lnTo>
                  <a:pt x="17" y="599"/>
                </a:lnTo>
                <a:lnTo>
                  <a:pt x="17" y="598"/>
                </a:lnTo>
                <a:lnTo>
                  <a:pt x="17" y="597"/>
                </a:lnTo>
                <a:lnTo>
                  <a:pt x="17" y="597"/>
                </a:lnTo>
                <a:lnTo>
                  <a:pt x="16" y="598"/>
                </a:lnTo>
                <a:lnTo>
                  <a:pt x="14" y="597"/>
                </a:lnTo>
                <a:lnTo>
                  <a:pt x="13" y="597"/>
                </a:lnTo>
                <a:lnTo>
                  <a:pt x="13" y="598"/>
                </a:lnTo>
                <a:lnTo>
                  <a:pt x="13" y="598"/>
                </a:lnTo>
                <a:lnTo>
                  <a:pt x="12" y="597"/>
                </a:lnTo>
                <a:lnTo>
                  <a:pt x="12" y="594"/>
                </a:lnTo>
                <a:lnTo>
                  <a:pt x="12" y="594"/>
                </a:lnTo>
                <a:lnTo>
                  <a:pt x="10" y="594"/>
                </a:lnTo>
                <a:lnTo>
                  <a:pt x="10" y="594"/>
                </a:lnTo>
                <a:lnTo>
                  <a:pt x="10" y="588"/>
                </a:lnTo>
                <a:lnTo>
                  <a:pt x="11" y="581"/>
                </a:lnTo>
                <a:lnTo>
                  <a:pt x="12" y="569"/>
                </a:lnTo>
                <a:lnTo>
                  <a:pt x="12" y="569"/>
                </a:lnTo>
                <a:lnTo>
                  <a:pt x="12" y="569"/>
                </a:lnTo>
                <a:lnTo>
                  <a:pt x="13" y="572"/>
                </a:lnTo>
                <a:lnTo>
                  <a:pt x="12" y="576"/>
                </a:lnTo>
                <a:lnTo>
                  <a:pt x="12" y="576"/>
                </a:lnTo>
                <a:lnTo>
                  <a:pt x="12" y="579"/>
                </a:lnTo>
                <a:lnTo>
                  <a:pt x="12" y="582"/>
                </a:lnTo>
                <a:lnTo>
                  <a:pt x="12" y="582"/>
                </a:lnTo>
                <a:lnTo>
                  <a:pt x="13" y="579"/>
                </a:lnTo>
                <a:lnTo>
                  <a:pt x="14" y="578"/>
                </a:lnTo>
                <a:lnTo>
                  <a:pt x="14" y="578"/>
                </a:lnTo>
                <a:lnTo>
                  <a:pt x="14" y="577"/>
                </a:lnTo>
                <a:lnTo>
                  <a:pt x="14" y="576"/>
                </a:lnTo>
                <a:lnTo>
                  <a:pt x="13" y="576"/>
                </a:lnTo>
                <a:lnTo>
                  <a:pt x="13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1"/>
                </a:lnTo>
                <a:lnTo>
                  <a:pt x="17" y="568"/>
                </a:lnTo>
                <a:lnTo>
                  <a:pt x="17" y="568"/>
                </a:lnTo>
                <a:lnTo>
                  <a:pt x="16" y="568"/>
                </a:lnTo>
                <a:lnTo>
                  <a:pt x="16" y="567"/>
                </a:lnTo>
                <a:lnTo>
                  <a:pt x="16" y="563"/>
                </a:lnTo>
                <a:lnTo>
                  <a:pt x="16" y="563"/>
                </a:lnTo>
                <a:lnTo>
                  <a:pt x="17" y="562"/>
                </a:lnTo>
                <a:lnTo>
                  <a:pt x="18" y="562"/>
                </a:lnTo>
                <a:lnTo>
                  <a:pt x="18" y="562"/>
                </a:lnTo>
                <a:lnTo>
                  <a:pt x="18" y="561"/>
                </a:lnTo>
                <a:lnTo>
                  <a:pt x="17" y="561"/>
                </a:lnTo>
                <a:lnTo>
                  <a:pt x="17" y="561"/>
                </a:lnTo>
                <a:lnTo>
                  <a:pt x="16" y="561"/>
                </a:lnTo>
                <a:lnTo>
                  <a:pt x="16" y="561"/>
                </a:lnTo>
                <a:lnTo>
                  <a:pt x="17" y="558"/>
                </a:lnTo>
                <a:lnTo>
                  <a:pt x="16" y="557"/>
                </a:lnTo>
                <a:lnTo>
                  <a:pt x="14" y="557"/>
                </a:lnTo>
                <a:lnTo>
                  <a:pt x="14" y="557"/>
                </a:lnTo>
                <a:lnTo>
                  <a:pt x="16" y="551"/>
                </a:lnTo>
                <a:lnTo>
                  <a:pt x="17" y="546"/>
                </a:lnTo>
                <a:lnTo>
                  <a:pt x="17" y="546"/>
                </a:lnTo>
                <a:lnTo>
                  <a:pt x="17" y="547"/>
                </a:lnTo>
                <a:lnTo>
                  <a:pt x="17" y="549"/>
                </a:lnTo>
                <a:lnTo>
                  <a:pt x="16" y="554"/>
                </a:lnTo>
                <a:lnTo>
                  <a:pt x="16" y="554"/>
                </a:lnTo>
                <a:lnTo>
                  <a:pt x="17" y="556"/>
                </a:lnTo>
                <a:lnTo>
                  <a:pt x="19" y="557"/>
                </a:lnTo>
                <a:lnTo>
                  <a:pt x="19" y="557"/>
                </a:lnTo>
                <a:lnTo>
                  <a:pt x="19" y="556"/>
                </a:lnTo>
                <a:lnTo>
                  <a:pt x="17" y="554"/>
                </a:lnTo>
                <a:lnTo>
                  <a:pt x="17" y="554"/>
                </a:lnTo>
                <a:lnTo>
                  <a:pt x="18" y="553"/>
                </a:lnTo>
                <a:lnTo>
                  <a:pt x="18" y="552"/>
                </a:lnTo>
                <a:lnTo>
                  <a:pt x="18" y="547"/>
                </a:lnTo>
                <a:lnTo>
                  <a:pt x="18" y="547"/>
                </a:lnTo>
                <a:lnTo>
                  <a:pt x="19" y="548"/>
                </a:lnTo>
                <a:lnTo>
                  <a:pt x="19" y="548"/>
                </a:lnTo>
                <a:lnTo>
                  <a:pt x="19" y="548"/>
                </a:lnTo>
                <a:lnTo>
                  <a:pt x="19" y="533"/>
                </a:lnTo>
                <a:lnTo>
                  <a:pt x="19" y="533"/>
                </a:lnTo>
                <a:lnTo>
                  <a:pt x="21" y="532"/>
                </a:lnTo>
                <a:lnTo>
                  <a:pt x="21" y="533"/>
                </a:lnTo>
                <a:lnTo>
                  <a:pt x="22" y="533"/>
                </a:lnTo>
                <a:lnTo>
                  <a:pt x="22" y="532"/>
                </a:lnTo>
                <a:lnTo>
                  <a:pt x="22" y="532"/>
                </a:lnTo>
                <a:lnTo>
                  <a:pt x="22" y="532"/>
                </a:lnTo>
                <a:lnTo>
                  <a:pt x="21" y="532"/>
                </a:lnTo>
                <a:lnTo>
                  <a:pt x="21" y="532"/>
                </a:lnTo>
                <a:lnTo>
                  <a:pt x="21" y="529"/>
                </a:lnTo>
                <a:lnTo>
                  <a:pt x="21" y="529"/>
                </a:lnTo>
                <a:lnTo>
                  <a:pt x="21" y="529"/>
                </a:lnTo>
                <a:lnTo>
                  <a:pt x="22" y="531"/>
                </a:lnTo>
                <a:lnTo>
                  <a:pt x="23" y="532"/>
                </a:lnTo>
                <a:lnTo>
                  <a:pt x="23" y="532"/>
                </a:lnTo>
                <a:lnTo>
                  <a:pt x="24" y="532"/>
                </a:lnTo>
                <a:lnTo>
                  <a:pt x="24" y="531"/>
                </a:lnTo>
                <a:lnTo>
                  <a:pt x="23" y="529"/>
                </a:lnTo>
                <a:lnTo>
                  <a:pt x="22" y="529"/>
                </a:lnTo>
                <a:lnTo>
                  <a:pt x="22" y="529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2" y="508"/>
                </a:lnTo>
                <a:lnTo>
                  <a:pt x="22" y="497"/>
                </a:lnTo>
                <a:lnTo>
                  <a:pt x="22" y="488"/>
                </a:lnTo>
                <a:lnTo>
                  <a:pt x="22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8"/>
                </a:lnTo>
                <a:lnTo>
                  <a:pt x="21" y="482"/>
                </a:lnTo>
                <a:lnTo>
                  <a:pt x="21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79"/>
                </a:lnTo>
                <a:lnTo>
                  <a:pt x="23" y="479"/>
                </a:lnTo>
                <a:lnTo>
                  <a:pt x="23" y="479"/>
                </a:lnTo>
                <a:lnTo>
                  <a:pt x="23" y="478"/>
                </a:lnTo>
                <a:lnTo>
                  <a:pt x="24" y="479"/>
                </a:lnTo>
                <a:lnTo>
                  <a:pt x="24" y="482"/>
                </a:lnTo>
                <a:lnTo>
                  <a:pt x="24" y="482"/>
                </a:lnTo>
                <a:lnTo>
                  <a:pt x="27" y="476"/>
                </a:lnTo>
                <a:lnTo>
                  <a:pt x="27" y="476"/>
                </a:lnTo>
                <a:lnTo>
                  <a:pt x="24" y="473"/>
                </a:lnTo>
                <a:lnTo>
                  <a:pt x="22" y="471"/>
                </a:lnTo>
                <a:lnTo>
                  <a:pt x="22" y="471"/>
                </a:lnTo>
                <a:lnTo>
                  <a:pt x="22" y="468"/>
                </a:lnTo>
                <a:lnTo>
                  <a:pt x="24" y="468"/>
                </a:lnTo>
                <a:lnTo>
                  <a:pt x="24" y="468"/>
                </a:lnTo>
                <a:lnTo>
                  <a:pt x="23" y="465"/>
                </a:lnTo>
                <a:lnTo>
                  <a:pt x="23" y="463"/>
                </a:lnTo>
                <a:lnTo>
                  <a:pt x="24" y="455"/>
                </a:lnTo>
                <a:lnTo>
                  <a:pt x="24" y="455"/>
                </a:lnTo>
                <a:lnTo>
                  <a:pt x="25" y="454"/>
                </a:lnTo>
                <a:lnTo>
                  <a:pt x="25" y="454"/>
                </a:lnTo>
                <a:lnTo>
                  <a:pt x="25" y="454"/>
                </a:lnTo>
                <a:lnTo>
                  <a:pt x="24" y="453"/>
                </a:lnTo>
                <a:lnTo>
                  <a:pt x="24" y="453"/>
                </a:lnTo>
                <a:lnTo>
                  <a:pt x="24" y="449"/>
                </a:lnTo>
                <a:lnTo>
                  <a:pt x="24" y="444"/>
                </a:lnTo>
                <a:lnTo>
                  <a:pt x="24" y="444"/>
                </a:lnTo>
                <a:lnTo>
                  <a:pt x="25" y="437"/>
                </a:lnTo>
                <a:lnTo>
                  <a:pt x="27" y="429"/>
                </a:lnTo>
                <a:lnTo>
                  <a:pt x="27" y="429"/>
                </a:lnTo>
                <a:lnTo>
                  <a:pt x="27" y="425"/>
                </a:lnTo>
                <a:lnTo>
                  <a:pt x="27" y="424"/>
                </a:lnTo>
                <a:lnTo>
                  <a:pt x="27" y="423"/>
                </a:lnTo>
                <a:lnTo>
                  <a:pt x="27" y="423"/>
                </a:lnTo>
                <a:lnTo>
                  <a:pt x="25" y="422"/>
                </a:lnTo>
                <a:lnTo>
                  <a:pt x="25" y="422"/>
                </a:lnTo>
                <a:lnTo>
                  <a:pt x="27" y="420"/>
                </a:lnTo>
                <a:lnTo>
                  <a:pt x="28" y="419"/>
                </a:lnTo>
                <a:lnTo>
                  <a:pt x="28" y="419"/>
                </a:lnTo>
                <a:lnTo>
                  <a:pt x="27" y="415"/>
                </a:lnTo>
                <a:lnTo>
                  <a:pt x="27" y="410"/>
                </a:lnTo>
                <a:lnTo>
                  <a:pt x="28" y="400"/>
                </a:lnTo>
                <a:lnTo>
                  <a:pt x="28" y="400"/>
                </a:lnTo>
                <a:lnTo>
                  <a:pt x="28" y="399"/>
                </a:lnTo>
                <a:lnTo>
                  <a:pt x="29" y="400"/>
                </a:lnTo>
                <a:lnTo>
                  <a:pt x="29" y="400"/>
                </a:lnTo>
                <a:lnTo>
                  <a:pt x="30" y="400"/>
                </a:lnTo>
                <a:lnTo>
                  <a:pt x="30" y="400"/>
                </a:lnTo>
                <a:lnTo>
                  <a:pt x="30" y="399"/>
                </a:lnTo>
                <a:lnTo>
                  <a:pt x="29" y="398"/>
                </a:lnTo>
                <a:lnTo>
                  <a:pt x="28" y="397"/>
                </a:lnTo>
                <a:lnTo>
                  <a:pt x="28" y="394"/>
                </a:lnTo>
                <a:lnTo>
                  <a:pt x="28" y="394"/>
                </a:lnTo>
                <a:lnTo>
                  <a:pt x="29" y="395"/>
                </a:lnTo>
                <a:lnTo>
                  <a:pt x="31" y="395"/>
                </a:lnTo>
                <a:lnTo>
                  <a:pt x="31" y="395"/>
                </a:lnTo>
                <a:lnTo>
                  <a:pt x="31" y="394"/>
                </a:lnTo>
                <a:lnTo>
                  <a:pt x="30" y="394"/>
                </a:lnTo>
                <a:lnTo>
                  <a:pt x="30" y="393"/>
                </a:lnTo>
                <a:lnTo>
                  <a:pt x="30" y="392"/>
                </a:lnTo>
                <a:lnTo>
                  <a:pt x="30" y="392"/>
                </a:lnTo>
                <a:lnTo>
                  <a:pt x="31" y="393"/>
                </a:lnTo>
                <a:lnTo>
                  <a:pt x="31" y="394"/>
                </a:lnTo>
                <a:lnTo>
                  <a:pt x="33" y="395"/>
                </a:lnTo>
                <a:lnTo>
                  <a:pt x="33" y="395"/>
                </a:lnTo>
                <a:lnTo>
                  <a:pt x="33" y="394"/>
                </a:lnTo>
                <a:lnTo>
                  <a:pt x="31" y="393"/>
                </a:lnTo>
                <a:lnTo>
                  <a:pt x="31" y="390"/>
                </a:lnTo>
                <a:lnTo>
                  <a:pt x="31" y="389"/>
                </a:lnTo>
                <a:lnTo>
                  <a:pt x="31" y="389"/>
                </a:lnTo>
                <a:lnTo>
                  <a:pt x="33" y="389"/>
                </a:lnTo>
                <a:lnTo>
                  <a:pt x="33" y="392"/>
                </a:lnTo>
                <a:lnTo>
                  <a:pt x="33" y="392"/>
                </a:lnTo>
                <a:lnTo>
                  <a:pt x="34" y="390"/>
                </a:lnTo>
                <a:lnTo>
                  <a:pt x="33" y="389"/>
                </a:lnTo>
                <a:lnTo>
                  <a:pt x="33" y="389"/>
                </a:lnTo>
                <a:lnTo>
                  <a:pt x="33" y="388"/>
                </a:lnTo>
                <a:lnTo>
                  <a:pt x="33" y="388"/>
                </a:lnTo>
                <a:lnTo>
                  <a:pt x="33" y="387"/>
                </a:lnTo>
                <a:lnTo>
                  <a:pt x="33" y="387"/>
                </a:lnTo>
                <a:lnTo>
                  <a:pt x="34" y="384"/>
                </a:lnTo>
                <a:lnTo>
                  <a:pt x="34" y="384"/>
                </a:lnTo>
                <a:lnTo>
                  <a:pt x="31" y="382"/>
                </a:lnTo>
                <a:lnTo>
                  <a:pt x="30" y="380"/>
                </a:lnTo>
                <a:lnTo>
                  <a:pt x="30" y="379"/>
                </a:lnTo>
                <a:lnTo>
                  <a:pt x="30" y="379"/>
                </a:lnTo>
                <a:lnTo>
                  <a:pt x="34" y="380"/>
                </a:lnTo>
                <a:lnTo>
                  <a:pt x="34" y="380"/>
                </a:lnTo>
                <a:lnTo>
                  <a:pt x="33" y="383"/>
                </a:lnTo>
                <a:lnTo>
                  <a:pt x="33" y="383"/>
                </a:lnTo>
                <a:lnTo>
                  <a:pt x="34" y="383"/>
                </a:lnTo>
                <a:lnTo>
                  <a:pt x="35" y="382"/>
                </a:lnTo>
                <a:lnTo>
                  <a:pt x="34" y="378"/>
                </a:lnTo>
                <a:lnTo>
                  <a:pt x="34" y="378"/>
                </a:lnTo>
                <a:lnTo>
                  <a:pt x="36" y="379"/>
                </a:lnTo>
                <a:lnTo>
                  <a:pt x="37" y="379"/>
                </a:lnTo>
                <a:lnTo>
                  <a:pt x="37" y="379"/>
                </a:lnTo>
                <a:lnTo>
                  <a:pt x="35" y="377"/>
                </a:lnTo>
                <a:lnTo>
                  <a:pt x="35" y="377"/>
                </a:lnTo>
                <a:lnTo>
                  <a:pt x="35" y="375"/>
                </a:lnTo>
                <a:lnTo>
                  <a:pt x="36" y="375"/>
                </a:lnTo>
                <a:lnTo>
                  <a:pt x="37" y="374"/>
                </a:lnTo>
                <a:lnTo>
                  <a:pt x="37" y="374"/>
                </a:lnTo>
                <a:lnTo>
                  <a:pt x="39" y="380"/>
                </a:lnTo>
                <a:lnTo>
                  <a:pt x="39" y="383"/>
                </a:lnTo>
                <a:lnTo>
                  <a:pt x="37" y="385"/>
                </a:lnTo>
                <a:lnTo>
                  <a:pt x="37" y="385"/>
                </a:lnTo>
                <a:lnTo>
                  <a:pt x="37" y="387"/>
                </a:lnTo>
                <a:lnTo>
                  <a:pt x="37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87"/>
                </a:lnTo>
                <a:lnTo>
                  <a:pt x="39" y="390"/>
                </a:lnTo>
                <a:lnTo>
                  <a:pt x="37" y="394"/>
                </a:lnTo>
                <a:lnTo>
                  <a:pt x="37" y="394"/>
                </a:lnTo>
                <a:lnTo>
                  <a:pt x="39" y="394"/>
                </a:lnTo>
                <a:lnTo>
                  <a:pt x="39" y="395"/>
                </a:lnTo>
                <a:lnTo>
                  <a:pt x="39" y="395"/>
                </a:lnTo>
                <a:lnTo>
                  <a:pt x="39" y="399"/>
                </a:lnTo>
                <a:lnTo>
                  <a:pt x="39" y="402"/>
                </a:lnTo>
                <a:lnTo>
                  <a:pt x="40" y="403"/>
                </a:lnTo>
                <a:lnTo>
                  <a:pt x="40" y="403"/>
                </a:lnTo>
                <a:lnTo>
                  <a:pt x="39" y="405"/>
                </a:lnTo>
                <a:lnTo>
                  <a:pt x="39" y="408"/>
                </a:lnTo>
                <a:lnTo>
                  <a:pt x="40" y="414"/>
                </a:lnTo>
                <a:lnTo>
                  <a:pt x="40" y="414"/>
                </a:lnTo>
                <a:lnTo>
                  <a:pt x="39" y="415"/>
                </a:lnTo>
                <a:lnTo>
                  <a:pt x="39" y="419"/>
                </a:lnTo>
                <a:lnTo>
                  <a:pt x="39" y="419"/>
                </a:lnTo>
                <a:lnTo>
                  <a:pt x="40" y="419"/>
                </a:lnTo>
                <a:lnTo>
                  <a:pt x="40" y="418"/>
                </a:lnTo>
                <a:lnTo>
                  <a:pt x="41" y="415"/>
                </a:lnTo>
                <a:lnTo>
                  <a:pt x="41" y="415"/>
                </a:lnTo>
                <a:lnTo>
                  <a:pt x="42" y="415"/>
                </a:lnTo>
                <a:lnTo>
                  <a:pt x="42" y="417"/>
                </a:lnTo>
                <a:lnTo>
                  <a:pt x="41" y="418"/>
                </a:lnTo>
                <a:lnTo>
                  <a:pt x="41" y="418"/>
                </a:lnTo>
                <a:lnTo>
                  <a:pt x="41" y="419"/>
                </a:lnTo>
                <a:lnTo>
                  <a:pt x="42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7"/>
                </a:lnTo>
                <a:lnTo>
                  <a:pt x="43" y="415"/>
                </a:lnTo>
                <a:lnTo>
                  <a:pt x="41" y="413"/>
                </a:lnTo>
                <a:lnTo>
                  <a:pt x="41" y="413"/>
                </a:lnTo>
                <a:lnTo>
                  <a:pt x="41" y="403"/>
                </a:lnTo>
                <a:lnTo>
                  <a:pt x="42" y="395"/>
                </a:lnTo>
                <a:lnTo>
                  <a:pt x="42" y="395"/>
                </a:lnTo>
                <a:lnTo>
                  <a:pt x="43" y="397"/>
                </a:lnTo>
                <a:lnTo>
                  <a:pt x="45" y="397"/>
                </a:lnTo>
                <a:lnTo>
                  <a:pt x="46" y="398"/>
                </a:lnTo>
                <a:lnTo>
                  <a:pt x="46" y="398"/>
                </a:lnTo>
                <a:lnTo>
                  <a:pt x="46" y="398"/>
                </a:lnTo>
                <a:lnTo>
                  <a:pt x="46" y="397"/>
                </a:lnTo>
                <a:lnTo>
                  <a:pt x="46" y="395"/>
                </a:lnTo>
                <a:lnTo>
                  <a:pt x="47" y="394"/>
                </a:lnTo>
                <a:lnTo>
                  <a:pt x="47" y="394"/>
                </a:lnTo>
                <a:lnTo>
                  <a:pt x="46" y="394"/>
                </a:lnTo>
                <a:lnTo>
                  <a:pt x="45" y="395"/>
                </a:lnTo>
                <a:lnTo>
                  <a:pt x="45" y="395"/>
                </a:lnTo>
                <a:lnTo>
                  <a:pt x="43" y="395"/>
                </a:lnTo>
                <a:lnTo>
                  <a:pt x="43" y="394"/>
                </a:lnTo>
                <a:lnTo>
                  <a:pt x="43" y="390"/>
                </a:lnTo>
                <a:lnTo>
                  <a:pt x="43" y="390"/>
                </a:lnTo>
                <a:lnTo>
                  <a:pt x="45" y="390"/>
                </a:lnTo>
                <a:lnTo>
                  <a:pt x="46" y="390"/>
                </a:lnTo>
                <a:lnTo>
                  <a:pt x="46" y="390"/>
                </a:lnTo>
                <a:lnTo>
                  <a:pt x="46" y="389"/>
                </a:lnTo>
                <a:lnTo>
                  <a:pt x="45" y="389"/>
                </a:lnTo>
                <a:lnTo>
                  <a:pt x="45" y="388"/>
                </a:lnTo>
                <a:lnTo>
                  <a:pt x="45" y="387"/>
                </a:lnTo>
                <a:lnTo>
                  <a:pt x="45" y="387"/>
                </a:lnTo>
                <a:lnTo>
                  <a:pt x="46" y="388"/>
                </a:lnTo>
                <a:lnTo>
                  <a:pt x="47" y="387"/>
                </a:lnTo>
                <a:lnTo>
                  <a:pt x="47" y="387"/>
                </a:lnTo>
                <a:lnTo>
                  <a:pt x="47" y="387"/>
                </a:lnTo>
                <a:lnTo>
                  <a:pt x="46" y="387"/>
                </a:lnTo>
                <a:lnTo>
                  <a:pt x="46" y="387"/>
                </a:lnTo>
                <a:lnTo>
                  <a:pt x="46" y="387"/>
                </a:lnTo>
                <a:lnTo>
                  <a:pt x="45" y="385"/>
                </a:lnTo>
                <a:lnTo>
                  <a:pt x="45" y="385"/>
                </a:lnTo>
                <a:lnTo>
                  <a:pt x="46" y="384"/>
                </a:lnTo>
                <a:lnTo>
                  <a:pt x="47" y="383"/>
                </a:lnTo>
                <a:lnTo>
                  <a:pt x="48" y="384"/>
                </a:lnTo>
                <a:lnTo>
                  <a:pt x="48" y="384"/>
                </a:lnTo>
                <a:lnTo>
                  <a:pt x="48" y="382"/>
                </a:lnTo>
                <a:lnTo>
                  <a:pt x="47" y="380"/>
                </a:lnTo>
                <a:lnTo>
                  <a:pt x="47" y="378"/>
                </a:lnTo>
                <a:lnTo>
                  <a:pt x="47" y="378"/>
                </a:lnTo>
                <a:lnTo>
                  <a:pt x="48" y="377"/>
                </a:lnTo>
                <a:lnTo>
                  <a:pt x="48" y="377"/>
                </a:lnTo>
                <a:lnTo>
                  <a:pt x="50" y="375"/>
                </a:lnTo>
                <a:lnTo>
                  <a:pt x="50" y="374"/>
                </a:lnTo>
                <a:lnTo>
                  <a:pt x="50" y="374"/>
                </a:lnTo>
                <a:lnTo>
                  <a:pt x="48" y="372"/>
                </a:lnTo>
                <a:lnTo>
                  <a:pt x="48" y="372"/>
                </a:lnTo>
                <a:lnTo>
                  <a:pt x="46" y="372"/>
                </a:lnTo>
                <a:lnTo>
                  <a:pt x="46" y="372"/>
                </a:lnTo>
                <a:lnTo>
                  <a:pt x="46" y="368"/>
                </a:lnTo>
                <a:lnTo>
                  <a:pt x="45" y="367"/>
                </a:lnTo>
                <a:lnTo>
                  <a:pt x="43" y="367"/>
                </a:lnTo>
                <a:lnTo>
                  <a:pt x="43" y="367"/>
                </a:lnTo>
                <a:lnTo>
                  <a:pt x="43" y="365"/>
                </a:lnTo>
                <a:lnTo>
                  <a:pt x="45" y="364"/>
                </a:lnTo>
                <a:lnTo>
                  <a:pt x="45" y="364"/>
                </a:lnTo>
                <a:lnTo>
                  <a:pt x="46" y="364"/>
                </a:lnTo>
                <a:lnTo>
                  <a:pt x="46" y="365"/>
                </a:lnTo>
                <a:lnTo>
                  <a:pt x="46" y="365"/>
                </a:lnTo>
                <a:lnTo>
                  <a:pt x="47" y="365"/>
                </a:lnTo>
                <a:lnTo>
                  <a:pt x="48" y="363"/>
                </a:lnTo>
                <a:lnTo>
                  <a:pt x="48" y="363"/>
                </a:lnTo>
                <a:lnTo>
                  <a:pt x="47" y="362"/>
                </a:lnTo>
                <a:lnTo>
                  <a:pt x="48" y="359"/>
                </a:lnTo>
                <a:lnTo>
                  <a:pt x="48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60"/>
                </a:lnTo>
                <a:lnTo>
                  <a:pt x="51" y="359"/>
                </a:lnTo>
                <a:lnTo>
                  <a:pt x="50" y="359"/>
                </a:lnTo>
                <a:lnTo>
                  <a:pt x="50" y="359"/>
                </a:lnTo>
                <a:lnTo>
                  <a:pt x="50" y="357"/>
                </a:lnTo>
                <a:lnTo>
                  <a:pt x="50" y="354"/>
                </a:lnTo>
                <a:lnTo>
                  <a:pt x="50" y="354"/>
                </a:lnTo>
                <a:lnTo>
                  <a:pt x="46" y="354"/>
                </a:lnTo>
                <a:lnTo>
                  <a:pt x="46" y="354"/>
                </a:lnTo>
                <a:lnTo>
                  <a:pt x="47" y="355"/>
                </a:lnTo>
                <a:lnTo>
                  <a:pt x="47" y="358"/>
                </a:lnTo>
                <a:lnTo>
                  <a:pt x="47" y="358"/>
                </a:lnTo>
                <a:lnTo>
                  <a:pt x="45" y="359"/>
                </a:lnTo>
                <a:lnTo>
                  <a:pt x="45" y="360"/>
                </a:lnTo>
                <a:lnTo>
                  <a:pt x="43" y="360"/>
                </a:lnTo>
                <a:lnTo>
                  <a:pt x="42" y="362"/>
                </a:lnTo>
                <a:lnTo>
                  <a:pt x="42" y="362"/>
                </a:lnTo>
                <a:lnTo>
                  <a:pt x="42" y="348"/>
                </a:lnTo>
                <a:lnTo>
                  <a:pt x="42" y="342"/>
                </a:lnTo>
                <a:lnTo>
                  <a:pt x="43" y="337"/>
                </a:lnTo>
                <a:lnTo>
                  <a:pt x="43" y="337"/>
                </a:lnTo>
                <a:lnTo>
                  <a:pt x="45" y="337"/>
                </a:lnTo>
                <a:lnTo>
                  <a:pt x="45" y="337"/>
                </a:lnTo>
                <a:lnTo>
                  <a:pt x="43" y="339"/>
                </a:lnTo>
                <a:lnTo>
                  <a:pt x="43" y="339"/>
                </a:lnTo>
                <a:lnTo>
                  <a:pt x="43" y="357"/>
                </a:lnTo>
                <a:lnTo>
                  <a:pt x="43" y="357"/>
                </a:lnTo>
                <a:lnTo>
                  <a:pt x="45" y="353"/>
                </a:lnTo>
                <a:lnTo>
                  <a:pt x="45" y="352"/>
                </a:lnTo>
                <a:lnTo>
                  <a:pt x="46" y="352"/>
                </a:lnTo>
                <a:lnTo>
                  <a:pt x="46" y="352"/>
                </a:lnTo>
                <a:lnTo>
                  <a:pt x="46" y="350"/>
                </a:lnTo>
                <a:lnTo>
                  <a:pt x="46" y="349"/>
                </a:lnTo>
                <a:lnTo>
                  <a:pt x="45" y="349"/>
                </a:lnTo>
                <a:lnTo>
                  <a:pt x="45" y="348"/>
                </a:lnTo>
                <a:lnTo>
                  <a:pt x="45" y="348"/>
                </a:lnTo>
                <a:lnTo>
                  <a:pt x="45" y="347"/>
                </a:lnTo>
                <a:lnTo>
                  <a:pt x="46" y="347"/>
                </a:lnTo>
                <a:lnTo>
                  <a:pt x="46" y="347"/>
                </a:lnTo>
                <a:lnTo>
                  <a:pt x="46" y="345"/>
                </a:lnTo>
                <a:lnTo>
                  <a:pt x="46" y="345"/>
                </a:lnTo>
                <a:lnTo>
                  <a:pt x="45" y="344"/>
                </a:lnTo>
                <a:lnTo>
                  <a:pt x="45" y="344"/>
                </a:lnTo>
                <a:lnTo>
                  <a:pt x="45" y="343"/>
                </a:lnTo>
                <a:lnTo>
                  <a:pt x="45" y="343"/>
                </a:lnTo>
                <a:lnTo>
                  <a:pt x="45" y="342"/>
                </a:lnTo>
                <a:lnTo>
                  <a:pt x="45" y="342"/>
                </a:lnTo>
                <a:lnTo>
                  <a:pt x="45" y="338"/>
                </a:lnTo>
                <a:lnTo>
                  <a:pt x="45" y="334"/>
                </a:lnTo>
                <a:lnTo>
                  <a:pt x="45" y="334"/>
                </a:lnTo>
                <a:lnTo>
                  <a:pt x="45" y="333"/>
                </a:lnTo>
                <a:lnTo>
                  <a:pt x="46" y="333"/>
                </a:lnTo>
                <a:lnTo>
                  <a:pt x="46" y="333"/>
                </a:lnTo>
                <a:lnTo>
                  <a:pt x="46" y="333"/>
                </a:lnTo>
                <a:lnTo>
                  <a:pt x="45" y="333"/>
                </a:lnTo>
                <a:lnTo>
                  <a:pt x="43" y="333"/>
                </a:lnTo>
                <a:lnTo>
                  <a:pt x="43" y="333"/>
                </a:lnTo>
                <a:lnTo>
                  <a:pt x="45" y="332"/>
                </a:lnTo>
                <a:lnTo>
                  <a:pt x="46" y="330"/>
                </a:lnTo>
                <a:lnTo>
                  <a:pt x="46" y="330"/>
                </a:lnTo>
                <a:lnTo>
                  <a:pt x="45" y="330"/>
                </a:lnTo>
                <a:lnTo>
                  <a:pt x="45" y="330"/>
                </a:lnTo>
                <a:lnTo>
                  <a:pt x="42" y="330"/>
                </a:lnTo>
                <a:lnTo>
                  <a:pt x="42" y="330"/>
                </a:lnTo>
                <a:lnTo>
                  <a:pt x="41" y="317"/>
                </a:lnTo>
                <a:lnTo>
                  <a:pt x="41" y="317"/>
                </a:lnTo>
                <a:lnTo>
                  <a:pt x="42" y="315"/>
                </a:lnTo>
                <a:lnTo>
                  <a:pt x="42" y="315"/>
                </a:lnTo>
                <a:lnTo>
                  <a:pt x="42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8"/>
                </a:lnTo>
                <a:lnTo>
                  <a:pt x="42" y="308"/>
                </a:lnTo>
                <a:lnTo>
                  <a:pt x="42" y="308"/>
                </a:lnTo>
                <a:lnTo>
                  <a:pt x="43" y="307"/>
                </a:lnTo>
                <a:lnTo>
                  <a:pt x="43" y="307"/>
                </a:lnTo>
                <a:lnTo>
                  <a:pt x="42" y="304"/>
                </a:lnTo>
                <a:lnTo>
                  <a:pt x="42" y="300"/>
                </a:lnTo>
                <a:lnTo>
                  <a:pt x="42" y="297"/>
                </a:lnTo>
                <a:lnTo>
                  <a:pt x="42" y="293"/>
                </a:lnTo>
                <a:lnTo>
                  <a:pt x="42" y="293"/>
                </a:lnTo>
                <a:lnTo>
                  <a:pt x="43" y="293"/>
                </a:lnTo>
                <a:lnTo>
                  <a:pt x="43" y="293"/>
                </a:lnTo>
                <a:lnTo>
                  <a:pt x="45" y="294"/>
                </a:lnTo>
                <a:lnTo>
                  <a:pt x="45" y="294"/>
                </a:lnTo>
                <a:lnTo>
                  <a:pt x="43" y="297"/>
                </a:lnTo>
                <a:lnTo>
                  <a:pt x="45" y="300"/>
                </a:lnTo>
                <a:lnTo>
                  <a:pt x="45" y="300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7" y="302"/>
                </a:lnTo>
                <a:lnTo>
                  <a:pt x="46" y="300"/>
                </a:lnTo>
                <a:lnTo>
                  <a:pt x="45" y="297"/>
                </a:lnTo>
                <a:lnTo>
                  <a:pt x="45" y="297"/>
                </a:lnTo>
                <a:lnTo>
                  <a:pt x="46" y="297"/>
                </a:lnTo>
                <a:lnTo>
                  <a:pt x="46" y="295"/>
                </a:lnTo>
                <a:lnTo>
                  <a:pt x="46" y="294"/>
                </a:lnTo>
                <a:lnTo>
                  <a:pt x="47" y="294"/>
                </a:lnTo>
                <a:lnTo>
                  <a:pt x="47" y="294"/>
                </a:lnTo>
                <a:lnTo>
                  <a:pt x="46" y="293"/>
                </a:lnTo>
                <a:lnTo>
                  <a:pt x="45" y="293"/>
                </a:lnTo>
                <a:lnTo>
                  <a:pt x="43" y="293"/>
                </a:lnTo>
                <a:lnTo>
                  <a:pt x="43" y="293"/>
                </a:lnTo>
                <a:lnTo>
                  <a:pt x="43" y="290"/>
                </a:lnTo>
                <a:lnTo>
                  <a:pt x="45" y="289"/>
                </a:lnTo>
                <a:lnTo>
                  <a:pt x="45" y="289"/>
                </a:lnTo>
                <a:lnTo>
                  <a:pt x="43" y="289"/>
                </a:lnTo>
                <a:lnTo>
                  <a:pt x="43" y="290"/>
                </a:lnTo>
                <a:lnTo>
                  <a:pt x="43" y="292"/>
                </a:lnTo>
                <a:lnTo>
                  <a:pt x="43" y="292"/>
                </a:lnTo>
                <a:lnTo>
                  <a:pt x="42" y="289"/>
                </a:lnTo>
                <a:lnTo>
                  <a:pt x="41" y="285"/>
                </a:lnTo>
                <a:lnTo>
                  <a:pt x="41" y="285"/>
                </a:lnTo>
                <a:lnTo>
                  <a:pt x="42" y="280"/>
                </a:lnTo>
                <a:lnTo>
                  <a:pt x="42" y="280"/>
                </a:lnTo>
                <a:lnTo>
                  <a:pt x="42" y="279"/>
                </a:lnTo>
                <a:lnTo>
                  <a:pt x="42" y="279"/>
                </a:lnTo>
                <a:lnTo>
                  <a:pt x="42" y="278"/>
                </a:lnTo>
                <a:lnTo>
                  <a:pt x="42" y="278"/>
                </a:lnTo>
                <a:lnTo>
                  <a:pt x="42" y="277"/>
                </a:lnTo>
                <a:lnTo>
                  <a:pt x="42" y="275"/>
                </a:lnTo>
                <a:lnTo>
                  <a:pt x="41" y="274"/>
                </a:lnTo>
                <a:lnTo>
                  <a:pt x="41" y="274"/>
                </a:lnTo>
                <a:lnTo>
                  <a:pt x="41" y="273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1" y="269"/>
                </a:lnTo>
                <a:lnTo>
                  <a:pt x="41" y="269"/>
                </a:lnTo>
                <a:lnTo>
                  <a:pt x="42" y="270"/>
                </a:lnTo>
                <a:lnTo>
                  <a:pt x="42" y="272"/>
                </a:lnTo>
                <a:lnTo>
                  <a:pt x="42" y="272"/>
                </a:lnTo>
                <a:lnTo>
                  <a:pt x="43" y="270"/>
                </a:lnTo>
                <a:lnTo>
                  <a:pt x="45" y="269"/>
                </a:lnTo>
                <a:lnTo>
                  <a:pt x="45" y="269"/>
                </a:lnTo>
                <a:lnTo>
                  <a:pt x="45" y="268"/>
                </a:lnTo>
                <a:lnTo>
                  <a:pt x="42" y="267"/>
                </a:lnTo>
                <a:lnTo>
                  <a:pt x="42" y="267"/>
                </a:lnTo>
                <a:lnTo>
                  <a:pt x="43" y="265"/>
                </a:lnTo>
                <a:lnTo>
                  <a:pt x="43" y="264"/>
                </a:lnTo>
                <a:lnTo>
                  <a:pt x="42" y="264"/>
                </a:lnTo>
                <a:lnTo>
                  <a:pt x="42" y="264"/>
                </a:lnTo>
                <a:lnTo>
                  <a:pt x="41" y="264"/>
                </a:lnTo>
                <a:lnTo>
                  <a:pt x="42" y="265"/>
                </a:lnTo>
                <a:lnTo>
                  <a:pt x="42" y="267"/>
                </a:lnTo>
                <a:lnTo>
                  <a:pt x="42" y="268"/>
                </a:lnTo>
                <a:lnTo>
                  <a:pt x="42" y="268"/>
                </a:lnTo>
                <a:lnTo>
                  <a:pt x="41" y="267"/>
                </a:lnTo>
                <a:lnTo>
                  <a:pt x="41" y="265"/>
                </a:lnTo>
                <a:lnTo>
                  <a:pt x="41" y="265"/>
                </a:lnTo>
                <a:lnTo>
                  <a:pt x="40" y="265"/>
                </a:lnTo>
                <a:lnTo>
                  <a:pt x="40" y="267"/>
                </a:lnTo>
                <a:lnTo>
                  <a:pt x="39" y="268"/>
                </a:lnTo>
                <a:lnTo>
                  <a:pt x="37" y="269"/>
                </a:lnTo>
                <a:lnTo>
                  <a:pt x="37" y="269"/>
                </a:lnTo>
                <a:lnTo>
                  <a:pt x="37" y="272"/>
                </a:lnTo>
                <a:lnTo>
                  <a:pt x="36" y="274"/>
                </a:lnTo>
                <a:lnTo>
                  <a:pt x="36" y="274"/>
                </a:lnTo>
                <a:lnTo>
                  <a:pt x="36" y="273"/>
                </a:lnTo>
                <a:lnTo>
                  <a:pt x="37" y="272"/>
                </a:lnTo>
                <a:lnTo>
                  <a:pt x="37" y="272"/>
                </a:lnTo>
                <a:lnTo>
                  <a:pt x="36" y="270"/>
                </a:lnTo>
                <a:lnTo>
                  <a:pt x="36" y="270"/>
                </a:lnTo>
                <a:lnTo>
                  <a:pt x="35" y="272"/>
                </a:lnTo>
                <a:lnTo>
                  <a:pt x="36" y="272"/>
                </a:lnTo>
                <a:lnTo>
                  <a:pt x="36" y="272"/>
                </a:lnTo>
                <a:lnTo>
                  <a:pt x="35" y="272"/>
                </a:lnTo>
                <a:lnTo>
                  <a:pt x="34" y="272"/>
                </a:lnTo>
                <a:lnTo>
                  <a:pt x="33" y="272"/>
                </a:lnTo>
                <a:lnTo>
                  <a:pt x="33" y="273"/>
                </a:lnTo>
                <a:lnTo>
                  <a:pt x="33" y="273"/>
                </a:lnTo>
                <a:lnTo>
                  <a:pt x="31" y="273"/>
                </a:lnTo>
                <a:lnTo>
                  <a:pt x="31" y="270"/>
                </a:lnTo>
                <a:lnTo>
                  <a:pt x="33" y="269"/>
                </a:lnTo>
                <a:lnTo>
                  <a:pt x="31" y="268"/>
                </a:lnTo>
                <a:lnTo>
                  <a:pt x="31" y="268"/>
                </a:lnTo>
                <a:lnTo>
                  <a:pt x="30" y="272"/>
                </a:lnTo>
                <a:lnTo>
                  <a:pt x="29" y="274"/>
                </a:lnTo>
                <a:lnTo>
                  <a:pt x="29" y="274"/>
                </a:lnTo>
                <a:lnTo>
                  <a:pt x="29" y="275"/>
                </a:lnTo>
                <a:lnTo>
                  <a:pt x="30" y="275"/>
                </a:lnTo>
                <a:lnTo>
                  <a:pt x="31" y="274"/>
                </a:lnTo>
                <a:lnTo>
                  <a:pt x="31" y="274"/>
                </a:lnTo>
                <a:lnTo>
                  <a:pt x="31" y="274"/>
                </a:lnTo>
                <a:lnTo>
                  <a:pt x="30" y="277"/>
                </a:lnTo>
                <a:lnTo>
                  <a:pt x="29" y="277"/>
                </a:lnTo>
                <a:lnTo>
                  <a:pt x="29" y="277"/>
                </a:lnTo>
                <a:lnTo>
                  <a:pt x="29" y="279"/>
                </a:lnTo>
                <a:lnTo>
                  <a:pt x="28" y="280"/>
                </a:lnTo>
                <a:lnTo>
                  <a:pt x="28" y="280"/>
                </a:lnTo>
                <a:lnTo>
                  <a:pt x="27" y="279"/>
                </a:lnTo>
                <a:lnTo>
                  <a:pt x="27" y="277"/>
                </a:lnTo>
                <a:lnTo>
                  <a:pt x="27" y="273"/>
                </a:lnTo>
                <a:lnTo>
                  <a:pt x="27" y="270"/>
                </a:lnTo>
                <a:lnTo>
                  <a:pt x="27" y="270"/>
                </a:lnTo>
                <a:lnTo>
                  <a:pt x="28" y="272"/>
                </a:lnTo>
                <a:lnTo>
                  <a:pt x="29" y="272"/>
                </a:lnTo>
                <a:lnTo>
                  <a:pt x="29" y="272"/>
                </a:lnTo>
                <a:lnTo>
                  <a:pt x="29" y="270"/>
                </a:lnTo>
                <a:lnTo>
                  <a:pt x="28" y="270"/>
                </a:lnTo>
                <a:lnTo>
                  <a:pt x="28" y="269"/>
                </a:lnTo>
                <a:lnTo>
                  <a:pt x="28" y="268"/>
                </a:lnTo>
                <a:lnTo>
                  <a:pt x="28" y="268"/>
                </a:lnTo>
                <a:lnTo>
                  <a:pt x="27" y="269"/>
                </a:lnTo>
                <a:lnTo>
                  <a:pt x="27" y="269"/>
                </a:lnTo>
                <a:lnTo>
                  <a:pt x="24" y="265"/>
                </a:lnTo>
                <a:lnTo>
                  <a:pt x="23" y="264"/>
                </a:lnTo>
                <a:lnTo>
                  <a:pt x="22" y="264"/>
                </a:lnTo>
                <a:lnTo>
                  <a:pt x="22" y="264"/>
                </a:lnTo>
                <a:lnTo>
                  <a:pt x="22" y="262"/>
                </a:lnTo>
                <a:lnTo>
                  <a:pt x="23" y="260"/>
                </a:lnTo>
                <a:lnTo>
                  <a:pt x="23" y="260"/>
                </a:lnTo>
                <a:lnTo>
                  <a:pt x="23" y="258"/>
                </a:lnTo>
                <a:lnTo>
                  <a:pt x="23" y="254"/>
                </a:lnTo>
                <a:lnTo>
                  <a:pt x="23" y="254"/>
                </a:lnTo>
                <a:lnTo>
                  <a:pt x="24" y="255"/>
                </a:lnTo>
                <a:lnTo>
                  <a:pt x="24" y="257"/>
                </a:lnTo>
                <a:lnTo>
                  <a:pt x="24" y="257"/>
                </a:lnTo>
                <a:lnTo>
                  <a:pt x="25" y="255"/>
                </a:lnTo>
                <a:lnTo>
                  <a:pt x="25" y="253"/>
                </a:lnTo>
                <a:lnTo>
                  <a:pt x="27" y="250"/>
                </a:lnTo>
                <a:lnTo>
                  <a:pt x="28" y="250"/>
                </a:lnTo>
                <a:lnTo>
                  <a:pt x="28" y="250"/>
                </a:lnTo>
                <a:lnTo>
                  <a:pt x="27" y="249"/>
                </a:lnTo>
                <a:lnTo>
                  <a:pt x="25" y="249"/>
                </a:lnTo>
                <a:lnTo>
                  <a:pt x="24" y="252"/>
                </a:lnTo>
                <a:lnTo>
                  <a:pt x="24" y="252"/>
                </a:lnTo>
                <a:lnTo>
                  <a:pt x="23" y="250"/>
                </a:lnTo>
                <a:lnTo>
                  <a:pt x="23" y="250"/>
                </a:lnTo>
                <a:lnTo>
                  <a:pt x="23" y="248"/>
                </a:lnTo>
                <a:lnTo>
                  <a:pt x="23" y="248"/>
                </a:lnTo>
                <a:lnTo>
                  <a:pt x="24" y="249"/>
                </a:lnTo>
                <a:lnTo>
                  <a:pt x="25" y="248"/>
                </a:lnTo>
                <a:lnTo>
                  <a:pt x="28" y="247"/>
                </a:lnTo>
                <a:lnTo>
                  <a:pt x="28" y="247"/>
                </a:lnTo>
                <a:lnTo>
                  <a:pt x="25" y="243"/>
                </a:lnTo>
                <a:lnTo>
                  <a:pt x="24" y="242"/>
                </a:lnTo>
                <a:lnTo>
                  <a:pt x="24" y="238"/>
                </a:lnTo>
                <a:lnTo>
                  <a:pt x="24" y="238"/>
                </a:lnTo>
                <a:lnTo>
                  <a:pt x="24" y="238"/>
                </a:lnTo>
                <a:lnTo>
                  <a:pt x="24" y="237"/>
                </a:lnTo>
                <a:lnTo>
                  <a:pt x="25" y="237"/>
                </a:lnTo>
                <a:lnTo>
                  <a:pt x="25" y="237"/>
                </a:lnTo>
                <a:lnTo>
                  <a:pt x="25" y="235"/>
                </a:lnTo>
                <a:lnTo>
                  <a:pt x="25" y="235"/>
                </a:lnTo>
                <a:lnTo>
                  <a:pt x="24" y="235"/>
                </a:lnTo>
                <a:lnTo>
                  <a:pt x="24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5"/>
                </a:lnTo>
                <a:lnTo>
                  <a:pt x="23" y="234"/>
                </a:lnTo>
                <a:lnTo>
                  <a:pt x="24" y="234"/>
                </a:lnTo>
                <a:lnTo>
                  <a:pt x="24" y="234"/>
                </a:lnTo>
                <a:lnTo>
                  <a:pt x="23" y="230"/>
                </a:lnTo>
                <a:lnTo>
                  <a:pt x="23" y="228"/>
                </a:lnTo>
                <a:lnTo>
                  <a:pt x="23" y="228"/>
                </a:lnTo>
                <a:lnTo>
                  <a:pt x="24" y="225"/>
                </a:lnTo>
                <a:lnTo>
                  <a:pt x="24" y="223"/>
                </a:lnTo>
                <a:lnTo>
                  <a:pt x="24" y="223"/>
                </a:lnTo>
                <a:lnTo>
                  <a:pt x="24" y="224"/>
                </a:lnTo>
                <a:lnTo>
                  <a:pt x="23" y="225"/>
                </a:lnTo>
                <a:lnTo>
                  <a:pt x="23" y="225"/>
                </a:lnTo>
                <a:lnTo>
                  <a:pt x="23" y="223"/>
                </a:lnTo>
                <a:lnTo>
                  <a:pt x="23" y="220"/>
                </a:lnTo>
                <a:lnTo>
                  <a:pt x="23" y="216"/>
                </a:lnTo>
                <a:lnTo>
                  <a:pt x="23" y="213"/>
                </a:lnTo>
                <a:lnTo>
                  <a:pt x="23" y="213"/>
                </a:lnTo>
                <a:lnTo>
                  <a:pt x="24" y="213"/>
                </a:lnTo>
                <a:lnTo>
                  <a:pt x="25" y="211"/>
                </a:lnTo>
                <a:lnTo>
                  <a:pt x="25" y="210"/>
                </a:lnTo>
                <a:lnTo>
                  <a:pt x="25" y="210"/>
                </a:lnTo>
                <a:lnTo>
                  <a:pt x="25" y="210"/>
                </a:lnTo>
                <a:lnTo>
                  <a:pt x="24" y="210"/>
                </a:lnTo>
                <a:lnTo>
                  <a:pt x="24" y="210"/>
                </a:lnTo>
                <a:lnTo>
                  <a:pt x="24" y="205"/>
                </a:lnTo>
                <a:lnTo>
                  <a:pt x="23" y="201"/>
                </a:lnTo>
                <a:lnTo>
                  <a:pt x="23" y="201"/>
                </a:lnTo>
                <a:lnTo>
                  <a:pt x="25" y="200"/>
                </a:lnTo>
                <a:lnTo>
                  <a:pt x="25" y="198"/>
                </a:lnTo>
                <a:lnTo>
                  <a:pt x="25" y="198"/>
                </a:lnTo>
                <a:lnTo>
                  <a:pt x="25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5" y="198"/>
                </a:lnTo>
                <a:lnTo>
                  <a:pt x="25" y="198"/>
                </a:lnTo>
                <a:lnTo>
                  <a:pt x="24" y="196"/>
                </a:lnTo>
                <a:lnTo>
                  <a:pt x="24" y="195"/>
                </a:lnTo>
                <a:lnTo>
                  <a:pt x="25" y="194"/>
                </a:lnTo>
                <a:lnTo>
                  <a:pt x="25" y="194"/>
                </a:lnTo>
                <a:lnTo>
                  <a:pt x="27" y="195"/>
                </a:lnTo>
                <a:lnTo>
                  <a:pt x="27" y="196"/>
                </a:lnTo>
                <a:lnTo>
                  <a:pt x="27" y="201"/>
                </a:lnTo>
                <a:lnTo>
                  <a:pt x="27" y="201"/>
                </a:lnTo>
                <a:lnTo>
                  <a:pt x="28" y="203"/>
                </a:lnTo>
                <a:lnTo>
                  <a:pt x="28" y="203"/>
                </a:lnTo>
                <a:lnTo>
                  <a:pt x="28" y="204"/>
                </a:lnTo>
                <a:lnTo>
                  <a:pt x="28" y="204"/>
                </a:lnTo>
                <a:lnTo>
                  <a:pt x="27" y="204"/>
                </a:lnTo>
                <a:lnTo>
                  <a:pt x="27" y="205"/>
                </a:lnTo>
                <a:lnTo>
                  <a:pt x="27" y="208"/>
                </a:lnTo>
                <a:lnTo>
                  <a:pt x="27" y="209"/>
                </a:lnTo>
                <a:lnTo>
                  <a:pt x="27" y="209"/>
                </a:lnTo>
                <a:lnTo>
                  <a:pt x="28" y="211"/>
                </a:lnTo>
                <a:lnTo>
                  <a:pt x="28" y="211"/>
                </a:lnTo>
                <a:lnTo>
                  <a:pt x="27" y="213"/>
                </a:lnTo>
                <a:lnTo>
                  <a:pt x="24" y="214"/>
                </a:lnTo>
                <a:lnTo>
                  <a:pt x="24" y="214"/>
                </a:lnTo>
                <a:lnTo>
                  <a:pt x="25" y="215"/>
                </a:lnTo>
                <a:lnTo>
                  <a:pt x="24" y="215"/>
                </a:lnTo>
                <a:lnTo>
                  <a:pt x="24" y="216"/>
                </a:lnTo>
                <a:lnTo>
                  <a:pt x="24" y="219"/>
                </a:lnTo>
                <a:lnTo>
                  <a:pt x="24" y="219"/>
                </a:lnTo>
                <a:lnTo>
                  <a:pt x="25" y="218"/>
                </a:lnTo>
                <a:lnTo>
                  <a:pt x="27" y="218"/>
                </a:lnTo>
                <a:lnTo>
                  <a:pt x="28" y="216"/>
                </a:lnTo>
                <a:lnTo>
                  <a:pt x="29" y="216"/>
                </a:lnTo>
                <a:lnTo>
                  <a:pt x="29" y="216"/>
                </a:lnTo>
                <a:lnTo>
                  <a:pt x="27" y="219"/>
                </a:lnTo>
                <a:lnTo>
                  <a:pt x="24" y="220"/>
                </a:lnTo>
                <a:lnTo>
                  <a:pt x="24" y="220"/>
                </a:lnTo>
                <a:lnTo>
                  <a:pt x="24" y="221"/>
                </a:lnTo>
                <a:lnTo>
                  <a:pt x="25" y="221"/>
                </a:lnTo>
                <a:lnTo>
                  <a:pt x="27" y="221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5" y="223"/>
                </a:lnTo>
                <a:lnTo>
                  <a:pt x="25" y="224"/>
                </a:lnTo>
                <a:lnTo>
                  <a:pt x="24" y="226"/>
                </a:lnTo>
                <a:lnTo>
                  <a:pt x="24" y="226"/>
                </a:lnTo>
                <a:lnTo>
                  <a:pt x="25" y="226"/>
                </a:lnTo>
                <a:lnTo>
                  <a:pt x="25" y="226"/>
                </a:lnTo>
                <a:lnTo>
                  <a:pt x="27" y="226"/>
                </a:lnTo>
                <a:lnTo>
                  <a:pt x="27" y="225"/>
                </a:lnTo>
                <a:lnTo>
                  <a:pt x="27" y="225"/>
                </a:lnTo>
                <a:lnTo>
                  <a:pt x="27" y="226"/>
                </a:lnTo>
                <a:lnTo>
                  <a:pt x="27" y="228"/>
                </a:lnTo>
                <a:lnTo>
                  <a:pt x="27" y="229"/>
                </a:lnTo>
                <a:lnTo>
                  <a:pt x="27" y="229"/>
                </a:lnTo>
                <a:lnTo>
                  <a:pt x="27" y="229"/>
                </a:lnTo>
                <a:lnTo>
                  <a:pt x="29" y="229"/>
                </a:lnTo>
                <a:lnTo>
                  <a:pt x="29" y="229"/>
                </a:lnTo>
                <a:lnTo>
                  <a:pt x="28" y="226"/>
                </a:lnTo>
                <a:lnTo>
                  <a:pt x="28" y="225"/>
                </a:lnTo>
                <a:lnTo>
                  <a:pt x="27" y="225"/>
                </a:lnTo>
                <a:lnTo>
                  <a:pt x="27" y="225"/>
                </a:lnTo>
                <a:lnTo>
                  <a:pt x="27" y="224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29" y="221"/>
                </a:lnTo>
                <a:lnTo>
                  <a:pt x="30" y="223"/>
                </a:lnTo>
                <a:lnTo>
                  <a:pt x="30" y="223"/>
                </a:lnTo>
                <a:lnTo>
                  <a:pt x="30" y="221"/>
                </a:lnTo>
                <a:lnTo>
                  <a:pt x="30" y="221"/>
                </a:lnTo>
                <a:lnTo>
                  <a:pt x="29" y="221"/>
                </a:lnTo>
                <a:lnTo>
                  <a:pt x="29" y="221"/>
                </a:lnTo>
                <a:lnTo>
                  <a:pt x="30" y="220"/>
                </a:lnTo>
                <a:lnTo>
                  <a:pt x="30" y="219"/>
                </a:lnTo>
                <a:lnTo>
                  <a:pt x="30" y="219"/>
                </a:lnTo>
                <a:lnTo>
                  <a:pt x="30" y="218"/>
                </a:lnTo>
                <a:lnTo>
                  <a:pt x="29" y="216"/>
                </a:lnTo>
                <a:lnTo>
                  <a:pt x="29" y="216"/>
                </a:lnTo>
                <a:lnTo>
                  <a:pt x="29" y="215"/>
                </a:lnTo>
                <a:lnTo>
                  <a:pt x="27" y="215"/>
                </a:lnTo>
                <a:lnTo>
                  <a:pt x="27" y="215"/>
                </a:lnTo>
                <a:lnTo>
                  <a:pt x="28" y="213"/>
                </a:lnTo>
                <a:lnTo>
                  <a:pt x="29" y="211"/>
                </a:lnTo>
                <a:lnTo>
                  <a:pt x="29" y="211"/>
                </a:lnTo>
                <a:lnTo>
                  <a:pt x="29" y="210"/>
                </a:lnTo>
                <a:lnTo>
                  <a:pt x="29" y="210"/>
                </a:lnTo>
                <a:lnTo>
                  <a:pt x="28" y="209"/>
                </a:lnTo>
                <a:lnTo>
                  <a:pt x="28" y="209"/>
                </a:lnTo>
                <a:lnTo>
                  <a:pt x="29" y="208"/>
                </a:lnTo>
                <a:lnTo>
                  <a:pt x="31" y="206"/>
                </a:lnTo>
                <a:lnTo>
                  <a:pt x="31" y="206"/>
                </a:lnTo>
                <a:lnTo>
                  <a:pt x="29" y="205"/>
                </a:lnTo>
                <a:lnTo>
                  <a:pt x="29" y="203"/>
                </a:lnTo>
                <a:lnTo>
                  <a:pt x="28" y="198"/>
                </a:lnTo>
                <a:lnTo>
                  <a:pt x="28" y="198"/>
                </a:lnTo>
                <a:lnTo>
                  <a:pt x="29" y="198"/>
                </a:lnTo>
                <a:lnTo>
                  <a:pt x="29" y="196"/>
                </a:lnTo>
                <a:lnTo>
                  <a:pt x="29" y="194"/>
                </a:lnTo>
                <a:lnTo>
                  <a:pt x="29" y="194"/>
                </a:lnTo>
                <a:lnTo>
                  <a:pt x="29" y="194"/>
                </a:lnTo>
                <a:lnTo>
                  <a:pt x="28" y="193"/>
                </a:lnTo>
                <a:lnTo>
                  <a:pt x="27" y="191"/>
                </a:lnTo>
                <a:lnTo>
                  <a:pt x="27" y="190"/>
                </a:lnTo>
                <a:lnTo>
                  <a:pt x="27" y="190"/>
                </a:lnTo>
                <a:lnTo>
                  <a:pt x="28" y="193"/>
                </a:lnTo>
                <a:lnTo>
                  <a:pt x="28" y="193"/>
                </a:lnTo>
                <a:lnTo>
                  <a:pt x="29" y="191"/>
                </a:lnTo>
                <a:lnTo>
                  <a:pt x="29" y="190"/>
                </a:lnTo>
                <a:lnTo>
                  <a:pt x="28" y="189"/>
                </a:lnTo>
                <a:lnTo>
                  <a:pt x="28" y="189"/>
                </a:lnTo>
                <a:lnTo>
                  <a:pt x="27" y="190"/>
                </a:lnTo>
                <a:lnTo>
                  <a:pt x="27" y="190"/>
                </a:lnTo>
                <a:lnTo>
                  <a:pt x="25" y="193"/>
                </a:lnTo>
                <a:lnTo>
                  <a:pt x="24" y="191"/>
                </a:lnTo>
                <a:lnTo>
                  <a:pt x="24" y="198"/>
                </a:lnTo>
                <a:lnTo>
                  <a:pt x="24" y="198"/>
                </a:lnTo>
                <a:lnTo>
                  <a:pt x="23" y="196"/>
                </a:lnTo>
                <a:lnTo>
                  <a:pt x="23" y="195"/>
                </a:lnTo>
                <a:lnTo>
                  <a:pt x="23" y="191"/>
                </a:lnTo>
                <a:lnTo>
                  <a:pt x="23" y="191"/>
                </a:lnTo>
                <a:lnTo>
                  <a:pt x="24" y="181"/>
                </a:lnTo>
                <a:lnTo>
                  <a:pt x="24" y="181"/>
                </a:lnTo>
                <a:lnTo>
                  <a:pt x="25" y="181"/>
                </a:lnTo>
                <a:lnTo>
                  <a:pt x="28" y="180"/>
                </a:lnTo>
                <a:lnTo>
                  <a:pt x="28" y="180"/>
                </a:lnTo>
                <a:lnTo>
                  <a:pt x="28" y="176"/>
                </a:lnTo>
                <a:lnTo>
                  <a:pt x="28" y="174"/>
                </a:lnTo>
                <a:lnTo>
                  <a:pt x="28" y="174"/>
                </a:lnTo>
                <a:lnTo>
                  <a:pt x="29" y="174"/>
                </a:lnTo>
                <a:lnTo>
                  <a:pt x="30" y="176"/>
                </a:lnTo>
                <a:lnTo>
                  <a:pt x="30" y="176"/>
                </a:lnTo>
                <a:lnTo>
                  <a:pt x="30" y="175"/>
                </a:lnTo>
                <a:lnTo>
                  <a:pt x="30" y="174"/>
                </a:lnTo>
                <a:lnTo>
                  <a:pt x="28" y="171"/>
                </a:lnTo>
                <a:lnTo>
                  <a:pt x="28" y="171"/>
                </a:lnTo>
                <a:lnTo>
                  <a:pt x="28" y="170"/>
                </a:lnTo>
                <a:lnTo>
                  <a:pt x="29" y="170"/>
                </a:lnTo>
                <a:lnTo>
                  <a:pt x="29" y="169"/>
                </a:lnTo>
                <a:lnTo>
                  <a:pt x="30" y="168"/>
                </a:lnTo>
                <a:lnTo>
                  <a:pt x="30" y="168"/>
                </a:lnTo>
                <a:lnTo>
                  <a:pt x="29" y="168"/>
                </a:lnTo>
                <a:lnTo>
                  <a:pt x="29" y="168"/>
                </a:lnTo>
                <a:lnTo>
                  <a:pt x="28" y="169"/>
                </a:lnTo>
                <a:lnTo>
                  <a:pt x="28" y="170"/>
                </a:lnTo>
                <a:lnTo>
                  <a:pt x="28" y="170"/>
                </a:lnTo>
                <a:lnTo>
                  <a:pt x="27" y="169"/>
                </a:lnTo>
                <a:lnTo>
                  <a:pt x="28" y="168"/>
                </a:lnTo>
                <a:lnTo>
                  <a:pt x="29" y="166"/>
                </a:lnTo>
                <a:lnTo>
                  <a:pt x="29" y="166"/>
                </a:lnTo>
                <a:lnTo>
                  <a:pt x="29" y="165"/>
                </a:lnTo>
                <a:lnTo>
                  <a:pt x="28" y="165"/>
                </a:lnTo>
                <a:lnTo>
                  <a:pt x="25" y="164"/>
                </a:lnTo>
                <a:lnTo>
                  <a:pt x="25" y="164"/>
                </a:lnTo>
                <a:lnTo>
                  <a:pt x="27" y="164"/>
                </a:lnTo>
                <a:lnTo>
                  <a:pt x="27" y="164"/>
                </a:lnTo>
                <a:lnTo>
                  <a:pt x="28" y="164"/>
                </a:lnTo>
                <a:lnTo>
                  <a:pt x="29" y="163"/>
                </a:lnTo>
                <a:lnTo>
                  <a:pt x="29" y="163"/>
                </a:lnTo>
                <a:lnTo>
                  <a:pt x="28" y="161"/>
                </a:lnTo>
                <a:lnTo>
                  <a:pt x="27" y="160"/>
                </a:lnTo>
                <a:lnTo>
                  <a:pt x="25" y="160"/>
                </a:lnTo>
                <a:lnTo>
                  <a:pt x="25" y="160"/>
                </a:lnTo>
                <a:lnTo>
                  <a:pt x="27" y="158"/>
                </a:lnTo>
                <a:lnTo>
                  <a:pt x="27" y="156"/>
                </a:lnTo>
                <a:lnTo>
                  <a:pt x="27" y="156"/>
                </a:lnTo>
                <a:lnTo>
                  <a:pt x="27" y="156"/>
                </a:lnTo>
                <a:lnTo>
                  <a:pt x="27" y="154"/>
                </a:lnTo>
                <a:lnTo>
                  <a:pt x="27" y="153"/>
                </a:lnTo>
                <a:lnTo>
                  <a:pt x="27" y="151"/>
                </a:lnTo>
                <a:lnTo>
                  <a:pt x="27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1"/>
                </a:lnTo>
                <a:lnTo>
                  <a:pt x="28" y="150"/>
                </a:lnTo>
                <a:lnTo>
                  <a:pt x="28" y="150"/>
                </a:lnTo>
                <a:lnTo>
                  <a:pt x="27" y="149"/>
                </a:lnTo>
                <a:lnTo>
                  <a:pt x="27" y="149"/>
                </a:lnTo>
                <a:lnTo>
                  <a:pt x="27" y="149"/>
                </a:lnTo>
                <a:lnTo>
                  <a:pt x="27" y="148"/>
                </a:lnTo>
                <a:lnTo>
                  <a:pt x="25" y="146"/>
                </a:lnTo>
                <a:lnTo>
                  <a:pt x="27" y="145"/>
                </a:lnTo>
                <a:lnTo>
                  <a:pt x="27" y="145"/>
                </a:lnTo>
                <a:lnTo>
                  <a:pt x="29" y="146"/>
                </a:lnTo>
                <a:lnTo>
                  <a:pt x="29" y="146"/>
                </a:lnTo>
                <a:lnTo>
                  <a:pt x="29" y="154"/>
                </a:lnTo>
                <a:lnTo>
                  <a:pt x="29" y="160"/>
                </a:lnTo>
                <a:lnTo>
                  <a:pt x="31" y="173"/>
                </a:lnTo>
                <a:lnTo>
                  <a:pt x="31" y="173"/>
                </a:lnTo>
                <a:lnTo>
                  <a:pt x="31" y="173"/>
                </a:lnTo>
                <a:lnTo>
                  <a:pt x="31" y="171"/>
                </a:lnTo>
                <a:lnTo>
                  <a:pt x="31" y="171"/>
                </a:lnTo>
                <a:lnTo>
                  <a:pt x="33" y="178"/>
                </a:lnTo>
                <a:lnTo>
                  <a:pt x="33" y="178"/>
                </a:lnTo>
                <a:lnTo>
                  <a:pt x="31" y="180"/>
                </a:lnTo>
                <a:lnTo>
                  <a:pt x="31" y="180"/>
                </a:lnTo>
                <a:lnTo>
                  <a:pt x="33" y="180"/>
                </a:lnTo>
                <a:lnTo>
                  <a:pt x="33" y="180"/>
                </a:lnTo>
                <a:lnTo>
                  <a:pt x="31" y="181"/>
                </a:lnTo>
                <a:lnTo>
                  <a:pt x="31" y="183"/>
                </a:lnTo>
                <a:lnTo>
                  <a:pt x="31" y="183"/>
                </a:lnTo>
                <a:lnTo>
                  <a:pt x="29" y="181"/>
                </a:lnTo>
                <a:lnTo>
                  <a:pt x="29" y="180"/>
                </a:lnTo>
                <a:lnTo>
                  <a:pt x="29" y="178"/>
                </a:lnTo>
                <a:lnTo>
                  <a:pt x="29" y="178"/>
                </a:lnTo>
                <a:lnTo>
                  <a:pt x="27" y="181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lnTo>
                  <a:pt x="24" y="188"/>
                </a:lnTo>
                <a:lnTo>
                  <a:pt x="25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6"/>
                </a:lnTo>
                <a:lnTo>
                  <a:pt x="28" y="185"/>
                </a:lnTo>
                <a:lnTo>
                  <a:pt x="28" y="185"/>
                </a:lnTo>
                <a:lnTo>
                  <a:pt x="27" y="184"/>
                </a:lnTo>
                <a:lnTo>
                  <a:pt x="27" y="184"/>
                </a:lnTo>
                <a:lnTo>
                  <a:pt x="31" y="185"/>
                </a:lnTo>
                <a:lnTo>
                  <a:pt x="33" y="184"/>
                </a:lnTo>
                <a:lnTo>
                  <a:pt x="33" y="183"/>
                </a:lnTo>
                <a:lnTo>
                  <a:pt x="33" y="183"/>
                </a:lnTo>
                <a:lnTo>
                  <a:pt x="34" y="191"/>
                </a:lnTo>
                <a:lnTo>
                  <a:pt x="34" y="195"/>
                </a:lnTo>
                <a:lnTo>
                  <a:pt x="34" y="200"/>
                </a:lnTo>
                <a:lnTo>
                  <a:pt x="34" y="200"/>
                </a:lnTo>
                <a:lnTo>
                  <a:pt x="34" y="201"/>
                </a:lnTo>
                <a:lnTo>
                  <a:pt x="34" y="204"/>
                </a:lnTo>
                <a:lnTo>
                  <a:pt x="34" y="210"/>
                </a:lnTo>
                <a:lnTo>
                  <a:pt x="34" y="210"/>
                </a:lnTo>
                <a:lnTo>
                  <a:pt x="35" y="210"/>
                </a:lnTo>
                <a:lnTo>
                  <a:pt x="36" y="211"/>
                </a:lnTo>
                <a:lnTo>
                  <a:pt x="36" y="213"/>
                </a:lnTo>
                <a:lnTo>
                  <a:pt x="36" y="213"/>
                </a:lnTo>
                <a:lnTo>
                  <a:pt x="34" y="214"/>
                </a:lnTo>
                <a:lnTo>
                  <a:pt x="31" y="214"/>
                </a:lnTo>
                <a:lnTo>
                  <a:pt x="31" y="214"/>
                </a:lnTo>
                <a:lnTo>
                  <a:pt x="33" y="220"/>
                </a:lnTo>
                <a:lnTo>
                  <a:pt x="33" y="220"/>
                </a:lnTo>
                <a:lnTo>
                  <a:pt x="34" y="220"/>
                </a:lnTo>
                <a:lnTo>
                  <a:pt x="35" y="219"/>
                </a:lnTo>
                <a:lnTo>
                  <a:pt x="35" y="219"/>
                </a:lnTo>
                <a:lnTo>
                  <a:pt x="34" y="218"/>
                </a:lnTo>
                <a:lnTo>
                  <a:pt x="33" y="215"/>
                </a:lnTo>
                <a:lnTo>
                  <a:pt x="33" y="215"/>
                </a:lnTo>
                <a:lnTo>
                  <a:pt x="35" y="214"/>
                </a:lnTo>
                <a:lnTo>
                  <a:pt x="36" y="215"/>
                </a:lnTo>
                <a:lnTo>
                  <a:pt x="36" y="218"/>
                </a:lnTo>
                <a:lnTo>
                  <a:pt x="36" y="220"/>
                </a:lnTo>
                <a:lnTo>
                  <a:pt x="36" y="220"/>
                </a:lnTo>
                <a:lnTo>
                  <a:pt x="35" y="220"/>
                </a:lnTo>
                <a:lnTo>
                  <a:pt x="35" y="220"/>
                </a:lnTo>
                <a:lnTo>
                  <a:pt x="35" y="221"/>
                </a:lnTo>
                <a:lnTo>
                  <a:pt x="36" y="223"/>
                </a:lnTo>
                <a:lnTo>
                  <a:pt x="36" y="223"/>
                </a:lnTo>
                <a:lnTo>
                  <a:pt x="36" y="223"/>
                </a:lnTo>
                <a:lnTo>
                  <a:pt x="37" y="239"/>
                </a:lnTo>
                <a:lnTo>
                  <a:pt x="37" y="239"/>
                </a:lnTo>
                <a:lnTo>
                  <a:pt x="37" y="245"/>
                </a:lnTo>
                <a:lnTo>
                  <a:pt x="37" y="250"/>
                </a:lnTo>
                <a:lnTo>
                  <a:pt x="37" y="250"/>
                </a:lnTo>
                <a:lnTo>
                  <a:pt x="39" y="255"/>
                </a:lnTo>
                <a:lnTo>
                  <a:pt x="39" y="255"/>
                </a:lnTo>
                <a:lnTo>
                  <a:pt x="39" y="259"/>
                </a:lnTo>
                <a:lnTo>
                  <a:pt x="40" y="262"/>
                </a:lnTo>
                <a:lnTo>
                  <a:pt x="40" y="262"/>
                </a:lnTo>
                <a:lnTo>
                  <a:pt x="41" y="260"/>
                </a:lnTo>
                <a:lnTo>
                  <a:pt x="42" y="259"/>
                </a:lnTo>
                <a:lnTo>
                  <a:pt x="42" y="259"/>
                </a:lnTo>
                <a:lnTo>
                  <a:pt x="43" y="258"/>
                </a:lnTo>
                <a:lnTo>
                  <a:pt x="43" y="258"/>
                </a:lnTo>
                <a:lnTo>
                  <a:pt x="43" y="253"/>
                </a:lnTo>
                <a:lnTo>
                  <a:pt x="45" y="252"/>
                </a:lnTo>
                <a:lnTo>
                  <a:pt x="46" y="250"/>
                </a:lnTo>
                <a:lnTo>
                  <a:pt x="46" y="250"/>
                </a:lnTo>
                <a:lnTo>
                  <a:pt x="43" y="248"/>
                </a:lnTo>
                <a:lnTo>
                  <a:pt x="42" y="245"/>
                </a:lnTo>
                <a:lnTo>
                  <a:pt x="42" y="245"/>
                </a:lnTo>
                <a:lnTo>
                  <a:pt x="41" y="245"/>
                </a:lnTo>
                <a:lnTo>
                  <a:pt x="40" y="245"/>
                </a:lnTo>
                <a:lnTo>
                  <a:pt x="40" y="245"/>
                </a:lnTo>
                <a:lnTo>
                  <a:pt x="40" y="244"/>
                </a:lnTo>
                <a:lnTo>
                  <a:pt x="41" y="244"/>
                </a:lnTo>
                <a:lnTo>
                  <a:pt x="43" y="245"/>
                </a:lnTo>
                <a:lnTo>
                  <a:pt x="43" y="245"/>
                </a:lnTo>
                <a:lnTo>
                  <a:pt x="45" y="240"/>
                </a:lnTo>
                <a:lnTo>
                  <a:pt x="45" y="240"/>
                </a:lnTo>
                <a:lnTo>
                  <a:pt x="45" y="239"/>
                </a:lnTo>
                <a:lnTo>
                  <a:pt x="43" y="240"/>
                </a:lnTo>
                <a:lnTo>
                  <a:pt x="42" y="240"/>
                </a:lnTo>
                <a:lnTo>
                  <a:pt x="42" y="239"/>
                </a:lnTo>
                <a:lnTo>
                  <a:pt x="42" y="239"/>
                </a:lnTo>
                <a:lnTo>
                  <a:pt x="41" y="240"/>
                </a:lnTo>
                <a:lnTo>
                  <a:pt x="42" y="242"/>
                </a:lnTo>
                <a:lnTo>
                  <a:pt x="42" y="243"/>
                </a:lnTo>
                <a:lnTo>
                  <a:pt x="42" y="244"/>
                </a:lnTo>
                <a:lnTo>
                  <a:pt x="42" y="244"/>
                </a:lnTo>
                <a:lnTo>
                  <a:pt x="41" y="243"/>
                </a:lnTo>
                <a:lnTo>
                  <a:pt x="40" y="242"/>
                </a:lnTo>
                <a:lnTo>
                  <a:pt x="40" y="242"/>
                </a:lnTo>
                <a:lnTo>
                  <a:pt x="40" y="234"/>
                </a:lnTo>
                <a:lnTo>
                  <a:pt x="40" y="225"/>
                </a:lnTo>
                <a:lnTo>
                  <a:pt x="40" y="225"/>
                </a:lnTo>
                <a:lnTo>
                  <a:pt x="40" y="225"/>
                </a:lnTo>
                <a:lnTo>
                  <a:pt x="40" y="226"/>
                </a:lnTo>
                <a:lnTo>
                  <a:pt x="41" y="228"/>
                </a:lnTo>
                <a:lnTo>
                  <a:pt x="41" y="229"/>
                </a:lnTo>
                <a:lnTo>
                  <a:pt x="41" y="229"/>
                </a:lnTo>
                <a:lnTo>
                  <a:pt x="42" y="228"/>
                </a:lnTo>
                <a:lnTo>
                  <a:pt x="42" y="228"/>
                </a:lnTo>
                <a:lnTo>
                  <a:pt x="42" y="225"/>
                </a:lnTo>
                <a:lnTo>
                  <a:pt x="42" y="225"/>
                </a:lnTo>
                <a:lnTo>
                  <a:pt x="42" y="224"/>
                </a:lnTo>
                <a:lnTo>
                  <a:pt x="42" y="224"/>
                </a:lnTo>
                <a:lnTo>
                  <a:pt x="41" y="224"/>
                </a:lnTo>
                <a:lnTo>
                  <a:pt x="41" y="223"/>
                </a:lnTo>
                <a:lnTo>
                  <a:pt x="41" y="223"/>
                </a:lnTo>
                <a:lnTo>
                  <a:pt x="42" y="223"/>
                </a:lnTo>
                <a:lnTo>
                  <a:pt x="42" y="223"/>
                </a:lnTo>
                <a:lnTo>
                  <a:pt x="42" y="220"/>
                </a:lnTo>
                <a:lnTo>
                  <a:pt x="42" y="220"/>
                </a:lnTo>
                <a:lnTo>
                  <a:pt x="41" y="220"/>
                </a:lnTo>
                <a:lnTo>
                  <a:pt x="42" y="219"/>
                </a:lnTo>
                <a:lnTo>
                  <a:pt x="42" y="219"/>
                </a:lnTo>
                <a:lnTo>
                  <a:pt x="43" y="218"/>
                </a:lnTo>
                <a:lnTo>
                  <a:pt x="43" y="215"/>
                </a:lnTo>
                <a:lnTo>
                  <a:pt x="43" y="215"/>
                </a:lnTo>
                <a:lnTo>
                  <a:pt x="42" y="216"/>
                </a:lnTo>
                <a:lnTo>
                  <a:pt x="41" y="218"/>
                </a:lnTo>
                <a:lnTo>
                  <a:pt x="40" y="218"/>
                </a:lnTo>
                <a:lnTo>
                  <a:pt x="40" y="218"/>
                </a:lnTo>
                <a:lnTo>
                  <a:pt x="41" y="216"/>
                </a:lnTo>
                <a:lnTo>
                  <a:pt x="41" y="216"/>
                </a:lnTo>
                <a:lnTo>
                  <a:pt x="42" y="215"/>
                </a:lnTo>
                <a:lnTo>
                  <a:pt x="42" y="215"/>
                </a:lnTo>
                <a:lnTo>
                  <a:pt x="42" y="214"/>
                </a:lnTo>
                <a:lnTo>
                  <a:pt x="42" y="214"/>
                </a:lnTo>
                <a:lnTo>
                  <a:pt x="41" y="214"/>
                </a:lnTo>
                <a:lnTo>
                  <a:pt x="40" y="214"/>
                </a:lnTo>
                <a:lnTo>
                  <a:pt x="40" y="215"/>
                </a:lnTo>
                <a:lnTo>
                  <a:pt x="40" y="215"/>
                </a:lnTo>
                <a:lnTo>
                  <a:pt x="40" y="215"/>
                </a:lnTo>
                <a:lnTo>
                  <a:pt x="39" y="214"/>
                </a:lnTo>
                <a:lnTo>
                  <a:pt x="40" y="214"/>
                </a:lnTo>
                <a:lnTo>
                  <a:pt x="40" y="214"/>
                </a:lnTo>
                <a:lnTo>
                  <a:pt x="39" y="211"/>
                </a:lnTo>
                <a:lnTo>
                  <a:pt x="39" y="211"/>
                </a:lnTo>
                <a:lnTo>
                  <a:pt x="39" y="201"/>
                </a:lnTo>
                <a:lnTo>
                  <a:pt x="39" y="201"/>
                </a:lnTo>
                <a:lnTo>
                  <a:pt x="39" y="204"/>
                </a:lnTo>
                <a:lnTo>
                  <a:pt x="39" y="206"/>
                </a:lnTo>
                <a:lnTo>
                  <a:pt x="39" y="206"/>
                </a:lnTo>
                <a:lnTo>
                  <a:pt x="40" y="205"/>
                </a:lnTo>
                <a:lnTo>
                  <a:pt x="40" y="205"/>
                </a:lnTo>
                <a:lnTo>
                  <a:pt x="40" y="203"/>
                </a:lnTo>
                <a:lnTo>
                  <a:pt x="40" y="203"/>
                </a:lnTo>
                <a:lnTo>
                  <a:pt x="42" y="201"/>
                </a:lnTo>
                <a:lnTo>
                  <a:pt x="43" y="200"/>
                </a:lnTo>
                <a:lnTo>
                  <a:pt x="43" y="200"/>
                </a:lnTo>
                <a:lnTo>
                  <a:pt x="42" y="200"/>
                </a:lnTo>
                <a:lnTo>
                  <a:pt x="42" y="200"/>
                </a:lnTo>
                <a:lnTo>
                  <a:pt x="41" y="200"/>
                </a:lnTo>
                <a:lnTo>
                  <a:pt x="40" y="200"/>
                </a:lnTo>
                <a:lnTo>
                  <a:pt x="40" y="200"/>
                </a:lnTo>
                <a:lnTo>
                  <a:pt x="40" y="199"/>
                </a:lnTo>
                <a:lnTo>
                  <a:pt x="41" y="198"/>
                </a:lnTo>
                <a:lnTo>
                  <a:pt x="43" y="198"/>
                </a:lnTo>
                <a:lnTo>
                  <a:pt x="45" y="196"/>
                </a:lnTo>
                <a:lnTo>
                  <a:pt x="45" y="196"/>
                </a:lnTo>
                <a:lnTo>
                  <a:pt x="45" y="194"/>
                </a:lnTo>
                <a:lnTo>
                  <a:pt x="46" y="191"/>
                </a:lnTo>
                <a:lnTo>
                  <a:pt x="46" y="191"/>
                </a:lnTo>
                <a:lnTo>
                  <a:pt x="45" y="190"/>
                </a:lnTo>
                <a:lnTo>
                  <a:pt x="43" y="190"/>
                </a:lnTo>
                <a:lnTo>
                  <a:pt x="43" y="190"/>
                </a:lnTo>
                <a:lnTo>
                  <a:pt x="43" y="188"/>
                </a:lnTo>
                <a:lnTo>
                  <a:pt x="45" y="188"/>
                </a:lnTo>
                <a:lnTo>
                  <a:pt x="45" y="186"/>
                </a:lnTo>
                <a:lnTo>
                  <a:pt x="45" y="184"/>
                </a:lnTo>
                <a:lnTo>
                  <a:pt x="45" y="184"/>
                </a:lnTo>
                <a:lnTo>
                  <a:pt x="47" y="184"/>
                </a:lnTo>
                <a:lnTo>
                  <a:pt x="47" y="183"/>
                </a:lnTo>
                <a:lnTo>
                  <a:pt x="48" y="183"/>
                </a:lnTo>
                <a:lnTo>
                  <a:pt x="51" y="183"/>
                </a:lnTo>
                <a:lnTo>
                  <a:pt x="51" y="183"/>
                </a:lnTo>
                <a:lnTo>
                  <a:pt x="50" y="184"/>
                </a:lnTo>
                <a:lnTo>
                  <a:pt x="51" y="185"/>
                </a:lnTo>
                <a:lnTo>
                  <a:pt x="52" y="188"/>
                </a:lnTo>
                <a:lnTo>
                  <a:pt x="52" y="188"/>
                </a:lnTo>
                <a:lnTo>
                  <a:pt x="53" y="186"/>
                </a:lnTo>
                <a:lnTo>
                  <a:pt x="53" y="185"/>
                </a:lnTo>
                <a:lnTo>
                  <a:pt x="53" y="185"/>
                </a:lnTo>
                <a:lnTo>
                  <a:pt x="54" y="186"/>
                </a:lnTo>
                <a:lnTo>
                  <a:pt x="54" y="186"/>
                </a:lnTo>
                <a:lnTo>
                  <a:pt x="54" y="188"/>
                </a:lnTo>
                <a:lnTo>
                  <a:pt x="53" y="188"/>
                </a:lnTo>
                <a:lnTo>
                  <a:pt x="53" y="188"/>
                </a:lnTo>
                <a:lnTo>
                  <a:pt x="54" y="189"/>
                </a:lnTo>
                <a:lnTo>
                  <a:pt x="54" y="189"/>
                </a:lnTo>
                <a:lnTo>
                  <a:pt x="53" y="190"/>
                </a:lnTo>
                <a:lnTo>
                  <a:pt x="53" y="190"/>
                </a:lnTo>
                <a:lnTo>
                  <a:pt x="53" y="190"/>
                </a:lnTo>
                <a:lnTo>
                  <a:pt x="53" y="189"/>
                </a:lnTo>
                <a:lnTo>
                  <a:pt x="53" y="189"/>
                </a:lnTo>
                <a:lnTo>
                  <a:pt x="51" y="189"/>
                </a:lnTo>
                <a:lnTo>
                  <a:pt x="50" y="188"/>
                </a:lnTo>
                <a:lnTo>
                  <a:pt x="50" y="188"/>
                </a:lnTo>
                <a:lnTo>
                  <a:pt x="48" y="189"/>
                </a:lnTo>
                <a:lnTo>
                  <a:pt x="48" y="189"/>
                </a:lnTo>
                <a:lnTo>
                  <a:pt x="50" y="191"/>
                </a:lnTo>
                <a:lnTo>
                  <a:pt x="50" y="191"/>
                </a:lnTo>
                <a:lnTo>
                  <a:pt x="48" y="191"/>
                </a:lnTo>
                <a:lnTo>
                  <a:pt x="46" y="191"/>
                </a:lnTo>
                <a:lnTo>
                  <a:pt x="46" y="191"/>
                </a:lnTo>
                <a:lnTo>
                  <a:pt x="46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4"/>
                </a:lnTo>
                <a:lnTo>
                  <a:pt x="48" y="194"/>
                </a:lnTo>
                <a:lnTo>
                  <a:pt x="50" y="194"/>
                </a:lnTo>
                <a:lnTo>
                  <a:pt x="50" y="193"/>
                </a:lnTo>
                <a:lnTo>
                  <a:pt x="50" y="193"/>
                </a:lnTo>
                <a:lnTo>
                  <a:pt x="51" y="193"/>
                </a:lnTo>
                <a:lnTo>
                  <a:pt x="51" y="193"/>
                </a:lnTo>
                <a:lnTo>
                  <a:pt x="51" y="194"/>
                </a:lnTo>
                <a:lnTo>
                  <a:pt x="51" y="195"/>
                </a:lnTo>
                <a:lnTo>
                  <a:pt x="50" y="195"/>
                </a:lnTo>
                <a:lnTo>
                  <a:pt x="50" y="195"/>
                </a:lnTo>
                <a:lnTo>
                  <a:pt x="52" y="196"/>
                </a:lnTo>
                <a:lnTo>
                  <a:pt x="52" y="199"/>
                </a:lnTo>
                <a:lnTo>
                  <a:pt x="52" y="199"/>
                </a:lnTo>
                <a:lnTo>
                  <a:pt x="50" y="199"/>
                </a:lnTo>
                <a:lnTo>
                  <a:pt x="48" y="200"/>
                </a:lnTo>
                <a:lnTo>
                  <a:pt x="48" y="201"/>
                </a:lnTo>
                <a:lnTo>
                  <a:pt x="48" y="201"/>
                </a:lnTo>
                <a:lnTo>
                  <a:pt x="48" y="201"/>
                </a:lnTo>
                <a:lnTo>
                  <a:pt x="47" y="201"/>
                </a:lnTo>
                <a:lnTo>
                  <a:pt x="47" y="201"/>
                </a:lnTo>
                <a:lnTo>
                  <a:pt x="46" y="201"/>
                </a:lnTo>
                <a:lnTo>
                  <a:pt x="46" y="201"/>
                </a:lnTo>
                <a:lnTo>
                  <a:pt x="47" y="203"/>
                </a:lnTo>
                <a:lnTo>
                  <a:pt x="47" y="204"/>
                </a:lnTo>
                <a:lnTo>
                  <a:pt x="47" y="204"/>
                </a:lnTo>
                <a:lnTo>
                  <a:pt x="46" y="205"/>
                </a:lnTo>
                <a:lnTo>
                  <a:pt x="46" y="205"/>
                </a:lnTo>
                <a:lnTo>
                  <a:pt x="46" y="205"/>
                </a:lnTo>
                <a:lnTo>
                  <a:pt x="43" y="205"/>
                </a:lnTo>
                <a:lnTo>
                  <a:pt x="41" y="205"/>
                </a:lnTo>
                <a:lnTo>
                  <a:pt x="41" y="205"/>
                </a:lnTo>
                <a:lnTo>
                  <a:pt x="42" y="206"/>
                </a:lnTo>
                <a:lnTo>
                  <a:pt x="43" y="208"/>
                </a:lnTo>
                <a:lnTo>
                  <a:pt x="43" y="209"/>
                </a:lnTo>
                <a:lnTo>
                  <a:pt x="43" y="209"/>
                </a:lnTo>
                <a:lnTo>
                  <a:pt x="42" y="209"/>
                </a:lnTo>
                <a:lnTo>
                  <a:pt x="41" y="208"/>
                </a:lnTo>
                <a:lnTo>
                  <a:pt x="41" y="208"/>
                </a:lnTo>
                <a:lnTo>
                  <a:pt x="40" y="208"/>
                </a:lnTo>
                <a:lnTo>
                  <a:pt x="40" y="208"/>
                </a:lnTo>
                <a:lnTo>
                  <a:pt x="40" y="209"/>
                </a:lnTo>
                <a:lnTo>
                  <a:pt x="40" y="209"/>
                </a:lnTo>
                <a:lnTo>
                  <a:pt x="42" y="210"/>
                </a:lnTo>
                <a:lnTo>
                  <a:pt x="42" y="210"/>
                </a:lnTo>
                <a:lnTo>
                  <a:pt x="40" y="210"/>
                </a:lnTo>
                <a:lnTo>
                  <a:pt x="40" y="211"/>
                </a:lnTo>
                <a:lnTo>
                  <a:pt x="40" y="213"/>
                </a:lnTo>
                <a:lnTo>
                  <a:pt x="40" y="213"/>
                </a:lnTo>
                <a:lnTo>
                  <a:pt x="41" y="213"/>
                </a:lnTo>
                <a:lnTo>
                  <a:pt x="42" y="214"/>
                </a:lnTo>
                <a:lnTo>
                  <a:pt x="42" y="214"/>
                </a:lnTo>
                <a:lnTo>
                  <a:pt x="43" y="214"/>
                </a:lnTo>
                <a:lnTo>
                  <a:pt x="42" y="213"/>
                </a:lnTo>
                <a:lnTo>
                  <a:pt x="42" y="211"/>
                </a:lnTo>
                <a:lnTo>
                  <a:pt x="42" y="210"/>
                </a:lnTo>
                <a:lnTo>
                  <a:pt x="42" y="210"/>
                </a:lnTo>
                <a:lnTo>
                  <a:pt x="43" y="210"/>
                </a:lnTo>
                <a:lnTo>
                  <a:pt x="43" y="210"/>
                </a:lnTo>
                <a:lnTo>
                  <a:pt x="45" y="209"/>
                </a:lnTo>
                <a:lnTo>
                  <a:pt x="45" y="209"/>
                </a:lnTo>
                <a:lnTo>
                  <a:pt x="46" y="209"/>
                </a:lnTo>
                <a:lnTo>
                  <a:pt x="46" y="209"/>
                </a:lnTo>
                <a:lnTo>
                  <a:pt x="47" y="208"/>
                </a:lnTo>
                <a:lnTo>
                  <a:pt x="47" y="208"/>
                </a:lnTo>
                <a:lnTo>
                  <a:pt x="47" y="208"/>
                </a:lnTo>
                <a:lnTo>
                  <a:pt x="48" y="210"/>
                </a:lnTo>
                <a:lnTo>
                  <a:pt x="48" y="210"/>
                </a:lnTo>
                <a:lnTo>
                  <a:pt x="46" y="209"/>
                </a:lnTo>
                <a:lnTo>
                  <a:pt x="46" y="209"/>
                </a:lnTo>
                <a:lnTo>
                  <a:pt x="47" y="211"/>
                </a:lnTo>
                <a:lnTo>
                  <a:pt x="47" y="213"/>
                </a:lnTo>
                <a:lnTo>
                  <a:pt x="47" y="213"/>
                </a:lnTo>
                <a:lnTo>
                  <a:pt x="50" y="211"/>
                </a:lnTo>
                <a:lnTo>
                  <a:pt x="50" y="210"/>
                </a:lnTo>
                <a:lnTo>
                  <a:pt x="50" y="206"/>
                </a:lnTo>
                <a:lnTo>
                  <a:pt x="50" y="206"/>
                </a:lnTo>
                <a:lnTo>
                  <a:pt x="51" y="206"/>
                </a:lnTo>
                <a:lnTo>
                  <a:pt x="51" y="208"/>
                </a:lnTo>
                <a:lnTo>
                  <a:pt x="51" y="209"/>
                </a:lnTo>
                <a:lnTo>
                  <a:pt x="51" y="209"/>
                </a:lnTo>
                <a:lnTo>
                  <a:pt x="53" y="209"/>
                </a:lnTo>
                <a:lnTo>
                  <a:pt x="54" y="209"/>
                </a:lnTo>
                <a:lnTo>
                  <a:pt x="54" y="209"/>
                </a:lnTo>
                <a:lnTo>
                  <a:pt x="56" y="209"/>
                </a:lnTo>
                <a:lnTo>
                  <a:pt x="56" y="208"/>
                </a:lnTo>
                <a:lnTo>
                  <a:pt x="56" y="208"/>
                </a:lnTo>
                <a:lnTo>
                  <a:pt x="54" y="206"/>
                </a:lnTo>
                <a:lnTo>
                  <a:pt x="54" y="205"/>
                </a:lnTo>
                <a:lnTo>
                  <a:pt x="56" y="205"/>
                </a:lnTo>
                <a:lnTo>
                  <a:pt x="56" y="205"/>
                </a:lnTo>
                <a:lnTo>
                  <a:pt x="57" y="205"/>
                </a:lnTo>
                <a:lnTo>
                  <a:pt x="57" y="208"/>
                </a:lnTo>
                <a:lnTo>
                  <a:pt x="57" y="214"/>
                </a:lnTo>
                <a:lnTo>
                  <a:pt x="57" y="214"/>
                </a:lnTo>
                <a:lnTo>
                  <a:pt x="57" y="216"/>
                </a:lnTo>
                <a:lnTo>
                  <a:pt x="57" y="219"/>
                </a:lnTo>
                <a:lnTo>
                  <a:pt x="57" y="219"/>
                </a:lnTo>
                <a:lnTo>
                  <a:pt x="57" y="218"/>
                </a:lnTo>
                <a:lnTo>
                  <a:pt x="57" y="216"/>
                </a:lnTo>
                <a:lnTo>
                  <a:pt x="57" y="216"/>
                </a:lnTo>
                <a:lnTo>
                  <a:pt x="57" y="218"/>
                </a:lnTo>
                <a:lnTo>
                  <a:pt x="57" y="219"/>
                </a:lnTo>
                <a:lnTo>
                  <a:pt x="57" y="220"/>
                </a:lnTo>
                <a:lnTo>
                  <a:pt x="57" y="220"/>
                </a:lnTo>
                <a:lnTo>
                  <a:pt x="57" y="221"/>
                </a:lnTo>
                <a:lnTo>
                  <a:pt x="56" y="223"/>
                </a:lnTo>
                <a:lnTo>
                  <a:pt x="56" y="223"/>
                </a:lnTo>
                <a:lnTo>
                  <a:pt x="58" y="225"/>
                </a:lnTo>
                <a:lnTo>
                  <a:pt x="58" y="225"/>
                </a:lnTo>
                <a:lnTo>
                  <a:pt x="57" y="228"/>
                </a:lnTo>
                <a:lnTo>
                  <a:pt x="57" y="228"/>
                </a:lnTo>
                <a:lnTo>
                  <a:pt x="58" y="230"/>
                </a:lnTo>
                <a:lnTo>
                  <a:pt x="58" y="233"/>
                </a:lnTo>
                <a:lnTo>
                  <a:pt x="57" y="234"/>
                </a:lnTo>
                <a:lnTo>
                  <a:pt x="57" y="234"/>
                </a:lnTo>
                <a:lnTo>
                  <a:pt x="56" y="233"/>
                </a:lnTo>
                <a:lnTo>
                  <a:pt x="54" y="231"/>
                </a:lnTo>
                <a:lnTo>
                  <a:pt x="53" y="230"/>
                </a:lnTo>
                <a:lnTo>
                  <a:pt x="54" y="228"/>
                </a:lnTo>
                <a:lnTo>
                  <a:pt x="54" y="228"/>
                </a:lnTo>
                <a:lnTo>
                  <a:pt x="53" y="228"/>
                </a:lnTo>
                <a:lnTo>
                  <a:pt x="53" y="229"/>
                </a:lnTo>
                <a:lnTo>
                  <a:pt x="52" y="233"/>
                </a:lnTo>
                <a:lnTo>
                  <a:pt x="52" y="233"/>
                </a:lnTo>
                <a:lnTo>
                  <a:pt x="53" y="233"/>
                </a:lnTo>
                <a:lnTo>
                  <a:pt x="54" y="233"/>
                </a:lnTo>
                <a:lnTo>
                  <a:pt x="54" y="233"/>
                </a:lnTo>
                <a:lnTo>
                  <a:pt x="54" y="234"/>
                </a:lnTo>
                <a:lnTo>
                  <a:pt x="56" y="235"/>
                </a:lnTo>
                <a:lnTo>
                  <a:pt x="56" y="235"/>
                </a:lnTo>
                <a:lnTo>
                  <a:pt x="56" y="237"/>
                </a:lnTo>
                <a:lnTo>
                  <a:pt x="56" y="238"/>
                </a:lnTo>
                <a:lnTo>
                  <a:pt x="57" y="238"/>
                </a:lnTo>
                <a:lnTo>
                  <a:pt x="57" y="238"/>
                </a:lnTo>
                <a:lnTo>
                  <a:pt x="57" y="237"/>
                </a:lnTo>
                <a:lnTo>
                  <a:pt x="57" y="237"/>
                </a:lnTo>
                <a:lnTo>
                  <a:pt x="57" y="235"/>
                </a:lnTo>
                <a:lnTo>
                  <a:pt x="58" y="234"/>
                </a:lnTo>
                <a:lnTo>
                  <a:pt x="58" y="234"/>
                </a:lnTo>
                <a:lnTo>
                  <a:pt x="58" y="237"/>
                </a:lnTo>
                <a:lnTo>
                  <a:pt x="58" y="239"/>
                </a:lnTo>
                <a:lnTo>
                  <a:pt x="58" y="244"/>
                </a:lnTo>
                <a:lnTo>
                  <a:pt x="58" y="244"/>
                </a:lnTo>
                <a:lnTo>
                  <a:pt x="59" y="247"/>
                </a:lnTo>
                <a:lnTo>
                  <a:pt x="59" y="247"/>
                </a:lnTo>
                <a:lnTo>
                  <a:pt x="59" y="255"/>
                </a:lnTo>
                <a:lnTo>
                  <a:pt x="59" y="255"/>
                </a:lnTo>
                <a:lnTo>
                  <a:pt x="59" y="262"/>
                </a:lnTo>
                <a:lnTo>
                  <a:pt x="59" y="268"/>
                </a:lnTo>
                <a:lnTo>
                  <a:pt x="59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9"/>
                </a:lnTo>
                <a:lnTo>
                  <a:pt x="59" y="270"/>
                </a:lnTo>
                <a:lnTo>
                  <a:pt x="59" y="270"/>
                </a:lnTo>
                <a:lnTo>
                  <a:pt x="57" y="270"/>
                </a:lnTo>
                <a:lnTo>
                  <a:pt x="58" y="270"/>
                </a:lnTo>
                <a:lnTo>
                  <a:pt x="58" y="273"/>
                </a:lnTo>
                <a:lnTo>
                  <a:pt x="59" y="274"/>
                </a:lnTo>
                <a:lnTo>
                  <a:pt x="59" y="274"/>
                </a:lnTo>
                <a:lnTo>
                  <a:pt x="59" y="275"/>
                </a:lnTo>
                <a:lnTo>
                  <a:pt x="60" y="275"/>
                </a:lnTo>
                <a:lnTo>
                  <a:pt x="60" y="275"/>
                </a:lnTo>
                <a:lnTo>
                  <a:pt x="60" y="279"/>
                </a:lnTo>
                <a:lnTo>
                  <a:pt x="60" y="280"/>
                </a:lnTo>
                <a:lnTo>
                  <a:pt x="59" y="282"/>
                </a:lnTo>
                <a:lnTo>
                  <a:pt x="59" y="282"/>
                </a:lnTo>
                <a:lnTo>
                  <a:pt x="59" y="283"/>
                </a:lnTo>
                <a:lnTo>
                  <a:pt x="59" y="283"/>
                </a:lnTo>
                <a:lnTo>
                  <a:pt x="60" y="284"/>
                </a:lnTo>
                <a:lnTo>
                  <a:pt x="60" y="285"/>
                </a:lnTo>
                <a:lnTo>
                  <a:pt x="60" y="285"/>
                </a:lnTo>
                <a:lnTo>
                  <a:pt x="58" y="285"/>
                </a:lnTo>
                <a:lnTo>
                  <a:pt x="58" y="283"/>
                </a:lnTo>
                <a:lnTo>
                  <a:pt x="58" y="283"/>
                </a:lnTo>
                <a:lnTo>
                  <a:pt x="57" y="283"/>
                </a:lnTo>
                <a:lnTo>
                  <a:pt x="57" y="284"/>
                </a:lnTo>
                <a:lnTo>
                  <a:pt x="56" y="287"/>
                </a:lnTo>
                <a:lnTo>
                  <a:pt x="56" y="287"/>
                </a:lnTo>
                <a:lnTo>
                  <a:pt x="58" y="287"/>
                </a:lnTo>
                <a:lnTo>
                  <a:pt x="59" y="285"/>
                </a:lnTo>
                <a:lnTo>
                  <a:pt x="59" y="285"/>
                </a:lnTo>
                <a:lnTo>
                  <a:pt x="60" y="308"/>
                </a:lnTo>
                <a:lnTo>
                  <a:pt x="60" y="329"/>
                </a:lnTo>
                <a:lnTo>
                  <a:pt x="59" y="372"/>
                </a:lnTo>
                <a:lnTo>
                  <a:pt x="59" y="372"/>
                </a:lnTo>
                <a:lnTo>
                  <a:pt x="59" y="384"/>
                </a:lnTo>
                <a:lnTo>
                  <a:pt x="59" y="384"/>
                </a:lnTo>
                <a:lnTo>
                  <a:pt x="59" y="387"/>
                </a:lnTo>
                <a:lnTo>
                  <a:pt x="59" y="387"/>
                </a:lnTo>
                <a:lnTo>
                  <a:pt x="59" y="395"/>
                </a:lnTo>
                <a:lnTo>
                  <a:pt x="59" y="395"/>
                </a:lnTo>
                <a:lnTo>
                  <a:pt x="59" y="402"/>
                </a:lnTo>
                <a:lnTo>
                  <a:pt x="59" y="402"/>
                </a:lnTo>
                <a:lnTo>
                  <a:pt x="59" y="409"/>
                </a:lnTo>
                <a:lnTo>
                  <a:pt x="59" y="418"/>
                </a:lnTo>
                <a:lnTo>
                  <a:pt x="59" y="418"/>
                </a:lnTo>
                <a:lnTo>
                  <a:pt x="60" y="423"/>
                </a:lnTo>
                <a:lnTo>
                  <a:pt x="60" y="425"/>
                </a:lnTo>
                <a:lnTo>
                  <a:pt x="59" y="428"/>
                </a:lnTo>
                <a:lnTo>
                  <a:pt x="59" y="428"/>
                </a:lnTo>
                <a:lnTo>
                  <a:pt x="59" y="433"/>
                </a:lnTo>
                <a:lnTo>
                  <a:pt x="59" y="437"/>
                </a:lnTo>
                <a:lnTo>
                  <a:pt x="59" y="437"/>
                </a:lnTo>
                <a:lnTo>
                  <a:pt x="59" y="435"/>
                </a:lnTo>
                <a:lnTo>
                  <a:pt x="60" y="435"/>
                </a:lnTo>
                <a:lnTo>
                  <a:pt x="60" y="435"/>
                </a:lnTo>
                <a:lnTo>
                  <a:pt x="60" y="442"/>
                </a:lnTo>
                <a:lnTo>
                  <a:pt x="60" y="448"/>
                </a:lnTo>
                <a:lnTo>
                  <a:pt x="60" y="448"/>
                </a:lnTo>
                <a:lnTo>
                  <a:pt x="58" y="447"/>
                </a:lnTo>
                <a:lnTo>
                  <a:pt x="58" y="447"/>
                </a:lnTo>
                <a:lnTo>
                  <a:pt x="58" y="448"/>
                </a:lnTo>
                <a:lnTo>
                  <a:pt x="59" y="449"/>
                </a:lnTo>
                <a:lnTo>
                  <a:pt x="60" y="450"/>
                </a:lnTo>
                <a:lnTo>
                  <a:pt x="60" y="450"/>
                </a:lnTo>
                <a:lnTo>
                  <a:pt x="60" y="450"/>
                </a:lnTo>
                <a:lnTo>
                  <a:pt x="59" y="450"/>
                </a:lnTo>
                <a:lnTo>
                  <a:pt x="58" y="450"/>
                </a:lnTo>
                <a:lnTo>
                  <a:pt x="58" y="450"/>
                </a:lnTo>
                <a:lnTo>
                  <a:pt x="59" y="454"/>
                </a:lnTo>
                <a:lnTo>
                  <a:pt x="59" y="454"/>
                </a:lnTo>
                <a:lnTo>
                  <a:pt x="59" y="457"/>
                </a:lnTo>
                <a:lnTo>
                  <a:pt x="59" y="459"/>
                </a:lnTo>
                <a:lnTo>
                  <a:pt x="59" y="459"/>
                </a:lnTo>
                <a:lnTo>
                  <a:pt x="59" y="463"/>
                </a:lnTo>
                <a:lnTo>
                  <a:pt x="59" y="463"/>
                </a:lnTo>
                <a:lnTo>
                  <a:pt x="59" y="465"/>
                </a:lnTo>
                <a:lnTo>
                  <a:pt x="60" y="469"/>
                </a:lnTo>
                <a:lnTo>
                  <a:pt x="60" y="469"/>
                </a:lnTo>
                <a:lnTo>
                  <a:pt x="59" y="472"/>
                </a:lnTo>
                <a:lnTo>
                  <a:pt x="59" y="472"/>
                </a:lnTo>
                <a:lnTo>
                  <a:pt x="59" y="473"/>
                </a:lnTo>
                <a:lnTo>
                  <a:pt x="59" y="474"/>
                </a:lnTo>
                <a:lnTo>
                  <a:pt x="59" y="474"/>
                </a:lnTo>
                <a:lnTo>
                  <a:pt x="59" y="474"/>
                </a:lnTo>
                <a:lnTo>
                  <a:pt x="60" y="484"/>
                </a:lnTo>
                <a:lnTo>
                  <a:pt x="60" y="484"/>
                </a:lnTo>
                <a:lnTo>
                  <a:pt x="60" y="487"/>
                </a:lnTo>
                <a:lnTo>
                  <a:pt x="60" y="487"/>
                </a:lnTo>
                <a:lnTo>
                  <a:pt x="60" y="489"/>
                </a:lnTo>
                <a:lnTo>
                  <a:pt x="60" y="489"/>
                </a:lnTo>
                <a:lnTo>
                  <a:pt x="60" y="491"/>
                </a:lnTo>
                <a:lnTo>
                  <a:pt x="59" y="491"/>
                </a:lnTo>
                <a:lnTo>
                  <a:pt x="59" y="491"/>
                </a:lnTo>
                <a:lnTo>
                  <a:pt x="60" y="493"/>
                </a:lnTo>
                <a:lnTo>
                  <a:pt x="60" y="493"/>
                </a:lnTo>
                <a:lnTo>
                  <a:pt x="59" y="497"/>
                </a:lnTo>
                <a:lnTo>
                  <a:pt x="59" y="502"/>
                </a:lnTo>
                <a:lnTo>
                  <a:pt x="59" y="502"/>
                </a:lnTo>
                <a:lnTo>
                  <a:pt x="60" y="504"/>
                </a:lnTo>
                <a:lnTo>
                  <a:pt x="60" y="504"/>
                </a:lnTo>
                <a:lnTo>
                  <a:pt x="59" y="507"/>
                </a:lnTo>
                <a:lnTo>
                  <a:pt x="59" y="507"/>
                </a:lnTo>
                <a:lnTo>
                  <a:pt x="60" y="509"/>
                </a:lnTo>
                <a:lnTo>
                  <a:pt x="59" y="512"/>
                </a:lnTo>
                <a:lnTo>
                  <a:pt x="59" y="512"/>
                </a:lnTo>
                <a:lnTo>
                  <a:pt x="60" y="517"/>
                </a:lnTo>
                <a:lnTo>
                  <a:pt x="60" y="517"/>
                </a:lnTo>
                <a:lnTo>
                  <a:pt x="60" y="518"/>
                </a:lnTo>
                <a:lnTo>
                  <a:pt x="60" y="518"/>
                </a:lnTo>
                <a:lnTo>
                  <a:pt x="62" y="533"/>
                </a:lnTo>
                <a:lnTo>
                  <a:pt x="62" y="533"/>
                </a:lnTo>
                <a:lnTo>
                  <a:pt x="60" y="534"/>
                </a:lnTo>
                <a:lnTo>
                  <a:pt x="60" y="534"/>
                </a:lnTo>
                <a:lnTo>
                  <a:pt x="60" y="541"/>
                </a:lnTo>
                <a:lnTo>
                  <a:pt x="60" y="546"/>
                </a:lnTo>
                <a:lnTo>
                  <a:pt x="60" y="546"/>
                </a:lnTo>
                <a:lnTo>
                  <a:pt x="60" y="547"/>
                </a:lnTo>
                <a:lnTo>
                  <a:pt x="59" y="547"/>
                </a:lnTo>
                <a:lnTo>
                  <a:pt x="59" y="547"/>
                </a:lnTo>
                <a:lnTo>
                  <a:pt x="59" y="557"/>
                </a:lnTo>
                <a:lnTo>
                  <a:pt x="59" y="557"/>
                </a:lnTo>
                <a:lnTo>
                  <a:pt x="59" y="558"/>
                </a:lnTo>
                <a:lnTo>
                  <a:pt x="58" y="558"/>
                </a:lnTo>
                <a:lnTo>
                  <a:pt x="58" y="558"/>
                </a:lnTo>
                <a:lnTo>
                  <a:pt x="58" y="558"/>
                </a:lnTo>
                <a:lnTo>
                  <a:pt x="59" y="559"/>
                </a:lnTo>
                <a:lnTo>
                  <a:pt x="59" y="559"/>
                </a:lnTo>
                <a:lnTo>
                  <a:pt x="59" y="564"/>
                </a:lnTo>
                <a:lnTo>
                  <a:pt x="59" y="567"/>
                </a:lnTo>
                <a:lnTo>
                  <a:pt x="58" y="568"/>
                </a:lnTo>
                <a:lnTo>
                  <a:pt x="58" y="568"/>
                </a:lnTo>
                <a:lnTo>
                  <a:pt x="58" y="573"/>
                </a:lnTo>
                <a:lnTo>
                  <a:pt x="58" y="573"/>
                </a:lnTo>
                <a:lnTo>
                  <a:pt x="57" y="574"/>
                </a:lnTo>
                <a:lnTo>
                  <a:pt x="56" y="574"/>
                </a:lnTo>
                <a:lnTo>
                  <a:pt x="56" y="574"/>
                </a:lnTo>
                <a:lnTo>
                  <a:pt x="56" y="576"/>
                </a:lnTo>
                <a:lnTo>
                  <a:pt x="56" y="576"/>
                </a:lnTo>
                <a:lnTo>
                  <a:pt x="58" y="576"/>
                </a:lnTo>
                <a:lnTo>
                  <a:pt x="58" y="576"/>
                </a:lnTo>
                <a:lnTo>
                  <a:pt x="58" y="578"/>
                </a:lnTo>
                <a:lnTo>
                  <a:pt x="57" y="578"/>
                </a:lnTo>
                <a:lnTo>
                  <a:pt x="56" y="581"/>
                </a:lnTo>
                <a:lnTo>
                  <a:pt x="56" y="581"/>
                </a:lnTo>
                <a:lnTo>
                  <a:pt x="57" y="582"/>
                </a:lnTo>
                <a:lnTo>
                  <a:pt x="58" y="582"/>
                </a:lnTo>
                <a:lnTo>
                  <a:pt x="58" y="582"/>
                </a:lnTo>
                <a:lnTo>
                  <a:pt x="58" y="588"/>
                </a:lnTo>
                <a:lnTo>
                  <a:pt x="57" y="593"/>
                </a:lnTo>
                <a:lnTo>
                  <a:pt x="57" y="593"/>
                </a:lnTo>
                <a:lnTo>
                  <a:pt x="56" y="597"/>
                </a:lnTo>
                <a:lnTo>
                  <a:pt x="56" y="597"/>
                </a:lnTo>
                <a:lnTo>
                  <a:pt x="57" y="604"/>
                </a:lnTo>
                <a:lnTo>
                  <a:pt x="57" y="604"/>
                </a:lnTo>
                <a:lnTo>
                  <a:pt x="57" y="607"/>
                </a:lnTo>
                <a:lnTo>
                  <a:pt x="56" y="609"/>
                </a:lnTo>
                <a:lnTo>
                  <a:pt x="56" y="609"/>
                </a:lnTo>
                <a:lnTo>
                  <a:pt x="57" y="611"/>
                </a:lnTo>
                <a:lnTo>
                  <a:pt x="57" y="611"/>
                </a:lnTo>
                <a:lnTo>
                  <a:pt x="57" y="613"/>
                </a:lnTo>
                <a:lnTo>
                  <a:pt x="57" y="614"/>
                </a:lnTo>
                <a:lnTo>
                  <a:pt x="58" y="617"/>
                </a:lnTo>
                <a:lnTo>
                  <a:pt x="58" y="619"/>
                </a:lnTo>
                <a:lnTo>
                  <a:pt x="58" y="619"/>
                </a:lnTo>
                <a:lnTo>
                  <a:pt x="59" y="621"/>
                </a:lnTo>
                <a:lnTo>
                  <a:pt x="59" y="621"/>
                </a:lnTo>
                <a:lnTo>
                  <a:pt x="60" y="623"/>
                </a:lnTo>
                <a:lnTo>
                  <a:pt x="60" y="623"/>
                </a:lnTo>
                <a:lnTo>
                  <a:pt x="62" y="622"/>
                </a:lnTo>
                <a:lnTo>
                  <a:pt x="62" y="622"/>
                </a:lnTo>
                <a:lnTo>
                  <a:pt x="60" y="621"/>
                </a:lnTo>
                <a:lnTo>
                  <a:pt x="60" y="621"/>
                </a:lnTo>
                <a:lnTo>
                  <a:pt x="60" y="619"/>
                </a:lnTo>
                <a:lnTo>
                  <a:pt x="60" y="619"/>
                </a:lnTo>
                <a:lnTo>
                  <a:pt x="59" y="618"/>
                </a:lnTo>
                <a:lnTo>
                  <a:pt x="59" y="618"/>
                </a:lnTo>
                <a:lnTo>
                  <a:pt x="59" y="614"/>
                </a:lnTo>
                <a:lnTo>
                  <a:pt x="59" y="614"/>
                </a:lnTo>
                <a:lnTo>
                  <a:pt x="59" y="612"/>
                </a:lnTo>
                <a:lnTo>
                  <a:pt x="59" y="609"/>
                </a:lnTo>
                <a:lnTo>
                  <a:pt x="59" y="609"/>
                </a:lnTo>
                <a:lnTo>
                  <a:pt x="60" y="607"/>
                </a:lnTo>
                <a:lnTo>
                  <a:pt x="60" y="607"/>
                </a:lnTo>
                <a:lnTo>
                  <a:pt x="60" y="603"/>
                </a:lnTo>
                <a:lnTo>
                  <a:pt x="60" y="603"/>
                </a:lnTo>
                <a:lnTo>
                  <a:pt x="60" y="599"/>
                </a:lnTo>
                <a:lnTo>
                  <a:pt x="60" y="599"/>
                </a:lnTo>
                <a:lnTo>
                  <a:pt x="60" y="592"/>
                </a:lnTo>
                <a:lnTo>
                  <a:pt x="60" y="592"/>
                </a:lnTo>
                <a:lnTo>
                  <a:pt x="62" y="592"/>
                </a:lnTo>
                <a:lnTo>
                  <a:pt x="62" y="592"/>
                </a:lnTo>
                <a:lnTo>
                  <a:pt x="63" y="589"/>
                </a:lnTo>
                <a:lnTo>
                  <a:pt x="63" y="589"/>
                </a:lnTo>
                <a:lnTo>
                  <a:pt x="64" y="589"/>
                </a:lnTo>
                <a:lnTo>
                  <a:pt x="64" y="589"/>
                </a:lnTo>
                <a:lnTo>
                  <a:pt x="63" y="588"/>
                </a:lnTo>
                <a:lnTo>
                  <a:pt x="63" y="588"/>
                </a:lnTo>
                <a:lnTo>
                  <a:pt x="63" y="588"/>
                </a:lnTo>
                <a:lnTo>
                  <a:pt x="62" y="588"/>
                </a:lnTo>
                <a:lnTo>
                  <a:pt x="62" y="589"/>
                </a:lnTo>
                <a:lnTo>
                  <a:pt x="62" y="591"/>
                </a:lnTo>
                <a:lnTo>
                  <a:pt x="62" y="591"/>
                </a:lnTo>
                <a:lnTo>
                  <a:pt x="60" y="589"/>
                </a:lnTo>
                <a:lnTo>
                  <a:pt x="60" y="587"/>
                </a:lnTo>
                <a:lnTo>
                  <a:pt x="62" y="582"/>
                </a:lnTo>
                <a:lnTo>
                  <a:pt x="62" y="582"/>
                </a:lnTo>
                <a:lnTo>
                  <a:pt x="62" y="582"/>
                </a:lnTo>
                <a:lnTo>
                  <a:pt x="62" y="581"/>
                </a:lnTo>
                <a:lnTo>
                  <a:pt x="60" y="581"/>
                </a:lnTo>
                <a:lnTo>
                  <a:pt x="62" y="579"/>
                </a:lnTo>
                <a:lnTo>
                  <a:pt x="62" y="579"/>
                </a:lnTo>
                <a:lnTo>
                  <a:pt x="63" y="579"/>
                </a:lnTo>
                <a:lnTo>
                  <a:pt x="63" y="581"/>
                </a:lnTo>
                <a:lnTo>
                  <a:pt x="63" y="581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3" y="583"/>
                </a:lnTo>
                <a:lnTo>
                  <a:pt x="63" y="583"/>
                </a:lnTo>
                <a:lnTo>
                  <a:pt x="63" y="583"/>
                </a:lnTo>
                <a:lnTo>
                  <a:pt x="63" y="582"/>
                </a:lnTo>
                <a:lnTo>
                  <a:pt x="63" y="582"/>
                </a:lnTo>
                <a:lnTo>
                  <a:pt x="62" y="583"/>
                </a:lnTo>
                <a:lnTo>
                  <a:pt x="62" y="584"/>
                </a:lnTo>
                <a:lnTo>
                  <a:pt x="62" y="587"/>
                </a:lnTo>
                <a:lnTo>
                  <a:pt x="62" y="587"/>
                </a:lnTo>
                <a:lnTo>
                  <a:pt x="63" y="587"/>
                </a:lnTo>
                <a:lnTo>
                  <a:pt x="64" y="586"/>
                </a:lnTo>
                <a:lnTo>
                  <a:pt x="64" y="584"/>
                </a:lnTo>
                <a:lnTo>
                  <a:pt x="65" y="584"/>
                </a:lnTo>
                <a:lnTo>
                  <a:pt x="65" y="584"/>
                </a:lnTo>
                <a:lnTo>
                  <a:pt x="64" y="581"/>
                </a:lnTo>
                <a:lnTo>
                  <a:pt x="63" y="578"/>
                </a:lnTo>
                <a:lnTo>
                  <a:pt x="64" y="576"/>
                </a:lnTo>
                <a:lnTo>
                  <a:pt x="64" y="576"/>
                </a:lnTo>
                <a:lnTo>
                  <a:pt x="63" y="576"/>
                </a:lnTo>
                <a:lnTo>
                  <a:pt x="63" y="577"/>
                </a:lnTo>
                <a:lnTo>
                  <a:pt x="62" y="578"/>
                </a:lnTo>
                <a:lnTo>
                  <a:pt x="60" y="578"/>
                </a:lnTo>
                <a:lnTo>
                  <a:pt x="60" y="578"/>
                </a:lnTo>
                <a:lnTo>
                  <a:pt x="62" y="574"/>
                </a:lnTo>
                <a:lnTo>
                  <a:pt x="63" y="572"/>
                </a:lnTo>
                <a:lnTo>
                  <a:pt x="63" y="572"/>
                </a:lnTo>
                <a:lnTo>
                  <a:pt x="63" y="574"/>
                </a:lnTo>
                <a:lnTo>
                  <a:pt x="64" y="574"/>
                </a:lnTo>
                <a:lnTo>
                  <a:pt x="65" y="574"/>
                </a:lnTo>
                <a:lnTo>
                  <a:pt x="65" y="574"/>
                </a:lnTo>
                <a:lnTo>
                  <a:pt x="64" y="573"/>
                </a:lnTo>
                <a:lnTo>
                  <a:pt x="64" y="573"/>
                </a:lnTo>
                <a:lnTo>
                  <a:pt x="64" y="572"/>
                </a:lnTo>
                <a:lnTo>
                  <a:pt x="64" y="572"/>
                </a:lnTo>
                <a:lnTo>
                  <a:pt x="65" y="572"/>
                </a:lnTo>
                <a:lnTo>
                  <a:pt x="66" y="571"/>
                </a:lnTo>
                <a:lnTo>
                  <a:pt x="65" y="567"/>
                </a:lnTo>
                <a:lnTo>
                  <a:pt x="65" y="567"/>
                </a:lnTo>
                <a:lnTo>
                  <a:pt x="64" y="568"/>
                </a:lnTo>
                <a:lnTo>
                  <a:pt x="63" y="571"/>
                </a:lnTo>
                <a:lnTo>
                  <a:pt x="63" y="571"/>
                </a:lnTo>
                <a:lnTo>
                  <a:pt x="63" y="569"/>
                </a:lnTo>
                <a:lnTo>
                  <a:pt x="63" y="568"/>
                </a:lnTo>
                <a:lnTo>
                  <a:pt x="63" y="566"/>
                </a:lnTo>
                <a:lnTo>
                  <a:pt x="63" y="566"/>
                </a:lnTo>
                <a:lnTo>
                  <a:pt x="64" y="567"/>
                </a:lnTo>
                <a:lnTo>
                  <a:pt x="65" y="566"/>
                </a:lnTo>
                <a:lnTo>
                  <a:pt x="66" y="564"/>
                </a:lnTo>
                <a:lnTo>
                  <a:pt x="66" y="564"/>
                </a:lnTo>
                <a:lnTo>
                  <a:pt x="65" y="564"/>
                </a:lnTo>
                <a:lnTo>
                  <a:pt x="65" y="564"/>
                </a:lnTo>
                <a:lnTo>
                  <a:pt x="64" y="564"/>
                </a:lnTo>
                <a:lnTo>
                  <a:pt x="64" y="564"/>
                </a:lnTo>
                <a:lnTo>
                  <a:pt x="64" y="564"/>
                </a:lnTo>
                <a:lnTo>
                  <a:pt x="65" y="563"/>
                </a:lnTo>
                <a:lnTo>
                  <a:pt x="65" y="562"/>
                </a:lnTo>
                <a:lnTo>
                  <a:pt x="66" y="561"/>
                </a:lnTo>
                <a:lnTo>
                  <a:pt x="66" y="561"/>
                </a:lnTo>
                <a:lnTo>
                  <a:pt x="66" y="561"/>
                </a:lnTo>
                <a:lnTo>
                  <a:pt x="65" y="561"/>
                </a:lnTo>
                <a:lnTo>
                  <a:pt x="65" y="562"/>
                </a:lnTo>
                <a:lnTo>
                  <a:pt x="65" y="562"/>
                </a:lnTo>
                <a:lnTo>
                  <a:pt x="65" y="551"/>
                </a:lnTo>
                <a:lnTo>
                  <a:pt x="66" y="539"/>
                </a:lnTo>
                <a:lnTo>
                  <a:pt x="66" y="539"/>
                </a:lnTo>
                <a:lnTo>
                  <a:pt x="66" y="537"/>
                </a:lnTo>
                <a:lnTo>
                  <a:pt x="66" y="536"/>
                </a:lnTo>
                <a:lnTo>
                  <a:pt x="65" y="534"/>
                </a:lnTo>
                <a:lnTo>
                  <a:pt x="65" y="534"/>
                </a:lnTo>
                <a:lnTo>
                  <a:pt x="66" y="527"/>
                </a:lnTo>
                <a:lnTo>
                  <a:pt x="66" y="521"/>
                </a:lnTo>
                <a:lnTo>
                  <a:pt x="66" y="521"/>
                </a:lnTo>
                <a:lnTo>
                  <a:pt x="68" y="522"/>
                </a:lnTo>
                <a:lnTo>
                  <a:pt x="68" y="524"/>
                </a:lnTo>
                <a:lnTo>
                  <a:pt x="68" y="528"/>
                </a:lnTo>
                <a:lnTo>
                  <a:pt x="68" y="528"/>
                </a:lnTo>
                <a:lnTo>
                  <a:pt x="68" y="533"/>
                </a:lnTo>
                <a:lnTo>
                  <a:pt x="68" y="538"/>
                </a:lnTo>
                <a:lnTo>
                  <a:pt x="68" y="538"/>
                </a:lnTo>
                <a:lnTo>
                  <a:pt x="70" y="538"/>
                </a:lnTo>
                <a:lnTo>
                  <a:pt x="71" y="538"/>
                </a:lnTo>
                <a:lnTo>
                  <a:pt x="71" y="538"/>
                </a:lnTo>
                <a:lnTo>
                  <a:pt x="71" y="534"/>
                </a:lnTo>
                <a:lnTo>
                  <a:pt x="71" y="533"/>
                </a:lnTo>
                <a:lnTo>
                  <a:pt x="71" y="533"/>
                </a:lnTo>
                <a:lnTo>
                  <a:pt x="70" y="537"/>
                </a:lnTo>
                <a:lnTo>
                  <a:pt x="70" y="537"/>
                </a:lnTo>
                <a:lnTo>
                  <a:pt x="69" y="536"/>
                </a:lnTo>
                <a:lnTo>
                  <a:pt x="69" y="533"/>
                </a:lnTo>
                <a:lnTo>
                  <a:pt x="70" y="532"/>
                </a:lnTo>
                <a:lnTo>
                  <a:pt x="70" y="529"/>
                </a:lnTo>
                <a:lnTo>
                  <a:pt x="70" y="529"/>
                </a:lnTo>
                <a:lnTo>
                  <a:pt x="70" y="529"/>
                </a:lnTo>
                <a:lnTo>
                  <a:pt x="70" y="531"/>
                </a:lnTo>
                <a:lnTo>
                  <a:pt x="70" y="532"/>
                </a:lnTo>
                <a:lnTo>
                  <a:pt x="69" y="532"/>
                </a:lnTo>
                <a:lnTo>
                  <a:pt x="69" y="532"/>
                </a:lnTo>
                <a:lnTo>
                  <a:pt x="70" y="483"/>
                </a:lnTo>
                <a:lnTo>
                  <a:pt x="70" y="483"/>
                </a:lnTo>
                <a:lnTo>
                  <a:pt x="70" y="481"/>
                </a:lnTo>
                <a:lnTo>
                  <a:pt x="70" y="481"/>
                </a:lnTo>
                <a:lnTo>
                  <a:pt x="70" y="477"/>
                </a:lnTo>
                <a:lnTo>
                  <a:pt x="70" y="477"/>
                </a:lnTo>
                <a:lnTo>
                  <a:pt x="71" y="473"/>
                </a:lnTo>
                <a:lnTo>
                  <a:pt x="71" y="472"/>
                </a:lnTo>
                <a:lnTo>
                  <a:pt x="70" y="471"/>
                </a:lnTo>
                <a:lnTo>
                  <a:pt x="70" y="471"/>
                </a:lnTo>
                <a:lnTo>
                  <a:pt x="71" y="469"/>
                </a:lnTo>
                <a:lnTo>
                  <a:pt x="72" y="468"/>
                </a:lnTo>
                <a:lnTo>
                  <a:pt x="72" y="468"/>
                </a:lnTo>
                <a:lnTo>
                  <a:pt x="71" y="467"/>
                </a:lnTo>
                <a:lnTo>
                  <a:pt x="71" y="468"/>
                </a:lnTo>
                <a:lnTo>
                  <a:pt x="71" y="468"/>
                </a:lnTo>
                <a:lnTo>
                  <a:pt x="70" y="459"/>
                </a:lnTo>
                <a:lnTo>
                  <a:pt x="70" y="452"/>
                </a:lnTo>
                <a:lnTo>
                  <a:pt x="70" y="444"/>
                </a:lnTo>
                <a:lnTo>
                  <a:pt x="70" y="437"/>
                </a:lnTo>
                <a:lnTo>
                  <a:pt x="70" y="437"/>
                </a:lnTo>
                <a:lnTo>
                  <a:pt x="70" y="437"/>
                </a:lnTo>
                <a:lnTo>
                  <a:pt x="71" y="437"/>
                </a:lnTo>
                <a:lnTo>
                  <a:pt x="71" y="437"/>
                </a:lnTo>
                <a:lnTo>
                  <a:pt x="70" y="434"/>
                </a:lnTo>
                <a:lnTo>
                  <a:pt x="70" y="429"/>
                </a:lnTo>
                <a:lnTo>
                  <a:pt x="70" y="429"/>
                </a:lnTo>
                <a:lnTo>
                  <a:pt x="70" y="430"/>
                </a:lnTo>
                <a:lnTo>
                  <a:pt x="71" y="430"/>
                </a:lnTo>
                <a:lnTo>
                  <a:pt x="71" y="432"/>
                </a:lnTo>
                <a:lnTo>
                  <a:pt x="72" y="432"/>
                </a:lnTo>
                <a:lnTo>
                  <a:pt x="72" y="432"/>
                </a:lnTo>
                <a:lnTo>
                  <a:pt x="71" y="429"/>
                </a:lnTo>
                <a:lnTo>
                  <a:pt x="71" y="428"/>
                </a:lnTo>
                <a:lnTo>
                  <a:pt x="71" y="427"/>
                </a:lnTo>
                <a:lnTo>
                  <a:pt x="71" y="427"/>
                </a:lnTo>
                <a:lnTo>
                  <a:pt x="72" y="427"/>
                </a:lnTo>
                <a:lnTo>
                  <a:pt x="72" y="428"/>
                </a:lnTo>
                <a:lnTo>
                  <a:pt x="72" y="428"/>
                </a:lnTo>
                <a:lnTo>
                  <a:pt x="74" y="429"/>
                </a:lnTo>
                <a:lnTo>
                  <a:pt x="74" y="429"/>
                </a:lnTo>
                <a:lnTo>
                  <a:pt x="72" y="432"/>
                </a:lnTo>
                <a:lnTo>
                  <a:pt x="72" y="433"/>
                </a:lnTo>
                <a:lnTo>
                  <a:pt x="72" y="433"/>
                </a:lnTo>
                <a:lnTo>
                  <a:pt x="74" y="434"/>
                </a:lnTo>
                <a:lnTo>
                  <a:pt x="74" y="434"/>
                </a:lnTo>
                <a:lnTo>
                  <a:pt x="75" y="434"/>
                </a:lnTo>
                <a:lnTo>
                  <a:pt x="76" y="433"/>
                </a:lnTo>
                <a:lnTo>
                  <a:pt x="76" y="433"/>
                </a:lnTo>
                <a:lnTo>
                  <a:pt x="77" y="435"/>
                </a:lnTo>
                <a:lnTo>
                  <a:pt x="80" y="435"/>
                </a:lnTo>
                <a:lnTo>
                  <a:pt x="80" y="435"/>
                </a:lnTo>
                <a:lnTo>
                  <a:pt x="81" y="435"/>
                </a:lnTo>
                <a:lnTo>
                  <a:pt x="81" y="434"/>
                </a:lnTo>
                <a:lnTo>
                  <a:pt x="81" y="432"/>
                </a:lnTo>
                <a:lnTo>
                  <a:pt x="81" y="432"/>
                </a:lnTo>
                <a:lnTo>
                  <a:pt x="81" y="432"/>
                </a:lnTo>
                <a:lnTo>
                  <a:pt x="82" y="432"/>
                </a:lnTo>
                <a:lnTo>
                  <a:pt x="82" y="432"/>
                </a:lnTo>
                <a:lnTo>
                  <a:pt x="81" y="434"/>
                </a:lnTo>
                <a:lnTo>
                  <a:pt x="81" y="434"/>
                </a:lnTo>
                <a:lnTo>
                  <a:pt x="82" y="434"/>
                </a:lnTo>
                <a:lnTo>
                  <a:pt x="82" y="434"/>
                </a:lnTo>
                <a:lnTo>
                  <a:pt x="82" y="434"/>
                </a:lnTo>
                <a:lnTo>
                  <a:pt x="83" y="440"/>
                </a:lnTo>
                <a:lnTo>
                  <a:pt x="83" y="440"/>
                </a:lnTo>
                <a:lnTo>
                  <a:pt x="81" y="442"/>
                </a:lnTo>
                <a:lnTo>
                  <a:pt x="79" y="440"/>
                </a:lnTo>
                <a:lnTo>
                  <a:pt x="79" y="440"/>
                </a:lnTo>
                <a:lnTo>
                  <a:pt x="79" y="440"/>
                </a:lnTo>
                <a:lnTo>
                  <a:pt x="77" y="440"/>
                </a:lnTo>
                <a:lnTo>
                  <a:pt x="77" y="442"/>
                </a:lnTo>
                <a:lnTo>
                  <a:pt x="76" y="442"/>
                </a:lnTo>
                <a:lnTo>
                  <a:pt x="77" y="443"/>
                </a:lnTo>
                <a:lnTo>
                  <a:pt x="77" y="443"/>
                </a:lnTo>
                <a:lnTo>
                  <a:pt x="76" y="443"/>
                </a:lnTo>
                <a:lnTo>
                  <a:pt x="76" y="443"/>
                </a:lnTo>
                <a:lnTo>
                  <a:pt x="74" y="442"/>
                </a:lnTo>
                <a:lnTo>
                  <a:pt x="74" y="442"/>
                </a:lnTo>
                <a:lnTo>
                  <a:pt x="75" y="443"/>
                </a:lnTo>
                <a:lnTo>
                  <a:pt x="76" y="443"/>
                </a:lnTo>
                <a:lnTo>
                  <a:pt x="76" y="443"/>
                </a:lnTo>
                <a:lnTo>
                  <a:pt x="76" y="444"/>
                </a:lnTo>
                <a:lnTo>
                  <a:pt x="75" y="444"/>
                </a:lnTo>
                <a:lnTo>
                  <a:pt x="75" y="445"/>
                </a:lnTo>
                <a:lnTo>
                  <a:pt x="75" y="447"/>
                </a:lnTo>
                <a:lnTo>
                  <a:pt x="75" y="447"/>
                </a:lnTo>
                <a:lnTo>
                  <a:pt x="74" y="445"/>
                </a:lnTo>
                <a:lnTo>
                  <a:pt x="74" y="444"/>
                </a:lnTo>
                <a:lnTo>
                  <a:pt x="74" y="443"/>
                </a:lnTo>
                <a:lnTo>
                  <a:pt x="74" y="442"/>
                </a:lnTo>
                <a:lnTo>
                  <a:pt x="74" y="442"/>
                </a:lnTo>
                <a:lnTo>
                  <a:pt x="74" y="438"/>
                </a:lnTo>
                <a:lnTo>
                  <a:pt x="75" y="437"/>
                </a:lnTo>
                <a:lnTo>
                  <a:pt x="74" y="435"/>
                </a:lnTo>
                <a:lnTo>
                  <a:pt x="74" y="435"/>
                </a:lnTo>
                <a:lnTo>
                  <a:pt x="72" y="435"/>
                </a:lnTo>
                <a:lnTo>
                  <a:pt x="72" y="437"/>
                </a:lnTo>
                <a:lnTo>
                  <a:pt x="72" y="438"/>
                </a:lnTo>
                <a:lnTo>
                  <a:pt x="71" y="438"/>
                </a:lnTo>
                <a:lnTo>
                  <a:pt x="71" y="438"/>
                </a:lnTo>
                <a:lnTo>
                  <a:pt x="72" y="440"/>
                </a:lnTo>
                <a:lnTo>
                  <a:pt x="72" y="444"/>
                </a:lnTo>
                <a:lnTo>
                  <a:pt x="72" y="444"/>
                </a:lnTo>
                <a:lnTo>
                  <a:pt x="72" y="445"/>
                </a:lnTo>
                <a:lnTo>
                  <a:pt x="71" y="445"/>
                </a:lnTo>
                <a:lnTo>
                  <a:pt x="71" y="445"/>
                </a:lnTo>
                <a:lnTo>
                  <a:pt x="72" y="448"/>
                </a:lnTo>
                <a:lnTo>
                  <a:pt x="72" y="452"/>
                </a:lnTo>
                <a:lnTo>
                  <a:pt x="71" y="458"/>
                </a:lnTo>
                <a:lnTo>
                  <a:pt x="71" y="458"/>
                </a:lnTo>
                <a:lnTo>
                  <a:pt x="72" y="462"/>
                </a:lnTo>
                <a:lnTo>
                  <a:pt x="72" y="465"/>
                </a:lnTo>
                <a:lnTo>
                  <a:pt x="72" y="465"/>
                </a:lnTo>
                <a:lnTo>
                  <a:pt x="74" y="468"/>
                </a:lnTo>
                <a:lnTo>
                  <a:pt x="74" y="471"/>
                </a:lnTo>
                <a:lnTo>
                  <a:pt x="74" y="471"/>
                </a:lnTo>
                <a:lnTo>
                  <a:pt x="71" y="471"/>
                </a:lnTo>
                <a:lnTo>
                  <a:pt x="71" y="471"/>
                </a:lnTo>
                <a:lnTo>
                  <a:pt x="72" y="472"/>
                </a:lnTo>
                <a:lnTo>
                  <a:pt x="74" y="473"/>
                </a:lnTo>
                <a:lnTo>
                  <a:pt x="74" y="473"/>
                </a:lnTo>
                <a:lnTo>
                  <a:pt x="72" y="476"/>
                </a:lnTo>
                <a:lnTo>
                  <a:pt x="74" y="478"/>
                </a:lnTo>
                <a:lnTo>
                  <a:pt x="74" y="478"/>
                </a:lnTo>
                <a:lnTo>
                  <a:pt x="75" y="478"/>
                </a:lnTo>
                <a:lnTo>
                  <a:pt x="75" y="477"/>
                </a:lnTo>
                <a:lnTo>
                  <a:pt x="75" y="477"/>
                </a:lnTo>
                <a:lnTo>
                  <a:pt x="76" y="479"/>
                </a:lnTo>
                <a:lnTo>
                  <a:pt x="76" y="481"/>
                </a:lnTo>
                <a:lnTo>
                  <a:pt x="76" y="481"/>
                </a:lnTo>
                <a:lnTo>
                  <a:pt x="75" y="484"/>
                </a:lnTo>
                <a:lnTo>
                  <a:pt x="74" y="487"/>
                </a:lnTo>
                <a:lnTo>
                  <a:pt x="74" y="487"/>
                </a:lnTo>
                <a:lnTo>
                  <a:pt x="75" y="487"/>
                </a:lnTo>
                <a:lnTo>
                  <a:pt x="76" y="487"/>
                </a:lnTo>
                <a:lnTo>
                  <a:pt x="76" y="487"/>
                </a:lnTo>
                <a:lnTo>
                  <a:pt x="75" y="491"/>
                </a:lnTo>
                <a:lnTo>
                  <a:pt x="75" y="493"/>
                </a:lnTo>
                <a:lnTo>
                  <a:pt x="75" y="493"/>
                </a:lnTo>
                <a:lnTo>
                  <a:pt x="75" y="494"/>
                </a:lnTo>
                <a:lnTo>
                  <a:pt x="76" y="494"/>
                </a:lnTo>
                <a:lnTo>
                  <a:pt x="76" y="494"/>
                </a:lnTo>
                <a:lnTo>
                  <a:pt x="76" y="494"/>
                </a:lnTo>
                <a:lnTo>
                  <a:pt x="77" y="493"/>
                </a:lnTo>
                <a:lnTo>
                  <a:pt x="77" y="493"/>
                </a:lnTo>
                <a:lnTo>
                  <a:pt x="77" y="497"/>
                </a:lnTo>
                <a:lnTo>
                  <a:pt x="76" y="498"/>
                </a:lnTo>
                <a:lnTo>
                  <a:pt x="76" y="498"/>
                </a:lnTo>
                <a:lnTo>
                  <a:pt x="76" y="499"/>
                </a:lnTo>
                <a:lnTo>
                  <a:pt x="77" y="499"/>
                </a:lnTo>
                <a:lnTo>
                  <a:pt x="77" y="498"/>
                </a:lnTo>
                <a:lnTo>
                  <a:pt x="77" y="499"/>
                </a:lnTo>
                <a:lnTo>
                  <a:pt x="77" y="499"/>
                </a:lnTo>
                <a:lnTo>
                  <a:pt x="77" y="501"/>
                </a:lnTo>
                <a:lnTo>
                  <a:pt x="76" y="501"/>
                </a:lnTo>
                <a:lnTo>
                  <a:pt x="75" y="502"/>
                </a:lnTo>
                <a:lnTo>
                  <a:pt x="75" y="503"/>
                </a:lnTo>
                <a:lnTo>
                  <a:pt x="75" y="503"/>
                </a:lnTo>
                <a:lnTo>
                  <a:pt x="76" y="503"/>
                </a:lnTo>
                <a:lnTo>
                  <a:pt x="76" y="502"/>
                </a:lnTo>
                <a:lnTo>
                  <a:pt x="76" y="502"/>
                </a:lnTo>
                <a:lnTo>
                  <a:pt x="76" y="503"/>
                </a:lnTo>
                <a:lnTo>
                  <a:pt x="77" y="504"/>
                </a:lnTo>
                <a:lnTo>
                  <a:pt x="77" y="504"/>
                </a:lnTo>
                <a:lnTo>
                  <a:pt x="77" y="506"/>
                </a:lnTo>
                <a:lnTo>
                  <a:pt x="77" y="506"/>
                </a:lnTo>
                <a:lnTo>
                  <a:pt x="76" y="506"/>
                </a:lnTo>
                <a:lnTo>
                  <a:pt x="75" y="506"/>
                </a:lnTo>
                <a:lnTo>
                  <a:pt x="75" y="506"/>
                </a:lnTo>
                <a:lnTo>
                  <a:pt x="76" y="507"/>
                </a:lnTo>
                <a:lnTo>
                  <a:pt x="76" y="507"/>
                </a:lnTo>
                <a:lnTo>
                  <a:pt x="76" y="507"/>
                </a:lnTo>
                <a:lnTo>
                  <a:pt x="77" y="507"/>
                </a:lnTo>
                <a:lnTo>
                  <a:pt x="77" y="508"/>
                </a:lnTo>
                <a:lnTo>
                  <a:pt x="77" y="509"/>
                </a:lnTo>
                <a:lnTo>
                  <a:pt x="77" y="509"/>
                </a:lnTo>
                <a:lnTo>
                  <a:pt x="77" y="509"/>
                </a:lnTo>
                <a:lnTo>
                  <a:pt x="79" y="508"/>
                </a:lnTo>
                <a:lnTo>
                  <a:pt x="79" y="507"/>
                </a:lnTo>
                <a:lnTo>
                  <a:pt x="79" y="504"/>
                </a:lnTo>
                <a:lnTo>
                  <a:pt x="80" y="504"/>
                </a:lnTo>
                <a:lnTo>
                  <a:pt x="80" y="504"/>
                </a:lnTo>
                <a:lnTo>
                  <a:pt x="80" y="504"/>
                </a:lnTo>
                <a:lnTo>
                  <a:pt x="77" y="504"/>
                </a:lnTo>
                <a:lnTo>
                  <a:pt x="77" y="501"/>
                </a:lnTo>
                <a:close/>
                <a:moveTo>
                  <a:pt x="82" y="438"/>
                </a:moveTo>
                <a:lnTo>
                  <a:pt x="82" y="438"/>
                </a:lnTo>
                <a:lnTo>
                  <a:pt x="80" y="438"/>
                </a:lnTo>
                <a:lnTo>
                  <a:pt x="79" y="440"/>
                </a:lnTo>
                <a:lnTo>
                  <a:pt x="82" y="440"/>
                </a:lnTo>
                <a:lnTo>
                  <a:pt x="82" y="438"/>
                </a:lnTo>
                <a:close/>
                <a:moveTo>
                  <a:pt x="75" y="438"/>
                </a:moveTo>
                <a:lnTo>
                  <a:pt x="75" y="440"/>
                </a:lnTo>
                <a:lnTo>
                  <a:pt x="75" y="440"/>
                </a:lnTo>
                <a:lnTo>
                  <a:pt x="77" y="439"/>
                </a:lnTo>
                <a:lnTo>
                  <a:pt x="79" y="438"/>
                </a:lnTo>
                <a:lnTo>
                  <a:pt x="79" y="437"/>
                </a:lnTo>
                <a:lnTo>
                  <a:pt x="79" y="437"/>
                </a:lnTo>
                <a:lnTo>
                  <a:pt x="77" y="437"/>
                </a:lnTo>
                <a:lnTo>
                  <a:pt x="76" y="438"/>
                </a:lnTo>
                <a:lnTo>
                  <a:pt x="76" y="438"/>
                </a:lnTo>
                <a:lnTo>
                  <a:pt x="75" y="438"/>
                </a:lnTo>
                <a:lnTo>
                  <a:pt x="75" y="438"/>
                </a:lnTo>
                <a:close/>
                <a:moveTo>
                  <a:pt x="72" y="484"/>
                </a:moveTo>
                <a:lnTo>
                  <a:pt x="72" y="484"/>
                </a:lnTo>
                <a:lnTo>
                  <a:pt x="74" y="483"/>
                </a:lnTo>
                <a:lnTo>
                  <a:pt x="75" y="483"/>
                </a:lnTo>
                <a:lnTo>
                  <a:pt x="75" y="482"/>
                </a:lnTo>
                <a:lnTo>
                  <a:pt x="75" y="481"/>
                </a:lnTo>
                <a:lnTo>
                  <a:pt x="75" y="481"/>
                </a:lnTo>
                <a:lnTo>
                  <a:pt x="74" y="481"/>
                </a:lnTo>
                <a:lnTo>
                  <a:pt x="72" y="482"/>
                </a:lnTo>
                <a:lnTo>
                  <a:pt x="72" y="482"/>
                </a:lnTo>
                <a:lnTo>
                  <a:pt x="72" y="482"/>
                </a:lnTo>
                <a:lnTo>
                  <a:pt x="72" y="483"/>
                </a:lnTo>
                <a:lnTo>
                  <a:pt x="72" y="484"/>
                </a:lnTo>
                <a:lnTo>
                  <a:pt x="72" y="484"/>
                </a:lnTo>
                <a:lnTo>
                  <a:pt x="72" y="484"/>
                </a:lnTo>
                <a:close/>
                <a:moveTo>
                  <a:pt x="48" y="198"/>
                </a:moveTo>
                <a:lnTo>
                  <a:pt x="48" y="198"/>
                </a:lnTo>
                <a:lnTo>
                  <a:pt x="48" y="195"/>
                </a:lnTo>
                <a:lnTo>
                  <a:pt x="47" y="194"/>
                </a:ln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7" y="195"/>
                </a:lnTo>
                <a:lnTo>
                  <a:pt x="48" y="196"/>
                </a:lnTo>
                <a:lnTo>
                  <a:pt x="48" y="196"/>
                </a:lnTo>
                <a:lnTo>
                  <a:pt x="46" y="196"/>
                </a:lnTo>
                <a:lnTo>
                  <a:pt x="45" y="198"/>
                </a:lnTo>
                <a:lnTo>
                  <a:pt x="48" y="198"/>
                </a:lnTo>
                <a:close/>
                <a:moveTo>
                  <a:pt x="47" y="226"/>
                </a:moveTo>
                <a:lnTo>
                  <a:pt x="47" y="228"/>
                </a:lnTo>
                <a:lnTo>
                  <a:pt x="47" y="228"/>
                </a:lnTo>
                <a:lnTo>
                  <a:pt x="50" y="228"/>
                </a:lnTo>
                <a:lnTo>
                  <a:pt x="51" y="229"/>
                </a:lnTo>
                <a:lnTo>
                  <a:pt x="51" y="229"/>
                </a:lnTo>
                <a:lnTo>
                  <a:pt x="51" y="228"/>
                </a:lnTo>
                <a:lnTo>
                  <a:pt x="50" y="226"/>
                </a:lnTo>
                <a:lnTo>
                  <a:pt x="47" y="226"/>
                </a:lnTo>
                <a:lnTo>
                  <a:pt x="47" y="226"/>
                </a:lnTo>
                <a:close/>
                <a:moveTo>
                  <a:pt x="52" y="225"/>
                </a:moveTo>
                <a:lnTo>
                  <a:pt x="52" y="225"/>
                </a:lnTo>
                <a:lnTo>
                  <a:pt x="54" y="226"/>
                </a:lnTo>
                <a:lnTo>
                  <a:pt x="57" y="228"/>
                </a:lnTo>
                <a:lnTo>
                  <a:pt x="57" y="228"/>
                </a:lnTo>
                <a:lnTo>
                  <a:pt x="54" y="225"/>
                </a:lnTo>
                <a:lnTo>
                  <a:pt x="53" y="224"/>
                </a:lnTo>
                <a:lnTo>
                  <a:pt x="52" y="225"/>
                </a:lnTo>
                <a:lnTo>
                  <a:pt x="52" y="225"/>
                </a:lnTo>
                <a:close/>
                <a:moveTo>
                  <a:pt x="50" y="214"/>
                </a:moveTo>
                <a:lnTo>
                  <a:pt x="50" y="214"/>
                </a:lnTo>
                <a:lnTo>
                  <a:pt x="52" y="215"/>
                </a:lnTo>
                <a:lnTo>
                  <a:pt x="53" y="215"/>
                </a:lnTo>
                <a:lnTo>
                  <a:pt x="53" y="214"/>
                </a:lnTo>
                <a:lnTo>
                  <a:pt x="53" y="214"/>
                </a:lnTo>
                <a:lnTo>
                  <a:pt x="52" y="214"/>
                </a:lnTo>
                <a:lnTo>
                  <a:pt x="52" y="213"/>
                </a:lnTo>
                <a:lnTo>
                  <a:pt x="51" y="211"/>
                </a:lnTo>
                <a:lnTo>
                  <a:pt x="51" y="211"/>
                </a:lnTo>
                <a:lnTo>
                  <a:pt x="50" y="214"/>
                </a:lnTo>
                <a:lnTo>
                  <a:pt x="50" y="214"/>
                </a:lnTo>
                <a:close/>
                <a:moveTo>
                  <a:pt x="46" y="215"/>
                </a:moveTo>
                <a:lnTo>
                  <a:pt x="46" y="215"/>
                </a:lnTo>
                <a:lnTo>
                  <a:pt x="45" y="214"/>
                </a:lnTo>
                <a:lnTo>
                  <a:pt x="45" y="214"/>
                </a:lnTo>
                <a:lnTo>
                  <a:pt x="45" y="214"/>
                </a:lnTo>
                <a:lnTo>
                  <a:pt x="43" y="216"/>
                </a:lnTo>
                <a:lnTo>
                  <a:pt x="43" y="216"/>
                </a:ln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lose/>
                <a:moveTo>
                  <a:pt x="53" y="218"/>
                </a:moveTo>
                <a:lnTo>
                  <a:pt x="53" y="218"/>
                </a:lnTo>
                <a:lnTo>
                  <a:pt x="53" y="218"/>
                </a:lnTo>
                <a:lnTo>
                  <a:pt x="54" y="219"/>
                </a:lnTo>
                <a:lnTo>
                  <a:pt x="54" y="219"/>
                </a:lnTo>
                <a:lnTo>
                  <a:pt x="56" y="216"/>
                </a:lnTo>
                <a:lnTo>
                  <a:pt x="56" y="216"/>
                </a:lnTo>
                <a:lnTo>
                  <a:pt x="53" y="216"/>
                </a:lnTo>
                <a:lnTo>
                  <a:pt x="53" y="216"/>
                </a:lnTo>
                <a:lnTo>
                  <a:pt x="53" y="218"/>
                </a:lnTo>
                <a:lnTo>
                  <a:pt x="53" y="218"/>
                </a:lnTo>
                <a:close/>
                <a:moveTo>
                  <a:pt x="45" y="229"/>
                </a:moveTo>
                <a:lnTo>
                  <a:pt x="45" y="229"/>
                </a:lnTo>
                <a:lnTo>
                  <a:pt x="46" y="228"/>
                </a:lnTo>
                <a:lnTo>
                  <a:pt x="45" y="226"/>
                </a:lnTo>
                <a:lnTo>
                  <a:pt x="45" y="223"/>
                </a:lnTo>
                <a:lnTo>
                  <a:pt x="45" y="223"/>
                </a:lnTo>
                <a:lnTo>
                  <a:pt x="47" y="221"/>
                </a:lnTo>
                <a:lnTo>
                  <a:pt x="47" y="221"/>
                </a:lnTo>
                <a:lnTo>
                  <a:pt x="47" y="221"/>
                </a:lnTo>
                <a:lnTo>
                  <a:pt x="48" y="223"/>
                </a:lnTo>
                <a:lnTo>
                  <a:pt x="48" y="223"/>
                </a:lnTo>
                <a:lnTo>
                  <a:pt x="50" y="221"/>
                </a:lnTo>
                <a:lnTo>
                  <a:pt x="50" y="220"/>
                </a:lnTo>
                <a:lnTo>
                  <a:pt x="51" y="219"/>
                </a:lnTo>
                <a:lnTo>
                  <a:pt x="51" y="219"/>
                </a:lnTo>
                <a:lnTo>
                  <a:pt x="50" y="218"/>
                </a:lnTo>
                <a:lnTo>
                  <a:pt x="48" y="216"/>
                </a:lnTo>
                <a:lnTo>
                  <a:pt x="48" y="216"/>
                </a:lnTo>
                <a:lnTo>
                  <a:pt x="45" y="218"/>
                </a:lnTo>
                <a:lnTo>
                  <a:pt x="43" y="219"/>
                </a:lnTo>
                <a:lnTo>
                  <a:pt x="43" y="220"/>
                </a:lnTo>
                <a:lnTo>
                  <a:pt x="43" y="220"/>
                </a:lnTo>
                <a:lnTo>
                  <a:pt x="45" y="220"/>
                </a:lnTo>
                <a:lnTo>
                  <a:pt x="45" y="219"/>
                </a:lnTo>
                <a:lnTo>
                  <a:pt x="45" y="219"/>
                </a:lnTo>
                <a:lnTo>
                  <a:pt x="46" y="219"/>
                </a:lnTo>
                <a:lnTo>
                  <a:pt x="47" y="219"/>
                </a:lnTo>
                <a:lnTo>
                  <a:pt x="47" y="219"/>
                </a:lnTo>
                <a:lnTo>
                  <a:pt x="47" y="219"/>
                </a:lnTo>
                <a:lnTo>
                  <a:pt x="46" y="220"/>
                </a:lnTo>
                <a:lnTo>
                  <a:pt x="43" y="221"/>
                </a:lnTo>
                <a:lnTo>
                  <a:pt x="43" y="221"/>
                </a:lnTo>
                <a:lnTo>
                  <a:pt x="43" y="225"/>
                </a:lnTo>
                <a:lnTo>
                  <a:pt x="45" y="229"/>
                </a:lnTo>
                <a:lnTo>
                  <a:pt x="45" y="229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34" y="228"/>
                </a:lnTo>
                <a:lnTo>
                  <a:pt x="33" y="226"/>
                </a:lnTo>
                <a:lnTo>
                  <a:pt x="33" y="226"/>
                </a:lnTo>
                <a:lnTo>
                  <a:pt x="33" y="229"/>
                </a:lnTo>
                <a:lnTo>
                  <a:pt x="33" y="230"/>
                </a:lnTo>
                <a:lnTo>
                  <a:pt x="34" y="230"/>
                </a:lnTo>
                <a:close/>
                <a:moveTo>
                  <a:pt x="27" y="243"/>
                </a:moveTo>
                <a:lnTo>
                  <a:pt x="27" y="243"/>
                </a:lnTo>
                <a:lnTo>
                  <a:pt x="28" y="240"/>
                </a:lnTo>
                <a:lnTo>
                  <a:pt x="28" y="239"/>
                </a:lnTo>
                <a:lnTo>
                  <a:pt x="27" y="239"/>
                </a:lnTo>
                <a:lnTo>
                  <a:pt x="27" y="239"/>
                </a:lnTo>
                <a:lnTo>
                  <a:pt x="25" y="240"/>
                </a:lnTo>
                <a:lnTo>
                  <a:pt x="25" y="242"/>
                </a:lnTo>
                <a:lnTo>
                  <a:pt x="27" y="243"/>
                </a:lnTo>
                <a:lnTo>
                  <a:pt x="27" y="243"/>
                </a:lnTo>
                <a:close/>
                <a:moveTo>
                  <a:pt x="33" y="249"/>
                </a:moveTo>
                <a:lnTo>
                  <a:pt x="33" y="249"/>
                </a:lnTo>
                <a:lnTo>
                  <a:pt x="34" y="245"/>
                </a:lnTo>
                <a:lnTo>
                  <a:pt x="34" y="243"/>
                </a:lnTo>
                <a:lnTo>
                  <a:pt x="34" y="242"/>
                </a:lnTo>
                <a:lnTo>
                  <a:pt x="34" y="242"/>
                </a:lnTo>
                <a:lnTo>
                  <a:pt x="31" y="242"/>
                </a:lnTo>
                <a:lnTo>
                  <a:pt x="31" y="242"/>
                </a:lnTo>
                <a:lnTo>
                  <a:pt x="33" y="244"/>
                </a:lnTo>
                <a:lnTo>
                  <a:pt x="33" y="244"/>
                </a:lnTo>
                <a:lnTo>
                  <a:pt x="33" y="247"/>
                </a:lnTo>
                <a:lnTo>
                  <a:pt x="33" y="248"/>
                </a:lnTo>
                <a:lnTo>
                  <a:pt x="33" y="249"/>
                </a:lnTo>
                <a:lnTo>
                  <a:pt x="33" y="249"/>
                </a:lnTo>
                <a:close/>
                <a:moveTo>
                  <a:pt x="33" y="258"/>
                </a:moveTo>
                <a:lnTo>
                  <a:pt x="33" y="258"/>
                </a:lnTo>
                <a:lnTo>
                  <a:pt x="34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0"/>
                </a:lnTo>
                <a:lnTo>
                  <a:pt x="33" y="250"/>
                </a:lnTo>
                <a:lnTo>
                  <a:pt x="31" y="252"/>
                </a:lnTo>
                <a:lnTo>
                  <a:pt x="31" y="254"/>
                </a:lnTo>
                <a:lnTo>
                  <a:pt x="33" y="258"/>
                </a:lnTo>
                <a:lnTo>
                  <a:pt x="33" y="258"/>
                </a:lnTo>
                <a:close/>
                <a:moveTo>
                  <a:pt x="27" y="259"/>
                </a:moveTo>
                <a:lnTo>
                  <a:pt x="27" y="259"/>
                </a:lnTo>
                <a:lnTo>
                  <a:pt x="28" y="255"/>
                </a:lnTo>
                <a:lnTo>
                  <a:pt x="28" y="253"/>
                </a:lnTo>
                <a:lnTo>
                  <a:pt x="27" y="252"/>
                </a:lnTo>
                <a:lnTo>
                  <a:pt x="27" y="252"/>
                </a:lnTo>
                <a:lnTo>
                  <a:pt x="27" y="254"/>
                </a:lnTo>
                <a:lnTo>
                  <a:pt x="27" y="257"/>
                </a:lnTo>
                <a:lnTo>
                  <a:pt x="25" y="258"/>
                </a:lnTo>
                <a:lnTo>
                  <a:pt x="27" y="259"/>
                </a:lnTo>
                <a:lnTo>
                  <a:pt x="27" y="259"/>
                </a:lnTo>
                <a:close/>
                <a:moveTo>
                  <a:pt x="52" y="237"/>
                </a:moveTo>
                <a:lnTo>
                  <a:pt x="52" y="237"/>
                </a:lnTo>
                <a:lnTo>
                  <a:pt x="53" y="238"/>
                </a:lnTo>
                <a:lnTo>
                  <a:pt x="53" y="238"/>
                </a:lnTo>
                <a:lnTo>
                  <a:pt x="54" y="238"/>
                </a:lnTo>
                <a:lnTo>
                  <a:pt x="54" y="235"/>
                </a:lnTo>
                <a:lnTo>
                  <a:pt x="54" y="235"/>
                </a:lnTo>
                <a:lnTo>
                  <a:pt x="53" y="235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42" y="238"/>
                </a:moveTo>
                <a:lnTo>
                  <a:pt x="42" y="238"/>
                </a:lnTo>
                <a:lnTo>
                  <a:pt x="43" y="237"/>
                </a:lnTo>
                <a:lnTo>
                  <a:pt x="43" y="235"/>
                </a:lnTo>
                <a:lnTo>
                  <a:pt x="43" y="233"/>
                </a:lnTo>
                <a:lnTo>
                  <a:pt x="43" y="233"/>
                </a:lnTo>
                <a:lnTo>
                  <a:pt x="45" y="233"/>
                </a:lnTo>
                <a:lnTo>
                  <a:pt x="46" y="230"/>
                </a:lnTo>
                <a:lnTo>
                  <a:pt x="46" y="230"/>
                </a:lnTo>
                <a:lnTo>
                  <a:pt x="43" y="231"/>
                </a:lnTo>
                <a:lnTo>
                  <a:pt x="42" y="233"/>
                </a:lnTo>
                <a:lnTo>
                  <a:pt x="42" y="238"/>
                </a:lnTo>
                <a:lnTo>
                  <a:pt x="42" y="238"/>
                </a:lnTo>
                <a:close/>
                <a:moveTo>
                  <a:pt x="46" y="238"/>
                </a:moveTo>
                <a:lnTo>
                  <a:pt x="46" y="238"/>
                </a:lnTo>
                <a:lnTo>
                  <a:pt x="46" y="235"/>
                </a:lnTo>
                <a:lnTo>
                  <a:pt x="47" y="235"/>
                </a:lnTo>
                <a:lnTo>
                  <a:pt x="47" y="235"/>
                </a:lnTo>
                <a:lnTo>
                  <a:pt x="47" y="234"/>
                </a:lnTo>
                <a:lnTo>
                  <a:pt x="47" y="233"/>
                </a:lnTo>
                <a:lnTo>
                  <a:pt x="47" y="233"/>
                </a:lnTo>
                <a:lnTo>
                  <a:pt x="46" y="235"/>
                </a:lnTo>
                <a:lnTo>
                  <a:pt x="45" y="234"/>
                </a:lnTo>
                <a:lnTo>
                  <a:pt x="45" y="234"/>
                </a:lnTo>
                <a:lnTo>
                  <a:pt x="45" y="237"/>
                </a:lnTo>
                <a:lnTo>
                  <a:pt x="46" y="238"/>
                </a:lnTo>
                <a:lnTo>
                  <a:pt x="46" y="238"/>
                </a:lnTo>
                <a:close/>
                <a:moveTo>
                  <a:pt x="54" y="238"/>
                </a:moveTo>
                <a:lnTo>
                  <a:pt x="54" y="238"/>
                </a:lnTo>
                <a:lnTo>
                  <a:pt x="53" y="240"/>
                </a:lnTo>
                <a:lnTo>
                  <a:pt x="52" y="240"/>
                </a:lnTo>
                <a:lnTo>
                  <a:pt x="52" y="243"/>
                </a:lnTo>
                <a:lnTo>
                  <a:pt x="52" y="243"/>
                </a:lnTo>
                <a:lnTo>
                  <a:pt x="53" y="243"/>
                </a:lnTo>
                <a:lnTo>
                  <a:pt x="54" y="242"/>
                </a:lnTo>
                <a:lnTo>
                  <a:pt x="54" y="242"/>
                </a:lnTo>
                <a:lnTo>
                  <a:pt x="54" y="242"/>
                </a:lnTo>
                <a:lnTo>
                  <a:pt x="56" y="243"/>
                </a:lnTo>
                <a:lnTo>
                  <a:pt x="56" y="243"/>
                </a:lnTo>
                <a:lnTo>
                  <a:pt x="57" y="243"/>
                </a:lnTo>
                <a:lnTo>
                  <a:pt x="57" y="240"/>
                </a:lnTo>
                <a:lnTo>
                  <a:pt x="57" y="240"/>
                </a:lnTo>
                <a:lnTo>
                  <a:pt x="56" y="240"/>
                </a:lnTo>
                <a:lnTo>
                  <a:pt x="54" y="240"/>
                </a:lnTo>
                <a:lnTo>
                  <a:pt x="54" y="238"/>
                </a:lnTo>
                <a:lnTo>
                  <a:pt x="54" y="238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0" y="252"/>
                </a:lnTo>
                <a:lnTo>
                  <a:pt x="50" y="250"/>
                </a:lnTo>
                <a:lnTo>
                  <a:pt x="50" y="249"/>
                </a:lnTo>
                <a:lnTo>
                  <a:pt x="48" y="249"/>
                </a:lnTo>
                <a:lnTo>
                  <a:pt x="48" y="249"/>
                </a:lnTo>
                <a:lnTo>
                  <a:pt x="48" y="247"/>
                </a:lnTo>
                <a:lnTo>
                  <a:pt x="47" y="245"/>
                </a:lnTo>
                <a:lnTo>
                  <a:pt x="47" y="245"/>
                </a:lnTo>
                <a:lnTo>
                  <a:pt x="48" y="243"/>
                </a:lnTo>
                <a:lnTo>
                  <a:pt x="50" y="239"/>
                </a:lnTo>
                <a:lnTo>
                  <a:pt x="47" y="239"/>
                </a:lnTo>
                <a:lnTo>
                  <a:pt x="47" y="239"/>
                </a:lnTo>
                <a:lnTo>
                  <a:pt x="47" y="242"/>
                </a:lnTo>
                <a:lnTo>
                  <a:pt x="47" y="243"/>
                </a:lnTo>
                <a:lnTo>
                  <a:pt x="45" y="242"/>
                </a:lnTo>
                <a:lnTo>
                  <a:pt x="45" y="242"/>
                </a:lnTo>
                <a:lnTo>
                  <a:pt x="47" y="250"/>
                </a:lnTo>
                <a:lnTo>
                  <a:pt x="47" y="250"/>
                </a:lnTo>
                <a:lnTo>
                  <a:pt x="48" y="250"/>
                </a:lnTo>
                <a:lnTo>
                  <a:pt x="50" y="253"/>
                </a:lnTo>
                <a:lnTo>
                  <a:pt x="50" y="253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59" y="259"/>
                </a:moveTo>
                <a:lnTo>
                  <a:pt x="59" y="259"/>
                </a:lnTo>
                <a:lnTo>
                  <a:pt x="58" y="255"/>
                </a:lnTo>
                <a:lnTo>
                  <a:pt x="57" y="253"/>
                </a:lnTo>
                <a:lnTo>
                  <a:pt x="57" y="253"/>
                </a:lnTo>
                <a:lnTo>
                  <a:pt x="58" y="249"/>
                </a:lnTo>
                <a:lnTo>
                  <a:pt x="58" y="244"/>
                </a:lnTo>
                <a:lnTo>
                  <a:pt x="58" y="244"/>
                </a:lnTo>
                <a:lnTo>
                  <a:pt x="56" y="245"/>
                </a:lnTo>
                <a:lnTo>
                  <a:pt x="56" y="245"/>
                </a:lnTo>
                <a:lnTo>
                  <a:pt x="56" y="248"/>
                </a:lnTo>
                <a:lnTo>
                  <a:pt x="56" y="249"/>
                </a:lnTo>
                <a:lnTo>
                  <a:pt x="56" y="249"/>
                </a:lnTo>
                <a:lnTo>
                  <a:pt x="57" y="248"/>
                </a:lnTo>
                <a:lnTo>
                  <a:pt x="57" y="247"/>
                </a:lnTo>
                <a:lnTo>
                  <a:pt x="57" y="247"/>
                </a:lnTo>
                <a:lnTo>
                  <a:pt x="57" y="248"/>
                </a:lnTo>
                <a:lnTo>
                  <a:pt x="57" y="249"/>
                </a:lnTo>
                <a:lnTo>
                  <a:pt x="56" y="252"/>
                </a:lnTo>
                <a:lnTo>
                  <a:pt x="56" y="252"/>
                </a:lnTo>
                <a:lnTo>
                  <a:pt x="54" y="249"/>
                </a:lnTo>
                <a:lnTo>
                  <a:pt x="54" y="249"/>
                </a:lnTo>
                <a:lnTo>
                  <a:pt x="53" y="249"/>
                </a:lnTo>
                <a:lnTo>
                  <a:pt x="52" y="248"/>
                </a:lnTo>
                <a:lnTo>
                  <a:pt x="52" y="248"/>
                </a:lnTo>
                <a:lnTo>
                  <a:pt x="53" y="245"/>
                </a:lnTo>
                <a:lnTo>
                  <a:pt x="53" y="245"/>
                </a:lnTo>
                <a:lnTo>
                  <a:pt x="51" y="247"/>
                </a:lnTo>
                <a:lnTo>
                  <a:pt x="50" y="248"/>
                </a:lnTo>
                <a:lnTo>
                  <a:pt x="50" y="248"/>
                </a:lnTo>
                <a:lnTo>
                  <a:pt x="50" y="247"/>
                </a:lnTo>
                <a:lnTo>
                  <a:pt x="50" y="245"/>
                </a:lnTo>
                <a:lnTo>
                  <a:pt x="48" y="247"/>
                </a:lnTo>
                <a:lnTo>
                  <a:pt x="48" y="247"/>
                </a:lnTo>
                <a:lnTo>
                  <a:pt x="51" y="248"/>
                </a:lnTo>
                <a:lnTo>
                  <a:pt x="51" y="249"/>
                </a:lnTo>
                <a:lnTo>
                  <a:pt x="52" y="250"/>
                </a:lnTo>
                <a:lnTo>
                  <a:pt x="52" y="250"/>
                </a:lnTo>
                <a:lnTo>
                  <a:pt x="53" y="250"/>
                </a:lnTo>
                <a:lnTo>
                  <a:pt x="54" y="250"/>
                </a:lnTo>
                <a:lnTo>
                  <a:pt x="54" y="253"/>
                </a:lnTo>
                <a:lnTo>
                  <a:pt x="54" y="253"/>
                </a:lnTo>
                <a:lnTo>
                  <a:pt x="54" y="253"/>
                </a:lnTo>
                <a:lnTo>
                  <a:pt x="56" y="253"/>
                </a:lnTo>
                <a:lnTo>
                  <a:pt x="57" y="254"/>
                </a:lnTo>
                <a:lnTo>
                  <a:pt x="57" y="254"/>
                </a:lnTo>
                <a:lnTo>
                  <a:pt x="56" y="254"/>
                </a:lnTo>
                <a:lnTo>
                  <a:pt x="54" y="257"/>
                </a:lnTo>
                <a:lnTo>
                  <a:pt x="54" y="258"/>
                </a:lnTo>
                <a:lnTo>
                  <a:pt x="53" y="259"/>
                </a:lnTo>
                <a:lnTo>
                  <a:pt x="56" y="259"/>
                </a:lnTo>
                <a:lnTo>
                  <a:pt x="56" y="259"/>
                </a:lnTo>
                <a:lnTo>
                  <a:pt x="56" y="257"/>
                </a:lnTo>
                <a:lnTo>
                  <a:pt x="57" y="255"/>
                </a:lnTo>
                <a:lnTo>
                  <a:pt x="57" y="255"/>
                </a:lnTo>
                <a:lnTo>
                  <a:pt x="57" y="255"/>
                </a:lnTo>
                <a:lnTo>
                  <a:pt x="57" y="258"/>
                </a:lnTo>
                <a:lnTo>
                  <a:pt x="58" y="259"/>
                </a:lnTo>
                <a:lnTo>
                  <a:pt x="59" y="259"/>
                </a:lnTo>
                <a:lnTo>
                  <a:pt x="59" y="259"/>
                </a:lnTo>
                <a:close/>
                <a:moveTo>
                  <a:pt x="48" y="262"/>
                </a:moveTo>
                <a:lnTo>
                  <a:pt x="48" y="262"/>
                </a:lnTo>
                <a:lnTo>
                  <a:pt x="48" y="263"/>
                </a:lnTo>
                <a:lnTo>
                  <a:pt x="48" y="264"/>
                </a:lnTo>
                <a:lnTo>
                  <a:pt x="48" y="264"/>
                </a:lnTo>
                <a:lnTo>
                  <a:pt x="50" y="264"/>
                </a:lnTo>
                <a:lnTo>
                  <a:pt x="50" y="264"/>
                </a:lnTo>
                <a:lnTo>
                  <a:pt x="50" y="263"/>
                </a:lnTo>
                <a:lnTo>
                  <a:pt x="48" y="262"/>
                </a:lnTo>
                <a:lnTo>
                  <a:pt x="48" y="262"/>
                </a:lnTo>
                <a:close/>
                <a:moveTo>
                  <a:pt x="54" y="265"/>
                </a:moveTo>
                <a:lnTo>
                  <a:pt x="54" y="265"/>
                </a:lnTo>
                <a:lnTo>
                  <a:pt x="54" y="264"/>
                </a:lnTo>
                <a:lnTo>
                  <a:pt x="53" y="264"/>
                </a:lnTo>
                <a:lnTo>
                  <a:pt x="52" y="264"/>
                </a:lnTo>
                <a:lnTo>
                  <a:pt x="52" y="264"/>
                </a:lnTo>
                <a:lnTo>
                  <a:pt x="52" y="262"/>
                </a:lnTo>
                <a:lnTo>
                  <a:pt x="52" y="260"/>
                </a:lnTo>
                <a:lnTo>
                  <a:pt x="51" y="260"/>
                </a:lnTo>
                <a:lnTo>
                  <a:pt x="51" y="260"/>
                </a:lnTo>
                <a:lnTo>
                  <a:pt x="52" y="263"/>
                </a:lnTo>
                <a:lnTo>
                  <a:pt x="51" y="265"/>
                </a:lnTo>
                <a:lnTo>
                  <a:pt x="51" y="265"/>
                </a:lnTo>
                <a:lnTo>
                  <a:pt x="53" y="265"/>
                </a:lnTo>
                <a:lnTo>
                  <a:pt x="54" y="265"/>
                </a:lnTo>
                <a:lnTo>
                  <a:pt x="54" y="265"/>
                </a:lnTo>
                <a:close/>
                <a:moveTo>
                  <a:pt x="57" y="269"/>
                </a:moveTo>
                <a:lnTo>
                  <a:pt x="57" y="269"/>
                </a:lnTo>
                <a:lnTo>
                  <a:pt x="58" y="267"/>
                </a:lnTo>
                <a:lnTo>
                  <a:pt x="58" y="267"/>
                </a:lnTo>
                <a:lnTo>
                  <a:pt x="57" y="265"/>
                </a:lnTo>
                <a:lnTo>
                  <a:pt x="57" y="265"/>
                </a:lnTo>
                <a:lnTo>
                  <a:pt x="56" y="267"/>
                </a:lnTo>
                <a:lnTo>
                  <a:pt x="56" y="267"/>
                </a:lnTo>
                <a:lnTo>
                  <a:pt x="56" y="268"/>
                </a:lnTo>
                <a:lnTo>
                  <a:pt x="57" y="269"/>
                </a:lnTo>
                <a:lnTo>
                  <a:pt x="57" y="269"/>
                </a:lnTo>
                <a:close/>
                <a:moveTo>
                  <a:pt x="56" y="273"/>
                </a:moveTo>
                <a:lnTo>
                  <a:pt x="56" y="273"/>
                </a:lnTo>
                <a:lnTo>
                  <a:pt x="56" y="274"/>
                </a:lnTo>
                <a:lnTo>
                  <a:pt x="56" y="274"/>
                </a:lnTo>
                <a:lnTo>
                  <a:pt x="54" y="275"/>
                </a:lnTo>
                <a:lnTo>
                  <a:pt x="54" y="275"/>
                </a:lnTo>
                <a:lnTo>
                  <a:pt x="54" y="275"/>
                </a:lnTo>
                <a:lnTo>
                  <a:pt x="56" y="277"/>
                </a:lnTo>
                <a:lnTo>
                  <a:pt x="56" y="278"/>
                </a:lnTo>
                <a:lnTo>
                  <a:pt x="56" y="278"/>
                </a:lnTo>
                <a:lnTo>
                  <a:pt x="57" y="278"/>
                </a:lnTo>
                <a:lnTo>
                  <a:pt x="57" y="278"/>
                </a:lnTo>
                <a:lnTo>
                  <a:pt x="57" y="277"/>
                </a:lnTo>
                <a:lnTo>
                  <a:pt x="58" y="277"/>
                </a:lnTo>
                <a:lnTo>
                  <a:pt x="58" y="277"/>
                </a:lnTo>
                <a:lnTo>
                  <a:pt x="57" y="279"/>
                </a:lnTo>
                <a:lnTo>
                  <a:pt x="57" y="280"/>
                </a:lnTo>
                <a:lnTo>
                  <a:pt x="58" y="280"/>
                </a:lnTo>
                <a:lnTo>
                  <a:pt x="58" y="280"/>
                </a:lnTo>
                <a:lnTo>
                  <a:pt x="58" y="279"/>
                </a:lnTo>
                <a:lnTo>
                  <a:pt x="59" y="277"/>
                </a:lnTo>
                <a:lnTo>
                  <a:pt x="59" y="277"/>
                </a:lnTo>
                <a:lnTo>
                  <a:pt x="58" y="274"/>
                </a:lnTo>
                <a:lnTo>
                  <a:pt x="57" y="270"/>
                </a:lnTo>
                <a:lnTo>
                  <a:pt x="57" y="270"/>
                </a:lnTo>
                <a:lnTo>
                  <a:pt x="56" y="270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69"/>
                </a:lnTo>
                <a:lnTo>
                  <a:pt x="54" y="270"/>
                </a:lnTo>
                <a:lnTo>
                  <a:pt x="56" y="272"/>
                </a:lnTo>
                <a:lnTo>
                  <a:pt x="56" y="272"/>
                </a:lnTo>
                <a:lnTo>
                  <a:pt x="54" y="273"/>
                </a:lnTo>
                <a:lnTo>
                  <a:pt x="54" y="273"/>
                </a:lnTo>
                <a:lnTo>
                  <a:pt x="54" y="274"/>
                </a:lnTo>
                <a:lnTo>
                  <a:pt x="54" y="274"/>
                </a:lnTo>
                <a:lnTo>
                  <a:pt x="56" y="273"/>
                </a:lnTo>
                <a:lnTo>
                  <a:pt x="56" y="273"/>
                </a:lnTo>
                <a:lnTo>
                  <a:pt x="56" y="273"/>
                </a:lnTo>
                <a:close/>
                <a:moveTo>
                  <a:pt x="52" y="280"/>
                </a:moveTo>
                <a:lnTo>
                  <a:pt x="52" y="280"/>
                </a:lnTo>
                <a:lnTo>
                  <a:pt x="52" y="279"/>
                </a:lnTo>
                <a:lnTo>
                  <a:pt x="52" y="277"/>
                </a:lnTo>
                <a:lnTo>
                  <a:pt x="52" y="277"/>
                </a:lnTo>
                <a:lnTo>
                  <a:pt x="51" y="277"/>
                </a:lnTo>
                <a:lnTo>
                  <a:pt x="51" y="278"/>
                </a:lnTo>
                <a:lnTo>
                  <a:pt x="51" y="278"/>
                </a:lnTo>
                <a:lnTo>
                  <a:pt x="50" y="278"/>
                </a:lnTo>
                <a:lnTo>
                  <a:pt x="50" y="278"/>
                </a:lnTo>
                <a:lnTo>
                  <a:pt x="50" y="277"/>
                </a:lnTo>
                <a:lnTo>
                  <a:pt x="51" y="274"/>
                </a:lnTo>
                <a:lnTo>
                  <a:pt x="51" y="274"/>
                </a:lnTo>
                <a:lnTo>
                  <a:pt x="50" y="274"/>
                </a:lnTo>
                <a:lnTo>
                  <a:pt x="48" y="274"/>
                </a:lnTo>
                <a:lnTo>
                  <a:pt x="48" y="274"/>
                </a:lnTo>
                <a:lnTo>
                  <a:pt x="48" y="278"/>
                </a:lnTo>
                <a:lnTo>
                  <a:pt x="48" y="279"/>
                </a:lnTo>
                <a:lnTo>
                  <a:pt x="50" y="280"/>
                </a:lnTo>
                <a:lnTo>
                  <a:pt x="50" y="280"/>
                </a:lnTo>
                <a:lnTo>
                  <a:pt x="50" y="279"/>
                </a:lnTo>
                <a:lnTo>
                  <a:pt x="51" y="279"/>
                </a:lnTo>
                <a:lnTo>
                  <a:pt x="52" y="280"/>
                </a:lnTo>
                <a:lnTo>
                  <a:pt x="52" y="280"/>
                </a:lnTo>
                <a:close/>
                <a:moveTo>
                  <a:pt x="56" y="283"/>
                </a:moveTo>
                <a:lnTo>
                  <a:pt x="56" y="283"/>
                </a:lnTo>
                <a:lnTo>
                  <a:pt x="52" y="284"/>
                </a:lnTo>
                <a:lnTo>
                  <a:pt x="51" y="284"/>
                </a:lnTo>
                <a:lnTo>
                  <a:pt x="52" y="285"/>
                </a:lnTo>
                <a:lnTo>
                  <a:pt x="52" y="285"/>
                </a:lnTo>
                <a:lnTo>
                  <a:pt x="52" y="285"/>
                </a:lnTo>
                <a:lnTo>
                  <a:pt x="54" y="284"/>
                </a:lnTo>
                <a:lnTo>
                  <a:pt x="54" y="284"/>
                </a:lnTo>
                <a:lnTo>
                  <a:pt x="53" y="287"/>
                </a:lnTo>
                <a:lnTo>
                  <a:pt x="54" y="287"/>
                </a:lnTo>
                <a:lnTo>
                  <a:pt x="54" y="287"/>
                </a:lnTo>
                <a:lnTo>
                  <a:pt x="54" y="287"/>
                </a:lnTo>
                <a:lnTo>
                  <a:pt x="56" y="284"/>
                </a:lnTo>
                <a:lnTo>
                  <a:pt x="56" y="283"/>
                </a:lnTo>
                <a:lnTo>
                  <a:pt x="56" y="283"/>
                </a:lnTo>
                <a:lnTo>
                  <a:pt x="56" y="280"/>
                </a:lnTo>
                <a:lnTo>
                  <a:pt x="56" y="279"/>
                </a:lnTo>
                <a:lnTo>
                  <a:pt x="56" y="280"/>
                </a:lnTo>
                <a:lnTo>
                  <a:pt x="56" y="283"/>
                </a:lnTo>
                <a:close/>
                <a:moveTo>
                  <a:pt x="47" y="280"/>
                </a:moveTo>
                <a:lnTo>
                  <a:pt x="47" y="280"/>
                </a:lnTo>
                <a:lnTo>
                  <a:pt x="47" y="284"/>
                </a:lnTo>
                <a:lnTo>
                  <a:pt x="46" y="285"/>
                </a:lnTo>
                <a:lnTo>
                  <a:pt x="47" y="285"/>
                </a:lnTo>
                <a:lnTo>
                  <a:pt x="47" y="285"/>
                </a:lnTo>
                <a:lnTo>
                  <a:pt x="48" y="283"/>
                </a:lnTo>
                <a:lnTo>
                  <a:pt x="48" y="282"/>
                </a:lnTo>
                <a:lnTo>
                  <a:pt x="47" y="280"/>
                </a:lnTo>
                <a:lnTo>
                  <a:pt x="47" y="280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5" y="285"/>
                </a:lnTo>
                <a:lnTo>
                  <a:pt x="45" y="284"/>
                </a:lnTo>
                <a:lnTo>
                  <a:pt x="43" y="284"/>
                </a:lnTo>
                <a:lnTo>
                  <a:pt x="43" y="283"/>
                </a:lnTo>
                <a:lnTo>
                  <a:pt x="43" y="283"/>
                </a:lnTo>
                <a:lnTo>
                  <a:pt x="45" y="283"/>
                </a:lnTo>
                <a:lnTo>
                  <a:pt x="45" y="282"/>
                </a:lnTo>
                <a:lnTo>
                  <a:pt x="42" y="282"/>
                </a:lnTo>
                <a:lnTo>
                  <a:pt x="42" y="282"/>
                </a:lnTo>
                <a:lnTo>
                  <a:pt x="42" y="284"/>
                </a:lnTo>
                <a:lnTo>
                  <a:pt x="42" y="287"/>
                </a:lnTo>
                <a:lnTo>
                  <a:pt x="42" y="287"/>
                </a:lnTo>
                <a:lnTo>
                  <a:pt x="43" y="287"/>
                </a:lnTo>
                <a:lnTo>
                  <a:pt x="43" y="285"/>
                </a:lnTo>
                <a:lnTo>
                  <a:pt x="45" y="285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51" y="290"/>
                </a:moveTo>
                <a:lnTo>
                  <a:pt x="51" y="290"/>
                </a:lnTo>
                <a:lnTo>
                  <a:pt x="52" y="290"/>
                </a:lnTo>
                <a:lnTo>
                  <a:pt x="52" y="289"/>
                </a:lnTo>
                <a:lnTo>
                  <a:pt x="52" y="287"/>
                </a:lnTo>
                <a:lnTo>
                  <a:pt x="52" y="287"/>
                </a:lnTo>
                <a:lnTo>
                  <a:pt x="52" y="287"/>
                </a:lnTo>
                <a:lnTo>
                  <a:pt x="52" y="288"/>
                </a:lnTo>
                <a:lnTo>
                  <a:pt x="52" y="289"/>
                </a:lnTo>
                <a:lnTo>
                  <a:pt x="51" y="289"/>
                </a:lnTo>
                <a:lnTo>
                  <a:pt x="51" y="290"/>
                </a:lnTo>
                <a:lnTo>
                  <a:pt x="51" y="290"/>
                </a:lnTo>
                <a:close/>
                <a:moveTo>
                  <a:pt x="46" y="293"/>
                </a:moveTo>
                <a:lnTo>
                  <a:pt x="46" y="293"/>
                </a:lnTo>
                <a:lnTo>
                  <a:pt x="47" y="290"/>
                </a:lnTo>
                <a:lnTo>
                  <a:pt x="47" y="288"/>
                </a:lnTo>
                <a:lnTo>
                  <a:pt x="47" y="288"/>
                </a:lnTo>
                <a:lnTo>
                  <a:pt x="46" y="289"/>
                </a:lnTo>
                <a:lnTo>
                  <a:pt x="45" y="290"/>
                </a:lnTo>
                <a:lnTo>
                  <a:pt x="45" y="292"/>
                </a:lnTo>
                <a:lnTo>
                  <a:pt x="46" y="293"/>
                </a:lnTo>
                <a:lnTo>
                  <a:pt x="46" y="293"/>
                </a:lnTo>
                <a:close/>
                <a:moveTo>
                  <a:pt x="47" y="299"/>
                </a:moveTo>
                <a:lnTo>
                  <a:pt x="47" y="299"/>
                </a:lnTo>
                <a:lnTo>
                  <a:pt x="48" y="297"/>
                </a:lnTo>
                <a:lnTo>
                  <a:pt x="48" y="295"/>
                </a:lnTo>
                <a:lnTo>
                  <a:pt x="47" y="294"/>
                </a:lnTo>
                <a:lnTo>
                  <a:pt x="47" y="294"/>
                </a:lnTo>
                <a:lnTo>
                  <a:pt x="46" y="298"/>
                </a:lnTo>
                <a:lnTo>
                  <a:pt x="46" y="299"/>
                </a:lnTo>
                <a:lnTo>
                  <a:pt x="47" y="299"/>
                </a:lnTo>
                <a:lnTo>
                  <a:pt x="47" y="299"/>
                </a:lnTo>
                <a:close/>
                <a:moveTo>
                  <a:pt x="53" y="302"/>
                </a:moveTo>
                <a:lnTo>
                  <a:pt x="53" y="302"/>
                </a:lnTo>
                <a:lnTo>
                  <a:pt x="54" y="300"/>
                </a:lnTo>
                <a:lnTo>
                  <a:pt x="54" y="299"/>
                </a:lnTo>
                <a:lnTo>
                  <a:pt x="54" y="298"/>
                </a:lnTo>
                <a:lnTo>
                  <a:pt x="54" y="298"/>
                </a:lnTo>
                <a:lnTo>
                  <a:pt x="52" y="300"/>
                </a:lnTo>
                <a:lnTo>
                  <a:pt x="52" y="302"/>
                </a:lnTo>
                <a:lnTo>
                  <a:pt x="53" y="302"/>
                </a:lnTo>
                <a:lnTo>
                  <a:pt x="53" y="302"/>
                </a:lnTo>
                <a:close/>
                <a:moveTo>
                  <a:pt x="58" y="302"/>
                </a:moveTo>
                <a:lnTo>
                  <a:pt x="58" y="302"/>
                </a:lnTo>
                <a:lnTo>
                  <a:pt x="59" y="299"/>
                </a:lnTo>
                <a:lnTo>
                  <a:pt x="59" y="295"/>
                </a:lnTo>
                <a:lnTo>
                  <a:pt x="59" y="295"/>
                </a:lnTo>
                <a:lnTo>
                  <a:pt x="58" y="295"/>
                </a:lnTo>
                <a:lnTo>
                  <a:pt x="58" y="297"/>
                </a:lnTo>
                <a:lnTo>
                  <a:pt x="58" y="298"/>
                </a:lnTo>
                <a:lnTo>
                  <a:pt x="57" y="298"/>
                </a:lnTo>
                <a:lnTo>
                  <a:pt x="57" y="298"/>
                </a:lnTo>
                <a:lnTo>
                  <a:pt x="56" y="298"/>
                </a:lnTo>
                <a:lnTo>
                  <a:pt x="56" y="299"/>
                </a:lnTo>
                <a:lnTo>
                  <a:pt x="56" y="299"/>
                </a:lnTo>
                <a:lnTo>
                  <a:pt x="57" y="298"/>
                </a:lnTo>
                <a:lnTo>
                  <a:pt x="58" y="299"/>
                </a:lnTo>
                <a:lnTo>
                  <a:pt x="58" y="299"/>
                </a:lnTo>
                <a:lnTo>
                  <a:pt x="58" y="299"/>
                </a:lnTo>
                <a:lnTo>
                  <a:pt x="57" y="300"/>
                </a:lnTo>
                <a:lnTo>
                  <a:pt x="58" y="302"/>
                </a:lnTo>
                <a:lnTo>
                  <a:pt x="58" y="302"/>
                </a:lnTo>
                <a:close/>
                <a:moveTo>
                  <a:pt x="57" y="324"/>
                </a:moveTo>
                <a:lnTo>
                  <a:pt x="57" y="324"/>
                </a:lnTo>
                <a:lnTo>
                  <a:pt x="57" y="327"/>
                </a:lnTo>
                <a:lnTo>
                  <a:pt x="57" y="328"/>
                </a:lnTo>
                <a:lnTo>
                  <a:pt x="57" y="328"/>
                </a:lnTo>
                <a:lnTo>
                  <a:pt x="58" y="328"/>
                </a:lnTo>
                <a:lnTo>
                  <a:pt x="58" y="327"/>
                </a:lnTo>
                <a:lnTo>
                  <a:pt x="57" y="324"/>
                </a:lnTo>
                <a:lnTo>
                  <a:pt x="57" y="324"/>
                </a:lnTo>
                <a:close/>
                <a:moveTo>
                  <a:pt x="46" y="304"/>
                </a:moveTo>
                <a:lnTo>
                  <a:pt x="46" y="304"/>
                </a:lnTo>
                <a:lnTo>
                  <a:pt x="46" y="304"/>
                </a:lnTo>
                <a:lnTo>
                  <a:pt x="46" y="305"/>
                </a:lnTo>
                <a:lnTo>
                  <a:pt x="46" y="305"/>
                </a:lnTo>
                <a:lnTo>
                  <a:pt x="46" y="304"/>
                </a:lnTo>
                <a:lnTo>
                  <a:pt x="46" y="303"/>
                </a:lnTo>
                <a:lnTo>
                  <a:pt x="43" y="303"/>
                </a:lnTo>
                <a:lnTo>
                  <a:pt x="43" y="305"/>
                </a:lnTo>
                <a:lnTo>
                  <a:pt x="43" y="305"/>
                </a:lnTo>
                <a:lnTo>
                  <a:pt x="45" y="304"/>
                </a:lnTo>
                <a:lnTo>
                  <a:pt x="46" y="304"/>
                </a:lnTo>
                <a:lnTo>
                  <a:pt x="46" y="304"/>
                </a:lnTo>
                <a:close/>
                <a:moveTo>
                  <a:pt x="57" y="305"/>
                </a:moveTo>
                <a:lnTo>
                  <a:pt x="57" y="305"/>
                </a:lnTo>
                <a:lnTo>
                  <a:pt x="58" y="305"/>
                </a:lnTo>
                <a:lnTo>
                  <a:pt x="59" y="304"/>
                </a:lnTo>
                <a:lnTo>
                  <a:pt x="59" y="304"/>
                </a:lnTo>
                <a:lnTo>
                  <a:pt x="58" y="304"/>
                </a:lnTo>
                <a:lnTo>
                  <a:pt x="57" y="303"/>
                </a:lnTo>
                <a:lnTo>
                  <a:pt x="57" y="305"/>
                </a:lnTo>
                <a:close/>
                <a:moveTo>
                  <a:pt x="46" y="314"/>
                </a:moveTo>
                <a:lnTo>
                  <a:pt x="46" y="314"/>
                </a:lnTo>
                <a:lnTo>
                  <a:pt x="46" y="310"/>
                </a:lnTo>
                <a:lnTo>
                  <a:pt x="45" y="308"/>
                </a:lnTo>
                <a:lnTo>
                  <a:pt x="45" y="308"/>
                </a:lnTo>
                <a:lnTo>
                  <a:pt x="46" y="309"/>
                </a:lnTo>
                <a:lnTo>
                  <a:pt x="47" y="310"/>
                </a:lnTo>
                <a:lnTo>
                  <a:pt x="47" y="310"/>
                </a:lnTo>
                <a:lnTo>
                  <a:pt x="47" y="309"/>
                </a:lnTo>
                <a:lnTo>
                  <a:pt x="47" y="308"/>
                </a:lnTo>
                <a:lnTo>
                  <a:pt x="45" y="307"/>
                </a:lnTo>
                <a:lnTo>
                  <a:pt x="45" y="307"/>
                </a:lnTo>
                <a:lnTo>
                  <a:pt x="45" y="310"/>
                </a:lnTo>
                <a:lnTo>
                  <a:pt x="43" y="312"/>
                </a:lnTo>
                <a:lnTo>
                  <a:pt x="42" y="313"/>
                </a:lnTo>
                <a:lnTo>
                  <a:pt x="42" y="313"/>
                </a:lnTo>
                <a:lnTo>
                  <a:pt x="45" y="314"/>
                </a:lnTo>
                <a:lnTo>
                  <a:pt x="46" y="314"/>
                </a:lnTo>
                <a:lnTo>
                  <a:pt x="46" y="314"/>
                </a:lnTo>
                <a:close/>
                <a:moveTo>
                  <a:pt x="54" y="313"/>
                </a:moveTo>
                <a:lnTo>
                  <a:pt x="54" y="313"/>
                </a:lnTo>
                <a:lnTo>
                  <a:pt x="54" y="314"/>
                </a:lnTo>
                <a:lnTo>
                  <a:pt x="56" y="313"/>
                </a:lnTo>
                <a:lnTo>
                  <a:pt x="56" y="312"/>
                </a:lnTo>
                <a:lnTo>
                  <a:pt x="54" y="310"/>
                </a:lnTo>
                <a:lnTo>
                  <a:pt x="54" y="310"/>
                </a:lnTo>
                <a:lnTo>
                  <a:pt x="54" y="313"/>
                </a:lnTo>
                <a:lnTo>
                  <a:pt x="54" y="313"/>
                </a:lnTo>
                <a:close/>
                <a:moveTo>
                  <a:pt x="53" y="320"/>
                </a:moveTo>
                <a:lnTo>
                  <a:pt x="57" y="320"/>
                </a:lnTo>
                <a:lnTo>
                  <a:pt x="57" y="320"/>
                </a:lnTo>
                <a:lnTo>
                  <a:pt x="57" y="322"/>
                </a:lnTo>
                <a:lnTo>
                  <a:pt x="57" y="323"/>
                </a:lnTo>
                <a:lnTo>
                  <a:pt x="58" y="323"/>
                </a:lnTo>
                <a:lnTo>
                  <a:pt x="58" y="323"/>
                </a:lnTo>
                <a:lnTo>
                  <a:pt x="58" y="317"/>
                </a:lnTo>
                <a:lnTo>
                  <a:pt x="58" y="317"/>
                </a:lnTo>
                <a:lnTo>
                  <a:pt x="57" y="317"/>
                </a:lnTo>
                <a:lnTo>
                  <a:pt x="57" y="318"/>
                </a:lnTo>
                <a:lnTo>
                  <a:pt x="57" y="319"/>
                </a:lnTo>
                <a:lnTo>
                  <a:pt x="54" y="319"/>
                </a:lnTo>
                <a:lnTo>
                  <a:pt x="54" y="319"/>
                </a:lnTo>
                <a:lnTo>
                  <a:pt x="54" y="317"/>
                </a:lnTo>
                <a:lnTo>
                  <a:pt x="54" y="317"/>
                </a:lnTo>
                <a:lnTo>
                  <a:pt x="57" y="315"/>
                </a:lnTo>
                <a:lnTo>
                  <a:pt x="58" y="314"/>
                </a:lnTo>
                <a:lnTo>
                  <a:pt x="58" y="312"/>
                </a:lnTo>
                <a:lnTo>
                  <a:pt x="57" y="310"/>
                </a:lnTo>
                <a:lnTo>
                  <a:pt x="57" y="310"/>
                </a:lnTo>
                <a:lnTo>
                  <a:pt x="56" y="315"/>
                </a:lnTo>
                <a:lnTo>
                  <a:pt x="56" y="315"/>
                </a:lnTo>
                <a:lnTo>
                  <a:pt x="54" y="315"/>
                </a:lnTo>
                <a:lnTo>
                  <a:pt x="53" y="314"/>
                </a:lnTo>
                <a:lnTo>
                  <a:pt x="53" y="314"/>
                </a:lnTo>
                <a:lnTo>
                  <a:pt x="52" y="313"/>
                </a:lnTo>
                <a:lnTo>
                  <a:pt x="52" y="313"/>
                </a:lnTo>
                <a:lnTo>
                  <a:pt x="53" y="317"/>
                </a:lnTo>
                <a:lnTo>
                  <a:pt x="53" y="318"/>
                </a:lnTo>
                <a:lnTo>
                  <a:pt x="53" y="320"/>
                </a:lnTo>
                <a:lnTo>
                  <a:pt x="53" y="320"/>
                </a:lnTo>
                <a:close/>
                <a:moveTo>
                  <a:pt x="46" y="329"/>
                </a:moveTo>
                <a:lnTo>
                  <a:pt x="46" y="329"/>
                </a:lnTo>
                <a:lnTo>
                  <a:pt x="46" y="328"/>
                </a:lnTo>
                <a:lnTo>
                  <a:pt x="47" y="327"/>
                </a:lnTo>
                <a:lnTo>
                  <a:pt x="47" y="327"/>
                </a:lnTo>
                <a:lnTo>
                  <a:pt x="46" y="327"/>
                </a:lnTo>
                <a:lnTo>
                  <a:pt x="46" y="327"/>
                </a:lnTo>
                <a:lnTo>
                  <a:pt x="45" y="327"/>
                </a:lnTo>
                <a:lnTo>
                  <a:pt x="45" y="325"/>
                </a:lnTo>
                <a:lnTo>
                  <a:pt x="45" y="325"/>
                </a:lnTo>
                <a:lnTo>
                  <a:pt x="45" y="325"/>
                </a:lnTo>
                <a:lnTo>
                  <a:pt x="45" y="324"/>
                </a:lnTo>
                <a:lnTo>
                  <a:pt x="45" y="324"/>
                </a:lnTo>
                <a:lnTo>
                  <a:pt x="47" y="324"/>
                </a:lnTo>
                <a:lnTo>
                  <a:pt x="48" y="324"/>
                </a:lnTo>
                <a:lnTo>
                  <a:pt x="48" y="324"/>
                </a:lnTo>
                <a:lnTo>
                  <a:pt x="48" y="323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2"/>
                </a:lnTo>
                <a:lnTo>
                  <a:pt x="47" y="320"/>
                </a:lnTo>
                <a:lnTo>
                  <a:pt x="47" y="319"/>
                </a:lnTo>
                <a:lnTo>
                  <a:pt x="50" y="318"/>
                </a:lnTo>
                <a:lnTo>
                  <a:pt x="50" y="318"/>
                </a:lnTo>
                <a:lnTo>
                  <a:pt x="46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9"/>
                </a:lnTo>
                <a:lnTo>
                  <a:pt x="42" y="323"/>
                </a:lnTo>
                <a:lnTo>
                  <a:pt x="42" y="323"/>
                </a:lnTo>
                <a:lnTo>
                  <a:pt x="43" y="323"/>
                </a:lnTo>
                <a:lnTo>
                  <a:pt x="43" y="324"/>
                </a:lnTo>
                <a:lnTo>
                  <a:pt x="43" y="324"/>
                </a:lnTo>
                <a:lnTo>
                  <a:pt x="43" y="325"/>
                </a:lnTo>
                <a:lnTo>
                  <a:pt x="42" y="327"/>
                </a:lnTo>
                <a:lnTo>
                  <a:pt x="42" y="328"/>
                </a:lnTo>
                <a:lnTo>
                  <a:pt x="42" y="328"/>
                </a:lnTo>
                <a:lnTo>
                  <a:pt x="43" y="329"/>
                </a:lnTo>
                <a:lnTo>
                  <a:pt x="46" y="329"/>
                </a:lnTo>
                <a:lnTo>
                  <a:pt x="46" y="329"/>
                </a:lnTo>
                <a:close/>
                <a:moveTo>
                  <a:pt x="50" y="328"/>
                </a:moveTo>
                <a:lnTo>
                  <a:pt x="50" y="328"/>
                </a:lnTo>
                <a:lnTo>
                  <a:pt x="51" y="327"/>
                </a:lnTo>
                <a:lnTo>
                  <a:pt x="50" y="325"/>
                </a:lnTo>
                <a:lnTo>
                  <a:pt x="50" y="325"/>
                </a:lnTo>
                <a:lnTo>
                  <a:pt x="51" y="325"/>
                </a:lnTo>
                <a:lnTo>
                  <a:pt x="52" y="325"/>
                </a:lnTo>
                <a:lnTo>
                  <a:pt x="52" y="324"/>
                </a:lnTo>
                <a:lnTo>
                  <a:pt x="53" y="324"/>
                </a:lnTo>
                <a:lnTo>
                  <a:pt x="53" y="324"/>
                </a:lnTo>
                <a:lnTo>
                  <a:pt x="53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3"/>
                </a:lnTo>
                <a:lnTo>
                  <a:pt x="52" y="324"/>
                </a:lnTo>
                <a:lnTo>
                  <a:pt x="52" y="324"/>
                </a:lnTo>
                <a:lnTo>
                  <a:pt x="51" y="324"/>
                </a:lnTo>
                <a:lnTo>
                  <a:pt x="51" y="324"/>
                </a:lnTo>
                <a:lnTo>
                  <a:pt x="51" y="322"/>
                </a:lnTo>
                <a:lnTo>
                  <a:pt x="51" y="320"/>
                </a:lnTo>
                <a:lnTo>
                  <a:pt x="50" y="320"/>
                </a:lnTo>
                <a:lnTo>
                  <a:pt x="50" y="320"/>
                </a:lnTo>
                <a:lnTo>
                  <a:pt x="50" y="322"/>
                </a:lnTo>
                <a:lnTo>
                  <a:pt x="50" y="324"/>
                </a:lnTo>
                <a:lnTo>
                  <a:pt x="50" y="324"/>
                </a:lnTo>
                <a:lnTo>
                  <a:pt x="48" y="325"/>
                </a:lnTo>
                <a:lnTo>
                  <a:pt x="48" y="327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48" y="330"/>
                </a:lnTo>
                <a:lnTo>
                  <a:pt x="50" y="328"/>
                </a:lnTo>
                <a:lnTo>
                  <a:pt x="50" y="328"/>
                </a:lnTo>
                <a:close/>
                <a:moveTo>
                  <a:pt x="53" y="335"/>
                </a:moveTo>
                <a:lnTo>
                  <a:pt x="53" y="335"/>
                </a:lnTo>
                <a:lnTo>
                  <a:pt x="54" y="333"/>
                </a:lnTo>
                <a:lnTo>
                  <a:pt x="54" y="332"/>
                </a:lnTo>
                <a:lnTo>
                  <a:pt x="54" y="337"/>
                </a:lnTo>
                <a:lnTo>
                  <a:pt x="54" y="337"/>
                </a:lnTo>
                <a:lnTo>
                  <a:pt x="58" y="337"/>
                </a:lnTo>
                <a:lnTo>
                  <a:pt x="58" y="337"/>
                </a:lnTo>
                <a:lnTo>
                  <a:pt x="58" y="335"/>
                </a:lnTo>
                <a:lnTo>
                  <a:pt x="57" y="333"/>
                </a:lnTo>
                <a:lnTo>
                  <a:pt x="57" y="332"/>
                </a:lnTo>
                <a:lnTo>
                  <a:pt x="56" y="330"/>
                </a:lnTo>
                <a:lnTo>
                  <a:pt x="56" y="330"/>
                </a:lnTo>
                <a:lnTo>
                  <a:pt x="54" y="330"/>
                </a:lnTo>
                <a:lnTo>
                  <a:pt x="54" y="332"/>
                </a:lnTo>
                <a:lnTo>
                  <a:pt x="54" y="332"/>
                </a:lnTo>
                <a:lnTo>
                  <a:pt x="53" y="330"/>
                </a:lnTo>
                <a:lnTo>
                  <a:pt x="53" y="330"/>
                </a:lnTo>
                <a:lnTo>
                  <a:pt x="52" y="332"/>
                </a:lnTo>
                <a:lnTo>
                  <a:pt x="52" y="332"/>
                </a:lnTo>
                <a:lnTo>
                  <a:pt x="52" y="332"/>
                </a:lnTo>
                <a:lnTo>
                  <a:pt x="51" y="332"/>
                </a:lnTo>
                <a:lnTo>
                  <a:pt x="51" y="332"/>
                </a:lnTo>
                <a:lnTo>
                  <a:pt x="53" y="332"/>
                </a:lnTo>
                <a:lnTo>
                  <a:pt x="53" y="333"/>
                </a:lnTo>
                <a:lnTo>
                  <a:pt x="53" y="334"/>
                </a:lnTo>
                <a:lnTo>
                  <a:pt x="53" y="335"/>
                </a:lnTo>
                <a:lnTo>
                  <a:pt x="53" y="335"/>
                </a:lnTo>
                <a:close/>
                <a:moveTo>
                  <a:pt x="48" y="340"/>
                </a:moveTo>
                <a:lnTo>
                  <a:pt x="48" y="340"/>
                </a:lnTo>
                <a:lnTo>
                  <a:pt x="50" y="338"/>
                </a:lnTo>
                <a:lnTo>
                  <a:pt x="50" y="334"/>
                </a:lnTo>
                <a:lnTo>
                  <a:pt x="50" y="334"/>
                </a:lnTo>
                <a:lnTo>
                  <a:pt x="47" y="335"/>
                </a:lnTo>
                <a:lnTo>
                  <a:pt x="47" y="337"/>
                </a:lnTo>
                <a:lnTo>
                  <a:pt x="48" y="340"/>
                </a:lnTo>
                <a:lnTo>
                  <a:pt x="48" y="340"/>
                </a:lnTo>
                <a:close/>
                <a:moveTo>
                  <a:pt x="52" y="343"/>
                </a:moveTo>
                <a:lnTo>
                  <a:pt x="52" y="343"/>
                </a:lnTo>
                <a:lnTo>
                  <a:pt x="51" y="343"/>
                </a:lnTo>
                <a:lnTo>
                  <a:pt x="51" y="343"/>
                </a:lnTo>
                <a:lnTo>
                  <a:pt x="51" y="344"/>
                </a:lnTo>
                <a:lnTo>
                  <a:pt x="50" y="345"/>
                </a:lnTo>
                <a:lnTo>
                  <a:pt x="50" y="345"/>
                </a:lnTo>
                <a:lnTo>
                  <a:pt x="50" y="347"/>
                </a:lnTo>
                <a:lnTo>
                  <a:pt x="51" y="348"/>
                </a:lnTo>
                <a:lnTo>
                  <a:pt x="51" y="348"/>
                </a:lnTo>
                <a:lnTo>
                  <a:pt x="51" y="345"/>
                </a:lnTo>
                <a:lnTo>
                  <a:pt x="51" y="344"/>
                </a:lnTo>
                <a:lnTo>
                  <a:pt x="52" y="344"/>
                </a:lnTo>
                <a:lnTo>
                  <a:pt x="52" y="344"/>
                </a:lnTo>
                <a:lnTo>
                  <a:pt x="52" y="345"/>
                </a:lnTo>
                <a:lnTo>
                  <a:pt x="52" y="347"/>
                </a:lnTo>
                <a:lnTo>
                  <a:pt x="53" y="347"/>
                </a:lnTo>
                <a:lnTo>
                  <a:pt x="53" y="347"/>
                </a:lnTo>
                <a:lnTo>
                  <a:pt x="53" y="348"/>
                </a:lnTo>
                <a:lnTo>
                  <a:pt x="53" y="350"/>
                </a:lnTo>
                <a:lnTo>
                  <a:pt x="53" y="350"/>
                </a:lnTo>
                <a:lnTo>
                  <a:pt x="54" y="349"/>
                </a:lnTo>
                <a:lnTo>
                  <a:pt x="54" y="348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lnTo>
                  <a:pt x="54" y="343"/>
                </a:lnTo>
                <a:lnTo>
                  <a:pt x="54" y="343"/>
                </a:lnTo>
                <a:lnTo>
                  <a:pt x="54" y="340"/>
                </a:lnTo>
                <a:lnTo>
                  <a:pt x="54" y="340"/>
                </a:lnTo>
                <a:lnTo>
                  <a:pt x="53" y="340"/>
                </a:lnTo>
                <a:lnTo>
                  <a:pt x="53" y="342"/>
                </a:lnTo>
                <a:lnTo>
                  <a:pt x="53" y="342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2"/>
                </a:lnTo>
                <a:lnTo>
                  <a:pt x="52" y="343"/>
                </a:lnTo>
                <a:lnTo>
                  <a:pt x="52" y="343"/>
                </a:lnTo>
                <a:close/>
                <a:moveTo>
                  <a:pt x="50" y="352"/>
                </a:moveTo>
                <a:lnTo>
                  <a:pt x="50" y="352"/>
                </a:lnTo>
                <a:lnTo>
                  <a:pt x="50" y="350"/>
                </a:lnTo>
                <a:lnTo>
                  <a:pt x="48" y="350"/>
                </a:lnTo>
                <a:lnTo>
                  <a:pt x="48" y="349"/>
                </a:lnTo>
                <a:lnTo>
                  <a:pt x="48" y="349"/>
                </a:lnTo>
                <a:lnTo>
                  <a:pt x="48" y="345"/>
                </a:lnTo>
                <a:lnTo>
                  <a:pt x="48" y="342"/>
                </a:lnTo>
                <a:lnTo>
                  <a:pt x="48" y="342"/>
                </a:lnTo>
                <a:lnTo>
                  <a:pt x="48" y="343"/>
                </a:lnTo>
                <a:lnTo>
                  <a:pt x="46" y="343"/>
                </a:lnTo>
                <a:lnTo>
                  <a:pt x="46" y="343"/>
                </a:lnTo>
                <a:lnTo>
                  <a:pt x="47" y="345"/>
                </a:lnTo>
                <a:lnTo>
                  <a:pt x="47" y="347"/>
                </a:lnTo>
                <a:lnTo>
                  <a:pt x="47" y="352"/>
                </a:lnTo>
                <a:lnTo>
                  <a:pt x="50" y="352"/>
                </a:lnTo>
                <a:close/>
                <a:moveTo>
                  <a:pt x="47" y="368"/>
                </a:moveTo>
                <a:lnTo>
                  <a:pt x="47" y="368"/>
                </a:lnTo>
                <a:lnTo>
                  <a:pt x="50" y="368"/>
                </a:lnTo>
                <a:lnTo>
                  <a:pt x="50" y="368"/>
                </a:lnTo>
                <a:lnTo>
                  <a:pt x="50" y="365"/>
                </a:lnTo>
                <a:lnTo>
                  <a:pt x="48" y="365"/>
                </a:lnTo>
                <a:lnTo>
                  <a:pt x="48" y="365"/>
                </a:lnTo>
                <a:lnTo>
                  <a:pt x="47" y="367"/>
                </a:lnTo>
                <a:lnTo>
                  <a:pt x="47" y="368"/>
                </a:lnTo>
                <a:lnTo>
                  <a:pt x="47" y="368"/>
                </a:lnTo>
                <a:close/>
                <a:moveTo>
                  <a:pt x="53" y="374"/>
                </a:moveTo>
                <a:lnTo>
                  <a:pt x="53" y="374"/>
                </a:lnTo>
                <a:lnTo>
                  <a:pt x="53" y="373"/>
                </a:lnTo>
                <a:lnTo>
                  <a:pt x="53" y="372"/>
                </a:lnTo>
                <a:lnTo>
                  <a:pt x="52" y="372"/>
                </a:lnTo>
                <a:lnTo>
                  <a:pt x="52" y="372"/>
                </a:lnTo>
                <a:lnTo>
                  <a:pt x="52" y="373"/>
                </a:lnTo>
                <a:lnTo>
                  <a:pt x="52" y="374"/>
                </a:lnTo>
                <a:lnTo>
                  <a:pt x="53" y="374"/>
                </a:lnTo>
                <a:lnTo>
                  <a:pt x="53" y="374"/>
                </a:lnTo>
                <a:close/>
                <a:moveTo>
                  <a:pt x="57" y="388"/>
                </a:moveTo>
                <a:lnTo>
                  <a:pt x="57" y="388"/>
                </a:lnTo>
                <a:lnTo>
                  <a:pt x="57" y="387"/>
                </a:lnTo>
                <a:lnTo>
                  <a:pt x="57" y="385"/>
                </a:lnTo>
                <a:lnTo>
                  <a:pt x="57" y="385"/>
                </a:lnTo>
                <a:lnTo>
                  <a:pt x="56" y="385"/>
                </a:lnTo>
                <a:lnTo>
                  <a:pt x="56" y="387"/>
                </a:lnTo>
                <a:lnTo>
                  <a:pt x="56" y="388"/>
                </a:lnTo>
                <a:lnTo>
                  <a:pt x="57" y="388"/>
                </a:lnTo>
                <a:lnTo>
                  <a:pt x="57" y="388"/>
                </a:lnTo>
                <a:close/>
                <a:moveTo>
                  <a:pt x="51" y="389"/>
                </a:moveTo>
                <a:lnTo>
                  <a:pt x="51" y="389"/>
                </a:lnTo>
                <a:lnTo>
                  <a:pt x="52" y="385"/>
                </a:lnTo>
                <a:lnTo>
                  <a:pt x="52" y="384"/>
                </a:lnTo>
                <a:lnTo>
                  <a:pt x="52" y="383"/>
                </a:lnTo>
                <a:lnTo>
                  <a:pt x="52" y="383"/>
                </a:lnTo>
                <a:lnTo>
                  <a:pt x="51" y="385"/>
                </a:lnTo>
                <a:lnTo>
                  <a:pt x="51" y="388"/>
                </a:lnTo>
                <a:lnTo>
                  <a:pt x="51" y="389"/>
                </a:lnTo>
                <a:lnTo>
                  <a:pt x="51" y="389"/>
                </a:lnTo>
                <a:close/>
                <a:moveTo>
                  <a:pt x="43" y="400"/>
                </a:moveTo>
                <a:lnTo>
                  <a:pt x="43" y="400"/>
                </a:lnTo>
                <a:lnTo>
                  <a:pt x="43" y="399"/>
                </a:lnTo>
                <a:lnTo>
                  <a:pt x="45" y="398"/>
                </a:lnTo>
                <a:lnTo>
                  <a:pt x="42" y="398"/>
                </a:lnTo>
                <a:lnTo>
                  <a:pt x="42" y="398"/>
                </a:lnTo>
                <a:lnTo>
                  <a:pt x="42" y="399"/>
                </a:lnTo>
                <a:lnTo>
                  <a:pt x="43" y="400"/>
                </a:lnTo>
                <a:lnTo>
                  <a:pt x="43" y="400"/>
                </a:lnTo>
                <a:close/>
                <a:moveTo>
                  <a:pt x="46" y="404"/>
                </a:moveTo>
                <a:lnTo>
                  <a:pt x="46" y="404"/>
                </a:lnTo>
                <a:lnTo>
                  <a:pt x="46" y="402"/>
                </a:lnTo>
                <a:lnTo>
                  <a:pt x="45" y="400"/>
                </a:lnTo>
                <a:lnTo>
                  <a:pt x="43" y="400"/>
                </a:lnTo>
                <a:lnTo>
                  <a:pt x="43" y="400"/>
                </a:lnTo>
                <a:lnTo>
                  <a:pt x="42" y="402"/>
                </a:lnTo>
                <a:lnTo>
                  <a:pt x="42" y="403"/>
                </a:lnTo>
                <a:lnTo>
                  <a:pt x="43" y="403"/>
                </a:lnTo>
                <a:lnTo>
                  <a:pt x="43" y="403"/>
                </a:lnTo>
                <a:lnTo>
                  <a:pt x="43" y="402"/>
                </a:lnTo>
                <a:lnTo>
                  <a:pt x="43" y="402"/>
                </a:lnTo>
                <a:lnTo>
                  <a:pt x="43" y="404"/>
                </a:lnTo>
                <a:lnTo>
                  <a:pt x="46" y="404"/>
                </a:lnTo>
                <a:lnTo>
                  <a:pt x="46" y="404"/>
                </a:lnTo>
                <a:close/>
                <a:moveTo>
                  <a:pt x="42" y="413"/>
                </a:moveTo>
                <a:lnTo>
                  <a:pt x="42" y="413"/>
                </a:lnTo>
                <a:lnTo>
                  <a:pt x="43" y="413"/>
                </a:lnTo>
                <a:lnTo>
                  <a:pt x="43" y="412"/>
                </a:lnTo>
                <a:lnTo>
                  <a:pt x="43" y="409"/>
                </a:lnTo>
                <a:lnTo>
                  <a:pt x="43" y="409"/>
                </a:lnTo>
                <a:lnTo>
                  <a:pt x="43" y="407"/>
                </a:lnTo>
                <a:lnTo>
                  <a:pt x="43" y="405"/>
                </a:lnTo>
                <a:lnTo>
                  <a:pt x="42" y="404"/>
                </a:lnTo>
                <a:lnTo>
                  <a:pt x="42" y="404"/>
                </a:lnTo>
                <a:lnTo>
                  <a:pt x="42" y="409"/>
                </a:lnTo>
                <a:lnTo>
                  <a:pt x="42" y="413"/>
                </a:lnTo>
                <a:lnTo>
                  <a:pt x="42" y="413"/>
                </a:lnTo>
                <a:close/>
                <a:moveTo>
                  <a:pt x="50" y="418"/>
                </a:moveTo>
                <a:lnTo>
                  <a:pt x="50" y="418"/>
                </a:lnTo>
                <a:lnTo>
                  <a:pt x="50" y="415"/>
                </a:lnTo>
                <a:lnTo>
                  <a:pt x="50" y="415"/>
                </a:lnTo>
                <a:lnTo>
                  <a:pt x="48" y="414"/>
                </a:lnTo>
                <a:lnTo>
                  <a:pt x="48" y="414"/>
                </a:lnTo>
                <a:lnTo>
                  <a:pt x="48" y="417"/>
                </a:lnTo>
                <a:lnTo>
                  <a:pt x="48" y="418"/>
                </a:lnTo>
                <a:lnTo>
                  <a:pt x="50" y="418"/>
                </a:lnTo>
                <a:lnTo>
                  <a:pt x="50" y="418"/>
                </a:lnTo>
                <a:close/>
                <a:moveTo>
                  <a:pt x="36" y="384"/>
                </a:moveTo>
                <a:lnTo>
                  <a:pt x="36" y="384"/>
                </a:lnTo>
                <a:lnTo>
                  <a:pt x="37" y="383"/>
                </a:lnTo>
                <a:lnTo>
                  <a:pt x="37" y="380"/>
                </a:lnTo>
                <a:lnTo>
                  <a:pt x="37" y="380"/>
                </a:lnTo>
                <a:lnTo>
                  <a:pt x="36" y="380"/>
                </a:lnTo>
                <a:lnTo>
                  <a:pt x="35" y="382"/>
                </a:lnTo>
                <a:lnTo>
                  <a:pt x="36" y="384"/>
                </a:lnTo>
                <a:lnTo>
                  <a:pt x="36" y="384"/>
                </a:lnTo>
                <a:close/>
                <a:moveTo>
                  <a:pt x="36" y="392"/>
                </a:moveTo>
                <a:lnTo>
                  <a:pt x="36" y="392"/>
                </a:lnTo>
                <a:lnTo>
                  <a:pt x="36" y="390"/>
                </a:lnTo>
                <a:lnTo>
                  <a:pt x="36" y="389"/>
                </a:lnTo>
                <a:lnTo>
                  <a:pt x="37" y="388"/>
                </a:lnTo>
                <a:lnTo>
                  <a:pt x="36" y="387"/>
                </a:lnTo>
                <a:lnTo>
                  <a:pt x="36" y="387"/>
                </a:lnTo>
                <a:lnTo>
                  <a:pt x="35" y="388"/>
                </a:lnTo>
                <a:lnTo>
                  <a:pt x="34" y="387"/>
                </a:lnTo>
                <a:lnTo>
                  <a:pt x="34" y="387"/>
                </a:lnTo>
                <a:lnTo>
                  <a:pt x="34" y="389"/>
                </a:lnTo>
                <a:lnTo>
                  <a:pt x="36" y="392"/>
                </a:lnTo>
                <a:lnTo>
                  <a:pt x="36" y="392"/>
                </a:lnTo>
                <a:close/>
                <a:moveTo>
                  <a:pt x="30" y="398"/>
                </a:moveTo>
                <a:lnTo>
                  <a:pt x="30" y="398"/>
                </a:lnTo>
                <a:lnTo>
                  <a:pt x="33" y="398"/>
                </a:lnTo>
                <a:lnTo>
                  <a:pt x="34" y="397"/>
                </a:lnTo>
                <a:lnTo>
                  <a:pt x="34" y="395"/>
                </a:lnTo>
                <a:lnTo>
                  <a:pt x="34" y="395"/>
                </a:lnTo>
                <a:lnTo>
                  <a:pt x="31" y="397"/>
                </a:lnTo>
                <a:lnTo>
                  <a:pt x="30" y="398"/>
                </a:lnTo>
                <a:lnTo>
                  <a:pt x="30" y="398"/>
                </a:lnTo>
                <a:close/>
                <a:moveTo>
                  <a:pt x="34" y="400"/>
                </a:moveTo>
                <a:lnTo>
                  <a:pt x="34" y="400"/>
                </a:lnTo>
                <a:lnTo>
                  <a:pt x="34" y="399"/>
                </a:lnTo>
                <a:lnTo>
                  <a:pt x="35" y="399"/>
                </a:lnTo>
                <a:lnTo>
                  <a:pt x="36" y="400"/>
                </a:lnTo>
                <a:lnTo>
                  <a:pt x="36" y="398"/>
                </a:lnTo>
                <a:lnTo>
                  <a:pt x="36" y="398"/>
                </a:lnTo>
                <a:lnTo>
                  <a:pt x="34" y="398"/>
                </a:lnTo>
                <a:lnTo>
                  <a:pt x="33" y="399"/>
                </a:lnTo>
                <a:lnTo>
                  <a:pt x="34" y="400"/>
                </a:lnTo>
                <a:lnTo>
                  <a:pt x="34" y="400"/>
                </a:lnTo>
                <a:close/>
                <a:moveTo>
                  <a:pt x="35" y="417"/>
                </a:moveTo>
                <a:lnTo>
                  <a:pt x="35" y="417"/>
                </a:lnTo>
                <a:lnTo>
                  <a:pt x="35" y="417"/>
                </a:lnTo>
                <a:lnTo>
                  <a:pt x="34" y="417"/>
                </a:lnTo>
                <a:lnTo>
                  <a:pt x="34" y="417"/>
                </a:lnTo>
                <a:lnTo>
                  <a:pt x="34" y="419"/>
                </a:lnTo>
                <a:lnTo>
                  <a:pt x="34" y="419"/>
                </a:lnTo>
                <a:lnTo>
                  <a:pt x="35" y="419"/>
                </a:lnTo>
                <a:lnTo>
                  <a:pt x="36" y="418"/>
                </a:lnTo>
                <a:lnTo>
                  <a:pt x="36" y="417"/>
                </a:lnTo>
                <a:lnTo>
                  <a:pt x="35" y="417"/>
                </a:lnTo>
                <a:lnTo>
                  <a:pt x="35" y="417"/>
                </a:lnTo>
                <a:close/>
                <a:moveTo>
                  <a:pt x="28" y="422"/>
                </a:moveTo>
                <a:lnTo>
                  <a:pt x="28" y="422"/>
                </a:lnTo>
                <a:lnTo>
                  <a:pt x="29" y="422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lnTo>
                  <a:pt x="31" y="419"/>
                </a:lnTo>
                <a:lnTo>
                  <a:pt x="33" y="420"/>
                </a:lnTo>
                <a:lnTo>
                  <a:pt x="33" y="420"/>
                </a:lnTo>
                <a:lnTo>
                  <a:pt x="31" y="415"/>
                </a:lnTo>
                <a:lnTo>
                  <a:pt x="31" y="410"/>
                </a:lnTo>
                <a:lnTo>
                  <a:pt x="31" y="410"/>
                </a:lnTo>
                <a:lnTo>
                  <a:pt x="33" y="409"/>
                </a:lnTo>
                <a:lnTo>
                  <a:pt x="34" y="408"/>
                </a:lnTo>
                <a:lnTo>
                  <a:pt x="34" y="408"/>
                </a:lnTo>
                <a:lnTo>
                  <a:pt x="35" y="410"/>
                </a:lnTo>
                <a:lnTo>
                  <a:pt x="36" y="412"/>
                </a:lnTo>
                <a:lnTo>
                  <a:pt x="37" y="412"/>
                </a:lnTo>
                <a:lnTo>
                  <a:pt x="37" y="412"/>
                </a:lnTo>
                <a:lnTo>
                  <a:pt x="36" y="410"/>
                </a:lnTo>
                <a:lnTo>
                  <a:pt x="35" y="408"/>
                </a:lnTo>
                <a:lnTo>
                  <a:pt x="35" y="407"/>
                </a:lnTo>
                <a:lnTo>
                  <a:pt x="34" y="405"/>
                </a:lnTo>
                <a:lnTo>
                  <a:pt x="34" y="405"/>
                </a:lnTo>
                <a:lnTo>
                  <a:pt x="34" y="407"/>
                </a:lnTo>
                <a:lnTo>
                  <a:pt x="33" y="407"/>
                </a:lnTo>
                <a:lnTo>
                  <a:pt x="33" y="407"/>
                </a:lnTo>
                <a:lnTo>
                  <a:pt x="33" y="405"/>
                </a:lnTo>
                <a:lnTo>
                  <a:pt x="31" y="404"/>
                </a:lnTo>
                <a:lnTo>
                  <a:pt x="33" y="404"/>
                </a:lnTo>
                <a:lnTo>
                  <a:pt x="33" y="404"/>
                </a:lnTo>
                <a:lnTo>
                  <a:pt x="33" y="405"/>
                </a:lnTo>
                <a:lnTo>
                  <a:pt x="33" y="405"/>
                </a:lnTo>
                <a:lnTo>
                  <a:pt x="33" y="405"/>
                </a:lnTo>
                <a:lnTo>
                  <a:pt x="34" y="404"/>
                </a:lnTo>
                <a:lnTo>
                  <a:pt x="35" y="403"/>
                </a:lnTo>
                <a:lnTo>
                  <a:pt x="35" y="403"/>
                </a:lnTo>
                <a:lnTo>
                  <a:pt x="36" y="403"/>
                </a:lnTo>
                <a:lnTo>
                  <a:pt x="36" y="402"/>
                </a:lnTo>
                <a:lnTo>
                  <a:pt x="36" y="402"/>
                </a:lnTo>
                <a:lnTo>
                  <a:pt x="36" y="402"/>
                </a:lnTo>
                <a:lnTo>
                  <a:pt x="35" y="402"/>
                </a:lnTo>
                <a:lnTo>
                  <a:pt x="35" y="400"/>
                </a:lnTo>
                <a:lnTo>
                  <a:pt x="34" y="400"/>
                </a:lnTo>
                <a:lnTo>
                  <a:pt x="34" y="400"/>
                </a:lnTo>
                <a:lnTo>
                  <a:pt x="34" y="403"/>
                </a:lnTo>
                <a:lnTo>
                  <a:pt x="33" y="403"/>
                </a:lnTo>
                <a:lnTo>
                  <a:pt x="33" y="403"/>
                </a:lnTo>
                <a:lnTo>
                  <a:pt x="28" y="402"/>
                </a:lnTo>
                <a:lnTo>
                  <a:pt x="28" y="404"/>
                </a:lnTo>
                <a:lnTo>
                  <a:pt x="28" y="404"/>
                </a:lnTo>
                <a:lnTo>
                  <a:pt x="29" y="404"/>
                </a:lnTo>
                <a:lnTo>
                  <a:pt x="29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3"/>
                </a:lnTo>
                <a:lnTo>
                  <a:pt x="30" y="404"/>
                </a:lnTo>
                <a:lnTo>
                  <a:pt x="30" y="405"/>
                </a:lnTo>
                <a:lnTo>
                  <a:pt x="30" y="405"/>
                </a:lnTo>
                <a:lnTo>
                  <a:pt x="29" y="404"/>
                </a:lnTo>
                <a:lnTo>
                  <a:pt x="29" y="404"/>
                </a:lnTo>
                <a:lnTo>
                  <a:pt x="29" y="407"/>
                </a:lnTo>
                <a:lnTo>
                  <a:pt x="29" y="409"/>
                </a:lnTo>
                <a:lnTo>
                  <a:pt x="29" y="409"/>
                </a:lnTo>
                <a:lnTo>
                  <a:pt x="29" y="412"/>
                </a:lnTo>
                <a:lnTo>
                  <a:pt x="29" y="413"/>
                </a:lnTo>
                <a:lnTo>
                  <a:pt x="29" y="413"/>
                </a:lnTo>
                <a:lnTo>
                  <a:pt x="29" y="413"/>
                </a:lnTo>
                <a:lnTo>
                  <a:pt x="30" y="410"/>
                </a:lnTo>
                <a:lnTo>
                  <a:pt x="31" y="408"/>
                </a:lnTo>
                <a:lnTo>
                  <a:pt x="31" y="408"/>
                </a:lnTo>
                <a:lnTo>
                  <a:pt x="33" y="409"/>
                </a:lnTo>
                <a:lnTo>
                  <a:pt x="31" y="410"/>
                </a:lnTo>
                <a:lnTo>
                  <a:pt x="30" y="412"/>
                </a:lnTo>
                <a:lnTo>
                  <a:pt x="30" y="412"/>
                </a:lnTo>
                <a:lnTo>
                  <a:pt x="30" y="415"/>
                </a:lnTo>
                <a:lnTo>
                  <a:pt x="30" y="417"/>
                </a:lnTo>
                <a:lnTo>
                  <a:pt x="30" y="418"/>
                </a:lnTo>
                <a:lnTo>
                  <a:pt x="30" y="418"/>
                </a:lnTo>
                <a:lnTo>
                  <a:pt x="29" y="417"/>
                </a:lnTo>
                <a:lnTo>
                  <a:pt x="29" y="415"/>
                </a:lnTo>
                <a:lnTo>
                  <a:pt x="29" y="414"/>
                </a:lnTo>
                <a:lnTo>
                  <a:pt x="28" y="414"/>
                </a:lnTo>
                <a:lnTo>
                  <a:pt x="28" y="414"/>
                </a:lnTo>
                <a:lnTo>
                  <a:pt x="29" y="418"/>
                </a:lnTo>
                <a:lnTo>
                  <a:pt x="28" y="422"/>
                </a:lnTo>
                <a:lnTo>
                  <a:pt x="28" y="422"/>
                </a:lnTo>
                <a:close/>
                <a:moveTo>
                  <a:pt x="41" y="433"/>
                </a:moveTo>
                <a:lnTo>
                  <a:pt x="41" y="433"/>
                </a:lnTo>
                <a:lnTo>
                  <a:pt x="43" y="432"/>
                </a:lnTo>
                <a:lnTo>
                  <a:pt x="45" y="430"/>
                </a:lnTo>
                <a:lnTo>
                  <a:pt x="43" y="429"/>
                </a:lnTo>
                <a:lnTo>
                  <a:pt x="43" y="429"/>
                </a:lnTo>
                <a:lnTo>
                  <a:pt x="42" y="430"/>
                </a:lnTo>
                <a:lnTo>
                  <a:pt x="42" y="430"/>
                </a:lnTo>
                <a:lnTo>
                  <a:pt x="42" y="428"/>
                </a:lnTo>
                <a:lnTo>
                  <a:pt x="42" y="425"/>
                </a:lnTo>
                <a:lnTo>
                  <a:pt x="42" y="425"/>
                </a:lnTo>
                <a:lnTo>
                  <a:pt x="43" y="425"/>
                </a:lnTo>
                <a:lnTo>
                  <a:pt x="45" y="424"/>
                </a:lnTo>
                <a:lnTo>
                  <a:pt x="45" y="424"/>
                </a:lnTo>
                <a:lnTo>
                  <a:pt x="45" y="422"/>
                </a:lnTo>
                <a:lnTo>
                  <a:pt x="43" y="420"/>
                </a:lnTo>
                <a:lnTo>
                  <a:pt x="43" y="420"/>
                </a:lnTo>
                <a:lnTo>
                  <a:pt x="41" y="420"/>
                </a:lnTo>
                <a:lnTo>
                  <a:pt x="41" y="433"/>
                </a:lnTo>
                <a:close/>
                <a:moveTo>
                  <a:pt x="42" y="449"/>
                </a:moveTo>
                <a:lnTo>
                  <a:pt x="42" y="449"/>
                </a:lnTo>
                <a:lnTo>
                  <a:pt x="42" y="444"/>
                </a:lnTo>
                <a:lnTo>
                  <a:pt x="42" y="444"/>
                </a:lnTo>
                <a:lnTo>
                  <a:pt x="43" y="444"/>
                </a:lnTo>
                <a:lnTo>
                  <a:pt x="43" y="445"/>
                </a:lnTo>
                <a:lnTo>
                  <a:pt x="43" y="447"/>
                </a:lnTo>
                <a:lnTo>
                  <a:pt x="43" y="447"/>
                </a:lnTo>
                <a:lnTo>
                  <a:pt x="45" y="445"/>
                </a:lnTo>
                <a:lnTo>
                  <a:pt x="45" y="445"/>
                </a:lnTo>
                <a:lnTo>
                  <a:pt x="45" y="444"/>
                </a:lnTo>
                <a:lnTo>
                  <a:pt x="45" y="444"/>
                </a:lnTo>
                <a:lnTo>
                  <a:pt x="43" y="444"/>
                </a:lnTo>
                <a:lnTo>
                  <a:pt x="42" y="443"/>
                </a:lnTo>
                <a:lnTo>
                  <a:pt x="42" y="443"/>
                </a:lnTo>
                <a:lnTo>
                  <a:pt x="43" y="442"/>
                </a:lnTo>
                <a:lnTo>
                  <a:pt x="43" y="440"/>
                </a:lnTo>
                <a:lnTo>
                  <a:pt x="42" y="438"/>
                </a:lnTo>
                <a:lnTo>
                  <a:pt x="45" y="438"/>
                </a:lnTo>
                <a:lnTo>
                  <a:pt x="45" y="438"/>
                </a:lnTo>
                <a:lnTo>
                  <a:pt x="43" y="437"/>
                </a:lnTo>
                <a:lnTo>
                  <a:pt x="45" y="434"/>
                </a:lnTo>
                <a:lnTo>
                  <a:pt x="45" y="433"/>
                </a:lnTo>
                <a:lnTo>
                  <a:pt x="43" y="432"/>
                </a:lnTo>
                <a:lnTo>
                  <a:pt x="43" y="432"/>
                </a:lnTo>
                <a:lnTo>
                  <a:pt x="43" y="433"/>
                </a:lnTo>
                <a:lnTo>
                  <a:pt x="43" y="434"/>
                </a:lnTo>
                <a:lnTo>
                  <a:pt x="42" y="435"/>
                </a:lnTo>
                <a:lnTo>
                  <a:pt x="41" y="434"/>
                </a:lnTo>
                <a:lnTo>
                  <a:pt x="41" y="434"/>
                </a:lnTo>
                <a:lnTo>
                  <a:pt x="41" y="438"/>
                </a:lnTo>
                <a:lnTo>
                  <a:pt x="42" y="440"/>
                </a:lnTo>
                <a:lnTo>
                  <a:pt x="42" y="440"/>
                </a:lnTo>
                <a:lnTo>
                  <a:pt x="42" y="443"/>
                </a:lnTo>
                <a:lnTo>
                  <a:pt x="41" y="445"/>
                </a:lnTo>
                <a:lnTo>
                  <a:pt x="41" y="448"/>
                </a:lnTo>
                <a:lnTo>
                  <a:pt x="42" y="449"/>
                </a:lnTo>
                <a:lnTo>
                  <a:pt x="42" y="449"/>
                </a:lnTo>
                <a:close/>
                <a:moveTo>
                  <a:pt x="25" y="462"/>
                </a:moveTo>
                <a:lnTo>
                  <a:pt x="25" y="462"/>
                </a:lnTo>
                <a:lnTo>
                  <a:pt x="25" y="460"/>
                </a:lnTo>
                <a:lnTo>
                  <a:pt x="24" y="459"/>
                </a:lnTo>
                <a:lnTo>
                  <a:pt x="24" y="459"/>
                </a:lnTo>
                <a:lnTo>
                  <a:pt x="24" y="462"/>
                </a:lnTo>
                <a:lnTo>
                  <a:pt x="25" y="462"/>
                </a:lnTo>
                <a:close/>
                <a:moveTo>
                  <a:pt x="36" y="465"/>
                </a:moveTo>
                <a:lnTo>
                  <a:pt x="36" y="465"/>
                </a:lnTo>
                <a:lnTo>
                  <a:pt x="37" y="464"/>
                </a:lnTo>
                <a:lnTo>
                  <a:pt x="37" y="462"/>
                </a:lnTo>
                <a:lnTo>
                  <a:pt x="37" y="462"/>
                </a:lnTo>
                <a:lnTo>
                  <a:pt x="36" y="463"/>
                </a:lnTo>
                <a:lnTo>
                  <a:pt x="36" y="464"/>
                </a:lnTo>
                <a:lnTo>
                  <a:pt x="36" y="465"/>
                </a:lnTo>
                <a:lnTo>
                  <a:pt x="36" y="465"/>
                </a:lnTo>
                <a:close/>
                <a:moveTo>
                  <a:pt x="42" y="467"/>
                </a:moveTo>
                <a:lnTo>
                  <a:pt x="42" y="467"/>
                </a:lnTo>
                <a:lnTo>
                  <a:pt x="42" y="465"/>
                </a:lnTo>
                <a:lnTo>
                  <a:pt x="43" y="465"/>
                </a:lnTo>
                <a:lnTo>
                  <a:pt x="43" y="465"/>
                </a:lnTo>
                <a:lnTo>
                  <a:pt x="45" y="465"/>
                </a:lnTo>
                <a:lnTo>
                  <a:pt x="45" y="465"/>
                </a:lnTo>
                <a:lnTo>
                  <a:pt x="45" y="462"/>
                </a:lnTo>
                <a:lnTo>
                  <a:pt x="45" y="459"/>
                </a:lnTo>
                <a:lnTo>
                  <a:pt x="45" y="459"/>
                </a:lnTo>
                <a:lnTo>
                  <a:pt x="43" y="458"/>
                </a:lnTo>
                <a:lnTo>
                  <a:pt x="43" y="458"/>
                </a:lnTo>
                <a:lnTo>
                  <a:pt x="42" y="459"/>
                </a:lnTo>
                <a:lnTo>
                  <a:pt x="42" y="458"/>
                </a:lnTo>
                <a:lnTo>
                  <a:pt x="42" y="458"/>
                </a:lnTo>
                <a:lnTo>
                  <a:pt x="43" y="455"/>
                </a:lnTo>
                <a:lnTo>
                  <a:pt x="45" y="453"/>
                </a:lnTo>
                <a:lnTo>
                  <a:pt x="45" y="453"/>
                </a:lnTo>
                <a:lnTo>
                  <a:pt x="43" y="452"/>
                </a:lnTo>
                <a:lnTo>
                  <a:pt x="41" y="452"/>
                </a:lnTo>
                <a:lnTo>
                  <a:pt x="41" y="452"/>
                </a:lnTo>
                <a:lnTo>
                  <a:pt x="41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4"/>
                </a:lnTo>
                <a:lnTo>
                  <a:pt x="42" y="457"/>
                </a:lnTo>
                <a:lnTo>
                  <a:pt x="41" y="459"/>
                </a:lnTo>
                <a:lnTo>
                  <a:pt x="41" y="459"/>
                </a:lnTo>
                <a:lnTo>
                  <a:pt x="42" y="460"/>
                </a:lnTo>
                <a:lnTo>
                  <a:pt x="42" y="463"/>
                </a:lnTo>
                <a:lnTo>
                  <a:pt x="41" y="464"/>
                </a:lnTo>
                <a:lnTo>
                  <a:pt x="42" y="467"/>
                </a:lnTo>
                <a:lnTo>
                  <a:pt x="42" y="467"/>
                </a:lnTo>
                <a:close/>
                <a:moveTo>
                  <a:pt x="45" y="467"/>
                </a:moveTo>
                <a:lnTo>
                  <a:pt x="45" y="467"/>
                </a:lnTo>
                <a:lnTo>
                  <a:pt x="45" y="468"/>
                </a:lnTo>
                <a:lnTo>
                  <a:pt x="43" y="467"/>
                </a:lnTo>
                <a:lnTo>
                  <a:pt x="43" y="467"/>
                </a:lnTo>
                <a:lnTo>
                  <a:pt x="42" y="468"/>
                </a:lnTo>
                <a:lnTo>
                  <a:pt x="42" y="471"/>
                </a:lnTo>
                <a:lnTo>
                  <a:pt x="42" y="471"/>
                </a:lnTo>
                <a:lnTo>
                  <a:pt x="43" y="471"/>
                </a:lnTo>
                <a:lnTo>
                  <a:pt x="45" y="469"/>
                </a:lnTo>
                <a:lnTo>
                  <a:pt x="45" y="468"/>
                </a:lnTo>
                <a:lnTo>
                  <a:pt x="45" y="467"/>
                </a:lnTo>
                <a:lnTo>
                  <a:pt x="45" y="467"/>
                </a:lnTo>
                <a:close/>
                <a:moveTo>
                  <a:pt x="135" y="698"/>
                </a:moveTo>
                <a:lnTo>
                  <a:pt x="135" y="698"/>
                </a:lnTo>
                <a:lnTo>
                  <a:pt x="137" y="698"/>
                </a:lnTo>
                <a:lnTo>
                  <a:pt x="137" y="697"/>
                </a:lnTo>
                <a:lnTo>
                  <a:pt x="137" y="697"/>
                </a:lnTo>
                <a:lnTo>
                  <a:pt x="137" y="697"/>
                </a:lnTo>
                <a:lnTo>
                  <a:pt x="137" y="696"/>
                </a:lnTo>
                <a:lnTo>
                  <a:pt x="137" y="694"/>
                </a:lnTo>
                <a:lnTo>
                  <a:pt x="135" y="696"/>
                </a:lnTo>
                <a:lnTo>
                  <a:pt x="135" y="696"/>
                </a:lnTo>
                <a:lnTo>
                  <a:pt x="135" y="696"/>
                </a:lnTo>
                <a:lnTo>
                  <a:pt x="135" y="698"/>
                </a:lnTo>
                <a:lnTo>
                  <a:pt x="135" y="698"/>
                </a:lnTo>
                <a:close/>
                <a:moveTo>
                  <a:pt x="103" y="686"/>
                </a:moveTo>
                <a:lnTo>
                  <a:pt x="103" y="686"/>
                </a:lnTo>
                <a:lnTo>
                  <a:pt x="105" y="686"/>
                </a:lnTo>
                <a:lnTo>
                  <a:pt x="109" y="686"/>
                </a:lnTo>
                <a:lnTo>
                  <a:pt x="109" y="686"/>
                </a:lnTo>
                <a:lnTo>
                  <a:pt x="105" y="686"/>
                </a:lnTo>
                <a:lnTo>
                  <a:pt x="103" y="686"/>
                </a:lnTo>
                <a:lnTo>
                  <a:pt x="103" y="686"/>
                </a:lnTo>
                <a:close/>
                <a:moveTo>
                  <a:pt x="62" y="693"/>
                </a:moveTo>
                <a:lnTo>
                  <a:pt x="62" y="693"/>
                </a:lnTo>
                <a:lnTo>
                  <a:pt x="65" y="694"/>
                </a:lnTo>
                <a:lnTo>
                  <a:pt x="66" y="696"/>
                </a:lnTo>
                <a:lnTo>
                  <a:pt x="66" y="696"/>
                </a:lnTo>
                <a:lnTo>
                  <a:pt x="66" y="694"/>
                </a:lnTo>
                <a:lnTo>
                  <a:pt x="65" y="693"/>
                </a:lnTo>
                <a:lnTo>
                  <a:pt x="63" y="693"/>
                </a:lnTo>
                <a:lnTo>
                  <a:pt x="62" y="693"/>
                </a:lnTo>
                <a:lnTo>
                  <a:pt x="62" y="693"/>
                </a:lnTo>
                <a:close/>
                <a:moveTo>
                  <a:pt x="50" y="687"/>
                </a:moveTo>
                <a:lnTo>
                  <a:pt x="50" y="687"/>
                </a:lnTo>
                <a:lnTo>
                  <a:pt x="52" y="687"/>
                </a:lnTo>
                <a:lnTo>
                  <a:pt x="53" y="688"/>
                </a:lnTo>
                <a:lnTo>
                  <a:pt x="54" y="689"/>
                </a:lnTo>
                <a:lnTo>
                  <a:pt x="57" y="691"/>
                </a:lnTo>
                <a:lnTo>
                  <a:pt x="57" y="691"/>
                </a:lnTo>
                <a:lnTo>
                  <a:pt x="53" y="687"/>
                </a:lnTo>
                <a:lnTo>
                  <a:pt x="53" y="687"/>
                </a:lnTo>
                <a:lnTo>
                  <a:pt x="51" y="686"/>
                </a:lnTo>
                <a:lnTo>
                  <a:pt x="50" y="687"/>
                </a:lnTo>
                <a:lnTo>
                  <a:pt x="50" y="687"/>
                </a:lnTo>
                <a:close/>
                <a:moveTo>
                  <a:pt x="17" y="612"/>
                </a:moveTo>
                <a:lnTo>
                  <a:pt x="17" y="612"/>
                </a:lnTo>
                <a:lnTo>
                  <a:pt x="19" y="613"/>
                </a:lnTo>
                <a:lnTo>
                  <a:pt x="19" y="613"/>
                </a:lnTo>
                <a:lnTo>
                  <a:pt x="19" y="611"/>
                </a:lnTo>
                <a:lnTo>
                  <a:pt x="19" y="611"/>
                </a:lnTo>
                <a:lnTo>
                  <a:pt x="17" y="611"/>
                </a:lnTo>
                <a:lnTo>
                  <a:pt x="17" y="612"/>
                </a:lnTo>
                <a:lnTo>
                  <a:pt x="17" y="612"/>
                </a:lnTo>
                <a:close/>
                <a:moveTo>
                  <a:pt x="30" y="582"/>
                </a:moveTo>
                <a:lnTo>
                  <a:pt x="30" y="582"/>
                </a:lnTo>
                <a:lnTo>
                  <a:pt x="29" y="583"/>
                </a:lnTo>
                <a:lnTo>
                  <a:pt x="28" y="583"/>
                </a:lnTo>
                <a:lnTo>
                  <a:pt x="28" y="584"/>
                </a:lnTo>
                <a:lnTo>
                  <a:pt x="28" y="586"/>
                </a:lnTo>
                <a:lnTo>
                  <a:pt x="28" y="586"/>
                </a:lnTo>
                <a:lnTo>
                  <a:pt x="29" y="586"/>
                </a:lnTo>
                <a:lnTo>
                  <a:pt x="29" y="586"/>
                </a:lnTo>
                <a:lnTo>
                  <a:pt x="30" y="584"/>
                </a:lnTo>
                <a:lnTo>
                  <a:pt x="30" y="586"/>
                </a:lnTo>
                <a:lnTo>
                  <a:pt x="30" y="586"/>
                </a:lnTo>
                <a:lnTo>
                  <a:pt x="30" y="583"/>
                </a:lnTo>
                <a:lnTo>
                  <a:pt x="30" y="582"/>
                </a:lnTo>
                <a:lnTo>
                  <a:pt x="30" y="582"/>
                </a:lnTo>
                <a:close/>
                <a:moveTo>
                  <a:pt x="16" y="571"/>
                </a:moveTo>
                <a:lnTo>
                  <a:pt x="16" y="571"/>
                </a:lnTo>
                <a:lnTo>
                  <a:pt x="16" y="572"/>
                </a:lnTo>
                <a:lnTo>
                  <a:pt x="14" y="572"/>
                </a:lnTo>
                <a:lnTo>
                  <a:pt x="14" y="572"/>
                </a:lnTo>
                <a:lnTo>
                  <a:pt x="17" y="572"/>
                </a:lnTo>
                <a:lnTo>
                  <a:pt x="18" y="571"/>
                </a:lnTo>
                <a:lnTo>
                  <a:pt x="18" y="571"/>
                </a:lnTo>
                <a:lnTo>
                  <a:pt x="19" y="572"/>
                </a:lnTo>
                <a:lnTo>
                  <a:pt x="21" y="572"/>
                </a:lnTo>
                <a:lnTo>
                  <a:pt x="21" y="572"/>
                </a:lnTo>
                <a:lnTo>
                  <a:pt x="21" y="571"/>
                </a:lnTo>
                <a:lnTo>
                  <a:pt x="19" y="571"/>
                </a:lnTo>
                <a:lnTo>
                  <a:pt x="16" y="571"/>
                </a:lnTo>
                <a:lnTo>
                  <a:pt x="16" y="571"/>
                </a:lnTo>
                <a:close/>
                <a:moveTo>
                  <a:pt x="22" y="537"/>
                </a:moveTo>
                <a:lnTo>
                  <a:pt x="22" y="537"/>
                </a:lnTo>
                <a:lnTo>
                  <a:pt x="22" y="539"/>
                </a:lnTo>
                <a:lnTo>
                  <a:pt x="22" y="541"/>
                </a:lnTo>
                <a:lnTo>
                  <a:pt x="22" y="541"/>
                </a:lnTo>
                <a:lnTo>
                  <a:pt x="23" y="538"/>
                </a:lnTo>
                <a:lnTo>
                  <a:pt x="23" y="538"/>
                </a:lnTo>
                <a:lnTo>
                  <a:pt x="22" y="537"/>
                </a:lnTo>
                <a:lnTo>
                  <a:pt x="22" y="537"/>
                </a:lnTo>
                <a:close/>
                <a:moveTo>
                  <a:pt x="34" y="523"/>
                </a:moveTo>
                <a:lnTo>
                  <a:pt x="34" y="527"/>
                </a:lnTo>
                <a:lnTo>
                  <a:pt x="34" y="527"/>
                </a:lnTo>
                <a:lnTo>
                  <a:pt x="35" y="527"/>
                </a:lnTo>
                <a:lnTo>
                  <a:pt x="35" y="526"/>
                </a:lnTo>
                <a:lnTo>
                  <a:pt x="35" y="524"/>
                </a:lnTo>
                <a:lnTo>
                  <a:pt x="34" y="523"/>
                </a:lnTo>
                <a:lnTo>
                  <a:pt x="34" y="523"/>
                </a:lnTo>
                <a:close/>
                <a:moveTo>
                  <a:pt x="25" y="518"/>
                </a:moveTo>
                <a:lnTo>
                  <a:pt x="25" y="518"/>
                </a:lnTo>
                <a:lnTo>
                  <a:pt x="25" y="521"/>
                </a:lnTo>
                <a:lnTo>
                  <a:pt x="25" y="522"/>
                </a:lnTo>
                <a:lnTo>
                  <a:pt x="25" y="522"/>
                </a:lnTo>
                <a:lnTo>
                  <a:pt x="25" y="522"/>
                </a:lnTo>
                <a:lnTo>
                  <a:pt x="27" y="519"/>
                </a:lnTo>
                <a:lnTo>
                  <a:pt x="25" y="519"/>
                </a:lnTo>
                <a:lnTo>
                  <a:pt x="25" y="518"/>
                </a:lnTo>
                <a:lnTo>
                  <a:pt x="25" y="518"/>
                </a:lnTo>
                <a:close/>
                <a:moveTo>
                  <a:pt x="27" y="509"/>
                </a:moveTo>
                <a:lnTo>
                  <a:pt x="27" y="509"/>
                </a:lnTo>
                <a:lnTo>
                  <a:pt x="28" y="512"/>
                </a:lnTo>
                <a:lnTo>
                  <a:pt x="28" y="513"/>
                </a:lnTo>
                <a:lnTo>
                  <a:pt x="29" y="513"/>
                </a:lnTo>
                <a:lnTo>
                  <a:pt x="29" y="513"/>
                </a:lnTo>
                <a:lnTo>
                  <a:pt x="29" y="511"/>
                </a:lnTo>
                <a:lnTo>
                  <a:pt x="29" y="509"/>
                </a:lnTo>
                <a:lnTo>
                  <a:pt x="27" y="509"/>
                </a:lnTo>
                <a:lnTo>
                  <a:pt x="27" y="509"/>
                </a:lnTo>
                <a:close/>
                <a:moveTo>
                  <a:pt x="35" y="496"/>
                </a:moveTo>
                <a:lnTo>
                  <a:pt x="35" y="496"/>
                </a:lnTo>
                <a:lnTo>
                  <a:pt x="34" y="497"/>
                </a:lnTo>
                <a:lnTo>
                  <a:pt x="34" y="499"/>
                </a:lnTo>
                <a:lnTo>
                  <a:pt x="34" y="499"/>
                </a:lnTo>
                <a:lnTo>
                  <a:pt x="35" y="499"/>
                </a:lnTo>
                <a:lnTo>
                  <a:pt x="35" y="498"/>
                </a:lnTo>
                <a:lnTo>
                  <a:pt x="35" y="496"/>
                </a:lnTo>
                <a:lnTo>
                  <a:pt x="35" y="496"/>
                </a:lnTo>
                <a:close/>
                <a:moveTo>
                  <a:pt x="24" y="483"/>
                </a:moveTo>
                <a:lnTo>
                  <a:pt x="24" y="483"/>
                </a:lnTo>
                <a:lnTo>
                  <a:pt x="23" y="486"/>
                </a:lnTo>
                <a:lnTo>
                  <a:pt x="23" y="487"/>
                </a:lnTo>
                <a:lnTo>
                  <a:pt x="23" y="488"/>
                </a:lnTo>
                <a:lnTo>
                  <a:pt x="23" y="489"/>
                </a:lnTo>
                <a:lnTo>
                  <a:pt x="23" y="489"/>
                </a:lnTo>
                <a:lnTo>
                  <a:pt x="23" y="489"/>
                </a:lnTo>
                <a:lnTo>
                  <a:pt x="24" y="488"/>
                </a:lnTo>
                <a:lnTo>
                  <a:pt x="24" y="488"/>
                </a:lnTo>
                <a:lnTo>
                  <a:pt x="25" y="486"/>
                </a:lnTo>
                <a:lnTo>
                  <a:pt x="25" y="484"/>
                </a:lnTo>
                <a:lnTo>
                  <a:pt x="24" y="483"/>
                </a:lnTo>
                <a:lnTo>
                  <a:pt x="24" y="483"/>
                </a:lnTo>
                <a:close/>
                <a:moveTo>
                  <a:pt x="41" y="474"/>
                </a:moveTo>
                <a:lnTo>
                  <a:pt x="41" y="474"/>
                </a:lnTo>
                <a:lnTo>
                  <a:pt x="42" y="478"/>
                </a:lnTo>
                <a:lnTo>
                  <a:pt x="45" y="479"/>
                </a:lnTo>
                <a:lnTo>
                  <a:pt x="45" y="479"/>
                </a:lnTo>
                <a:lnTo>
                  <a:pt x="45" y="477"/>
                </a:lnTo>
                <a:lnTo>
                  <a:pt x="46" y="476"/>
                </a:lnTo>
                <a:lnTo>
                  <a:pt x="45" y="474"/>
                </a:lnTo>
                <a:lnTo>
                  <a:pt x="45" y="474"/>
                </a:lnTo>
                <a:lnTo>
                  <a:pt x="43" y="476"/>
                </a:lnTo>
                <a:lnTo>
                  <a:pt x="43" y="476"/>
                </a:lnTo>
                <a:lnTo>
                  <a:pt x="41" y="474"/>
                </a:lnTo>
                <a:lnTo>
                  <a:pt x="41" y="474"/>
                </a:lnTo>
                <a:close/>
                <a:moveTo>
                  <a:pt x="43" y="489"/>
                </a:moveTo>
                <a:lnTo>
                  <a:pt x="43" y="489"/>
                </a:lnTo>
                <a:lnTo>
                  <a:pt x="45" y="489"/>
                </a:lnTo>
                <a:lnTo>
                  <a:pt x="45" y="488"/>
                </a:lnTo>
                <a:lnTo>
                  <a:pt x="45" y="484"/>
                </a:lnTo>
                <a:lnTo>
                  <a:pt x="45" y="484"/>
                </a:lnTo>
                <a:lnTo>
                  <a:pt x="43" y="483"/>
                </a:lnTo>
                <a:lnTo>
                  <a:pt x="43" y="482"/>
                </a:lnTo>
                <a:lnTo>
                  <a:pt x="43" y="482"/>
                </a:lnTo>
                <a:lnTo>
                  <a:pt x="46" y="482"/>
                </a:lnTo>
                <a:lnTo>
                  <a:pt x="46" y="481"/>
                </a:lnTo>
                <a:lnTo>
                  <a:pt x="46" y="481"/>
                </a:lnTo>
                <a:lnTo>
                  <a:pt x="45" y="481"/>
                </a:lnTo>
                <a:lnTo>
                  <a:pt x="45" y="481"/>
                </a:lnTo>
                <a:lnTo>
                  <a:pt x="43" y="482"/>
                </a:lnTo>
                <a:lnTo>
                  <a:pt x="42" y="482"/>
                </a:lnTo>
                <a:lnTo>
                  <a:pt x="42" y="482"/>
                </a:lnTo>
                <a:lnTo>
                  <a:pt x="42" y="479"/>
                </a:lnTo>
                <a:lnTo>
                  <a:pt x="41" y="478"/>
                </a:lnTo>
                <a:lnTo>
                  <a:pt x="41" y="478"/>
                </a:lnTo>
                <a:lnTo>
                  <a:pt x="42" y="484"/>
                </a:lnTo>
                <a:lnTo>
                  <a:pt x="43" y="487"/>
                </a:lnTo>
                <a:lnTo>
                  <a:pt x="43" y="489"/>
                </a:lnTo>
                <a:lnTo>
                  <a:pt x="43" y="489"/>
                </a:lnTo>
                <a:close/>
                <a:moveTo>
                  <a:pt x="42" y="522"/>
                </a:moveTo>
                <a:lnTo>
                  <a:pt x="42" y="522"/>
                </a:lnTo>
                <a:lnTo>
                  <a:pt x="43" y="521"/>
                </a:lnTo>
                <a:lnTo>
                  <a:pt x="43" y="521"/>
                </a:lnTo>
                <a:lnTo>
                  <a:pt x="43" y="518"/>
                </a:lnTo>
                <a:lnTo>
                  <a:pt x="43" y="518"/>
                </a:lnTo>
                <a:lnTo>
                  <a:pt x="42" y="518"/>
                </a:lnTo>
                <a:lnTo>
                  <a:pt x="42" y="519"/>
                </a:lnTo>
                <a:lnTo>
                  <a:pt x="42" y="522"/>
                </a:lnTo>
                <a:lnTo>
                  <a:pt x="42" y="522"/>
                </a:lnTo>
                <a:close/>
                <a:moveTo>
                  <a:pt x="43" y="533"/>
                </a:moveTo>
                <a:lnTo>
                  <a:pt x="43" y="533"/>
                </a:lnTo>
                <a:lnTo>
                  <a:pt x="43" y="531"/>
                </a:lnTo>
                <a:lnTo>
                  <a:pt x="42" y="531"/>
                </a:lnTo>
                <a:lnTo>
                  <a:pt x="42" y="531"/>
                </a:lnTo>
                <a:lnTo>
                  <a:pt x="41" y="532"/>
                </a:lnTo>
                <a:lnTo>
                  <a:pt x="41" y="533"/>
                </a:lnTo>
                <a:lnTo>
                  <a:pt x="43" y="533"/>
                </a:lnTo>
                <a:close/>
                <a:moveTo>
                  <a:pt x="42" y="537"/>
                </a:moveTo>
                <a:lnTo>
                  <a:pt x="42" y="537"/>
                </a:lnTo>
                <a:lnTo>
                  <a:pt x="45" y="536"/>
                </a:lnTo>
                <a:lnTo>
                  <a:pt x="46" y="534"/>
                </a:lnTo>
                <a:lnTo>
                  <a:pt x="46" y="533"/>
                </a:lnTo>
                <a:lnTo>
                  <a:pt x="46" y="533"/>
                </a:lnTo>
                <a:lnTo>
                  <a:pt x="45" y="533"/>
                </a:lnTo>
                <a:lnTo>
                  <a:pt x="43" y="534"/>
                </a:lnTo>
                <a:lnTo>
                  <a:pt x="43" y="534"/>
                </a:lnTo>
                <a:lnTo>
                  <a:pt x="43" y="534"/>
                </a:lnTo>
                <a:lnTo>
                  <a:pt x="42" y="534"/>
                </a:lnTo>
                <a:lnTo>
                  <a:pt x="42" y="534"/>
                </a:lnTo>
                <a:lnTo>
                  <a:pt x="42" y="537"/>
                </a:lnTo>
                <a:lnTo>
                  <a:pt x="42" y="537"/>
                </a:lnTo>
                <a:close/>
                <a:moveTo>
                  <a:pt x="42" y="577"/>
                </a:moveTo>
                <a:lnTo>
                  <a:pt x="42" y="577"/>
                </a:lnTo>
                <a:lnTo>
                  <a:pt x="42" y="574"/>
                </a:lnTo>
                <a:lnTo>
                  <a:pt x="41" y="573"/>
                </a:lnTo>
                <a:lnTo>
                  <a:pt x="41" y="573"/>
                </a:lnTo>
                <a:lnTo>
                  <a:pt x="40" y="574"/>
                </a:lnTo>
                <a:lnTo>
                  <a:pt x="40" y="577"/>
                </a:lnTo>
                <a:lnTo>
                  <a:pt x="42" y="577"/>
                </a:lnTo>
                <a:close/>
                <a:moveTo>
                  <a:pt x="198" y="672"/>
                </a:moveTo>
                <a:lnTo>
                  <a:pt x="198" y="672"/>
                </a:lnTo>
                <a:lnTo>
                  <a:pt x="197" y="673"/>
                </a:lnTo>
                <a:lnTo>
                  <a:pt x="196" y="674"/>
                </a:lnTo>
                <a:lnTo>
                  <a:pt x="196" y="674"/>
                </a:lnTo>
                <a:lnTo>
                  <a:pt x="197" y="676"/>
                </a:lnTo>
                <a:lnTo>
                  <a:pt x="198" y="676"/>
                </a:lnTo>
                <a:lnTo>
                  <a:pt x="198" y="676"/>
                </a:lnTo>
                <a:lnTo>
                  <a:pt x="199" y="673"/>
                </a:lnTo>
                <a:lnTo>
                  <a:pt x="199" y="672"/>
                </a:lnTo>
                <a:lnTo>
                  <a:pt x="198" y="672"/>
                </a:lnTo>
                <a:lnTo>
                  <a:pt x="198" y="672"/>
                </a:lnTo>
                <a:close/>
                <a:moveTo>
                  <a:pt x="210" y="669"/>
                </a:moveTo>
                <a:lnTo>
                  <a:pt x="210" y="669"/>
                </a:lnTo>
                <a:lnTo>
                  <a:pt x="210" y="668"/>
                </a:lnTo>
                <a:lnTo>
                  <a:pt x="210" y="668"/>
                </a:lnTo>
                <a:lnTo>
                  <a:pt x="208" y="668"/>
                </a:lnTo>
                <a:lnTo>
                  <a:pt x="207" y="669"/>
                </a:lnTo>
                <a:lnTo>
                  <a:pt x="207" y="669"/>
                </a:lnTo>
                <a:lnTo>
                  <a:pt x="209" y="669"/>
                </a:lnTo>
                <a:lnTo>
                  <a:pt x="210" y="669"/>
                </a:lnTo>
                <a:lnTo>
                  <a:pt x="210" y="669"/>
                </a:lnTo>
                <a:lnTo>
                  <a:pt x="210" y="669"/>
                </a:lnTo>
                <a:close/>
                <a:moveTo>
                  <a:pt x="494" y="624"/>
                </a:moveTo>
                <a:lnTo>
                  <a:pt x="494" y="624"/>
                </a:lnTo>
                <a:lnTo>
                  <a:pt x="493" y="624"/>
                </a:lnTo>
                <a:lnTo>
                  <a:pt x="493" y="623"/>
                </a:lnTo>
                <a:lnTo>
                  <a:pt x="492" y="623"/>
                </a:lnTo>
                <a:lnTo>
                  <a:pt x="490" y="623"/>
                </a:lnTo>
                <a:lnTo>
                  <a:pt x="490" y="623"/>
                </a:lnTo>
                <a:lnTo>
                  <a:pt x="493" y="624"/>
                </a:lnTo>
                <a:lnTo>
                  <a:pt x="494" y="624"/>
                </a:lnTo>
                <a:lnTo>
                  <a:pt x="494" y="624"/>
                </a:lnTo>
                <a:lnTo>
                  <a:pt x="494" y="624"/>
                </a:lnTo>
                <a:close/>
                <a:moveTo>
                  <a:pt x="504" y="628"/>
                </a:moveTo>
                <a:lnTo>
                  <a:pt x="504" y="628"/>
                </a:lnTo>
                <a:lnTo>
                  <a:pt x="503" y="627"/>
                </a:lnTo>
                <a:lnTo>
                  <a:pt x="503" y="626"/>
                </a:lnTo>
                <a:lnTo>
                  <a:pt x="503" y="626"/>
                </a:lnTo>
                <a:lnTo>
                  <a:pt x="500" y="627"/>
                </a:lnTo>
                <a:lnTo>
                  <a:pt x="498" y="627"/>
                </a:lnTo>
                <a:lnTo>
                  <a:pt x="498" y="627"/>
                </a:lnTo>
                <a:lnTo>
                  <a:pt x="500" y="628"/>
                </a:lnTo>
                <a:lnTo>
                  <a:pt x="501" y="629"/>
                </a:lnTo>
                <a:lnTo>
                  <a:pt x="501" y="629"/>
                </a:lnTo>
                <a:lnTo>
                  <a:pt x="501" y="628"/>
                </a:lnTo>
                <a:lnTo>
                  <a:pt x="503" y="628"/>
                </a:lnTo>
                <a:lnTo>
                  <a:pt x="503" y="628"/>
                </a:lnTo>
                <a:lnTo>
                  <a:pt x="503" y="628"/>
                </a:lnTo>
                <a:lnTo>
                  <a:pt x="504" y="628"/>
                </a:lnTo>
                <a:lnTo>
                  <a:pt x="504" y="628"/>
                </a:lnTo>
                <a:lnTo>
                  <a:pt x="504" y="628"/>
                </a:lnTo>
                <a:close/>
                <a:moveTo>
                  <a:pt x="513" y="623"/>
                </a:moveTo>
                <a:lnTo>
                  <a:pt x="513" y="623"/>
                </a:lnTo>
                <a:lnTo>
                  <a:pt x="512" y="622"/>
                </a:lnTo>
                <a:lnTo>
                  <a:pt x="511" y="622"/>
                </a:lnTo>
                <a:lnTo>
                  <a:pt x="510" y="622"/>
                </a:lnTo>
                <a:lnTo>
                  <a:pt x="510" y="622"/>
                </a:lnTo>
                <a:lnTo>
                  <a:pt x="510" y="622"/>
                </a:lnTo>
                <a:lnTo>
                  <a:pt x="513" y="623"/>
                </a:lnTo>
                <a:lnTo>
                  <a:pt x="513" y="623"/>
                </a:lnTo>
                <a:close/>
                <a:moveTo>
                  <a:pt x="684" y="612"/>
                </a:moveTo>
                <a:lnTo>
                  <a:pt x="684" y="612"/>
                </a:lnTo>
                <a:lnTo>
                  <a:pt x="685" y="612"/>
                </a:lnTo>
                <a:lnTo>
                  <a:pt x="685" y="611"/>
                </a:lnTo>
                <a:lnTo>
                  <a:pt x="685" y="609"/>
                </a:lnTo>
                <a:lnTo>
                  <a:pt x="684" y="609"/>
                </a:lnTo>
                <a:lnTo>
                  <a:pt x="684" y="612"/>
                </a:lnTo>
                <a:close/>
                <a:moveTo>
                  <a:pt x="668" y="613"/>
                </a:moveTo>
                <a:lnTo>
                  <a:pt x="668" y="613"/>
                </a:lnTo>
                <a:lnTo>
                  <a:pt x="668" y="614"/>
                </a:lnTo>
                <a:lnTo>
                  <a:pt x="669" y="614"/>
                </a:lnTo>
                <a:lnTo>
                  <a:pt x="672" y="614"/>
                </a:lnTo>
                <a:lnTo>
                  <a:pt x="672" y="614"/>
                </a:lnTo>
                <a:lnTo>
                  <a:pt x="670" y="613"/>
                </a:lnTo>
                <a:lnTo>
                  <a:pt x="670" y="613"/>
                </a:lnTo>
                <a:lnTo>
                  <a:pt x="668" y="613"/>
                </a:lnTo>
                <a:lnTo>
                  <a:pt x="668" y="613"/>
                </a:lnTo>
                <a:close/>
                <a:moveTo>
                  <a:pt x="661" y="567"/>
                </a:moveTo>
                <a:lnTo>
                  <a:pt x="661" y="567"/>
                </a:lnTo>
                <a:lnTo>
                  <a:pt x="661" y="569"/>
                </a:lnTo>
                <a:lnTo>
                  <a:pt x="661" y="571"/>
                </a:lnTo>
                <a:lnTo>
                  <a:pt x="662" y="571"/>
                </a:lnTo>
                <a:lnTo>
                  <a:pt x="662" y="571"/>
                </a:lnTo>
                <a:lnTo>
                  <a:pt x="663" y="568"/>
                </a:lnTo>
                <a:lnTo>
                  <a:pt x="663" y="568"/>
                </a:lnTo>
                <a:lnTo>
                  <a:pt x="661" y="567"/>
                </a:lnTo>
                <a:lnTo>
                  <a:pt x="661" y="567"/>
                </a:lnTo>
                <a:close/>
                <a:moveTo>
                  <a:pt x="645" y="566"/>
                </a:moveTo>
                <a:lnTo>
                  <a:pt x="645" y="566"/>
                </a:lnTo>
                <a:lnTo>
                  <a:pt x="645" y="567"/>
                </a:lnTo>
                <a:lnTo>
                  <a:pt x="646" y="568"/>
                </a:lnTo>
                <a:lnTo>
                  <a:pt x="646" y="568"/>
                </a:lnTo>
                <a:lnTo>
                  <a:pt x="646" y="569"/>
                </a:lnTo>
                <a:lnTo>
                  <a:pt x="646" y="571"/>
                </a:lnTo>
                <a:lnTo>
                  <a:pt x="648" y="571"/>
                </a:lnTo>
                <a:lnTo>
                  <a:pt x="648" y="571"/>
                </a:lnTo>
                <a:lnTo>
                  <a:pt x="646" y="569"/>
                </a:lnTo>
                <a:lnTo>
                  <a:pt x="646" y="569"/>
                </a:lnTo>
                <a:lnTo>
                  <a:pt x="649" y="568"/>
                </a:lnTo>
                <a:lnTo>
                  <a:pt x="649" y="567"/>
                </a:lnTo>
                <a:lnTo>
                  <a:pt x="649" y="567"/>
                </a:lnTo>
                <a:lnTo>
                  <a:pt x="646" y="567"/>
                </a:lnTo>
                <a:lnTo>
                  <a:pt x="645" y="566"/>
                </a:lnTo>
                <a:lnTo>
                  <a:pt x="645" y="566"/>
                </a:lnTo>
                <a:close/>
                <a:moveTo>
                  <a:pt x="644" y="622"/>
                </a:moveTo>
                <a:lnTo>
                  <a:pt x="644" y="622"/>
                </a:lnTo>
                <a:lnTo>
                  <a:pt x="648" y="622"/>
                </a:lnTo>
                <a:lnTo>
                  <a:pt x="649" y="622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9" y="621"/>
                </a:lnTo>
                <a:lnTo>
                  <a:pt x="648" y="622"/>
                </a:lnTo>
                <a:lnTo>
                  <a:pt x="648" y="622"/>
                </a:lnTo>
                <a:lnTo>
                  <a:pt x="648" y="622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6" y="621"/>
                </a:lnTo>
                <a:lnTo>
                  <a:pt x="645" y="622"/>
                </a:lnTo>
                <a:lnTo>
                  <a:pt x="644" y="622"/>
                </a:lnTo>
                <a:lnTo>
                  <a:pt x="644" y="622"/>
                </a:lnTo>
                <a:lnTo>
                  <a:pt x="644" y="622"/>
                </a:lnTo>
                <a:close/>
                <a:moveTo>
                  <a:pt x="640" y="571"/>
                </a:moveTo>
                <a:lnTo>
                  <a:pt x="640" y="571"/>
                </a:lnTo>
                <a:lnTo>
                  <a:pt x="641" y="571"/>
                </a:lnTo>
                <a:lnTo>
                  <a:pt x="643" y="569"/>
                </a:lnTo>
                <a:lnTo>
                  <a:pt x="643" y="568"/>
                </a:lnTo>
                <a:lnTo>
                  <a:pt x="643" y="568"/>
                </a:lnTo>
                <a:lnTo>
                  <a:pt x="640" y="569"/>
                </a:lnTo>
                <a:lnTo>
                  <a:pt x="639" y="571"/>
                </a:lnTo>
                <a:lnTo>
                  <a:pt x="637" y="569"/>
                </a:lnTo>
                <a:lnTo>
                  <a:pt x="637" y="569"/>
                </a:lnTo>
                <a:lnTo>
                  <a:pt x="637" y="571"/>
                </a:lnTo>
                <a:lnTo>
                  <a:pt x="638" y="571"/>
                </a:lnTo>
                <a:lnTo>
                  <a:pt x="640" y="571"/>
                </a:lnTo>
                <a:lnTo>
                  <a:pt x="640" y="571"/>
                </a:lnTo>
                <a:close/>
                <a:moveTo>
                  <a:pt x="633" y="574"/>
                </a:moveTo>
                <a:lnTo>
                  <a:pt x="633" y="574"/>
                </a:lnTo>
                <a:lnTo>
                  <a:pt x="634" y="573"/>
                </a:lnTo>
                <a:lnTo>
                  <a:pt x="635" y="572"/>
                </a:lnTo>
                <a:lnTo>
                  <a:pt x="635" y="571"/>
                </a:lnTo>
                <a:lnTo>
                  <a:pt x="635" y="571"/>
                </a:lnTo>
                <a:lnTo>
                  <a:pt x="634" y="571"/>
                </a:lnTo>
                <a:lnTo>
                  <a:pt x="632" y="572"/>
                </a:lnTo>
                <a:lnTo>
                  <a:pt x="632" y="573"/>
                </a:lnTo>
                <a:lnTo>
                  <a:pt x="633" y="574"/>
                </a:lnTo>
                <a:lnTo>
                  <a:pt x="633" y="574"/>
                </a:lnTo>
                <a:close/>
                <a:moveTo>
                  <a:pt x="599" y="623"/>
                </a:moveTo>
                <a:lnTo>
                  <a:pt x="599" y="623"/>
                </a:lnTo>
                <a:lnTo>
                  <a:pt x="598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2"/>
                </a:lnTo>
                <a:lnTo>
                  <a:pt x="597" y="623"/>
                </a:lnTo>
                <a:lnTo>
                  <a:pt x="598" y="623"/>
                </a:lnTo>
                <a:lnTo>
                  <a:pt x="598" y="623"/>
                </a:lnTo>
                <a:lnTo>
                  <a:pt x="599" y="623"/>
                </a:lnTo>
                <a:lnTo>
                  <a:pt x="599" y="623"/>
                </a:lnTo>
                <a:close/>
                <a:moveTo>
                  <a:pt x="554" y="609"/>
                </a:moveTo>
                <a:lnTo>
                  <a:pt x="554" y="607"/>
                </a:lnTo>
                <a:lnTo>
                  <a:pt x="553" y="607"/>
                </a:lnTo>
                <a:lnTo>
                  <a:pt x="553" y="607"/>
                </a:lnTo>
                <a:lnTo>
                  <a:pt x="553" y="608"/>
                </a:lnTo>
                <a:lnTo>
                  <a:pt x="554" y="609"/>
                </a:lnTo>
                <a:lnTo>
                  <a:pt x="554" y="609"/>
                </a:lnTo>
                <a:close/>
                <a:moveTo>
                  <a:pt x="482" y="617"/>
                </a:moveTo>
                <a:lnTo>
                  <a:pt x="482" y="617"/>
                </a:lnTo>
                <a:lnTo>
                  <a:pt x="486" y="617"/>
                </a:lnTo>
                <a:lnTo>
                  <a:pt x="487" y="616"/>
                </a:lnTo>
                <a:lnTo>
                  <a:pt x="487" y="616"/>
                </a:lnTo>
                <a:lnTo>
                  <a:pt x="487" y="616"/>
                </a:lnTo>
                <a:lnTo>
                  <a:pt x="483" y="617"/>
                </a:lnTo>
                <a:lnTo>
                  <a:pt x="482" y="617"/>
                </a:lnTo>
                <a:lnTo>
                  <a:pt x="482" y="617"/>
                </a:lnTo>
                <a:lnTo>
                  <a:pt x="482" y="617"/>
                </a:lnTo>
                <a:close/>
                <a:moveTo>
                  <a:pt x="475" y="613"/>
                </a:moveTo>
                <a:lnTo>
                  <a:pt x="475" y="613"/>
                </a:lnTo>
                <a:lnTo>
                  <a:pt x="476" y="614"/>
                </a:lnTo>
                <a:lnTo>
                  <a:pt x="477" y="616"/>
                </a:lnTo>
                <a:lnTo>
                  <a:pt x="478" y="616"/>
                </a:lnTo>
                <a:lnTo>
                  <a:pt x="478" y="616"/>
                </a:lnTo>
                <a:lnTo>
                  <a:pt x="476" y="613"/>
                </a:lnTo>
                <a:lnTo>
                  <a:pt x="475" y="613"/>
                </a:lnTo>
                <a:lnTo>
                  <a:pt x="475" y="613"/>
                </a:lnTo>
                <a:lnTo>
                  <a:pt x="475" y="613"/>
                </a:lnTo>
                <a:close/>
                <a:moveTo>
                  <a:pt x="470" y="622"/>
                </a:moveTo>
                <a:lnTo>
                  <a:pt x="470" y="622"/>
                </a:lnTo>
                <a:lnTo>
                  <a:pt x="470" y="622"/>
                </a:lnTo>
                <a:lnTo>
                  <a:pt x="468" y="622"/>
                </a:lnTo>
                <a:lnTo>
                  <a:pt x="466" y="623"/>
                </a:lnTo>
                <a:lnTo>
                  <a:pt x="466" y="623"/>
                </a:lnTo>
                <a:lnTo>
                  <a:pt x="468" y="623"/>
                </a:lnTo>
                <a:lnTo>
                  <a:pt x="470" y="622"/>
                </a:lnTo>
                <a:lnTo>
                  <a:pt x="470" y="622"/>
                </a:lnTo>
                <a:close/>
                <a:moveTo>
                  <a:pt x="448" y="618"/>
                </a:moveTo>
                <a:lnTo>
                  <a:pt x="448" y="618"/>
                </a:lnTo>
                <a:lnTo>
                  <a:pt x="449" y="618"/>
                </a:lnTo>
                <a:lnTo>
                  <a:pt x="449" y="618"/>
                </a:lnTo>
                <a:lnTo>
                  <a:pt x="449" y="619"/>
                </a:lnTo>
                <a:lnTo>
                  <a:pt x="449" y="619"/>
                </a:lnTo>
                <a:lnTo>
                  <a:pt x="453" y="619"/>
                </a:lnTo>
                <a:lnTo>
                  <a:pt x="455" y="618"/>
                </a:lnTo>
                <a:lnTo>
                  <a:pt x="455" y="618"/>
                </a:lnTo>
                <a:lnTo>
                  <a:pt x="455" y="619"/>
                </a:lnTo>
                <a:lnTo>
                  <a:pt x="457" y="619"/>
                </a:lnTo>
                <a:lnTo>
                  <a:pt x="457" y="619"/>
                </a:lnTo>
                <a:lnTo>
                  <a:pt x="459" y="618"/>
                </a:lnTo>
                <a:lnTo>
                  <a:pt x="463" y="617"/>
                </a:lnTo>
                <a:lnTo>
                  <a:pt x="468" y="618"/>
                </a:lnTo>
                <a:lnTo>
                  <a:pt x="468" y="618"/>
                </a:lnTo>
                <a:lnTo>
                  <a:pt x="468" y="617"/>
                </a:lnTo>
                <a:lnTo>
                  <a:pt x="469" y="617"/>
                </a:lnTo>
                <a:lnTo>
                  <a:pt x="470" y="617"/>
                </a:lnTo>
                <a:lnTo>
                  <a:pt x="469" y="617"/>
                </a:lnTo>
                <a:lnTo>
                  <a:pt x="469" y="617"/>
                </a:lnTo>
                <a:lnTo>
                  <a:pt x="466" y="617"/>
                </a:lnTo>
                <a:lnTo>
                  <a:pt x="466" y="617"/>
                </a:lnTo>
                <a:lnTo>
                  <a:pt x="465" y="616"/>
                </a:lnTo>
                <a:lnTo>
                  <a:pt x="463" y="616"/>
                </a:lnTo>
                <a:lnTo>
                  <a:pt x="463" y="616"/>
                </a:lnTo>
                <a:lnTo>
                  <a:pt x="460" y="616"/>
                </a:lnTo>
                <a:lnTo>
                  <a:pt x="460" y="616"/>
                </a:lnTo>
                <a:lnTo>
                  <a:pt x="455" y="616"/>
                </a:lnTo>
                <a:lnTo>
                  <a:pt x="455" y="616"/>
                </a:lnTo>
                <a:lnTo>
                  <a:pt x="454" y="616"/>
                </a:lnTo>
                <a:lnTo>
                  <a:pt x="454" y="616"/>
                </a:lnTo>
                <a:lnTo>
                  <a:pt x="451" y="616"/>
                </a:lnTo>
                <a:lnTo>
                  <a:pt x="448" y="617"/>
                </a:lnTo>
                <a:lnTo>
                  <a:pt x="448" y="618"/>
                </a:lnTo>
                <a:lnTo>
                  <a:pt x="448" y="618"/>
                </a:lnTo>
                <a:close/>
                <a:moveTo>
                  <a:pt x="378" y="628"/>
                </a:moveTo>
                <a:lnTo>
                  <a:pt x="378" y="628"/>
                </a:lnTo>
                <a:lnTo>
                  <a:pt x="383" y="629"/>
                </a:lnTo>
                <a:lnTo>
                  <a:pt x="383" y="629"/>
                </a:lnTo>
                <a:lnTo>
                  <a:pt x="384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5" y="628"/>
                </a:lnTo>
                <a:lnTo>
                  <a:pt x="387" y="627"/>
                </a:lnTo>
                <a:lnTo>
                  <a:pt x="387" y="627"/>
                </a:lnTo>
                <a:lnTo>
                  <a:pt x="390" y="627"/>
                </a:lnTo>
                <a:lnTo>
                  <a:pt x="391" y="624"/>
                </a:lnTo>
                <a:lnTo>
                  <a:pt x="391" y="624"/>
                </a:lnTo>
                <a:lnTo>
                  <a:pt x="388" y="626"/>
                </a:lnTo>
                <a:lnTo>
                  <a:pt x="383" y="627"/>
                </a:lnTo>
                <a:lnTo>
                  <a:pt x="383" y="627"/>
                </a:lnTo>
                <a:lnTo>
                  <a:pt x="381" y="627"/>
                </a:lnTo>
                <a:lnTo>
                  <a:pt x="379" y="627"/>
                </a:lnTo>
                <a:lnTo>
                  <a:pt x="378" y="628"/>
                </a:lnTo>
                <a:lnTo>
                  <a:pt x="378" y="628"/>
                </a:lnTo>
                <a:close/>
                <a:moveTo>
                  <a:pt x="301" y="662"/>
                </a:moveTo>
                <a:lnTo>
                  <a:pt x="301" y="662"/>
                </a:lnTo>
                <a:lnTo>
                  <a:pt x="303" y="662"/>
                </a:lnTo>
                <a:lnTo>
                  <a:pt x="304" y="662"/>
                </a:lnTo>
                <a:lnTo>
                  <a:pt x="304" y="662"/>
                </a:lnTo>
                <a:lnTo>
                  <a:pt x="304" y="661"/>
                </a:lnTo>
                <a:lnTo>
                  <a:pt x="303" y="661"/>
                </a:lnTo>
                <a:lnTo>
                  <a:pt x="301" y="661"/>
                </a:lnTo>
                <a:lnTo>
                  <a:pt x="301" y="662"/>
                </a:lnTo>
                <a:lnTo>
                  <a:pt x="301" y="662"/>
                </a:lnTo>
                <a:close/>
                <a:moveTo>
                  <a:pt x="310" y="657"/>
                </a:moveTo>
                <a:lnTo>
                  <a:pt x="310" y="657"/>
                </a:lnTo>
                <a:lnTo>
                  <a:pt x="309" y="657"/>
                </a:lnTo>
                <a:lnTo>
                  <a:pt x="309" y="657"/>
                </a:lnTo>
                <a:lnTo>
                  <a:pt x="309" y="658"/>
                </a:lnTo>
                <a:lnTo>
                  <a:pt x="310" y="659"/>
                </a:lnTo>
                <a:lnTo>
                  <a:pt x="310" y="659"/>
                </a:lnTo>
                <a:lnTo>
                  <a:pt x="310" y="658"/>
                </a:lnTo>
                <a:lnTo>
                  <a:pt x="310" y="658"/>
                </a:lnTo>
                <a:lnTo>
                  <a:pt x="312" y="657"/>
                </a:lnTo>
                <a:lnTo>
                  <a:pt x="310" y="657"/>
                </a:lnTo>
                <a:lnTo>
                  <a:pt x="310" y="657"/>
                </a:lnTo>
                <a:close/>
                <a:moveTo>
                  <a:pt x="308" y="653"/>
                </a:moveTo>
                <a:lnTo>
                  <a:pt x="308" y="653"/>
                </a:lnTo>
                <a:lnTo>
                  <a:pt x="309" y="654"/>
                </a:lnTo>
                <a:lnTo>
                  <a:pt x="309" y="656"/>
                </a:lnTo>
                <a:lnTo>
                  <a:pt x="310" y="656"/>
                </a:lnTo>
                <a:lnTo>
                  <a:pt x="310" y="656"/>
                </a:lnTo>
                <a:lnTo>
                  <a:pt x="312" y="653"/>
                </a:lnTo>
                <a:lnTo>
                  <a:pt x="310" y="653"/>
                </a:lnTo>
                <a:lnTo>
                  <a:pt x="309" y="652"/>
                </a:lnTo>
                <a:lnTo>
                  <a:pt x="308" y="653"/>
                </a:lnTo>
                <a:lnTo>
                  <a:pt x="308" y="653"/>
                </a:lnTo>
                <a:close/>
                <a:moveTo>
                  <a:pt x="377" y="631"/>
                </a:moveTo>
                <a:lnTo>
                  <a:pt x="377" y="631"/>
                </a:lnTo>
                <a:lnTo>
                  <a:pt x="377" y="628"/>
                </a:lnTo>
                <a:lnTo>
                  <a:pt x="376" y="627"/>
                </a:lnTo>
                <a:lnTo>
                  <a:pt x="376" y="627"/>
                </a:lnTo>
                <a:lnTo>
                  <a:pt x="377" y="627"/>
                </a:lnTo>
                <a:lnTo>
                  <a:pt x="377" y="626"/>
                </a:lnTo>
                <a:lnTo>
                  <a:pt x="377" y="626"/>
                </a:lnTo>
                <a:lnTo>
                  <a:pt x="376" y="627"/>
                </a:lnTo>
                <a:lnTo>
                  <a:pt x="374" y="628"/>
                </a:lnTo>
                <a:lnTo>
                  <a:pt x="376" y="629"/>
                </a:lnTo>
                <a:lnTo>
                  <a:pt x="377" y="631"/>
                </a:lnTo>
                <a:lnTo>
                  <a:pt x="377" y="631"/>
                </a:lnTo>
                <a:close/>
                <a:moveTo>
                  <a:pt x="342" y="606"/>
                </a:moveTo>
                <a:lnTo>
                  <a:pt x="342" y="606"/>
                </a:lnTo>
                <a:lnTo>
                  <a:pt x="344" y="606"/>
                </a:lnTo>
                <a:lnTo>
                  <a:pt x="346" y="604"/>
                </a:lnTo>
                <a:lnTo>
                  <a:pt x="346" y="604"/>
                </a:lnTo>
                <a:lnTo>
                  <a:pt x="343" y="604"/>
                </a:lnTo>
                <a:lnTo>
                  <a:pt x="342" y="606"/>
                </a:lnTo>
                <a:lnTo>
                  <a:pt x="342" y="606"/>
                </a:lnTo>
                <a:lnTo>
                  <a:pt x="342" y="606"/>
                </a:lnTo>
                <a:close/>
                <a:moveTo>
                  <a:pt x="326" y="609"/>
                </a:moveTo>
                <a:lnTo>
                  <a:pt x="326" y="609"/>
                </a:lnTo>
                <a:lnTo>
                  <a:pt x="327" y="608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8"/>
                </a:lnTo>
                <a:lnTo>
                  <a:pt x="330" y="607"/>
                </a:lnTo>
                <a:lnTo>
                  <a:pt x="330" y="607"/>
                </a:lnTo>
                <a:lnTo>
                  <a:pt x="327" y="608"/>
                </a:lnTo>
                <a:lnTo>
                  <a:pt x="326" y="608"/>
                </a:lnTo>
                <a:lnTo>
                  <a:pt x="326" y="609"/>
                </a:lnTo>
                <a:lnTo>
                  <a:pt x="326" y="609"/>
                </a:lnTo>
                <a:close/>
                <a:moveTo>
                  <a:pt x="294" y="616"/>
                </a:moveTo>
                <a:lnTo>
                  <a:pt x="294" y="616"/>
                </a:lnTo>
                <a:lnTo>
                  <a:pt x="295" y="616"/>
                </a:lnTo>
                <a:lnTo>
                  <a:pt x="296" y="614"/>
                </a:lnTo>
                <a:lnTo>
                  <a:pt x="296" y="614"/>
                </a:lnTo>
                <a:lnTo>
                  <a:pt x="296" y="614"/>
                </a:lnTo>
                <a:lnTo>
                  <a:pt x="295" y="613"/>
                </a:lnTo>
                <a:lnTo>
                  <a:pt x="294" y="614"/>
                </a:lnTo>
                <a:lnTo>
                  <a:pt x="294" y="616"/>
                </a:lnTo>
                <a:lnTo>
                  <a:pt x="294" y="616"/>
                </a:lnTo>
                <a:close/>
                <a:moveTo>
                  <a:pt x="300" y="646"/>
                </a:moveTo>
                <a:lnTo>
                  <a:pt x="300" y="646"/>
                </a:lnTo>
                <a:lnTo>
                  <a:pt x="302" y="646"/>
                </a:lnTo>
                <a:lnTo>
                  <a:pt x="304" y="646"/>
                </a:lnTo>
                <a:lnTo>
                  <a:pt x="304" y="646"/>
                </a:lnTo>
                <a:lnTo>
                  <a:pt x="304" y="646"/>
                </a:lnTo>
                <a:lnTo>
                  <a:pt x="306" y="646"/>
                </a:lnTo>
                <a:lnTo>
                  <a:pt x="307" y="646"/>
                </a:lnTo>
                <a:lnTo>
                  <a:pt x="307" y="646"/>
                </a:lnTo>
                <a:lnTo>
                  <a:pt x="308" y="646"/>
                </a:lnTo>
                <a:lnTo>
                  <a:pt x="309" y="647"/>
                </a:lnTo>
                <a:lnTo>
                  <a:pt x="309" y="647"/>
                </a:lnTo>
                <a:lnTo>
                  <a:pt x="310" y="646"/>
                </a:lnTo>
                <a:lnTo>
                  <a:pt x="310" y="644"/>
                </a:lnTo>
                <a:lnTo>
                  <a:pt x="312" y="644"/>
                </a:lnTo>
                <a:lnTo>
                  <a:pt x="313" y="643"/>
                </a:lnTo>
                <a:lnTo>
                  <a:pt x="313" y="643"/>
                </a:lnTo>
                <a:lnTo>
                  <a:pt x="314" y="643"/>
                </a:lnTo>
                <a:lnTo>
                  <a:pt x="315" y="643"/>
                </a:lnTo>
                <a:lnTo>
                  <a:pt x="315" y="644"/>
                </a:lnTo>
                <a:lnTo>
                  <a:pt x="315" y="644"/>
                </a:lnTo>
                <a:lnTo>
                  <a:pt x="313" y="644"/>
                </a:lnTo>
                <a:lnTo>
                  <a:pt x="313" y="644"/>
                </a:lnTo>
                <a:lnTo>
                  <a:pt x="313" y="646"/>
                </a:lnTo>
                <a:lnTo>
                  <a:pt x="313" y="646"/>
                </a:lnTo>
                <a:lnTo>
                  <a:pt x="315" y="646"/>
                </a:lnTo>
                <a:lnTo>
                  <a:pt x="315" y="646"/>
                </a:lnTo>
                <a:lnTo>
                  <a:pt x="318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3"/>
                </a:lnTo>
                <a:lnTo>
                  <a:pt x="320" y="644"/>
                </a:lnTo>
                <a:lnTo>
                  <a:pt x="320" y="644"/>
                </a:lnTo>
                <a:lnTo>
                  <a:pt x="320" y="644"/>
                </a:lnTo>
                <a:lnTo>
                  <a:pt x="321" y="643"/>
                </a:lnTo>
                <a:lnTo>
                  <a:pt x="323" y="644"/>
                </a:lnTo>
                <a:lnTo>
                  <a:pt x="324" y="644"/>
                </a:lnTo>
                <a:lnTo>
                  <a:pt x="325" y="643"/>
                </a:lnTo>
                <a:lnTo>
                  <a:pt x="325" y="643"/>
                </a:lnTo>
                <a:lnTo>
                  <a:pt x="324" y="643"/>
                </a:lnTo>
                <a:lnTo>
                  <a:pt x="323" y="642"/>
                </a:lnTo>
                <a:lnTo>
                  <a:pt x="323" y="642"/>
                </a:lnTo>
                <a:lnTo>
                  <a:pt x="326" y="642"/>
                </a:lnTo>
                <a:lnTo>
                  <a:pt x="327" y="642"/>
                </a:lnTo>
                <a:lnTo>
                  <a:pt x="329" y="641"/>
                </a:lnTo>
                <a:lnTo>
                  <a:pt x="329" y="641"/>
                </a:lnTo>
                <a:lnTo>
                  <a:pt x="330" y="642"/>
                </a:lnTo>
                <a:lnTo>
                  <a:pt x="330" y="642"/>
                </a:lnTo>
                <a:lnTo>
                  <a:pt x="333" y="642"/>
                </a:lnTo>
                <a:lnTo>
                  <a:pt x="333" y="642"/>
                </a:lnTo>
                <a:lnTo>
                  <a:pt x="333" y="643"/>
                </a:lnTo>
                <a:lnTo>
                  <a:pt x="333" y="643"/>
                </a:lnTo>
                <a:lnTo>
                  <a:pt x="336" y="642"/>
                </a:lnTo>
                <a:lnTo>
                  <a:pt x="337" y="642"/>
                </a:lnTo>
                <a:lnTo>
                  <a:pt x="337" y="642"/>
                </a:lnTo>
                <a:lnTo>
                  <a:pt x="337" y="643"/>
                </a:lnTo>
                <a:lnTo>
                  <a:pt x="338" y="644"/>
                </a:lnTo>
                <a:lnTo>
                  <a:pt x="338" y="644"/>
                </a:lnTo>
                <a:lnTo>
                  <a:pt x="338" y="642"/>
                </a:lnTo>
                <a:lnTo>
                  <a:pt x="337" y="641"/>
                </a:lnTo>
                <a:lnTo>
                  <a:pt x="337" y="641"/>
                </a:lnTo>
                <a:lnTo>
                  <a:pt x="338" y="641"/>
                </a:lnTo>
                <a:lnTo>
                  <a:pt x="338" y="639"/>
                </a:lnTo>
                <a:lnTo>
                  <a:pt x="339" y="638"/>
                </a:lnTo>
                <a:lnTo>
                  <a:pt x="341" y="638"/>
                </a:lnTo>
                <a:lnTo>
                  <a:pt x="341" y="638"/>
                </a:lnTo>
                <a:lnTo>
                  <a:pt x="342" y="638"/>
                </a:lnTo>
                <a:lnTo>
                  <a:pt x="343" y="638"/>
                </a:lnTo>
                <a:lnTo>
                  <a:pt x="343" y="638"/>
                </a:lnTo>
                <a:lnTo>
                  <a:pt x="343" y="637"/>
                </a:lnTo>
                <a:lnTo>
                  <a:pt x="344" y="637"/>
                </a:lnTo>
                <a:lnTo>
                  <a:pt x="344" y="637"/>
                </a:lnTo>
                <a:lnTo>
                  <a:pt x="350" y="636"/>
                </a:lnTo>
                <a:lnTo>
                  <a:pt x="356" y="636"/>
                </a:lnTo>
                <a:lnTo>
                  <a:pt x="356" y="636"/>
                </a:lnTo>
                <a:lnTo>
                  <a:pt x="358" y="634"/>
                </a:lnTo>
                <a:lnTo>
                  <a:pt x="359" y="633"/>
                </a:lnTo>
                <a:lnTo>
                  <a:pt x="359" y="633"/>
                </a:lnTo>
                <a:lnTo>
                  <a:pt x="374" y="631"/>
                </a:lnTo>
                <a:lnTo>
                  <a:pt x="374" y="631"/>
                </a:lnTo>
                <a:lnTo>
                  <a:pt x="373" y="629"/>
                </a:lnTo>
                <a:lnTo>
                  <a:pt x="372" y="629"/>
                </a:lnTo>
                <a:lnTo>
                  <a:pt x="367" y="631"/>
                </a:lnTo>
                <a:lnTo>
                  <a:pt x="367" y="631"/>
                </a:lnTo>
                <a:lnTo>
                  <a:pt x="358" y="631"/>
                </a:lnTo>
                <a:lnTo>
                  <a:pt x="358" y="631"/>
                </a:lnTo>
                <a:lnTo>
                  <a:pt x="358" y="632"/>
                </a:lnTo>
                <a:lnTo>
                  <a:pt x="356" y="632"/>
                </a:lnTo>
                <a:lnTo>
                  <a:pt x="356" y="632"/>
                </a:lnTo>
                <a:lnTo>
                  <a:pt x="353" y="632"/>
                </a:lnTo>
                <a:lnTo>
                  <a:pt x="350" y="633"/>
                </a:lnTo>
                <a:lnTo>
                  <a:pt x="344" y="634"/>
                </a:lnTo>
                <a:lnTo>
                  <a:pt x="344" y="634"/>
                </a:lnTo>
                <a:lnTo>
                  <a:pt x="344" y="633"/>
                </a:lnTo>
                <a:lnTo>
                  <a:pt x="344" y="633"/>
                </a:lnTo>
                <a:lnTo>
                  <a:pt x="344" y="633"/>
                </a:lnTo>
                <a:lnTo>
                  <a:pt x="341" y="636"/>
                </a:lnTo>
                <a:lnTo>
                  <a:pt x="341" y="636"/>
                </a:lnTo>
                <a:lnTo>
                  <a:pt x="335" y="637"/>
                </a:lnTo>
                <a:lnTo>
                  <a:pt x="332" y="637"/>
                </a:lnTo>
                <a:lnTo>
                  <a:pt x="331" y="637"/>
                </a:lnTo>
                <a:lnTo>
                  <a:pt x="331" y="637"/>
                </a:lnTo>
                <a:lnTo>
                  <a:pt x="327" y="637"/>
                </a:lnTo>
                <a:lnTo>
                  <a:pt x="325" y="637"/>
                </a:lnTo>
                <a:lnTo>
                  <a:pt x="325" y="637"/>
                </a:lnTo>
                <a:lnTo>
                  <a:pt x="325" y="638"/>
                </a:lnTo>
                <a:lnTo>
                  <a:pt x="324" y="639"/>
                </a:lnTo>
                <a:lnTo>
                  <a:pt x="320" y="639"/>
                </a:lnTo>
                <a:lnTo>
                  <a:pt x="320" y="639"/>
                </a:lnTo>
                <a:lnTo>
                  <a:pt x="321" y="638"/>
                </a:lnTo>
                <a:lnTo>
                  <a:pt x="323" y="637"/>
                </a:lnTo>
                <a:lnTo>
                  <a:pt x="323" y="637"/>
                </a:lnTo>
                <a:lnTo>
                  <a:pt x="320" y="638"/>
                </a:lnTo>
                <a:lnTo>
                  <a:pt x="317" y="638"/>
                </a:lnTo>
                <a:lnTo>
                  <a:pt x="317" y="638"/>
                </a:lnTo>
                <a:lnTo>
                  <a:pt x="317" y="639"/>
                </a:lnTo>
                <a:lnTo>
                  <a:pt x="318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39"/>
                </a:lnTo>
                <a:lnTo>
                  <a:pt x="319" y="641"/>
                </a:lnTo>
                <a:lnTo>
                  <a:pt x="318" y="641"/>
                </a:lnTo>
                <a:lnTo>
                  <a:pt x="314" y="641"/>
                </a:lnTo>
                <a:lnTo>
                  <a:pt x="314" y="641"/>
                </a:lnTo>
                <a:lnTo>
                  <a:pt x="314" y="642"/>
                </a:lnTo>
                <a:lnTo>
                  <a:pt x="313" y="642"/>
                </a:lnTo>
                <a:lnTo>
                  <a:pt x="313" y="642"/>
                </a:lnTo>
                <a:lnTo>
                  <a:pt x="313" y="641"/>
                </a:lnTo>
                <a:lnTo>
                  <a:pt x="312" y="642"/>
                </a:lnTo>
                <a:lnTo>
                  <a:pt x="312" y="642"/>
                </a:lnTo>
                <a:lnTo>
                  <a:pt x="308" y="642"/>
                </a:lnTo>
                <a:lnTo>
                  <a:pt x="307" y="643"/>
                </a:lnTo>
                <a:lnTo>
                  <a:pt x="307" y="643"/>
                </a:lnTo>
                <a:lnTo>
                  <a:pt x="307" y="641"/>
                </a:lnTo>
                <a:lnTo>
                  <a:pt x="307" y="641"/>
                </a:lnTo>
                <a:lnTo>
                  <a:pt x="306" y="641"/>
                </a:lnTo>
                <a:lnTo>
                  <a:pt x="304" y="642"/>
                </a:lnTo>
                <a:lnTo>
                  <a:pt x="304" y="643"/>
                </a:lnTo>
                <a:lnTo>
                  <a:pt x="304" y="643"/>
                </a:lnTo>
                <a:lnTo>
                  <a:pt x="298" y="643"/>
                </a:lnTo>
                <a:lnTo>
                  <a:pt x="297" y="643"/>
                </a:lnTo>
                <a:lnTo>
                  <a:pt x="296" y="642"/>
                </a:lnTo>
                <a:lnTo>
                  <a:pt x="296" y="642"/>
                </a:lnTo>
                <a:lnTo>
                  <a:pt x="296" y="642"/>
                </a:lnTo>
                <a:lnTo>
                  <a:pt x="296" y="641"/>
                </a:lnTo>
                <a:lnTo>
                  <a:pt x="296" y="641"/>
                </a:lnTo>
                <a:lnTo>
                  <a:pt x="295" y="644"/>
                </a:lnTo>
                <a:lnTo>
                  <a:pt x="295" y="644"/>
                </a:lnTo>
                <a:lnTo>
                  <a:pt x="292" y="643"/>
                </a:lnTo>
                <a:lnTo>
                  <a:pt x="291" y="643"/>
                </a:lnTo>
                <a:lnTo>
                  <a:pt x="291" y="644"/>
                </a:lnTo>
                <a:lnTo>
                  <a:pt x="291" y="644"/>
                </a:lnTo>
                <a:lnTo>
                  <a:pt x="294" y="644"/>
                </a:lnTo>
                <a:lnTo>
                  <a:pt x="295" y="644"/>
                </a:lnTo>
                <a:lnTo>
                  <a:pt x="296" y="644"/>
                </a:lnTo>
                <a:lnTo>
                  <a:pt x="296" y="644"/>
                </a:lnTo>
                <a:lnTo>
                  <a:pt x="292" y="647"/>
                </a:lnTo>
                <a:lnTo>
                  <a:pt x="292" y="647"/>
                </a:lnTo>
                <a:lnTo>
                  <a:pt x="291" y="647"/>
                </a:lnTo>
                <a:lnTo>
                  <a:pt x="289" y="647"/>
                </a:lnTo>
                <a:lnTo>
                  <a:pt x="289" y="647"/>
                </a:lnTo>
                <a:lnTo>
                  <a:pt x="289" y="648"/>
                </a:lnTo>
                <a:lnTo>
                  <a:pt x="290" y="648"/>
                </a:lnTo>
                <a:lnTo>
                  <a:pt x="294" y="648"/>
                </a:lnTo>
                <a:lnTo>
                  <a:pt x="298" y="647"/>
                </a:lnTo>
                <a:lnTo>
                  <a:pt x="300" y="646"/>
                </a:lnTo>
                <a:lnTo>
                  <a:pt x="300" y="646"/>
                </a:lnTo>
                <a:close/>
                <a:moveTo>
                  <a:pt x="273" y="653"/>
                </a:moveTo>
                <a:lnTo>
                  <a:pt x="273" y="653"/>
                </a:lnTo>
                <a:lnTo>
                  <a:pt x="273" y="652"/>
                </a:lnTo>
                <a:lnTo>
                  <a:pt x="272" y="651"/>
                </a:lnTo>
                <a:lnTo>
                  <a:pt x="271" y="652"/>
                </a:lnTo>
                <a:lnTo>
                  <a:pt x="271" y="652"/>
                </a:lnTo>
                <a:lnTo>
                  <a:pt x="271" y="653"/>
                </a:lnTo>
                <a:lnTo>
                  <a:pt x="272" y="653"/>
                </a:lnTo>
                <a:lnTo>
                  <a:pt x="273" y="653"/>
                </a:lnTo>
                <a:lnTo>
                  <a:pt x="273" y="653"/>
                </a:lnTo>
                <a:close/>
                <a:moveTo>
                  <a:pt x="257" y="667"/>
                </a:moveTo>
                <a:lnTo>
                  <a:pt x="257" y="667"/>
                </a:lnTo>
                <a:lnTo>
                  <a:pt x="260" y="667"/>
                </a:lnTo>
                <a:lnTo>
                  <a:pt x="262" y="667"/>
                </a:lnTo>
                <a:lnTo>
                  <a:pt x="262" y="667"/>
                </a:lnTo>
                <a:lnTo>
                  <a:pt x="261" y="666"/>
                </a:lnTo>
                <a:lnTo>
                  <a:pt x="260" y="664"/>
                </a:lnTo>
                <a:lnTo>
                  <a:pt x="259" y="666"/>
                </a:lnTo>
                <a:lnTo>
                  <a:pt x="259" y="666"/>
                </a:lnTo>
                <a:lnTo>
                  <a:pt x="260" y="666"/>
                </a:lnTo>
                <a:lnTo>
                  <a:pt x="260" y="666"/>
                </a:lnTo>
                <a:lnTo>
                  <a:pt x="259" y="667"/>
                </a:lnTo>
                <a:lnTo>
                  <a:pt x="257" y="667"/>
                </a:lnTo>
                <a:lnTo>
                  <a:pt x="257" y="667"/>
                </a:lnTo>
                <a:close/>
                <a:moveTo>
                  <a:pt x="252" y="662"/>
                </a:moveTo>
                <a:lnTo>
                  <a:pt x="252" y="662"/>
                </a:lnTo>
                <a:lnTo>
                  <a:pt x="255" y="662"/>
                </a:lnTo>
                <a:lnTo>
                  <a:pt x="256" y="661"/>
                </a:lnTo>
                <a:lnTo>
                  <a:pt x="256" y="661"/>
                </a:lnTo>
                <a:lnTo>
                  <a:pt x="254" y="661"/>
                </a:lnTo>
                <a:lnTo>
                  <a:pt x="252" y="662"/>
                </a:lnTo>
                <a:lnTo>
                  <a:pt x="252" y="662"/>
                </a:lnTo>
                <a:close/>
                <a:moveTo>
                  <a:pt x="250" y="659"/>
                </a:moveTo>
                <a:lnTo>
                  <a:pt x="250" y="659"/>
                </a:lnTo>
                <a:lnTo>
                  <a:pt x="251" y="661"/>
                </a:lnTo>
                <a:lnTo>
                  <a:pt x="251" y="661"/>
                </a:lnTo>
                <a:lnTo>
                  <a:pt x="254" y="661"/>
                </a:lnTo>
                <a:lnTo>
                  <a:pt x="254" y="661"/>
                </a:lnTo>
                <a:lnTo>
                  <a:pt x="254" y="659"/>
                </a:lnTo>
                <a:lnTo>
                  <a:pt x="252" y="659"/>
                </a:lnTo>
                <a:lnTo>
                  <a:pt x="250" y="659"/>
                </a:lnTo>
                <a:lnTo>
                  <a:pt x="250" y="659"/>
                </a:lnTo>
                <a:close/>
                <a:moveTo>
                  <a:pt x="245" y="626"/>
                </a:moveTo>
                <a:lnTo>
                  <a:pt x="245" y="626"/>
                </a:lnTo>
                <a:lnTo>
                  <a:pt x="246" y="626"/>
                </a:lnTo>
                <a:lnTo>
                  <a:pt x="246" y="626"/>
                </a:lnTo>
                <a:lnTo>
                  <a:pt x="249" y="623"/>
                </a:lnTo>
                <a:lnTo>
                  <a:pt x="249" y="623"/>
                </a:lnTo>
                <a:lnTo>
                  <a:pt x="246" y="624"/>
                </a:lnTo>
                <a:lnTo>
                  <a:pt x="245" y="626"/>
                </a:lnTo>
                <a:lnTo>
                  <a:pt x="245" y="626"/>
                </a:lnTo>
                <a:close/>
                <a:moveTo>
                  <a:pt x="243" y="622"/>
                </a:moveTo>
                <a:lnTo>
                  <a:pt x="243" y="622"/>
                </a:lnTo>
                <a:lnTo>
                  <a:pt x="243" y="621"/>
                </a:lnTo>
                <a:lnTo>
                  <a:pt x="243" y="621"/>
                </a:lnTo>
                <a:lnTo>
                  <a:pt x="240" y="621"/>
                </a:lnTo>
                <a:lnTo>
                  <a:pt x="240" y="621"/>
                </a:lnTo>
                <a:lnTo>
                  <a:pt x="240" y="622"/>
                </a:lnTo>
                <a:lnTo>
                  <a:pt x="240" y="622"/>
                </a:lnTo>
                <a:lnTo>
                  <a:pt x="243" y="622"/>
                </a:lnTo>
                <a:lnTo>
                  <a:pt x="243" y="622"/>
                </a:lnTo>
                <a:close/>
                <a:moveTo>
                  <a:pt x="236" y="627"/>
                </a:moveTo>
                <a:lnTo>
                  <a:pt x="236" y="627"/>
                </a:lnTo>
                <a:lnTo>
                  <a:pt x="238" y="627"/>
                </a:lnTo>
                <a:lnTo>
                  <a:pt x="238" y="626"/>
                </a:lnTo>
                <a:lnTo>
                  <a:pt x="238" y="626"/>
                </a:lnTo>
                <a:lnTo>
                  <a:pt x="237" y="624"/>
                </a:lnTo>
                <a:lnTo>
                  <a:pt x="236" y="626"/>
                </a:lnTo>
                <a:lnTo>
                  <a:pt x="236" y="627"/>
                </a:lnTo>
                <a:lnTo>
                  <a:pt x="236" y="627"/>
                </a:lnTo>
                <a:close/>
                <a:moveTo>
                  <a:pt x="233" y="657"/>
                </a:moveTo>
                <a:lnTo>
                  <a:pt x="233" y="657"/>
                </a:lnTo>
                <a:lnTo>
                  <a:pt x="233" y="657"/>
                </a:lnTo>
                <a:lnTo>
                  <a:pt x="234" y="656"/>
                </a:lnTo>
                <a:lnTo>
                  <a:pt x="234" y="656"/>
                </a:lnTo>
                <a:lnTo>
                  <a:pt x="236" y="656"/>
                </a:lnTo>
                <a:lnTo>
                  <a:pt x="236" y="656"/>
                </a:lnTo>
                <a:lnTo>
                  <a:pt x="239" y="656"/>
                </a:lnTo>
                <a:lnTo>
                  <a:pt x="240" y="656"/>
                </a:lnTo>
                <a:lnTo>
                  <a:pt x="242" y="654"/>
                </a:lnTo>
                <a:lnTo>
                  <a:pt x="242" y="654"/>
                </a:lnTo>
                <a:lnTo>
                  <a:pt x="239" y="654"/>
                </a:lnTo>
                <a:lnTo>
                  <a:pt x="237" y="656"/>
                </a:lnTo>
                <a:lnTo>
                  <a:pt x="237" y="654"/>
                </a:lnTo>
                <a:lnTo>
                  <a:pt x="237" y="654"/>
                </a:lnTo>
                <a:lnTo>
                  <a:pt x="237" y="654"/>
                </a:lnTo>
                <a:lnTo>
                  <a:pt x="238" y="654"/>
                </a:lnTo>
                <a:lnTo>
                  <a:pt x="237" y="654"/>
                </a:lnTo>
                <a:lnTo>
                  <a:pt x="237" y="654"/>
                </a:lnTo>
                <a:lnTo>
                  <a:pt x="236" y="654"/>
                </a:lnTo>
                <a:lnTo>
                  <a:pt x="234" y="654"/>
                </a:lnTo>
                <a:lnTo>
                  <a:pt x="233" y="656"/>
                </a:lnTo>
                <a:lnTo>
                  <a:pt x="233" y="657"/>
                </a:lnTo>
                <a:lnTo>
                  <a:pt x="233" y="657"/>
                </a:lnTo>
                <a:close/>
                <a:moveTo>
                  <a:pt x="228" y="628"/>
                </a:moveTo>
                <a:lnTo>
                  <a:pt x="228" y="628"/>
                </a:lnTo>
                <a:lnTo>
                  <a:pt x="230" y="628"/>
                </a:lnTo>
                <a:lnTo>
                  <a:pt x="231" y="628"/>
                </a:lnTo>
                <a:lnTo>
                  <a:pt x="231" y="628"/>
                </a:lnTo>
                <a:lnTo>
                  <a:pt x="231" y="626"/>
                </a:lnTo>
                <a:lnTo>
                  <a:pt x="231" y="626"/>
                </a:lnTo>
                <a:lnTo>
                  <a:pt x="228" y="627"/>
                </a:lnTo>
                <a:lnTo>
                  <a:pt x="228" y="628"/>
                </a:lnTo>
                <a:lnTo>
                  <a:pt x="228" y="628"/>
                </a:lnTo>
                <a:close/>
                <a:moveTo>
                  <a:pt x="215" y="661"/>
                </a:moveTo>
                <a:lnTo>
                  <a:pt x="215" y="661"/>
                </a:lnTo>
                <a:lnTo>
                  <a:pt x="217" y="661"/>
                </a:lnTo>
                <a:lnTo>
                  <a:pt x="219" y="661"/>
                </a:lnTo>
                <a:lnTo>
                  <a:pt x="220" y="661"/>
                </a:lnTo>
                <a:lnTo>
                  <a:pt x="221" y="659"/>
                </a:lnTo>
                <a:lnTo>
                  <a:pt x="221" y="659"/>
                </a:lnTo>
                <a:lnTo>
                  <a:pt x="219" y="658"/>
                </a:lnTo>
                <a:lnTo>
                  <a:pt x="217" y="657"/>
                </a:lnTo>
                <a:lnTo>
                  <a:pt x="216" y="657"/>
                </a:lnTo>
                <a:lnTo>
                  <a:pt x="216" y="657"/>
                </a:lnTo>
                <a:lnTo>
                  <a:pt x="216" y="658"/>
                </a:lnTo>
                <a:lnTo>
                  <a:pt x="216" y="659"/>
                </a:lnTo>
                <a:lnTo>
                  <a:pt x="216" y="659"/>
                </a:lnTo>
                <a:lnTo>
                  <a:pt x="215" y="661"/>
                </a:lnTo>
                <a:lnTo>
                  <a:pt x="215" y="661"/>
                </a:lnTo>
                <a:lnTo>
                  <a:pt x="215" y="661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210" y="657"/>
                </a:lnTo>
                <a:lnTo>
                  <a:pt x="210" y="654"/>
                </a:lnTo>
                <a:lnTo>
                  <a:pt x="210" y="654"/>
                </a:lnTo>
                <a:lnTo>
                  <a:pt x="209" y="656"/>
                </a:lnTo>
                <a:lnTo>
                  <a:pt x="208" y="657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178" y="661"/>
                </a:moveTo>
                <a:lnTo>
                  <a:pt x="178" y="661"/>
                </a:lnTo>
                <a:lnTo>
                  <a:pt x="178" y="662"/>
                </a:lnTo>
                <a:lnTo>
                  <a:pt x="178" y="662"/>
                </a:lnTo>
                <a:lnTo>
                  <a:pt x="180" y="662"/>
                </a:lnTo>
                <a:lnTo>
                  <a:pt x="181" y="662"/>
                </a:lnTo>
                <a:lnTo>
                  <a:pt x="181" y="662"/>
                </a:lnTo>
                <a:lnTo>
                  <a:pt x="181" y="662"/>
                </a:lnTo>
                <a:lnTo>
                  <a:pt x="180" y="662"/>
                </a:lnTo>
                <a:lnTo>
                  <a:pt x="180" y="663"/>
                </a:lnTo>
                <a:lnTo>
                  <a:pt x="180" y="663"/>
                </a:lnTo>
                <a:lnTo>
                  <a:pt x="180" y="663"/>
                </a:lnTo>
                <a:lnTo>
                  <a:pt x="181" y="663"/>
                </a:lnTo>
                <a:lnTo>
                  <a:pt x="184" y="662"/>
                </a:lnTo>
                <a:lnTo>
                  <a:pt x="184" y="662"/>
                </a:lnTo>
                <a:lnTo>
                  <a:pt x="184" y="661"/>
                </a:lnTo>
                <a:lnTo>
                  <a:pt x="182" y="659"/>
                </a:lnTo>
                <a:lnTo>
                  <a:pt x="182" y="659"/>
                </a:lnTo>
                <a:lnTo>
                  <a:pt x="178" y="661"/>
                </a:lnTo>
                <a:lnTo>
                  <a:pt x="178" y="661"/>
                </a:lnTo>
                <a:close/>
                <a:moveTo>
                  <a:pt x="144" y="672"/>
                </a:moveTo>
                <a:lnTo>
                  <a:pt x="144" y="672"/>
                </a:lnTo>
                <a:lnTo>
                  <a:pt x="146" y="672"/>
                </a:lnTo>
                <a:lnTo>
                  <a:pt x="146" y="672"/>
                </a:lnTo>
                <a:lnTo>
                  <a:pt x="146" y="669"/>
                </a:lnTo>
                <a:lnTo>
                  <a:pt x="146" y="668"/>
                </a:lnTo>
                <a:lnTo>
                  <a:pt x="146" y="668"/>
                </a:lnTo>
                <a:lnTo>
                  <a:pt x="144" y="669"/>
                </a:lnTo>
                <a:lnTo>
                  <a:pt x="144" y="672"/>
                </a:lnTo>
                <a:lnTo>
                  <a:pt x="144" y="672"/>
                </a:lnTo>
                <a:close/>
                <a:moveTo>
                  <a:pt x="135" y="673"/>
                </a:moveTo>
                <a:lnTo>
                  <a:pt x="135" y="673"/>
                </a:lnTo>
                <a:lnTo>
                  <a:pt x="138" y="673"/>
                </a:lnTo>
                <a:lnTo>
                  <a:pt x="139" y="673"/>
                </a:lnTo>
                <a:lnTo>
                  <a:pt x="139" y="673"/>
                </a:lnTo>
                <a:lnTo>
                  <a:pt x="138" y="672"/>
                </a:lnTo>
                <a:lnTo>
                  <a:pt x="138" y="672"/>
                </a:lnTo>
                <a:lnTo>
                  <a:pt x="139" y="671"/>
                </a:lnTo>
                <a:lnTo>
                  <a:pt x="141" y="671"/>
                </a:lnTo>
                <a:lnTo>
                  <a:pt x="141" y="671"/>
                </a:lnTo>
                <a:lnTo>
                  <a:pt x="143" y="671"/>
                </a:lnTo>
                <a:lnTo>
                  <a:pt x="143" y="671"/>
                </a:lnTo>
                <a:lnTo>
                  <a:pt x="141" y="671"/>
                </a:lnTo>
                <a:lnTo>
                  <a:pt x="140" y="669"/>
                </a:lnTo>
                <a:lnTo>
                  <a:pt x="138" y="669"/>
                </a:lnTo>
                <a:lnTo>
                  <a:pt x="138" y="669"/>
                </a:lnTo>
                <a:lnTo>
                  <a:pt x="138" y="672"/>
                </a:lnTo>
                <a:lnTo>
                  <a:pt x="137" y="672"/>
                </a:lnTo>
                <a:lnTo>
                  <a:pt x="137" y="672"/>
                </a:lnTo>
                <a:lnTo>
                  <a:pt x="137" y="672"/>
                </a:lnTo>
                <a:lnTo>
                  <a:pt x="134" y="672"/>
                </a:lnTo>
                <a:lnTo>
                  <a:pt x="134" y="672"/>
                </a:lnTo>
                <a:lnTo>
                  <a:pt x="133" y="673"/>
                </a:lnTo>
                <a:lnTo>
                  <a:pt x="135" y="673"/>
                </a:lnTo>
                <a:lnTo>
                  <a:pt x="135" y="673"/>
                </a:lnTo>
                <a:close/>
                <a:moveTo>
                  <a:pt x="85" y="632"/>
                </a:moveTo>
                <a:lnTo>
                  <a:pt x="85" y="632"/>
                </a:lnTo>
                <a:lnTo>
                  <a:pt x="85" y="633"/>
                </a:lnTo>
                <a:lnTo>
                  <a:pt x="86" y="633"/>
                </a:lnTo>
                <a:lnTo>
                  <a:pt x="86" y="633"/>
                </a:lnTo>
                <a:lnTo>
                  <a:pt x="87" y="632"/>
                </a:lnTo>
                <a:lnTo>
                  <a:pt x="87" y="632"/>
                </a:lnTo>
                <a:lnTo>
                  <a:pt x="87" y="632"/>
                </a:lnTo>
                <a:lnTo>
                  <a:pt x="86" y="631"/>
                </a:lnTo>
                <a:lnTo>
                  <a:pt x="85" y="632"/>
                </a:lnTo>
                <a:lnTo>
                  <a:pt x="85" y="632"/>
                </a:lnTo>
                <a:close/>
                <a:moveTo>
                  <a:pt x="83" y="633"/>
                </a:move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3" y="633"/>
                </a:lnTo>
                <a:lnTo>
                  <a:pt x="85" y="631"/>
                </a:lnTo>
                <a:lnTo>
                  <a:pt x="85" y="631"/>
                </a:lnTo>
                <a:lnTo>
                  <a:pt x="83" y="632"/>
                </a:lnTo>
                <a:lnTo>
                  <a:pt x="83" y="633"/>
                </a:lnTo>
                <a:lnTo>
                  <a:pt x="83" y="633"/>
                </a:lnTo>
                <a:close/>
                <a:moveTo>
                  <a:pt x="82" y="629"/>
                </a:moveTo>
                <a:lnTo>
                  <a:pt x="82" y="629"/>
                </a:lnTo>
                <a:lnTo>
                  <a:pt x="83" y="631"/>
                </a:lnTo>
                <a:lnTo>
                  <a:pt x="85" y="629"/>
                </a:lnTo>
                <a:lnTo>
                  <a:pt x="85" y="629"/>
                </a:lnTo>
                <a:lnTo>
                  <a:pt x="83" y="629"/>
                </a:lnTo>
                <a:lnTo>
                  <a:pt x="82" y="629"/>
                </a:lnTo>
                <a:lnTo>
                  <a:pt x="82" y="629"/>
                </a:lnTo>
                <a:close/>
                <a:moveTo>
                  <a:pt x="63" y="633"/>
                </a:moveTo>
                <a:lnTo>
                  <a:pt x="63" y="633"/>
                </a:lnTo>
                <a:lnTo>
                  <a:pt x="64" y="636"/>
                </a:lnTo>
                <a:lnTo>
                  <a:pt x="65" y="636"/>
                </a:lnTo>
                <a:lnTo>
                  <a:pt x="65" y="636"/>
                </a:lnTo>
                <a:lnTo>
                  <a:pt x="64" y="634"/>
                </a:lnTo>
                <a:lnTo>
                  <a:pt x="63" y="633"/>
                </a:lnTo>
                <a:lnTo>
                  <a:pt x="63" y="633"/>
                </a:lnTo>
                <a:close/>
                <a:moveTo>
                  <a:pt x="80" y="624"/>
                </a:moveTo>
                <a:lnTo>
                  <a:pt x="80" y="624"/>
                </a:lnTo>
                <a:lnTo>
                  <a:pt x="80" y="626"/>
                </a:lnTo>
                <a:lnTo>
                  <a:pt x="82" y="626"/>
                </a:lnTo>
                <a:lnTo>
                  <a:pt x="82" y="626"/>
                </a:lnTo>
                <a:lnTo>
                  <a:pt x="82" y="624"/>
                </a:lnTo>
                <a:lnTo>
                  <a:pt x="80" y="624"/>
                </a:lnTo>
                <a:lnTo>
                  <a:pt x="80" y="624"/>
                </a:lnTo>
                <a:close/>
                <a:moveTo>
                  <a:pt x="62" y="596"/>
                </a:moveTo>
                <a:lnTo>
                  <a:pt x="62" y="596"/>
                </a:lnTo>
                <a:lnTo>
                  <a:pt x="62" y="598"/>
                </a:lnTo>
                <a:lnTo>
                  <a:pt x="62" y="599"/>
                </a:lnTo>
                <a:lnTo>
                  <a:pt x="62" y="599"/>
                </a:lnTo>
                <a:lnTo>
                  <a:pt x="64" y="598"/>
                </a:lnTo>
                <a:lnTo>
                  <a:pt x="64" y="598"/>
                </a:lnTo>
                <a:lnTo>
                  <a:pt x="63" y="598"/>
                </a:lnTo>
                <a:lnTo>
                  <a:pt x="62" y="598"/>
                </a:lnTo>
                <a:lnTo>
                  <a:pt x="62" y="596"/>
                </a:lnTo>
                <a:lnTo>
                  <a:pt x="62" y="596"/>
                </a:lnTo>
                <a:close/>
                <a:moveTo>
                  <a:pt x="63" y="593"/>
                </a:moveTo>
                <a:lnTo>
                  <a:pt x="63" y="593"/>
                </a:lnTo>
                <a:lnTo>
                  <a:pt x="62" y="593"/>
                </a:lnTo>
                <a:lnTo>
                  <a:pt x="62" y="594"/>
                </a:lnTo>
                <a:lnTo>
                  <a:pt x="62" y="594"/>
                </a:lnTo>
                <a:lnTo>
                  <a:pt x="62" y="594"/>
                </a:lnTo>
                <a:lnTo>
                  <a:pt x="63" y="594"/>
                </a:lnTo>
                <a:lnTo>
                  <a:pt x="63" y="596"/>
                </a:lnTo>
                <a:lnTo>
                  <a:pt x="63" y="597"/>
                </a:lnTo>
                <a:lnTo>
                  <a:pt x="63" y="597"/>
                </a:lnTo>
                <a:lnTo>
                  <a:pt x="64" y="597"/>
                </a:lnTo>
                <a:lnTo>
                  <a:pt x="64" y="596"/>
                </a:lnTo>
                <a:lnTo>
                  <a:pt x="63" y="593"/>
                </a:lnTo>
                <a:lnTo>
                  <a:pt x="63" y="593"/>
                </a:lnTo>
                <a:close/>
                <a:moveTo>
                  <a:pt x="74" y="569"/>
                </a:moveTo>
                <a:lnTo>
                  <a:pt x="74" y="569"/>
                </a:lnTo>
                <a:lnTo>
                  <a:pt x="74" y="572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3"/>
                </a:lnTo>
                <a:lnTo>
                  <a:pt x="74" y="572"/>
                </a:lnTo>
                <a:lnTo>
                  <a:pt x="75" y="571"/>
                </a:lnTo>
                <a:lnTo>
                  <a:pt x="74" y="569"/>
                </a:lnTo>
                <a:lnTo>
                  <a:pt x="74" y="569"/>
                </a:lnTo>
                <a:close/>
                <a:moveTo>
                  <a:pt x="76" y="546"/>
                </a:moveTo>
                <a:lnTo>
                  <a:pt x="76" y="546"/>
                </a:lnTo>
                <a:lnTo>
                  <a:pt x="76" y="547"/>
                </a:lnTo>
                <a:lnTo>
                  <a:pt x="77" y="548"/>
                </a:lnTo>
                <a:lnTo>
                  <a:pt x="77" y="548"/>
                </a:lnTo>
                <a:lnTo>
                  <a:pt x="79" y="548"/>
                </a:lnTo>
                <a:lnTo>
                  <a:pt x="80" y="547"/>
                </a:lnTo>
                <a:lnTo>
                  <a:pt x="80" y="547"/>
                </a:lnTo>
                <a:lnTo>
                  <a:pt x="79" y="546"/>
                </a:lnTo>
                <a:lnTo>
                  <a:pt x="79" y="544"/>
                </a:lnTo>
                <a:lnTo>
                  <a:pt x="79" y="544"/>
                </a:lnTo>
                <a:lnTo>
                  <a:pt x="77" y="544"/>
                </a:lnTo>
                <a:lnTo>
                  <a:pt x="76" y="546"/>
                </a:lnTo>
                <a:lnTo>
                  <a:pt x="76" y="546"/>
                </a:lnTo>
                <a:close/>
                <a:moveTo>
                  <a:pt x="80" y="541"/>
                </a:moveTo>
                <a:lnTo>
                  <a:pt x="80" y="541"/>
                </a:lnTo>
                <a:lnTo>
                  <a:pt x="76" y="542"/>
                </a:lnTo>
                <a:lnTo>
                  <a:pt x="76" y="542"/>
                </a:lnTo>
                <a:lnTo>
                  <a:pt x="79" y="542"/>
                </a:lnTo>
                <a:lnTo>
                  <a:pt x="80" y="542"/>
                </a:lnTo>
                <a:lnTo>
                  <a:pt x="80" y="541"/>
                </a:lnTo>
                <a:lnTo>
                  <a:pt x="80" y="541"/>
                </a:lnTo>
                <a:close/>
                <a:moveTo>
                  <a:pt x="68" y="539"/>
                </a:moveTo>
                <a:lnTo>
                  <a:pt x="68" y="539"/>
                </a:lnTo>
                <a:lnTo>
                  <a:pt x="68" y="544"/>
                </a:lnTo>
                <a:lnTo>
                  <a:pt x="68" y="546"/>
                </a:lnTo>
                <a:lnTo>
                  <a:pt x="69" y="547"/>
                </a:lnTo>
                <a:lnTo>
                  <a:pt x="69" y="547"/>
                </a:lnTo>
                <a:lnTo>
                  <a:pt x="70" y="547"/>
                </a:lnTo>
                <a:lnTo>
                  <a:pt x="69" y="546"/>
                </a:lnTo>
                <a:lnTo>
                  <a:pt x="69" y="546"/>
                </a:lnTo>
                <a:lnTo>
                  <a:pt x="69" y="542"/>
                </a:lnTo>
                <a:lnTo>
                  <a:pt x="69" y="541"/>
                </a:lnTo>
                <a:lnTo>
                  <a:pt x="68" y="539"/>
                </a:lnTo>
                <a:lnTo>
                  <a:pt x="68" y="539"/>
                </a:lnTo>
                <a:close/>
                <a:moveTo>
                  <a:pt x="72" y="518"/>
                </a:moveTo>
                <a:lnTo>
                  <a:pt x="72" y="518"/>
                </a:lnTo>
                <a:lnTo>
                  <a:pt x="72" y="517"/>
                </a:lnTo>
                <a:lnTo>
                  <a:pt x="70" y="516"/>
                </a:lnTo>
                <a:lnTo>
                  <a:pt x="70" y="516"/>
                </a:lnTo>
                <a:lnTo>
                  <a:pt x="70" y="517"/>
                </a:lnTo>
                <a:lnTo>
                  <a:pt x="70" y="518"/>
                </a:lnTo>
                <a:lnTo>
                  <a:pt x="72" y="518"/>
                </a:lnTo>
                <a:close/>
                <a:moveTo>
                  <a:pt x="76" y="522"/>
                </a:moveTo>
                <a:lnTo>
                  <a:pt x="76" y="522"/>
                </a:lnTo>
                <a:lnTo>
                  <a:pt x="77" y="524"/>
                </a:lnTo>
                <a:lnTo>
                  <a:pt x="77" y="524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23"/>
                </a:lnTo>
                <a:lnTo>
                  <a:pt x="79" y="523"/>
                </a:lnTo>
                <a:lnTo>
                  <a:pt x="77" y="523"/>
                </a:lnTo>
                <a:lnTo>
                  <a:pt x="76" y="522"/>
                </a:lnTo>
                <a:lnTo>
                  <a:pt x="76" y="522"/>
                </a:lnTo>
                <a:close/>
                <a:moveTo>
                  <a:pt x="79" y="512"/>
                </a:moveTo>
                <a:lnTo>
                  <a:pt x="79" y="512"/>
                </a:lnTo>
                <a:lnTo>
                  <a:pt x="79" y="514"/>
                </a:lnTo>
                <a:lnTo>
                  <a:pt x="79" y="516"/>
                </a:lnTo>
                <a:lnTo>
                  <a:pt x="80" y="517"/>
                </a:lnTo>
                <a:lnTo>
                  <a:pt x="80" y="517"/>
                </a:lnTo>
                <a:lnTo>
                  <a:pt x="80" y="513"/>
                </a:lnTo>
                <a:lnTo>
                  <a:pt x="80" y="512"/>
                </a:lnTo>
                <a:lnTo>
                  <a:pt x="79" y="512"/>
                </a:lnTo>
                <a:lnTo>
                  <a:pt x="79" y="512"/>
                </a:lnTo>
                <a:close/>
                <a:moveTo>
                  <a:pt x="77" y="512"/>
                </a:moveTo>
                <a:lnTo>
                  <a:pt x="77" y="512"/>
                </a:lnTo>
                <a:lnTo>
                  <a:pt x="76" y="513"/>
                </a:lnTo>
                <a:lnTo>
                  <a:pt x="76" y="514"/>
                </a:lnTo>
                <a:lnTo>
                  <a:pt x="76" y="519"/>
                </a:lnTo>
                <a:lnTo>
                  <a:pt x="76" y="519"/>
                </a:lnTo>
                <a:lnTo>
                  <a:pt x="77" y="519"/>
                </a:lnTo>
                <a:lnTo>
                  <a:pt x="77" y="521"/>
                </a:lnTo>
                <a:lnTo>
                  <a:pt x="79" y="521"/>
                </a:lnTo>
                <a:lnTo>
                  <a:pt x="79" y="521"/>
                </a:lnTo>
                <a:lnTo>
                  <a:pt x="77" y="517"/>
                </a:lnTo>
                <a:lnTo>
                  <a:pt x="77" y="512"/>
                </a:lnTo>
                <a:lnTo>
                  <a:pt x="77" y="512"/>
                </a:lnTo>
                <a:close/>
                <a:moveTo>
                  <a:pt x="333" y="642"/>
                </a:moveTo>
                <a:lnTo>
                  <a:pt x="333" y="642"/>
                </a:lnTo>
                <a:lnTo>
                  <a:pt x="335" y="639"/>
                </a:lnTo>
                <a:lnTo>
                  <a:pt x="337" y="638"/>
                </a:lnTo>
                <a:lnTo>
                  <a:pt x="337" y="638"/>
                </a:lnTo>
                <a:lnTo>
                  <a:pt x="336" y="639"/>
                </a:lnTo>
                <a:lnTo>
                  <a:pt x="336" y="639"/>
                </a:lnTo>
                <a:lnTo>
                  <a:pt x="336" y="639"/>
                </a:lnTo>
                <a:lnTo>
                  <a:pt x="336" y="641"/>
                </a:lnTo>
                <a:lnTo>
                  <a:pt x="336" y="641"/>
                </a:lnTo>
                <a:lnTo>
                  <a:pt x="335" y="641"/>
                </a:lnTo>
                <a:lnTo>
                  <a:pt x="333" y="642"/>
                </a:lnTo>
                <a:lnTo>
                  <a:pt x="333" y="642"/>
                </a:lnTo>
                <a:close/>
                <a:moveTo>
                  <a:pt x="40" y="220"/>
                </a:moveTo>
                <a:lnTo>
                  <a:pt x="40" y="220"/>
                </a:lnTo>
                <a:lnTo>
                  <a:pt x="40" y="220"/>
                </a:lnTo>
                <a:lnTo>
                  <a:pt x="40" y="221"/>
                </a:lnTo>
                <a:lnTo>
                  <a:pt x="40" y="224"/>
                </a:lnTo>
                <a:lnTo>
                  <a:pt x="40" y="224"/>
                </a:lnTo>
                <a:lnTo>
                  <a:pt x="39" y="223"/>
                </a:lnTo>
                <a:lnTo>
                  <a:pt x="39" y="221"/>
                </a:lnTo>
                <a:lnTo>
                  <a:pt x="40" y="220"/>
                </a:lnTo>
                <a:lnTo>
                  <a:pt x="40" y="220"/>
                </a:lnTo>
                <a:close/>
                <a:moveTo>
                  <a:pt x="126" y="677"/>
                </a:moveTo>
                <a:lnTo>
                  <a:pt x="126" y="677"/>
                </a:lnTo>
                <a:lnTo>
                  <a:pt x="122" y="678"/>
                </a:lnTo>
                <a:lnTo>
                  <a:pt x="120" y="678"/>
                </a:lnTo>
                <a:lnTo>
                  <a:pt x="117" y="678"/>
                </a:lnTo>
                <a:lnTo>
                  <a:pt x="117" y="678"/>
                </a:lnTo>
                <a:lnTo>
                  <a:pt x="117" y="677"/>
                </a:lnTo>
                <a:lnTo>
                  <a:pt x="118" y="677"/>
                </a:lnTo>
                <a:lnTo>
                  <a:pt x="120" y="678"/>
                </a:lnTo>
                <a:lnTo>
                  <a:pt x="120" y="678"/>
                </a:lnTo>
                <a:lnTo>
                  <a:pt x="122" y="677"/>
                </a:lnTo>
                <a:lnTo>
                  <a:pt x="126" y="677"/>
                </a:lnTo>
                <a:lnTo>
                  <a:pt x="126" y="677"/>
                </a:lnTo>
                <a:close/>
                <a:moveTo>
                  <a:pt x="47" y="646"/>
                </a:moveTo>
                <a:lnTo>
                  <a:pt x="47" y="646"/>
                </a:lnTo>
                <a:lnTo>
                  <a:pt x="46" y="643"/>
                </a:lnTo>
                <a:lnTo>
                  <a:pt x="43" y="638"/>
                </a:lnTo>
                <a:lnTo>
                  <a:pt x="43" y="638"/>
                </a:lnTo>
                <a:lnTo>
                  <a:pt x="46" y="642"/>
                </a:lnTo>
                <a:lnTo>
                  <a:pt x="47" y="646"/>
                </a:lnTo>
                <a:lnTo>
                  <a:pt x="47" y="646"/>
                </a:lnTo>
                <a:close/>
                <a:moveTo>
                  <a:pt x="71" y="274"/>
                </a:moveTo>
                <a:lnTo>
                  <a:pt x="71" y="274"/>
                </a:lnTo>
                <a:lnTo>
                  <a:pt x="72" y="275"/>
                </a:lnTo>
                <a:lnTo>
                  <a:pt x="72" y="277"/>
                </a:lnTo>
                <a:lnTo>
                  <a:pt x="71" y="282"/>
                </a:lnTo>
                <a:lnTo>
                  <a:pt x="71" y="282"/>
                </a:lnTo>
                <a:lnTo>
                  <a:pt x="72" y="284"/>
                </a:lnTo>
                <a:lnTo>
                  <a:pt x="71" y="285"/>
                </a:lnTo>
                <a:lnTo>
                  <a:pt x="70" y="287"/>
                </a:lnTo>
                <a:lnTo>
                  <a:pt x="70" y="287"/>
                </a:lnTo>
                <a:lnTo>
                  <a:pt x="71" y="279"/>
                </a:lnTo>
                <a:lnTo>
                  <a:pt x="71" y="274"/>
                </a:lnTo>
                <a:lnTo>
                  <a:pt x="71" y="274"/>
                </a:lnTo>
                <a:close/>
                <a:moveTo>
                  <a:pt x="53" y="201"/>
                </a:moveTo>
                <a:lnTo>
                  <a:pt x="53" y="201"/>
                </a:lnTo>
                <a:lnTo>
                  <a:pt x="53" y="204"/>
                </a:lnTo>
                <a:lnTo>
                  <a:pt x="53" y="204"/>
                </a:lnTo>
                <a:lnTo>
                  <a:pt x="48" y="205"/>
                </a:lnTo>
                <a:lnTo>
                  <a:pt x="48" y="205"/>
                </a:lnTo>
                <a:lnTo>
                  <a:pt x="51" y="203"/>
                </a:lnTo>
                <a:lnTo>
                  <a:pt x="53" y="201"/>
                </a:lnTo>
                <a:lnTo>
                  <a:pt x="53" y="201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74" y="263"/>
                </a:lnTo>
                <a:lnTo>
                  <a:pt x="74" y="265"/>
                </a:lnTo>
                <a:lnTo>
                  <a:pt x="74" y="269"/>
                </a:lnTo>
                <a:lnTo>
                  <a:pt x="74" y="269"/>
                </a:lnTo>
                <a:lnTo>
                  <a:pt x="72" y="268"/>
                </a:lnTo>
                <a:lnTo>
                  <a:pt x="72" y="265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70" y="315"/>
                </a:moveTo>
                <a:lnTo>
                  <a:pt x="70" y="315"/>
                </a:lnTo>
                <a:lnTo>
                  <a:pt x="70" y="305"/>
                </a:lnTo>
                <a:lnTo>
                  <a:pt x="70" y="305"/>
                </a:lnTo>
                <a:lnTo>
                  <a:pt x="71" y="309"/>
                </a:lnTo>
                <a:lnTo>
                  <a:pt x="70" y="313"/>
                </a:lnTo>
                <a:lnTo>
                  <a:pt x="70" y="318"/>
                </a:lnTo>
                <a:lnTo>
                  <a:pt x="70" y="323"/>
                </a:lnTo>
                <a:lnTo>
                  <a:pt x="70" y="323"/>
                </a:lnTo>
                <a:lnTo>
                  <a:pt x="69" y="323"/>
                </a:lnTo>
                <a:lnTo>
                  <a:pt x="69" y="320"/>
                </a:lnTo>
                <a:lnTo>
                  <a:pt x="70" y="315"/>
                </a:lnTo>
                <a:lnTo>
                  <a:pt x="70" y="315"/>
                </a:lnTo>
                <a:close/>
                <a:moveTo>
                  <a:pt x="56" y="198"/>
                </a:moveTo>
                <a:lnTo>
                  <a:pt x="56" y="204"/>
                </a:lnTo>
                <a:lnTo>
                  <a:pt x="56" y="204"/>
                </a:lnTo>
                <a:lnTo>
                  <a:pt x="54" y="200"/>
                </a:lnTo>
                <a:lnTo>
                  <a:pt x="54" y="199"/>
                </a:lnTo>
                <a:lnTo>
                  <a:pt x="56" y="198"/>
                </a:lnTo>
                <a:lnTo>
                  <a:pt x="56" y="198"/>
                </a:lnTo>
                <a:close/>
                <a:moveTo>
                  <a:pt x="54" y="181"/>
                </a:moveTo>
                <a:lnTo>
                  <a:pt x="54" y="181"/>
                </a:lnTo>
                <a:lnTo>
                  <a:pt x="56" y="183"/>
                </a:lnTo>
                <a:lnTo>
                  <a:pt x="54" y="185"/>
                </a:lnTo>
                <a:lnTo>
                  <a:pt x="54" y="185"/>
                </a:lnTo>
                <a:lnTo>
                  <a:pt x="54" y="183"/>
                </a:lnTo>
                <a:lnTo>
                  <a:pt x="54" y="181"/>
                </a:lnTo>
                <a:lnTo>
                  <a:pt x="54" y="181"/>
                </a:lnTo>
                <a:close/>
                <a:moveTo>
                  <a:pt x="56" y="191"/>
                </a:moveTo>
                <a:lnTo>
                  <a:pt x="56" y="191"/>
                </a:lnTo>
                <a:lnTo>
                  <a:pt x="56" y="194"/>
                </a:lnTo>
                <a:lnTo>
                  <a:pt x="54" y="196"/>
                </a:lnTo>
                <a:lnTo>
                  <a:pt x="54" y="196"/>
                </a:lnTo>
                <a:lnTo>
                  <a:pt x="54" y="195"/>
                </a:lnTo>
                <a:lnTo>
                  <a:pt x="53" y="191"/>
                </a:lnTo>
                <a:lnTo>
                  <a:pt x="53" y="191"/>
                </a:lnTo>
                <a:lnTo>
                  <a:pt x="54" y="191"/>
                </a:lnTo>
                <a:lnTo>
                  <a:pt x="56" y="191"/>
                </a:lnTo>
                <a:lnTo>
                  <a:pt x="56" y="191"/>
                </a:lnTo>
                <a:close/>
                <a:moveTo>
                  <a:pt x="42" y="248"/>
                </a:moveTo>
                <a:lnTo>
                  <a:pt x="42" y="248"/>
                </a:lnTo>
                <a:lnTo>
                  <a:pt x="41" y="249"/>
                </a:lnTo>
                <a:lnTo>
                  <a:pt x="42" y="250"/>
                </a:lnTo>
                <a:lnTo>
                  <a:pt x="42" y="252"/>
                </a:lnTo>
                <a:lnTo>
                  <a:pt x="42" y="252"/>
                </a:lnTo>
                <a:lnTo>
                  <a:pt x="41" y="253"/>
                </a:lnTo>
                <a:lnTo>
                  <a:pt x="41" y="254"/>
                </a:lnTo>
                <a:lnTo>
                  <a:pt x="42" y="257"/>
                </a:lnTo>
                <a:lnTo>
                  <a:pt x="42" y="258"/>
                </a:lnTo>
                <a:lnTo>
                  <a:pt x="42" y="258"/>
                </a:lnTo>
                <a:lnTo>
                  <a:pt x="40" y="257"/>
                </a:lnTo>
                <a:lnTo>
                  <a:pt x="40" y="257"/>
                </a:lnTo>
                <a:lnTo>
                  <a:pt x="40" y="254"/>
                </a:lnTo>
                <a:lnTo>
                  <a:pt x="40" y="253"/>
                </a:lnTo>
                <a:lnTo>
                  <a:pt x="41" y="253"/>
                </a:lnTo>
                <a:lnTo>
                  <a:pt x="41" y="253"/>
                </a:lnTo>
                <a:lnTo>
                  <a:pt x="40" y="249"/>
                </a:lnTo>
                <a:lnTo>
                  <a:pt x="40" y="248"/>
                </a:lnTo>
                <a:lnTo>
                  <a:pt x="42" y="248"/>
                </a:lnTo>
                <a:lnTo>
                  <a:pt x="42" y="248"/>
                </a:lnTo>
                <a:close/>
                <a:moveTo>
                  <a:pt x="435" y="644"/>
                </a:moveTo>
                <a:lnTo>
                  <a:pt x="435" y="644"/>
                </a:lnTo>
                <a:lnTo>
                  <a:pt x="429" y="646"/>
                </a:lnTo>
                <a:lnTo>
                  <a:pt x="423" y="646"/>
                </a:lnTo>
                <a:lnTo>
                  <a:pt x="423" y="646"/>
                </a:lnTo>
                <a:lnTo>
                  <a:pt x="428" y="644"/>
                </a:lnTo>
                <a:lnTo>
                  <a:pt x="434" y="643"/>
                </a:lnTo>
                <a:lnTo>
                  <a:pt x="434" y="643"/>
                </a:lnTo>
                <a:lnTo>
                  <a:pt x="434" y="643"/>
                </a:lnTo>
                <a:lnTo>
                  <a:pt x="435" y="644"/>
                </a:lnTo>
                <a:lnTo>
                  <a:pt x="435" y="644"/>
                </a:lnTo>
                <a:close/>
                <a:moveTo>
                  <a:pt x="188" y="621"/>
                </a:moveTo>
                <a:lnTo>
                  <a:pt x="192" y="621"/>
                </a:lnTo>
                <a:lnTo>
                  <a:pt x="192" y="621"/>
                </a:lnTo>
                <a:lnTo>
                  <a:pt x="190" y="622"/>
                </a:lnTo>
                <a:lnTo>
                  <a:pt x="188" y="622"/>
                </a:lnTo>
                <a:lnTo>
                  <a:pt x="188" y="621"/>
                </a:lnTo>
                <a:lnTo>
                  <a:pt x="188" y="621"/>
                </a:lnTo>
                <a:close/>
                <a:moveTo>
                  <a:pt x="534" y="576"/>
                </a:moveTo>
                <a:lnTo>
                  <a:pt x="534" y="576"/>
                </a:lnTo>
                <a:lnTo>
                  <a:pt x="535" y="574"/>
                </a:lnTo>
                <a:lnTo>
                  <a:pt x="538" y="573"/>
                </a:lnTo>
                <a:lnTo>
                  <a:pt x="538" y="573"/>
                </a:lnTo>
                <a:lnTo>
                  <a:pt x="539" y="574"/>
                </a:lnTo>
                <a:lnTo>
                  <a:pt x="540" y="574"/>
                </a:lnTo>
                <a:lnTo>
                  <a:pt x="540" y="576"/>
                </a:lnTo>
                <a:lnTo>
                  <a:pt x="540" y="576"/>
                </a:lnTo>
                <a:lnTo>
                  <a:pt x="538" y="576"/>
                </a:lnTo>
                <a:lnTo>
                  <a:pt x="534" y="576"/>
                </a:lnTo>
                <a:lnTo>
                  <a:pt x="534" y="576"/>
                </a:lnTo>
                <a:close/>
                <a:moveTo>
                  <a:pt x="216" y="617"/>
                </a:moveTo>
                <a:lnTo>
                  <a:pt x="216" y="617"/>
                </a:lnTo>
                <a:lnTo>
                  <a:pt x="219" y="617"/>
                </a:lnTo>
                <a:lnTo>
                  <a:pt x="222" y="617"/>
                </a:lnTo>
                <a:lnTo>
                  <a:pt x="222" y="617"/>
                </a:lnTo>
                <a:lnTo>
                  <a:pt x="226" y="616"/>
                </a:lnTo>
                <a:lnTo>
                  <a:pt x="227" y="616"/>
                </a:lnTo>
                <a:lnTo>
                  <a:pt x="228" y="617"/>
                </a:lnTo>
                <a:lnTo>
                  <a:pt x="228" y="617"/>
                </a:lnTo>
                <a:lnTo>
                  <a:pt x="221" y="618"/>
                </a:lnTo>
                <a:lnTo>
                  <a:pt x="217" y="618"/>
                </a:lnTo>
                <a:lnTo>
                  <a:pt x="216" y="618"/>
                </a:lnTo>
                <a:lnTo>
                  <a:pt x="216" y="617"/>
                </a:lnTo>
                <a:lnTo>
                  <a:pt x="216" y="617"/>
                </a:lnTo>
                <a:close/>
                <a:moveTo>
                  <a:pt x="360" y="599"/>
                </a:moveTo>
                <a:lnTo>
                  <a:pt x="360" y="599"/>
                </a:lnTo>
                <a:lnTo>
                  <a:pt x="360" y="598"/>
                </a:lnTo>
                <a:lnTo>
                  <a:pt x="361" y="598"/>
                </a:lnTo>
                <a:lnTo>
                  <a:pt x="364" y="597"/>
                </a:lnTo>
                <a:lnTo>
                  <a:pt x="365" y="597"/>
                </a:lnTo>
                <a:lnTo>
                  <a:pt x="365" y="597"/>
                </a:lnTo>
                <a:lnTo>
                  <a:pt x="366" y="597"/>
                </a:lnTo>
                <a:lnTo>
                  <a:pt x="367" y="597"/>
                </a:lnTo>
                <a:lnTo>
                  <a:pt x="367" y="597"/>
                </a:lnTo>
                <a:lnTo>
                  <a:pt x="366" y="598"/>
                </a:lnTo>
                <a:lnTo>
                  <a:pt x="364" y="598"/>
                </a:lnTo>
                <a:lnTo>
                  <a:pt x="361" y="598"/>
                </a:lnTo>
                <a:lnTo>
                  <a:pt x="360" y="599"/>
                </a:lnTo>
                <a:lnTo>
                  <a:pt x="360" y="599"/>
                </a:lnTo>
                <a:close/>
                <a:moveTo>
                  <a:pt x="252" y="618"/>
                </a:moveTo>
                <a:lnTo>
                  <a:pt x="252" y="618"/>
                </a:lnTo>
                <a:lnTo>
                  <a:pt x="254" y="618"/>
                </a:lnTo>
                <a:lnTo>
                  <a:pt x="255" y="619"/>
                </a:lnTo>
                <a:lnTo>
                  <a:pt x="255" y="619"/>
                </a:lnTo>
                <a:lnTo>
                  <a:pt x="252" y="619"/>
                </a:lnTo>
                <a:lnTo>
                  <a:pt x="252" y="619"/>
                </a:lnTo>
                <a:lnTo>
                  <a:pt x="252" y="618"/>
                </a:lnTo>
                <a:lnTo>
                  <a:pt x="252" y="618"/>
                </a:lnTo>
                <a:close/>
                <a:moveTo>
                  <a:pt x="213" y="623"/>
                </a:moveTo>
                <a:lnTo>
                  <a:pt x="213" y="623"/>
                </a:lnTo>
                <a:lnTo>
                  <a:pt x="213" y="622"/>
                </a:lnTo>
                <a:lnTo>
                  <a:pt x="214" y="622"/>
                </a:lnTo>
                <a:lnTo>
                  <a:pt x="215" y="622"/>
                </a:lnTo>
                <a:lnTo>
                  <a:pt x="215" y="621"/>
                </a:lnTo>
                <a:lnTo>
                  <a:pt x="215" y="621"/>
                </a:lnTo>
                <a:lnTo>
                  <a:pt x="216" y="622"/>
                </a:lnTo>
                <a:lnTo>
                  <a:pt x="217" y="621"/>
                </a:lnTo>
                <a:lnTo>
                  <a:pt x="219" y="621"/>
                </a:lnTo>
                <a:lnTo>
                  <a:pt x="220" y="622"/>
                </a:lnTo>
                <a:lnTo>
                  <a:pt x="220" y="622"/>
                </a:lnTo>
                <a:lnTo>
                  <a:pt x="216" y="622"/>
                </a:lnTo>
                <a:lnTo>
                  <a:pt x="213" y="623"/>
                </a:lnTo>
                <a:lnTo>
                  <a:pt x="213" y="623"/>
                </a:lnTo>
                <a:close/>
                <a:moveTo>
                  <a:pt x="194" y="626"/>
                </a:moveTo>
                <a:lnTo>
                  <a:pt x="194" y="626"/>
                </a:lnTo>
                <a:lnTo>
                  <a:pt x="197" y="626"/>
                </a:lnTo>
                <a:lnTo>
                  <a:pt x="199" y="626"/>
                </a:lnTo>
                <a:lnTo>
                  <a:pt x="199" y="626"/>
                </a:lnTo>
                <a:lnTo>
                  <a:pt x="197" y="627"/>
                </a:lnTo>
                <a:lnTo>
                  <a:pt x="194" y="627"/>
                </a:lnTo>
                <a:lnTo>
                  <a:pt x="194" y="626"/>
                </a:lnTo>
                <a:lnTo>
                  <a:pt x="194" y="626"/>
                </a:lnTo>
                <a:close/>
                <a:moveTo>
                  <a:pt x="215" y="624"/>
                </a:moveTo>
                <a:lnTo>
                  <a:pt x="215" y="624"/>
                </a:lnTo>
                <a:lnTo>
                  <a:pt x="217" y="624"/>
                </a:lnTo>
                <a:lnTo>
                  <a:pt x="219" y="624"/>
                </a:lnTo>
                <a:lnTo>
                  <a:pt x="219" y="626"/>
                </a:lnTo>
                <a:lnTo>
                  <a:pt x="219" y="626"/>
                </a:lnTo>
                <a:lnTo>
                  <a:pt x="216" y="626"/>
                </a:lnTo>
                <a:lnTo>
                  <a:pt x="215" y="626"/>
                </a:lnTo>
                <a:lnTo>
                  <a:pt x="215" y="624"/>
                </a:lnTo>
                <a:lnTo>
                  <a:pt x="215" y="624"/>
                </a:lnTo>
                <a:close/>
                <a:moveTo>
                  <a:pt x="222" y="626"/>
                </a:moveTo>
                <a:lnTo>
                  <a:pt x="222" y="626"/>
                </a:lnTo>
                <a:lnTo>
                  <a:pt x="222" y="624"/>
                </a:lnTo>
                <a:lnTo>
                  <a:pt x="221" y="624"/>
                </a:lnTo>
                <a:lnTo>
                  <a:pt x="220" y="624"/>
                </a:lnTo>
                <a:lnTo>
                  <a:pt x="220" y="623"/>
                </a:lnTo>
                <a:lnTo>
                  <a:pt x="220" y="623"/>
                </a:lnTo>
                <a:lnTo>
                  <a:pt x="222" y="623"/>
                </a:lnTo>
                <a:lnTo>
                  <a:pt x="225" y="624"/>
                </a:lnTo>
                <a:lnTo>
                  <a:pt x="225" y="624"/>
                </a:lnTo>
                <a:lnTo>
                  <a:pt x="223" y="626"/>
                </a:lnTo>
                <a:lnTo>
                  <a:pt x="222" y="626"/>
                </a:lnTo>
                <a:lnTo>
                  <a:pt x="222" y="626"/>
                </a:lnTo>
                <a:close/>
                <a:moveTo>
                  <a:pt x="463" y="639"/>
                </a:moveTo>
                <a:lnTo>
                  <a:pt x="463" y="639"/>
                </a:lnTo>
                <a:lnTo>
                  <a:pt x="461" y="641"/>
                </a:lnTo>
                <a:lnTo>
                  <a:pt x="460" y="642"/>
                </a:lnTo>
                <a:lnTo>
                  <a:pt x="457" y="642"/>
                </a:lnTo>
                <a:lnTo>
                  <a:pt x="457" y="642"/>
                </a:lnTo>
                <a:lnTo>
                  <a:pt x="442" y="643"/>
                </a:lnTo>
                <a:lnTo>
                  <a:pt x="442" y="643"/>
                </a:lnTo>
                <a:lnTo>
                  <a:pt x="439" y="644"/>
                </a:lnTo>
                <a:lnTo>
                  <a:pt x="437" y="644"/>
                </a:lnTo>
                <a:lnTo>
                  <a:pt x="436" y="643"/>
                </a:lnTo>
                <a:lnTo>
                  <a:pt x="436" y="643"/>
                </a:lnTo>
                <a:lnTo>
                  <a:pt x="440" y="643"/>
                </a:lnTo>
                <a:lnTo>
                  <a:pt x="442" y="642"/>
                </a:lnTo>
                <a:lnTo>
                  <a:pt x="449" y="641"/>
                </a:lnTo>
                <a:lnTo>
                  <a:pt x="449" y="641"/>
                </a:lnTo>
                <a:lnTo>
                  <a:pt x="463" y="639"/>
                </a:lnTo>
                <a:lnTo>
                  <a:pt x="463" y="639"/>
                </a:lnTo>
                <a:close/>
                <a:moveTo>
                  <a:pt x="413" y="647"/>
                </a:moveTo>
                <a:lnTo>
                  <a:pt x="413" y="647"/>
                </a:lnTo>
                <a:lnTo>
                  <a:pt x="410" y="647"/>
                </a:lnTo>
                <a:lnTo>
                  <a:pt x="407" y="647"/>
                </a:lnTo>
                <a:lnTo>
                  <a:pt x="407" y="647"/>
                </a:lnTo>
                <a:lnTo>
                  <a:pt x="408" y="646"/>
                </a:lnTo>
                <a:lnTo>
                  <a:pt x="410" y="646"/>
                </a:lnTo>
                <a:lnTo>
                  <a:pt x="413" y="647"/>
                </a:lnTo>
                <a:lnTo>
                  <a:pt x="413" y="647"/>
                </a:lnTo>
                <a:close/>
                <a:moveTo>
                  <a:pt x="379" y="649"/>
                </a:moveTo>
                <a:lnTo>
                  <a:pt x="379" y="649"/>
                </a:lnTo>
                <a:lnTo>
                  <a:pt x="378" y="651"/>
                </a:lnTo>
                <a:lnTo>
                  <a:pt x="376" y="651"/>
                </a:lnTo>
                <a:lnTo>
                  <a:pt x="376" y="651"/>
                </a:lnTo>
                <a:lnTo>
                  <a:pt x="376" y="649"/>
                </a:lnTo>
                <a:lnTo>
                  <a:pt x="377" y="649"/>
                </a:lnTo>
                <a:lnTo>
                  <a:pt x="379" y="649"/>
                </a:lnTo>
                <a:lnTo>
                  <a:pt x="379" y="649"/>
                </a:lnTo>
                <a:close/>
                <a:moveTo>
                  <a:pt x="406" y="647"/>
                </a:moveTo>
                <a:lnTo>
                  <a:pt x="406" y="647"/>
                </a:lnTo>
                <a:lnTo>
                  <a:pt x="405" y="648"/>
                </a:lnTo>
                <a:lnTo>
                  <a:pt x="402" y="648"/>
                </a:lnTo>
                <a:lnTo>
                  <a:pt x="399" y="648"/>
                </a:lnTo>
                <a:lnTo>
                  <a:pt x="399" y="648"/>
                </a:lnTo>
                <a:lnTo>
                  <a:pt x="400" y="647"/>
                </a:lnTo>
                <a:lnTo>
                  <a:pt x="402" y="647"/>
                </a:lnTo>
                <a:lnTo>
                  <a:pt x="406" y="647"/>
                </a:lnTo>
                <a:lnTo>
                  <a:pt x="406" y="647"/>
                </a:lnTo>
                <a:close/>
                <a:moveTo>
                  <a:pt x="506" y="634"/>
                </a:moveTo>
                <a:lnTo>
                  <a:pt x="506" y="634"/>
                </a:lnTo>
                <a:lnTo>
                  <a:pt x="503" y="636"/>
                </a:lnTo>
                <a:lnTo>
                  <a:pt x="500" y="636"/>
                </a:lnTo>
                <a:lnTo>
                  <a:pt x="500" y="636"/>
                </a:lnTo>
                <a:lnTo>
                  <a:pt x="501" y="634"/>
                </a:lnTo>
                <a:lnTo>
                  <a:pt x="503" y="634"/>
                </a:lnTo>
                <a:lnTo>
                  <a:pt x="506" y="634"/>
                </a:lnTo>
                <a:lnTo>
                  <a:pt x="506" y="634"/>
                </a:lnTo>
                <a:close/>
                <a:moveTo>
                  <a:pt x="551" y="628"/>
                </a:moveTo>
                <a:lnTo>
                  <a:pt x="551" y="628"/>
                </a:lnTo>
                <a:lnTo>
                  <a:pt x="551" y="629"/>
                </a:lnTo>
                <a:lnTo>
                  <a:pt x="550" y="629"/>
                </a:lnTo>
                <a:lnTo>
                  <a:pt x="548" y="629"/>
                </a:lnTo>
                <a:lnTo>
                  <a:pt x="548" y="629"/>
                </a:lnTo>
                <a:lnTo>
                  <a:pt x="532" y="632"/>
                </a:lnTo>
                <a:lnTo>
                  <a:pt x="532" y="632"/>
                </a:lnTo>
                <a:lnTo>
                  <a:pt x="533" y="629"/>
                </a:lnTo>
                <a:lnTo>
                  <a:pt x="534" y="629"/>
                </a:lnTo>
                <a:lnTo>
                  <a:pt x="536" y="631"/>
                </a:lnTo>
                <a:lnTo>
                  <a:pt x="536" y="631"/>
                </a:lnTo>
                <a:lnTo>
                  <a:pt x="551" y="628"/>
                </a:lnTo>
                <a:lnTo>
                  <a:pt x="551" y="628"/>
                </a:lnTo>
                <a:close/>
                <a:moveTo>
                  <a:pt x="470" y="639"/>
                </a:moveTo>
                <a:lnTo>
                  <a:pt x="470" y="639"/>
                </a:lnTo>
                <a:lnTo>
                  <a:pt x="469" y="641"/>
                </a:lnTo>
                <a:lnTo>
                  <a:pt x="466" y="641"/>
                </a:lnTo>
                <a:lnTo>
                  <a:pt x="464" y="641"/>
                </a:lnTo>
                <a:lnTo>
                  <a:pt x="464" y="639"/>
                </a:lnTo>
                <a:lnTo>
                  <a:pt x="464" y="639"/>
                </a:lnTo>
                <a:lnTo>
                  <a:pt x="466" y="639"/>
                </a:lnTo>
                <a:lnTo>
                  <a:pt x="470" y="639"/>
                </a:lnTo>
                <a:lnTo>
                  <a:pt x="470" y="639"/>
                </a:lnTo>
                <a:close/>
                <a:moveTo>
                  <a:pt x="499" y="636"/>
                </a:moveTo>
                <a:lnTo>
                  <a:pt x="499" y="636"/>
                </a:lnTo>
                <a:lnTo>
                  <a:pt x="499" y="636"/>
                </a:lnTo>
                <a:lnTo>
                  <a:pt x="498" y="637"/>
                </a:lnTo>
                <a:lnTo>
                  <a:pt x="495" y="636"/>
                </a:lnTo>
                <a:lnTo>
                  <a:pt x="495" y="636"/>
                </a:lnTo>
                <a:lnTo>
                  <a:pt x="495" y="636"/>
                </a:lnTo>
                <a:lnTo>
                  <a:pt x="497" y="636"/>
                </a:lnTo>
                <a:lnTo>
                  <a:pt x="499" y="636"/>
                </a:lnTo>
                <a:lnTo>
                  <a:pt x="499" y="636"/>
                </a:lnTo>
                <a:close/>
                <a:moveTo>
                  <a:pt x="134" y="631"/>
                </a:moveTo>
                <a:lnTo>
                  <a:pt x="134" y="631"/>
                </a:lnTo>
                <a:lnTo>
                  <a:pt x="135" y="631"/>
                </a:lnTo>
                <a:lnTo>
                  <a:pt x="137" y="629"/>
                </a:lnTo>
                <a:lnTo>
                  <a:pt x="141" y="629"/>
                </a:lnTo>
                <a:lnTo>
                  <a:pt x="141" y="629"/>
                </a:lnTo>
                <a:lnTo>
                  <a:pt x="140" y="629"/>
                </a:lnTo>
                <a:lnTo>
                  <a:pt x="138" y="631"/>
                </a:lnTo>
                <a:lnTo>
                  <a:pt x="134" y="631"/>
                </a:lnTo>
                <a:lnTo>
                  <a:pt x="134" y="631"/>
                </a:lnTo>
                <a:close/>
                <a:moveTo>
                  <a:pt x="77" y="418"/>
                </a:moveTo>
                <a:lnTo>
                  <a:pt x="77" y="418"/>
                </a:lnTo>
                <a:lnTo>
                  <a:pt x="79" y="419"/>
                </a:lnTo>
                <a:lnTo>
                  <a:pt x="80" y="422"/>
                </a:lnTo>
                <a:lnTo>
                  <a:pt x="80" y="422"/>
                </a:lnTo>
                <a:lnTo>
                  <a:pt x="81" y="420"/>
                </a:lnTo>
                <a:lnTo>
                  <a:pt x="81" y="420"/>
                </a:lnTo>
                <a:lnTo>
                  <a:pt x="81" y="420"/>
                </a:lnTo>
                <a:lnTo>
                  <a:pt x="81" y="422"/>
                </a:lnTo>
                <a:lnTo>
                  <a:pt x="80" y="422"/>
                </a:lnTo>
                <a:lnTo>
                  <a:pt x="80" y="423"/>
                </a:lnTo>
                <a:lnTo>
                  <a:pt x="80" y="423"/>
                </a:lnTo>
                <a:lnTo>
                  <a:pt x="79" y="420"/>
                </a:lnTo>
                <a:lnTo>
                  <a:pt x="77" y="419"/>
                </a:lnTo>
                <a:lnTo>
                  <a:pt x="77" y="418"/>
                </a:lnTo>
                <a:lnTo>
                  <a:pt x="77" y="418"/>
                </a:lnTo>
                <a:close/>
                <a:moveTo>
                  <a:pt x="79" y="403"/>
                </a:moveTo>
                <a:lnTo>
                  <a:pt x="79" y="403"/>
                </a:lnTo>
                <a:lnTo>
                  <a:pt x="81" y="404"/>
                </a:lnTo>
                <a:lnTo>
                  <a:pt x="81" y="405"/>
                </a:lnTo>
                <a:lnTo>
                  <a:pt x="80" y="408"/>
                </a:lnTo>
                <a:lnTo>
                  <a:pt x="80" y="408"/>
                </a:lnTo>
                <a:lnTo>
                  <a:pt x="79" y="408"/>
                </a:lnTo>
                <a:lnTo>
                  <a:pt x="79" y="407"/>
                </a:lnTo>
                <a:lnTo>
                  <a:pt x="79" y="403"/>
                </a:lnTo>
                <a:lnTo>
                  <a:pt x="79" y="403"/>
                </a:lnTo>
                <a:close/>
                <a:moveTo>
                  <a:pt x="86" y="423"/>
                </a:moveTo>
                <a:lnTo>
                  <a:pt x="86" y="423"/>
                </a:lnTo>
                <a:lnTo>
                  <a:pt x="86" y="425"/>
                </a:lnTo>
                <a:lnTo>
                  <a:pt x="85" y="427"/>
                </a:lnTo>
                <a:lnTo>
                  <a:pt x="83" y="427"/>
                </a:lnTo>
                <a:lnTo>
                  <a:pt x="83" y="427"/>
                </a:lnTo>
                <a:lnTo>
                  <a:pt x="85" y="427"/>
                </a:lnTo>
                <a:lnTo>
                  <a:pt x="85" y="425"/>
                </a:lnTo>
                <a:lnTo>
                  <a:pt x="85" y="424"/>
                </a:lnTo>
                <a:lnTo>
                  <a:pt x="86" y="423"/>
                </a:lnTo>
                <a:lnTo>
                  <a:pt x="86" y="423"/>
                </a:lnTo>
                <a:close/>
                <a:moveTo>
                  <a:pt x="85" y="409"/>
                </a:moveTo>
                <a:lnTo>
                  <a:pt x="85" y="409"/>
                </a:lnTo>
                <a:lnTo>
                  <a:pt x="85" y="410"/>
                </a:lnTo>
                <a:lnTo>
                  <a:pt x="85" y="412"/>
                </a:lnTo>
                <a:lnTo>
                  <a:pt x="83" y="414"/>
                </a:lnTo>
                <a:lnTo>
                  <a:pt x="83" y="414"/>
                </a:lnTo>
                <a:lnTo>
                  <a:pt x="83" y="415"/>
                </a:lnTo>
                <a:lnTo>
                  <a:pt x="83" y="417"/>
                </a:lnTo>
                <a:lnTo>
                  <a:pt x="83" y="417"/>
                </a:lnTo>
                <a:lnTo>
                  <a:pt x="82" y="415"/>
                </a:lnTo>
                <a:lnTo>
                  <a:pt x="83" y="413"/>
                </a:lnTo>
                <a:lnTo>
                  <a:pt x="85" y="409"/>
                </a:lnTo>
                <a:lnTo>
                  <a:pt x="85" y="409"/>
                </a:lnTo>
                <a:close/>
                <a:moveTo>
                  <a:pt x="81" y="423"/>
                </a:moveTo>
                <a:lnTo>
                  <a:pt x="81" y="423"/>
                </a:lnTo>
                <a:lnTo>
                  <a:pt x="82" y="424"/>
                </a:lnTo>
                <a:lnTo>
                  <a:pt x="81" y="425"/>
                </a:lnTo>
                <a:lnTo>
                  <a:pt x="81" y="425"/>
                </a:lnTo>
                <a:lnTo>
                  <a:pt x="82" y="427"/>
                </a:lnTo>
                <a:lnTo>
                  <a:pt x="82" y="427"/>
                </a:lnTo>
                <a:lnTo>
                  <a:pt x="82" y="428"/>
                </a:lnTo>
                <a:lnTo>
                  <a:pt x="82" y="428"/>
                </a:lnTo>
                <a:lnTo>
                  <a:pt x="82" y="428"/>
                </a:lnTo>
                <a:lnTo>
                  <a:pt x="83" y="429"/>
                </a:lnTo>
                <a:lnTo>
                  <a:pt x="83" y="430"/>
                </a:lnTo>
                <a:lnTo>
                  <a:pt x="83" y="432"/>
                </a:lnTo>
                <a:lnTo>
                  <a:pt x="83" y="432"/>
                </a:lnTo>
                <a:lnTo>
                  <a:pt x="83" y="432"/>
                </a:lnTo>
                <a:lnTo>
                  <a:pt x="82" y="432"/>
                </a:lnTo>
                <a:lnTo>
                  <a:pt x="82" y="429"/>
                </a:lnTo>
                <a:lnTo>
                  <a:pt x="82" y="429"/>
                </a:lnTo>
                <a:lnTo>
                  <a:pt x="81" y="429"/>
                </a:lnTo>
                <a:lnTo>
                  <a:pt x="80" y="429"/>
                </a:lnTo>
                <a:lnTo>
                  <a:pt x="80" y="430"/>
                </a:lnTo>
                <a:lnTo>
                  <a:pt x="80" y="430"/>
                </a:lnTo>
                <a:lnTo>
                  <a:pt x="79" y="429"/>
                </a:lnTo>
                <a:lnTo>
                  <a:pt x="80" y="429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8"/>
                </a:lnTo>
                <a:lnTo>
                  <a:pt x="80" y="425"/>
                </a:lnTo>
                <a:lnTo>
                  <a:pt x="80" y="423"/>
                </a:lnTo>
                <a:lnTo>
                  <a:pt x="80" y="423"/>
                </a:lnTo>
                <a:lnTo>
                  <a:pt x="81" y="423"/>
                </a:lnTo>
                <a:lnTo>
                  <a:pt x="81" y="423"/>
                </a:lnTo>
                <a:close/>
                <a:moveTo>
                  <a:pt x="81" y="457"/>
                </a:moveTo>
                <a:lnTo>
                  <a:pt x="81" y="457"/>
                </a:lnTo>
                <a:lnTo>
                  <a:pt x="82" y="459"/>
                </a:lnTo>
                <a:lnTo>
                  <a:pt x="82" y="462"/>
                </a:lnTo>
                <a:lnTo>
                  <a:pt x="82" y="464"/>
                </a:lnTo>
                <a:lnTo>
                  <a:pt x="82" y="464"/>
                </a:lnTo>
                <a:lnTo>
                  <a:pt x="81" y="464"/>
                </a:lnTo>
                <a:lnTo>
                  <a:pt x="81" y="465"/>
                </a:lnTo>
                <a:lnTo>
                  <a:pt x="81" y="465"/>
                </a:lnTo>
                <a:lnTo>
                  <a:pt x="80" y="464"/>
                </a:lnTo>
                <a:lnTo>
                  <a:pt x="79" y="462"/>
                </a:lnTo>
                <a:lnTo>
                  <a:pt x="80" y="460"/>
                </a:lnTo>
                <a:lnTo>
                  <a:pt x="81" y="458"/>
                </a:lnTo>
                <a:lnTo>
                  <a:pt x="81" y="458"/>
                </a:lnTo>
                <a:lnTo>
                  <a:pt x="79" y="459"/>
                </a:lnTo>
                <a:lnTo>
                  <a:pt x="77" y="458"/>
                </a:lnTo>
                <a:lnTo>
                  <a:pt x="77" y="458"/>
                </a:lnTo>
                <a:lnTo>
                  <a:pt x="77" y="464"/>
                </a:lnTo>
                <a:lnTo>
                  <a:pt x="76" y="467"/>
                </a:lnTo>
                <a:lnTo>
                  <a:pt x="75" y="468"/>
                </a:lnTo>
                <a:lnTo>
                  <a:pt x="75" y="468"/>
                </a:lnTo>
                <a:lnTo>
                  <a:pt x="75" y="465"/>
                </a:lnTo>
                <a:lnTo>
                  <a:pt x="76" y="462"/>
                </a:lnTo>
                <a:lnTo>
                  <a:pt x="76" y="462"/>
                </a:lnTo>
                <a:lnTo>
                  <a:pt x="75" y="462"/>
                </a:lnTo>
                <a:lnTo>
                  <a:pt x="75" y="460"/>
                </a:lnTo>
                <a:lnTo>
                  <a:pt x="75" y="462"/>
                </a:lnTo>
                <a:lnTo>
                  <a:pt x="75" y="462"/>
                </a:lnTo>
                <a:lnTo>
                  <a:pt x="74" y="458"/>
                </a:lnTo>
                <a:lnTo>
                  <a:pt x="74" y="454"/>
                </a:lnTo>
                <a:lnTo>
                  <a:pt x="75" y="450"/>
                </a:lnTo>
                <a:lnTo>
                  <a:pt x="74" y="448"/>
                </a:lnTo>
                <a:lnTo>
                  <a:pt x="74" y="448"/>
                </a:lnTo>
                <a:lnTo>
                  <a:pt x="75" y="449"/>
                </a:lnTo>
                <a:lnTo>
                  <a:pt x="76" y="450"/>
                </a:lnTo>
                <a:lnTo>
                  <a:pt x="76" y="453"/>
                </a:lnTo>
                <a:lnTo>
                  <a:pt x="76" y="453"/>
                </a:lnTo>
                <a:lnTo>
                  <a:pt x="77" y="453"/>
                </a:lnTo>
                <a:lnTo>
                  <a:pt x="77" y="453"/>
                </a:lnTo>
                <a:lnTo>
                  <a:pt x="79" y="452"/>
                </a:lnTo>
                <a:lnTo>
                  <a:pt x="77" y="450"/>
                </a:lnTo>
                <a:lnTo>
                  <a:pt x="77" y="450"/>
                </a:lnTo>
                <a:lnTo>
                  <a:pt x="79" y="450"/>
                </a:lnTo>
                <a:lnTo>
                  <a:pt x="79" y="452"/>
                </a:lnTo>
                <a:lnTo>
                  <a:pt x="79" y="454"/>
                </a:lnTo>
                <a:lnTo>
                  <a:pt x="79" y="454"/>
                </a:lnTo>
                <a:lnTo>
                  <a:pt x="77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7"/>
                </a:lnTo>
                <a:lnTo>
                  <a:pt x="75" y="459"/>
                </a:lnTo>
                <a:lnTo>
                  <a:pt x="75" y="459"/>
                </a:lnTo>
                <a:lnTo>
                  <a:pt x="76" y="459"/>
                </a:lnTo>
                <a:lnTo>
                  <a:pt x="76" y="458"/>
                </a:lnTo>
                <a:lnTo>
                  <a:pt x="77" y="457"/>
                </a:lnTo>
                <a:lnTo>
                  <a:pt x="77" y="457"/>
                </a:lnTo>
                <a:lnTo>
                  <a:pt x="79" y="458"/>
                </a:lnTo>
                <a:lnTo>
                  <a:pt x="79" y="458"/>
                </a:lnTo>
                <a:lnTo>
                  <a:pt x="79" y="457"/>
                </a:lnTo>
                <a:lnTo>
                  <a:pt x="79" y="455"/>
                </a:lnTo>
                <a:lnTo>
                  <a:pt x="80" y="455"/>
                </a:lnTo>
                <a:lnTo>
                  <a:pt x="80" y="455"/>
                </a:lnTo>
                <a:lnTo>
                  <a:pt x="80" y="457"/>
                </a:lnTo>
                <a:lnTo>
                  <a:pt x="81" y="457"/>
                </a:lnTo>
                <a:lnTo>
                  <a:pt x="81" y="457"/>
                </a:lnTo>
                <a:close/>
                <a:moveTo>
                  <a:pt x="89" y="423"/>
                </a:moveTo>
                <a:lnTo>
                  <a:pt x="89" y="423"/>
                </a:lnTo>
                <a:lnTo>
                  <a:pt x="91" y="427"/>
                </a:lnTo>
                <a:lnTo>
                  <a:pt x="93" y="429"/>
                </a:lnTo>
                <a:lnTo>
                  <a:pt x="93" y="429"/>
                </a:lnTo>
                <a:lnTo>
                  <a:pt x="92" y="430"/>
                </a:lnTo>
                <a:lnTo>
                  <a:pt x="92" y="432"/>
                </a:lnTo>
                <a:lnTo>
                  <a:pt x="92" y="432"/>
                </a:lnTo>
                <a:lnTo>
                  <a:pt x="94" y="438"/>
                </a:lnTo>
                <a:lnTo>
                  <a:pt x="95" y="447"/>
                </a:lnTo>
                <a:lnTo>
                  <a:pt x="95" y="447"/>
                </a:lnTo>
                <a:lnTo>
                  <a:pt x="94" y="448"/>
                </a:lnTo>
                <a:lnTo>
                  <a:pt x="93" y="449"/>
                </a:lnTo>
                <a:lnTo>
                  <a:pt x="93" y="449"/>
                </a:lnTo>
                <a:lnTo>
                  <a:pt x="92" y="449"/>
                </a:lnTo>
                <a:lnTo>
                  <a:pt x="92" y="448"/>
                </a:lnTo>
                <a:lnTo>
                  <a:pt x="91" y="447"/>
                </a:lnTo>
                <a:lnTo>
                  <a:pt x="89" y="448"/>
                </a:lnTo>
                <a:lnTo>
                  <a:pt x="89" y="448"/>
                </a:lnTo>
                <a:lnTo>
                  <a:pt x="89" y="445"/>
                </a:lnTo>
                <a:lnTo>
                  <a:pt x="88" y="443"/>
                </a:lnTo>
                <a:lnTo>
                  <a:pt x="88" y="443"/>
                </a:lnTo>
                <a:lnTo>
                  <a:pt x="87" y="443"/>
                </a:lnTo>
                <a:lnTo>
                  <a:pt x="87" y="444"/>
                </a:lnTo>
                <a:lnTo>
                  <a:pt x="87" y="449"/>
                </a:lnTo>
                <a:lnTo>
                  <a:pt x="87" y="449"/>
                </a:lnTo>
                <a:lnTo>
                  <a:pt x="85" y="448"/>
                </a:lnTo>
                <a:lnTo>
                  <a:pt x="85" y="448"/>
                </a:lnTo>
                <a:lnTo>
                  <a:pt x="86" y="445"/>
                </a:lnTo>
                <a:lnTo>
                  <a:pt x="86" y="443"/>
                </a:lnTo>
                <a:lnTo>
                  <a:pt x="86" y="437"/>
                </a:lnTo>
                <a:lnTo>
                  <a:pt x="86" y="437"/>
                </a:lnTo>
                <a:lnTo>
                  <a:pt x="87" y="437"/>
                </a:lnTo>
                <a:lnTo>
                  <a:pt x="87" y="438"/>
                </a:lnTo>
                <a:lnTo>
                  <a:pt x="87" y="438"/>
                </a:lnTo>
                <a:lnTo>
                  <a:pt x="88" y="440"/>
                </a:lnTo>
                <a:lnTo>
                  <a:pt x="89" y="440"/>
                </a:lnTo>
                <a:lnTo>
                  <a:pt x="89" y="440"/>
                </a:lnTo>
                <a:lnTo>
                  <a:pt x="91" y="439"/>
                </a:lnTo>
                <a:lnTo>
                  <a:pt x="89" y="439"/>
                </a:lnTo>
                <a:lnTo>
                  <a:pt x="88" y="438"/>
                </a:lnTo>
                <a:lnTo>
                  <a:pt x="88" y="438"/>
                </a:lnTo>
                <a:lnTo>
                  <a:pt x="89" y="432"/>
                </a:lnTo>
                <a:lnTo>
                  <a:pt x="89" y="428"/>
                </a:lnTo>
                <a:lnTo>
                  <a:pt x="88" y="425"/>
                </a:lnTo>
                <a:lnTo>
                  <a:pt x="88" y="425"/>
                </a:lnTo>
                <a:lnTo>
                  <a:pt x="89" y="424"/>
                </a:lnTo>
                <a:lnTo>
                  <a:pt x="89" y="423"/>
                </a:lnTo>
                <a:lnTo>
                  <a:pt x="89" y="423"/>
                </a:lnTo>
                <a:close/>
                <a:moveTo>
                  <a:pt x="91" y="434"/>
                </a:moveTo>
                <a:lnTo>
                  <a:pt x="91" y="434"/>
                </a:lnTo>
                <a:lnTo>
                  <a:pt x="89" y="435"/>
                </a:lnTo>
                <a:lnTo>
                  <a:pt x="89" y="437"/>
                </a:lnTo>
                <a:lnTo>
                  <a:pt x="89" y="437"/>
                </a:lnTo>
                <a:lnTo>
                  <a:pt x="91" y="435"/>
                </a:lnTo>
                <a:lnTo>
                  <a:pt x="91" y="435"/>
                </a:lnTo>
                <a:lnTo>
                  <a:pt x="92" y="432"/>
                </a:lnTo>
                <a:lnTo>
                  <a:pt x="92" y="432"/>
                </a:lnTo>
                <a:lnTo>
                  <a:pt x="91" y="430"/>
                </a:lnTo>
                <a:lnTo>
                  <a:pt x="91" y="430"/>
                </a:lnTo>
                <a:lnTo>
                  <a:pt x="91" y="434"/>
                </a:lnTo>
                <a:lnTo>
                  <a:pt x="91" y="434"/>
                </a:lnTo>
                <a:close/>
                <a:moveTo>
                  <a:pt x="82" y="450"/>
                </a:moveTo>
                <a:lnTo>
                  <a:pt x="82" y="450"/>
                </a:lnTo>
                <a:lnTo>
                  <a:pt x="82" y="450"/>
                </a:lnTo>
                <a:lnTo>
                  <a:pt x="81" y="449"/>
                </a:lnTo>
                <a:lnTo>
                  <a:pt x="81" y="449"/>
                </a:lnTo>
                <a:lnTo>
                  <a:pt x="81" y="450"/>
                </a:lnTo>
                <a:lnTo>
                  <a:pt x="81" y="452"/>
                </a:lnTo>
                <a:lnTo>
                  <a:pt x="81" y="453"/>
                </a:lnTo>
                <a:lnTo>
                  <a:pt x="81" y="453"/>
                </a:lnTo>
                <a:lnTo>
                  <a:pt x="81" y="453"/>
                </a:lnTo>
                <a:lnTo>
                  <a:pt x="81" y="452"/>
                </a:lnTo>
                <a:lnTo>
                  <a:pt x="81" y="452"/>
                </a:lnTo>
                <a:lnTo>
                  <a:pt x="83" y="453"/>
                </a:lnTo>
                <a:lnTo>
                  <a:pt x="83" y="450"/>
                </a:lnTo>
                <a:lnTo>
                  <a:pt x="83" y="450"/>
                </a:lnTo>
                <a:lnTo>
                  <a:pt x="85" y="453"/>
                </a:lnTo>
                <a:lnTo>
                  <a:pt x="83" y="454"/>
                </a:lnTo>
                <a:lnTo>
                  <a:pt x="83" y="454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3" y="458"/>
                </a:lnTo>
                <a:lnTo>
                  <a:pt x="83" y="458"/>
                </a:lnTo>
                <a:lnTo>
                  <a:pt x="82" y="457"/>
                </a:lnTo>
                <a:lnTo>
                  <a:pt x="82" y="455"/>
                </a:lnTo>
                <a:lnTo>
                  <a:pt x="82" y="455"/>
                </a:lnTo>
                <a:lnTo>
                  <a:pt x="80" y="453"/>
                </a:lnTo>
                <a:lnTo>
                  <a:pt x="79" y="448"/>
                </a:lnTo>
                <a:lnTo>
                  <a:pt x="79" y="448"/>
                </a:lnTo>
                <a:lnTo>
                  <a:pt x="81" y="448"/>
                </a:lnTo>
                <a:lnTo>
                  <a:pt x="81" y="448"/>
                </a:lnTo>
                <a:lnTo>
                  <a:pt x="79" y="447"/>
                </a:lnTo>
                <a:lnTo>
                  <a:pt x="79" y="445"/>
                </a:lnTo>
                <a:lnTo>
                  <a:pt x="79" y="444"/>
                </a:lnTo>
                <a:lnTo>
                  <a:pt x="79" y="444"/>
                </a:lnTo>
                <a:lnTo>
                  <a:pt x="80" y="444"/>
                </a:lnTo>
                <a:lnTo>
                  <a:pt x="81" y="443"/>
                </a:lnTo>
                <a:lnTo>
                  <a:pt x="81" y="443"/>
                </a:lnTo>
                <a:lnTo>
                  <a:pt x="82" y="443"/>
                </a:lnTo>
                <a:lnTo>
                  <a:pt x="83" y="445"/>
                </a:lnTo>
                <a:lnTo>
                  <a:pt x="83" y="449"/>
                </a:lnTo>
                <a:lnTo>
                  <a:pt x="83" y="449"/>
                </a:lnTo>
                <a:lnTo>
                  <a:pt x="82" y="448"/>
                </a:lnTo>
                <a:lnTo>
                  <a:pt x="81" y="449"/>
                </a:lnTo>
                <a:lnTo>
                  <a:pt x="81" y="449"/>
                </a:lnTo>
                <a:lnTo>
                  <a:pt x="82" y="449"/>
                </a:lnTo>
                <a:lnTo>
                  <a:pt x="82" y="450"/>
                </a:lnTo>
                <a:lnTo>
                  <a:pt x="82" y="450"/>
                </a:lnTo>
                <a:close/>
                <a:moveTo>
                  <a:pt x="75" y="402"/>
                </a:moveTo>
                <a:lnTo>
                  <a:pt x="75" y="402"/>
                </a:lnTo>
                <a:lnTo>
                  <a:pt x="75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8"/>
                </a:lnTo>
                <a:lnTo>
                  <a:pt x="76" y="408"/>
                </a:lnTo>
                <a:lnTo>
                  <a:pt x="76" y="412"/>
                </a:lnTo>
                <a:lnTo>
                  <a:pt x="75" y="413"/>
                </a:lnTo>
                <a:lnTo>
                  <a:pt x="74" y="413"/>
                </a:lnTo>
                <a:lnTo>
                  <a:pt x="74" y="413"/>
                </a:lnTo>
                <a:lnTo>
                  <a:pt x="75" y="412"/>
                </a:lnTo>
                <a:lnTo>
                  <a:pt x="75" y="410"/>
                </a:lnTo>
                <a:lnTo>
                  <a:pt x="72" y="410"/>
                </a:lnTo>
                <a:lnTo>
                  <a:pt x="72" y="410"/>
                </a:lnTo>
                <a:lnTo>
                  <a:pt x="72" y="412"/>
                </a:lnTo>
                <a:lnTo>
                  <a:pt x="72" y="413"/>
                </a:lnTo>
                <a:lnTo>
                  <a:pt x="72" y="417"/>
                </a:lnTo>
                <a:lnTo>
                  <a:pt x="72" y="417"/>
                </a:lnTo>
                <a:lnTo>
                  <a:pt x="71" y="417"/>
                </a:lnTo>
                <a:lnTo>
                  <a:pt x="71" y="415"/>
                </a:lnTo>
                <a:lnTo>
                  <a:pt x="71" y="414"/>
                </a:lnTo>
                <a:lnTo>
                  <a:pt x="71" y="414"/>
                </a:lnTo>
                <a:lnTo>
                  <a:pt x="70" y="410"/>
                </a:lnTo>
                <a:lnTo>
                  <a:pt x="70" y="410"/>
                </a:lnTo>
                <a:lnTo>
                  <a:pt x="70" y="405"/>
                </a:lnTo>
                <a:lnTo>
                  <a:pt x="70" y="402"/>
                </a:lnTo>
                <a:lnTo>
                  <a:pt x="70" y="402"/>
                </a:lnTo>
                <a:lnTo>
                  <a:pt x="70" y="402"/>
                </a:lnTo>
                <a:lnTo>
                  <a:pt x="71" y="402"/>
                </a:lnTo>
                <a:lnTo>
                  <a:pt x="71" y="403"/>
                </a:lnTo>
                <a:lnTo>
                  <a:pt x="72" y="403"/>
                </a:lnTo>
                <a:lnTo>
                  <a:pt x="72" y="403"/>
                </a:lnTo>
                <a:lnTo>
                  <a:pt x="71" y="404"/>
                </a:lnTo>
                <a:lnTo>
                  <a:pt x="71" y="405"/>
                </a:lnTo>
                <a:lnTo>
                  <a:pt x="71" y="410"/>
                </a:lnTo>
                <a:lnTo>
                  <a:pt x="71" y="410"/>
                </a:lnTo>
                <a:lnTo>
                  <a:pt x="74" y="409"/>
                </a:lnTo>
                <a:lnTo>
                  <a:pt x="74" y="407"/>
                </a:lnTo>
                <a:lnTo>
                  <a:pt x="74" y="407"/>
                </a:lnTo>
                <a:lnTo>
                  <a:pt x="72" y="407"/>
                </a:lnTo>
                <a:lnTo>
                  <a:pt x="72" y="408"/>
                </a:lnTo>
                <a:lnTo>
                  <a:pt x="72" y="408"/>
                </a:lnTo>
                <a:lnTo>
                  <a:pt x="72" y="407"/>
                </a:lnTo>
                <a:lnTo>
                  <a:pt x="72" y="405"/>
                </a:lnTo>
                <a:lnTo>
                  <a:pt x="75" y="402"/>
                </a:lnTo>
                <a:lnTo>
                  <a:pt x="75" y="402"/>
                </a:lnTo>
                <a:close/>
                <a:moveTo>
                  <a:pt x="82" y="465"/>
                </a:moveTo>
                <a:lnTo>
                  <a:pt x="82" y="465"/>
                </a:lnTo>
                <a:lnTo>
                  <a:pt x="83" y="467"/>
                </a:lnTo>
                <a:lnTo>
                  <a:pt x="82" y="468"/>
                </a:lnTo>
                <a:lnTo>
                  <a:pt x="81" y="471"/>
                </a:lnTo>
                <a:lnTo>
                  <a:pt x="81" y="472"/>
                </a:lnTo>
                <a:lnTo>
                  <a:pt x="81" y="472"/>
                </a:lnTo>
                <a:lnTo>
                  <a:pt x="82" y="471"/>
                </a:lnTo>
                <a:lnTo>
                  <a:pt x="82" y="471"/>
                </a:lnTo>
                <a:lnTo>
                  <a:pt x="83" y="473"/>
                </a:lnTo>
                <a:lnTo>
                  <a:pt x="83" y="473"/>
                </a:lnTo>
                <a:lnTo>
                  <a:pt x="82" y="473"/>
                </a:lnTo>
                <a:lnTo>
                  <a:pt x="82" y="474"/>
                </a:lnTo>
                <a:lnTo>
                  <a:pt x="82" y="476"/>
                </a:lnTo>
                <a:lnTo>
                  <a:pt x="81" y="477"/>
                </a:lnTo>
                <a:lnTo>
                  <a:pt x="81" y="477"/>
                </a:lnTo>
                <a:lnTo>
                  <a:pt x="80" y="476"/>
                </a:lnTo>
                <a:lnTo>
                  <a:pt x="79" y="476"/>
                </a:lnTo>
                <a:lnTo>
                  <a:pt x="79" y="477"/>
                </a:lnTo>
                <a:lnTo>
                  <a:pt x="79" y="477"/>
                </a:lnTo>
                <a:lnTo>
                  <a:pt x="77" y="476"/>
                </a:lnTo>
                <a:lnTo>
                  <a:pt x="77" y="474"/>
                </a:lnTo>
                <a:lnTo>
                  <a:pt x="79" y="472"/>
                </a:lnTo>
                <a:lnTo>
                  <a:pt x="79" y="472"/>
                </a:lnTo>
                <a:lnTo>
                  <a:pt x="80" y="474"/>
                </a:lnTo>
                <a:lnTo>
                  <a:pt x="80" y="474"/>
                </a:lnTo>
                <a:lnTo>
                  <a:pt x="81" y="474"/>
                </a:lnTo>
                <a:lnTo>
                  <a:pt x="81" y="474"/>
                </a:lnTo>
                <a:lnTo>
                  <a:pt x="81" y="474"/>
                </a:lnTo>
                <a:lnTo>
                  <a:pt x="80" y="474"/>
                </a:lnTo>
                <a:lnTo>
                  <a:pt x="80" y="469"/>
                </a:lnTo>
                <a:lnTo>
                  <a:pt x="80" y="469"/>
                </a:lnTo>
                <a:lnTo>
                  <a:pt x="79" y="469"/>
                </a:lnTo>
                <a:lnTo>
                  <a:pt x="79" y="469"/>
                </a:lnTo>
                <a:lnTo>
                  <a:pt x="77" y="468"/>
                </a:lnTo>
                <a:lnTo>
                  <a:pt x="77" y="468"/>
                </a:lnTo>
                <a:lnTo>
                  <a:pt x="80" y="468"/>
                </a:lnTo>
                <a:lnTo>
                  <a:pt x="81" y="468"/>
                </a:lnTo>
                <a:lnTo>
                  <a:pt x="82" y="468"/>
                </a:lnTo>
                <a:lnTo>
                  <a:pt x="82" y="465"/>
                </a:lnTo>
                <a:lnTo>
                  <a:pt x="82" y="46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81" y="382"/>
                </a:lnTo>
                <a:lnTo>
                  <a:pt x="81" y="380"/>
                </a:lnTo>
                <a:lnTo>
                  <a:pt x="81" y="380"/>
                </a:lnTo>
                <a:lnTo>
                  <a:pt x="82" y="380"/>
                </a:lnTo>
                <a:lnTo>
                  <a:pt x="82" y="382"/>
                </a:lnTo>
                <a:lnTo>
                  <a:pt x="81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50" y="24"/>
                </a:moveTo>
                <a:lnTo>
                  <a:pt x="50" y="24"/>
                </a:lnTo>
                <a:lnTo>
                  <a:pt x="50" y="23"/>
                </a:lnTo>
                <a:lnTo>
                  <a:pt x="50" y="20"/>
                </a:lnTo>
                <a:lnTo>
                  <a:pt x="50" y="16"/>
                </a:lnTo>
                <a:lnTo>
                  <a:pt x="50" y="16"/>
                </a:lnTo>
                <a:lnTo>
                  <a:pt x="50" y="18"/>
                </a:lnTo>
                <a:lnTo>
                  <a:pt x="50" y="19"/>
                </a:lnTo>
                <a:lnTo>
                  <a:pt x="50" y="24"/>
                </a:lnTo>
                <a:lnTo>
                  <a:pt x="50" y="24"/>
                </a:lnTo>
                <a:close/>
                <a:moveTo>
                  <a:pt x="80" y="383"/>
                </a:moveTo>
                <a:lnTo>
                  <a:pt x="80" y="383"/>
                </a:lnTo>
                <a:lnTo>
                  <a:pt x="81" y="385"/>
                </a:lnTo>
                <a:lnTo>
                  <a:pt x="82" y="387"/>
                </a:lnTo>
                <a:lnTo>
                  <a:pt x="82" y="387"/>
                </a:lnTo>
                <a:lnTo>
                  <a:pt x="82" y="389"/>
                </a:lnTo>
                <a:lnTo>
                  <a:pt x="81" y="390"/>
                </a:lnTo>
                <a:lnTo>
                  <a:pt x="81" y="390"/>
                </a:lnTo>
                <a:lnTo>
                  <a:pt x="81" y="390"/>
                </a:lnTo>
                <a:lnTo>
                  <a:pt x="81" y="388"/>
                </a:lnTo>
                <a:lnTo>
                  <a:pt x="81" y="385"/>
                </a:lnTo>
                <a:lnTo>
                  <a:pt x="81" y="385"/>
                </a:lnTo>
                <a:lnTo>
                  <a:pt x="80" y="385"/>
                </a:lnTo>
                <a:lnTo>
                  <a:pt x="80" y="387"/>
                </a:lnTo>
                <a:lnTo>
                  <a:pt x="80" y="387"/>
                </a:lnTo>
                <a:lnTo>
                  <a:pt x="79" y="385"/>
                </a:lnTo>
                <a:lnTo>
                  <a:pt x="80" y="383"/>
                </a:lnTo>
                <a:lnTo>
                  <a:pt x="80" y="383"/>
                </a:lnTo>
                <a:close/>
                <a:moveTo>
                  <a:pt x="79" y="15"/>
                </a:moveTo>
                <a:lnTo>
                  <a:pt x="79" y="15"/>
                </a:lnTo>
                <a:lnTo>
                  <a:pt x="80" y="15"/>
                </a:lnTo>
                <a:lnTo>
                  <a:pt x="80" y="18"/>
                </a:lnTo>
                <a:lnTo>
                  <a:pt x="80" y="18"/>
                </a:lnTo>
                <a:lnTo>
                  <a:pt x="81" y="16"/>
                </a:lnTo>
                <a:lnTo>
                  <a:pt x="82" y="18"/>
                </a:lnTo>
                <a:lnTo>
                  <a:pt x="82" y="18"/>
                </a:lnTo>
                <a:lnTo>
                  <a:pt x="83" y="20"/>
                </a:lnTo>
                <a:lnTo>
                  <a:pt x="83" y="24"/>
                </a:lnTo>
                <a:lnTo>
                  <a:pt x="83" y="24"/>
                </a:lnTo>
                <a:lnTo>
                  <a:pt x="85" y="36"/>
                </a:lnTo>
                <a:lnTo>
                  <a:pt x="85" y="36"/>
                </a:lnTo>
                <a:lnTo>
                  <a:pt x="85" y="38"/>
                </a:lnTo>
                <a:lnTo>
                  <a:pt x="85" y="38"/>
                </a:lnTo>
                <a:lnTo>
                  <a:pt x="85" y="48"/>
                </a:lnTo>
                <a:lnTo>
                  <a:pt x="86" y="56"/>
                </a:lnTo>
                <a:lnTo>
                  <a:pt x="86" y="56"/>
                </a:lnTo>
                <a:lnTo>
                  <a:pt x="86" y="60"/>
                </a:lnTo>
                <a:lnTo>
                  <a:pt x="86" y="60"/>
                </a:lnTo>
                <a:lnTo>
                  <a:pt x="87" y="63"/>
                </a:lnTo>
                <a:lnTo>
                  <a:pt x="87" y="63"/>
                </a:lnTo>
                <a:lnTo>
                  <a:pt x="86" y="65"/>
                </a:lnTo>
                <a:lnTo>
                  <a:pt x="86" y="65"/>
                </a:lnTo>
                <a:lnTo>
                  <a:pt x="87" y="73"/>
                </a:lnTo>
                <a:lnTo>
                  <a:pt x="86" y="79"/>
                </a:lnTo>
                <a:lnTo>
                  <a:pt x="86" y="79"/>
                </a:lnTo>
                <a:lnTo>
                  <a:pt x="85" y="79"/>
                </a:lnTo>
                <a:lnTo>
                  <a:pt x="83" y="80"/>
                </a:lnTo>
                <a:lnTo>
                  <a:pt x="83" y="80"/>
                </a:lnTo>
                <a:lnTo>
                  <a:pt x="85" y="80"/>
                </a:lnTo>
                <a:lnTo>
                  <a:pt x="85" y="80"/>
                </a:lnTo>
                <a:lnTo>
                  <a:pt x="86" y="80"/>
                </a:lnTo>
                <a:lnTo>
                  <a:pt x="86" y="80"/>
                </a:lnTo>
                <a:lnTo>
                  <a:pt x="87" y="85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7" y="90"/>
                </a:lnTo>
                <a:lnTo>
                  <a:pt x="87" y="90"/>
                </a:lnTo>
                <a:lnTo>
                  <a:pt x="88" y="93"/>
                </a:lnTo>
                <a:lnTo>
                  <a:pt x="88" y="94"/>
                </a:lnTo>
                <a:lnTo>
                  <a:pt x="87" y="95"/>
                </a:lnTo>
                <a:lnTo>
                  <a:pt x="87" y="95"/>
                </a:lnTo>
                <a:lnTo>
                  <a:pt x="89" y="95"/>
                </a:lnTo>
                <a:lnTo>
                  <a:pt x="89" y="95"/>
                </a:lnTo>
                <a:lnTo>
                  <a:pt x="89" y="96"/>
                </a:lnTo>
                <a:lnTo>
                  <a:pt x="89" y="98"/>
                </a:lnTo>
                <a:lnTo>
                  <a:pt x="89" y="98"/>
                </a:lnTo>
                <a:lnTo>
                  <a:pt x="91" y="96"/>
                </a:lnTo>
                <a:lnTo>
                  <a:pt x="93" y="95"/>
                </a:lnTo>
                <a:lnTo>
                  <a:pt x="93" y="95"/>
                </a:lnTo>
                <a:lnTo>
                  <a:pt x="91" y="95"/>
                </a:lnTo>
                <a:lnTo>
                  <a:pt x="89" y="94"/>
                </a:lnTo>
                <a:lnTo>
                  <a:pt x="89" y="94"/>
                </a:lnTo>
                <a:lnTo>
                  <a:pt x="89" y="93"/>
                </a:lnTo>
                <a:lnTo>
                  <a:pt x="89" y="90"/>
                </a:lnTo>
                <a:lnTo>
                  <a:pt x="92" y="90"/>
                </a:lnTo>
                <a:lnTo>
                  <a:pt x="92" y="90"/>
                </a:lnTo>
                <a:lnTo>
                  <a:pt x="92" y="89"/>
                </a:lnTo>
                <a:lnTo>
                  <a:pt x="91" y="89"/>
                </a:lnTo>
                <a:lnTo>
                  <a:pt x="89" y="88"/>
                </a:lnTo>
                <a:lnTo>
                  <a:pt x="88" y="86"/>
                </a:lnTo>
                <a:lnTo>
                  <a:pt x="88" y="86"/>
                </a:lnTo>
                <a:lnTo>
                  <a:pt x="91" y="88"/>
                </a:lnTo>
                <a:lnTo>
                  <a:pt x="91" y="88"/>
                </a:lnTo>
                <a:lnTo>
                  <a:pt x="91" y="86"/>
                </a:lnTo>
                <a:lnTo>
                  <a:pt x="91" y="85"/>
                </a:lnTo>
                <a:lnTo>
                  <a:pt x="89" y="84"/>
                </a:lnTo>
                <a:lnTo>
                  <a:pt x="91" y="83"/>
                </a:lnTo>
                <a:lnTo>
                  <a:pt x="91" y="83"/>
                </a:lnTo>
                <a:lnTo>
                  <a:pt x="88" y="80"/>
                </a:lnTo>
                <a:lnTo>
                  <a:pt x="88" y="76"/>
                </a:lnTo>
                <a:lnTo>
                  <a:pt x="88" y="76"/>
                </a:lnTo>
                <a:lnTo>
                  <a:pt x="89" y="80"/>
                </a:lnTo>
                <a:lnTo>
                  <a:pt x="89" y="80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91" y="78"/>
                </a:lnTo>
                <a:lnTo>
                  <a:pt x="89" y="76"/>
                </a:lnTo>
                <a:lnTo>
                  <a:pt x="89" y="76"/>
                </a:lnTo>
                <a:lnTo>
                  <a:pt x="88" y="75"/>
                </a:lnTo>
                <a:lnTo>
                  <a:pt x="88" y="74"/>
                </a:lnTo>
                <a:lnTo>
                  <a:pt x="89" y="73"/>
                </a:lnTo>
                <a:lnTo>
                  <a:pt x="89" y="73"/>
                </a:lnTo>
                <a:lnTo>
                  <a:pt x="89" y="73"/>
                </a:lnTo>
                <a:lnTo>
                  <a:pt x="89" y="74"/>
                </a:lnTo>
                <a:lnTo>
                  <a:pt x="89" y="75"/>
                </a:lnTo>
                <a:lnTo>
                  <a:pt x="89" y="75"/>
                </a:lnTo>
                <a:lnTo>
                  <a:pt x="91" y="75"/>
                </a:lnTo>
                <a:lnTo>
                  <a:pt x="92" y="76"/>
                </a:lnTo>
                <a:lnTo>
                  <a:pt x="92" y="76"/>
                </a:lnTo>
                <a:lnTo>
                  <a:pt x="93" y="75"/>
                </a:lnTo>
                <a:lnTo>
                  <a:pt x="93" y="73"/>
                </a:lnTo>
                <a:lnTo>
                  <a:pt x="93" y="70"/>
                </a:lnTo>
                <a:lnTo>
                  <a:pt x="93" y="70"/>
                </a:lnTo>
                <a:lnTo>
                  <a:pt x="92" y="70"/>
                </a:lnTo>
                <a:lnTo>
                  <a:pt x="92" y="71"/>
                </a:lnTo>
                <a:lnTo>
                  <a:pt x="92" y="73"/>
                </a:lnTo>
                <a:lnTo>
                  <a:pt x="92" y="73"/>
                </a:lnTo>
                <a:lnTo>
                  <a:pt x="92" y="73"/>
                </a:lnTo>
                <a:lnTo>
                  <a:pt x="91" y="73"/>
                </a:lnTo>
                <a:lnTo>
                  <a:pt x="89" y="73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89" y="70"/>
                </a:lnTo>
                <a:lnTo>
                  <a:pt x="92" y="70"/>
                </a:lnTo>
                <a:lnTo>
                  <a:pt x="92" y="70"/>
                </a:lnTo>
                <a:lnTo>
                  <a:pt x="93" y="69"/>
                </a:lnTo>
                <a:lnTo>
                  <a:pt x="94" y="66"/>
                </a:lnTo>
                <a:lnTo>
                  <a:pt x="94" y="66"/>
                </a:lnTo>
                <a:lnTo>
                  <a:pt x="97" y="68"/>
                </a:lnTo>
                <a:lnTo>
                  <a:pt x="97" y="68"/>
                </a:lnTo>
                <a:lnTo>
                  <a:pt x="95" y="69"/>
                </a:lnTo>
                <a:lnTo>
                  <a:pt x="95" y="69"/>
                </a:lnTo>
                <a:lnTo>
                  <a:pt x="97" y="69"/>
                </a:lnTo>
                <a:lnTo>
                  <a:pt x="97" y="69"/>
                </a:lnTo>
                <a:lnTo>
                  <a:pt x="98" y="69"/>
                </a:lnTo>
                <a:lnTo>
                  <a:pt x="99" y="69"/>
                </a:lnTo>
                <a:lnTo>
                  <a:pt x="99" y="69"/>
                </a:lnTo>
                <a:lnTo>
                  <a:pt x="99" y="69"/>
                </a:lnTo>
                <a:lnTo>
                  <a:pt x="99" y="70"/>
                </a:lnTo>
                <a:lnTo>
                  <a:pt x="99" y="73"/>
                </a:lnTo>
                <a:lnTo>
                  <a:pt x="99" y="73"/>
                </a:lnTo>
                <a:lnTo>
                  <a:pt x="99" y="75"/>
                </a:lnTo>
                <a:lnTo>
                  <a:pt x="99" y="75"/>
                </a:lnTo>
                <a:lnTo>
                  <a:pt x="98" y="84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98" y="94"/>
                </a:lnTo>
                <a:lnTo>
                  <a:pt x="98" y="100"/>
                </a:lnTo>
                <a:lnTo>
                  <a:pt x="98" y="100"/>
                </a:lnTo>
                <a:lnTo>
                  <a:pt x="97" y="105"/>
                </a:lnTo>
                <a:lnTo>
                  <a:pt x="97" y="105"/>
                </a:lnTo>
                <a:lnTo>
                  <a:pt x="95" y="120"/>
                </a:lnTo>
                <a:lnTo>
                  <a:pt x="93" y="135"/>
                </a:lnTo>
                <a:lnTo>
                  <a:pt x="93" y="135"/>
                </a:lnTo>
                <a:lnTo>
                  <a:pt x="92" y="138"/>
                </a:lnTo>
                <a:lnTo>
                  <a:pt x="92" y="138"/>
                </a:lnTo>
                <a:lnTo>
                  <a:pt x="92" y="141"/>
                </a:lnTo>
                <a:lnTo>
                  <a:pt x="92" y="145"/>
                </a:lnTo>
                <a:lnTo>
                  <a:pt x="92" y="145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2" y="150"/>
                </a:lnTo>
                <a:lnTo>
                  <a:pt x="92" y="151"/>
                </a:lnTo>
                <a:lnTo>
                  <a:pt x="91" y="153"/>
                </a:lnTo>
                <a:lnTo>
                  <a:pt x="91" y="153"/>
                </a:lnTo>
                <a:lnTo>
                  <a:pt x="91" y="155"/>
                </a:lnTo>
                <a:lnTo>
                  <a:pt x="91" y="158"/>
                </a:lnTo>
                <a:lnTo>
                  <a:pt x="91" y="160"/>
                </a:lnTo>
                <a:lnTo>
                  <a:pt x="91" y="163"/>
                </a:lnTo>
                <a:lnTo>
                  <a:pt x="91" y="163"/>
                </a:lnTo>
                <a:lnTo>
                  <a:pt x="91" y="163"/>
                </a:lnTo>
                <a:lnTo>
                  <a:pt x="89" y="163"/>
                </a:lnTo>
                <a:lnTo>
                  <a:pt x="89" y="161"/>
                </a:lnTo>
                <a:lnTo>
                  <a:pt x="89" y="161"/>
                </a:lnTo>
                <a:lnTo>
                  <a:pt x="89" y="161"/>
                </a:lnTo>
                <a:lnTo>
                  <a:pt x="88" y="163"/>
                </a:lnTo>
                <a:lnTo>
                  <a:pt x="88" y="164"/>
                </a:lnTo>
                <a:lnTo>
                  <a:pt x="89" y="165"/>
                </a:lnTo>
                <a:lnTo>
                  <a:pt x="91" y="165"/>
                </a:lnTo>
                <a:lnTo>
                  <a:pt x="91" y="165"/>
                </a:lnTo>
                <a:lnTo>
                  <a:pt x="89" y="169"/>
                </a:lnTo>
                <a:lnTo>
                  <a:pt x="89" y="170"/>
                </a:lnTo>
                <a:lnTo>
                  <a:pt x="88" y="171"/>
                </a:lnTo>
                <a:lnTo>
                  <a:pt x="88" y="171"/>
                </a:lnTo>
                <a:lnTo>
                  <a:pt x="88" y="174"/>
                </a:lnTo>
                <a:lnTo>
                  <a:pt x="88" y="176"/>
                </a:lnTo>
                <a:lnTo>
                  <a:pt x="88" y="179"/>
                </a:lnTo>
                <a:lnTo>
                  <a:pt x="88" y="181"/>
                </a:lnTo>
                <a:lnTo>
                  <a:pt x="88" y="181"/>
                </a:lnTo>
                <a:lnTo>
                  <a:pt x="88" y="183"/>
                </a:lnTo>
                <a:lnTo>
                  <a:pt x="87" y="183"/>
                </a:lnTo>
                <a:lnTo>
                  <a:pt x="87" y="183"/>
                </a:lnTo>
                <a:lnTo>
                  <a:pt x="88" y="185"/>
                </a:lnTo>
                <a:lnTo>
                  <a:pt x="88" y="185"/>
                </a:lnTo>
                <a:lnTo>
                  <a:pt x="87" y="190"/>
                </a:lnTo>
                <a:lnTo>
                  <a:pt x="86" y="195"/>
                </a:lnTo>
                <a:lnTo>
                  <a:pt x="86" y="195"/>
                </a:lnTo>
                <a:lnTo>
                  <a:pt x="86" y="198"/>
                </a:lnTo>
                <a:lnTo>
                  <a:pt x="87" y="199"/>
                </a:lnTo>
                <a:lnTo>
                  <a:pt x="87" y="199"/>
                </a:lnTo>
                <a:lnTo>
                  <a:pt x="87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204"/>
                </a:lnTo>
                <a:lnTo>
                  <a:pt x="86" y="208"/>
                </a:lnTo>
                <a:lnTo>
                  <a:pt x="86" y="208"/>
                </a:lnTo>
                <a:lnTo>
                  <a:pt x="86" y="208"/>
                </a:lnTo>
                <a:lnTo>
                  <a:pt x="87" y="208"/>
                </a:lnTo>
                <a:lnTo>
                  <a:pt x="87" y="208"/>
                </a:lnTo>
                <a:lnTo>
                  <a:pt x="86" y="211"/>
                </a:lnTo>
                <a:lnTo>
                  <a:pt x="86" y="211"/>
                </a:lnTo>
                <a:lnTo>
                  <a:pt x="86" y="213"/>
                </a:lnTo>
                <a:lnTo>
                  <a:pt x="86" y="213"/>
                </a:lnTo>
                <a:lnTo>
                  <a:pt x="86" y="214"/>
                </a:lnTo>
                <a:lnTo>
                  <a:pt x="86" y="215"/>
                </a:lnTo>
                <a:lnTo>
                  <a:pt x="86" y="215"/>
                </a:lnTo>
                <a:lnTo>
                  <a:pt x="85" y="221"/>
                </a:lnTo>
                <a:lnTo>
                  <a:pt x="85" y="221"/>
                </a:lnTo>
                <a:lnTo>
                  <a:pt x="86" y="226"/>
                </a:lnTo>
                <a:lnTo>
                  <a:pt x="86" y="226"/>
                </a:lnTo>
                <a:lnTo>
                  <a:pt x="87" y="230"/>
                </a:lnTo>
                <a:lnTo>
                  <a:pt x="87" y="230"/>
                </a:lnTo>
                <a:lnTo>
                  <a:pt x="87" y="243"/>
                </a:lnTo>
                <a:lnTo>
                  <a:pt x="87" y="243"/>
                </a:lnTo>
                <a:lnTo>
                  <a:pt x="87" y="248"/>
                </a:lnTo>
                <a:lnTo>
                  <a:pt x="87" y="250"/>
                </a:lnTo>
                <a:lnTo>
                  <a:pt x="86" y="253"/>
                </a:lnTo>
                <a:lnTo>
                  <a:pt x="86" y="253"/>
                </a:lnTo>
                <a:lnTo>
                  <a:pt x="87" y="255"/>
                </a:lnTo>
                <a:lnTo>
                  <a:pt x="87" y="255"/>
                </a:lnTo>
                <a:lnTo>
                  <a:pt x="87" y="257"/>
                </a:lnTo>
                <a:lnTo>
                  <a:pt x="87" y="257"/>
                </a:lnTo>
                <a:lnTo>
                  <a:pt x="88" y="262"/>
                </a:lnTo>
                <a:lnTo>
                  <a:pt x="88" y="262"/>
                </a:lnTo>
                <a:lnTo>
                  <a:pt x="87" y="267"/>
                </a:lnTo>
                <a:lnTo>
                  <a:pt x="87" y="272"/>
                </a:lnTo>
                <a:lnTo>
                  <a:pt x="87" y="272"/>
                </a:lnTo>
                <a:lnTo>
                  <a:pt x="88" y="274"/>
                </a:lnTo>
                <a:lnTo>
                  <a:pt x="88" y="274"/>
                </a:lnTo>
                <a:lnTo>
                  <a:pt x="87" y="277"/>
                </a:lnTo>
                <a:lnTo>
                  <a:pt x="87" y="277"/>
                </a:lnTo>
                <a:lnTo>
                  <a:pt x="88" y="279"/>
                </a:lnTo>
                <a:lnTo>
                  <a:pt x="88" y="279"/>
                </a:lnTo>
                <a:lnTo>
                  <a:pt x="87" y="282"/>
                </a:lnTo>
                <a:lnTo>
                  <a:pt x="87" y="282"/>
                </a:lnTo>
                <a:lnTo>
                  <a:pt x="88" y="284"/>
                </a:lnTo>
                <a:lnTo>
                  <a:pt x="88" y="284"/>
                </a:lnTo>
                <a:lnTo>
                  <a:pt x="88" y="290"/>
                </a:lnTo>
                <a:lnTo>
                  <a:pt x="88" y="298"/>
                </a:lnTo>
                <a:lnTo>
                  <a:pt x="88" y="298"/>
                </a:lnTo>
                <a:lnTo>
                  <a:pt x="87" y="299"/>
                </a:lnTo>
                <a:lnTo>
                  <a:pt x="87" y="299"/>
                </a:lnTo>
                <a:lnTo>
                  <a:pt x="88" y="303"/>
                </a:lnTo>
                <a:lnTo>
                  <a:pt x="88" y="305"/>
                </a:lnTo>
                <a:lnTo>
                  <a:pt x="88" y="308"/>
                </a:lnTo>
                <a:lnTo>
                  <a:pt x="88" y="308"/>
                </a:lnTo>
                <a:lnTo>
                  <a:pt x="88" y="309"/>
                </a:lnTo>
                <a:lnTo>
                  <a:pt x="88" y="312"/>
                </a:lnTo>
                <a:lnTo>
                  <a:pt x="88" y="318"/>
                </a:lnTo>
                <a:lnTo>
                  <a:pt x="88" y="318"/>
                </a:lnTo>
                <a:lnTo>
                  <a:pt x="87" y="317"/>
                </a:lnTo>
                <a:lnTo>
                  <a:pt x="87" y="317"/>
                </a:lnTo>
                <a:lnTo>
                  <a:pt x="86" y="315"/>
                </a:lnTo>
                <a:lnTo>
                  <a:pt x="86" y="315"/>
                </a:lnTo>
                <a:lnTo>
                  <a:pt x="87" y="318"/>
                </a:lnTo>
                <a:lnTo>
                  <a:pt x="88" y="318"/>
                </a:lnTo>
                <a:lnTo>
                  <a:pt x="88" y="318"/>
                </a:lnTo>
                <a:lnTo>
                  <a:pt x="87" y="320"/>
                </a:lnTo>
                <a:lnTo>
                  <a:pt x="87" y="324"/>
                </a:lnTo>
                <a:lnTo>
                  <a:pt x="87" y="324"/>
                </a:lnTo>
                <a:lnTo>
                  <a:pt x="87" y="325"/>
                </a:lnTo>
                <a:lnTo>
                  <a:pt x="88" y="325"/>
                </a:lnTo>
                <a:lnTo>
                  <a:pt x="89" y="327"/>
                </a:lnTo>
                <a:lnTo>
                  <a:pt x="89" y="327"/>
                </a:lnTo>
                <a:lnTo>
                  <a:pt x="89" y="335"/>
                </a:lnTo>
                <a:lnTo>
                  <a:pt x="88" y="343"/>
                </a:lnTo>
                <a:lnTo>
                  <a:pt x="88" y="343"/>
                </a:lnTo>
                <a:lnTo>
                  <a:pt x="89" y="347"/>
                </a:lnTo>
                <a:lnTo>
                  <a:pt x="89" y="347"/>
                </a:lnTo>
                <a:lnTo>
                  <a:pt x="89" y="353"/>
                </a:lnTo>
                <a:lnTo>
                  <a:pt x="89" y="358"/>
                </a:lnTo>
                <a:lnTo>
                  <a:pt x="89" y="358"/>
                </a:lnTo>
                <a:lnTo>
                  <a:pt x="89" y="362"/>
                </a:lnTo>
                <a:lnTo>
                  <a:pt x="89" y="362"/>
                </a:lnTo>
                <a:lnTo>
                  <a:pt x="88" y="364"/>
                </a:lnTo>
                <a:lnTo>
                  <a:pt x="88" y="364"/>
                </a:lnTo>
                <a:lnTo>
                  <a:pt x="89" y="368"/>
                </a:lnTo>
                <a:lnTo>
                  <a:pt x="89" y="368"/>
                </a:lnTo>
                <a:lnTo>
                  <a:pt x="87" y="382"/>
                </a:lnTo>
                <a:lnTo>
                  <a:pt x="87" y="382"/>
                </a:lnTo>
                <a:lnTo>
                  <a:pt x="87" y="382"/>
                </a:lnTo>
                <a:lnTo>
                  <a:pt x="87" y="380"/>
                </a:lnTo>
                <a:lnTo>
                  <a:pt x="87" y="378"/>
                </a:lnTo>
                <a:lnTo>
                  <a:pt x="87" y="378"/>
                </a:lnTo>
                <a:lnTo>
                  <a:pt x="86" y="375"/>
                </a:lnTo>
                <a:lnTo>
                  <a:pt x="86" y="374"/>
                </a:lnTo>
                <a:lnTo>
                  <a:pt x="87" y="374"/>
                </a:lnTo>
                <a:lnTo>
                  <a:pt x="87" y="374"/>
                </a:lnTo>
                <a:lnTo>
                  <a:pt x="87" y="373"/>
                </a:lnTo>
                <a:lnTo>
                  <a:pt x="86" y="372"/>
                </a:lnTo>
                <a:lnTo>
                  <a:pt x="86" y="372"/>
                </a:lnTo>
                <a:lnTo>
                  <a:pt x="86" y="370"/>
                </a:lnTo>
                <a:lnTo>
                  <a:pt x="86" y="370"/>
                </a:lnTo>
                <a:lnTo>
                  <a:pt x="87" y="369"/>
                </a:lnTo>
                <a:lnTo>
                  <a:pt x="87" y="369"/>
                </a:lnTo>
                <a:lnTo>
                  <a:pt x="87" y="369"/>
                </a:lnTo>
                <a:lnTo>
                  <a:pt x="86" y="369"/>
                </a:lnTo>
                <a:lnTo>
                  <a:pt x="86" y="368"/>
                </a:lnTo>
                <a:lnTo>
                  <a:pt x="86" y="367"/>
                </a:lnTo>
                <a:lnTo>
                  <a:pt x="87" y="365"/>
                </a:lnTo>
                <a:lnTo>
                  <a:pt x="87" y="365"/>
                </a:lnTo>
                <a:lnTo>
                  <a:pt x="86" y="365"/>
                </a:lnTo>
                <a:lnTo>
                  <a:pt x="85" y="365"/>
                </a:lnTo>
                <a:lnTo>
                  <a:pt x="85" y="367"/>
                </a:lnTo>
                <a:lnTo>
                  <a:pt x="83" y="367"/>
                </a:lnTo>
                <a:lnTo>
                  <a:pt x="83" y="367"/>
                </a:lnTo>
                <a:lnTo>
                  <a:pt x="83" y="358"/>
                </a:lnTo>
                <a:lnTo>
                  <a:pt x="83" y="358"/>
                </a:lnTo>
                <a:lnTo>
                  <a:pt x="82" y="358"/>
                </a:lnTo>
                <a:lnTo>
                  <a:pt x="82" y="359"/>
                </a:lnTo>
                <a:lnTo>
                  <a:pt x="81" y="359"/>
                </a:lnTo>
                <a:lnTo>
                  <a:pt x="80" y="359"/>
                </a:lnTo>
                <a:lnTo>
                  <a:pt x="80" y="359"/>
                </a:lnTo>
                <a:lnTo>
                  <a:pt x="80" y="357"/>
                </a:lnTo>
                <a:lnTo>
                  <a:pt x="80" y="354"/>
                </a:lnTo>
                <a:lnTo>
                  <a:pt x="80" y="352"/>
                </a:lnTo>
                <a:lnTo>
                  <a:pt x="81" y="349"/>
                </a:lnTo>
                <a:lnTo>
                  <a:pt x="81" y="349"/>
                </a:lnTo>
                <a:lnTo>
                  <a:pt x="80" y="348"/>
                </a:lnTo>
                <a:lnTo>
                  <a:pt x="79" y="349"/>
                </a:lnTo>
                <a:lnTo>
                  <a:pt x="79" y="349"/>
                </a:lnTo>
                <a:lnTo>
                  <a:pt x="79" y="348"/>
                </a:lnTo>
                <a:lnTo>
                  <a:pt x="79" y="347"/>
                </a:lnTo>
                <a:lnTo>
                  <a:pt x="80" y="347"/>
                </a:lnTo>
                <a:lnTo>
                  <a:pt x="79" y="347"/>
                </a:lnTo>
                <a:lnTo>
                  <a:pt x="79" y="347"/>
                </a:lnTo>
                <a:lnTo>
                  <a:pt x="80" y="345"/>
                </a:lnTo>
                <a:lnTo>
                  <a:pt x="80" y="347"/>
                </a:lnTo>
                <a:lnTo>
                  <a:pt x="81" y="347"/>
                </a:lnTo>
                <a:lnTo>
                  <a:pt x="81" y="347"/>
                </a:lnTo>
                <a:lnTo>
                  <a:pt x="80" y="342"/>
                </a:lnTo>
                <a:lnTo>
                  <a:pt x="80" y="335"/>
                </a:lnTo>
                <a:lnTo>
                  <a:pt x="80" y="335"/>
                </a:lnTo>
                <a:lnTo>
                  <a:pt x="80" y="337"/>
                </a:lnTo>
                <a:lnTo>
                  <a:pt x="80" y="337"/>
                </a:lnTo>
                <a:lnTo>
                  <a:pt x="80" y="337"/>
                </a:lnTo>
                <a:lnTo>
                  <a:pt x="80" y="332"/>
                </a:lnTo>
                <a:lnTo>
                  <a:pt x="80" y="329"/>
                </a:lnTo>
                <a:lnTo>
                  <a:pt x="80" y="325"/>
                </a:lnTo>
                <a:lnTo>
                  <a:pt x="80" y="325"/>
                </a:lnTo>
                <a:lnTo>
                  <a:pt x="80" y="325"/>
                </a:lnTo>
                <a:lnTo>
                  <a:pt x="79" y="324"/>
                </a:lnTo>
                <a:lnTo>
                  <a:pt x="79" y="324"/>
                </a:lnTo>
                <a:lnTo>
                  <a:pt x="79" y="323"/>
                </a:lnTo>
                <a:lnTo>
                  <a:pt x="79" y="323"/>
                </a:lnTo>
                <a:lnTo>
                  <a:pt x="79" y="320"/>
                </a:lnTo>
                <a:lnTo>
                  <a:pt x="80" y="319"/>
                </a:lnTo>
                <a:lnTo>
                  <a:pt x="80" y="319"/>
                </a:lnTo>
                <a:lnTo>
                  <a:pt x="79" y="318"/>
                </a:lnTo>
                <a:lnTo>
                  <a:pt x="79" y="318"/>
                </a:lnTo>
                <a:lnTo>
                  <a:pt x="79" y="318"/>
                </a:lnTo>
                <a:lnTo>
                  <a:pt x="79" y="315"/>
                </a:lnTo>
                <a:lnTo>
                  <a:pt x="79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4"/>
                </a:lnTo>
                <a:lnTo>
                  <a:pt x="77" y="315"/>
                </a:lnTo>
                <a:lnTo>
                  <a:pt x="77" y="319"/>
                </a:lnTo>
                <a:lnTo>
                  <a:pt x="77" y="319"/>
                </a:lnTo>
                <a:lnTo>
                  <a:pt x="75" y="319"/>
                </a:lnTo>
                <a:lnTo>
                  <a:pt x="75" y="320"/>
                </a:lnTo>
                <a:lnTo>
                  <a:pt x="75" y="320"/>
                </a:lnTo>
                <a:lnTo>
                  <a:pt x="75" y="322"/>
                </a:lnTo>
                <a:lnTo>
                  <a:pt x="75" y="322"/>
                </a:lnTo>
                <a:lnTo>
                  <a:pt x="76" y="320"/>
                </a:lnTo>
                <a:lnTo>
                  <a:pt x="77" y="320"/>
                </a:lnTo>
                <a:lnTo>
                  <a:pt x="77" y="320"/>
                </a:lnTo>
                <a:lnTo>
                  <a:pt x="76" y="330"/>
                </a:lnTo>
                <a:lnTo>
                  <a:pt x="76" y="339"/>
                </a:lnTo>
                <a:lnTo>
                  <a:pt x="76" y="355"/>
                </a:lnTo>
                <a:lnTo>
                  <a:pt x="76" y="355"/>
                </a:lnTo>
                <a:lnTo>
                  <a:pt x="75" y="357"/>
                </a:lnTo>
                <a:lnTo>
                  <a:pt x="74" y="355"/>
                </a:lnTo>
                <a:lnTo>
                  <a:pt x="74" y="355"/>
                </a:lnTo>
                <a:lnTo>
                  <a:pt x="74" y="362"/>
                </a:lnTo>
                <a:lnTo>
                  <a:pt x="74" y="367"/>
                </a:lnTo>
                <a:lnTo>
                  <a:pt x="74" y="367"/>
                </a:lnTo>
                <a:lnTo>
                  <a:pt x="75" y="367"/>
                </a:lnTo>
                <a:lnTo>
                  <a:pt x="75" y="368"/>
                </a:lnTo>
                <a:lnTo>
                  <a:pt x="75" y="368"/>
                </a:lnTo>
                <a:lnTo>
                  <a:pt x="74" y="369"/>
                </a:lnTo>
                <a:lnTo>
                  <a:pt x="74" y="370"/>
                </a:lnTo>
                <a:lnTo>
                  <a:pt x="72" y="370"/>
                </a:lnTo>
                <a:lnTo>
                  <a:pt x="72" y="370"/>
                </a:lnTo>
                <a:lnTo>
                  <a:pt x="72" y="372"/>
                </a:lnTo>
                <a:lnTo>
                  <a:pt x="75" y="372"/>
                </a:lnTo>
                <a:lnTo>
                  <a:pt x="75" y="372"/>
                </a:lnTo>
                <a:lnTo>
                  <a:pt x="74" y="372"/>
                </a:lnTo>
                <a:lnTo>
                  <a:pt x="74" y="373"/>
                </a:lnTo>
                <a:lnTo>
                  <a:pt x="74" y="373"/>
                </a:lnTo>
                <a:lnTo>
                  <a:pt x="72" y="373"/>
                </a:lnTo>
                <a:lnTo>
                  <a:pt x="71" y="372"/>
                </a:lnTo>
                <a:lnTo>
                  <a:pt x="70" y="369"/>
                </a:lnTo>
                <a:lnTo>
                  <a:pt x="70" y="369"/>
                </a:lnTo>
                <a:lnTo>
                  <a:pt x="70" y="368"/>
                </a:lnTo>
                <a:lnTo>
                  <a:pt x="70" y="364"/>
                </a:lnTo>
                <a:lnTo>
                  <a:pt x="70" y="364"/>
                </a:lnTo>
                <a:lnTo>
                  <a:pt x="71" y="364"/>
                </a:lnTo>
                <a:lnTo>
                  <a:pt x="71" y="365"/>
                </a:lnTo>
                <a:lnTo>
                  <a:pt x="71" y="365"/>
                </a:lnTo>
                <a:lnTo>
                  <a:pt x="72" y="367"/>
                </a:lnTo>
                <a:lnTo>
                  <a:pt x="72" y="367"/>
                </a:lnTo>
                <a:lnTo>
                  <a:pt x="72" y="365"/>
                </a:lnTo>
                <a:lnTo>
                  <a:pt x="72" y="363"/>
                </a:lnTo>
                <a:lnTo>
                  <a:pt x="71" y="363"/>
                </a:lnTo>
                <a:lnTo>
                  <a:pt x="70" y="363"/>
                </a:lnTo>
                <a:lnTo>
                  <a:pt x="70" y="363"/>
                </a:lnTo>
                <a:lnTo>
                  <a:pt x="70" y="360"/>
                </a:lnTo>
                <a:lnTo>
                  <a:pt x="70" y="359"/>
                </a:lnTo>
                <a:lnTo>
                  <a:pt x="70" y="358"/>
                </a:lnTo>
                <a:lnTo>
                  <a:pt x="70" y="358"/>
                </a:lnTo>
                <a:lnTo>
                  <a:pt x="71" y="359"/>
                </a:lnTo>
                <a:lnTo>
                  <a:pt x="71" y="360"/>
                </a:lnTo>
                <a:lnTo>
                  <a:pt x="71" y="360"/>
                </a:lnTo>
                <a:lnTo>
                  <a:pt x="72" y="359"/>
                </a:lnTo>
                <a:lnTo>
                  <a:pt x="72" y="358"/>
                </a:lnTo>
                <a:lnTo>
                  <a:pt x="71" y="357"/>
                </a:lnTo>
                <a:lnTo>
                  <a:pt x="70" y="357"/>
                </a:lnTo>
                <a:lnTo>
                  <a:pt x="70" y="357"/>
                </a:lnTo>
                <a:lnTo>
                  <a:pt x="71" y="352"/>
                </a:lnTo>
                <a:lnTo>
                  <a:pt x="71" y="347"/>
                </a:lnTo>
                <a:lnTo>
                  <a:pt x="71" y="347"/>
                </a:lnTo>
                <a:lnTo>
                  <a:pt x="72" y="342"/>
                </a:lnTo>
                <a:lnTo>
                  <a:pt x="72" y="342"/>
                </a:lnTo>
                <a:lnTo>
                  <a:pt x="72" y="342"/>
                </a:lnTo>
                <a:lnTo>
                  <a:pt x="71" y="340"/>
                </a:lnTo>
                <a:lnTo>
                  <a:pt x="71" y="340"/>
                </a:lnTo>
                <a:lnTo>
                  <a:pt x="71" y="332"/>
                </a:lnTo>
                <a:lnTo>
                  <a:pt x="71" y="328"/>
                </a:lnTo>
                <a:lnTo>
                  <a:pt x="72" y="323"/>
                </a:lnTo>
                <a:lnTo>
                  <a:pt x="72" y="323"/>
                </a:lnTo>
                <a:lnTo>
                  <a:pt x="74" y="324"/>
                </a:lnTo>
                <a:lnTo>
                  <a:pt x="74" y="324"/>
                </a:lnTo>
                <a:lnTo>
                  <a:pt x="74" y="327"/>
                </a:lnTo>
                <a:lnTo>
                  <a:pt x="74" y="327"/>
                </a:lnTo>
                <a:lnTo>
                  <a:pt x="74" y="325"/>
                </a:lnTo>
                <a:lnTo>
                  <a:pt x="74" y="323"/>
                </a:lnTo>
                <a:lnTo>
                  <a:pt x="71" y="322"/>
                </a:lnTo>
                <a:lnTo>
                  <a:pt x="71" y="322"/>
                </a:lnTo>
                <a:lnTo>
                  <a:pt x="72" y="310"/>
                </a:lnTo>
                <a:lnTo>
                  <a:pt x="72" y="300"/>
                </a:lnTo>
                <a:lnTo>
                  <a:pt x="72" y="300"/>
                </a:lnTo>
                <a:lnTo>
                  <a:pt x="74" y="299"/>
                </a:lnTo>
                <a:lnTo>
                  <a:pt x="75" y="300"/>
                </a:lnTo>
                <a:lnTo>
                  <a:pt x="75" y="300"/>
                </a:lnTo>
                <a:lnTo>
                  <a:pt x="74" y="299"/>
                </a:lnTo>
                <a:lnTo>
                  <a:pt x="74" y="298"/>
                </a:lnTo>
                <a:lnTo>
                  <a:pt x="74" y="298"/>
                </a:lnTo>
                <a:lnTo>
                  <a:pt x="74" y="290"/>
                </a:lnTo>
                <a:lnTo>
                  <a:pt x="74" y="283"/>
                </a:lnTo>
                <a:lnTo>
                  <a:pt x="74" y="283"/>
                </a:lnTo>
                <a:lnTo>
                  <a:pt x="74" y="277"/>
                </a:lnTo>
                <a:lnTo>
                  <a:pt x="74" y="277"/>
                </a:lnTo>
                <a:lnTo>
                  <a:pt x="75" y="272"/>
                </a:lnTo>
                <a:lnTo>
                  <a:pt x="75" y="272"/>
                </a:lnTo>
                <a:lnTo>
                  <a:pt x="74" y="268"/>
                </a:lnTo>
                <a:lnTo>
                  <a:pt x="74" y="268"/>
                </a:lnTo>
                <a:lnTo>
                  <a:pt x="75" y="265"/>
                </a:lnTo>
                <a:lnTo>
                  <a:pt x="75" y="265"/>
                </a:lnTo>
                <a:lnTo>
                  <a:pt x="74" y="259"/>
                </a:lnTo>
                <a:lnTo>
                  <a:pt x="74" y="259"/>
                </a:lnTo>
                <a:lnTo>
                  <a:pt x="74" y="258"/>
                </a:lnTo>
                <a:lnTo>
                  <a:pt x="72" y="258"/>
                </a:lnTo>
                <a:lnTo>
                  <a:pt x="72" y="258"/>
                </a:lnTo>
                <a:lnTo>
                  <a:pt x="74" y="255"/>
                </a:lnTo>
                <a:lnTo>
                  <a:pt x="74" y="253"/>
                </a:lnTo>
                <a:lnTo>
                  <a:pt x="74" y="253"/>
                </a:lnTo>
                <a:lnTo>
                  <a:pt x="74" y="252"/>
                </a:lnTo>
                <a:lnTo>
                  <a:pt x="74" y="250"/>
                </a:lnTo>
                <a:lnTo>
                  <a:pt x="72" y="249"/>
                </a:lnTo>
                <a:lnTo>
                  <a:pt x="72" y="249"/>
                </a:lnTo>
                <a:lnTo>
                  <a:pt x="74" y="248"/>
                </a:lnTo>
                <a:lnTo>
                  <a:pt x="74" y="245"/>
                </a:lnTo>
                <a:lnTo>
                  <a:pt x="74" y="245"/>
                </a:lnTo>
                <a:lnTo>
                  <a:pt x="74" y="247"/>
                </a:lnTo>
                <a:lnTo>
                  <a:pt x="74" y="247"/>
                </a:lnTo>
                <a:lnTo>
                  <a:pt x="74" y="247"/>
                </a:lnTo>
                <a:lnTo>
                  <a:pt x="72" y="247"/>
                </a:lnTo>
                <a:lnTo>
                  <a:pt x="72" y="245"/>
                </a:lnTo>
                <a:lnTo>
                  <a:pt x="72" y="244"/>
                </a:lnTo>
                <a:lnTo>
                  <a:pt x="72" y="244"/>
                </a:lnTo>
                <a:lnTo>
                  <a:pt x="72" y="233"/>
                </a:lnTo>
                <a:lnTo>
                  <a:pt x="74" y="220"/>
                </a:lnTo>
                <a:lnTo>
                  <a:pt x="74" y="220"/>
                </a:lnTo>
                <a:lnTo>
                  <a:pt x="74" y="208"/>
                </a:lnTo>
                <a:lnTo>
                  <a:pt x="74" y="208"/>
                </a:lnTo>
                <a:lnTo>
                  <a:pt x="75" y="205"/>
                </a:lnTo>
                <a:lnTo>
                  <a:pt x="75" y="205"/>
                </a:lnTo>
                <a:lnTo>
                  <a:pt x="74" y="201"/>
                </a:lnTo>
                <a:lnTo>
                  <a:pt x="74" y="200"/>
                </a:lnTo>
                <a:lnTo>
                  <a:pt x="75" y="199"/>
                </a:lnTo>
                <a:lnTo>
                  <a:pt x="75" y="199"/>
                </a:lnTo>
                <a:lnTo>
                  <a:pt x="74" y="198"/>
                </a:lnTo>
                <a:lnTo>
                  <a:pt x="74" y="195"/>
                </a:lnTo>
                <a:lnTo>
                  <a:pt x="74" y="191"/>
                </a:lnTo>
                <a:lnTo>
                  <a:pt x="74" y="191"/>
                </a:lnTo>
                <a:lnTo>
                  <a:pt x="75" y="194"/>
                </a:lnTo>
                <a:lnTo>
                  <a:pt x="75" y="194"/>
                </a:lnTo>
                <a:lnTo>
                  <a:pt x="75" y="193"/>
                </a:lnTo>
                <a:lnTo>
                  <a:pt x="75" y="193"/>
                </a:lnTo>
                <a:lnTo>
                  <a:pt x="75" y="191"/>
                </a:lnTo>
                <a:lnTo>
                  <a:pt x="74" y="191"/>
                </a:lnTo>
                <a:lnTo>
                  <a:pt x="74" y="191"/>
                </a:lnTo>
                <a:lnTo>
                  <a:pt x="75" y="189"/>
                </a:lnTo>
                <a:lnTo>
                  <a:pt x="75" y="186"/>
                </a:lnTo>
                <a:lnTo>
                  <a:pt x="75" y="186"/>
                </a:lnTo>
                <a:lnTo>
                  <a:pt x="75" y="186"/>
                </a:lnTo>
                <a:lnTo>
                  <a:pt x="75" y="188"/>
                </a:lnTo>
                <a:lnTo>
                  <a:pt x="75" y="188"/>
                </a:lnTo>
                <a:lnTo>
                  <a:pt x="74" y="185"/>
                </a:lnTo>
                <a:lnTo>
                  <a:pt x="74" y="183"/>
                </a:lnTo>
                <a:lnTo>
                  <a:pt x="74" y="176"/>
                </a:lnTo>
                <a:lnTo>
                  <a:pt x="74" y="176"/>
                </a:lnTo>
                <a:lnTo>
                  <a:pt x="76" y="173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5" y="170"/>
                </a:lnTo>
                <a:lnTo>
                  <a:pt x="75" y="170"/>
                </a:lnTo>
                <a:lnTo>
                  <a:pt x="75" y="170"/>
                </a:lnTo>
                <a:lnTo>
                  <a:pt x="75" y="168"/>
                </a:lnTo>
                <a:lnTo>
                  <a:pt x="74" y="166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5" y="155"/>
                </a:lnTo>
                <a:lnTo>
                  <a:pt x="75" y="155"/>
                </a:lnTo>
                <a:lnTo>
                  <a:pt x="75" y="156"/>
                </a:lnTo>
                <a:lnTo>
                  <a:pt x="75" y="156"/>
                </a:lnTo>
                <a:lnTo>
                  <a:pt x="75" y="156"/>
                </a:lnTo>
                <a:lnTo>
                  <a:pt x="76" y="156"/>
                </a:lnTo>
                <a:lnTo>
                  <a:pt x="76" y="155"/>
                </a:lnTo>
                <a:lnTo>
                  <a:pt x="75" y="154"/>
                </a:lnTo>
                <a:lnTo>
                  <a:pt x="74" y="154"/>
                </a:lnTo>
                <a:lnTo>
                  <a:pt x="74" y="154"/>
                </a:lnTo>
                <a:lnTo>
                  <a:pt x="74" y="153"/>
                </a:lnTo>
                <a:lnTo>
                  <a:pt x="75" y="153"/>
                </a:lnTo>
                <a:lnTo>
                  <a:pt x="75" y="153"/>
                </a:lnTo>
                <a:lnTo>
                  <a:pt x="74" y="149"/>
                </a:lnTo>
                <a:lnTo>
                  <a:pt x="74" y="145"/>
                </a:lnTo>
                <a:lnTo>
                  <a:pt x="74" y="139"/>
                </a:lnTo>
                <a:lnTo>
                  <a:pt x="74" y="139"/>
                </a:lnTo>
                <a:lnTo>
                  <a:pt x="75" y="139"/>
                </a:lnTo>
                <a:lnTo>
                  <a:pt x="75" y="138"/>
                </a:lnTo>
                <a:lnTo>
                  <a:pt x="76" y="136"/>
                </a:lnTo>
                <a:lnTo>
                  <a:pt x="75" y="135"/>
                </a:lnTo>
                <a:lnTo>
                  <a:pt x="75" y="135"/>
                </a:lnTo>
                <a:lnTo>
                  <a:pt x="74" y="135"/>
                </a:lnTo>
                <a:lnTo>
                  <a:pt x="75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8"/>
                </a:lnTo>
                <a:lnTo>
                  <a:pt x="74" y="120"/>
                </a:lnTo>
                <a:lnTo>
                  <a:pt x="74" y="120"/>
                </a:lnTo>
                <a:lnTo>
                  <a:pt x="76" y="120"/>
                </a:lnTo>
                <a:lnTo>
                  <a:pt x="74" y="118"/>
                </a:lnTo>
                <a:lnTo>
                  <a:pt x="74" y="118"/>
                </a:lnTo>
                <a:lnTo>
                  <a:pt x="74" y="110"/>
                </a:lnTo>
                <a:lnTo>
                  <a:pt x="74" y="110"/>
                </a:lnTo>
                <a:lnTo>
                  <a:pt x="75" y="104"/>
                </a:lnTo>
                <a:lnTo>
                  <a:pt x="75" y="96"/>
                </a:lnTo>
                <a:lnTo>
                  <a:pt x="75" y="96"/>
                </a:lnTo>
                <a:lnTo>
                  <a:pt x="75" y="93"/>
                </a:lnTo>
                <a:lnTo>
                  <a:pt x="75" y="93"/>
                </a:lnTo>
                <a:lnTo>
                  <a:pt x="75" y="83"/>
                </a:lnTo>
                <a:lnTo>
                  <a:pt x="75" y="73"/>
                </a:lnTo>
                <a:lnTo>
                  <a:pt x="75" y="73"/>
                </a:lnTo>
                <a:lnTo>
                  <a:pt x="74" y="66"/>
                </a:lnTo>
                <a:lnTo>
                  <a:pt x="74" y="66"/>
                </a:lnTo>
                <a:lnTo>
                  <a:pt x="74" y="55"/>
                </a:lnTo>
                <a:lnTo>
                  <a:pt x="74" y="55"/>
                </a:lnTo>
                <a:lnTo>
                  <a:pt x="74" y="41"/>
                </a:lnTo>
                <a:lnTo>
                  <a:pt x="74" y="41"/>
                </a:lnTo>
                <a:lnTo>
                  <a:pt x="74" y="39"/>
                </a:lnTo>
                <a:lnTo>
                  <a:pt x="74" y="39"/>
                </a:lnTo>
                <a:lnTo>
                  <a:pt x="74" y="36"/>
                </a:lnTo>
                <a:lnTo>
                  <a:pt x="74" y="36"/>
                </a:lnTo>
                <a:lnTo>
                  <a:pt x="74" y="34"/>
                </a:lnTo>
                <a:lnTo>
                  <a:pt x="74" y="33"/>
                </a:lnTo>
                <a:lnTo>
                  <a:pt x="72" y="31"/>
                </a:lnTo>
                <a:lnTo>
                  <a:pt x="72" y="31"/>
                </a:lnTo>
                <a:lnTo>
                  <a:pt x="72" y="16"/>
                </a:lnTo>
                <a:lnTo>
                  <a:pt x="72" y="16"/>
                </a:lnTo>
                <a:lnTo>
                  <a:pt x="75" y="16"/>
                </a:lnTo>
                <a:lnTo>
                  <a:pt x="75" y="21"/>
                </a:lnTo>
                <a:lnTo>
                  <a:pt x="75" y="21"/>
                </a:lnTo>
                <a:lnTo>
                  <a:pt x="75" y="23"/>
                </a:lnTo>
                <a:lnTo>
                  <a:pt x="76" y="23"/>
                </a:lnTo>
                <a:lnTo>
                  <a:pt x="79" y="23"/>
                </a:lnTo>
                <a:lnTo>
                  <a:pt x="79" y="23"/>
                </a:lnTo>
                <a:lnTo>
                  <a:pt x="77" y="21"/>
                </a:lnTo>
                <a:lnTo>
                  <a:pt x="77" y="20"/>
                </a:lnTo>
                <a:lnTo>
                  <a:pt x="77" y="20"/>
                </a:lnTo>
                <a:lnTo>
                  <a:pt x="77" y="20"/>
                </a:lnTo>
                <a:lnTo>
                  <a:pt x="79" y="19"/>
                </a:lnTo>
                <a:lnTo>
                  <a:pt x="79" y="19"/>
                </a:lnTo>
                <a:lnTo>
                  <a:pt x="79" y="18"/>
                </a:lnTo>
                <a:lnTo>
                  <a:pt x="77" y="18"/>
                </a:lnTo>
                <a:lnTo>
                  <a:pt x="77" y="18"/>
                </a:lnTo>
                <a:lnTo>
                  <a:pt x="79" y="16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close/>
                <a:moveTo>
                  <a:pt x="74" y="328"/>
                </a:moveTo>
                <a:lnTo>
                  <a:pt x="74" y="328"/>
                </a:lnTo>
                <a:lnTo>
                  <a:pt x="72" y="329"/>
                </a:lnTo>
                <a:lnTo>
                  <a:pt x="72" y="330"/>
                </a:lnTo>
                <a:lnTo>
                  <a:pt x="74" y="332"/>
                </a:lnTo>
                <a:lnTo>
                  <a:pt x="74" y="332"/>
                </a:lnTo>
                <a:lnTo>
                  <a:pt x="75" y="329"/>
                </a:lnTo>
                <a:lnTo>
                  <a:pt x="75" y="329"/>
                </a:lnTo>
                <a:lnTo>
                  <a:pt x="74" y="328"/>
                </a:lnTo>
                <a:lnTo>
                  <a:pt x="74" y="328"/>
                </a:lnTo>
                <a:close/>
                <a:moveTo>
                  <a:pt x="82" y="353"/>
                </a:moveTo>
                <a:lnTo>
                  <a:pt x="82" y="353"/>
                </a:lnTo>
                <a:lnTo>
                  <a:pt x="81" y="357"/>
                </a:lnTo>
                <a:lnTo>
                  <a:pt x="81" y="357"/>
                </a:lnTo>
                <a:lnTo>
                  <a:pt x="82" y="357"/>
                </a:lnTo>
                <a:lnTo>
                  <a:pt x="83" y="355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3" y="354"/>
                </a:lnTo>
                <a:lnTo>
                  <a:pt x="82" y="353"/>
                </a:lnTo>
                <a:lnTo>
                  <a:pt x="82" y="353"/>
                </a:lnTo>
                <a:close/>
                <a:moveTo>
                  <a:pt x="88" y="347"/>
                </a:moveTo>
                <a:lnTo>
                  <a:pt x="88" y="347"/>
                </a:lnTo>
                <a:lnTo>
                  <a:pt x="88" y="348"/>
                </a:lnTo>
                <a:lnTo>
                  <a:pt x="87" y="349"/>
                </a:lnTo>
                <a:lnTo>
                  <a:pt x="87" y="352"/>
                </a:lnTo>
                <a:lnTo>
                  <a:pt x="87" y="352"/>
                </a:lnTo>
                <a:lnTo>
                  <a:pt x="88" y="350"/>
                </a:lnTo>
                <a:lnTo>
                  <a:pt x="88" y="347"/>
                </a:lnTo>
                <a:lnTo>
                  <a:pt x="88" y="347"/>
                </a:lnTo>
                <a:close/>
                <a:moveTo>
                  <a:pt x="87" y="327"/>
                </a:moveTo>
                <a:lnTo>
                  <a:pt x="87" y="327"/>
                </a:lnTo>
                <a:lnTo>
                  <a:pt x="87" y="330"/>
                </a:lnTo>
                <a:lnTo>
                  <a:pt x="87" y="332"/>
                </a:lnTo>
                <a:lnTo>
                  <a:pt x="88" y="332"/>
                </a:lnTo>
                <a:lnTo>
                  <a:pt x="88" y="332"/>
                </a:lnTo>
                <a:lnTo>
                  <a:pt x="88" y="329"/>
                </a:lnTo>
                <a:lnTo>
                  <a:pt x="88" y="328"/>
                </a:lnTo>
                <a:lnTo>
                  <a:pt x="87" y="327"/>
                </a:lnTo>
                <a:lnTo>
                  <a:pt x="87" y="327"/>
                </a:lnTo>
                <a:close/>
                <a:moveTo>
                  <a:pt x="75" y="312"/>
                </a:moveTo>
                <a:lnTo>
                  <a:pt x="75" y="312"/>
                </a:lnTo>
                <a:lnTo>
                  <a:pt x="75" y="313"/>
                </a:lnTo>
                <a:lnTo>
                  <a:pt x="75" y="314"/>
                </a:lnTo>
                <a:lnTo>
                  <a:pt x="75" y="315"/>
                </a:lnTo>
                <a:lnTo>
                  <a:pt x="76" y="315"/>
                </a:lnTo>
                <a:lnTo>
                  <a:pt x="76" y="315"/>
                </a:lnTo>
                <a:lnTo>
                  <a:pt x="75" y="315"/>
                </a:lnTo>
                <a:lnTo>
                  <a:pt x="75" y="314"/>
                </a:lnTo>
                <a:lnTo>
                  <a:pt x="75" y="312"/>
                </a:lnTo>
                <a:lnTo>
                  <a:pt x="75" y="312"/>
                </a:lnTo>
                <a:lnTo>
                  <a:pt x="75" y="312"/>
                </a:lnTo>
                <a:close/>
                <a:moveTo>
                  <a:pt x="86" y="270"/>
                </a:moveTo>
                <a:lnTo>
                  <a:pt x="86" y="270"/>
                </a:lnTo>
                <a:lnTo>
                  <a:pt x="85" y="273"/>
                </a:lnTo>
                <a:lnTo>
                  <a:pt x="86" y="275"/>
                </a:lnTo>
                <a:lnTo>
                  <a:pt x="86" y="275"/>
                </a:lnTo>
                <a:lnTo>
                  <a:pt x="87" y="273"/>
                </a:lnTo>
                <a:lnTo>
                  <a:pt x="86" y="272"/>
                </a:lnTo>
                <a:lnTo>
                  <a:pt x="86" y="270"/>
                </a:lnTo>
                <a:lnTo>
                  <a:pt x="86" y="270"/>
                </a:lnTo>
                <a:close/>
                <a:moveTo>
                  <a:pt x="85" y="253"/>
                </a:moveTo>
                <a:lnTo>
                  <a:pt x="85" y="253"/>
                </a:lnTo>
                <a:lnTo>
                  <a:pt x="85" y="253"/>
                </a:lnTo>
                <a:lnTo>
                  <a:pt x="85" y="254"/>
                </a:lnTo>
                <a:lnTo>
                  <a:pt x="86" y="254"/>
                </a:lnTo>
                <a:lnTo>
                  <a:pt x="86" y="249"/>
                </a:lnTo>
                <a:lnTo>
                  <a:pt x="86" y="249"/>
                </a:lnTo>
                <a:lnTo>
                  <a:pt x="85" y="249"/>
                </a:lnTo>
                <a:lnTo>
                  <a:pt x="85" y="250"/>
                </a:lnTo>
                <a:lnTo>
                  <a:pt x="85" y="253"/>
                </a:lnTo>
                <a:lnTo>
                  <a:pt x="85" y="253"/>
                </a:lnTo>
                <a:close/>
                <a:moveTo>
                  <a:pt x="81" y="180"/>
                </a:moveTo>
                <a:lnTo>
                  <a:pt x="81" y="180"/>
                </a:lnTo>
                <a:lnTo>
                  <a:pt x="81" y="181"/>
                </a:lnTo>
                <a:lnTo>
                  <a:pt x="82" y="183"/>
                </a:lnTo>
                <a:lnTo>
                  <a:pt x="82" y="183"/>
                </a:lnTo>
                <a:lnTo>
                  <a:pt x="82" y="180"/>
                </a:lnTo>
                <a:lnTo>
                  <a:pt x="81" y="180"/>
                </a:lnTo>
                <a:lnTo>
                  <a:pt x="81" y="180"/>
                </a:lnTo>
                <a:close/>
                <a:moveTo>
                  <a:pt x="75" y="176"/>
                </a:moveTo>
                <a:lnTo>
                  <a:pt x="75" y="176"/>
                </a:lnTo>
                <a:lnTo>
                  <a:pt x="75" y="181"/>
                </a:lnTo>
                <a:lnTo>
                  <a:pt x="75" y="184"/>
                </a:lnTo>
                <a:lnTo>
                  <a:pt x="76" y="185"/>
                </a:lnTo>
                <a:lnTo>
                  <a:pt x="76" y="185"/>
                </a:lnTo>
                <a:lnTo>
                  <a:pt x="76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1"/>
                </a:lnTo>
                <a:lnTo>
                  <a:pt x="76" y="179"/>
                </a:lnTo>
                <a:lnTo>
                  <a:pt x="77" y="178"/>
                </a:lnTo>
                <a:lnTo>
                  <a:pt x="75" y="176"/>
                </a:lnTo>
                <a:lnTo>
                  <a:pt x="75" y="176"/>
                </a:lnTo>
                <a:close/>
                <a:moveTo>
                  <a:pt x="75" y="164"/>
                </a:moveTo>
                <a:lnTo>
                  <a:pt x="75" y="164"/>
                </a:lnTo>
                <a:lnTo>
                  <a:pt x="74" y="166"/>
                </a:lnTo>
                <a:lnTo>
                  <a:pt x="75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5"/>
                </a:lnTo>
                <a:lnTo>
                  <a:pt x="75" y="164"/>
                </a:lnTo>
                <a:lnTo>
                  <a:pt x="75" y="164"/>
                </a:lnTo>
                <a:close/>
                <a:moveTo>
                  <a:pt x="76" y="163"/>
                </a:moveTo>
                <a:lnTo>
                  <a:pt x="76" y="163"/>
                </a:lnTo>
                <a:lnTo>
                  <a:pt x="76" y="160"/>
                </a:lnTo>
                <a:lnTo>
                  <a:pt x="77" y="159"/>
                </a:lnTo>
                <a:lnTo>
                  <a:pt x="77" y="159"/>
                </a:lnTo>
                <a:lnTo>
                  <a:pt x="76" y="159"/>
                </a:lnTo>
                <a:lnTo>
                  <a:pt x="75" y="160"/>
                </a:lnTo>
                <a:lnTo>
                  <a:pt x="75" y="161"/>
                </a:lnTo>
                <a:lnTo>
                  <a:pt x="76" y="163"/>
                </a:lnTo>
                <a:lnTo>
                  <a:pt x="76" y="163"/>
                </a:lnTo>
                <a:close/>
                <a:moveTo>
                  <a:pt x="89" y="136"/>
                </a:moveTo>
                <a:lnTo>
                  <a:pt x="89" y="139"/>
                </a:lnTo>
                <a:lnTo>
                  <a:pt x="89" y="139"/>
                </a:lnTo>
                <a:lnTo>
                  <a:pt x="91" y="139"/>
                </a:lnTo>
                <a:lnTo>
                  <a:pt x="91" y="138"/>
                </a:lnTo>
                <a:lnTo>
                  <a:pt x="91" y="136"/>
                </a:lnTo>
                <a:lnTo>
                  <a:pt x="89" y="136"/>
                </a:lnTo>
                <a:lnTo>
                  <a:pt x="89" y="136"/>
                </a:lnTo>
                <a:close/>
                <a:moveTo>
                  <a:pt x="89" y="128"/>
                </a:moveTo>
                <a:lnTo>
                  <a:pt x="89" y="128"/>
                </a:lnTo>
                <a:lnTo>
                  <a:pt x="89" y="129"/>
                </a:lnTo>
                <a:lnTo>
                  <a:pt x="88" y="130"/>
                </a:lnTo>
                <a:lnTo>
                  <a:pt x="87" y="131"/>
                </a:lnTo>
                <a:lnTo>
                  <a:pt x="87" y="133"/>
                </a:lnTo>
                <a:lnTo>
                  <a:pt x="87" y="133"/>
                </a:lnTo>
                <a:lnTo>
                  <a:pt x="88" y="133"/>
                </a:lnTo>
                <a:lnTo>
                  <a:pt x="88" y="131"/>
                </a:lnTo>
                <a:lnTo>
                  <a:pt x="89" y="130"/>
                </a:lnTo>
                <a:lnTo>
                  <a:pt x="89" y="130"/>
                </a:lnTo>
                <a:lnTo>
                  <a:pt x="91" y="130"/>
                </a:lnTo>
                <a:lnTo>
                  <a:pt x="91" y="130"/>
                </a:lnTo>
                <a:lnTo>
                  <a:pt x="91" y="131"/>
                </a:lnTo>
                <a:lnTo>
                  <a:pt x="92" y="131"/>
                </a:lnTo>
                <a:lnTo>
                  <a:pt x="92" y="131"/>
                </a:lnTo>
                <a:lnTo>
                  <a:pt x="91" y="129"/>
                </a:lnTo>
                <a:lnTo>
                  <a:pt x="89" y="128"/>
                </a:lnTo>
                <a:lnTo>
                  <a:pt x="89" y="128"/>
                </a:lnTo>
                <a:close/>
                <a:moveTo>
                  <a:pt x="95" y="109"/>
                </a:moveTo>
                <a:lnTo>
                  <a:pt x="95" y="106"/>
                </a:lnTo>
                <a:lnTo>
                  <a:pt x="95" y="106"/>
                </a:lnTo>
                <a:lnTo>
                  <a:pt x="94" y="106"/>
                </a:lnTo>
                <a:lnTo>
                  <a:pt x="93" y="108"/>
                </a:lnTo>
                <a:lnTo>
                  <a:pt x="94" y="109"/>
                </a:lnTo>
                <a:lnTo>
                  <a:pt x="95" y="109"/>
                </a:lnTo>
                <a:lnTo>
                  <a:pt x="95" y="109"/>
                </a:lnTo>
                <a:close/>
                <a:moveTo>
                  <a:pt x="89" y="105"/>
                </a:moveTo>
                <a:lnTo>
                  <a:pt x="89" y="105"/>
                </a:lnTo>
                <a:lnTo>
                  <a:pt x="89" y="108"/>
                </a:lnTo>
                <a:lnTo>
                  <a:pt x="91" y="109"/>
                </a:lnTo>
                <a:lnTo>
                  <a:pt x="91" y="109"/>
                </a:lnTo>
                <a:lnTo>
                  <a:pt x="92" y="108"/>
                </a:lnTo>
                <a:lnTo>
                  <a:pt x="92" y="108"/>
                </a:lnTo>
                <a:lnTo>
                  <a:pt x="91" y="105"/>
                </a:lnTo>
                <a:lnTo>
                  <a:pt x="89" y="105"/>
                </a:lnTo>
                <a:lnTo>
                  <a:pt x="89" y="105"/>
                </a:lnTo>
                <a:close/>
                <a:moveTo>
                  <a:pt x="94" y="74"/>
                </a:moveTo>
                <a:lnTo>
                  <a:pt x="94" y="74"/>
                </a:lnTo>
                <a:lnTo>
                  <a:pt x="97" y="73"/>
                </a:lnTo>
                <a:lnTo>
                  <a:pt x="98" y="70"/>
                </a:lnTo>
                <a:lnTo>
                  <a:pt x="98" y="70"/>
                </a:lnTo>
                <a:lnTo>
                  <a:pt x="97" y="70"/>
                </a:lnTo>
                <a:lnTo>
                  <a:pt x="97" y="71"/>
                </a:lnTo>
                <a:lnTo>
                  <a:pt x="95" y="73"/>
                </a:lnTo>
                <a:lnTo>
                  <a:pt x="95" y="73"/>
                </a:lnTo>
                <a:lnTo>
                  <a:pt x="94" y="73"/>
                </a:lnTo>
                <a:lnTo>
                  <a:pt x="94" y="73"/>
                </a:lnTo>
                <a:lnTo>
                  <a:pt x="94" y="74"/>
                </a:lnTo>
                <a:lnTo>
                  <a:pt x="94" y="74"/>
                </a:lnTo>
                <a:lnTo>
                  <a:pt x="93" y="76"/>
                </a:lnTo>
                <a:lnTo>
                  <a:pt x="93" y="76"/>
                </a:lnTo>
                <a:lnTo>
                  <a:pt x="94" y="76"/>
                </a:lnTo>
                <a:lnTo>
                  <a:pt x="94" y="75"/>
                </a:lnTo>
                <a:lnTo>
                  <a:pt x="94" y="74"/>
                </a:lnTo>
                <a:lnTo>
                  <a:pt x="94" y="74"/>
                </a:lnTo>
                <a:close/>
                <a:moveTo>
                  <a:pt x="97" y="78"/>
                </a:moveTo>
                <a:lnTo>
                  <a:pt x="97" y="81"/>
                </a:lnTo>
                <a:lnTo>
                  <a:pt x="97" y="81"/>
                </a:lnTo>
                <a:lnTo>
                  <a:pt x="97" y="81"/>
                </a:lnTo>
                <a:lnTo>
                  <a:pt x="98" y="80"/>
                </a:lnTo>
                <a:lnTo>
                  <a:pt x="97" y="79"/>
                </a:lnTo>
                <a:lnTo>
                  <a:pt x="97" y="78"/>
                </a:lnTo>
                <a:lnTo>
                  <a:pt x="97" y="78"/>
                </a:lnTo>
                <a:close/>
                <a:moveTo>
                  <a:pt x="92" y="84"/>
                </a:moveTo>
                <a:lnTo>
                  <a:pt x="92" y="84"/>
                </a:lnTo>
                <a:lnTo>
                  <a:pt x="93" y="83"/>
                </a:lnTo>
                <a:lnTo>
                  <a:pt x="94" y="81"/>
                </a:lnTo>
                <a:lnTo>
                  <a:pt x="94" y="80"/>
                </a:lnTo>
                <a:lnTo>
                  <a:pt x="94" y="79"/>
                </a:lnTo>
                <a:lnTo>
                  <a:pt x="94" y="79"/>
                </a:lnTo>
                <a:lnTo>
                  <a:pt x="94" y="79"/>
                </a:lnTo>
                <a:lnTo>
                  <a:pt x="93" y="79"/>
                </a:lnTo>
                <a:lnTo>
                  <a:pt x="93" y="78"/>
                </a:lnTo>
                <a:lnTo>
                  <a:pt x="93" y="78"/>
                </a:lnTo>
                <a:lnTo>
                  <a:pt x="93" y="80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97" y="89"/>
                </a:moveTo>
                <a:lnTo>
                  <a:pt x="97" y="89"/>
                </a:lnTo>
                <a:lnTo>
                  <a:pt x="97" y="86"/>
                </a:lnTo>
                <a:lnTo>
                  <a:pt x="97" y="85"/>
                </a:lnTo>
                <a:lnTo>
                  <a:pt x="97" y="85"/>
                </a:lnTo>
                <a:lnTo>
                  <a:pt x="97" y="84"/>
                </a:lnTo>
                <a:lnTo>
                  <a:pt x="97" y="83"/>
                </a:lnTo>
                <a:lnTo>
                  <a:pt x="95" y="83"/>
                </a:lnTo>
                <a:lnTo>
                  <a:pt x="95" y="83"/>
                </a:lnTo>
                <a:lnTo>
                  <a:pt x="95" y="85"/>
                </a:lnTo>
                <a:lnTo>
                  <a:pt x="95" y="88"/>
                </a:lnTo>
                <a:lnTo>
                  <a:pt x="97" y="89"/>
                </a:lnTo>
                <a:lnTo>
                  <a:pt x="97" y="89"/>
                </a:lnTo>
                <a:close/>
                <a:moveTo>
                  <a:pt x="95" y="98"/>
                </a:moveTo>
                <a:lnTo>
                  <a:pt x="95" y="98"/>
                </a:lnTo>
                <a:lnTo>
                  <a:pt x="95" y="95"/>
                </a:lnTo>
                <a:lnTo>
                  <a:pt x="94" y="95"/>
                </a:lnTo>
                <a:lnTo>
                  <a:pt x="94" y="95"/>
                </a:lnTo>
                <a:lnTo>
                  <a:pt x="94" y="96"/>
                </a:lnTo>
                <a:lnTo>
                  <a:pt x="95" y="98"/>
                </a:lnTo>
                <a:lnTo>
                  <a:pt x="95" y="98"/>
                </a:lnTo>
                <a:close/>
                <a:moveTo>
                  <a:pt x="79" y="36"/>
                </a:moveTo>
                <a:lnTo>
                  <a:pt x="79" y="36"/>
                </a:lnTo>
                <a:lnTo>
                  <a:pt x="77" y="36"/>
                </a:lnTo>
                <a:lnTo>
                  <a:pt x="76" y="38"/>
                </a:lnTo>
                <a:lnTo>
                  <a:pt x="76" y="38"/>
                </a:lnTo>
                <a:lnTo>
                  <a:pt x="79" y="39"/>
                </a:lnTo>
                <a:lnTo>
                  <a:pt x="80" y="39"/>
                </a:lnTo>
                <a:lnTo>
                  <a:pt x="80" y="39"/>
                </a:lnTo>
                <a:lnTo>
                  <a:pt x="80" y="38"/>
                </a:lnTo>
                <a:lnTo>
                  <a:pt x="79" y="36"/>
                </a:lnTo>
                <a:lnTo>
                  <a:pt x="79" y="36"/>
                </a:lnTo>
                <a:close/>
                <a:moveTo>
                  <a:pt x="76" y="28"/>
                </a:moveTo>
                <a:lnTo>
                  <a:pt x="76" y="28"/>
                </a:lnTo>
                <a:lnTo>
                  <a:pt x="75" y="29"/>
                </a:lnTo>
                <a:lnTo>
                  <a:pt x="75" y="29"/>
                </a:lnTo>
                <a:lnTo>
                  <a:pt x="75" y="28"/>
                </a:lnTo>
                <a:lnTo>
                  <a:pt x="74" y="29"/>
                </a:lnTo>
                <a:lnTo>
                  <a:pt x="74" y="29"/>
                </a:lnTo>
                <a:lnTo>
                  <a:pt x="75" y="29"/>
                </a:lnTo>
                <a:lnTo>
                  <a:pt x="74" y="30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6" y="31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8"/>
                </a:lnTo>
                <a:lnTo>
                  <a:pt x="76" y="28"/>
                </a:lnTo>
                <a:close/>
                <a:moveTo>
                  <a:pt x="75" y="392"/>
                </a:moveTo>
                <a:lnTo>
                  <a:pt x="75" y="392"/>
                </a:lnTo>
                <a:lnTo>
                  <a:pt x="75" y="395"/>
                </a:lnTo>
                <a:lnTo>
                  <a:pt x="77" y="398"/>
                </a:lnTo>
                <a:lnTo>
                  <a:pt x="77" y="398"/>
                </a:lnTo>
                <a:lnTo>
                  <a:pt x="74" y="402"/>
                </a:lnTo>
                <a:lnTo>
                  <a:pt x="74" y="402"/>
                </a:lnTo>
                <a:lnTo>
                  <a:pt x="71" y="399"/>
                </a:lnTo>
                <a:lnTo>
                  <a:pt x="70" y="395"/>
                </a:lnTo>
                <a:lnTo>
                  <a:pt x="70" y="395"/>
                </a:lnTo>
                <a:lnTo>
                  <a:pt x="71" y="397"/>
                </a:lnTo>
                <a:lnTo>
                  <a:pt x="72" y="399"/>
                </a:lnTo>
                <a:lnTo>
                  <a:pt x="72" y="399"/>
                </a:lnTo>
                <a:lnTo>
                  <a:pt x="74" y="399"/>
                </a:lnTo>
                <a:lnTo>
                  <a:pt x="74" y="398"/>
                </a:lnTo>
                <a:lnTo>
                  <a:pt x="74" y="398"/>
                </a:lnTo>
                <a:lnTo>
                  <a:pt x="71" y="395"/>
                </a:lnTo>
                <a:lnTo>
                  <a:pt x="70" y="393"/>
                </a:lnTo>
                <a:lnTo>
                  <a:pt x="70" y="390"/>
                </a:lnTo>
                <a:lnTo>
                  <a:pt x="71" y="389"/>
                </a:lnTo>
                <a:lnTo>
                  <a:pt x="72" y="389"/>
                </a:lnTo>
                <a:lnTo>
                  <a:pt x="72" y="389"/>
                </a:lnTo>
                <a:lnTo>
                  <a:pt x="71" y="390"/>
                </a:lnTo>
                <a:lnTo>
                  <a:pt x="72" y="392"/>
                </a:lnTo>
                <a:lnTo>
                  <a:pt x="72" y="392"/>
                </a:lnTo>
                <a:lnTo>
                  <a:pt x="74" y="389"/>
                </a:lnTo>
                <a:lnTo>
                  <a:pt x="72" y="387"/>
                </a:lnTo>
                <a:lnTo>
                  <a:pt x="72" y="384"/>
                </a:lnTo>
                <a:lnTo>
                  <a:pt x="74" y="383"/>
                </a:lnTo>
                <a:lnTo>
                  <a:pt x="71" y="383"/>
                </a:lnTo>
                <a:lnTo>
                  <a:pt x="71" y="383"/>
                </a:lnTo>
                <a:lnTo>
                  <a:pt x="71" y="385"/>
                </a:lnTo>
                <a:lnTo>
                  <a:pt x="71" y="388"/>
                </a:lnTo>
                <a:lnTo>
                  <a:pt x="71" y="388"/>
                </a:lnTo>
                <a:lnTo>
                  <a:pt x="70" y="388"/>
                </a:lnTo>
                <a:lnTo>
                  <a:pt x="69" y="385"/>
                </a:lnTo>
                <a:lnTo>
                  <a:pt x="70" y="383"/>
                </a:lnTo>
                <a:lnTo>
                  <a:pt x="70" y="382"/>
                </a:lnTo>
                <a:lnTo>
                  <a:pt x="70" y="382"/>
                </a:lnTo>
                <a:lnTo>
                  <a:pt x="70" y="379"/>
                </a:lnTo>
                <a:lnTo>
                  <a:pt x="71" y="377"/>
                </a:lnTo>
                <a:lnTo>
                  <a:pt x="71" y="377"/>
                </a:lnTo>
                <a:lnTo>
                  <a:pt x="71" y="378"/>
                </a:lnTo>
                <a:lnTo>
                  <a:pt x="72" y="379"/>
                </a:lnTo>
                <a:lnTo>
                  <a:pt x="72" y="379"/>
                </a:lnTo>
                <a:lnTo>
                  <a:pt x="72" y="380"/>
                </a:lnTo>
                <a:lnTo>
                  <a:pt x="71" y="380"/>
                </a:lnTo>
                <a:lnTo>
                  <a:pt x="71" y="382"/>
                </a:lnTo>
                <a:lnTo>
                  <a:pt x="71" y="382"/>
                </a:lnTo>
                <a:lnTo>
                  <a:pt x="72" y="382"/>
                </a:lnTo>
                <a:lnTo>
                  <a:pt x="72" y="383"/>
                </a:lnTo>
                <a:lnTo>
                  <a:pt x="72" y="383"/>
                </a:lnTo>
                <a:lnTo>
                  <a:pt x="74" y="382"/>
                </a:lnTo>
                <a:lnTo>
                  <a:pt x="74" y="380"/>
                </a:lnTo>
                <a:lnTo>
                  <a:pt x="74" y="380"/>
                </a:lnTo>
                <a:lnTo>
                  <a:pt x="75" y="380"/>
                </a:lnTo>
                <a:lnTo>
                  <a:pt x="76" y="382"/>
                </a:lnTo>
                <a:lnTo>
                  <a:pt x="76" y="385"/>
                </a:lnTo>
                <a:lnTo>
                  <a:pt x="76" y="385"/>
                </a:lnTo>
                <a:lnTo>
                  <a:pt x="75" y="389"/>
                </a:lnTo>
                <a:lnTo>
                  <a:pt x="75" y="392"/>
                </a:lnTo>
                <a:lnTo>
                  <a:pt x="75" y="392"/>
                </a:lnTo>
                <a:close/>
                <a:moveTo>
                  <a:pt x="82" y="392"/>
                </a:moveTo>
                <a:lnTo>
                  <a:pt x="82" y="393"/>
                </a:lnTo>
                <a:lnTo>
                  <a:pt x="82" y="393"/>
                </a:lnTo>
                <a:lnTo>
                  <a:pt x="81" y="393"/>
                </a:lnTo>
                <a:lnTo>
                  <a:pt x="81" y="393"/>
                </a:lnTo>
                <a:lnTo>
                  <a:pt x="80" y="394"/>
                </a:lnTo>
                <a:lnTo>
                  <a:pt x="80" y="394"/>
                </a:lnTo>
                <a:lnTo>
                  <a:pt x="80" y="394"/>
                </a:lnTo>
                <a:lnTo>
                  <a:pt x="80" y="392"/>
                </a:lnTo>
                <a:lnTo>
                  <a:pt x="82" y="392"/>
                </a:lnTo>
                <a:lnTo>
                  <a:pt x="82" y="392"/>
                </a:lnTo>
                <a:close/>
                <a:moveTo>
                  <a:pt x="79" y="382"/>
                </a:moveTo>
                <a:lnTo>
                  <a:pt x="79" y="382"/>
                </a:lnTo>
                <a:lnTo>
                  <a:pt x="80" y="378"/>
                </a:lnTo>
                <a:lnTo>
                  <a:pt x="80" y="378"/>
                </a:lnTo>
                <a:lnTo>
                  <a:pt x="80" y="380"/>
                </a:lnTo>
                <a:lnTo>
                  <a:pt x="80" y="382"/>
                </a:lnTo>
                <a:lnTo>
                  <a:pt x="79" y="382"/>
                </a:lnTo>
                <a:lnTo>
                  <a:pt x="79" y="3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8"/>
            </p:custDataLst>
          </p:nvPr>
        </p:nvSpPr>
        <p:spPr>
          <a:xfrm>
            <a:off x="3622675" y="3179763"/>
            <a:ext cx="1358900" cy="369887"/>
          </a:xfrm>
          <a:prstGeom prst="rect">
            <a:avLst/>
          </a:prstGeom>
          <a:noFill/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+mn-ea"/>
              </a:rPr>
              <a:t>PART ONE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Baskerville Old Face" panose="02020602080505020303" pitchFamily="18" charset="0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6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431322" cy="513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8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694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8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实现进度</a:t>
            </a:r>
            <a:endParaRPr lang="zh-CN" altLang="en-US" dirty="0"/>
          </a:p>
        </p:txBody>
      </p:sp>
      <p:grpSp>
        <p:nvGrpSpPr>
          <p:cNvPr id="4" name="Group359"/>
          <p:cNvGrpSpPr/>
          <p:nvPr/>
        </p:nvGrpSpPr>
        <p:grpSpPr>
          <a:xfrm>
            <a:off x="755576" y="1928000"/>
            <a:ext cx="7776864" cy="3949272"/>
            <a:chOff x="1548625" y="1928000"/>
            <a:chExt cx="6046750" cy="3002000"/>
          </a:xfrm>
        </p:grpSpPr>
        <p:sp>
          <p:nvSpPr>
            <p:cNvPr id="5" name="Arc Arrow"/>
            <p:cNvSpPr/>
            <p:nvPr/>
          </p:nvSpPr>
          <p:spPr>
            <a:xfrm>
              <a:off x="1556221" y="1919420"/>
              <a:ext cx="3002714" cy="3002714"/>
            </a:xfrm>
            <a:custGeom>
              <a:avLst/>
              <a:gdLst/>
              <a:ahLst/>
              <a:cxnLst/>
              <a:rect l="0" t="0" r="0" b="0"/>
              <a:pathLst>
                <a:path w="3002714" h="3002714">
                  <a:moveTo>
                    <a:pt x="1718352" y="15764"/>
                  </a:moveTo>
                  <a:arcTo wR="1501357" hR="1501357" stAng="-4901388" swAng="18593040"/>
                  <a:lnTo>
                    <a:pt x="445429" y="320590"/>
                  </a:lnTo>
                  <a:lnTo>
                    <a:pt x="666537" y="322533"/>
                  </a:lnTo>
                  <a:lnTo>
                    <a:pt x="626473" y="523038"/>
                  </a:lnTo>
                  <a:lnTo>
                    <a:pt x="576364" y="467005"/>
                  </a:lnTo>
                  <a:arcTo wR="1387623" hR="1387623" stAng="-7908300" swAng="-18593040"/>
                  <a:close/>
                </a:path>
              </a:pathLst>
            </a:custGeom>
            <a:gradFill>
              <a:gsLst>
                <a:gs pos="0">
                  <a:srgbClr val="63C28D"/>
                </a:gs>
                <a:gs pos="100000">
                  <a:srgbClr val="36A166"/>
                </a:gs>
              </a:gsLst>
              <a:lin ang="0" scaled="0"/>
            </a:gradFill>
            <a:ln w="7600" cap="flat">
              <a:solidFill>
                <a:srgbClr val="308F5A"/>
              </a:solidFill>
              <a:bevel/>
            </a:ln>
            <a:effectLst>
              <a:outerShdw blurRad="30000" dist="21496" dir="2700000" algn="tl">
                <a:srgbClr val="000000">
                  <a:alpha val="40000"/>
                </a:srgbClr>
              </a:outerShdw>
            </a:effectLst>
          </p:spPr>
        </p:sp>
        <p:grpSp>
          <p:nvGrpSpPr>
            <p:cNvPr id="6" name="Basic List"/>
            <p:cNvGrpSpPr/>
            <p:nvPr/>
          </p:nvGrpSpPr>
          <p:grpSpPr>
            <a:xfrm>
              <a:off x="4630505" y="1981360"/>
              <a:ext cx="2630945" cy="623200"/>
              <a:chOff x="4630505" y="1981360"/>
              <a:chExt cx="2630945" cy="6232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630505" y="1981360"/>
                <a:ext cx="2630945" cy="623200"/>
                <a:chOff x="4630505" y="1981360"/>
                <a:chExt cx="2630945" cy="623200"/>
              </a:xfrm>
            </p:grpSpPr>
            <p:sp>
              <p:nvSpPr>
                <p:cNvPr id="42" name="任意多边形 41"/>
                <p:cNvSpPr/>
                <p:nvPr/>
              </p:nvSpPr>
              <p:spPr>
                <a:xfrm>
                  <a:off x="4630505" y="1981360"/>
                  <a:ext cx="2630945" cy="623200"/>
                </a:xfrm>
                <a:custGeom>
                  <a:avLst/>
                  <a:gdLst>
                    <a:gd name="rtl" fmla="*/ 249280 w 2630945"/>
                    <a:gd name="rtr" fmla="*/ 2381665 w 2630945"/>
                  </a:gdLst>
                  <a:ahLst/>
                  <a:cxnLst/>
                  <a:rect l="rtl" t="t" r="rtr" b="b"/>
                  <a:pathLst>
                    <a:path w="2630945" h="623200">
                      <a:moveTo>
                        <a:pt x="311600" y="623200"/>
                      </a:moveTo>
                      <a:lnTo>
                        <a:pt x="2319345" y="623200"/>
                      </a:lnTo>
                      <a:cubicBezTo>
                        <a:pt x="2491442" y="623200"/>
                        <a:pt x="2630945" y="483697"/>
                        <a:pt x="2630945" y="311600"/>
                      </a:cubicBezTo>
                      <a:cubicBezTo>
                        <a:pt x="2630945" y="139503"/>
                        <a:pt x="2491442" y="0"/>
                        <a:pt x="2319345" y="0"/>
                      </a:cubicBezTo>
                      <a:lnTo>
                        <a:pt x="311600" y="0"/>
                      </a:lnTo>
                      <a:cubicBezTo>
                        <a:pt x="139503" y="0"/>
                        <a:pt x="0" y="139503"/>
                        <a:pt x="0" y="311600"/>
                      </a:cubicBezTo>
                      <a:cubicBezTo>
                        <a:pt x="0" y="483697"/>
                        <a:pt x="139503" y="623200"/>
                        <a:pt x="311600" y="6232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8A0"/>
                    </a:gs>
                    <a:gs pos="50000">
                      <a:srgbClr val="F6B680"/>
                    </a:gs>
                    <a:gs pos="100000">
                      <a:srgbClr val="F4A460"/>
                    </a:gs>
                  </a:gsLst>
                  <a:lin ang="5400000" scaled="0"/>
                </a:gradFill>
                <a:ln w="7600" cap="flat">
                  <a:solidFill>
                    <a:srgbClr val="F29240"/>
                  </a:solidFill>
                  <a:bevel/>
                </a:ln>
                <a:effectLst>
                  <a:outerShdw blurRad="30000" dist="21496" dir="2700000" algn="tl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6000" tIns="18000" rIns="36000" bIns="18000" rtlCol="0" anchor="ctr"/>
                <a:lstStyle/>
                <a:p>
                  <a:pPr algn="l"/>
                  <a:r>
                    <a:rPr sz="2000" dirty="0" err="1">
                      <a:solidFill>
                        <a:srgbClr val="262626"/>
                      </a:solidFill>
                      <a:latin typeface="+mj-ea"/>
                      <a:ea typeface="+mj-ea"/>
                    </a:rPr>
                    <a:t>需求评审</a:t>
                  </a:r>
                  <a:endParaRPr sz="2000" dirty="0">
                    <a:solidFill>
                      <a:srgbClr val="262626"/>
                    </a:solidFill>
                    <a:latin typeface="+mj-ea"/>
                    <a:ea typeface="+mj-ea"/>
                  </a:endParaRPr>
                </a:p>
                <a:p>
                  <a:pPr algn="l"/>
                  <a:endParaRPr sz="1600" dirty="0">
                    <a:latin typeface="+mj-ea"/>
                    <a:ea typeface="+mj-ea"/>
                  </a:endParaRPr>
                </a:p>
                <a:p>
                  <a:pPr algn="l"/>
                  <a:r>
                    <a:rPr dirty="0">
                      <a:solidFill>
                        <a:srgbClr val="262626"/>
                      </a:solidFill>
                      <a:latin typeface="+mj-ea"/>
                      <a:ea typeface="+mj-ea"/>
                    </a:rPr>
                    <a:t>于2016年2月完成.</a:t>
                  </a:r>
                </a:p>
              </p:txBody>
            </p:sp>
            <p:grpSp>
              <p:nvGrpSpPr>
                <p:cNvPr id="43" name="组合 42"/>
                <p:cNvGrpSpPr/>
                <p:nvPr/>
              </p:nvGrpSpPr>
              <p:grpSpPr>
                <a:xfrm>
                  <a:off x="3897738" y="1988960"/>
                  <a:ext cx="608000" cy="608000"/>
                  <a:chOff x="3897738" y="1988960"/>
                  <a:chExt cx="608000" cy="608000"/>
                </a:xfrm>
              </p:grpSpPr>
              <p:sp>
                <p:nvSpPr>
                  <p:cNvPr id="44" name="任意多边形 43"/>
                  <p:cNvSpPr/>
                  <p:nvPr/>
                </p:nvSpPr>
                <p:spPr>
                  <a:xfrm>
                    <a:off x="3897738" y="1988960"/>
                    <a:ext cx="608000" cy="6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000" h="608000">
                        <a:moveTo>
                          <a:pt x="0" y="304000"/>
                        </a:moveTo>
                        <a:cubicBezTo>
                          <a:pt x="0" y="136106"/>
                          <a:pt x="136106" y="0"/>
                          <a:pt x="304000" y="0"/>
                        </a:cubicBezTo>
                        <a:cubicBezTo>
                          <a:pt x="471894" y="0"/>
                          <a:pt x="608000" y="136106"/>
                          <a:pt x="608000" y="304000"/>
                        </a:cubicBezTo>
                        <a:cubicBezTo>
                          <a:pt x="608000" y="471894"/>
                          <a:pt x="471894" y="608000"/>
                          <a:pt x="304000" y="608000"/>
                        </a:cubicBezTo>
                        <a:cubicBezTo>
                          <a:pt x="136106" y="608000"/>
                          <a:pt x="0" y="471894"/>
                          <a:pt x="0" y="3040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5AD70"/>
                      </a:gs>
                      <a:gs pos="45000">
                        <a:srgbClr val="F18930"/>
                      </a:gs>
                      <a:gs pos="100000">
                        <a:srgbClr val="F08020"/>
                      </a:gs>
                    </a:gsLst>
                    <a:lin ang="2700000" scaled="0"/>
                  </a:gradFill>
                  <a:ln w="7600" cap="flat">
                    <a:solidFill>
                      <a:srgbClr val="F4A460"/>
                    </a:solidFill>
                    <a:bevel/>
                  </a:ln>
                </p:spPr>
              </p:sp>
              <p:sp>
                <p:nvSpPr>
                  <p:cNvPr id="45" name="任意多边形 44"/>
                  <p:cNvSpPr/>
                  <p:nvPr/>
                </p:nvSpPr>
                <p:spPr>
                  <a:xfrm>
                    <a:off x="3897738" y="1988960"/>
                    <a:ext cx="608000" cy="6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000" h="608000">
                        <a:moveTo>
                          <a:pt x="0" y="304000"/>
                        </a:moveTo>
                        <a:cubicBezTo>
                          <a:pt x="0" y="136106"/>
                          <a:pt x="136106" y="0"/>
                          <a:pt x="304000" y="0"/>
                        </a:cubicBezTo>
                        <a:cubicBezTo>
                          <a:pt x="471894" y="0"/>
                          <a:pt x="608000" y="136106"/>
                          <a:pt x="608000" y="304000"/>
                        </a:cubicBezTo>
                        <a:cubicBezTo>
                          <a:pt x="608000" y="471894"/>
                          <a:pt x="471894" y="608000"/>
                          <a:pt x="304000" y="608000"/>
                        </a:cubicBezTo>
                        <a:cubicBezTo>
                          <a:pt x="136106" y="608000"/>
                          <a:pt x="0" y="471894"/>
                          <a:pt x="0" y="3040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46" name="任意多边形 45"/>
                  <p:cNvSpPr/>
                  <p:nvPr/>
                </p:nvSpPr>
                <p:spPr>
                  <a:xfrm>
                    <a:off x="3937998" y="2029219"/>
                    <a:ext cx="527481" cy="5274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481" h="527481">
                        <a:moveTo>
                          <a:pt x="0" y="263740"/>
                        </a:moveTo>
                        <a:cubicBezTo>
                          <a:pt x="0" y="118081"/>
                          <a:pt x="118081" y="0"/>
                          <a:pt x="263740" y="0"/>
                        </a:cubicBezTo>
                        <a:cubicBezTo>
                          <a:pt x="409400" y="0"/>
                          <a:pt x="527481" y="118081"/>
                          <a:pt x="527481" y="263740"/>
                        </a:cubicBezTo>
                        <a:cubicBezTo>
                          <a:pt x="527481" y="409400"/>
                          <a:pt x="409400" y="527481"/>
                          <a:pt x="263740" y="527481"/>
                        </a:cubicBezTo>
                        <a:cubicBezTo>
                          <a:pt x="118081" y="527481"/>
                          <a:pt x="0" y="409400"/>
                          <a:pt x="0" y="2637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39B50"/>
                      </a:gs>
                      <a:gs pos="100000">
                        <a:srgbClr val="F7BB88"/>
                      </a:gs>
                    </a:gsLst>
                    <a:lin ang="2700000" scaled="0"/>
                  </a:gradFill>
                  <a:ln w="7600" cap="flat">
                    <a:solidFill>
                      <a:srgbClr val="F4A460"/>
                    </a:solidFill>
                    <a:bevel/>
                  </a:ln>
                </p:spPr>
              </p:sp>
              <p:sp>
                <p:nvSpPr>
                  <p:cNvPr id="47" name="任意多边形 46"/>
                  <p:cNvSpPr/>
                  <p:nvPr/>
                </p:nvSpPr>
                <p:spPr>
                  <a:xfrm>
                    <a:off x="3937998" y="2029219"/>
                    <a:ext cx="527481" cy="5274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481" h="527481">
                        <a:moveTo>
                          <a:pt x="0" y="263740"/>
                        </a:moveTo>
                        <a:cubicBezTo>
                          <a:pt x="0" y="118081"/>
                          <a:pt x="118081" y="0"/>
                          <a:pt x="263740" y="0"/>
                        </a:cubicBezTo>
                        <a:cubicBezTo>
                          <a:pt x="409400" y="0"/>
                          <a:pt x="527481" y="118081"/>
                          <a:pt x="527481" y="263740"/>
                        </a:cubicBezTo>
                        <a:cubicBezTo>
                          <a:pt x="527481" y="409400"/>
                          <a:pt x="409400" y="527481"/>
                          <a:pt x="263740" y="527481"/>
                        </a:cubicBezTo>
                        <a:cubicBezTo>
                          <a:pt x="118081" y="527481"/>
                          <a:pt x="0" y="409400"/>
                          <a:pt x="0" y="2637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48" name="任意多边形 47"/>
                  <p:cNvSpPr/>
                  <p:nvPr/>
                </p:nvSpPr>
                <p:spPr>
                  <a:xfrm>
                    <a:off x="3967583" y="2058804"/>
                    <a:ext cx="468311" cy="4683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68311" h="468311">
                        <a:moveTo>
                          <a:pt x="0" y="234155"/>
                        </a:moveTo>
                        <a:cubicBezTo>
                          <a:pt x="0" y="104835"/>
                          <a:pt x="104835" y="0"/>
                          <a:pt x="234155" y="0"/>
                        </a:cubicBezTo>
                        <a:cubicBezTo>
                          <a:pt x="363476" y="0"/>
                          <a:pt x="468311" y="104835"/>
                          <a:pt x="468311" y="234155"/>
                        </a:cubicBezTo>
                        <a:cubicBezTo>
                          <a:pt x="468311" y="363476"/>
                          <a:pt x="363476" y="468311"/>
                          <a:pt x="234155" y="468311"/>
                        </a:cubicBezTo>
                        <a:cubicBezTo>
                          <a:pt x="104835" y="468311"/>
                          <a:pt x="0" y="363476"/>
                          <a:pt x="0" y="234155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FAD6B7"/>
                      </a:gs>
                      <a:gs pos="70307">
                        <a:srgbClr val="FAD6B7"/>
                      </a:gs>
                      <a:gs pos="44997">
                        <a:srgbClr val="FEF3EA"/>
                      </a:gs>
                      <a:gs pos="0">
                        <a:srgbClr val="FFFFFF"/>
                      </a:gs>
                    </a:gsLst>
                    <a:path path="circle">
                      <a:fillToRect l="50000" t="50000" r="50000" b="50000"/>
                    </a:path>
                  </a:gradFill>
                  <a:ln w="7600" cap="flat">
                    <a:solidFill>
                      <a:srgbClr val="F4A460"/>
                    </a:solidFill>
                    <a:bevel/>
                  </a:ln>
                </p:spPr>
              </p:sp>
              <p:sp>
                <p:nvSpPr>
                  <p:cNvPr id="49" name="任意多边形 48"/>
                  <p:cNvSpPr/>
                  <p:nvPr/>
                </p:nvSpPr>
                <p:spPr>
                  <a:xfrm>
                    <a:off x="3989440" y="2069900"/>
                    <a:ext cx="424597" cy="37647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4597" h="376471">
                        <a:moveTo>
                          <a:pt x="0" y="193112"/>
                        </a:moveTo>
                        <a:cubicBezTo>
                          <a:pt x="0" y="91846"/>
                          <a:pt x="95049" y="0"/>
                          <a:pt x="212299" y="0"/>
                        </a:cubicBezTo>
                        <a:cubicBezTo>
                          <a:pt x="329548" y="0"/>
                          <a:pt x="424597" y="91846"/>
                          <a:pt x="424597" y="193112"/>
                        </a:cubicBezTo>
                        <a:cubicBezTo>
                          <a:pt x="424597" y="294378"/>
                          <a:pt x="329548" y="376471"/>
                          <a:pt x="212299" y="376471"/>
                        </a:cubicBezTo>
                        <a:cubicBezTo>
                          <a:pt x="95049" y="376471"/>
                          <a:pt x="0" y="294378"/>
                          <a:pt x="0" y="1931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50" name="Text 360"/>
                  <p:cNvSpPr txBox="1"/>
                  <p:nvPr/>
                </p:nvSpPr>
                <p:spPr>
                  <a:xfrm>
                    <a:off x="4013258" y="2104480"/>
                    <a:ext cx="376960" cy="376960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18000" rIns="36000" bIns="18000" rtlCol="0" anchor="ctr"/>
                  <a:lstStyle/>
                  <a:p>
                    <a:pPr algn="ctr"/>
                    <a:r>
                      <a:rPr sz="912">
                        <a:solidFill>
                          <a:srgbClr val="262626"/>
                        </a:solidFill>
                        <a:latin typeface="+mj-ea"/>
                        <a:ea typeface="+mj-ea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2" name="组合 11"/>
              <p:cNvGrpSpPr/>
              <p:nvPr/>
            </p:nvGrpSpPr>
            <p:grpSpPr>
              <a:xfrm>
                <a:off x="4956672" y="2718560"/>
                <a:ext cx="2630945" cy="623200"/>
                <a:chOff x="4956672" y="2718560"/>
                <a:chExt cx="2630945" cy="623200"/>
              </a:xfrm>
            </p:grpSpPr>
            <p:sp>
              <p:nvSpPr>
                <p:cNvPr id="33" name="任意多边形 32"/>
                <p:cNvSpPr/>
                <p:nvPr/>
              </p:nvSpPr>
              <p:spPr>
                <a:xfrm>
                  <a:off x="4956672" y="2718560"/>
                  <a:ext cx="2630945" cy="623200"/>
                </a:xfrm>
                <a:custGeom>
                  <a:avLst/>
                  <a:gdLst>
                    <a:gd name="rtl" fmla="*/ 249280 w 2630945"/>
                    <a:gd name="rtr" fmla="*/ 2381665 w 2630945"/>
                  </a:gdLst>
                  <a:ahLst/>
                  <a:cxnLst/>
                  <a:rect l="rtl" t="t" r="rtr" b="b"/>
                  <a:pathLst>
                    <a:path w="2630945" h="623200">
                      <a:moveTo>
                        <a:pt x="311600" y="623200"/>
                      </a:moveTo>
                      <a:lnTo>
                        <a:pt x="2319345" y="623200"/>
                      </a:lnTo>
                      <a:cubicBezTo>
                        <a:pt x="2491442" y="623200"/>
                        <a:pt x="2630945" y="483697"/>
                        <a:pt x="2630945" y="311600"/>
                      </a:cubicBezTo>
                      <a:cubicBezTo>
                        <a:pt x="2630945" y="139503"/>
                        <a:pt x="2491442" y="0"/>
                        <a:pt x="2319345" y="0"/>
                      </a:cubicBezTo>
                      <a:lnTo>
                        <a:pt x="311600" y="0"/>
                      </a:lnTo>
                      <a:cubicBezTo>
                        <a:pt x="139503" y="0"/>
                        <a:pt x="0" y="139503"/>
                        <a:pt x="0" y="311600"/>
                      </a:cubicBezTo>
                      <a:cubicBezTo>
                        <a:pt x="0" y="483697"/>
                        <a:pt x="139503" y="623200"/>
                        <a:pt x="311600" y="6232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3CDDD"/>
                    </a:gs>
                    <a:gs pos="50000">
                      <a:srgbClr val="6FBDD1"/>
                    </a:gs>
                    <a:gs pos="100000">
                      <a:srgbClr val="4BACC6"/>
                    </a:gs>
                  </a:gsLst>
                  <a:lin ang="5400000" scaled="0"/>
                </a:gradFill>
                <a:ln w="7600" cap="flat">
                  <a:solidFill>
                    <a:srgbClr val="3BA0BB"/>
                  </a:solidFill>
                  <a:bevel/>
                </a:ln>
                <a:effectLst>
                  <a:outerShdw blurRad="30000" dist="21496" dir="2700000" algn="tl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6000" tIns="18000" rIns="36000" bIns="18000" rtlCol="0" anchor="ctr"/>
                <a:lstStyle/>
                <a:p>
                  <a:pPr algn="l"/>
                  <a:r>
                    <a:rPr sz="2000" dirty="0" err="1">
                      <a:solidFill>
                        <a:srgbClr val="262626"/>
                      </a:solidFill>
                      <a:latin typeface="+mj-ea"/>
                      <a:ea typeface="+mj-ea"/>
                    </a:rPr>
                    <a:t>系统开发</a:t>
                  </a:r>
                  <a:endParaRPr sz="2000" dirty="0">
                    <a:solidFill>
                      <a:srgbClr val="262626"/>
                    </a:solidFill>
                    <a:latin typeface="+mj-ea"/>
                    <a:ea typeface="+mj-ea"/>
                  </a:endParaRPr>
                </a:p>
                <a:p>
                  <a:pPr algn="l"/>
                  <a:endParaRPr dirty="0">
                    <a:latin typeface="+mj-ea"/>
                    <a:ea typeface="+mj-ea"/>
                  </a:endParaRPr>
                </a:p>
                <a:p>
                  <a:pPr algn="l"/>
                  <a:r>
                    <a:rPr dirty="0">
                      <a:solidFill>
                        <a:srgbClr val="262626"/>
                      </a:solidFill>
                      <a:latin typeface="+mj-ea"/>
                      <a:ea typeface="+mj-ea"/>
                    </a:rPr>
                    <a:t>于2016年5月完成.</a:t>
                  </a:r>
                </a:p>
              </p:txBody>
            </p:sp>
            <p:grpSp>
              <p:nvGrpSpPr>
                <p:cNvPr id="34" name="组合 33"/>
                <p:cNvGrpSpPr/>
                <p:nvPr/>
              </p:nvGrpSpPr>
              <p:grpSpPr>
                <a:xfrm>
                  <a:off x="4223905" y="2726160"/>
                  <a:ext cx="608000" cy="608000"/>
                  <a:chOff x="4223905" y="2726160"/>
                  <a:chExt cx="608000" cy="608000"/>
                </a:xfrm>
              </p:grpSpPr>
              <p:sp>
                <p:nvSpPr>
                  <p:cNvPr id="35" name="任意多边形 34"/>
                  <p:cNvSpPr/>
                  <p:nvPr/>
                </p:nvSpPr>
                <p:spPr>
                  <a:xfrm>
                    <a:off x="4223905" y="2726160"/>
                    <a:ext cx="608000" cy="6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000" h="608000">
                        <a:moveTo>
                          <a:pt x="0" y="304000"/>
                        </a:moveTo>
                        <a:cubicBezTo>
                          <a:pt x="0" y="136106"/>
                          <a:pt x="136106" y="0"/>
                          <a:pt x="304000" y="0"/>
                        </a:cubicBezTo>
                        <a:cubicBezTo>
                          <a:pt x="471894" y="0"/>
                          <a:pt x="608000" y="136106"/>
                          <a:pt x="608000" y="304000"/>
                        </a:cubicBezTo>
                        <a:cubicBezTo>
                          <a:pt x="608000" y="471894"/>
                          <a:pt x="471894" y="608000"/>
                          <a:pt x="304000" y="608000"/>
                        </a:cubicBezTo>
                        <a:cubicBezTo>
                          <a:pt x="136106" y="608000"/>
                          <a:pt x="0" y="471894"/>
                          <a:pt x="0" y="3040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DB4CC"/>
                      </a:gs>
                      <a:gs pos="45000">
                        <a:srgbClr val="3897B0"/>
                      </a:gs>
                      <a:gs pos="100000">
                        <a:srgbClr val="358EA6"/>
                      </a:gs>
                    </a:gsLst>
                    <a:lin ang="2700000" scaled="0"/>
                  </a:gradFill>
                  <a:ln w="7600" cap="flat">
                    <a:solidFill>
                      <a:srgbClr val="4BACC6"/>
                    </a:solidFill>
                    <a:bevel/>
                  </a:ln>
                </p:spPr>
              </p:sp>
              <p:sp>
                <p:nvSpPr>
                  <p:cNvPr id="36" name="任意多边形 35"/>
                  <p:cNvSpPr/>
                  <p:nvPr/>
                </p:nvSpPr>
                <p:spPr>
                  <a:xfrm>
                    <a:off x="4223905" y="2726160"/>
                    <a:ext cx="608000" cy="6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000" h="608000">
                        <a:moveTo>
                          <a:pt x="0" y="304000"/>
                        </a:moveTo>
                        <a:cubicBezTo>
                          <a:pt x="0" y="136106"/>
                          <a:pt x="136106" y="0"/>
                          <a:pt x="304000" y="0"/>
                        </a:cubicBezTo>
                        <a:cubicBezTo>
                          <a:pt x="471894" y="0"/>
                          <a:pt x="608000" y="136106"/>
                          <a:pt x="608000" y="304000"/>
                        </a:cubicBezTo>
                        <a:cubicBezTo>
                          <a:pt x="608000" y="471894"/>
                          <a:pt x="471894" y="608000"/>
                          <a:pt x="304000" y="608000"/>
                        </a:cubicBezTo>
                        <a:cubicBezTo>
                          <a:pt x="136106" y="608000"/>
                          <a:pt x="0" y="471894"/>
                          <a:pt x="0" y="3040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7" name="任意多边形 36"/>
                  <p:cNvSpPr/>
                  <p:nvPr/>
                </p:nvSpPr>
                <p:spPr>
                  <a:xfrm>
                    <a:off x="4264165" y="2766419"/>
                    <a:ext cx="527481" cy="5274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481" h="527481">
                        <a:moveTo>
                          <a:pt x="0" y="263740"/>
                        </a:moveTo>
                        <a:cubicBezTo>
                          <a:pt x="0" y="118081"/>
                          <a:pt x="118081" y="0"/>
                          <a:pt x="263740" y="0"/>
                        </a:cubicBezTo>
                        <a:cubicBezTo>
                          <a:pt x="409400" y="0"/>
                          <a:pt x="527481" y="118081"/>
                          <a:pt x="527481" y="263740"/>
                        </a:cubicBezTo>
                        <a:cubicBezTo>
                          <a:pt x="527481" y="409400"/>
                          <a:pt x="409400" y="527481"/>
                          <a:pt x="263740" y="527481"/>
                        </a:cubicBezTo>
                        <a:cubicBezTo>
                          <a:pt x="118081" y="527481"/>
                          <a:pt x="0" y="409400"/>
                          <a:pt x="0" y="2637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41A7C3"/>
                      </a:gs>
                      <a:gs pos="100000">
                        <a:srgbClr val="78C1D4"/>
                      </a:gs>
                    </a:gsLst>
                    <a:lin ang="2700000" scaled="0"/>
                  </a:gradFill>
                  <a:ln w="7600" cap="flat">
                    <a:solidFill>
                      <a:srgbClr val="4BACC6"/>
                    </a:solidFill>
                    <a:bevel/>
                  </a:ln>
                </p:spPr>
              </p:sp>
              <p:sp>
                <p:nvSpPr>
                  <p:cNvPr id="38" name="任意多边形 37"/>
                  <p:cNvSpPr/>
                  <p:nvPr/>
                </p:nvSpPr>
                <p:spPr>
                  <a:xfrm>
                    <a:off x="4264165" y="2766419"/>
                    <a:ext cx="527481" cy="5274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481" h="527481">
                        <a:moveTo>
                          <a:pt x="0" y="263740"/>
                        </a:moveTo>
                        <a:cubicBezTo>
                          <a:pt x="0" y="118081"/>
                          <a:pt x="118081" y="0"/>
                          <a:pt x="263740" y="0"/>
                        </a:cubicBezTo>
                        <a:cubicBezTo>
                          <a:pt x="409400" y="0"/>
                          <a:pt x="527481" y="118081"/>
                          <a:pt x="527481" y="263740"/>
                        </a:cubicBezTo>
                        <a:cubicBezTo>
                          <a:pt x="527481" y="409400"/>
                          <a:pt x="409400" y="527481"/>
                          <a:pt x="263740" y="527481"/>
                        </a:cubicBezTo>
                        <a:cubicBezTo>
                          <a:pt x="118081" y="527481"/>
                          <a:pt x="0" y="409400"/>
                          <a:pt x="0" y="2637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9" name="任意多边形 38"/>
                  <p:cNvSpPr/>
                  <p:nvPr/>
                </p:nvSpPr>
                <p:spPr>
                  <a:xfrm>
                    <a:off x="4293750" y="2796004"/>
                    <a:ext cx="468311" cy="4683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68311" h="468311">
                        <a:moveTo>
                          <a:pt x="0" y="234155"/>
                        </a:moveTo>
                        <a:cubicBezTo>
                          <a:pt x="0" y="104835"/>
                          <a:pt x="104835" y="0"/>
                          <a:pt x="234155" y="0"/>
                        </a:cubicBezTo>
                        <a:cubicBezTo>
                          <a:pt x="363476" y="0"/>
                          <a:pt x="468311" y="104835"/>
                          <a:pt x="468311" y="234155"/>
                        </a:cubicBezTo>
                        <a:cubicBezTo>
                          <a:pt x="468311" y="363476"/>
                          <a:pt x="363476" y="468311"/>
                          <a:pt x="234155" y="468311"/>
                        </a:cubicBezTo>
                        <a:cubicBezTo>
                          <a:pt x="104835" y="468311"/>
                          <a:pt x="0" y="363476"/>
                          <a:pt x="0" y="234155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AEDAE5"/>
                      </a:gs>
                      <a:gs pos="70307">
                        <a:srgbClr val="AEDAE5"/>
                      </a:gs>
                      <a:gs pos="44997">
                        <a:srgbClr val="E8F4F8"/>
                      </a:gs>
                      <a:gs pos="0">
                        <a:srgbClr val="FFFFFF"/>
                      </a:gs>
                    </a:gsLst>
                    <a:path path="circle">
                      <a:fillToRect l="50000" t="50000" r="50000" b="50000"/>
                    </a:path>
                  </a:gradFill>
                  <a:ln w="7600" cap="flat">
                    <a:solidFill>
                      <a:srgbClr val="4BACC6"/>
                    </a:solidFill>
                    <a:bevel/>
                  </a:ln>
                </p:spPr>
              </p:sp>
              <p:sp>
                <p:nvSpPr>
                  <p:cNvPr id="40" name="任意多边形 39"/>
                  <p:cNvSpPr/>
                  <p:nvPr/>
                </p:nvSpPr>
                <p:spPr>
                  <a:xfrm>
                    <a:off x="4315606" y="2807100"/>
                    <a:ext cx="424597" cy="37647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4597" h="376471">
                        <a:moveTo>
                          <a:pt x="0" y="193112"/>
                        </a:moveTo>
                        <a:cubicBezTo>
                          <a:pt x="0" y="91846"/>
                          <a:pt x="95049" y="0"/>
                          <a:pt x="212299" y="0"/>
                        </a:cubicBezTo>
                        <a:cubicBezTo>
                          <a:pt x="329548" y="0"/>
                          <a:pt x="424597" y="91846"/>
                          <a:pt x="424597" y="193112"/>
                        </a:cubicBezTo>
                        <a:cubicBezTo>
                          <a:pt x="424597" y="294378"/>
                          <a:pt x="329548" y="376471"/>
                          <a:pt x="212299" y="376471"/>
                        </a:cubicBezTo>
                        <a:cubicBezTo>
                          <a:pt x="95049" y="376471"/>
                          <a:pt x="0" y="294378"/>
                          <a:pt x="0" y="1931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41" name="Text 361"/>
                  <p:cNvSpPr txBox="1"/>
                  <p:nvPr/>
                </p:nvSpPr>
                <p:spPr>
                  <a:xfrm>
                    <a:off x="4339425" y="2841680"/>
                    <a:ext cx="376960" cy="376960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18000" rIns="36000" bIns="18000" rtlCol="0" anchor="ctr"/>
                  <a:lstStyle/>
                  <a:p>
                    <a:pPr algn="ctr"/>
                    <a:r>
                      <a:rPr sz="912">
                        <a:solidFill>
                          <a:srgbClr val="262626"/>
                        </a:solidFill>
                        <a:latin typeface="+mj-ea"/>
                        <a:ea typeface="+mj-ea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13" name="组合 12"/>
              <p:cNvGrpSpPr/>
              <p:nvPr/>
            </p:nvGrpSpPr>
            <p:grpSpPr>
              <a:xfrm>
                <a:off x="4956672" y="3455760"/>
                <a:ext cx="2630945" cy="623200"/>
                <a:chOff x="4956672" y="3455760"/>
                <a:chExt cx="2630945" cy="623200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4956672" y="3455760"/>
                  <a:ext cx="2630945" cy="623200"/>
                </a:xfrm>
                <a:custGeom>
                  <a:avLst/>
                  <a:gdLst>
                    <a:gd name="rtl" fmla="*/ 249280 w 2630945"/>
                    <a:gd name="rtr" fmla="*/ 2381665 w 2630945"/>
                  </a:gdLst>
                  <a:ahLst/>
                  <a:cxnLst/>
                  <a:rect l="rtl" t="t" r="rtr" b="b"/>
                  <a:pathLst>
                    <a:path w="2630945" h="623200">
                      <a:moveTo>
                        <a:pt x="311600" y="623200"/>
                      </a:moveTo>
                      <a:lnTo>
                        <a:pt x="2319345" y="623200"/>
                      </a:lnTo>
                      <a:cubicBezTo>
                        <a:pt x="2491442" y="623200"/>
                        <a:pt x="2630945" y="483697"/>
                        <a:pt x="2630945" y="311600"/>
                      </a:cubicBezTo>
                      <a:cubicBezTo>
                        <a:pt x="2630945" y="139503"/>
                        <a:pt x="2491442" y="0"/>
                        <a:pt x="2319345" y="0"/>
                      </a:cubicBezTo>
                      <a:lnTo>
                        <a:pt x="311600" y="0"/>
                      </a:lnTo>
                      <a:cubicBezTo>
                        <a:pt x="139503" y="0"/>
                        <a:pt x="0" y="139503"/>
                        <a:pt x="0" y="311600"/>
                      </a:cubicBezTo>
                      <a:cubicBezTo>
                        <a:pt x="0" y="483697"/>
                        <a:pt x="139503" y="623200"/>
                        <a:pt x="311600" y="6232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8BCFF"/>
                    </a:gs>
                    <a:gs pos="50000">
                      <a:srgbClr val="4BA6FF"/>
                    </a:gs>
                    <a:gs pos="100000">
                      <a:srgbClr val="1E90FF"/>
                    </a:gs>
                  </a:gsLst>
                  <a:lin ang="5400000" scaled="0"/>
                </a:gradFill>
                <a:ln w="7600" cap="flat">
                  <a:solidFill>
                    <a:srgbClr val="0282FF"/>
                  </a:solidFill>
                  <a:bevel/>
                </a:ln>
                <a:effectLst>
                  <a:outerShdw blurRad="30000" dist="21496" dir="2700000" algn="tl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6000" tIns="18000" rIns="36000" bIns="18000" rtlCol="0" anchor="ctr"/>
                <a:lstStyle/>
                <a:p>
                  <a:pPr algn="l"/>
                  <a:r>
                    <a:rPr sz="2000" dirty="0" err="1">
                      <a:solidFill>
                        <a:srgbClr val="262626"/>
                      </a:solidFill>
                      <a:latin typeface="+mj-ea"/>
                      <a:ea typeface="+mj-ea"/>
                    </a:rPr>
                    <a:t>试运行</a:t>
                  </a:r>
                  <a:endParaRPr sz="2000" dirty="0">
                    <a:solidFill>
                      <a:srgbClr val="262626"/>
                    </a:solidFill>
                    <a:latin typeface="+mj-ea"/>
                    <a:ea typeface="+mj-ea"/>
                  </a:endParaRPr>
                </a:p>
                <a:p>
                  <a:pPr algn="l"/>
                  <a:endParaRPr sz="760" dirty="0">
                    <a:latin typeface="+mj-ea"/>
                    <a:ea typeface="+mj-ea"/>
                  </a:endParaRPr>
                </a:p>
                <a:p>
                  <a:pPr algn="l"/>
                  <a:r>
                    <a:rPr dirty="0">
                      <a:solidFill>
                        <a:srgbClr val="262626"/>
                      </a:solidFill>
                      <a:latin typeface="+mj-ea"/>
                      <a:ea typeface="+mj-ea"/>
                    </a:rPr>
                    <a:t>于2016年6月完成试运行.</a:t>
                  </a: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4223905" y="3463360"/>
                  <a:ext cx="608000" cy="608000"/>
                  <a:chOff x="4223905" y="3463360"/>
                  <a:chExt cx="608000" cy="608000"/>
                </a:xfrm>
              </p:grpSpPr>
              <p:sp>
                <p:nvSpPr>
                  <p:cNvPr id="26" name="任意多边形 25"/>
                  <p:cNvSpPr/>
                  <p:nvPr/>
                </p:nvSpPr>
                <p:spPr>
                  <a:xfrm>
                    <a:off x="4223905" y="3463360"/>
                    <a:ext cx="608000" cy="6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000" h="608000">
                        <a:moveTo>
                          <a:pt x="0" y="304000"/>
                        </a:moveTo>
                        <a:cubicBezTo>
                          <a:pt x="0" y="136106"/>
                          <a:pt x="136106" y="0"/>
                          <a:pt x="304000" y="0"/>
                        </a:cubicBezTo>
                        <a:cubicBezTo>
                          <a:pt x="471894" y="0"/>
                          <a:pt x="608000" y="136106"/>
                          <a:pt x="608000" y="304000"/>
                        </a:cubicBezTo>
                        <a:cubicBezTo>
                          <a:pt x="608000" y="471894"/>
                          <a:pt x="471894" y="608000"/>
                          <a:pt x="304000" y="608000"/>
                        </a:cubicBezTo>
                        <a:cubicBezTo>
                          <a:pt x="136106" y="608000"/>
                          <a:pt x="0" y="471894"/>
                          <a:pt x="0" y="3040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349BFF"/>
                      </a:gs>
                      <a:gs pos="45000">
                        <a:srgbClr val="007BF2"/>
                      </a:gs>
                      <a:gs pos="100000">
                        <a:srgbClr val="0074E4"/>
                      </a:gs>
                    </a:gsLst>
                    <a:lin ang="2700000" scaled="0"/>
                  </a:gradFill>
                  <a:ln w="7600" cap="flat">
                    <a:solidFill>
                      <a:srgbClr val="1E90FF"/>
                    </a:solidFill>
                    <a:bevel/>
                  </a:ln>
                </p:spPr>
              </p:sp>
              <p:sp>
                <p:nvSpPr>
                  <p:cNvPr id="27" name="任意多边形 26"/>
                  <p:cNvSpPr/>
                  <p:nvPr/>
                </p:nvSpPr>
                <p:spPr>
                  <a:xfrm>
                    <a:off x="4223905" y="3463360"/>
                    <a:ext cx="608000" cy="6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000" h="608000">
                        <a:moveTo>
                          <a:pt x="0" y="304000"/>
                        </a:moveTo>
                        <a:cubicBezTo>
                          <a:pt x="0" y="136106"/>
                          <a:pt x="136106" y="0"/>
                          <a:pt x="304000" y="0"/>
                        </a:cubicBezTo>
                        <a:cubicBezTo>
                          <a:pt x="471894" y="0"/>
                          <a:pt x="608000" y="136106"/>
                          <a:pt x="608000" y="304000"/>
                        </a:cubicBezTo>
                        <a:cubicBezTo>
                          <a:pt x="608000" y="471894"/>
                          <a:pt x="471894" y="608000"/>
                          <a:pt x="304000" y="608000"/>
                        </a:cubicBezTo>
                        <a:cubicBezTo>
                          <a:pt x="136106" y="608000"/>
                          <a:pt x="0" y="471894"/>
                          <a:pt x="0" y="3040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8" name="任意多边形 27"/>
                  <p:cNvSpPr/>
                  <p:nvPr/>
                </p:nvSpPr>
                <p:spPr>
                  <a:xfrm>
                    <a:off x="4264165" y="3503619"/>
                    <a:ext cx="527481" cy="5274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481" h="527481">
                        <a:moveTo>
                          <a:pt x="0" y="263740"/>
                        </a:moveTo>
                        <a:cubicBezTo>
                          <a:pt x="0" y="118081"/>
                          <a:pt x="118081" y="0"/>
                          <a:pt x="263740" y="0"/>
                        </a:cubicBezTo>
                        <a:cubicBezTo>
                          <a:pt x="409400" y="0"/>
                          <a:pt x="527481" y="118081"/>
                          <a:pt x="527481" y="263740"/>
                        </a:cubicBezTo>
                        <a:cubicBezTo>
                          <a:pt x="527481" y="409400"/>
                          <a:pt x="409400" y="527481"/>
                          <a:pt x="263740" y="527481"/>
                        </a:cubicBezTo>
                        <a:cubicBezTo>
                          <a:pt x="118081" y="527481"/>
                          <a:pt x="0" y="409400"/>
                          <a:pt x="0" y="2637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1089FF"/>
                      </a:gs>
                      <a:gs pos="100000">
                        <a:srgbClr val="56ACFF"/>
                      </a:gs>
                    </a:gsLst>
                    <a:lin ang="2700000" scaled="0"/>
                  </a:gradFill>
                  <a:ln w="7600" cap="flat">
                    <a:solidFill>
                      <a:srgbClr val="1E90FF"/>
                    </a:solidFill>
                    <a:bevel/>
                  </a:ln>
                </p:spPr>
              </p:sp>
              <p:sp>
                <p:nvSpPr>
                  <p:cNvPr id="29" name="任意多边形 28"/>
                  <p:cNvSpPr/>
                  <p:nvPr/>
                </p:nvSpPr>
                <p:spPr>
                  <a:xfrm>
                    <a:off x="4264165" y="3503619"/>
                    <a:ext cx="527481" cy="5274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481" h="527481">
                        <a:moveTo>
                          <a:pt x="0" y="263740"/>
                        </a:moveTo>
                        <a:cubicBezTo>
                          <a:pt x="0" y="118081"/>
                          <a:pt x="118081" y="0"/>
                          <a:pt x="263740" y="0"/>
                        </a:cubicBezTo>
                        <a:cubicBezTo>
                          <a:pt x="409400" y="0"/>
                          <a:pt x="527481" y="118081"/>
                          <a:pt x="527481" y="263740"/>
                        </a:cubicBezTo>
                        <a:cubicBezTo>
                          <a:pt x="527481" y="409400"/>
                          <a:pt x="409400" y="527481"/>
                          <a:pt x="263740" y="527481"/>
                        </a:cubicBezTo>
                        <a:cubicBezTo>
                          <a:pt x="118081" y="527481"/>
                          <a:pt x="0" y="409400"/>
                          <a:pt x="0" y="2637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0" name="任意多边形 29"/>
                  <p:cNvSpPr/>
                  <p:nvPr/>
                </p:nvSpPr>
                <p:spPr>
                  <a:xfrm>
                    <a:off x="4293750" y="3533204"/>
                    <a:ext cx="468311" cy="4683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68311" h="468311">
                        <a:moveTo>
                          <a:pt x="0" y="234155"/>
                        </a:moveTo>
                        <a:cubicBezTo>
                          <a:pt x="0" y="104835"/>
                          <a:pt x="104835" y="0"/>
                          <a:pt x="234155" y="0"/>
                        </a:cubicBezTo>
                        <a:cubicBezTo>
                          <a:pt x="363476" y="0"/>
                          <a:pt x="468311" y="104835"/>
                          <a:pt x="468311" y="234155"/>
                        </a:cubicBezTo>
                        <a:cubicBezTo>
                          <a:pt x="468311" y="363476"/>
                          <a:pt x="363476" y="468311"/>
                          <a:pt x="234155" y="468311"/>
                        </a:cubicBezTo>
                        <a:cubicBezTo>
                          <a:pt x="104835" y="468311"/>
                          <a:pt x="0" y="363476"/>
                          <a:pt x="0" y="234155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9ACDFF"/>
                      </a:gs>
                      <a:gs pos="70307">
                        <a:srgbClr val="9ACDFF"/>
                      </a:gs>
                      <a:gs pos="44997">
                        <a:srgbClr val="E2F1FF"/>
                      </a:gs>
                      <a:gs pos="0">
                        <a:srgbClr val="FFFFFF"/>
                      </a:gs>
                    </a:gsLst>
                    <a:path path="circle">
                      <a:fillToRect l="50000" t="50000" r="50000" b="50000"/>
                    </a:path>
                  </a:gradFill>
                  <a:ln w="7600" cap="flat">
                    <a:solidFill>
                      <a:srgbClr val="1E90FF"/>
                    </a:solidFill>
                    <a:bevel/>
                  </a:ln>
                </p:spPr>
              </p:sp>
              <p:sp>
                <p:nvSpPr>
                  <p:cNvPr id="31" name="任意多边形 30"/>
                  <p:cNvSpPr/>
                  <p:nvPr/>
                </p:nvSpPr>
                <p:spPr>
                  <a:xfrm>
                    <a:off x="4315606" y="3544300"/>
                    <a:ext cx="424597" cy="37647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4597" h="376471">
                        <a:moveTo>
                          <a:pt x="0" y="193112"/>
                        </a:moveTo>
                        <a:cubicBezTo>
                          <a:pt x="0" y="91846"/>
                          <a:pt x="95049" y="0"/>
                          <a:pt x="212299" y="0"/>
                        </a:cubicBezTo>
                        <a:cubicBezTo>
                          <a:pt x="329548" y="0"/>
                          <a:pt x="424597" y="91846"/>
                          <a:pt x="424597" y="193112"/>
                        </a:cubicBezTo>
                        <a:cubicBezTo>
                          <a:pt x="424597" y="294378"/>
                          <a:pt x="329548" y="376471"/>
                          <a:pt x="212299" y="376471"/>
                        </a:cubicBezTo>
                        <a:cubicBezTo>
                          <a:pt x="95049" y="376471"/>
                          <a:pt x="0" y="294378"/>
                          <a:pt x="0" y="1931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2" name="Text 362"/>
                  <p:cNvSpPr txBox="1"/>
                  <p:nvPr/>
                </p:nvSpPr>
                <p:spPr>
                  <a:xfrm>
                    <a:off x="4339425" y="3578880"/>
                    <a:ext cx="376960" cy="376960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18000" rIns="36000" bIns="18000" rtlCol="0" anchor="ctr"/>
                  <a:lstStyle/>
                  <a:p>
                    <a:pPr algn="ctr"/>
                    <a:r>
                      <a:rPr sz="912">
                        <a:solidFill>
                          <a:srgbClr val="262626"/>
                        </a:solidFill>
                        <a:latin typeface="+mj-ea"/>
                        <a:ea typeface="+mj-ea"/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4" name="组合 13"/>
              <p:cNvGrpSpPr/>
              <p:nvPr/>
            </p:nvGrpSpPr>
            <p:grpSpPr>
              <a:xfrm>
                <a:off x="4630505" y="4192960"/>
                <a:ext cx="2630945" cy="623200"/>
                <a:chOff x="4630505" y="4192960"/>
                <a:chExt cx="2630945" cy="623200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4630505" y="4192960"/>
                  <a:ext cx="2630945" cy="623200"/>
                </a:xfrm>
                <a:custGeom>
                  <a:avLst/>
                  <a:gdLst>
                    <a:gd name="rtl" fmla="*/ 249280 w 2630945"/>
                    <a:gd name="rtr" fmla="*/ 2381665 w 2630945"/>
                  </a:gdLst>
                  <a:ahLst/>
                  <a:cxnLst/>
                  <a:rect l="rtl" t="t" r="rtr" b="b"/>
                  <a:pathLst>
                    <a:path w="2630945" h="623200">
                      <a:moveTo>
                        <a:pt x="311600" y="623200"/>
                      </a:moveTo>
                      <a:lnTo>
                        <a:pt x="2319345" y="623200"/>
                      </a:lnTo>
                      <a:cubicBezTo>
                        <a:pt x="2491442" y="623200"/>
                        <a:pt x="2630945" y="483697"/>
                        <a:pt x="2630945" y="311600"/>
                      </a:cubicBezTo>
                      <a:cubicBezTo>
                        <a:pt x="2630945" y="139503"/>
                        <a:pt x="2491442" y="0"/>
                        <a:pt x="2319345" y="0"/>
                      </a:cubicBezTo>
                      <a:lnTo>
                        <a:pt x="311600" y="0"/>
                      </a:lnTo>
                      <a:cubicBezTo>
                        <a:pt x="139503" y="0"/>
                        <a:pt x="0" y="139503"/>
                        <a:pt x="0" y="311600"/>
                      </a:cubicBezTo>
                      <a:cubicBezTo>
                        <a:pt x="0" y="483697"/>
                        <a:pt x="139503" y="623200"/>
                        <a:pt x="311600" y="6232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09D9D"/>
                    </a:gs>
                    <a:gs pos="50000">
                      <a:srgbClr val="D77D7D"/>
                    </a:gs>
                    <a:gs pos="100000">
                      <a:srgbClr val="CC5C5C"/>
                    </a:gs>
                  </a:gsLst>
                  <a:lin ang="5400000" scaled="0"/>
                </a:gradFill>
                <a:ln w="7600" cap="flat">
                  <a:solidFill>
                    <a:srgbClr val="C64545"/>
                  </a:solidFill>
                  <a:bevel/>
                </a:ln>
                <a:effectLst>
                  <a:outerShdw blurRad="30000" dist="21496" dir="2700000" algn="tl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6000" tIns="18000" rIns="36000" bIns="18000" rtlCol="0" anchor="ctr"/>
                <a:lstStyle/>
                <a:p>
                  <a:pPr algn="l"/>
                  <a:r>
                    <a:rPr sz="2000" dirty="0" err="1">
                      <a:solidFill>
                        <a:srgbClr val="262626"/>
                      </a:solidFill>
                      <a:latin typeface="+mj-ea"/>
                      <a:ea typeface="+mj-ea"/>
                    </a:rPr>
                    <a:t>维护阶段</a:t>
                  </a:r>
                  <a:endParaRPr sz="2000" dirty="0">
                    <a:solidFill>
                      <a:srgbClr val="262626"/>
                    </a:solidFill>
                    <a:latin typeface="+mj-ea"/>
                    <a:ea typeface="+mj-ea"/>
                  </a:endParaRPr>
                </a:p>
                <a:p>
                  <a:pPr algn="l"/>
                  <a:endParaRPr sz="760" dirty="0">
                    <a:latin typeface="+mj-ea"/>
                    <a:ea typeface="+mj-ea"/>
                  </a:endParaRPr>
                </a:p>
                <a:p>
                  <a:pPr algn="l"/>
                  <a:r>
                    <a:rPr dirty="0" err="1">
                      <a:solidFill>
                        <a:srgbClr val="262626"/>
                      </a:solidFill>
                      <a:latin typeface="+mj-ea"/>
                      <a:ea typeface="+mj-ea"/>
                    </a:rPr>
                    <a:t>至今进行运行维护</a:t>
                  </a:r>
                  <a:r>
                    <a:rPr dirty="0">
                      <a:solidFill>
                        <a:srgbClr val="262626"/>
                      </a:solidFill>
                      <a:latin typeface="+mj-ea"/>
                      <a:ea typeface="+mj-ea"/>
                    </a:rPr>
                    <a:t>.</a:t>
                  </a:r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3897738" y="4200560"/>
                  <a:ext cx="608000" cy="608000"/>
                  <a:chOff x="3897738" y="4200560"/>
                  <a:chExt cx="608000" cy="608000"/>
                </a:xfrm>
              </p:grpSpPr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3897738" y="4200560"/>
                    <a:ext cx="608000" cy="6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000" h="608000">
                        <a:moveTo>
                          <a:pt x="0" y="304000"/>
                        </a:moveTo>
                        <a:cubicBezTo>
                          <a:pt x="0" y="136106"/>
                          <a:pt x="136106" y="0"/>
                          <a:pt x="304000" y="0"/>
                        </a:cubicBezTo>
                        <a:cubicBezTo>
                          <a:pt x="471894" y="0"/>
                          <a:pt x="608000" y="136106"/>
                          <a:pt x="608000" y="304000"/>
                        </a:cubicBezTo>
                        <a:cubicBezTo>
                          <a:pt x="608000" y="471894"/>
                          <a:pt x="471894" y="608000"/>
                          <a:pt x="304000" y="608000"/>
                        </a:cubicBezTo>
                        <a:cubicBezTo>
                          <a:pt x="136106" y="608000"/>
                          <a:pt x="0" y="471894"/>
                          <a:pt x="0" y="3040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26C6C"/>
                      </a:gs>
                      <a:gs pos="45000">
                        <a:srgbClr val="C13B3B"/>
                      </a:gs>
                      <a:gs pos="100000">
                        <a:srgbClr val="B63838"/>
                      </a:gs>
                    </a:gsLst>
                    <a:lin ang="2700000" scaled="0"/>
                  </a:gradFill>
                  <a:ln w="7600" cap="flat">
                    <a:solidFill>
                      <a:srgbClr val="CD5C5C"/>
                    </a:solidFill>
                    <a:bevel/>
                  </a:ln>
                </p:spPr>
              </p:sp>
              <p:sp>
                <p:nvSpPr>
                  <p:cNvPr id="18" name="任意多边形 17"/>
                  <p:cNvSpPr/>
                  <p:nvPr/>
                </p:nvSpPr>
                <p:spPr>
                  <a:xfrm>
                    <a:off x="3897738" y="4200560"/>
                    <a:ext cx="608000" cy="6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000" h="608000">
                        <a:moveTo>
                          <a:pt x="0" y="304000"/>
                        </a:moveTo>
                        <a:cubicBezTo>
                          <a:pt x="0" y="136106"/>
                          <a:pt x="136106" y="0"/>
                          <a:pt x="304000" y="0"/>
                        </a:cubicBezTo>
                        <a:cubicBezTo>
                          <a:pt x="471894" y="0"/>
                          <a:pt x="608000" y="136106"/>
                          <a:pt x="608000" y="304000"/>
                        </a:cubicBezTo>
                        <a:cubicBezTo>
                          <a:pt x="608000" y="471894"/>
                          <a:pt x="471894" y="608000"/>
                          <a:pt x="304000" y="608000"/>
                        </a:cubicBezTo>
                        <a:cubicBezTo>
                          <a:pt x="136106" y="608000"/>
                          <a:pt x="0" y="471894"/>
                          <a:pt x="0" y="3040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9" name="任意多边形 18"/>
                  <p:cNvSpPr/>
                  <p:nvPr/>
                </p:nvSpPr>
                <p:spPr>
                  <a:xfrm>
                    <a:off x="3937998" y="4240819"/>
                    <a:ext cx="527481" cy="5274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481" h="527481">
                        <a:moveTo>
                          <a:pt x="0" y="263740"/>
                        </a:moveTo>
                        <a:cubicBezTo>
                          <a:pt x="0" y="118081"/>
                          <a:pt x="118081" y="0"/>
                          <a:pt x="263740" y="0"/>
                        </a:cubicBezTo>
                        <a:cubicBezTo>
                          <a:pt x="409400" y="0"/>
                          <a:pt x="527481" y="118081"/>
                          <a:pt x="527481" y="263740"/>
                        </a:cubicBezTo>
                        <a:cubicBezTo>
                          <a:pt x="527481" y="409400"/>
                          <a:pt x="409400" y="527481"/>
                          <a:pt x="263740" y="527481"/>
                        </a:cubicBezTo>
                        <a:cubicBezTo>
                          <a:pt x="118081" y="527481"/>
                          <a:pt x="0" y="409400"/>
                          <a:pt x="0" y="2637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A5151"/>
                      </a:gs>
                      <a:gs pos="100000">
                        <a:srgbClr val="DA8585"/>
                      </a:gs>
                    </a:gsLst>
                    <a:lin ang="2700000" scaled="0"/>
                  </a:gradFill>
                  <a:ln w="7600" cap="flat">
                    <a:solidFill>
                      <a:srgbClr val="CD5C5C"/>
                    </a:solidFill>
                    <a:bevel/>
                  </a:ln>
                </p:spPr>
              </p:sp>
              <p:sp>
                <p:nvSpPr>
                  <p:cNvPr id="20" name="任意多边形 19"/>
                  <p:cNvSpPr/>
                  <p:nvPr/>
                </p:nvSpPr>
                <p:spPr>
                  <a:xfrm>
                    <a:off x="3937998" y="4240819"/>
                    <a:ext cx="527481" cy="5274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7481" h="527481">
                        <a:moveTo>
                          <a:pt x="0" y="263740"/>
                        </a:moveTo>
                        <a:cubicBezTo>
                          <a:pt x="0" y="118081"/>
                          <a:pt x="118081" y="0"/>
                          <a:pt x="263740" y="0"/>
                        </a:cubicBezTo>
                        <a:cubicBezTo>
                          <a:pt x="409400" y="0"/>
                          <a:pt x="527481" y="118081"/>
                          <a:pt x="527481" y="263740"/>
                        </a:cubicBezTo>
                        <a:cubicBezTo>
                          <a:pt x="527481" y="409400"/>
                          <a:pt x="409400" y="527481"/>
                          <a:pt x="263740" y="527481"/>
                        </a:cubicBezTo>
                        <a:cubicBezTo>
                          <a:pt x="118081" y="527481"/>
                          <a:pt x="0" y="409400"/>
                          <a:pt x="0" y="2637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1" name="任意多边形 20"/>
                  <p:cNvSpPr/>
                  <p:nvPr/>
                </p:nvSpPr>
                <p:spPr>
                  <a:xfrm>
                    <a:off x="3967583" y="4270404"/>
                    <a:ext cx="468311" cy="4683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68311" h="468311">
                        <a:moveTo>
                          <a:pt x="0" y="234155"/>
                        </a:moveTo>
                        <a:cubicBezTo>
                          <a:pt x="0" y="104835"/>
                          <a:pt x="104835" y="0"/>
                          <a:pt x="234155" y="0"/>
                        </a:cubicBezTo>
                        <a:cubicBezTo>
                          <a:pt x="363476" y="0"/>
                          <a:pt x="468311" y="104835"/>
                          <a:pt x="468311" y="234155"/>
                        </a:cubicBezTo>
                        <a:cubicBezTo>
                          <a:pt x="468311" y="363476"/>
                          <a:pt x="363476" y="468311"/>
                          <a:pt x="234155" y="468311"/>
                        </a:cubicBezTo>
                        <a:cubicBezTo>
                          <a:pt x="104835" y="468311"/>
                          <a:pt x="0" y="363476"/>
                          <a:pt x="0" y="234155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E9B6B6"/>
                      </a:gs>
                      <a:gs pos="70307">
                        <a:srgbClr val="E9B6B6"/>
                      </a:gs>
                      <a:gs pos="44997">
                        <a:srgbClr val="F9EAEA"/>
                      </a:gs>
                      <a:gs pos="0">
                        <a:srgbClr val="FFFFFF"/>
                      </a:gs>
                    </a:gsLst>
                    <a:path path="circle">
                      <a:fillToRect l="50000" t="50000" r="50000" b="50000"/>
                    </a:path>
                  </a:gradFill>
                  <a:ln w="7600" cap="flat">
                    <a:solidFill>
                      <a:srgbClr val="CD5C5C"/>
                    </a:solidFill>
                    <a:bevel/>
                  </a:ln>
                </p:spPr>
              </p:sp>
              <p:sp>
                <p:nvSpPr>
                  <p:cNvPr id="22" name="任意多边形 21"/>
                  <p:cNvSpPr/>
                  <p:nvPr/>
                </p:nvSpPr>
                <p:spPr>
                  <a:xfrm>
                    <a:off x="3989440" y="4281501"/>
                    <a:ext cx="424597" cy="37647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4597" h="376471">
                        <a:moveTo>
                          <a:pt x="0" y="193112"/>
                        </a:moveTo>
                        <a:cubicBezTo>
                          <a:pt x="0" y="91846"/>
                          <a:pt x="95049" y="0"/>
                          <a:pt x="212299" y="0"/>
                        </a:cubicBezTo>
                        <a:cubicBezTo>
                          <a:pt x="329548" y="0"/>
                          <a:pt x="424597" y="91846"/>
                          <a:pt x="424597" y="193112"/>
                        </a:cubicBezTo>
                        <a:cubicBezTo>
                          <a:pt x="424597" y="294378"/>
                          <a:pt x="329548" y="376471"/>
                          <a:pt x="212299" y="376471"/>
                        </a:cubicBezTo>
                        <a:cubicBezTo>
                          <a:pt x="95049" y="376471"/>
                          <a:pt x="0" y="294378"/>
                          <a:pt x="0" y="1931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3" name="Text 363"/>
                  <p:cNvSpPr txBox="1"/>
                  <p:nvPr/>
                </p:nvSpPr>
                <p:spPr>
                  <a:xfrm>
                    <a:off x="4013258" y="4316080"/>
                    <a:ext cx="376960" cy="376960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18000" rIns="36000" bIns="18000" rtlCol="0" anchor="ctr"/>
                  <a:lstStyle/>
                  <a:p>
                    <a:pPr algn="ctr"/>
                    <a:r>
                      <a:rPr sz="912">
                        <a:solidFill>
                          <a:srgbClr val="262626"/>
                        </a:solidFill>
                        <a:latin typeface="+mj-ea"/>
                        <a:ea typeface="+mj-ea"/>
                      </a:rPr>
                      <a:t>4</a:t>
                    </a:r>
                  </a:p>
                </p:txBody>
              </p:sp>
            </p:grpSp>
          </p:grpSp>
        </p:grpSp>
        <p:grpSp>
          <p:nvGrpSpPr>
            <p:cNvPr id="7" name="圆"/>
            <p:cNvGrpSpPr/>
            <p:nvPr/>
          </p:nvGrpSpPr>
          <p:grpSpPr>
            <a:xfrm>
              <a:off x="2032650" y="2391600"/>
              <a:ext cx="2006400" cy="2006400"/>
              <a:chOff x="2032650" y="2391600"/>
              <a:chExt cx="2006400" cy="2006400"/>
            </a:xfrm>
          </p:grpSpPr>
          <p:sp>
            <p:nvSpPr>
              <p:cNvPr id="8" name="Circle"/>
              <p:cNvSpPr/>
              <p:nvPr/>
            </p:nvSpPr>
            <p:spPr>
              <a:xfrm>
                <a:off x="2032650" y="2392148"/>
                <a:ext cx="2006400" cy="2381597"/>
              </a:xfrm>
              <a:custGeom>
                <a:avLst/>
                <a:gdLst/>
                <a:ahLst/>
                <a:cxnLst/>
                <a:rect l="0" t="0" r="0" b="0"/>
                <a:pathLst>
                  <a:path w="2006400" h="2381597">
                    <a:moveTo>
                      <a:pt x="0" y="1004007"/>
                    </a:moveTo>
                    <a:cubicBezTo>
                      <a:pt x="0" y="449510"/>
                      <a:pt x="449149" y="0"/>
                      <a:pt x="1003200" y="0"/>
                    </a:cubicBezTo>
                    <a:cubicBezTo>
                      <a:pt x="1557251" y="0"/>
                      <a:pt x="2006400" y="449510"/>
                      <a:pt x="2006400" y="1004007"/>
                    </a:cubicBezTo>
                    <a:cubicBezTo>
                      <a:pt x="2006400" y="1423626"/>
                      <a:pt x="1745568" y="1786198"/>
                      <a:pt x="1364352" y="1952909"/>
                    </a:cubicBezTo>
                    <a:cubicBezTo>
                      <a:pt x="1364352" y="1952909"/>
                      <a:pt x="1003200" y="2381597"/>
                      <a:pt x="1003200" y="2381597"/>
                    </a:cubicBezTo>
                    <a:cubicBezTo>
                      <a:pt x="1003200" y="2381597"/>
                      <a:pt x="642048" y="1952909"/>
                      <a:pt x="642048" y="1952909"/>
                    </a:cubicBezTo>
                    <a:cubicBezTo>
                      <a:pt x="260832" y="1786198"/>
                      <a:pt x="0" y="1393653"/>
                      <a:pt x="0" y="1004007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E7E7"/>
                  </a:gs>
                  <a:gs pos="76327">
                    <a:srgbClr val="E7E7E7"/>
                  </a:gs>
                  <a:gs pos="0">
                    <a:srgbClr val="F3F3F3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solidFill>
                  <a:srgbClr val="B3B3B3"/>
                </a:solidFill>
                <a:bevel/>
              </a:ln>
            </p:spPr>
          </p:sp>
          <p:sp>
            <p:nvSpPr>
              <p:cNvPr id="9" name="Circle"/>
              <p:cNvSpPr/>
              <p:nvPr/>
            </p:nvSpPr>
            <p:spPr>
              <a:xfrm>
                <a:off x="2101050" y="2460000"/>
                <a:ext cx="1869600" cy="1869600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869600">
                    <a:moveTo>
                      <a:pt x="0" y="934800"/>
                    </a:moveTo>
                    <a:cubicBezTo>
                      <a:pt x="0" y="418525"/>
                      <a:pt x="418525" y="0"/>
                      <a:pt x="934800" y="0"/>
                    </a:cubicBezTo>
                    <a:cubicBezTo>
                      <a:pt x="1451075" y="0"/>
                      <a:pt x="1869600" y="418525"/>
                      <a:pt x="1869600" y="934800"/>
                    </a:cubicBezTo>
                    <a:cubicBezTo>
                      <a:pt x="1869600" y="1451075"/>
                      <a:pt x="1451075" y="1869600"/>
                      <a:pt x="934800" y="1869600"/>
                    </a:cubicBezTo>
                    <a:cubicBezTo>
                      <a:pt x="418525" y="1869600"/>
                      <a:pt x="0" y="1451075"/>
                      <a:pt x="0" y="93480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349BFF"/>
                  </a:gs>
                  <a:gs pos="70535">
                    <a:srgbClr val="349BFF"/>
                  </a:gs>
                  <a:gs pos="49375">
                    <a:srgbClr val="4BA6FF"/>
                  </a:gs>
                  <a:gs pos="0">
                    <a:srgbClr val="61B1FF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solidFill>
                  <a:srgbClr val="1F90FF"/>
                </a:solidFill>
                <a:bevel/>
              </a:ln>
            </p:spPr>
          </p:sp>
          <p:sp>
            <p:nvSpPr>
              <p:cNvPr id="10" name="Text 364"/>
              <p:cNvSpPr txBox="1"/>
              <p:nvPr/>
            </p:nvSpPr>
            <p:spPr>
              <a:xfrm>
                <a:off x="2108650" y="2467600"/>
                <a:ext cx="1854400" cy="1854400"/>
              </a:xfrm>
              <a:prstGeom prst="rect">
                <a:avLst/>
              </a:prstGeom>
              <a:noFill/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sz="2800" dirty="0" err="1">
                    <a:solidFill>
                      <a:srgbClr val="FFFFFF"/>
                    </a:solidFill>
                    <a:latin typeface="+mj-ea"/>
                    <a:ea typeface="+mj-ea"/>
                  </a:rPr>
                  <a:t>e云通</a:t>
                </a:r>
                <a:endParaRPr sz="2800" dirty="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6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Oval 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组合 2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Freeform 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Freeform 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Freeform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组合 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Freeform 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Freeform 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Oval 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组合 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Freeform 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Freeform 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920"/>
  <p:tag name="MH_LIBRARY" val="GRAPHIC"/>
  <p:tag name="MH_ORDER" val="文本框 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201050"/>
  <p:tag name="MH_LIBRARY" val="GRAPH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201050"/>
  <p:tag name="MH_LIBRARY" val="GRAPHIC"/>
  <p:tag name="MH_ORDER" val="Oval 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201050"/>
  <p:tag name="MH_LIBRARY" val="GRAPHIC"/>
  <p:tag name="MH_ORDER" val="Oval 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201050"/>
  <p:tag name="MH_LIBRARY" val="GRAPHIC"/>
  <p:tag name="MH_ORDER" val="Oval 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201050"/>
  <p:tag name="MH_LIBRARY" val="GRAPHIC"/>
  <p:tag name="MH_ORDER" val="Oval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Freeform 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201050"/>
  <p:tag name="MH_LIBRARY" val="GRAPHIC"/>
  <p:tag name="MH_ORDER" val="矩形 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201050"/>
  <p:tag name="MH_LIBRARY" val="GRAPHIC"/>
  <p:tag name="MH_ORDER" val="Rectangle 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Oval 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Freeform 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Oval 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文本框 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82508"/>
  <p:tag name="MH_LIBRARY" val="GRAPHIC"/>
  <p:tag name="MH_ORDER" val="Oval 20"/>
</p:tagLst>
</file>

<file path=ppt/theme/theme1.xml><?xml version="1.0" encoding="utf-8"?>
<a:theme xmlns:a="http://schemas.openxmlformats.org/drawingml/2006/main" name="A000120140530A43PPBG">
  <a:themeElements>
    <a:clrScheme name="自定义 217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9">
      <a:majorFont>
        <a:latin typeface="Arial Rounded MT Bold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A000120140530A43PPBG</Template>
  <TotalTime>110</TotalTime>
  <Words>199</Words>
  <Application>Microsoft Office PowerPoint</Application>
  <PresentationFormat>全屏显示(4:3)</PresentationFormat>
  <Paragraphs>86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A000120140530A43PPBG</vt:lpstr>
      <vt:lpstr>浙江邮电技术职业学院</vt:lpstr>
      <vt:lpstr>PowerPoint 演示文稿</vt:lpstr>
      <vt:lpstr>PowerPoint 演示文稿</vt:lpstr>
      <vt:lpstr>系统组成</vt:lpstr>
      <vt:lpstr>网络架构图</vt:lpstr>
      <vt:lpstr>PowerPoint 演示文稿</vt:lpstr>
      <vt:lpstr>APP端</vt:lpstr>
      <vt:lpstr>运营端</vt:lpstr>
      <vt:lpstr>实现进度</vt:lpstr>
      <vt:lpstr>PowerPoint 演示文稿</vt:lpstr>
      <vt:lpstr>用户角色分布图</vt:lpstr>
      <vt:lpstr>一卡通交易</vt:lpstr>
      <vt:lpstr>九月份一卡通充值</vt:lpstr>
      <vt:lpstr>十月份一卡通充值</vt:lpstr>
      <vt:lpstr>一卡通充值统计</vt:lpstr>
      <vt:lpstr>报名统计</vt:lpstr>
      <vt:lpstr>Android版活跃数</vt:lpstr>
      <vt:lpstr>Ios版活跃数</vt:lpstr>
      <vt:lpstr>Android版机型分析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浙江邮电技术职业学院</dc:title>
  <dc:creator>server001</dc:creator>
  <cp:lastModifiedBy>server001</cp:lastModifiedBy>
  <cp:revision>54</cp:revision>
  <dcterms:created xsi:type="dcterms:W3CDTF">2016-10-12T09:54:26Z</dcterms:created>
  <dcterms:modified xsi:type="dcterms:W3CDTF">2016-10-12T12:15:58Z</dcterms:modified>
</cp:coreProperties>
</file>