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36" d="100"/>
          <a:sy n="36" d="100"/>
        </p:scale>
        <p:origin x="11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5/4/2024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5/4/2024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FE98-68B2-D0B2-1B6B-86CF2A53FCCD}"/>
              </a:ext>
            </a:extLst>
          </p:cNvPr>
          <p:cNvSpPr>
            <a:spLocks noGrp="1"/>
          </p:cNvSpPr>
          <p:nvPr>
            <p:ph type="ctrTitle"/>
          </p:nvPr>
        </p:nvSpPr>
        <p:spPr/>
        <p:txBody>
          <a:bodyPr/>
          <a:lstStyle/>
          <a:p>
            <a:r>
              <a:rPr lang="en-US" dirty="0"/>
              <a:t>Aspects of African culture</a:t>
            </a:r>
            <a:br>
              <a:rPr lang="en-US" dirty="0"/>
            </a:br>
            <a:endParaRPr lang="en-US" dirty="0"/>
          </a:p>
        </p:txBody>
      </p:sp>
      <p:sp>
        <p:nvSpPr>
          <p:cNvPr id="3" name="Subtitle 2">
            <a:extLst>
              <a:ext uri="{FF2B5EF4-FFF2-40B4-BE49-F238E27FC236}">
                <a16:creationId xmlns:a16="http://schemas.microsoft.com/office/drawing/2014/main" id="{765692B9-4DC6-47F2-E246-A35DECC5BE3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6437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F265-6FD0-62A8-588E-1631CA48C050}"/>
              </a:ext>
            </a:extLst>
          </p:cNvPr>
          <p:cNvSpPr>
            <a:spLocks noGrp="1"/>
          </p:cNvSpPr>
          <p:nvPr>
            <p:ph type="title"/>
          </p:nvPr>
        </p:nvSpPr>
        <p:spPr/>
        <p:txBody>
          <a:bodyPr/>
          <a:lstStyle/>
          <a:p>
            <a:r>
              <a:rPr lang="en-US" dirty="0"/>
              <a:t>9. Indigenous Arts and Creativity</a:t>
            </a:r>
          </a:p>
        </p:txBody>
      </p:sp>
      <p:sp>
        <p:nvSpPr>
          <p:cNvPr id="3" name="Content Placeholder 2">
            <a:extLst>
              <a:ext uri="{FF2B5EF4-FFF2-40B4-BE49-F238E27FC236}">
                <a16:creationId xmlns:a16="http://schemas.microsoft.com/office/drawing/2014/main" id="{92B5BDD0-C033-C67C-9912-1530540239C5}"/>
              </a:ext>
            </a:extLst>
          </p:cNvPr>
          <p:cNvSpPr>
            <a:spLocks noGrp="1"/>
          </p:cNvSpPr>
          <p:nvPr>
            <p:ph idx="1"/>
          </p:nvPr>
        </p:nvSpPr>
        <p:spPr/>
        <p:txBody>
          <a:bodyPr/>
          <a:lstStyle/>
          <a:p>
            <a:r>
              <a:rPr lang="en-US" dirty="0"/>
              <a:t>African cultures are renowned for their vibrant arts and creative expressions, including music, dance, storytelling, and visual arts. In the field of computer science and networking, indigenous arts inspire the design of interactive multimedia platforms, immersive virtual environments, and digital storytelling tools that engage users in creative expression and cultural exchange. By harnessing the power of indigenous arts and creativity, computer scientists can create innovative networking technologies that promote cultural preservation, expression, and collaboration in the digital age.</a:t>
            </a:r>
          </a:p>
        </p:txBody>
      </p:sp>
    </p:spTree>
    <p:extLst>
      <p:ext uri="{BB962C8B-B14F-4D97-AF65-F5344CB8AC3E}">
        <p14:creationId xmlns:p14="http://schemas.microsoft.com/office/powerpoint/2010/main" val="368772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9D92-9214-D81D-2C94-B10B476FC1CE}"/>
              </a:ext>
            </a:extLst>
          </p:cNvPr>
          <p:cNvSpPr>
            <a:spLocks noGrp="1"/>
          </p:cNvSpPr>
          <p:nvPr>
            <p:ph type="title"/>
          </p:nvPr>
        </p:nvSpPr>
        <p:spPr/>
        <p:txBody>
          <a:bodyPr/>
          <a:lstStyle/>
          <a:p>
            <a:r>
              <a:rPr lang="en-US" dirty="0"/>
              <a:t>10. Environmental Stewardship and Sustainability</a:t>
            </a:r>
          </a:p>
        </p:txBody>
      </p:sp>
      <p:sp>
        <p:nvSpPr>
          <p:cNvPr id="3" name="Content Placeholder 2">
            <a:extLst>
              <a:ext uri="{FF2B5EF4-FFF2-40B4-BE49-F238E27FC236}">
                <a16:creationId xmlns:a16="http://schemas.microsoft.com/office/drawing/2014/main" id="{D45D019F-6B58-5E81-5A25-2EA4252AD0B3}"/>
              </a:ext>
            </a:extLst>
          </p:cNvPr>
          <p:cNvSpPr>
            <a:spLocks noGrp="1"/>
          </p:cNvSpPr>
          <p:nvPr>
            <p:ph idx="1"/>
          </p:nvPr>
        </p:nvSpPr>
        <p:spPr/>
        <p:txBody>
          <a:bodyPr/>
          <a:lstStyle/>
          <a:p>
            <a:r>
              <a:rPr lang="en-US" dirty="0"/>
              <a:t>African cultures have a deep reverence for the natural world, with many indigenous traditions emphasizing the importance of environmental stewardship and sustainability. In the field of computer science and networking, this ethos informs the development of green technologies, energy-efficient networking protocols, and eco-friendly computing solutions that minimize environmental impact and promote sustainable development. </a:t>
            </a:r>
            <a:r>
              <a:rPr lang="en-US"/>
              <a:t>By integrating principles of environmental stewardship into technological innovation, computer scientists can contribute to a more sustainable and resilient digital infrastructure that honors the interconnectedness of all living beings.</a:t>
            </a:r>
          </a:p>
        </p:txBody>
      </p:sp>
    </p:spTree>
    <p:extLst>
      <p:ext uri="{BB962C8B-B14F-4D97-AF65-F5344CB8AC3E}">
        <p14:creationId xmlns:p14="http://schemas.microsoft.com/office/powerpoint/2010/main" val="209416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6922-AD71-72CD-B7A0-904B193D8845}"/>
              </a:ext>
            </a:extLst>
          </p:cNvPr>
          <p:cNvSpPr>
            <a:spLocks noGrp="1"/>
          </p:cNvSpPr>
          <p:nvPr>
            <p:ph type="title"/>
          </p:nvPr>
        </p:nvSpPr>
        <p:spPr/>
        <p:txBody>
          <a:bodyPr/>
          <a:lstStyle/>
          <a:p>
            <a:r>
              <a:rPr lang="en-US" dirty="0"/>
              <a:t>1. Cultural Diversity</a:t>
            </a:r>
          </a:p>
        </p:txBody>
      </p:sp>
      <p:sp>
        <p:nvSpPr>
          <p:cNvPr id="3" name="Content Placeholder 2">
            <a:extLst>
              <a:ext uri="{FF2B5EF4-FFF2-40B4-BE49-F238E27FC236}">
                <a16:creationId xmlns:a16="http://schemas.microsoft.com/office/drawing/2014/main" id="{7CEB6B49-29CE-DFD5-474E-339D794DC9C4}"/>
              </a:ext>
            </a:extLst>
          </p:cNvPr>
          <p:cNvSpPr>
            <a:spLocks noGrp="1"/>
          </p:cNvSpPr>
          <p:nvPr>
            <p:ph idx="1"/>
          </p:nvPr>
        </p:nvSpPr>
        <p:spPr/>
        <p:txBody>
          <a:bodyPr/>
          <a:lstStyle/>
          <a:p>
            <a:r>
              <a:rPr lang="en-US" dirty="0"/>
              <a:t>Africa boasts a rich tapestry of diverse cultures, languages, and traditions, each with its unique heritage and customs. In the field of computer science and networking, this diversity plays a crucial role in shaping technological solutions that cater to the needs of diverse communities across the continent. Understanding the cultural nuances and preferences of different regions allows for the development of inclusive and accessible technologies that bridge digital divides and promote connectivity for all.</a:t>
            </a:r>
          </a:p>
        </p:txBody>
      </p:sp>
    </p:spTree>
    <p:extLst>
      <p:ext uri="{BB962C8B-B14F-4D97-AF65-F5344CB8AC3E}">
        <p14:creationId xmlns:p14="http://schemas.microsoft.com/office/powerpoint/2010/main" val="10918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6EC-47DA-0D8F-7292-5C395D18097D}"/>
              </a:ext>
            </a:extLst>
          </p:cNvPr>
          <p:cNvSpPr>
            <a:spLocks noGrp="1"/>
          </p:cNvSpPr>
          <p:nvPr>
            <p:ph type="title"/>
          </p:nvPr>
        </p:nvSpPr>
        <p:spPr/>
        <p:txBody>
          <a:bodyPr/>
          <a:lstStyle/>
          <a:p>
            <a:r>
              <a:rPr lang="en-US" dirty="0"/>
              <a:t>2. Oral Tradition and Knowledge Sharing</a:t>
            </a:r>
          </a:p>
        </p:txBody>
      </p:sp>
      <p:sp>
        <p:nvSpPr>
          <p:cNvPr id="3" name="Content Placeholder 2">
            <a:extLst>
              <a:ext uri="{FF2B5EF4-FFF2-40B4-BE49-F238E27FC236}">
                <a16:creationId xmlns:a16="http://schemas.microsoft.com/office/drawing/2014/main" id="{90348576-7FF1-5D43-3D5E-262FFFCF0F2C}"/>
              </a:ext>
            </a:extLst>
          </p:cNvPr>
          <p:cNvSpPr>
            <a:spLocks noGrp="1"/>
          </p:cNvSpPr>
          <p:nvPr>
            <p:ph idx="1"/>
          </p:nvPr>
        </p:nvSpPr>
        <p:spPr/>
        <p:txBody>
          <a:bodyPr/>
          <a:lstStyle/>
          <a:p>
            <a:r>
              <a:rPr lang="en-US" dirty="0"/>
              <a:t>In many African cultures, oral tradition is a fundamental means of preserving and transmitting knowledge from one generation to the next. This emphasis on oral communication and storytelling has implications for networking technologies, where effective communication and knowledge sharing are paramount. By drawing upon the principles of oral tradition, computer scientists can develop innovative communication protocols and collaborative tools that facilitate seamless information exchange and collaboration in virtual environments.</a:t>
            </a:r>
          </a:p>
        </p:txBody>
      </p:sp>
    </p:spTree>
    <p:extLst>
      <p:ext uri="{BB962C8B-B14F-4D97-AF65-F5344CB8AC3E}">
        <p14:creationId xmlns:p14="http://schemas.microsoft.com/office/powerpoint/2010/main" val="17037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90CE-7080-A3D5-5329-112654EE6E8F}"/>
              </a:ext>
            </a:extLst>
          </p:cNvPr>
          <p:cNvSpPr>
            <a:spLocks noGrp="1"/>
          </p:cNvSpPr>
          <p:nvPr>
            <p:ph type="title"/>
          </p:nvPr>
        </p:nvSpPr>
        <p:spPr/>
        <p:txBody>
          <a:bodyPr/>
          <a:lstStyle/>
          <a:p>
            <a:r>
              <a:rPr lang="en-US" dirty="0"/>
              <a:t>3. Community Values and Collaboration</a:t>
            </a:r>
          </a:p>
        </p:txBody>
      </p:sp>
      <p:sp>
        <p:nvSpPr>
          <p:cNvPr id="3" name="Content Placeholder 2">
            <a:extLst>
              <a:ext uri="{FF2B5EF4-FFF2-40B4-BE49-F238E27FC236}">
                <a16:creationId xmlns:a16="http://schemas.microsoft.com/office/drawing/2014/main" id="{F3BB6E3B-7738-B6E6-7957-839697DE5C7B}"/>
              </a:ext>
            </a:extLst>
          </p:cNvPr>
          <p:cNvSpPr>
            <a:spLocks noGrp="1"/>
          </p:cNvSpPr>
          <p:nvPr>
            <p:ph idx="1"/>
          </p:nvPr>
        </p:nvSpPr>
        <p:spPr/>
        <p:txBody>
          <a:bodyPr/>
          <a:lstStyle/>
          <a:p>
            <a:r>
              <a:rPr lang="en-US" dirty="0"/>
              <a:t>African societies place a strong emphasis on community values and collective collaboration, where individuals work together for the common good. In the networking field, this communal ethos translates into the development of peer-to-peer networking architectures and decentralized systems that empower users to connect and communicate directly with one another, bypassing traditional hierarchical structures and fostering a sense of community ownership and empowerment.</a:t>
            </a:r>
          </a:p>
        </p:txBody>
      </p:sp>
    </p:spTree>
    <p:extLst>
      <p:ext uri="{BB962C8B-B14F-4D97-AF65-F5344CB8AC3E}">
        <p14:creationId xmlns:p14="http://schemas.microsoft.com/office/powerpoint/2010/main" val="253966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E3EC3-722E-B38B-A228-611DE620E8E0}"/>
              </a:ext>
            </a:extLst>
          </p:cNvPr>
          <p:cNvSpPr>
            <a:spLocks noGrp="1"/>
          </p:cNvSpPr>
          <p:nvPr>
            <p:ph type="title"/>
          </p:nvPr>
        </p:nvSpPr>
        <p:spPr/>
        <p:txBody>
          <a:bodyPr/>
          <a:lstStyle/>
          <a:p>
            <a:r>
              <a:rPr lang="en-US" dirty="0"/>
              <a:t>4. Ubuntu Philosophy</a:t>
            </a:r>
          </a:p>
        </p:txBody>
      </p:sp>
      <p:sp>
        <p:nvSpPr>
          <p:cNvPr id="3" name="Content Placeholder 2">
            <a:extLst>
              <a:ext uri="{FF2B5EF4-FFF2-40B4-BE49-F238E27FC236}">
                <a16:creationId xmlns:a16="http://schemas.microsoft.com/office/drawing/2014/main" id="{9A28445B-5F74-D6EE-87B5-F72A8F8A30CB}"/>
              </a:ext>
            </a:extLst>
          </p:cNvPr>
          <p:cNvSpPr>
            <a:spLocks noGrp="1"/>
          </p:cNvSpPr>
          <p:nvPr>
            <p:ph idx="1"/>
          </p:nvPr>
        </p:nvSpPr>
        <p:spPr/>
        <p:txBody>
          <a:bodyPr/>
          <a:lstStyle/>
          <a:p>
            <a:r>
              <a:rPr lang="en-US" dirty="0"/>
              <a:t> Ubuntu, an African philosophy that emphasizes the interconnectedness of humanity, underscores the importance of empathy, compassion, and mutual respect in social interactions. In the realm of computer science and networking, the Ubuntu philosophy informs the design of user-centric technologies that prioritize human-centered design principles and promote inclusivity, accessibility, and user empowerment. By embracing the Ubuntu philosophy, computer scientists can create networking solutions that prioritize the needs and preferences of end-users, fostering a more equitable and sustainable digital ecosystem.</a:t>
            </a:r>
          </a:p>
        </p:txBody>
      </p:sp>
    </p:spTree>
    <p:extLst>
      <p:ext uri="{BB962C8B-B14F-4D97-AF65-F5344CB8AC3E}">
        <p14:creationId xmlns:p14="http://schemas.microsoft.com/office/powerpoint/2010/main" val="1934610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1568-4D8C-68B4-EC8A-F8B69B72A52E}"/>
              </a:ext>
            </a:extLst>
          </p:cNvPr>
          <p:cNvSpPr>
            <a:spLocks noGrp="1"/>
          </p:cNvSpPr>
          <p:nvPr>
            <p:ph type="title"/>
          </p:nvPr>
        </p:nvSpPr>
        <p:spPr/>
        <p:txBody>
          <a:bodyPr/>
          <a:lstStyle/>
          <a:p>
            <a:r>
              <a:rPr lang="en-US" dirty="0"/>
              <a:t>5. Indigenous Knowledge Systems</a:t>
            </a:r>
          </a:p>
        </p:txBody>
      </p:sp>
      <p:sp>
        <p:nvSpPr>
          <p:cNvPr id="3" name="Content Placeholder 2">
            <a:extLst>
              <a:ext uri="{FF2B5EF4-FFF2-40B4-BE49-F238E27FC236}">
                <a16:creationId xmlns:a16="http://schemas.microsoft.com/office/drawing/2014/main" id="{9B03CF9B-360F-9293-6BA6-F0CEE8C807E6}"/>
              </a:ext>
            </a:extLst>
          </p:cNvPr>
          <p:cNvSpPr>
            <a:spLocks noGrp="1"/>
          </p:cNvSpPr>
          <p:nvPr>
            <p:ph idx="1"/>
          </p:nvPr>
        </p:nvSpPr>
        <p:spPr/>
        <p:txBody>
          <a:bodyPr/>
          <a:lstStyle/>
          <a:p>
            <a:r>
              <a:rPr lang="en-US" dirty="0"/>
              <a:t>Africa is home to a wealth of indigenous knowledge systems, developed over centuries of interaction with the natural environment and shaped by local customs and traditions. In the context of computer science and networking, indigenous knowledge systems offer valuable insights into sustainable resource management, adaptive problem-solving strategies, and innovative technological solutions inspired by nature. By integrating indigenous knowledge systems into the design and implementation of networking technologies, computer scientists can leverage local expertise and wisdom to address pressing challenges and promote sustainable development.</a:t>
            </a:r>
          </a:p>
        </p:txBody>
      </p:sp>
    </p:spTree>
    <p:extLst>
      <p:ext uri="{BB962C8B-B14F-4D97-AF65-F5344CB8AC3E}">
        <p14:creationId xmlns:p14="http://schemas.microsoft.com/office/powerpoint/2010/main" val="3504703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2EEE-78CD-8529-E48B-04F61957E33A}"/>
              </a:ext>
            </a:extLst>
          </p:cNvPr>
          <p:cNvSpPr>
            <a:spLocks noGrp="1"/>
          </p:cNvSpPr>
          <p:nvPr>
            <p:ph type="title"/>
          </p:nvPr>
        </p:nvSpPr>
        <p:spPr/>
        <p:txBody>
          <a:bodyPr/>
          <a:lstStyle/>
          <a:p>
            <a:r>
              <a:rPr lang="en-US" dirty="0"/>
              <a:t>6. Rituals and Ceremonies</a:t>
            </a:r>
          </a:p>
        </p:txBody>
      </p:sp>
      <p:sp>
        <p:nvSpPr>
          <p:cNvPr id="3" name="Content Placeholder 2">
            <a:extLst>
              <a:ext uri="{FF2B5EF4-FFF2-40B4-BE49-F238E27FC236}">
                <a16:creationId xmlns:a16="http://schemas.microsoft.com/office/drawing/2014/main" id="{C400DA4B-2F1D-B98D-C7C2-6D0909992A30}"/>
              </a:ext>
            </a:extLst>
          </p:cNvPr>
          <p:cNvSpPr>
            <a:spLocks noGrp="1"/>
          </p:cNvSpPr>
          <p:nvPr>
            <p:ph idx="1"/>
          </p:nvPr>
        </p:nvSpPr>
        <p:spPr/>
        <p:txBody>
          <a:bodyPr/>
          <a:lstStyle/>
          <a:p>
            <a:r>
              <a:rPr lang="en-US" dirty="0"/>
              <a:t> Rituals and ceremonies are integral components of African cultures, serving as occasions for communal celebration, spiritual renewal, and social cohesion. In the realm of computer science and networking, rituals and ceremonies inspire the design of collaborative platforms and virtual communities that facilitate online gatherings, shared experiences, and collective participation. By incorporating elements of ritual and ceremony into digital interactions, computer scientists can create immersive and meaningful online environments that foster a sense of belonging and connection among users.</a:t>
            </a:r>
          </a:p>
        </p:txBody>
      </p:sp>
    </p:spTree>
    <p:extLst>
      <p:ext uri="{BB962C8B-B14F-4D97-AF65-F5344CB8AC3E}">
        <p14:creationId xmlns:p14="http://schemas.microsoft.com/office/powerpoint/2010/main" val="322489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4E9B-D1AA-BBFA-02CB-8117664661A5}"/>
              </a:ext>
            </a:extLst>
          </p:cNvPr>
          <p:cNvSpPr>
            <a:spLocks noGrp="1"/>
          </p:cNvSpPr>
          <p:nvPr>
            <p:ph type="title"/>
          </p:nvPr>
        </p:nvSpPr>
        <p:spPr/>
        <p:txBody>
          <a:bodyPr/>
          <a:lstStyle/>
          <a:p>
            <a:r>
              <a:rPr lang="en-US" dirty="0"/>
              <a:t>7. Indigenous Languages and Linguistic Diversity</a:t>
            </a:r>
          </a:p>
        </p:txBody>
      </p:sp>
      <p:sp>
        <p:nvSpPr>
          <p:cNvPr id="3" name="Content Placeholder 2">
            <a:extLst>
              <a:ext uri="{FF2B5EF4-FFF2-40B4-BE49-F238E27FC236}">
                <a16:creationId xmlns:a16="http://schemas.microsoft.com/office/drawing/2014/main" id="{5B0DCFBA-1EAE-2E62-7C40-49F3F7710F5C}"/>
              </a:ext>
            </a:extLst>
          </p:cNvPr>
          <p:cNvSpPr>
            <a:spLocks noGrp="1"/>
          </p:cNvSpPr>
          <p:nvPr>
            <p:ph idx="1"/>
          </p:nvPr>
        </p:nvSpPr>
        <p:spPr/>
        <p:txBody>
          <a:bodyPr/>
          <a:lstStyle/>
          <a:p>
            <a:r>
              <a:rPr lang="en-US" dirty="0"/>
              <a:t>Africa is home to a rich diversity of languages, with thousands of distinct linguistic groups spoken across the continent. In the field of computer science and networking, the preservation and promotion of indigenous languages are essential for ensuring that technology is accessible and inclusive to all communities. By developing multilingual interfaces, speech recognition systems, and language translation tools, computer scientists can bridge linguistic barriers and empower users to access digital resources and participate in online communities in their native languages.</a:t>
            </a:r>
          </a:p>
        </p:txBody>
      </p:sp>
    </p:spTree>
    <p:extLst>
      <p:ext uri="{BB962C8B-B14F-4D97-AF65-F5344CB8AC3E}">
        <p14:creationId xmlns:p14="http://schemas.microsoft.com/office/powerpoint/2010/main" val="392899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F038-A346-1AF4-F6B7-75A67DADDDEF}"/>
              </a:ext>
            </a:extLst>
          </p:cNvPr>
          <p:cNvSpPr>
            <a:spLocks noGrp="1"/>
          </p:cNvSpPr>
          <p:nvPr>
            <p:ph type="title"/>
          </p:nvPr>
        </p:nvSpPr>
        <p:spPr/>
        <p:txBody>
          <a:bodyPr/>
          <a:lstStyle/>
          <a:p>
            <a:r>
              <a:rPr lang="en-US" dirty="0"/>
              <a:t>8. Traditional Healing Practices and Technological Innovation</a:t>
            </a:r>
          </a:p>
        </p:txBody>
      </p:sp>
      <p:sp>
        <p:nvSpPr>
          <p:cNvPr id="3" name="Content Placeholder 2">
            <a:extLst>
              <a:ext uri="{FF2B5EF4-FFF2-40B4-BE49-F238E27FC236}">
                <a16:creationId xmlns:a16="http://schemas.microsoft.com/office/drawing/2014/main" id="{0D002EBB-89A9-980A-F813-BB915D64C62F}"/>
              </a:ext>
            </a:extLst>
          </p:cNvPr>
          <p:cNvSpPr>
            <a:spLocks noGrp="1"/>
          </p:cNvSpPr>
          <p:nvPr>
            <p:ph idx="1"/>
          </p:nvPr>
        </p:nvSpPr>
        <p:spPr/>
        <p:txBody>
          <a:bodyPr/>
          <a:lstStyle/>
          <a:p>
            <a:r>
              <a:rPr lang="en-US" dirty="0"/>
              <a:t>Traditional healing practices are an integral part of many African cultures, encompassing a wide range of indigenous knowledge and techniques for promoting health and well-being. In the realm of computer science and networking, traditional healing practices inspire the development of telemedicine platforms, mobile health applications, and remote diagnostics tools that leverage technology to extend the reach of healthcare services to underserved communities. By integrating traditional healing practices into technological innovation, computer scientists can create holistic and culturally sensitive healthcare solutions that address the unique needs of African societies.</a:t>
            </a:r>
          </a:p>
        </p:txBody>
      </p:sp>
    </p:spTree>
    <p:extLst>
      <p:ext uri="{BB962C8B-B14F-4D97-AF65-F5344CB8AC3E}">
        <p14:creationId xmlns:p14="http://schemas.microsoft.com/office/powerpoint/2010/main" val="291008357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8</TotalTime>
  <Words>922</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Corbel</vt:lpstr>
      <vt:lpstr>Basis</vt:lpstr>
      <vt:lpstr>Aspects of African culture </vt:lpstr>
      <vt:lpstr>1. Cultural Diversity</vt:lpstr>
      <vt:lpstr>2. Oral Tradition and Knowledge Sharing</vt:lpstr>
      <vt:lpstr>3. Community Values and Collaboration</vt:lpstr>
      <vt:lpstr>4. Ubuntu Philosophy</vt:lpstr>
      <vt:lpstr>5. Indigenous Knowledge Systems</vt:lpstr>
      <vt:lpstr>6. Rituals and Ceremonies</vt:lpstr>
      <vt:lpstr>7. Indigenous Languages and Linguistic Diversity</vt:lpstr>
      <vt:lpstr>8. Traditional Healing Practices and Technological Innovation</vt:lpstr>
      <vt:lpstr>9. Indigenous Arts and Creativity</vt:lpstr>
      <vt:lpstr>10. Environmental Stewardship and Sustainability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Aspects of African culture </dc:title>
  <dc:creator>JUMA</dc:creator>
  <cp:lastModifiedBy>JUMA</cp:lastModifiedBy>
  <cp:revision>1</cp:revision>
  <dcterms:created xsi:type="dcterms:W3CDTF">2024-05-04T06:30:43Z</dcterms:created>
  <dcterms:modified xsi:type="dcterms:W3CDTF">2024-05-04T06:39:14Z</dcterms:modified>
</cp:coreProperties>
</file>