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77EF-8473-3E67-C54D-249DFC44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9A1B2-D919-C919-E972-B3AEB18DF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DD4C-5888-F292-3285-94A7E9FE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303A-DA78-047A-1D5A-6A3EE00F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6CD9-19FE-74A7-95EA-89138600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6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EA92-B362-F9D8-8D04-7D0FCA14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F84CF-C5D5-D6BD-F787-4D71E314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F2F8-4FDF-CFB0-CDCC-829241BF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8E4F-8C1F-EA9B-A7EC-3A2BEB9C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43EC-9D09-FCFE-BF33-DD9A049B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02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23410-4399-D3C7-1F78-F66D172D7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C95A0-2AEA-8677-D12C-DEDFC5E4D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2FBF-1B04-1621-A0CE-2A272BAE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127F-2326-0690-EB26-139D0683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B827-AD4F-7FB0-7E92-211845D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079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1CF2-888C-DAFA-7454-15B5F81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FE06-3B2D-ADA1-B346-399FFD289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CF3F-0866-DAA3-84A3-28E13A02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416C-3E89-4262-BFB5-46D044C32954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4DBB-5B2E-3E06-6CD6-327DC2F4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315A-E87B-80A6-F36C-5AEC432D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B778-2685-49F2-B8C2-C261881269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68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706D-BBE7-76AD-1283-A1639227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3D52-D162-C8D0-4EFD-66645E54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6303-22F8-4E87-47B5-DF3BF874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652D-6AF9-6DC0-862B-18664BCC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33F9-AA99-2638-080C-506765FF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455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C389-B66D-1855-1E95-668762F1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D9ED-AA29-4CDD-875D-9179F4A0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3C6E-7668-A000-9097-B99EC0DB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5177-5213-E805-25D4-B7959836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893B-C2CE-3AA4-E126-7DF2C6EF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40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70E-D11F-FECE-C36D-CA414ABF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8047-4615-0EF0-2445-B95E9F00F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BD31-2CC7-8ED3-E8F8-18646DDE9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DCA5-CE90-90AD-6C03-AB2586D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7DFA-9DC9-78B5-2CA9-E0B923A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3022-C823-BB7C-6760-FECFC465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62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1F63-3959-A31A-F7F5-0DDC9024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AE55D-CB70-7ED2-EE8B-17B0BAF8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3520-E7A0-F5A5-5B64-75842D3E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F65B8-BF13-065A-5DFB-43108237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024BD-47D8-CA63-0B58-1597560BA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A32B5-327B-0111-DEB9-2D3DB4A5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0457F-BAE7-313B-D041-64F24AD7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DB263-CD9E-6483-60AA-E6D6DAE3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535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0751-D609-DBE4-3A14-4E19C473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DBEE1-8E74-83E1-53A8-4812035E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0A933-802D-C5D5-B60F-E529AAE1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F053-9D1F-D20D-B397-E3190F5C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407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D40C3-2B27-6FF6-0087-769E3A1A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87DD0-BF6B-44E2-EB34-05186E2A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B2C1-11C3-AFC3-BF4E-CBFA0DF9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23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422B-8054-CE2E-0DD4-55A6E511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14CD-6EAA-1E5A-A9C6-9075BEA8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DA1E4-FCDD-9F83-63F5-DB47879F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4266-4B82-AF7C-7906-ABA6406C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7CCC6-F0EE-9D66-BAD9-9AF3A0F0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E31E-156D-DF6F-3D79-78D0E17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32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E6F0-4422-A59C-531A-A0AB481D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5BFF2-17B1-61B1-D6E2-19AF4A1AA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24D1-92AE-D820-C5E0-9AB3190B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DEB6-4882-E3A6-14A3-2801D7E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D3A4-AAC0-8632-7912-2AFD79F9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9E85-1D27-864B-AB81-631C85D7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70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7C5F3-563B-E564-1730-E3101E79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0139-B71E-A8D0-4A76-71EC746A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CA36-E07F-3F08-F5AC-29BE0D0BF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FC78-5545-4122-A0DA-380CC5B5D4D8}" type="datetimeFigureOut">
              <a:rPr lang="en-SE" smtClean="0"/>
              <a:t>05/04/2024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4893-75E6-12F0-EA8D-43C48BA9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C8D1-86C5-A154-BCED-9C0DF0840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1B2F-979B-45D0-AD0A-E456C137A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141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DEB8-4A47-C7CA-2D94-5E06524C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Oral Tradition and Storytelling</a:t>
            </a:r>
            <a:endParaRPr lang="en-US" b="0" i="0" u="none" strike="noStrike" kern="100" baseline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44A3-FDAC-4E96-3DEA-2EEC28E62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Oral Tradition and Storytelling refer to the rich cultural practice of conveying history, knowledge, values, and entertainment through spoken words, narratives, and performances.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an integral part of African societies, where oral communication and storytelling have played a vital role in preserving and transmitting cultural heritage across generations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7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4B20-7170-5FF7-5D44-0AF82006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Themes and Content</a:t>
            </a:r>
            <a:endParaRPr lang="en-SE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C812-0855-08BE-5BF6-6E7C16ED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Myths, legends, and folktales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narratives and genealogies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Moral lessons and cultural values conveyed through stories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9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5BC8-7296-1040-F726-A6D2D615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Oral Tradition and Community Bonding</a:t>
            </a:r>
            <a:endParaRPr lang="pl-PL" b="0" i="0" u="none" strike="noStrike" kern="100" baseline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95AF-19C9-09E2-A2EA-1407AEAB6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Storytelling as a communal activity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spaces and storytelling events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storytelling in fostering unity and shared identity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5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56E-C8A5-1E94-BE59-5D75D687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Women in Oral Tradition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F986-D571-1FE3-2576-6114C94A9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Contributions of women as </a:t>
            </a:r>
            <a:r>
              <a:rPr lang="en-S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griottes</a:t>
            </a: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storytellers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perspectives and voices represented in storytelling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and empowerment of women in oral tradition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1784-BABB-AB65-9C57-6B344C40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 to Modern Times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CD38-EF9C-7DE2-FE2C-D7C926705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technology on oral tradition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Incorporation of new media and digital storytelling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Storytelling in urban and diaspora communities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C08-2B55-7D69-AC32-D7367C60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Transcultural Influence and Globalization</a:t>
            </a:r>
            <a:endParaRPr lang="en-SE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3104-42D2-DCDB-545C-A48EBD8B0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African oral tradition on global storytelling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Interactions with other storytelling traditions and cultures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and opportunities in the face of globalization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1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62D-499A-B02B-0849-82CAC960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0" i="0" u="none" strike="noStrike" kern="100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of African Oral Tradition</a:t>
            </a:r>
            <a:r>
              <a:rPr lang="en-SE" b="0" i="0" u="none" strike="noStrike" kern="100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B2C4-57C7-F3D5-DB04-22A4A4FAA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Continuity and evolution of oral tradition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intergenerational transmission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for sustaining and promoting oral tradition in a changing world 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9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1A5E-A962-DD6B-122D-D510672B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and Significance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F20D-B553-385C-593D-563ADF12A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Oral tradition as a primary mode of communication</a:t>
            </a:r>
            <a:endParaRPr lang="en-S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storytelling in African communities</a:t>
            </a:r>
            <a:endParaRPr lang="en-S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Preservation of cultural knowledge and history</a:t>
            </a:r>
            <a:endParaRPr lang="en-S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956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5787-DE1A-32AA-73F0-363CF511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SE" sz="4400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Gender awareness</a:t>
            </a:r>
            <a:endParaRPr lang="en-US" b="0" i="0" u="none" strike="noStrike" kern="100" baseline="0" dirty="0"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D2024-6544-FE22-AE28-DED4F9873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awareness is a critical aspect of African society, encompassing an understanding of the roles, experiences, and rights of individuals based on their gender identity.</a:t>
            </a:r>
          </a:p>
          <a:p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African Society, where gender inequality has been historically prevalent, it is essential to recognize the significance of promoting gender awareness..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2417-1612-A5A5-8E49-C08D9363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SE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Addressing Gender Inequality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3C8A-7688-194C-24B0-620DBC7BD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inequality as a persistent issue in African society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root causes and manifestations of gender disparities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gender awareness in challenging traditional gender roles and stereotypes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1B54-3E27-9765-197C-5CF8A8BC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Styles and Techniques</a:t>
            </a:r>
            <a:endParaRPr lang="en-SE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F5FF-AF16-9BB4-170E-D30A83A19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styles and storytelling techniques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music, rhythm, and gestures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across different African cultures and regions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2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CFC1-3826-680D-4242-E41BCE2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Griots and Storytellers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C8F7-87E1-3A33-B092-FDE18C75A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griots as oral historians and praise singers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Griot traditions in different regions of Africa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transmission of storytelling skills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0B3-F7B1-4359-F5A4-DCCB165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SE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 and Reproductive Rights</a:t>
            </a:r>
            <a:endParaRPr lang="pl-PL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475E-F2F7-BBAF-AEBE-794A54EC1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gender awareness in healthcare systems and policies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 access to quality healthcare services for women and girls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reproductive health issues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romoting sexual and reproductive rights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FEAF-C3B5-EB9E-1A43-CA655A0E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SE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Breaking the Cycle of Gender-Based Violence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51D5-06FE-5082-7D17-FA1B77447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Combating gender-based violence, including domestic violence and harmful practices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Raising awareness about the impact of violence on individuals and society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Supporting survivors and providing access to justice and support services</a:t>
            </a:r>
          </a:p>
          <a:p>
            <a:pPr marL="0" indent="0">
              <a:buNone/>
            </a:pPr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706E-1632-870E-21A1-28BA7ADD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SE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Engaging Men and Boys</a:t>
            </a:r>
            <a:endParaRPr lang="en-US" b="0" i="0" u="none" strike="noStrike" kern="100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D825-741D-3604-FA1A-2D03C02E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Encouraging men and boys to challenge gender norms and stereotypes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positive masculinity and fostering gender equality allies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 the role of men in advancing gender equality in African society</a:t>
            </a:r>
          </a:p>
          <a:p>
            <a:pPr marL="0" indent="0">
              <a:buNone/>
            </a:pPr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African Oral Tradition and Storytelling</vt:lpstr>
      <vt:lpstr>Importance and Significance</vt:lpstr>
      <vt:lpstr>Importance of Gender awareness</vt:lpstr>
      <vt:lpstr>Addressing Gender Inequality</vt:lpstr>
      <vt:lpstr>Styles and Techniques</vt:lpstr>
      <vt:lpstr>Griots and Storytellers</vt:lpstr>
      <vt:lpstr>Health and Reproductive Rights</vt:lpstr>
      <vt:lpstr>Breaking the Cycle of Gender-Based Violence</vt:lpstr>
      <vt:lpstr>Engaging Men and Boys</vt:lpstr>
      <vt:lpstr>Themes and Content</vt:lpstr>
      <vt:lpstr>Oral Tradition and Community Bonding</vt:lpstr>
      <vt:lpstr>Women in Oral Tradition</vt:lpstr>
      <vt:lpstr>Adaptation to Modern Times</vt:lpstr>
      <vt:lpstr>Transcultural Influence and Globalization</vt:lpstr>
      <vt:lpstr>  Future of African Oral Tradition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Oral Tradition and Storytelling</dc:title>
  <dc:creator>Lenovo</dc:creator>
  <cp:lastModifiedBy>JUMA</cp:lastModifiedBy>
  <cp:revision>1</cp:revision>
  <dcterms:created xsi:type="dcterms:W3CDTF">2023-06-19T10:08:11Z</dcterms:created>
  <dcterms:modified xsi:type="dcterms:W3CDTF">2024-05-04T09:49:23Z</dcterms:modified>
</cp:coreProperties>
</file>