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p:scale>
          <a:sx n="50" d="100"/>
          <a:sy n="50" d="100"/>
        </p:scale>
        <p:origin x="588"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1DE1D-53AF-4EFA-A297-437121BD724F}"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AF839-E42D-4334-8E7E-8377A5F7AD99}" type="slidenum">
              <a:rPr lang="en-US" smtClean="0"/>
              <a:t>‹#›</a:t>
            </a:fld>
            <a:endParaRPr lang="en-US"/>
          </a:p>
        </p:txBody>
      </p:sp>
    </p:spTree>
    <p:extLst>
      <p:ext uri="{BB962C8B-B14F-4D97-AF65-F5344CB8AC3E}">
        <p14:creationId xmlns:p14="http://schemas.microsoft.com/office/powerpoint/2010/main" val="152444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6E4AF839-E42D-4334-8E7E-8377A5F7AD99}" type="slidenum">
              <a:rPr lang="en-US" smtClean="0"/>
              <a:t>1</a:t>
            </a:fld>
            <a:endParaRPr lang="en-US"/>
          </a:p>
        </p:txBody>
      </p:sp>
    </p:spTree>
    <p:extLst>
      <p:ext uri="{BB962C8B-B14F-4D97-AF65-F5344CB8AC3E}">
        <p14:creationId xmlns:p14="http://schemas.microsoft.com/office/powerpoint/2010/main" val="2115887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8DD9-CD35-A520-0780-4DDC7484E915}"/>
              </a:ext>
            </a:extLst>
          </p:cNvPr>
          <p:cNvSpPr>
            <a:spLocks noGrp="1"/>
          </p:cNvSpPr>
          <p:nvPr>
            <p:ph type="ctrTitle"/>
          </p:nvPr>
        </p:nvSpPr>
        <p:spPr/>
        <p:txBody>
          <a:bodyPr/>
          <a:lstStyle/>
          <a:p>
            <a:r>
              <a:rPr lang="en-US" dirty="0"/>
              <a:t>DIGITAL TWINS</a:t>
            </a:r>
          </a:p>
        </p:txBody>
      </p:sp>
      <p:sp>
        <p:nvSpPr>
          <p:cNvPr id="3" name="Subtitle 2">
            <a:extLst>
              <a:ext uri="{FF2B5EF4-FFF2-40B4-BE49-F238E27FC236}">
                <a16:creationId xmlns:a16="http://schemas.microsoft.com/office/drawing/2014/main" id="{A72D6F60-905D-CA7E-3C66-AB940C747DD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207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C2E2-997E-8160-9853-B68F08497B08}"/>
              </a:ext>
            </a:extLst>
          </p:cNvPr>
          <p:cNvSpPr>
            <a:spLocks noGrp="1"/>
          </p:cNvSpPr>
          <p:nvPr>
            <p:ph type="title"/>
          </p:nvPr>
        </p:nvSpPr>
        <p:spPr/>
        <p:txBody>
          <a:bodyPr/>
          <a:lstStyle/>
          <a:p>
            <a:r>
              <a:rPr lang="en-US" dirty="0"/>
              <a:t>The Genesis of Digital Twins</a:t>
            </a:r>
          </a:p>
        </p:txBody>
      </p:sp>
      <p:sp>
        <p:nvSpPr>
          <p:cNvPr id="3" name="Content Placeholder 2">
            <a:extLst>
              <a:ext uri="{FF2B5EF4-FFF2-40B4-BE49-F238E27FC236}">
                <a16:creationId xmlns:a16="http://schemas.microsoft.com/office/drawing/2014/main" id="{AF7CEDE9-8FD3-C263-A432-A808A1128406}"/>
              </a:ext>
            </a:extLst>
          </p:cNvPr>
          <p:cNvSpPr>
            <a:spLocks noGrp="1"/>
          </p:cNvSpPr>
          <p:nvPr>
            <p:ph idx="1"/>
          </p:nvPr>
        </p:nvSpPr>
        <p:spPr/>
        <p:txBody>
          <a:bodyPr>
            <a:normAutofit fontScale="92500" lnSpcReduction="20000"/>
          </a:bodyPr>
          <a:lstStyle/>
          <a:p>
            <a:r>
              <a:rPr lang="en-US" dirty="0"/>
              <a:t>In the bustling halls of the University of Michigan, Dr. Michael Grieves, a brilliant mind with a penchant for innovation, pondered the inefficiencies plaguing traditional manufacturing processes. As he observed the complexities of industrial systems, an idea began to take shape—a vision of a digital replica that could revolutionize how we perceive and interact with the physical </a:t>
            </a:r>
            <a:r>
              <a:rPr lang="en-US" dirty="0" err="1"/>
              <a:t>world.Driven</a:t>
            </a:r>
            <a:r>
              <a:rPr lang="en-US" dirty="0"/>
              <a:t> by his insatiable curiosity and unwavering determination, Dr. Grieves embarked on a journey to bring his vision to life. Drawing inspiration from the world of science fiction, where parallel universes and doppelgangers abound, he coined the term "digital twin" to describe this revolutionary concept—a virtual counterpart that mirrors the essence of its physical counterpart.</a:t>
            </a:r>
          </a:p>
        </p:txBody>
      </p:sp>
    </p:spTree>
    <p:extLst>
      <p:ext uri="{BB962C8B-B14F-4D97-AF65-F5344CB8AC3E}">
        <p14:creationId xmlns:p14="http://schemas.microsoft.com/office/powerpoint/2010/main" val="364961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64D2-D7BF-E929-4222-74D1A1DD368F}"/>
              </a:ext>
            </a:extLst>
          </p:cNvPr>
          <p:cNvSpPr>
            <a:spLocks noGrp="1"/>
          </p:cNvSpPr>
          <p:nvPr>
            <p:ph type="title"/>
          </p:nvPr>
        </p:nvSpPr>
        <p:spPr/>
        <p:txBody>
          <a:bodyPr/>
          <a:lstStyle/>
          <a:p>
            <a:r>
              <a:rPr lang="en-US" dirty="0"/>
              <a:t>Unveiling the Power Within</a:t>
            </a:r>
          </a:p>
        </p:txBody>
      </p:sp>
      <p:sp>
        <p:nvSpPr>
          <p:cNvPr id="3" name="Content Placeholder 2">
            <a:extLst>
              <a:ext uri="{FF2B5EF4-FFF2-40B4-BE49-F238E27FC236}">
                <a16:creationId xmlns:a16="http://schemas.microsoft.com/office/drawing/2014/main" id="{369F2A73-72EC-83D8-BDAD-49FADAF8127C}"/>
              </a:ext>
            </a:extLst>
          </p:cNvPr>
          <p:cNvSpPr>
            <a:spLocks noGrp="1"/>
          </p:cNvSpPr>
          <p:nvPr>
            <p:ph idx="1"/>
          </p:nvPr>
        </p:nvSpPr>
        <p:spPr/>
        <p:txBody>
          <a:bodyPr>
            <a:normAutofit fontScale="92500" lnSpcReduction="10000"/>
          </a:bodyPr>
          <a:lstStyle/>
          <a:p>
            <a:r>
              <a:rPr lang="en-US" dirty="0"/>
              <a:t>As the concept of digital twins emerged from the depths of academia, it soon found its way into the hands of industry pioneers eager to unlock its transformative potential. From the towering assembly lines of automotive giants to the intricate web of interconnected devices in smart cities, digital twins began to infiltrate every facet of modern </a:t>
            </a:r>
            <a:r>
              <a:rPr lang="en-US" dirty="0" err="1"/>
              <a:t>life.In</a:t>
            </a:r>
            <a:r>
              <a:rPr lang="en-US" dirty="0"/>
              <a:t> the heart of a bustling factory floor, a symphony of machinery hummed in perfect harmony, orchestrated by the silent conductor—the digital twin. With sensors embedded in every nook and cranny, these virtual replicas monitored the heartbeat of the production line, detecting anomalies before they could wreak havoc and optimizing processes with surgical precision.</a:t>
            </a:r>
          </a:p>
        </p:txBody>
      </p:sp>
    </p:spTree>
    <p:extLst>
      <p:ext uri="{BB962C8B-B14F-4D97-AF65-F5344CB8AC3E}">
        <p14:creationId xmlns:p14="http://schemas.microsoft.com/office/powerpoint/2010/main" val="85620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337D-0DDA-BDC5-3B3C-12FD6BBA4CEB}"/>
              </a:ext>
            </a:extLst>
          </p:cNvPr>
          <p:cNvSpPr>
            <a:spLocks noGrp="1"/>
          </p:cNvSpPr>
          <p:nvPr>
            <p:ph type="title"/>
          </p:nvPr>
        </p:nvSpPr>
        <p:spPr/>
        <p:txBody>
          <a:bodyPr/>
          <a:lstStyle/>
          <a:p>
            <a:r>
              <a:rPr lang="en-US" dirty="0"/>
              <a:t> A Tapestry of Innovation</a:t>
            </a:r>
          </a:p>
        </p:txBody>
      </p:sp>
      <p:sp>
        <p:nvSpPr>
          <p:cNvPr id="3" name="Content Placeholder 2">
            <a:extLst>
              <a:ext uri="{FF2B5EF4-FFF2-40B4-BE49-F238E27FC236}">
                <a16:creationId xmlns:a16="http://schemas.microsoft.com/office/drawing/2014/main" id="{F30EF84A-9A43-AE24-158E-15C5B75E1E3C}"/>
              </a:ext>
            </a:extLst>
          </p:cNvPr>
          <p:cNvSpPr>
            <a:spLocks noGrp="1"/>
          </p:cNvSpPr>
          <p:nvPr>
            <p:ph idx="1"/>
          </p:nvPr>
        </p:nvSpPr>
        <p:spPr/>
        <p:txBody>
          <a:bodyPr>
            <a:normAutofit fontScale="92500"/>
          </a:bodyPr>
          <a:lstStyle/>
          <a:p>
            <a:r>
              <a:rPr lang="en-US" dirty="0"/>
              <a:t>With each passing day, the boundaries of what was possible with digital twins continued to expand, transcending the confines of traditional industries and venturing into uncharted territory. In the realm of healthcare, digital twins emerged as invaluable allies in the fight against disease, offering personalized treatments tailored to the unique genetic makeup of each </a:t>
            </a:r>
            <a:r>
              <a:rPr lang="en-US" dirty="0" err="1"/>
              <a:t>individual.Meanwhile</a:t>
            </a:r>
            <a:r>
              <a:rPr lang="en-US" dirty="0"/>
              <a:t>, in the sprawling metropolises of tomorrow, urban planners turned to digital twins to craft cities that were not just smart, but sentient—responding to the needs of their inhabitants in real-time, optimizing traffic flow, conserving energy, and fostering sustainable growth.</a:t>
            </a:r>
          </a:p>
        </p:txBody>
      </p:sp>
    </p:spTree>
    <p:extLst>
      <p:ext uri="{BB962C8B-B14F-4D97-AF65-F5344CB8AC3E}">
        <p14:creationId xmlns:p14="http://schemas.microsoft.com/office/powerpoint/2010/main" val="384628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CCF3-54AA-F3B7-07B0-CD77C43932F1}"/>
              </a:ext>
            </a:extLst>
          </p:cNvPr>
          <p:cNvSpPr>
            <a:spLocks noGrp="1"/>
          </p:cNvSpPr>
          <p:nvPr>
            <p:ph type="title"/>
          </p:nvPr>
        </p:nvSpPr>
        <p:spPr/>
        <p:txBody>
          <a:bodyPr/>
          <a:lstStyle/>
          <a:p>
            <a:r>
              <a:rPr lang="en-US" dirty="0"/>
              <a:t>The Evolution of a Revolution</a:t>
            </a:r>
          </a:p>
        </p:txBody>
      </p:sp>
      <p:sp>
        <p:nvSpPr>
          <p:cNvPr id="3" name="Content Placeholder 2">
            <a:extLst>
              <a:ext uri="{FF2B5EF4-FFF2-40B4-BE49-F238E27FC236}">
                <a16:creationId xmlns:a16="http://schemas.microsoft.com/office/drawing/2014/main" id="{7799ECF7-5421-F429-D0D9-B3A4A91B7DBB}"/>
              </a:ext>
            </a:extLst>
          </p:cNvPr>
          <p:cNvSpPr>
            <a:spLocks noGrp="1"/>
          </p:cNvSpPr>
          <p:nvPr>
            <p:ph idx="1"/>
          </p:nvPr>
        </p:nvSpPr>
        <p:spPr/>
        <p:txBody>
          <a:bodyPr>
            <a:normAutofit lnSpcReduction="10000"/>
          </a:bodyPr>
          <a:lstStyle/>
          <a:p>
            <a:r>
              <a:rPr lang="en-US" dirty="0"/>
              <a:t>As the years passed, the landscape of technology underwent a metamorphosis, fueled by the relentless march of progress and the insatiable hunger for innovation. With the advent of artificial intelligence, the capabilities of digital twins soared to new heights, imbuing them with the ability to anticipate, adapt, and evolve in ways previously </a:t>
            </a:r>
            <a:r>
              <a:rPr lang="en-US" dirty="0" err="1"/>
              <a:t>unimaginable.No</a:t>
            </a:r>
            <a:r>
              <a:rPr lang="en-US" dirty="0"/>
              <a:t> longer mere replicas, these digital twins became sentient beings in their own right—imbued with the collective wisdom of their physical counterparts and empowered to chart their own course through the digital ether.</a:t>
            </a:r>
          </a:p>
        </p:txBody>
      </p:sp>
    </p:spTree>
    <p:extLst>
      <p:ext uri="{BB962C8B-B14F-4D97-AF65-F5344CB8AC3E}">
        <p14:creationId xmlns:p14="http://schemas.microsoft.com/office/powerpoint/2010/main" val="140945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A652-887A-A701-B67E-166346F0AABB}"/>
              </a:ext>
            </a:extLst>
          </p:cNvPr>
          <p:cNvSpPr>
            <a:spLocks noGrp="1"/>
          </p:cNvSpPr>
          <p:nvPr>
            <p:ph type="title"/>
          </p:nvPr>
        </p:nvSpPr>
        <p:spPr/>
        <p:txBody>
          <a:bodyPr/>
          <a:lstStyle/>
          <a:p>
            <a:r>
              <a:rPr lang="en-US" dirty="0"/>
              <a:t> The Symphony of Sectors</a:t>
            </a:r>
          </a:p>
        </p:txBody>
      </p:sp>
      <p:sp>
        <p:nvSpPr>
          <p:cNvPr id="3" name="Content Placeholder 2">
            <a:extLst>
              <a:ext uri="{FF2B5EF4-FFF2-40B4-BE49-F238E27FC236}">
                <a16:creationId xmlns:a16="http://schemas.microsoft.com/office/drawing/2014/main" id="{FEA4F32F-3D1B-1378-D733-6BD7979C30E1}"/>
              </a:ext>
            </a:extLst>
          </p:cNvPr>
          <p:cNvSpPr>
            <a:spLocks noGrp="1"/>
          </p:cNvSpPr>
          <p:nvPr>
            <p:ph idx="1"/>
          </p:nvPr>
        </p:nvSpPr>
        <p:spPr/>
        <p:txBody>
          <a:bodyPr>
            <a:normAutofit fontScale="92500" lnSpcReduction="10000"/>
          </a:bodyPr>
          <a:lstStyle/>
          <a:p>
            <a:r>
              <a:rPr lang="en-US" dirty="0"/>
              <a:t>In the grand tapestry of human endeavor, digital twins emerged as the thread that bound together disparate worlds, forging connections where none existed before. From the towering skyscrapers of finance to the sun-drenched fields of agriculture, they transcended the boundaries of industry and geography, weaving a web of interconnectedness that spanned the </a:t>
            </a:r>
            <a:r>
              <a:rPr lang="en-US" dirty="0" err="1"/>
              <a:t>globe.In</a:t>
            </a:r>
            <a:r>
              <a:rPr lang="en-US" dirty="0"/>
              <a:t> this symphony of sectors, each instrument played its part, harmonizing with the others to create a melody that resonated with the rhythm of progress. And at the heart of it all, the digital twin stood as a testament to the power of human ingenuity—a beacon of hope lighting the way towards a future limited only by the bounds of our imagination.</a:t>
            </a:r>
          </a:p>
        </p:txBody>
      </p:sp>
    </p:spTree>
    <p:extLst>
      <p:ext uri="{BB962C8B-B14F-4D97-AF65-F5344CB8AC3E}">
        <p14:creationId xmlns:p14="http://schemas.microsoft.com/office/powerpoint/2010/main" val="366699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69F9-F482-D0E4-6187-109BFCB12354}"/>
              </a:ext>
            </a:extLst>
          </p:cNvPr>
          <p:cNvSpPr>
            <a:spLocks noGrp="1"/>
          </p:cNvSpPr>
          <p:nvPr>
            <p:ph type="title"/>
          </p:nvPr>
        </p:nvSpPr>
        <p:spPr/>
        <p:txBody>
          <a:bodyPr/>
          <a:lstStyle/>
          <a:p>
            <a:r>
              <a:rPr lang="en-US" dirty="0"/>
              <a:t>The Anatomy of a Revolution</a:t>
            </a:r>
          </a:p>
        </p:txBody>
      </p:sp>
      <p:sp>
        <p:nvSpPr>
          <p:cNvPr id="3" name="Content Placeholder 2">
            <a:extLst>
              <a:ext uri="{FF2B5EF4-FFF2-40B4-BE49-F238E27FC236}">
                <a16:creationId xmlns:a16="http://schemas.microsoft.com/office/drawing/2014/main" id="{A1680C4D-DA3F-5D8A-F3EF-8DC1F5390482}"/>
              </a:ext>
            </a:extLst>
          </p:cNvPr>
          <p:cNvSpPr>
            <a:spLocks noGrp="1"/>
          </p:cNvSpPr>
          <p:nvPr>
            <p:ph idx="1"/>
          </p:nvPr>
        </p:nvSpPr>
        <p:spPr/>
        <p:txBody>
          <a:bodyPr>
            <a:normAutofit fontScale="92500" lnSpcReduction="10000"/>
          </a:bodyPr>
          <a:lstStyle/>
          <a:p>
            <a:r>
              <a:rPr lang="en-US" dirty="0"/>
              <a:t>At its core, the digital twin was a creature of data—a virtual entity born from the raw material of ones and zeros, brought to life by the alchemy of algorithms and analytics. Like a mirror reflecting the soul of its physical counterpart, it captured the essence of reality in its digital embrace, offering insights that transcended the limitations of the human </a:t>
            </a:r>
            <a:r>
              <a:rPr lang="en-US" dirty="0" err="1"/>
              <a:t>mind.But</a:t>
            </a:r>
            <a:r>
              <a:rPr lang="en-US" dirty="0"/>
              <a:t> beneath the surface lay a complexity that belied its simplicity—a labyrinth of interconnected nodes and pathways, where data flowed like a river, shaping and reshaping the landscape with each passing moment. It was here, in the hidden depths of the digital twin's anatomy, that the true power of this revolutionary concept lay waiting to be discovered.</a:t>
            </a:r>
          </a:p>
        </p:txBody>
      </p:sp>
    </p:spTree>
    <p:extLst>
      <p:ext uri="{BB962C8B-B14F-4D97-AF65-F5344CB8AC3E}">
        <p14:creationId xmlns:p14="http://schemas.microsoft.com/office/powerpoint/2010/main" val="216952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DC14-041F-0926-F8DC-7F7836593873}"/>
              </a:ext>
            </a:extLst>
          </p:cNvPr>
          <p:cNvSpPr>
            <a:spLocks noGrp="1"/>
          </p:cNvSpPr>
          <p:nvPr>
            <p:ph type="title"/>
          </p:nvPr>
        </p:nvSpPr>
        <p:spPr/>
        <p:txBody>
          <a:bodyPr/>
          <a:lstStyle/>
          <a:p>
            <a:r>
              <a:rPr lang="en-US" dirty="0"/>
              <a:t>The Symphony Continues</a:t>
            </a:r>
          </a:p>
        </p:txBody>
      </p:sp>
      <p:sp>
        <p:nvSpPr>
          <p:cNvPr id="3" name="Content Placeholder 2">
            <a:extLst>
              <a:ext uri="{FF2B5EF4-FFF2-40B4-BE49-F238E27FC236}">
                <a16:creationId xmlns:a16="http://schemas.microsoft.com/office/drawing/2014/main" id="{994650C9-8AD6-6789-9303-B9CEAA043143}"/>
              </a:ext>
            </a:extLst>
          </p:cNvPr>
          <p:cNvSpPr>
            <a:spLocks noGrp="1"/>
          </p:cNvSpPr>
          <p:nvPr>
            <p:ph idx="1"/>
          </p:nvPr>
        </p:nvSpPr>
        <p:spPr/>
        <p:txBody>
          <a:bodyPr>
            <a:normAutofit fontScale="92500"/>
          </a:bodyPr>
          <a:lstStyle/>
          <a:p>
            <a:r>
              <a:rPr lang="en-US" dirty="0"/>
              <a:t>As the curtain fell on one chapter of the digital twin saga, another began—a never-ending symphony of innovation, collaboration, and discovery. With each passing day, the boundaries of what was possible continued to blur, as the world embraced this transformative technology with open </a:t>
            </a:r>
            <a:r>
              <a:rPr lang="en-US" dirty="0" err="1"/>
              <a:t>arms.From</a:t>
            </a:r>
            <a:r>
              <a:rPr lang="en-US" dirty="0"/>
              <a:t> the depths of academia to the highest echelons of industry, the digital twin had become more than just a concept—it was a movement, a revolution, a testament to the power of human ingenuity to shape the world in its image. </a:t>
            </a:r>
            <a:r>
              <a:rPr lang="en-US"/>
              <a:t>And as the symphony of progress continued to play on, one thing remained certain—the best was yet to come.</a:t>
            </a:r>
          </a:p>
        </p:txBody>
      </p:sp>
    </p:spTree>
    <p:extLst>
      <p:ext uri="{BB962C8B-B14F-4D97-AF65-F5344CB8AC3E}">
        <p14:creationId xmlns:p14="http://schemas.microsoft.com/office/powerpoint/2010/main" val="3062558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TotalTime>
  <Words>884</Words>
  <Application>Microsoft Office PowerPoint</Application>
  <PresentationFormat>Widescreen</PresentationFormat>
  <Paragraphs>16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DIGITAL TWINS</vt:lpstr>
      <vt:lpstr>The Genesis of Digital Twins</vt:lpstr>
      <vt:lpstr>Unveiling the Power Within</vt:lpstr>
      <vt:lpstr> A Tapestry of Innovation</vt:lpstr>
      <vt:lpstr>The Evolution of a Revolution</vt:lpstr>
      <vt:lpstr> The Symphony of Sectors</vt:lpstr>
      <vt:lpstr>The Anatomy of a Revolution</vt:lpstr>
      <vt:lpstr>The Symphony Continues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TWINS</dc:title>
  <dc:creator>JUMA</dc:creator>
  <cp:lastModifiedBy>JUMA</cp:lastModifiedBy>
  <cp:revision>1</cp:revision>
  <dcterms:created xsi:type="dcterms:W3CDTF">2024-05-03T17:36:42Z</dcterms:created>
  <dcterms:modified xsi:type="dcterms:W3CDTF">2024-05-03T18:10:56Z</dcterms:modified>
</cp:coreProperties>
</file>