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66" r:id="rId6"/>
    <p:sldId id="258" r:id="rId7"/>
    <p:sldId id="267" r:id="rId8"/>
    <p:sldId id="268"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1CEB506-13FB-4362-9F8D-AC1E6A70A159}" v="11" dt="2024-02-25T23:59:26.81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microsoft.com/office/2015/10/relationships/revisionInfo" Target="revisionInfo.xml"/></Relationships>
</file>

<file path=ppt/diagrams/_rels/data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BFD1805-1F5F-4B11-9CD1-63654D0B276B}"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59F4EFC1-7239-4845-BF09-BC6425C66399}">
      <dgm:prSet/>
      <dgm:spPr/>
      <dgm:t>
        <a:bodyPr/>
        <a:lstStyle/>
        <a:p>
          <a:pPr>
            <a:lnSpc>
              <a:spcPct val="100000"/>
            </a:lnSpc>
          </a:pPr>
          <a:r>
            <a:rPr lang="en-US"/>
            <a:t>In most of the existing self-adjusting binary search tree, once the structure gets updated the structure is checked if it satisfies its height property however, the update operation effects only the smaller portion of tree this restructuring may affect globally and potentially conflicts with other concurrent updates resulting higher contentions</a:t>
          </a:r>
        </a:p>
      </dgm:t>
    </dgm:pt>
    <dgm:pt modelId="{EA87615F-80E1-455B-A5FE-F2779B5551FC}" type="parTrans" cxnId="{0AD64575-D975-4C0D-A70F-A3FE3B2CA850}">
      <dgm:prSet/>
      <dgm:spPr/>
      <dgm:t>
        <a:bodyPr/>
        <a:lstStyle/>
        <a:p>
          <a:endParaRPr lang="en-US"/>
        </a:p>
      </dgm:t>
    </dgm:pt>
    <dgm:pt modelId="{4945FCC6-DA61-4992-BE9D-C17A217C8508}" type="sibTrans" cxnId="{0AD64575-D975-4C0D-A70F-A3FE3B2CA850}">
      <dgm:prSet/>
      <dgm:spPr/>
      <dgm:t>
        <a:bodyPr/>
        <a:lstStyle/>
        <a:p>
          <a:endParaRPr lang="en-US"/>
        </a:p>
      </dgm:t>
    </dgm:pt>
    <dgm:pt modelId="{A69A6353-FF03-4E5C-A333-07E4949CF05F}">
      <dgm:prSet/>
      <dgm:spPr/>
      <dgm:t>
        <a:bodyPr/>
        <a:lstStyle/>
        <a:p>
          <a:pPr>
            <a:lnSpc>
              <a:spcPct val="100000"/>
            </a:lnSpc>
          </a:pPr>
          <a:r>
            <a:rPr lang="en-US"/>
            <a:t>So those operations are split and handled by a dedicated thread, the techniques are used by the this thread are called lazy</a:t>
          </a:r>
        </a:p>
      </dgm:t>
    </dgm:pt>
    <dgm:pt modelId="{15C38950-72DC-4451-8497-F2FB33A43432}" type="parTrans" cxnId="{E8CF6FA3-2EB1-4FC5-A7CF-6A5933C465F2}">
      <dgm:prSet/>
      <dgm:spPr/>
      <dgm:t>
        <a:bodyPr/>
        <a:lstStyle/>
        <a:p>
          <a:endParaRPr lang="en-US"/>
        </a:p>
      </dgm:t>
    </dgm:pt>
    <dgm:pt modelId="{6B8AF828-E971-473A-B6E3-2BDD4B455C98}" type="sibTrans" cxnId="{E8CF6FA3-2EB1-4FC5-A7CF-6A5933C465F2}">
      <dgm:prSet/>
      <dgm:spPr/>
      <dgm:t>
        <a:bodyPr/>
        <a:lstStyle/>
        <a:p>
          <a:endParaRPr lang="en-US"/>
        </a:p>
      </dgm:t>
    </dgm:pt>
    <dgm:pt modelId="{346383A7-02E7-49D4-9EAD-91E48C083964}">
      <dgm:prSet/>
      <dgm:spPr/>
      <dgm:t>
        <a:bodyPr/>
        <a:lstStyle/>
        <a:p>
          <a:pPr>
            <a:lnSpc>
              <a:spcPct val="100000"/>
            </a:lnSpc>
          </a:pPr>
          <a:r>
            <a:rPr lang="en-US"/>
            <a:t>Main advantage of postponing the re-structuring operation is to enable merging of multiple adaptation in one simplified step. Reduces the </a:t>
          </a:r>
          <a:r>
            <a:rPr lang="en-US" b="1"/>
            <a:t>contentions</a:t>
          </a:r>
          <a:r>
            <a:rPr lang="en-US"/>
            <a:t> produced by </a:t>
          </a:r>
          <a:r>
            <a:rPr lang="en-US" b="1"/>
            <a:t>abstract modifications</a:t>
          </a:r>
          <a:r>
            <a:rPr lang="en-US"/>
            <a:t>.</a:t>
          </a:r>
        </a:p>
      </dgm:t>
    </dgm:pt>
    <dgm:pt modelId="{03505887-B71F-4EA5-8383-04C238F75F24}" type="parTrans" cxnId="{D06C48AA-9EA0-418D-9653-4B395422A74B}">
      <dgm:prSet/>
      <dgm:spPr/>
      <dgm:t>
        <a:bodyPr/>
        <a:lstStyle/>
        <a:p>
          <a:endParaRPr lang="en-US"/>
        </a:p>
      </dgm:t>
    </dgm:pt>
    <dgm:pt modelId="{A85BADC6-3ACC-4058-8478-EE2C974B05C9}" type="sibTrans" cxnId="{D06C48AA-9EA0-418D-9653-4B395422A74B}">
      <dgm:prSet/>
      <dgm:spPr/>
      <dgm:t>
        <a:bodyPr/>
        <a:lstStyle/>
        <a:p>
          <a:endParaRPr lang="en-US"/>
        </a:p>
      </dgm:t>
    </dgm:pt>
    <dgm:pt modelId="{67960A40-CEEB-4A27-BC21-80B07DA4FF79}" type="pres">
      <dgm:prSet presAssocID="{5BFD1805-1F5F-4B11-9CD1-63654D0B276B}" presName="root" presStyleCnt="0">
        <dgm:presLayoutVars>
          <dgm:dir/>
          <dgm:resizeHandles val="exact"/>
        </dgm:presLayoutVars>
      </dgm:prSet>
      <dgm:spPr/>
    </dgm:pt>
    <dgm:pt modelId="{B9C9AA7F-5374-4CCE-A6F1-6768F3BD8BC7}" type="pres">
      <dgm:prSet presAssocID="{59F4EFC1-7239-4845-BF09-BC6425C66399}" presName="compNode" presStyleCnt="0"/>
      <dgm:spPr/>
    </dgm:pt>
    <dgm:pt modelId="{B4C59EDF-D91F-4A02-8EC9-0134727099B7}" type="pres">
      <dgm:prSet presAssocID="{59F4EFC1-7239-4845-BF09-BC6425C6639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isconnected"/>
        </a:ext>
      </dgm:extLst>
    </dgm:pt>
    <dgm:pt modelId="{09A4D752-6D50-4F1D-9F08-C4D5776DA908}" type="pres">
      <dgm:prSet presAssocID="{59F4EFC1-7239-4845-BF09-BC6425C66399}" presName="spaceRect" presStyleCnt="0"/>
      <dgm:spPr/>
    </dgm:pt>
    <dgm:pt modelId="{61929AF2-1BCF-4D1A-9FF0-274F43AE58AA}" type="pres">
      <dgm:prSet presAssocID="{59F4EFC1-7239-4845-BF09-BC6425C66399}" presName="textRect" presStyleLbl="revTx" presStyleIdx="0" presStyleCnt="3">
        <dgm:presLayoutVars>
          <dgm:chMax val="1"/>
          <dgm:chPref val="1"/>
        </dgm:presLayoutVars>
      </dgm:prSet>
      <dgm:spPr/>
    </dgm:pt>
    <dgm:pt modelId="{8C0A7599-7CE6-4933-A4F3-FA36F5396A63}" type="pres">
      <dgm:prSet presAssocID="{4945FCC6-DA61-4992-BE9D-C17A217C8508}" presName="sibTrans" presStyleCnt="0"/>
      <dgm:spPr/>
    </dgm:pt>
    <dgm:pt modelId="{81E4AF04-CF61-413D-A5CF-F50F641B15FE}" type="pres">
      <dgm:prSet presAssocID="{A69A6353-FF03-4E5C-A333-07E4949CF05F}" presName="compNode" presStyleCnt="0"/>
      <dgm:spPr/>
    </dgm:pt>
    <dgm:pt modelId="{6D0F549E-0314-48BE-A1E7-1FA74772AD6D}" type="pres">
      <dgm:prSet presAssocID="{A69A6353-FF03-4E5C-A333-07E4949CF05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lowchart"/>
        </a:ext>
      </dgm:extLst>
    </dgm:pt>
    <dgm:pt modelId="{A25E19F4-4039-4641-B6A8-CB3E7B5673D1}" type="pres">
      <dgm:prSet presAssocID="{A69A6353-FF03-4E5C-A333-07E4949CF05F}" presName="spaceRect" presStyleCnt="0"/>
      <dgm:spPr/>
    </dgm:pt>
    <dgm:pt modelId="{A67429F4-91E8-40EA-BB7D-3DAF55856060}" type="pres">
      <dgm:prSet presAssocID="{A69A6353-FF03-4E5C-A333-07E4949CF05F}" presName="textRect" presStyleLbl="revTx" presStyleIdx="1" presStyleCnt="3">
        <dgm:presLayoutVars>
          <dgm:chMax val="1"/>
          <dgm:chPref val="1"/>
        </dgm:presLayoutVars>
      </dgm:prSet>
      <dgm:spPr/>
    </dgm:pt>
    <dgm:pt modelId="{35AB0A41-33EA-4EB7-920B-6C710787F11A}" type="pres">
      <dgm:prSet presAssocID="{6B8AF828-E971-473A-B6E3-2BDD4B455C98}" presName="sibTrans" presStyleCnt="0"/>
      <dgm:spPr/>
    </dgm:pt>
    <dgm:pt modelId="{349E57E3-8E00-45C6-BCCE-17C0F8EB558C}" type="pres">
      <dgm:prSet presAssocID="{346383A7-02E7-49D4-9EAD-91E48C083964}" presName="compNode" presStyleCnt="0"/>
      <dgm:spPr/>
    </dgm:pt>
    <dgm:pt modelId="{C9EC9E8C-4490-4C6D-9905-A48CE167E744}" type="pres">
      <dgm:prSet presAssocID="{346383A7-02E7-49D4-9EAD-91E48C08396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ranching Diagram"/>
        </a:ext>
      </dgm:extLst>
    </dgm:pt>
    <dgm:pt modelId="{EDC364F9-8F3B-4E33-87C4-34436C0A44EC}" type="pres">
      <dgm:prSet presAssocID="{346383A7-02E7-49D4-9EAD-91E48C083964}" presName="spaceRect" presStyleCnt="0"/>
      <dgm:spPr/>
    </dgm:pt>
    <dgm:pt modelId="{2F456543-D5BF-4527-B7EF-9403D3F5CB4C}" type="pres">
      <dgm:prSet presAssocID="{346383A7-02E7-49D4-9EAD-91E48C083964}" presName="textRect" presStyleLbl="revTx" presStyleIdx="2" presStyleCnt="3">
        <dgm:presLayoutVars>
          <dgm:chMax val="1"/>
          <dgm:chPref val="1"/>
        </dgm:presLayoutVars>
      </dgm:prSet>
      <dgm:spPr/>
    </dgm:pt>
  </dgm:ptLst>
  <dgm:cxnLst>
    <dgm:cxn modelId="{CC59F801-D152-4397-810E-E21D9854B6B2}" type="presOf" srcId="{A69A6353-FF03-4E5C-A333-07E4949CF05F}" destId="{A67429F4-91E8-40EA-BB7D-3DAF55856060}" srcOrd="0" destOrd="0" presId="urn:microsoft.com/office/officeart/2018/2/layout/IconLabelList"/>
    <dgm:cxn modelId="{A510E62C-02FE-40C8-8DA4-004AFAFC1AA6}" type="presOf" srcId="{5BFD1805-1F5F-4B11-9CD1-63654D0B276B}" destId="{67960A40-CEEB-4A27-BC21-80B07DA4FF79}" srcOrd="0" destOrd="0" presId="urn:microsoft.com/office/officeart/2018/2/layout/IconLabelList"/>
    <dgm:cxn modelId="{0AD64575-D975-4C0D-A70F-A3FE3B2CA850}" srcId="{5BFD1805-1F5F-4B11-9CD1-63654D0B276B}" destId="{59F4EFC1-7239-4845-BF09-BC6425C66399}" srcOrd="0" destOrd="0" parTransId="{EA87615F-80E1-455B-A5FE-F2779B5551FC}" sibTransId="{4945FCC6-DA61-4992-BE9D-C17A217C8508}"/>
    <dgm:cxn modelId="{06F4528B-3B71-42B7-81A7-267761E1FC1C}" type="presOf" srcId="{346383A7-02E7-49D4-9EAD-91E48C083964}" destId="{2F456543-D5BF-4527-B7EF-9403D3F5CB4C}" srcOrd="0" destOrd="0" presId="urn:microsoft.com/office/officeart/2018/2/layout/IconLabelList"/>
    <dgm:cxn modelId="{E8CF6FA3-2EB1-4FC5-A7CF-6A5933C465F2}" srcId="{5BFD1805-1F5F-4B11-9CD1-63654D0B276B}" destId="{A69A6353-FF03-4E5C-A333-07E4949CF05F}" srcOrd="1" destOrd="0" parTransId="{15C38950-72DC-4451-8497-F2FB33A43432}" sibTransId="{6B8AF828-E971-473A-B6E3-2BDD4B455C98}"/>
    <dgm:cxn modelId="{D06C48AA-9EA0-418D-9653-4B395422A74B}" srcId="{5BFD1805-1F5F-4B11-9CD1-63654D0B276B}" destId="{346383A7-02E7-49D4-9EAD-91E48C083964}" srcOrd="2" destOrd="0" parTransId="{03505887-B71F-4EA5-8383-04C238F75F24}" sibTransId="{A85BADC6-3ACC-4058-8478-EE2C974B05C9}"/>
    <dgm:cxn modelId="{FD1B45AE-C55D-40A8-8585-2EF76F077075}" type="presOf" srcId="{59F4EFC1-7239-4845-BF09-BC6425C66399}" destId="{61929AF2-1BCF-4D1A-9FF0-274F43AE58AA}" srcOrd="0" destOrd="0" presId="urn:microsoft.com/office/officeart/2018/2/layout/IconLabelList"/>
    <dgm:cxn modelId="{A3A0887F-E7EC-48D6-9CCC-3941CD999124}" type="presParOf" srcId="{67960A40-CEEB-4A27-BC21-80B07DA4FF79}" destId="{B9C9AA7F-5374-4CCE-A6F1-6768F3BD8BC7}" srcOrd="0" destOrd="0" presId="urn:microsoft.com/office/officeart/2018/2/layout/IconLabelList"/>
    <dgm:cxn modelId="{0375BC0C-C9DC-493B-B903-075DCB0FCFC5}" type="presParOf" srcId="{B9C9AA7F-5374-4CCE-A6F1-6768F3BD8BC7}" destId="{B4C59EDF-D91F-4A02-8EC9-0134727099B7}" srcOrd="0" destOrd="0" presId="urn:microsoft.com/office/officeart/2018/2/layout/IconLabelList"/>
    <dgm:cxn modelId="{75E4A01C-F83A-4162-B429-40985FCB5134}" type="presParOf" srcId="{B9C9AA7F-5374-4CCE-A6F1-6768F3BD8BC7}" destId="{09A4D752-6D50-4F1D-9F08-C4D5776DA908}" srcOrd="1" destOrd="0" presId="urn:microsoft.com/office/officeart/2018/2/layout/IconLabelList"/>
    <dgm:cxn modelId="{A140677E-6AF8-4E4A-B54E-666D645F071A}" type="presParOf" srcId="{B9C9AA7F-5374-4CCE-A6F1-6768F3BD8BC7}" destId="{61929AF2-1BCF-4D1A-9FF0-274F43AE58AA}" srcOrd="2" destOrd="0" presId="urn:microsoft.com/office/officeart/2018/2/layout/IconLabelList"/>
    <dgm:cxn modelId="{CE7E7569-3630-4CCA-94A0-7E114F363DBA}" type="presParOf" srcId="{67960A40-CEEB-4A27-BC21-80B07DA4FF79}" destId="{8C0A7599-7CE6-4933-A4F3-FA36F5396A63}" srcOrd="1" destOrd="0" presId="urn:microsoft.com/office/officeart/2018/2/layout/IconLabelList"/>
    <dgm:cxn modelId="{97C4742D-7167-46FC-B71F-2474559C1C04}" type="presParOf" srcId="{67960A40-CEEB-4A27-BC21-80B07DA4FF79}" destId="{81E4AF04-CF61-413D-A5CF-F50F641B15FE}" srcOrd="2" destOrd="0" presId="urn:microsoft.com/office/officeart/2018/2/layout/IconLabelList"/>
    <dgm:cxn modelId="{98D7CBFD-3446-4490-B68E-A52D505CC6B0}" type="presParOf" srcId="{81E4AF04-CF61-413D-A5CF-F50F641B15FE}" destId="{6D0F549E-0314-48BE-A1E7-1FA74772AD6D}" srcOrd="0" destOrd="0" presId="urn:microsoft.com/office/officeart/2018/2/layout/IconLabelList"/>
    <dgm:cxn modelId="{FF459E87-00BF-49AB-BA44-C3FA95E98D63}" type="presParOf" srcId="{81E4AF04-CF61-413D-A5CF-F50F641B15FE}" destId="{A25E19F4-4039-4641-B6A8-CB3E7B5673D1}" srcOrd="1" destOrd="0" presId="urn:microsoft.com/office/officeart/2018/2/layout/IconLabelList"/>
    <dgm:cxn modelId="{6E981814-900C-4137-B39E-6D0A571AC1DC}" type="presParOf" srcId="{81E4AF04-CF61-413D-A5CF-F50F641B15FE}" destId="{A67429F4-91E8-40EA-BB7D-3DAF55856060}" srcOrd="2" destOrd="0" presId="urn:microsoft.com/office/officeart/2018/2/layout/IconLabelList"/>
    <dgm:cxn modelId="{7554B37C-2C3B-43DB-97B8-8745CCDC5E83}" type="presParOf" srcId="{67960A40-CEEB-4A27-BC21-80B07DA4FF79}" destId="{35AB0A41-33EA-4EB7-920B-6C710787F11A}" srcOrd="3" destOrd="0" presId="urn:microsoft.com/office/officeart/2018/2/layout/IconLabelList"/>
    <dgm:cxn modelId="{0D36A909-232C-4BC1-8CBD-6BE7581A77F1}" type="presParOf" srcId="{67960A40-CEEB-4A27-BC21-80B07DA4FF79}" destId="{349E57E3-8E00-45C6-BCCE-17C0F8EB558C}" srcOrd="4" destOrd="0" presId="urn:microsoft.com/office/officeart/2018/2/layout/IconLabelList"/>
    <dgm:cxn modelId="{6D88995F-91BB-4E8F-86C4-726C362520A0}" type="presParOf" srcId="{349E57E3-8E00-45C6-BCCE-17C0F8EB558C}" destId="{C9EC9E8C-4490-4C6D-9905-A48CE167E744}" srcOrd="0" destOrd="0" presId="urn:microsoft.com/office/officeart/2018/2/layout/IconLabelList"/>
    <dgm:cxn modelId="{6C63A490-6463-464E-A004-7E4652D61D08}" type="presParOf" srcId="{349E57E3-8E00-45C6-BCCE-17C0F8EB558C}" destId="{EDC364F9-8F3B-4E33-87C4-34436C0A44EC}" srcOrd="1" destOrd="0" presId="urn:microsoft.com/office/officeart/2018/2/layout/IconLabelList"/>
    <dgm:cxn modelId="{DEA1B062-8FB0-406F-89AE-B7D08F57AA44}" type="presParOf" srcId="{349E57E3-8E00-45C6-BCCE-17C0F8EB558C}" destId="{2F456543-D5BF-4527-B7EF-9403D3F5CB4C}"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C59EDF-D91F-4A02-8EC9-0134727099B7}">
      <dsp:nvSpPr>
        <dsp:cNvPr id="0" name=""/>
        <dsp:cNvSpPr/>
      </dsp:nvSpPr>
      <dsp:spPr>
        <a:xfrm>
          <a:off x="1212569" y="603453"/>
          <a:ext cx="1300252" cy="130025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1929AF2-1BCF-4D1A-9FF0-274F43AE58AA}">
      <dsp:nvSpPr>
        <dsp:cNvPr id="0" name=""/>
        <dsp:cNvSpPr/>
      </dsp:nvSpPr>
      <dsp:spPr>
        <a:xfrm>
          <a:off x="417971" y="2375384"/>
          <a:ext cx="2889450" cy="137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In most of the existing self-adjusting binary search tree, once the structure gets updated the structure is checked if it satisfies its height property however, the update operation effects only the smaller portion of tree this restructuring may affect globally and potentially conflicts with other concurrent updates resulting higher contentions</a:t>
          </a:r>
        </a:p>
      </dsp:txBody>
      <dsp:txXfrm>
        <a:off x="417971" y="2375384"/>
        <a:ext cx="2889450" cy="1372500"/>
      </dsp:txXfrm>
    </dsp:sp>
    <dsp:sp modelId="{6D0F549E-0314-48BE-A1E7-1FA74772AD6D}">
      <dsp:nvSpPr>
        <dsp:cNvPr id="0" name=""/>
        <dsp:cNvSpPr/>
      </dsp:nvSpPr>
      <dsp:spPr>
        <a:xfrm>
          <a:off x="4607673" y="603453"/>
          <a:ext cx="1300252" cy="130025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67429F4-91E8-40EA-BB7D-3DAF55856060}">
      <dsp:nvSpPr>
        <dsp:cNvPr id="0" name=""/>
        <dsp:cNvSpPr/>
      </dsp:nvSpPr>
      <dsp:spPr>
        <a:xfrm>
          <a:off x="3813075" y="2375384"/>
          <a:ext cx="2889450" cy="137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So those operations are split and handled by a dedicated thread, the techniques are used by the this thread are called lazy</a:t>
          </a:r>
        </a:p>
      </dsp:txBody>
      <dsp:txXfrm>
        <a:off x="3813075" y="2375384"/>
        <a:ext cx="2889450" cy="1372500"/>
      </dsp:txXfrm>
    </dsp:sp>
    <dsp:sp modelId="{C9EC9E8C-4490-4C6D-9905-A48CE167E744}">
      <dsp:nvSpPr>
        <dsp:cNvPr id="0" name=""/>
        <dsp:cNvSpPr/>
      </dsp:nvSpPr>
      <dsp:spPr>
        <a:xfrm>
          <a:off x="8002777" y="603453"/>
          <a:ext cx="1300252" cy="130025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F456543-D5BF-4527-B7EF-9403D3F5CB4C}">
      <dsp:nvSpPr>
        <dsp:cNvPr id="0" name=""/>
        <dsp:cNvSpPr/>
      </dsp:nvSpPr>
      <dsp:spPr>
        <a:xfrm>
          <a:off x="7208178" y="2375384"/>
          <a:ext cx="2889450" cy="137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Main advantage of postponing the re-structuring operation is to enable merging of multiple adaptation in one simplified step. Reduces the </a:t>
          </a:r>
          <a:r>
            <a:rPr lang="en-US" sz="1100" b="1" kern="1200"/>
            <a:t>contentions</a:t>
          </a:r>
          <a:r>
            <a:rPr lang="en-US" sz="1100" kern="1200"/>
            <a:t> produced by </a:t>
          </a:r>
          <a:r>
            <a:rPr lang="en-US" sz="1100" b="1" kern="1200"/>
            <a:t>abstract modifications</a:t>
          </a:r>
          <a:r>
            <a:rPr lang="en-US" sz="1100" kern="1200"/>
            <a:t>.</a:t>
          </a:r>
        </a:p>
      </dsp:txBody>
      <dsp:txXfrm>
        <a:off x="7208178" y="2375384"/>
        <a:ext cx="2889450" cy="13725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FE114-661D-DB7A-FD65-14D9A326F72C}"/>
              </a:ext>
            </a:extLst>
          </p:cNvPr>
          <p:cNvSpPr txBox="1">
            <a:spLocks noGrp="1"/>
          </p:cNvSpPr>
          <p:nvPr>
            <p:ph type="ctrTitle"/>
          </p:nvPr>
        </p:nvSpPr>
        <p:spPr>
          <a:xfrm>
            <a:off x="1524003" y="1122361"/>
            <a:ext cx="9144000" cy="2387598"/>
          </a:xfrm>
        </p:spPr>
        <p:txBody>
          <a:bodyPr anchor="b" anchorCtr="1"/>
          <a:lstStyle>
            <a:lvl1pPr algn="ctr">
              <a:defRPr sz="6000"/>
            </a:lvl1pPr>
          </a:lstStyle>
          <a:p>
            <a:pPr lvl="0"/>
            <a:r>
              <a:rPr lang="en-US"/>
              <a:t>Click to edit Master title style</a:t>
            </a:r>
          </a:p>
        </p:txBody>
      </p:sp>
      <p:sp>
        <p:nvSpPr>
          <p:cNvPr id="3" name="Subtitle 2">
            <a:extLst>
              <a:ext uri="{FF2B5EF4-FFF2-40B4-BE49-F238E27FC236}">
                <a16:creationId xmlns:a16="http://schemas.microsoft.com/office/drawing/2014/main" id="{85368182-7D44-8F68-AB87-0BCA7AEF4F13}"/>
              </a:ext>
            </a:extLst>
          </p:cNvPr>
          <p:cNvSpPr txBox="1">
            <a:spLocks noGrp="1"/>
          </p:cNvSpPr>
          <p:nvPr>
            <p:ph type="subTitle" idx="1"/>
          </p:nvPr>
        </p:nvSpPr>
        <p:spPr>
          <a:xfrm>
            <a:off x="1524003" y="3602041"/>
            <a:ext cx="9144000" cy="1655758"/>
          </a:xfrm>
        </p:spPr>
        <p:txBody>
          <a:bodyPr anchorCtr="1"/>
          <a:lstStyle>
            <a:lvl1pPr marL="0" indent="0" algn="ctr">
              <a:buNone/>
              <a:defRPr sz="2400"/>
            </a:lvl1pPr>
          </a:lstStyle>
          <a:p>
            <a:pPr lvl="0"/>
            <a:r>
              <a:rPr lang="en-US"/>
              <a:t>Click to edit Master subtitle style</a:t>
            </a:r>
          </a:p>
        </p:txBody>
      </p:sp>
      <p:sp>
        <p:nvSpPr>
          <p:cNvPr id="4" name="Date Placeholder 3">
            <a:extLst>
              <a:ext uri="{FF2B5EF4-FFF2-40B4-BE49-F238E27FC236}">
                <a16:creationId xmlns:a16="http://schemas.microsoft.com/office/drawing/2014/main" id="{FCF73548-96D1-1BDD-42FE-F7109D97577A}"/>
              </a:ext>
            </a:extLst>
          </p:cNvPr>
          <p:cNvSpPr txBox="1">
            <a:spLocks noGrp="1"/>
          </p:cNvSpPr>
          <p:nvPr>
            <p:ph type="dt" sz="half" idx="7"/>
          </p:nvPr>
        </p:nvSpPr>
        <p:spPr/>
        <p:txBody>
          <a:bodyPr/>
          <a:lstStyle>
            <a:lvl1pPr>
              <a:defRPr/>
            </a:lvl1pPr>
          </a:lstStyle>
          <a:p>
            <a:pPr lvl="0"/>
            <a:fld id="{A28FB22B-0591-42EF-A28A-525A7082EA73}" type="datetime1">
              <a:rPr lang="en-US"/>
              <a:pPr lvl="0"/>
              <a:t>2/25/2024</a:t>
            </a:fld>
            <a:endParaRPr lang="en-US"/>
          </a:p>
        </p:txBody>
      </p:sp>
      <p:sp>
        <p:nvSpPr>
          <p:cNvPr id="5" name="Footer Placeholder 4">
            <a:extLst>
              <a:ext uri="{FF2B5EF4-FFF2-40B4-BE49-F238E27FC236}">
                <a16:creationId xmlns:a16="http://schemas.microsoft.com/office/drawing/2014/main" id="{F91340F1-8C7E-7EF6-8CDE-3B471F1C8D72}"/>
              </a:ext>
            </a:extLst>
          </p:cNvPr>
          <p:cNvSpPr txBox="1">
            <a:spLocks noGrp="1"/>
          </p:cNvSpPr>
          <p:nvPr>
            <p:ph type="ftr" sz="quarter" idx="9"/>
          </p:nvPr>
        </p:nvSpPr>
        <p:spPr/>
        <p:txBody>
          <a:bodyPr/>
          <a:lstStyle>
            <a:lvl1pPr>
              <a:defRPr/>
            </a:lvl1pPr>
          </a:lstStyle>
          <a:p>
            <a:pPr lvl="0"/>
            <a:endParaRPr lang="en-US"/>
          </a:p>
        </p:txBody>
      </p:sp>
      <p:sp>
        <p:nvSpPr>
          <p:cNvPr id="6" name="Slide Number Placeholder 5">
            <a:extLst>
              <a:ext uri="{FF2B5EF4-FFF2-40B4-BE49-F238E27FC236}">
                <a16:creationId xmlns:a16="http://schemas.microsoft.com/office/drawing/2014/main" id="{B0F41496-21BD-812F-92B6-2FC48A5C09C7}"/>
              </a:ext>
            </a:extLst>
          </p:cNvPr>
          <p:cNvSpPr txBox="1">
            <a:spLocks noGrp="1"/>
          </p:cNvSpPr>
          <p:nvPr>
            <p:ph type="sldNum" sz="quarter" idx="8"/>
          </p:nvPr>
        </p:nvSpPr>
        <p:spPr/>
        <p:txBody>
          <a:bodyPr/>
          <a:lstStyle>
            <a:lvl1pPr>
              <a:defRPr/>
            </a:lvl1pPr>
          </a:lstStyle>
          <a:p>
            <a:pPr lvl="0"/>
            <a:fld id="{AB074F0E-9268-4363-9210-ED543E8DC964}" type="slidenum">
              <a:t>‹#›</a:t>
            </a:fld>
            <a:endParaRPr lang="en-US"/>
          </a:p>
        </p:txBody>
      </p:sp>
    </p:spTree>
    <p:extLst>
      <p:ext uri="{BB962C8B-B14F-4D97-AF65-F5344CB8AC3E}">
        <p14:creationId xmlns:p14="http://schemas.microsoft.com/office/powerpoint/2010/main" val="3346218217"/>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6B41C-0773-F61F-B77A-C7B22A63CBD9}"/>
              </a:ext>
            </a:extLst>
          </p:cNvPr>
          <p:cNvSpPr txBox="1">
            <a:spLocks noGrp="1"/>
          </p:cNvSpPr>
          <p:nvPr>
            <p:ph type="title"/>
          </p:nvPr>
        </p:nvSpPr>
        <p:spPr/>
        <p:txBody>
          <a:bodyPr/>
          <a:lstStyle>
            <a:lvl1pPr>
              <a:defRPr/>
            </a:lvl1pPr>
          </a:lstStyle>
          <a:p>
            <a:pPr lvl="0"/>
            <a:r>
              <a:rPr lang="en-US"/>
              <a:t>Click to edit Master title style</a:t>
            </a:r>
          </a:p>
        </p:txBody>
      </p:sp>
      <p:sp>
        <p:nvSpPr>
          <p:cNvPr id="3" name="Vertical Text Placeholder 2">
            <a:extLst>
              <a:ext uri="{FF2B5EF4-FFF2-40B4-BE49-F238E27FC236}">
                <a16:creationId xmlns:a16="http://schemas.microsoft.com/office/drawing/2014/main" id="{E8C48F6F-4B51-4172-A979-61D833A56170}"/>
              </a:ext>
            </a:extLst>
          </p:cNvPr>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8154C7-A851-EEAA-015B-4C2217932D99}"/>
              </a:ext>
            </a:extLst>
          </p:cNvPr>
          <p:cNvSpPr txBox="1">
            <a:spLocks noGrp="1"/>
          </p:cNvSpPr>
          <p:nvPr>
            <p:ph type="dt" sz="half" idx="7"/>
          </p:nvPr>
        </p:nvSpPr>
        <p:spPr/>
        <p:txBody>
          <a:bodyPr/>
          <a:lstStyle>
            <a:lvl1pPr>
              <a:defRPr/>
            </a:lvl1pPr>
          </a:lstStyle>
          <a:p>
            <a:pPr lvl="0"/>
            <a:fld id="{DC7FC0AA-97CB-47DE-AD62-82AF7C9B1CDC}" type="datetime1">
              <a:rPr lang="en-US"/>
              <a:pPr lvl="0"/>
              <a:t>2/25/2024</a:t>
            </a:fld>
            <a:endParaRPr lang="en-US"/>
          </a:p>
        </p:txBody>
      </p:sp>
      <p:sp>
        <p:nvSpPr>
          <p:cNvPr id="5" name="Footer Placeholder 4">
            <a:extLst>
              <a:ext uri="{FF2B5EF4-FFF2-40B4-BE49-F238E27FC236}">
                <a16:creationId xmlns:a16="http://schemas.microsoft.com/office/drawing/2014/main" id="{5DCCFFB8-FE6D-D4CB-BC9C-53D32E7EE021}"/>
              </a:ext>
            </a:extLst>
          </p:cNvPr>
          <p:cNvSpPr txBox="1">
            <a:spLocks noGrp="1"/>
          </p:cNvSpPr>
          <p:nvPr>
            <p:ph type="ftr" sz="quarter" idx="9"/>
          </p:nvPr>
        </p:nvSpPr>
        <p:spPr/>
        <p:txBody>
          <a:bodyPr/>
          <a:lstStyle>
            <a:lvl1pPr>
              <a:defRPr/>
            </a:lvl1pPr>
          </a:lstStyle>
          <a:p>
            <a:pPr lvl="0"/>
            <a:endParaRPr lang="en-US"/>
          </a:p>
        </p:txBody>
      </p:sp>
      <p:sp>
        <p:nvSpPr>
          <p:cNvPr id="6" name="Slide Number Placeholder 5">
            <a:extLst>
              <a:ext uri="{FF2B5EF4-FFF2-40B4-BE49-F238E27FC236}">
                <a16:creationId xmlns:a16="http://schemas.microsoft.com/office/drawing/2014/main" id="{FBC837CA-7FD7-EC53-42BD-2C623C957DE0}"/>
              </a:ext>
            </a:extLst>
          </p:cNvPr>
          <p:cNvSpPr txBox="1">
            <a:spLocks noGrp="1"/>
          </p:cNvSpPr>
          <p:nvPr>
            <p:ph type="sldNum" sz="quarter" idx="8"/>
          </p:nvPr>
        </p:nvSpPr>
        <p:spPr/>
        <p:txBody>
          <a:bodyPr/>
          <a:lstStyle>
            <a:lvl1pPr>
              <a:defRPr/>
            </a:lvl1pPr>
          </a:lstStyle>
          <a:p>
            <a:pPr lvl="0"/>
            <a:fld id="{C0BED9E3-6273-4E1F-817F-C666ABFDC94D}" type="slidenum">
              <a:t>‹#›</a:t>
            </a:fld>
            <a:endParaRPr lang="en-US"/>
          </a:p>
        </p:txBody>
      </p:sp>
    </p:spTree>
    <p:extLst>
      <p:ext uri="{BB962C8B-B14F-4D97-AF65-F5344CB8AC3E}">
        <p14:creationId xmlns:p14="http://schemas.microsoft.com/office/powerpoint/2010/main" val="29297007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68A2DA-F231-F22F-05BF-C51218528580}"/>
              </a:ext>
            </a:extLst>
          </p:cNvPr>
          <p:cNvSpPr txBox="1">
            <a:spLocks noGrp="1"/>
          </p:cNvSpPr>
          <p:nvPr>
            <p:ph type="title" orient="vert"/>
          </p:nvPr>
        </p:nvSpPr>
        <p:spPr>
          <a:xfrm>
            <a:off x="8724903" y="365129"/>
            <a:ext cx="2628899" cy="5811834"/>
          </a:xfrm>
        </p:spPr>
        <p:txBody>
          <a:bodyPr vert="eaVert"/>
          <a:lstStyle>
            <a:lvl1pPr>
              <a:defRPr/>
            </a:lvl1pPr>
          </a:lstStyle>
          <a:p>
            <a:pPr lvl="0"/>
            <a:r>
              <a:rPr lang="en-US"/>
              <a:t>Click to edit Master title style</a:t>
            </a:r>
          </a:p>
        </p:txBody>
      </p:sp>
      <p:sp>
        <p:nvSpPr>
          <p:cNvPr id="3" name="Vertical Text Placeholder 2">
            <a:extLst>
              <a:ext uri="{FF2B5EF4-FFF2-40B4-BE49-F238E27FC236}">
                <a16:creationId xmlns:a16="http://schemas.microsoft.com/office/drawing/2014/main" id="{81ED5391-BA05-E221-29D4-5E23B135F47E}"/>
              </a:ext>
            </a:extLst>
          </p:cNvPr>
          <p:cNvSpPr txBox="1">
            <a:spLocks noGrp="1"/>
          </p:cNvSpPr>
          <p:nvPr>
            <p:ph type="body" orient="vert" idx="1"/>
          </p:nvPr>
        </p:nvSpPr>
        <p:spPr>
          <a:xfrm>
            <a:off x="838203" y="365129"/>
            <a:ext cx="7734296" cy="5811834"/>
          </a:xfrm>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188A07-EFDF-86E1-FAB4-D73EFA53E98B}"/>
              </a:ext>
            </a:extLst>
          </p:cNvPr>
          <p:cNvSpPr txBox="1">
            <a:spLocks noGrp="1"/>
          </p:cNvSpPr>
          <p:nvPr>
            <p:ph type="dt" sz="half" idx="7"/>
          </p:nvPr>
        </p:nvSpPr>
        <p:spPr/>
        <p:txBody>
          <a:bodyPr/>
          <a:lstStyle>
            <a:lvl1pPr>
              <a:defRPr/>
            </a:lvl1pPr>
          </a:lstStyle>
          <a:p>
            <a:pPr lvl="0"/>
            <a:fld id="{876E040C-E9B9-4096-9820-F08E41710E5E}" type="datetime1">
              <a:rPr lang="en-US"/>
              <a:pPr lvl="0"/>
              <a:t>2/25/2024</a:t>
            </a:fld>
            <a:endParaRPr lang="en-US"/>
          </a:p>
        </p:txBody>
      </p:sp>
      <p:sp>
        <p:nvSpPr>
          <p:cNvPr id="5" name="Footer Placeholder 4">
            <a:extLst>
              <a:ext uri="{FF2B5EF4-FFF2-40B4-BE49-F238E27FC236}">
                <a16:creationId xmlns:a16="http://schemas.microsoft.com/office/drawing/2014/main" id="{264C364B-5D29-8678-0C7C-FC7ED22BD4D8}"/>
              </a:ext>
            </a:extLst>
          </p:cNvPr>
          <p:cNvSpPr txBox="1">
            <a:spLocks noGrp="1"/>
          </p:cNvSpPr>
          <p:nvPr>
            <p:ph type="ftr" sz="quarter" idx="9"/>
          </p:nvPr>
        </p:nvSpPr>
        <p:spPr/>
        <p:txBody>
          <a:bodyPr/>
          <a:lstStyle>
            <a:lvl1pPr>
              <a:defRPr/>
            </a:lvl1pPr>
          </a:lstStyle>
          <a:p>
            <a:pPr lvl="0"/>
            <a:endParaRPr lang="en-US"/>
          </a:p>
        </p:txBody>
      </p:sp>
      <p:sp>
        <p:nvSpPr>
          <p:cNvPr id="6" name="Slide Number Placeholder 5">
            <a:extLst>
              <a:ext uri="{FF2B5EF4-FFF2-40B4-BE49-F238E27FC236}">
                <a16:creationId xmlns:a16="http://schemas.microsoft.com/office/drawing/2014/main" id="{7BAC1462-70E0-2053-9A03-50A7C4BB1EC6}"/>
              </a:ext>
            </a:extLst>
          </p:cNvPr>
          <p:cNvSpPr txBox="1">
            <a:spLocks noGrp="1"/>
          </p:cNvSpPr>
          <p:nvPr>
            <p:ph type="sldNum" sz="quarter" idx="8"/>
          </p:nvPr>
        </p:nvSpPr>
        <p:spPr/>
        <p:txBody>
          <a:bodyPr/>
          <a:lstStyle>
            <a:lvl1pPr>
              <a:defRPr/>
            </a:lvl1pPr>
          </a:lstStyle>
          <a:p>
            <a:pPr lvl="0"/>
            <a:fld id="{43F884D6-CD6E-4210-A761-6D243A0A9FA0}" type="slidenum">
              <a:t>‹#›</a:t>
            </a:fld>
            <a:endParaRPr lang="en-US"/>
          </a:p>
        </p:txBody>
      </p:sp>
    </p:spTree>
    <p:extLst>
      <p:ext uri="{BB962C8B-B14F-4D97-AF65-F5344CB8AC3E}">
        <p14:creationId xmlns:p14="http://schemas.microsoft.com/office/powerpoint/2010/main" val="31165135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FC69C-903A-2694-C655-238A2735816C}"/>
              </a:ext>
            </a:extLst>
          </p:cNvPr>
          <p:cNvSpPr txBox="1">
            <a:spLocks noGrp="1"/>
          </p:cNvSpPr>
          <p:nvPr>
            <p:ph type="title"/>
          </p:nvPr>
        </p:nvSpPr>
        <p:spPr/>
        <p:txBody>
          <a:bodyPr/>
          <a:lstStyle>
            <a:lvl1pPr>
              <a:defRPr/>
            </a:lvl1pPr>
          </a:lstStyle>
          <a:p>
            <a:pPr lvl="0"/>
            <a:r>
              <a:rPr lang="en-US"/>
              <a:t>Click to edit Master title style</a:t>
            </a:r>
          </a:p>
        </p:txBody>
      </p:sp>
      <p:sp>
        <p:nvSpPr>
          <p:cNvPr id="3" name="Content Placeholder 2">
            <a:extLst>
              <a:ext uri="{FF2B5EF4-FFF2-40B4-BE49-F238E27FC236}">
                <a16:creationId xmlns:a16="http://schemas.microsoft.com/office/drawing/2014/main" id="{6063A395-8570-8E28-3D39-8301ED580115}"/>
              </a:ext>
            </a:extLst>
          </p:cNvPr>
          <p:cNvSpPr txBox="1">
            <a:spLocks noGrp="1"/>
          </p:cNvSpPr>
          <p:nvPr>
            <p:ph idx="1"/>
          </p:nvPr>
        </p:nvSpPr>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2C46E5-D8B6-ECF3-21BB-8FA9535E84C5}"/>
              </a:ext>
            </a:extLst>
          </p:cNvPr>
          <p:cNvSpPr txBox="1">
            <a:spLocks noGrp="1"/>
          </p:cNvSpPr>
          <p:nvPr>
            <p:ph type="dt" sz="half" idx="7"/>
          </p:nvPr>
        </p:nvSpPr>
        <p:spPr/>
        <p:txBody>
          <a:bodyPr/>
          <a:lstStyle>
            <a:lvl1pPr>
              <a:defRPr/>
            </a:lvl1pPr>
          </a:lstStyle>
          <a:p>
            <a:pPr lvl="0"/>
            <a:fld id="{603736FB-8E64-4EB5-9F02-06BB380D5E05}" type="datetime1">
              <a:rPr lang="en-US"/>
              <a:pPr lvl="0"/>
              <a:t>2/25/2024</a:t>
            </a:fld>
            <a:endParaRPr lang="en-US"/>
          </a:p>
        </p:txBody>
      </p:sp>
      <p:sp>
        <p:nvSpPr>
          <p:cNvPr id="5" name="Footer Placeholder 4">
            <a:extLst>
              <a:ext uri="{FF2B5EF4-FFF2-40B4-BE49-F238E27FC236}">
                <a16:creationId xmlns:a16="http://schemas.microsoft.com/office/drawing/2014/main" id="{2F9D6D32-0646-D612-4C24-4FACC55AF701}"/>
              </a:ext>
            </a:extLst>
          </p:cNvPr>
          <p:cNvSpPr txBox="1">
            <a:spLocks noGrp="1"/>
          </p:cNvSpPr>
          <p:nvPr>
            <p:ph type="ftr" sz="quarter" idx="9"/>
          </p:nvPr>
        </p:nvSpPr>
        <p:spPr/>
        <p:txBody>
          <a:bodyPr/>
          <a:lstStyle>
            <a:lvl1pPr>
              <a:defRPr/>
            </a:lvl1pPr>
          </a:lstStyle>
          <a:p>
            <a:pPr lvl="0"/>
            <a:endParaRPr lang="en-US"/>
          </a:p>
        </p:txBody>
      </p:sp>
      <p:sp>
        <p:nvSpPr>
          <p:cNvPr id="6" name="Slide Number Placeholder 5">
            <a:extLst>
              <a:ext uri="{FF2B5EF4-FFF2-40B4-BE49-F238E27FC236}">
                <a16:creationId xmlns:a16="http://schemas.microsoft.com/office/drawing/2014/main" id="{F2866A74-DCD2-6823-5B75-3BA10F18D7BC}"/>
              </a:ext>
            </a:extLst>
          </p:cNvPr>
          <p:cNvSpPr txBox="1">
            <a:spLocks noGrp="1"/>
          </p:cNvSpPr>
          <p:nvPr>
            <p:ph type="sldNum" sz="quarter" idx="8"/>
          </p:nvPr>
        </p:nvSpPr>
        <p:spPr/>
        <p:txBody>
          <a:bodyPr/>
          <a:lstStyle>
            <a:lvl1pPr>
              <a:defRPr/>
            </a:lvl1pPr>
          </a:lstStyle>
          <a:p>
            <a:pPr lvl="0"/>
            <a:fld id="{A3CCC79A-447F-4B39-99DC-8FB29306FB5E}" type="slidenum">
              <a:t>‹#›</a:t>
            </a:fld>
            <a:endParaRPr lang="en-US"/>
          </a:p>
        </p:txBody>
      </p:sp>
    </p:spTree>
    <p:extLst>
      <p:ext uri="{BB962C8B-B14F-4D97-AF65-F5344CB8AC3E}">
        <p14:creationId xmlns:p14="http://schemas.microsoft.com/office/powerpoint/2010/main" val="40733866"/>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14CB3-4850-F5B7-06D4-5CAE4CD4ED60}"/>
              </a:ext>
            </a:extLst>
          </p:cNvPr>
          <p:cNvSpPr txBox="1">
            <a:spLocks noGrp="1"/>
          </p:cNvSpPr>
          <p:nvPr>
            <p:ph type="title"/>
          </p:nvPr>
        </p:nvSpPr>
        <p:spPr>
          <a:xfrm>
            <a:off x="831847" y="1709735"/>
            <a:ext cx="10515600" cy="2852735"/>
          </a:xfrm>
        </p:spPr>
        <p:txBody>
          <a:bodyPr anchor="b"/>
          <a:lstStyle>
            <a:lvl1pPr>
              <a:defRPr sz="6000"/>
            </a:lvl1pPr>
          </a:lstStyle>
          <a:p>
            <a:pPr lvl="0"/>
            <a:r>
              <a:rPr lang="en-US"/>
              <a:t>Click to edit Master title style</a:t>
            </a:r>
          </a:p>
        </p:txBody>
      </p:sp>
      <p:sp>
        <p:nvSpPr>
          <p:cNvPr id="3" name="Text Placeholder 2">
            <a:extLst>
              <a:ext uri="{FF2B5EF4-FFF2-40B4-BE49-F238E27FC236}">
                <a16:creationId xmlns:a16="http://schemas.microsoft.com/office/drawing/2014/main" id="{E67D92EE-829E-B204-375D-92E99D3495DC}"/>
              </a:ext>
            </a:extLst>
          </p:cNvPr>
          <p:cNvSpPr txBox="1">
            <a:spLocks noGrp="1"/>
          </p:cNvSpPr>
          <p:nvPr>
            <p:ph type="body" idx="1"/>
          </p:nvPr>
        </p:nvSpPr>
        <p:spPr>
          <a:xfrm>
            <a:off x="831847" y="4589465"/>
            <a:ext cx="10515600" cy="1500182"/>
          </a:xfrm>
        </p:spPr>
        <p:txBody>
          <a:bodyPr/>
          <a:lstStyle>
            <a:lvl1pPr marL="0" indent="0">
              <a:buNone/>
              <a:defRPr sz="2400">
                <a:solidFill>
                  <a:srgbClr val="898989"/>
                </a:solidFill>
              </a:defRPr>
            </a:lvl1pPr>
          </a:lstStyle>
          <a:p>
            <a:pPr lvl="0"/>
            <a:r>
              <a:rPr lang="en-US"/>
              <a:t>Click to edit Master text styles</a:t>
            </a:r>
          </a:p>
        </p:txBody>
      </p:sp>
      <p:sp>
        <p:nvSpPr>
          <p:cNvPr id="4" name="Date Placeholder 3">
            <a:extLst>
              <a:ext uri="{FF2B5EF4-FFF2-40B4-BE49-F238E27FC236}">
                <a16:creationId xmlns:a16="http://schemas.microsoft.com/office/drawing/2014/main" id="{B3469654-B786-D7BB-A05D-CE3F53330644}"/>
              </a:ext>
            </a:extLst>
          </p:cNvPr>
          <p:cNvSpPr txBox="1">
            <a:spLocks noGrp="1"/>
          </p:cNvSpPr>
          <p:nvPr>
            <p:ph type="dt" sz="half" idx="7"/>
          </p:nvPr>
        </p:nvSpPr>
        <p:spPr/>
        <p:txBody>
          <a:bodyPr/>
          <a:lstStyle>
            <a:lvl1pPr>
              <a:defRPr/>
            </a:lvl1pPr>
          </a:lstStyle>
          <a:p>
            <a:pPr lvl="0"/>
            <a:fld id="{068FB352-DE37-4846-86F5-21627DA3FD34}" type="datetime1">
              <a:rPr lang="en-US"/>
              <a:pPr lvl="0"/>
              <a:t>2/25/2024</a:t>
            </a:fld>
            <a:endParaRPr lang="en-US"/>
          </a:p>
        </p:txBody>
      </p:sp>
      <p:sp>
        <p:nvSpPr>
          <p:cNvPr id="5" name="Footer Placeholder 4">
            <a:extLst>
              <a:ext uri="{FF2B5EF4-FFF2-40B4-BE49-F238E27FC236}">
                <a16:creationId xmlns:a16="http://schemas.microsoft.com/office/drawing/2014/main" id="{A6E3952C-471A-A2E6-1F09-F623B4879A05}"/>
              </a:ext>
            </a:extLst>
          </p:cNvPr>
          <p:cNvSpPr txBox="1">
            <a:spLocks noGrp="1"/>
          </p:cNvSpPr>
          <p:nvPr>
            <p:ph type="ftr" sz="quarter" idx="9"/>
          </p:nvPr>
        </p:nvSpPr>
        <p:spPr/>
        <p:txBody>
          <a:bodyPr/>
          <a:lstStyle>
            <a:lvl1pPr>
              <a:defRPr/>
            </a:lvl1pPr>
          </a:lstStyle>
          <a:p>
            <a:pPr lvl="0"/>
            <a:endParaRPr lang="en-US"/>
          </a:p>
        </p:txBody>
      </p:sp>
      <p:sp>
        <p:nvSpPr>
          <p:cNvPr id="6" name="Slide Number Placeholder 5">
            <a:extLst>
              <a:ext uri="{FF2B5EF4-FFF2-40B4-BE49-F238E27FC236}">
                <a16:creationId xmlns:a16="http://schemas.microsoft.com/office/drawing/2014/main" id="{3E695063-A543-31E8-00E7-7C5D2F8A5383}"/>
              </a:ext>
            </a:extLst>
          </p:cNvPr>
          <p:cNvSpPr txBox="1">
            <a:spLocks noGrp="1"/>
          </p:cNvSpPr>
          <p:nvPr>
            <p:ph type="sldNum" sz="quarter" idx="8"/>
          </p:nvPr>
        </p:nvSpPr>
        <p:spPr/>
        <p:txBody>
          <a:bodyPr/>
          <a:lstStyle>
            <a:lvl1pPr>
              <a:defRPr/>
            </a:lvl1pPr>
          </a:lstStyle>
          <a:p>
            <a:pPr lvl="0"/>
            <a:fld id="{2ABCA797-587F-463F-8B55-BC0DCCEC2008}" type="slidenum">
              <a:t>‹#›</a:t>
            </a:fld>
            <a:endParaRPr lang="en-US"/>
          </a:p>
        </p:txBody>
      </p:sp>
    </p:spTree>
    <p:extLst>
      <p:ext uri="{BB962C8B-B14F-4D97-AF65-F5344CB8AC3E}">
        <p14:creationId xmlns:p14="http://schemas.microsoft.com/office/powerpoint/2010/main" val="23483007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C1A0A-0B1E-A4E1-BB8B-6E0F0A708B29}"/>
              </a:ext>
            </a:extLst>
          </p:cNvPr>
          <p:cNvSpPr txBox="1">
            <a:spLocks noGrp="1"/>
          </p:cNvSpPr>
          <p:nvPr>
            <p:ph type="title"/>
          </p:nvPr>
        </p:nvSpPr>
        <p:spPr/>
        <p:txBody>
          <a:bodyPr/>
          <a:lstStyle>
            <a:lvl1pPr>
              <a:defRPr/>
            </a:lvl1pPr>
          </a:lstStyle>
          <a:p>
            <a:pPr lvl="0"/>
            <a:r>
              <a:rPr lang="en-US"/>
              <a:t>Click to edit Master title style</a:t>
            </a:r>
          </a:p>
        </p:txBody>
      </p:sp>
      <p:sp>
        <p:nvSpPr>
          <p:cNvPr id="3" name="Content Placeholder 2">
            <a:extLst>
              <a:ext uri="{FF2B5EF4-FFF2-40B4-BE49-F238E27FC236}">
                <a16:creationId xmlns:a16="http://schemas.microsoft.com/office/drawing/2014/main" id="{A023A199-6CF9-7E7C-4CC2-CBD76473251A}"/>
              </a:ext>
            </a:extLst>
          </p:cNvPr>
          <p:cNvSpPr txBox="1">
            <a:spLocks noGrp="1"/>
          </p:cNvSpPr>
          <p:nvPr>
            <p:ph idx="1"/>
          </p:nvPr>
        </p:nvSpPr>
        <p:spPr>
          <a:xfrm>
            <a:off x="838203"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76FF782-B590-51C4-2E3B-AE8AAD7D6162}"/>
              </a:ext>
            </a:extLst>
          </p:cNvPr>
          <p:cNvSpPr txBox="1">
            <a:spLocks noGrp="1"/>
          </p:cNvSpPr>
          <p:nvPr>
            <p:ph idx="2"/>
          </p:nvPr>
        </p:nvSpPr>
        <p:spPr>
          <a:xfrm>
            <a:off x="6172200"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FC34CE8-E242-03C0-9C08-D9F16E5630C4}"/>
              </a:ext>
            </a:extLst>
          </p:cNvPr>
          <p:cNvSpPr txBox="1">
            <a:spLocks noGrp="1"/>
          </p:cNvSpPr>
          <p:nvPr>
            <p:ph type="dt" sz="half" idx="7"/>
          </p:nvPr>
        </p:nvSpPr>
        <p:spPr/>
        <p:txBody>
          <a:bodyPr/>
          <a:lstStyle>
            <a:lvl1pPr>
              <a:defRPr/>
            </a:lvl1pPr>
          </a:lstStyle>
          <a:p>
            <a:pPr lvl="0"/>
            <a:fld id="{76AE3EF1-C22A-46DD-AD9A-3B2CB8B0BC17}" type="datetime1">
              <a:rPr lang="en-US"/>
              <a:pPr lvl="0"/>
              <a:t>2/25/2024</a:t>
            </a:fld>
            <a:endParaRPr lang="en-US"/>
          </a:p>
        </p:txBody>
      </p:sp>
      <p:sp>
        <p:nvSpPr>
          <p:cNvPr id="6" name="Footer Placeholder 5">
            <a:extLst>
              <a:ext uri="{FF2B5EF4-FFF2-40B4-BE49-F238E27FC236}">
                <a16:creationId xmlns:a16="http://schemas.microsoft.com/office/drawing/2014/main" id="{F2ED841D-CB5A-323A-460F-43CE9B05FECA}"/>
              </a:ext>
            </a:extLst>
          </p:cNvPr>
          <p:cNvSpPr txBox="1">
            <a:spLocks noGrp="1"/>
          </p:cNvSpPr>
          <p:nvPr>
            <p:ph type="ftr" sz="quarter" idx="9"/>
          </p:nvPr>
        </p:nvSpPr>
        <p:spPr/>
        <p:txBody>
          <a:bodyPr/>
          <a:lstStyle>
            <a:lvl1pPr>
              <a:defRPr/>
            </a:lvl1pPr>
          </a:lstStyle>
          <a:p>
            <a:pPr lvl="0"/>
            <a:endParaRPr lang="en-US"/>
          </a:p>
        </p:txBody>
      </p:sp>
      <p:sp>
        <p:nvSpPr>
          <p:cNvPr id="7" name="Slide Number Placeholder 6">
            <a:extLst>
              <a:ext uri="{FF2B5EF4-FFF2-40B4-BE49-F238E27FC236}">
                <a16:creationId xmlns:a16="http://schemas.microsoft.com/office/drawing/2014/main" id="{4574F67A-1D25-48A2-841B-8F43D41DDCE5}"/>
              </a:ext>
            </a:extLst>
          </p:cNvPr>
          <p:cNvSpPr txBox="1">
            <a:spLocks noGrp="1"/>
          </p:cNvSpPr>
          <p:nvPr>
            <p:ph type="sldNum" sz="quarter" idx="8"/>
          </p:nvPr>
        </p:nvSpPr>
        <p:spPr/>
        <p:txBody>
          <a:bodyPr/>
          <a:lstStyle>
            <a:lvl1pPr>
              <a:defRPr/>
            </a:lvl1pPr>
          </a:lstStyle>
          <a:p>
            <a:pPr lvl="0"/>
            <a:fld id="{50FFBCF7-32AB-4AC5-9B8B-E376414DEA35}" type="slidenum">
              <a:t>‹#›</a:t>
            </a:fld>
            <a:endParaRPr lang="en-US"/>
          </a:p>
        </p:txBody>
      </p:sp>
    </p:spTree>
    <p:extLst>
      <p:ext uri="{BB962C8B-B14F-4D97-AF65-F5344CB8AC3E}">
        <p14:creationId xmlns:p14="http://schemas.microsoft.com/office/powerpoint/2010/main" val="28883490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A29A0-E40F-8FCE-0C4F-5E34AF113758}"/>
              </a:ext>
            </a:extLst>
          </p:cNvPr>
          <p:cNvSpPr txBox="1">
            <a:spLocks noGrp="1"/>
          </p:cNvSpPr>
          <p:nvPr>
            <p:ph type="title"/>
          </p:nvPr>
        </p:nvSpPr>
        <p:spPr>
          <a:xfrm>
            <a:off x="839784" y="365129"/>
            <a:ext cx="10515600" cy="1325559"/>
          </a:xfrm>
        </p:spPr>
        <p:txBody>
          <a:bodyPr/>
          <a:lstStyle>
            <a:lvl1pPr>
              <a:defRPr/>
            </a:lvl1pPr>
          </a:lstStyle>
          <a:p>
            <a:pPr lvl="0"/>
            <a:r>
              <a:rPr lang="en-US"/>
              <a:t>Click to edit Master title style</a:t>
            </a:r>
          </a:p>
        </p:txBody>
      </p:sp>
      <p:sp>
        <p:nvSpPr>
          <p:cNvPr id="3" name="Text Placeholder 2">
            <a:extLst>
              <a:ext uri="{FF2B5EF4-FFF2-40B4-BE49-F238E27FC236}">
                <a16:creationId xmlns:a16="http://schemas.microsoft.com/office/drawing/2014/main" id="{60E83021-53AF-2082-F4A3-82634F4A3E80}"/>
              </a:ext>
            </a:extLst>
          </p:cNvPr>
          <p:cNvSpPr txBox="1">
            <a:spLocks noGrp="1"/>
          </p:cNvSpPr>
          <p:nvPr>
            <p:ph type="body" idx="1"/>
          </p:nvPr>
        </p:nvSpPr>
        <p:spPr>
          <a:xfrm>
            <a:off x="839784" y="1681160"/>
            <a:ext cx="5157782" cy="823910"/>
          </a:xfrm>
        </p:spPr>
        <p:txBody>
          <a:bodyPr anchor="b"/>
          <a:lstStyle>
            <a:lvl1pPr marL="0" indent="0">
              <a:buNone/>
              <a:defRPr sz="2400" b="1"/>
            </a:lvl1pPr>
          </a:lstStyle>
          <a:p>
            <a:pPr lvl="0"/>
            <a:r>
              <a:rPr lang="en-US"/>
              <a:t>Click to edit Master text styles</a:t>
            </a:r>
          </a:p>
        </p:txBody>
      </p:sp>
      <p:sp>
        <p:nvSpPr>
          <p:cNvPr id="4" name="Content Placeholder 3">
            <a:extLst>
              <a:ext uri="{FF2B5EF4-FFF2-40B4-BE49-F238E27FC236}">
                <a16:creationId xmlns:a16="http://schemas.microsoft.com/office/drawing/2014/main" id="{508FB2CF-9CBA-3221-67D9-F320C296A69D}"/>
              </a:ext>
            </a:extLst>
          </p:cNvPr>
          <p:cNvSpPr txBox="1">
            <a:spLocks noGrp="1"/>
          </p:cNvSpPr>
          <p:nvPr>
            <p:ph idx="2"/>
          </p:nvPr>
        </p:nvSpPr>
        <p:spPr>
          <a:xfrm>
            <a:off x="839784" y="2505071"/>
            <a:ext cx="5157782"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50F4028-2209-15B2-9F2C-02E6E42DF7FB}"/>
              </a:ext>
            </a:extLst>
          </p:cNvPr>
          <p:cNvSpPr txBox="1">
            <a:spLocks noGrp="1"/>
          </p:cNvSpPr>
          <p:nvPr>
            <p:ph type="body" idx="3"/>
          </p:nvPr>
        </p:nvSpPr>
        <p:spPr>
          <a:xfrm>
            <a:off x="6172200" y="1681160"/>
            <a:ext cx="5183184" cy="823910"/>
          </a:xfrm>
        </p:spPr>
        <p:txBody>
          <a:bodyPr anchor="b"/>
          <a:lstStyle>
            <a:lvl1pPr marL="0" indent="0">
              <a:buNone/>
              <a:defRPr sz="2400" b="1"/>
            </a:lvl1pPr>
          </a:lstStyle>
          <a:p>
            <a:pPr lvl="0"/>
            <a:r>
              <a:rPr lang="en-US"/>
              <a:t>Click to edit Master text styles</a:t>
            </a:r>
          </a:p>
        </p:txBody>
      </p:sp>
      <p:sp>
        <p:nvSpPr>
          <p:cNvPr id="6" name="Content Placeholder 5">
            <a:extLst>
              <a:ext uri="{FF2B5EF4-FFF2-40B4-BE49-F238E27FC236}">
                <a16:creationId xmlns:a16="http://schemas.microsoft.com/office/drawing/2014/main" id="{43A2392C-04DB-D46F-9E87-E13E0477456E}"/>
              </a:ext>
            </a:extLst>
          </p:cNvPr>
          <p:cNvSpPr txBox="1">
            <a:spLocks noGrp="1"/>
          </p:cNvSpPr>
          <p:nvPr>
            <p:ph idx="4"/>
          </p:nvPr>
        </p:nvSpPr>
        <p:spPr>
          <a:xfrm>
            <a:off x="6172200" y="2505071"/>
            <a:ext cx="5183184"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6A06787-18DC-1816-9C0C-CDAB51A8B087}"/>
              </a:ext>
            </a:extLst>
          </p:cNvPr>
          <p:cNvSpPr txBox="1">
            <a:spLocks noGrp="1"/>
          </p:cNvSpPr>
          <p:nvPr>
            <p:ph type="dt" sz="half" idx="7"/>
          </p:nvPr>
        </p:nvSpPr>
        <p:spPr/>
        <p:txBody>
          <a:bodyPr/>
          <a:lstStyle>
            <a:lvl1pPr>
              <a:defRPr/>
            </a:lvl1pPr>
          </a:lstStyle>
          <a:p>
            <a:pPr lvl="0"/>
            <a:fld id="{396D529C-D62D-4ECF-9554-ED7D0E3AA1BA}" type="datetime1">
              <a:rPr lang="en-US"/>
              <a:pPr lvl="0"/>
              <a:t>2/25/2024</a:t>
            </a:fld>
            <a:endParaRPr lang="en-US"/>
          </a:p>
        </p:txBody>
      </p:sp>
      <p:sp>
        <p:nvSpPr>
          <p:cNvPr id="8" name="Footer Placeholder 7">
            <a:extLst>
              <a:ext uri="{FF2B5EF4-FFF2-40B4-BE49-F238E27FC236}">
                <a16:creationId xmlns:a16="http://schemas.microsoft.com/office/drawing/2014/main" id="{F9ADCF5C-A625-98B8-0D57-A6E3078DE19C}"/>
              </a:ext>
            </a:extLst>
          </p:cNvPr>
          <p:cNvSpPr txBox="1">
            <a:spLocks noGrp="1"/>
          </p:cNvSpPr>
          <p:nvPr>
            <p:ph type="ftr" sz="quarter" idx="9"/>
          </p:nvPr>
        </p:nvSpPr>
        <p:spPr/>
        <p:txBody>
          <a:bodyPr/>
          <a:lstStyle>
            <a:lvl1pPr>
              <a:defRPr/>
            </a:lvl1pPr>
          </a:lstStyle>
          <a:p>
            <a:pPr lvl="0"/>
            <a:endParaRPr lang="en-US"/>
          </a:p>
        </p:txBody>
      </p:sp>
      <p:sp>
        <p:nvSpPr>
          <p:cNvPr id="9" name="Slide Number Placeholder 8">
            <a:extLst>
              <a:ext uri="{FF2B5EF4-FFF2-40B4-BE49-F238E27FC236}">
                <a16:creationId xmlns:a16="http://schemas.microsoft.com/office/drawing/2014/main" id="{6FFF6A18-7EC4-79AC-5589-D20442A40B83}"/>
              </a:ext>
            </a:extLst>
          </p:cNvPr>
          <p:cNvSpPr txBox="1">
            <a:spLocks noGrp="1"/>
          </p:cNvSpPr>
          <p:nvPr>
            <p:ph type="sldNum" sz="quarter" idx="8"/>
          </p:nvPr>
        </p:nvSpPr>
        <p:spPr/>
        <p:txBody>
          <a:bodyPr/>
          <a:lstStyle>
            <a:lvl1pPr>
              <a:defRPr/>
            </a:lvl1pPr>
          </a:lstStyle>
          <a:p>
            <a:pPr lvl="0"/>
            <a:fld id="{0813D73D-5BFC-4788-A0D1-0C4C1F65A2BE}" type="slidenum">
              <a:t>‹#›</a:t>
            </a:fld>
            <a:endParaRPr lang="en-US"/>
          </a:p>
        </p:txBody>
      </p:sp>
    </p:spTree>
    <p:extLst>
      <p:ext uri="{BB962C8B-B14F-4D97-AF65-F5344CB8AC3E}">
        <p14:creationId xmlns:p14="http://schemas.microsoft.com/office/powerpoint/2010/main" val="35998834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E8E6E-6439-E933-254D-AFFBA5C3D224}"/>
              </a:ext>
            </a:extLst>
          </p:cNvPr>
          <p:cNvSpPr txBox="1">
            <a:spLocks noGrp="1"/>
          </p:cNvSpPr>
          <p:nvPr>
            <p:ph type="title"/>
          </p:nvPr>
        </p:nvSpPr>
        <p:spPr/>
        <p:txBody>
          <a:bodyPr/>
          <a:lstStyle>
            <a:lvl1pPr>
              <a:defRPr/>
            </a:lvl1pPr>
          </a:lstStyle>
          <a:p>
            <a:pPr lvl="0"/>
            <a:r>
              <a:rPr lang="en-US"/>
              <a:t>Click to edit Master title style</a:t>
            </a:r>
          </a:p>
        </p:txBody>
      </p:sp>
      <p:sp>
        <p:nvSpPr>
          <p:cNvPr id="3" name="Date Placeholder 2">
            <a:extLst>
              <a:ext uri="{FF2B5EF4-FFF2-40B4-BE49-F238E27FC236}">
                <a16:creationId xmlns:a16="http://schemas.microsoft.com/office/drawing/2014/main" id="{B0146B8C-BA21-6582-6F6C-0FE1D9F3DE1B}"/>
              </a:ext>
            </a:extLst>
          </p:cNvPr>
          <p:cNvSpPr txBox="1">
            <a:spLocks noGrp="1"/>
          </p:cNvSpPr>
          <p:nvPr>
            <p:ph type="dt" sz="half" idx="7"/>
          </p:nvPr>
        </p:nvSpPr>
        <p:spPr/>
        <p:txBody>
          <a:bodyPr/>
          <a:lstStyle>
            <a:lvl1pPr>
              <a:defRPr/>
            </a:lvl1pPr>
          </a:lstStyle>
          <a:p>
            <a:pPr lvl="0"/>
            <a:fld id="{0C783820-F6C4-4B74-BABD-6BFD383BCA7E}" type="datetime1">
              <a:rPr lang="en-US"/>
              <a:pPr lvl="0"/>
              <a:t>2/25/2024</a:t>
            </a:fld>
            <a:endParaRPr lang="en-US"/>
          </a:p>
        </p:txBody>
      </p:sp>
      <p:sp>
        <p:nvSpPr>
          <p:cNvPr id="4" name="Footer Placeholder 3">
            <a:extLst>
              <a:ext uri="{FF2B5EF4-FFF2-40B4-BE49-F238E27FC236}">
                <a16:creationId xmlns:a16="http://schemas.microsoft.com/office/drawing/2014/main" id="{7935EE6D-4799-CF18-9A9C-91CDE8E8AECC}"/>
              </a:ext>
            </a:extLst>
          </p:cNvPr>
          <p:cNvSpPr txBox="1">
            <a:spLocks noGrp="1"/>
          </p:cNvSpPr>
          <p:nvPr>
            <p:ph type="ftr" sz="quarter" idx="9"/>
          </p:nvPr>
        </p:nvSpPr>
        <p:spPr/>
        <p:txBody>
          <a:bodyPr/>
          <a:lstStyle>
            <a:lvl1pPr>
              <a:defRPr/>
            </a:lvl1pPr>
          </a:lstStyle>
          <a:p>
            <a:pPr lvl="0"/>
            <a:endParaRPr lang="en-US"/>
          </a:p>
        </p:txBody>
      </p:sp>
      <p:sp>
        <p:nvSpPr>
          <p:cNvPr id="5" name="Slide Number Placeholder 4">
            <a:extLst>
              <a:ext uri="{FF2B5EF4-FFF2-40B4-BE49-F238E27FC236}">
                <a16:creationId xmlns:a16="http://schemas.microsoft.com/office/drawing/2014/main" id="{FD884EAD-5A63-B094-C6E6-D9756D8F2EF8}"/>
              </a:ext>
            </a:extLst>
          </p:cNvPr>
          <p:cNvSpPr txBox="1">
            <a:spLocks noGrp="1"/>
          </p:cNvSpPr>
          <p:nvPr>
            <p:ph type="sldNum" sz="quarter" idx="8"/>
          </p:nvPr>
        </p:nvSpPr>
        <p:spPr/>
        <p:txBody>
          <a:bodyPr/>
          <a:lstStyle>
            <a:lvl1pPr>
              <a:defRPr/>
            </a:lvl1pPr>
          </a:lstStyle>
          <a:p>
            <a:pPr lvl="0"/>
            <a:fld id="{D3CC9CB6-D8A7-43BB-B744-0D6A7D25D1EC}" type="slidenum">
              <a:t>‹#›</a:t>
            </a:fld>
            <a:endParaRPr lang="en-US"/>
          </a:p>
        </p:txBody>
      </p:sp>
    </p:spTree>
    <p:extLst>
      <p:ext uri="{BB962C8B-B14F-4D97-AF65-F5344CB8AC3E}">
        <p14:creationId xmlns:p14="http://schemas.microsoft.com/office/powerpoint/2010/main" val="11069134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07B67C-A938-7602-F111-263E849BA8BE}"/>
              </a:ext>
            </a:extLst>
          </p:cNvPr>
          <p:cNvSpPr txBox="1">
            <a:spLocks noGrp="1"/>
          </p:cNvSpPr>
          <p:nvPr>
            <p:ph type="dt" sz="half" idx="7"/>
          </p:nvPr>
        </p:nvSpPr>
        <p:spPr/>
        <p:txBody>
          <a:bodyPr/>
          <a:lstStyle>
            <a:lvl1pPr>
              <a:defRPr/>
            </a:lvl1pPr>
          </a:lstStyle>
          <a:p>
            <a:pPr lvl="0"/>
            <a:fld id="{EFDE9546-115F-489B-B0F8-26D3302D8E91}" type="datetime1">
              <a:rPr lang="en-US"/>
              <a:pPr lvl="0"/>
              <a:t>2/25/2024</a:t>
            </a:fld>
            <a:endParaRPr lang="en-US"/>
          </a:p>
        </p:txBody>
      </p:sp>
      <p:sp>
        <p:nvSpPr>
          <p:cNvPr id="3" name="Footer Placeholder 2">
            <a:extLst>
              <a:ext uri="{FF2B5EF4-FFF2-40B4-BE49-F238E27FC236}">
                <a16:creationId xmlns:a16="http://schemas.microsoft.com/office/drawing/2014/main" id="{9B489CB6-C55E-E67B-DB44-02C49B442A45}"/>
              </a:ext>
            </a:extLst>
          </p:cNvPr>
          <p:cNvSpPr txBox="1">
            <a:spLocks noGrp="1"/>
          </p:cNvSpPr>
          <p:nvPr>
            <p:ph type="ftr" sz="quarter" idx="9"/>
          </p:nvPr>
        </p:nvSpPr>
        <p:spPr/>
        <p:txBody>
          <a:bodyPr/>
          <a:lstStyle>
            <a:lvl1pPr>
              <a:defRPr/>
            </a:lvl1pPr>
          </a:lstStyle>
          <a:p>
            <a:pPr lvl="0"/>
            <a:endParaRPr lang="en-US"/>
          </a:p>
        </p:txBody>
      </p:sp>
      <p:sp>
        <p:nvSpPr>
          <p:cNvPr id="4" name="Slide Number Placeholder 3">
            <a:extLst>
              <a:ext uri="{FF2B5EF4-FFF2-40B4-BE49-F238E27FC236}">
                <a16:creationId xmlns:a16="http://schemas.microsoft.com/office/drawing/2014/main" id="{42EC0CC7-AC1B-2FE5-2D9A-B700146585BD}"/>
              </a:ext>
            </a:extLst>
          </p:cNvPr>
          <p:cNvSpPr txBox="1">
            <a:spLocks noGrp="1"/>
          </p:cNvSpPr>
          <p:nvPr>
            <p:ph type="sldNum" sz="quarter" idx="8"/>
          </p:nvPr>
        </p:nvSpPr>
        <p:spPr/>
        <p:txBody>
          <a:bodyPr/>
          <a:lstStyle>
            <a:lvl1pPr>
              <a:defRPr/>
            </a:lvl1pPr>
          </a:lstStyle>
          <a:p>
            <a:pPr lvl="0"/>
            <a:fld id="{0A03282C-930C-4664-88BE-008793B1DA7C}" type="slidenum">
              <a:t>‹#›</a:t>
            </a:fld>
            <a:endParaRPr lang="en-US"/>
          </a:p>
        </p:txBody>
      </p:sp>
    </p:spTree>
    <p:extLst>
      <p:ext uri="{BB962C8B-B14F-4D97-AF65-F5344CB8AC3E}">
        <p14:creationId xmlns:p14="http://schemas.microsoft.com/office/powerpoint/2010/main" val="3161763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DA90A-2E22-CBC9-5E28-8FFDDC4A369D}"/>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p>
        </p:txBody>
      </p:sp>
      <p:sp>
        <p:nvSpPr>
          <p:cNvPr id="3" name="Content Placeholder 2">
            <a:extLst>
              <a:ext uri="{FF2B5EF4-FFF2-40B4-BE49-F238E27FC236}">
                <a16:creationId xmlns:a16="http://schemas.microsoft.com/office/drawing/2014/main" id="{D04577C1-2750-20EB-66A2-D73741D28CFC}"/>
              </a:ext>
            </a:extLst>
          </p:cNvPr>
          <p:cNvSpPr txBox="1">
            <a:spLocks noGrp="1"/>
          </p:cNvSpPr>
          <p:nvPr>
            <p:ph idx="1"/>
          </p:nvPr>
        </p:nvSpPr>
        <p:spPr>
          <a:xfrm>
            <a:off x="5183184" y="987423"/>
            <a:ext cx="6172200" cy="4873623"/>
          </a:xfrm>
        </p:spPr>
        <p:txBody>
          <a:bodyPr/>
          <a:lstStyle>
            <a:lvl1pPr>
              <a:defRPr sz="3200"/>
            </a:lvl1pPr>
            <a:lvl2pPr>
              <a:defRPr sz="2800"/>
            </a:lvl2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558E135-1855-D3C4-9255-785095517D3F}"/>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108648E1-838F-EBCD-6270-3EC81191A8C8}"/>
              </a:ext>
            </a:extLst>
          </p:cNvPr>
          <p:cNvSpPr txBox="1">
            <a:spLocks noGrp="1"/>
          </p:cNvSpPr>
          <p:nvPr>
            <p:ph type="dt" sz="half" idx="7"/>
          </p:nvPr>
        </p:nvSpPr>
        <p:spPr/>
        <p:txBody>
          <a:bodyPr/>
          <a:lstStyle>
            <a:lvl1pPr>
              <a:defRPr/>
            </a:lvl1pPr>
          </a:lstStyle>
          <a:p>
            <a:pPr lvl="0"/>
            <a:fld id="{B451D7D7-D651-46BF-8EEE-1679BB51FAAA}" type="datetime1">
              <a:rPr lang="en-US"/>
              <a:pPr lvl="0"/>
              <a:t>2/25/2024</a:t>
            </a:fld>
            <a:endParaRPr lang="en-US"/>
          </a:p>
        </p:txBody>
      </p:sp>
      <p:sp>
        <p:nvSpPr>
          <p:cNvPr id="6" name="Footer Placeholder 5">
            <a:extLst>
              <a:ext uri="{FF2B5EF4-FFF2-40B4-BE49-F238E27FC236}">
                <a16:creationId xmlns:a16="http://schemas.microsoft.com/office/drawing/2014/main" id="{16E5518D-3C93-FDD1-11A5-2CD398669092}"/>
              </a:ext>
            </a:extLst>
          </p:cNvPr>
          <p:cNvSpPr txBox="1">
            <a:spLocks noGrp="1"/>
          </p:cNvSpPr>
          <p:nvPr>
            <p:ph type="ftr" sz="quarter" idx="9"/>
          </p:nvPr>
        </p:nvSpPr>
        <p:spPr/>
        <p:txBody>
          <a:bodyPr/>
          <a:lstStyle>
            <a:lvl1pPr>
              <a:defRPr/>
            </a:lvl1pPr>
          </a:lstStyle>
          <a:p>
            <a:pPr lvl="0"/>
            <a:endParaRPr lang="en-US"/>
          </a:p>
        </p:txBody>
      </p:sp>
      <p:sp>
        <p:nvSpPr>
          <p:cNvPr id="7" name="Slide Number Placeholder 6">
            <a:extLst>
              <a:ext uri="{FF2B5EF4-FFF2-40B4-BE49-F238E27FC236}">
                <a16:creationId xmlns:a16="http://schemas.microsoft.com/office/drawing/2014/main" id="{D5F56B3F-DA57-E3CB-FD5D-E8162EA2B0E7}"/>
              </a:ext>
            </a:extLst>
          </p:cNvPr>
          <p:cNvSpPr txBox="1">
            <a:spLocks noGrp="1"/>
          </p:cNvSpPr>
          <p:nvPr>
            <p:ph type="sldNum" sz="quarter" idx="8"/>
          </p:nvPr>
        </p:nvSpPr>
        <p:spPr/>
        <p:txBody>
          <a:bodyPr/>
          <a:lstStyle>
            <a:lvl1pPr>
              <a:defRPr/>
            </a:lvl1pPr>
          </a:lstStyle>
          <a:p>
            <a:pPr lvl="0"/>
            <a:fld id="{6C52B69B-24AC-486C-B059-449B8AFB6195}" type="slidenum">
              <a:t>‹#›</a:t>
            </a:fld>
            <a:endParaRPr lang="en-US"/>
          </a:p>
        </p:txBody>
      </p:sp>
    </p:spTree>
    <p:extLst>
      <p:ext uri="{BB962C8B-B14F-4D97-AF65-F5344CB8AC3E}">
        <p14:creationId xmlns:p14="http://schemas.microsoft.com/office/powerpoint/2010/main" val="28674410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95FCB-FCA3-27E2-5213-DF01B1564101}"/>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p>
        </p:txBody>
      </p:sp>
      <p:sp>
        <p:nvSpPr>
          <p:cNvPr id="3" name="Picture Placeholder 2">
            <a:extLst>
              <a:ext uri="{FF2B5EF4-FFF2-40B4-BE49-F238E27FC236}">
                <a16:creationId xmlns:a16="http://schemas.microsoft.com/office/drawing/2014/main" id="{4C6CCC92-8035-3F97-A509-1D2CC6BEA224}"/>
              </a:ext>
            </a:extLst>
          </p:cNvPr>
          <p:cNvSpPr txBox="1">
            <a:spLocks noGrp="1"/>
          </p:cNvSpPr>
          <p:nvPr>
            <p:ph type="pic" idx="1"/>
          </p:nvPr>
        </p:nvSpPr>
        <p:spPr>
          <a:xfrm>
            <a:off x="5183184" y="987423"/>
            <a:ext cx="6172200" cy="4873623"/>
          </a:xfrm>
        </p:spPr>
        <p:txBody>
          <a:bodyPr/>
          <a:lstStyle>
            <a:lvl1pPr marL="0" indent="0">
              <a:buNone/>
              <a:defRPr sz="3200"/>
            </a:lvl1pPr>
          </a:lstStyle>
          <a:p>
            <a:pPr lvl="0"/>
            <a:endParaRPr lang="en-US"/>
          </a:p>
        </p:txBody>
      </p:sp>
      <p:sp>
        <p:nvSpPr>
          <p:cNvPr id="4" name="Text Placeholder 3">
            <a:extLst>
              <a:ext uri="{FF2B5EF4-FFF2-40B4-BE49-F238E27FC236}">
                <a16:creationId xmlns:a16="http://schemas.microsoft.com/office/drawing/2014/main" id="{F8A91CAC-5E89-F272-5331-7995BBE8658C}"/>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571E02D1-A276-68EE-FB23-645FC19E7D74}"/>
              </a:ext>
            </a:extLst>
          </p:cNvPr>
          <p:cNvSpPr txBox="1">
            <a:spLocks noGrp="1"/>
          </p:cNvSpPr>
          <p:nvPr>
            <p:ph type="dt" sz="half" idx="7"/>
          </p:nvPr>
        </p:nvSpPr>
        <p:spPr/>
        <p:txBody>
          <a:bodyPr/>
          <a:lstStyle>
            <a:lvl1pPr>
              <a:defRPr/>
            </a:lvl1pPr>
          </a:lstStyle>
          <a:p>
            <a:pPr lvl="0"/>
            <a:fld id="{CFADA1BD-403A-4870-BF92-3223EE168AD9}" type="datetime1">
              <a:rPr lang="en-US"/>
              <a:pPr lvl="0"/>
              <a:t>2/25/2024</a:t>
            </a:fld>
            <a:endParaRPr lang="en-US"/>
          </a:p>
        </p:txBody>
      </p:sp>
      <p:sp>
        <p:nvSpPr>
          <p:cNvPr id="6" name="Footer Placeholder 5">
            <a:extLst>
              <a:ext uri="{FF2B5EF4-FFF2-40B4-BE49-F238E27FC236}">
                <a16:creationId xmlns:a16="http://schemas.microsoft.com/office/drawing/2014/main" id="{4694D423-95C7-1DF5-85D9-8CE6EAD10150}"/>
              </a:ext>
            </a:extLst>
          </p:cNvPr>
          <p:cNvSpPr txBox="1">
            <a:spLocks noGrp="1"/>
          </p:cNvSpPr>
          <p:nvPr>
            <p:ph type="ftr" sz="quarter" idx="9"/>
          </p:nvPr>
        </p:nvSpPr>
        <p:spPr/>
        <p:txBody>
          <a:bodyPr/>
          <a:lstStyle>
            <a:lvl1pPr>
              <a:defRPr/>
            </a:lvl1pPr>
          </a:lstStyle>
          <a:p>
            <a:pPr lvl="0"/>
            <a:endParaRPr lang="en-US"/>
          </a:p>
        </p:txBody>
      </p:sp>
      <p:sp>
        <p:nvSpPr>
          <p:cNvPr id="7" name="Slide Number Placeholder 6">
            <a:extLst>
              <a:ext uri="{FF2B5EF4-FFF2-40B4-BE49-F238E27FC236}">
                <a16:creationId xmlns:a16="http://schemas.microsoft.com/office/drawing/2014/main" id="{1CF3E525-65D7-96C8-CE72-EB48E7533201}"/>
              </a:ext>
            </a:extLst>
          </p:cNvPr>
          <p:cNvSpPr txBox="1">
            <a:spLocks noGrp="1"/>
          </p:cNvSpPr>
          <p:nvPr>
            <p:ph type="sldNum" sz="quarter" idx="8"/>
          </p:nvPr>
        </p:nvSpPr>
        <p:spPr/>
        <p:txBody>
          <a:bodyPr/>
          <a:lstStyle>
            <a:lvl1pPr>
              <a:defRPr/>
            </a:lvl1pPr>
          </a:lstStyle>
          <a:p>
            <a:pPr lvl="0"/>
            <a:fld id="{EC47DC3D-2B09-4E7A-9006-337DF87C4DA3}" type="slidenum">
              <a:t>‹#›</a:t>
            </a:fld>
            <a:endParaRPr lang="en-US"/>
          </a:p>
        </p:txBody>
      </p:sp>
    </p:spTree>
    <p:extLst>
      <p:ext uri="{BB962C8B-B14F-4D97-AF65-F5344CB8AC3E}">
        <p14:creationId xmlns:p14="http://schemas.microsoft.com/office/powerpoint/2010/main" val="38581601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ACF9A68-1A6C-2891-1BC5-02163CEBBE4E}"/>
              </a:ext>
            </a:extLst>
          </p:cNvPr>
          <p:cNvSpPr txBox="1">
            <a:spLocks noGrp="1"/>
          </p:cNvSpPr>
          <p:nvPr>
            <p:ph type="title"/>
          </p:nvPr>
        </p:nvSpPr>
        <p:spPr>
          <a:xfrm>
            <a:off x="838203" y="365129"/>
            <a:ext cx="10515600" cy="1325559"/>
          </a:xfrm>
          <a:prstGeom prst="rect">
            <a:avLst/>
          </a:prstGeom>
          <a:noFill/>
          <a:ln>
            <a:noFill/>
          </a:ln>
        </p:spPr>
        <p:txBody>
          <a:bodyPr vert="horz" wrap="square" lIns="91440" tIns="45720" rIns="91440" bIns="45720" anchor="ctr" anchorCtr="0" compatLnSpc="1">
            <a:normAutofit/>
          </a:bodyPr>
          <a:lstStyle/>
          <a:p>
            <a:pPr lvl="0"/>
            <a:r>
              <a:rPr lang="en-US"/>
              <a:t>Click to edit Master title style</a:t>
            </a:r>
          </a:p>
        </p:txBody>
      </p:sp>
      <p:sp>
        <p:nvSpPr>
          <p:cNvPr id="3" name="Text Placeholder 2">
            <a:extLst>
              <a:ext uri="{FF2B5EF4-FFF2-40B4-BE49-F238E27FC236}">
                <a16:creationId xmlns:a16="http://schemas.microsoft.com/office/drawing/2014/main" id="{38A4AB1C-33A7-347E-3DC8-963A65CA23CA}"/>
              </a:ext>
            </a:extLst>
          </p:cNvPr>
          <p:cNvSpPr txBox="1">
            <a:spLocks noGrp="1"/>
          </p:cNvSpPr>
          <p:nvPr>
            <p:ph type="body" idx="1"/>
          </p:nvPr>
        </p:nvSpPr>
        <p:spPr>
          <a:xfrm>
            <a:off x="838203" y="1825627"/>
            <a:ext cx="10515600" cy="4351336"/>
          </a:xfrm>
          <a:prstGeom prst="rect">
            <a:avLst/>
          </a:prstGeom>
          <a:noFill/>
          <a:ln>
            <a:noFill/>
          </a:ln>
        </p:spPr>
        <p:txBody>
          <a:bodyPr vert="horz" wrap="square" lIns="91440" tIns="45720" rIns="91440" bIns="45720" anchor="t" anchorCtr="0" compatLnSpc="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1D5EA1-05F1-4373-34F4-1D38253EFE4E}"/>
              </a:ext>
            </a:extLst>
          </p:cNvPr>
          <p:cNvSpPr txBox="1">
            <a:spLocks noGrp="1"/>
          </p:cNvSpPr>
          <p:nvPr>
            <p:ph type="dt" sz="half" idx="2"/>
          </p:nvPr>
        </p:nvSpPr>
        <p:spPr>
          <a:xfrm>
            <a:off x="8382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l" defTabSz="914400" rtl="0" fontAlgn="auto" hangingPunct="1">
              <a:lnSpc>
                <a:spcPct val="100000"/>
              </a:lnSpc>
              <a:spcBef>
                <a:spcPts val="0"/>
              </a:spcBef>
              <a:spcAft>
                <a:spcPts val="0"/>
              </a:spcAft>
              <a:buNone/>
              <a:tabLst/>
              <a:defRPr lang="en-US" sz="1200" b="0" i="0" u="none" strike="noStrike" kern="1200" cap="none" spc="0" baseline="0">
                <a:solidFill>
                  <a:srgbClr val="898989"/>
                </a:solidFill>
                <a:uFillTx/>
                <a:latin typeface="Calibri"/>
              </a:defRPr>
            </a:lvl1pPr>
          </a:lstStyle>
          <a:p>
            <a:pPr lvl="0"/>
            <a:fld id="{383838A4-78F4-43A5-90D8-86D8E1AAAF14}" type="datetime1">
              <a:rPr lang="en-US"/>
              <a:pPr lvl="0"/>
              <a:t>2/25/2024</a:t>
            </a:fld>
            <a:endParaRPr lang="en-US"/>
          </a:p>
        </p:txBody>
      </p:sp>
      <p:sp>
        <p:nvSpPr>
          <p:cNvPr id="5" name="Footer Placeholder 4">
            <a:extLst>
              <a:ext uri="{FF2B5EF4-FFF2-40B4-BE49-F238E27FC236}">
                <a16:creationId xmlns:a16="http://schemas.microsoft.com/office/drawing/2014/main" id="{75894126-6529-1AF4-4B96-6BE18FBF3E7E}"/>
              </a:ext>
            </a:extLst>
          </p:cNvPr>
          <p:cNvSpPr txBox="1">
            <a:spLocks noGrp="1"/>
          </p:cNvSpPr>
          <p:nvPr>
            <p:ph type="ftr" sz="quarter" idx="3"/>
          </p:nvPr>
        </p:nvSpPr>
        <p:spPr>
          <a:xfrm>
            <a:off x="4038603" y="6356351"/>
            <a:ext cx="4114800" cy="365129"/>
          </a:xfrm>
          <a:prstGeom prst="rect">
            <a:avLst/>
          </a:prstGeom>
          <a:noFill/>
          <a:ln>
            <a:noFill/>
          </a:ln>
        </p:spPr>
        <p:txBody>
          <a:bodyPr vert="horz" wrap="square" lIns="91440" tIns="45720" rIns="91440" bIns="45720" anchor="ctr" anchorCtr="1" compatLnSpc="1">
            <a:noAutofit/>
          </a:bodyPr>
          <a:lstStyle>
            <a:lvl1pPr marL="0" marR="0" lvl="0" indent="0" algn="ctr" defTabSz="914400" rtl="0" fontAlgn="auto" hangingPunct="1">
              <a:lnSpc>
                <a:spcPct val="100000"/>
              </a:lnSpc>
              <a:spcBef>
                <a:spcPts val="0"/>
              </a:spcBef>
              <a:spcAft>
                <a:spcPts val="0"/>
              </a:spcAft>
              <a:buNone/>
              <a:tabLst/>
              <a:defRPr lang="en-US" sz="1200" b="0" i="0" u="none" strike="noStrike" kern="1200" cap="none" spc="0" baseline="0">
                <a:solidFill>
                  <a:srgbClr val="898989"/>
                </a:solidFill>
                <a:uFillTx/>
                <a:latin typeface="Calibri"/>
              </a:defRPr>
            </a:lvl1pPr>
          </a:lstStyle>
          <a:p>
            <a:pPr lvl="0"/>
            <a:endParaRPr lang="en-US"/>
          </a:p>
        </p:txBody>
      </p:sp>
      <p:sp>
        <p:nvSpPr>
          <p:cNvPr id="6" name="Slide Number Placeholder 5">
            <a:extLst>
              <a:ext uri="{FF2B5EF4-FFF2-40B4-BE49-F238E27FC236}">
                <a16:creationId xmlns:a16="http://schemas.microsoft.com/office/drawing/2014/main" id="{C72D0244-26E4-97CE-9BC9-DB3F17F2FF3B}"/>
              </a:ext>
            </a:extLst>
          </p:cNvPr>
          <p:cNvSpPr txBox="1">
            <a:spLocks noGrp="1"/>
          </p:cNvSpPr>
          <p:nvPr>
            <p:ph type="sldNum" sz="quarter" idx="4"/>
          </p:nvPr>
        </p:nvSpPr>
        <p:spPr>
          <a:xfrm>
            <a:off x="86106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r" defTabSz="914400" rtl="0" fontAlgn="auto" hangingPunct="1">
              <a:lnSpc>
                <a:spcPct val="100000"/>
              </a:lnSpc>
              <a:spcBef>
                <a:spcPts val="0"/>
              </a:spcBef>
              <a:spcAft>
                <a:spcPts val="0"/>
              </a:spcAft>
              <a:buNone/>
              <a:tabLst/>
              <a:defRPr lang="en-US" sz="1200" b="0" i="0" u="none" strike="noStrike" kern="1200" cap="none" spc="0" baseline="0">
                <a:solidFill>
                  <a:srgbClr val="898989"/>
                </a:solidFill>
                <a:uFillTx/>
                <a:latin typeface="Calibri"/>
              </a:defRPr>
            </a:lvl1pPr>
          </a:lstStyle>
          <a:p>
            <a:pPr lvl="0"/>
            <a:fld id="{6AD619D3-8831-4ABA-9779-8F9E289FB340}" type="slidenum">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0" marR="0" lvl="0" indent="0" algn="l" defTabSz="914400" rtl="0" fontAlgn="auto" hangingPunct="1">
        <a:lnSpc>
          <a:spcPct val="90000"/>
        </a:lnSpc>
        <a:spcBef>
          <a:spcPts val="0"/>
        </a:spcBef>
        <a:spcAft>
          <a:spcPts val="0"/>
        </a:spcAft>
        <a:buNone/>
        <a:tabLst/>
        <a:defRPr lang="en-US" sz="4400" b="0" i="0" u="none" strike="noStrike" kern="1200" cap="none" spc="0" baseline="0">
          <a:solidFill>
            <a:srgbClr val="000000"/>
          </a:solidFill>
          <a:uFillTx/>
          <a:latin typeface="Calibri Light"/>
        </a:defRPr>
      </a:lvl1pPr>
    </p:titleStyle>
    <p:body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n-US" sz="2800" b="0" i="0" u="none" strike="noStrike" kern="1200" cap="none" spc="0" baseline="0">
          <a:solidFill>
            <a:srgbClr val="000000"/>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n-US" sz="2400" b="0" i="0" u="none" strike="noStrike" kern="1200" cap="none" spc="0" baseline="0">
          <a:solidFill>
            <a:srgbClr val="000000"/>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n-US" sz="2000" b="0" i="0" u="none" strike="noStrike" kern="1200" cap="none" spc="0" baseline="0">
          <a:solidFill>
            <a:srgbClr val="000000"/>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0FD5483F-9922-50F1-8B53-E2C7FF69776D}"/>
              </a:ext>
            </a:extLst>
          </p:cNvPr>
          <p:cNvPicPr>
            <a:picLocks noChangeAspect="1"/>
          </p:cNvPicPr>
          <p:nvPr/>
        </p:nvPicPr>
        <p:blipFill rotWithShape="1">
          <a:blip r:embed="rId2"/>
          <a:srcRect l="1324" t="6484" r="15341" b="-1"/>
          <a:stretch/>
        </p:blipFill>
        <p:spPr>
          <a:xfrm>
            <a:off x="3523488" y="10"/>
            <a:ext cx="8668512" cy="6857990"/>
          </a:xfrm>
          <a:prstGeom prst="rect">
            <a:avLst/>
          </a:prstGeom>
        </p:spPr>
      </p:pic>
      <p:sp>
        <p:nvSpPr>
          <p:cNvPr id="30" name="Rectangle 29">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81E17A-926C-CDC2-DA84-01CD340AAE6E}"/>
              </a:ext>
            </a:extLst>
          </p:cNvPr>
          <p:cNvSpPr txBox="1">
            <a:spLocks noGrp="1"/>
          </p:cNvSpPr>
          <p:nvPr>
            <p:ph type="ctrTitle"/>
          </p:nvPr>
        </p:nvSpPr>
        <p:spPr>
          <a:xfrm>
            <a:off x="477981" y="1122363"/>
            <a:ext cx="4023360" cy="3204134"/>
          </a:xfrm>
        </p:spPr>
        <p:txBody>
          <a:bodyPr anchor="b" anchorCtr="0">
            <a:normAutofit/>
          </a:bodyPr>
          <a:lstStyle/>
          <a:p>
            <a:pPr lvl="0" algn="l"/>
            <a:r>
              <a:rPr lang="en-US" sz="3700" b="1">
                <a:solidFill>
                  <a:schemeClr val="bg1"/>
                </a:solidFill>
              </a:rPr>
              <a:t>Self Adjusting Contention Friendly Concurrent Binary Search Tree by Lazy Splaying</a:t>
            </a:r>
          </a:p>
        </p:txBody>
      </p:sp>
      <p:sp>
        <p:nvSpPr>
          <p:cNvPr id="3" name="Subtitle 2">
            <a:extLst>
              <a:ext uri="{FF2B5EF4-FFF2-40B4-BE49-F238E27FC236}">
                <a16:creationId xmlns:a16="http://schemas.microsoft.com/office/drawing/2014/main" id="{B34AD1AA-A8FD-A4D2-6FEE-7B131EC84D96}"/>
              </a:ext>
            </a:extLst>
          </p:cNvPr>
          <p:cNvSpPr txBox="1">
            <a:spLocks noGrp="1"/>
          </p:cNvSpPr>
          <p:nvPr>
            <p:ph type="subTitle" idx="1"/>
          </p:nvPr>
        </p:nvSpPr>
        <p:spPr>
          <a:xfrm>
            <a:off x="477980" y="4872922"/>
            <a:ext cx="4023359" cy="1208141"/>
          </a:xfrm>
        </p:spPr>
        <p:txBody>
          <a:bodyPr>
            <a:normAutofit/>
          </a:bodyPr>
          <a:lstStyle/>
          <a:p>
            <a:pPr lvl="0" algn="l"/>
            <a:r>
              <a:rPr lang="en-US" sz="2000">
                <a:solidFill>
                  <a:schemeClr val="bg1"/>
                </a:solidFill>
              </a:rPr>
              <a:t>Cameron White, Jack Branch, Bradford Stephens</a:t>
            </a:r>
          </a:p>
        </p:txBody>
      </p:sp>
      <p:sp>
        <p:nvSpPr>
          <p:cNvPr id="32" name="Rectangle 3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4" name="Rectangle 3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AFC9EA-A542-D8B6-67B6-0E5C33394A4E}"/>
              </a:ext>
            </a:extLst>
          </p:cNvPr>
          <p:cNvSpPr>
            <a:spLocks noGrp="1"/>
          </p:cNvSpPr>
          <p:nvPr>
            <p:ph type="title"/>
          </p:nvPr>
        </p:nvSpPr>
        <p:spPr>
          <a:xfrm>
            <a:off x="1331088" y="565739"/>
            <a:ext cx="9745883" cy="1124949"/>
          </a:xfrm>
        </p:spPr>
        <p:txBody>
          <a:bodyPr vert="horz" lIns="91440" tIns="45720" rIns="91440" bIns="45720" rtlCol="0" anchor="ctr">
            <a:normAutofit/>
          </a:bodyPr>
          <a:lstStyle/>
          <a:p>
            <a:pPr>
              <a:spcBef>
                <a:spcPct val="0"/>
              </a:spcBef>
            </a:pPr>
            <a:r>
              <a:rPr lang="en-US" kern="1200">
                <a:solidFill>
                  <a:schemeClr val="bg1"/>
                </a:solidFill>
                <a:latin typeface="+mj-lt"/>
                <a:ea typeface="+mj-ea"/>
                <a:cs typeface="+mj-cs"/>
              </a:rPr>
              <a:t>Why?</a:t>
            </a:r>
          </a:p>
        </p:txBody>
      </p:sp>
      <p:sp>
        <p:nvSpPr>
          <p:cNvPr id="14" name="Freeform: Shape 13">
            <a:extLst>
              <a:ext uri="{FF2B5EF4-FFF2-40B4-BE49-F238E27FC236}">
                <a16:creationId xmlns:a16="http://schemas.microsoft.com/office/drawing/2014/main" id="{AAD42DD4-86F6-4FD2-869F-32D35E310C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81037"/>
            <a:ext cx="1170294" cy="274629"/>
          </a:xfrm>
          <a:custGeom>
            <a:avLst/>
            <a:gdLst>
              <a:gd name="connsiteX0" fmla="*/ 453342 w 1170294"/>
              <a:gd name="connsiteY0" fmla="*/ 0 h 274629"/>
              <a:gd name="connsiteX1" fmla="*/ 689085 w 1170294"/>
              <a:gd name="connsiteY1" fmla="*/ 235744 h 274629"/>
              <a:gd name="connsiteX2" fmla="*/ 924829 w 1170294"/>
              <a:gd name="connsiteY2" fmla="*/ 0 h 274629"/>
              <a:gd name="connsiteX3" fmla="*/ 1170294 w 1170294"/>
              <a:gd name="connsiteY3" fmla="*/ 24546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577 h 274629"/>
              <a:gd name="connsiteX11" fmla="*/ 215168 w 1170294"/>
              <a:gd name="connsiteY11" fmla="*/ 23574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5744"/>
                </a:lnTo>
                <a:lnTo>
                  <a:pt x="924829" y="0"/>
                </a:lnTo>
                <a:lnTo>
                  <a:pt x="1170294" y="245465"/>
                </a:lnTo>
                <a:lnTo>
                  <a:pt x="1153282" y="264908"/>
                </a:lnTo>
                <a:lnTo>
                  <a:pt x="924829" y="38885"/>
                </a:lnTo>
                <a:lnTo>
                  <a:pt x="689085" y="274629"/>
                </a:lnTo>
                <a:lnTo>
                  <a:pt x="453342" y="38885"/>
                </a:lnTo>
                <a:lnTo>
                  <a:pt x="215168" y="274629"/>
                </a:lnTo>
                <a:lnTo>
                  <a:pt x="0" y="59462"/>
                </a:lnTo>
                <a:lnTo>
                  <a:pt x="0" y="20577"/>
                </a:lnTo>
                <a:lnTo>
                  <a:pt x="215168" y="235744"/>
                </a:ln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6" name="Freeform: Shape 15">
            <a:extLst>
              <a:ext uri="{FF2B5EF4-FFF2-40B4-BE49-F238E27FC236}">
                <a16:creationId xmlns:a16="http://schemas.microsoft.com/office/drawing/2014/main" id="{4C36B8C5-0DEB-41B5-911D-572E2E835E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16069"/>
            <a:ext cx="1170294" cy="274629"/>
          </a:xfrm>
          <a:custGeom>
            <a:avLst/>
            <a:gdLst>
              <a:gd name="connsiteX0" fmla="*/ 453342 w 1170294"/>
              <a:gd name="connsiteY0" fmla="*/ 0 h 274629"/>
              <a:gd name="connsiteX1" fmla="*/ 689085 w 1170294"/>
              <a:gd name="connsiteY1" fmla="*/ 238174 h 274629"/>
              <a:gd name="connsiteX2" fmla="*/ 924829 w 1170294"/>
              <a:gd name="connsiteY2" fmla="*/ 0 h 274629"/>
              <a:gd name="connsiteX3" fmla="*/ 1170294 w 1170294"/>
              <a:gd name="connsiteY3" fmla="*/ 24789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789 h 274629"/>
              <a:gd name="connsiteX11" fmla="*/ 215168 w 1170294"/>
              <a:gd name="connsiteY11" fmla="*/ 23817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8174"/>
                </a:lnTo>
                <a:lnTo>
                  <a:pt x="924829" y="0"/>
                </a:lnTo>
                <a:lnTo>
                  <a:pt x="1170294" y="247895"/>
                </a:lnTo>
                <a:lnTo>
                  <a:pt x="1153282" y="264908"/>
                </a:lnTo>
                <a:lnTo>
                  <a:pt x="924829" y="38885"/>
                </a:lnTo>
                <a:lnTo>
                  <a:pt x="689085" y="274629"/>
                </a:lnTo>
                <a:lnTo>
                  <a:pt x="453342" y="38885"/>
                </a:lnTo>
                <a:lnTo>
                  <a:pt x="215168" y="274629"/>
                </a:lnTo>
                <a:lnTo>
                  <a:pt x="0" y="59462"/>
                </a:lnTo>
                <a:lnTo>
                  <a:pt x="0" y="20789"/>
                </a:lnTo>
                <a:lnTo>
                  <a:pt x="215168" y="23817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B5DC987A-A8C7-4C23-9BF5-33E9F6F21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6766" y="2256427"/>
            <a:ext cx="10855283" cy="3963398"/>
          </a:xfrm>
          <a:prstGeom prst="rect">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213F2CF-C6DF-4CE1-A6F0-E3B1BFBB0B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2256427"/>
            <a:ext cx="10853849" cy="3955009"/>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84325C15-4820-4911-B66E-A5F917CFAE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5106" y="2125615"/>
            <a:ext cx="10855283" cy="397476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C7BCA538-12F5-A093-B86D-8D085FB00E76}"/>
              </a:ext>
            </a:extLst>
          </p:cNvPr>
          <p:cNvSpPr>
            <a:spLocks/>
          </p:cNvSpPr>
          <p:nvPr/>
        </p:nvSpPr>
        <p:spPr>
          <a:xfrm>
            <a:off x="2291825" y="2425605"/>
            <a:ext cx="3873753" cy="616142"/>
          </a:xfrm>
          <a:prstGeom prst="rect">
            <a:avLst/>
          </a:prstGeom>
        </p:spPr>
        <p:txBody>
          <a:bodyPr/>
          <a:lstStyle/>
          <a:p>
            <a:pPr defTabSz="676656">
              <a:spcAft>
                <a:spcPts val="600"/>
              </a:spcAft>
            </a:pPr>
            <a:r>
              <a:rPr lang="en-US" sz="1776" kern="1200">
                <a:solidFill>
                  <a:schemeClr val="tx1"/>
                </a:solidFill>
                <a:latin typeface="+mn-lt"/>
                <a:ea typeface="+mn-ea"/>
                <a:cs typeface="Calibri Light"/>
              </a:rPr>
              <a:t>Problem</a:t>
            </a:r>
            <a:endParaRPr lang="en-US"/>
          </a:p>
        </p:txBody>
      </p:sp>
      <p:sp>
        <p:nvSpPr>
          <p:cNvPr id="17" name="Content Placeholder 3">
            <a:extLst>
              <a:ext uri="{FF2B5EF4-FFF2-40B4-BE49-F238E27FC236}">
                <a16:creationId xmlns:a16="http://schemas.microsoft.com/office/drawing/2014/main" id="{D3C5A634-0DEF-3492-0F5B-38131D1E47EE}"/>
              </a:ext>
            </a:extLst>
          </p:cNvPr>
          <p:cNvSpPr>
            <a:spLocks/>
          </p:cNvSpPr>
          <p:nvPr/>
        </p:nvSpPr>
        <p:spPr>
          <a:xfrm>
            <a:off x="2291826" y="3041747"/>
            <a:ext cx="3857126" cy="2755429"/>
          </a:xfrm>
          <a:prstGeom prst="rect">
            <a:avLst/>
          </a:prstGeom>
        </p:spPr>
        <p:txBody>
          <a:bodyPr>
            <a:normAutofit/>
          </a:bodyPr>
          <a:lstStyle/>
          <a:p>
            <a:pPr marL="285750" indent="-285750" defTabSz="439826">
              <a:lnSpc>
                <a:spcPct val="90000"/>
              </a:lnSpc>
              <a:spcAft>
                <a:spcPts val="444"/>
              </a:spcAft>
              <a:buFont typeface="Arial" panose="020B0604020202020204" pitchFamily="34" charset="0"/>
              <a:buChar char="•"/>
            </a:pPr>
            <a:r>
              <a:rPr lang="en-US" sz="1700" kern="1200">
                <a:solidFill>
                  <a:schemeClr val="tx1"/>
                </a:solidFill>
                <a:latin typeface="+mn-lt"/>
                <a:ea typeface="+mn-ea"/>
                <a:cs typeface="+mn-cs"/>
              </a:rPr>
              <a:t>advancement of multi-core computers and disappearance of </a:t>
            </a:r>
            <a:r>
              <a:rPr lang="en-US" sz="1700" kern="1200" err="1">
                <a:solidFill>
                  <a:schemeClr val="tx1"/>
                </a:solidFill>
                <a:latin typeface="+mn-lt"/>
                <a:ea typeface="+mn-ea"/>
                <a:cs typeface="+mn-cs"/>
              </a:rPr>
              <a:t>unicore</a:t>
            </a:r>
            <a:r>
              <a:rPr lang="en-US" sz="1700" kern="1200">
                <a:solidFill>
                  <a:schemeClr val="tx1"/>
                </a:solidFill>
                <a:latin typeface="+mn-lt"/>
                <a:ea typeface="+mn-ea"/>
                <a:cs typeface="+mn-cs"/>
              </a:rPr>
              <a:t> computers, multi-threaded programs are not just an option but the necessity of this period</a:t>
            </a:r>
            <a:endParaRPr lang="en-US" sz="1700" kern="1200">
              <a:solidFill>
                <a:schemeClr val="tx1"/>
              </a:solidFill>
              <a:latin typeface="+mn-lt"/>
              <a:ea typeface="+mn-ea"/>
              <a:cs typeface="Calibri"/>
            </a:endParaRPr>
          </a:p>
          <a:p>
            <a:pPr marL="285750" indent="-285750" defTabSz="439826">
              <a:lnSpc>
                <a:spcPct val="90000"/>
              </a:lnSpc>
              <a:spcAft>
                <a:spcPts val="444"/>
              </a:spcAft>
              <a:buFont typeface="Arial" panose="020B0604020202020204" pitchFamily="34" charset="0"/>
              <a:buChar char="•"/>
            </a:pPr>
            <a:r>
              <a:rPr lang="en-US" sz="1700" kern="1200">
                <a:solidFill>
                  <a:schemeClr val="tx1"/>
                </a:solidFill>
                <a:latin typeface="+mn-lt"/>
                <a:ea typeface="+mn-ea"/>
                <a:cs typeface="Calibri"/>
              </a:rPr>
              <a:t>Sequential data structures are not consistent in a multi-threaded because threads may execute asynchronously</a:t>
            </a:r>
          </a:p>
          <a:p>
            <a:pPr>
              <a:lnSpc>
                <a:spcPct val="90000"/>
              </a:lnSpc>
            </a:pPr>
            <a:endParaRPr lang="en-US" sz="1700"/>
          </a:p>
        </p:txBody>
      </p:sp>
      <p:sp>
        <p:nvSpPr>
          <p:cNvPr id="5" name="Text Placeholder 4">
            <a:extLst>
              <a:ext uri="{FF2B5EF4-FFF2-40B4-BE49-F238E27FC236}">
                <a16:creationId xmlns:a16="http://schemas.microsoft.com/office/drawing/2014/main" id="{B0C29CE7-BE1B-B378-2900-F3CA45F02423}"/>
              </a:ext>
            </a:extLst>
          </p:cNvPr>
          <p:cNvSpPr>
            <a:spLocks/>
          </p:cNvSpPr>
          <p:nvPr/>
        </p:nvSpPr>
        <p:spPr>
          <a:xfrm>
            <a:off x="6279547" y="2432730"/>
            <a:ext cx="3876122" cy="609016"/>
          </a:xfrm>
          <a:prstGeom prst="rect">
            <a:avLst/>
          </a:prstGeom>
        </p:spPr>
        <p:txBody>
          <a:bodyPr/>
          <a:lstStyle/>
          <a:p>
            <a:pPr defTabSz="676656">
              <a:spcAft>
                <a:spcPts val="600"/>
              </a:spcAft>
            </a:pPr>
            <a:r>
              <a:rPr lang="en-US" sz="1776" kern="1200">
                <a:solidFill>
                  <a:srgbClr val="000000"/>
                </a:solidFill>
                <a:latin typeface="Calibri Light"/>
                <a:ea typeface="+mn-ea"/>
                <a:cs typeface="Calibri Light"/>
              </a:rPr>
              <a:t>Solution</a:t>
            </a:r>
            <a:endParaRPr lang="en-US" sz="1400" i="0" u="none" strike="noStrike" kern="1200" cap="none" spc="0" baseline="0">
              <a:solidFill>
                <a:srgbClr val="000000"/>
              </a:solidFill>
              <a:uFillTx/>
              <a:latin typeface="Calibri"/>
            </a:endParaRPr>
          </a:p>
        </p:txBody>
      </p:sp>
      <p:sp>
        <p:nvSpPr>
          <p:cNvPr id="6" name="Content Placeholder 5">
            <a:extLst>
              <a:ext uri="{FF2B5EF4-FFF2-40B4-BE49-F238E27FC236}">
                <a16:creationId xmlns:a16="http://schemas.microsoft.com/office/drawing/2014/main" id="{37AFADF0-7C4C-CB2C-713A-2211A8F06432}"/>
              </a:ext>
            </a:extLst>
          </p:cNvPr>
          <p:cNvSpPr>
            <a:spLocks/>
          </p:cNvSpPr>
          <p:nvPr/>
        </p:nvSpPr>
        <p:spPr>
          <a:xfrm>
            <a:off x="6279547" y="3041747"/>
            <a:ext cx="3876122" cy="2755429"/>
          </a:xfrm>
          <a:prstGeom prst="rect">
            <a:avLst/>
          </a:prstGeom>
        </p:spPr>
        <p:txBody>
          <a:bodyPr>
            <a:normAutofit/>
          </a:bodyPr>
          <a:lstStyle/>
          <a:p>
            <a:pPr marL="285750" indent="-285750" defTabSz="676656">
              <a:spcAft>
                <a:spcPts val="600"/>
              </a:spcAft>
              <a:buFont typeface="Arial" panose="020B0604020202020204" pitchFamily="34" charset="0"/>
              <a:buChar char="•"/>
            </a:pPr>
            <a:r>
              <a:rPr lang="en-US" sz="1332" kern="1200">
                <a:solidFill>
                  <a:schemeClr val="tx1"/>
                </a:solidFill>
                <a:latin typeface="+mn-lt"/>
                <a:ea typeface="+mn-ea"/>
                <a:cs typeface="Calibri"/>
              </a:rPr>
              <a:t>Concurrent data structures allow concurrent threads to store, organize, and access the data on a shared memory system however, it's extremely difficult to design concurrent data structures compared to sequential ones because threads executing concurrently may interleave their steps in many ways resulting in different and potentially unexpected outcomes</a:t>
            </a:r>
          </a:p>
          <a:p>
            <a:pPr>
              <a:spcAft>
                <a:spcPts val="600"/>
              </a:spcAft>
            </a:pPr>
            <a:endParaRPr lang="en-US"/>
          </a:p>
        </p:txBody>
      </p:sp>
    </p:spTree>
    <p:extLst>
      <p:ext uri="{BB962C8B-B14F-4D97-AF65-F5344CB8AC3E}">
        <p14:creationId xmlns:p14="http://schemas.microsoft.com/office/powerpoint/2010/main" val="145318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485B1-63C9-52B1-2209-C7E62D1D328D}"/>
              </a:ext>
            </a:extLst>
          </p:cNvPr>
          <p:cNvSpPr txBox="1">
            <a:spLocks noGrp="1"/>
          </p:cNvSpPr>
          <p:nvPr>
            <p:ph type="title"/>
          </p:nvPr>
        </p:nvSpPr>
        <p:spPr>
          <a:xfrm>
            <a:off x="6103650" y="741391"/>
            <a:ext cx="5219307" cy="1616203"/>
          </a:xfrm>
        </p:spPr>
        <p:txBody>
          <a:bodyPr anchor="b">
            <a:normAutofit/>
          </a:bodyPr>
          <a:lstStyle/>
          <a:p>
            <a:pPr lvl="0"/>
            <a:r>
              <a:rPr lang="en-US" sz="3200"/>
              <a:t>How does this compare to Splay Binary Search Trees?</a:t>
            </a:r>
          </a:p>
        </p:txBody>
      </p:sp>
      <p:sp>
        <p:nvSpPr>
          <p:cNvPr id="10" name="Rectangle 9">
            <a:extLst>
              <a:ext uri="{FF2B5EF4-FFF2-40B4-BE49-F238E27FC236}">
                <a16:creationId xmlns:a16="http://schemas.microsoft.com/office/drawing/2014/main" id="{3C2FC81D-C43B-D6D3-660A-B463918C2A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334923" cy="6858000"/>
          </a:xfrm>
          <a:prstGeom prst="rect">
            <a:avLst/>
          </a:prstGeom>
          <a:solidFill>
            <a:schemeClr val="bg1">
              <a:lumMod val="95000"/>
              <a:alpha val="88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BDDB3F1B-9976-8542-B149-C66F2061F22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381" y="0"/>
            <a:ext cx="123362" cy="6858000"/>
            <a:chOff x="12068638" y="0"/>
            <a:chExt cx="123362" cy="6858000"/>
          </a:xfrm>
        </p:grpSpPr>
        <p:sp>
          <p:nvSpPr>
            <p:cNvPr id="13" name="Rectangle 12">
              <a:extLst>
                <a:ext uri="{FF2B5EF4-FFF2-40B4-BE49-F238E27FC236}">
                  <a16:creationId xmlns:a16="http://schemas.microsoft.com/office/drawing/2014/main" id="{023A3929-30D6-0483-783F-8C676BF166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20AF78C-8B49-5B80-2FA4-B815E7506B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27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3">
            <a:extLst>
              <a:ext uri="{FF2B5EF4-FFF2-40B4-BE49-F238E27FC236}">
                <a16:creationId xmlns:a16="http://schemas.microsoft.com/office/drawing/2014/main" id="{477B453F-0364-73AC-3041-1A16B8E1AF11}"/>
              </a:ext>
            </a:extLst>
          </p:cNvPr>
          <p:cNvPicPr>
            <a:picLocks noChangeAspect="1"/>
          </p:cNvPicPr>
          <p:nvPr/>
        </p:nvPicPr>
        <p:blipFill rotWithShape="1">
          <a:blip r:embed="rId2"/>
          <a:srcRect l="10185" t="3738" r="8965" b="42208"/>
          <a:stretch/>
        </p:blipFill>
        <p:spPr>
          <a:xfrm>
            <a:off x="682430" y="1530124"/>
            <a:ext cx="4350254" cy="1977750"/>
          </a:xfrm>
          <a:prstGeom prst="rect">
            <a:avLst/>
          </a:prstGeom>
        </p:spPr>
      </p:pic>
      <p:pic>
        <p:nvPicPr>
          <p:cNvPr id="5" name="Picture 4">
            <a:extLst>
              <a:ext uri="{FF2B5EF4-FFF2-40B4-BE49-F238E27FC236}">
                <a16:creationId xmlns:a16="http://schemas.microsoft.com/office/drawing/2014/main" id="{611E185C-AEDC-3306-9EBE-63050F28432F}"/>
              </a:ext>
            </a:extLst>
          </p:cNvPr>
          <p:cNvPicPr>
            <a:picLocks noChangeAspect="1"/>
          </p:cNvPicPr>
          <p:nvPr/>
        </p:nvPicPr>
        <p:blipFill rotWithShape="1">
          <a:blip r:embed="rId3"/>
          <a:srcRect l="2435" t="8150" r="6051" b="39818"/>
          <a:stretch/>
        </p:blipFill>
        <p:spPr>
          <a:xfrm>
            <a:off x="588935" y="4431370"/>
            <a:ext cx="4443749" cy="1732286"/>
          </a:xfrm>
          <a:prstGeom prst="rect">
            <a:avLst/>
          </a:prstGeom>
        </p:spPr>
      </p:pic>
      <p:sp>
        <p:nvSpPr>
          <p:cNvPr id="3" name="Content Placeholder 2">
            <a:extLst>
              <a:ext uri="{FF2B5EF4-FFF2-40B4-BE49-F238E27FC236}">
                <a16:creationId xmlns:a16="http://schemas.microsoft.com/office/drawing/2014/main" id="{18AF45DA-251D-9130-018A-47013731DAD9}"/>
              </a:ext>
            </a:extLst>
          </p:cNvPr>
          <p:cNvSpPr txBox="1">
            <a:spLocks noGrp="1"/>
          </p:cNvSpPr>
          <p:nvPr>
            <p:ph idx="1"/>
          </p:nvPr>
        </p:nvSpPr>
        <p:spPr>
          <a:xfrm>
            <a:off x="6103650" y="2533476"/>
            <a:ext cx="5219308" cy="3447832"/>
          </a:xfrm>
        </p:spPr>
        <p:txBody>
          <a:bodyPr anchor="t">
            <a:noAutofit/>
          </a:bodyPr>
          <a:lstStyle/>
          <a:p>
            <a:r>
              <a:rPr lang="en-US" sz="1800" kern="100">
                <a:effectLst/>
                <a:latin typeface="Aptos" panose="020B0004020202020204" pitchFamily="34" charset="0"/>
                <a:ea typeface="Aptos" panose="020B0004020202020204" pitchFamily="34" charset="0"/>
                <a:cs typeface="Arial" panose="020B0604020202020204" pitchFamily="34" charset="0"/>
              </a:rPr>
              <a:t>The operations we perform in this technique are called </a:t>
            </a:r>
            <a:r>
              <a:rPr lang="en-US" sz="1800" b="1" kern="100">
                <a:effectLst/>
                <a:latin typeface="Aptos" panose="020B0004020202020204" pitchFamily="34" charset="0"/>
                <a:ea typeface="Aptos" panose="020B0004020202020204" pitchFamily="34" charset="0"/>
                <a:cs typeface="Arial" panose="020B0604020202020204" pitchFamily="34" charset="0"/>
              </a:rPr>
              <a:t>zig-zag</a:t>
            </a:r>
            <a:r>
              <a:rPr lang="en-US" sz="1800" kern="100">
                <a:effectLst/>
                <a:latin typeface="Aptos" panose="020B0004020202020204" pitchFamily="34" charset="0"/>
                <a:ea typeface="Aptos" panose="020B0004020202020204" pitchFamily="34" charset="0"/>
                <a:cs typeface="Arial" panose="020B0604020202020204" pitchFamily="34" charset="0"/>
              </a:rPr>
              <a:t> or </a:t>
            </a:r>
            <a:r>
              <a:rPr lang="en-US" sz="1800" b="1" kern="100">
                <a:effectLst/>
                <a:latin typeface="Aptos" panose="020B0004020202020204" pitchFamily="34" charset="0"/>
                <a:ea typeface="Aptos" panose="020B0004020202020204" pitchFamily="34" charset="0"/>
                <a:cs typeface="Arial" panose="020B0604020202020204" pitchFamily="34" charset="0"/>
              </a:rPr>
              <a:t>zig</a:t>
            </a:r>
            <a:r>
              <a:rPr lang="en-US" sz="1800" kern="100">
                <a:effectLst/>
                <a:latin typeface="Aptos" panose="020B0004020202020204" pitchFamily="34" charset="0"/>
                <a:ea typeface="Aptos" panose="020B0004020202020204" pitchFamily="34" charset="0"/>
                <a:cs typeface="Arial" panose="020B0604020202020204" pitchFamily="34" charset="0"/>
              </a:rPr>
              <a:t> operations as in regular splay tree. Unlike regular splay tree, splaying operations that involve other rotations like </a:t>
            </a:r>
            <a:r>
              <a:rPr lang="en-US" sz="1800" b="1" kern="100">
                <a:effectLst/>
                <a:latin typeface="Aptos" panose="020B0004020202020204" pitchFamily="34" charset="0"/>
                <a:ea typeface="Aptos" panose="020B0004020202020204" pitchFamily="34" charset="0"/>
                <a:cs typeface="Arial" panose="020B0604020202020204" pitchFamily="34" charset="0"/>
              </a:rPr>
              <a:t>zig-zig</a:t>
            </a:r>
            <a:r>
              <a:rPr lang="en-US" sz="1800" kern="100">
                <a:effectLst/>
                <a:latin typeface="Aptos" panose="020B0004020202020204" pitchFamily="34" charset="0"/>
                <a:ea typeface="Aptos" panose="020B0004020202020204" pitchFamily="34" charset="0"/>
                <a:cs typeface="Arial" panose="020B0604020202020204" pitchFamily="34" charset="0"/>
              </a:rPr>
              <a:t>, we perform only two operations </a:t>
            </a:r>
            <a:r>
              <a:rPr lang="en-US" sz="1800" b="1" kern="100">
                <a:effectLst/>
                <a:latin typeface="Aptos" panose="020B0004020202020204" pitchFamily="34" charset="0"/>
                <a:ea typeface="Aptos" panose="020B0004020202020204" pitchFamily="34" charset="0"/>
                <a:cs typeface="Arial" panose="020B0604020202020204" pitchFamily="34" charset="0"/>
              </a:rPr>
              <a:t>zig-zag</a:t>
            </a:r>
            <a:r>
              <a:rPr lang="en-US" sz="1800" kern="100">
                <a:effectLst/>
                <a:latin typeface="Aptos" panose="020B0004020202020204" pitchFamily="34" charset="0"/>
                <a:ea typeface="Aptos" panose="020B0004020202020204" pitchFamily="34" charset="0"/>
                <a:cs typeface="Arial" panose="020B0604020202020204" pitchFamily="34" charset="0"/>
              </a:rPr>
              <a:t> or </a:t>
            </a:r>
            <a:r>
              <a:rPr lang="en-US" sz="1800" b="1" kern="100">
                <a:effectLst/>
                <a:latin typeface="Aptos" panose="020B0004020202020204" pitchFamily="34" charset="0"/>
                <a:ea typeface="Aptos" panose="020B0004020202020204" pitchFamily="34" charset="0"/>
                <a:cs typeface="Arial" panose="020B0604020202020204" pitchFamily="34" charset="0"/>
              </a:rPr>
              <a:t>zig</a:t>
            </a:r>
            <a:r>
              <a:rPr lang="en-US" sz="1800" kern="100">
                <a:effectLst/>
                <a:latin typeface="Aptos" panose="020B0004020202020204" pitchFamily="34" charset="0"/>
                <a:ea typeface="Aptos" panose="020B0004020202020204" pitchFamily="34" charset="0"/>
                <a:cs typeface="Arial" panose="020B0604020202020204" pitchFamily="34" charset="0"/>
              </a:rPr>
              <a:t>. Only performed if certain conditions are met at particular accessed node. </a:t>
            </a:r>
            <a:r>
              <a:rPr lang="en-US" sz="1800" kern="100">
                <a:latin typeface="Aptos" panose="020B0004020202020204" pitchFamily="34" charset="0"/>
                <a:ea typeface="Aptos" panose="020B0004020202020204" pitchFamily="34" charset="0"/>
                <a:cs typeface="Arial" panose="020B0604020202020204" pitchFamily="34" charset="0"/>
              </a:rPr>
              <a:t>The top-down version of these operations are used because it does not need traversal from the root</a:t>
            </a:r>
            <a:endParaRPr lang="en-US" sz="1800"/>
          </a:p>
          <a:p>
            <a:pPr lvl="0"/>
            <a:r>
              <a:rPr lang="en-US" sz="1800">
                <a:ea typeface="Calibri"/>
                <a:cs typeface="Calibri"/>
              </a:rPr>
              <a:t>Uses </a:t>
            </a:r>
            <a:r>
              <a:rPr lang="en-US" sz="1800" b="1">
                <a:effectLst/>
                <a:latin typeface="Aptos" panose="020B0004020202020204" pitchFamily="34" charset="0"/>
                <a:ea typeface="Aptos" panose="020B0004020202020204" pitchFamily="34" charset="0"/>
                <a:cs typeface="Arial" panose="020B0604020202020204" pitchFamily="34" charset="0"/>
              </a:rPr>
              <a:t>Semi Splaying</a:t>
            </a:r>
            <a:r>
              <a:rPr lang="en-US" sz="1800">
                <a:effectLst/>
                <a:latin typeface="Aptos" panose="020B0004020202020204" pitchFamily="34" charset="0"/>
                <a:ea typeface="Aptos" panose="020B0004020202020204" pitchFamily="34" charset="0"/>
                <a:cs typeface="Arial" panose="020B0604020202020204" pitchFamily="34" charset="0"/>
              </a:rPr>
              <a:t> technique  to modify the restructuring rule of Splaying so that it rotates only some of the edges along an access path, thus moving the accessed node only partway toward the root. </a:t>
            </a:r>
            <a:endParaRPr lang="en-US" sz="1800">
              <a:ea typeface="Calibri"/>
              <a:cs typeface="Calibri"/>
            </a:endParaRPr>
          </a:p>
        </p:txBody>
      </p:sp>
      <p:sp>
        <p:nvSpPr>
          <p:cNvPr id="6" name="TextBox 5">
            <a:extLst>
              <a:ext uri="{FF2B5EF4-FFF2-40B4-BE49-F238E27FC236}">
                <a16:creationId xmlns:a16="http://schemas.microsoft.com/office/drawing/2014/main" id="{CDB27E48-4E82-E63E-849A-4F3F5EDB3246}"/>
              </a:ext>
            </a:extLst>
          </p:cNvPr>
          <p:cNvSpPr txBox="1"/>
          <p:nvPr/>
        </p:nvSpPr>
        <p:spPr>
          <a:xfrm>
            <a:off x="682430" y="868321"/>
            <a:ext cx="4350254" cy="661803"/>
          </a:xfrm>
          <a:prstGeom prst="rect">
            <a:avLst/>
          </a:prstGeom>
          <a:noFill/>
        </p:spPr>
        <p:txBody>
          <a:bodyPr wrap="square" rtlCol="0">
            <a:spAutoFit/>
          </a:bodyPr>
          <a:lstStyle/>
          <a:p>
            <a:pPr algn="ctr"/>
            <a:r>
              <a:rPr lang="en-US" sz="3600"/>
              <a:t>Zig</a:t>
            </a:r>
          </a:p>
        </p:txBody>
      </p:sp>
      <p:sp>
        <p:nvSpPr>
          <p:cNvPr id="7" name="TextBox 6">
            <a:extLst>
              <a:ext uri="{FF2B5EF4-FFF2-40B4-BE49-F238E27FC236}">
                <a16:creationId xmlns:a16="http://schemas.microsoft.com/office/drawing/2014/main" id="{5C41775B-72EF-E6CA-047A-B693F7C303EB}"/>
              </a:ext>
            </a:extLst>
          </p:cNvPr>
          <p:cNvSpPr txBox="1"/>
          <p:nvPr/>
        </p:nvSpPr>
        <p:spPr>
          <a:xfrm>
            <a:off x="682429" y="3773025"/>
            <a:ext cx="4350254" cy="658345"/>
          </a:xfrm>
          <a:prstGeom prst="rect">
            <a:avLst/>
          </a:prstGeom>
          <a:noFill/>
        </p:spPr>
        <p:txBody>
          <a:bodyPr wrap="square" rtlCol="0">
            <a:spAutoFit/>
          </a:bodyPr>
          <a:lstStyle/>
          <a:p>
            <a:pPr algn="ctr"/>
            <a:r>
              <a:rPr lang="en-US" sz="3600"/>
              <a:t>Zig-Zag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 name="Rectangle 4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12191990" cy="2358677"/>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A1ABE3-331D-FB88-F1C6-0487B5F7CFCB}"/>
              </a:ext>
            </a:extLst>
          </p:cNvPr>
          <p:cNvSpPr>
            <a:spLocks noGrp="1"/>
          </p:cNvSpPr>
          <p:nvPr>
            <p:ph type="title"/>
          </p:nvPr>
        </p:nvSpPr>
        <p:spPr>
          <a:xfrm>
            <a:off x="1156851" y="637762"/>
            <a:ext cx="9888496" cy="1520377"/>
          </a:xfrm>
        </p:spPr>
        <p:txBody>
          <a:bodyPr anchor="ctr">
            <a:normAutofit/>
          </a:bodyPr>
          <a:lstStyle/>
          <a:p>
            <a:r>
              <a:rPr lang="en-US">
                <a:solidFill>
                  <a:schemeClr val="bg1"/>
                </a:solidFill>
              </a:rPr>
              <a:t>Lazy splaying</a:t>
            </a:r>
          </a:p>
        </p:txBody>
      </p:sp>
      <p:sp>
        <p:nvSpPr>
          <p:cNvPr id="49" name="Rectangle 48">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358676"/>
            <a:ext cx="12191990" cy="454542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893697"/>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8917055-1AE7-B3D8-1AB2-E0737D661CB0}"/>
              </a:ext>
            </a:extLst>
          </p:cNvPr>
          <p:cNvSpPr>
            <a:spLocks noGrp="1"/>
          </p:cNvSpPr>
          <p:nvPr>
            <p:ph idx="1"/>
          </p:nvPr>
        </p:nvSpPr>
        <p:spPr>
          <a:xfrm>
            <a:off x="1156851" y="3100283"/>
            <a:ext cx="9888496" cy="3488062"/>
          </a:xfrm>
        </p:spPr>
        <p:txBody>
          <a:bodyPr>
            <a:normAutofit/>
          </a:bodyPr>
          <a:lstStyle/>
          <a:p>
            <a:pPr lvl="0"/>
            <a:r>
              <a:rPr lang="en-US" sz="1600"/>
              <a:t>We use a technique called lazy splaying that can frequently move accessed items close to the root of the tree without forcing the root to bottleneck. Through this, the more frequently accessed items will appear near the root of the tree and the less frequently accessed items stay near the bottom of the tree</a:t>
            </a:r>
          </a:p>
          <a:p>
            <a:r>
              <a:rPr lang="en-US" sz="1600" kern="100">
                <a:effectLst/>
                <a:latin typeface="Aptos" panose="020B0004020202020204" pitchFamily="34" charset="0"/>
                <a:ea typeface="Aptos" panose="020B0004020202020204" pitchFamily="34" charset="0"/>
                <a:cs typeface="Arial" panose="020B0604020202020204" pitchFamily="34" charset="0"/>
              </a:rPr>
              <a:t>In addition to the above task, this operation has one extra responsibility of deleting the nodes that were lazily deleted during delete operation if it is safe to do so and if the removal of node generates less contention. nodes that are lazily deleted and have at least one of their children as empty subtree are removed.</a:t>
            </a:r>
          </a:p>
          <a:p>
            <a:r>
              <a:rPr lang="en-US" sz="1600" kern="100">
                <a:effectLst/>
                <a:latin typeface="Aptos" panose="020B0004020202020204" pitchFamily="34" charset="0"/>
                <a:ea typeface="Aptos" panose="020B0004020202020204" pitchFamily="34" charset="0"/>
                <a:cs typeface="Arial" panose="020B0604020202020204" pitchFamily="34" charset="0"/>
              </a:rPr>
              <a:t> re-structuring of the tree creates the excessive contention, separating this process from abstract modification produces less contention during concurrency and the lazy splaying resolves the standard splaying root-bottleneck, making this technique efficient, scalable and highly concurrent BST.</a:t>
            </a:r>
          </a:p>
          <a:p>
            <a:r>
              <a:rPr lang="en-US" sz="1600">
                <a:effectLst/>
                <a:latin typeface="Aptos" panose="020B0004020202020204" pitchFamily="34" charset="0"/>
                <a:ea typeface="Aptos" panose="020B0004020202020204" pitchFamily="34" charset="0"/>
                <a:cs typeface="Arial" panose="020B0604020202020204" pitchFamily="34" charset="0"/>
              </a:rPr>
              <a:t>counting the total no. of operations in different parts of the tree can be done asynchronously without using lock. This may create a synchronization issue on these counters but is tolerated as the inaccuracies in these counters will have negligible effect on the performance (reference 7). So, this eliminates the extra locking operations necessary to synchronize counters and improves performance significantly</a:t>
            </a:r>
            <a:endParaRPr lang="en-US" sz="1600" kern="100">
              <a:effectLst/>
              <a:latin typeface="Aptos" panose="020B0004020202020204" pitchFamily="34" charset="0"/>
              <a:ea typeface="Aptos" panose="020B0004020202020204" pitchFamily="34" charset="0"/>
              <a:cs typeface="Arial" panose="020B0604020202020204" pitchFamily="34" charset="0"/>
            </a:endParaRPr>
          </a:p>
          <a:p>
            <a:endParaRPr lang="en-US" sz="1300" kern="100">
              <a:effectLst/>
              <a:latin typeface="Aptos" panose="020B00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19789393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F4C8D06C-361A-D816-6B2F-E4E9DA7DC2CE}"/>
              </a:ext>
            </a:extLst>
          </p:cNvPr>
          <p:cNvPicPr>
            <a:picLocks noChangeAspect="1"/>
          </p:cNvPicPr>
          <p:nvPr/>
        </p:nvPicPr>
        <p:blipFill rotWithShape="1">
          <a:blip r:embed="rId2">
            <a:alphaModFix amt="35000"/>
          </a:blip>
          <a:srcRect t="1454" b="11336"/>
          <a:stretch/>
        </p:blipFill>
        <p:spPr>
          <a:xfrm>
            <a:off x="20" y="10"/>
            <a:ext cx="12191980" cy="6857990"/>
          </a:xfrm>
          <a:prstGeom prst="rect">
            <a:avLst/>
          </a:prstGeom>
        </p:spPr>
      </p:pic>
      <p:sp>
        <p:nvSpPr>
          <p:cNvPr id="2" name="Title 1">
            <a:extLst>
              <a:ext uri="{FF2B5EF4-FFF2-40B4-BE49-F238E27FC236}">
                <a16:creationId xmlns:a16="http://schemas.microsoft.com/office/drawing/2014/main" id="{55D88C17-087E-DDF8-F5D6-03CED1A34498}"/>
              </a:ext>
            </a:extLst>
          </p:cNvPr>
          <p:cNvSpPr>
            <a:spLocks noGrp="1"/>
          </p:cNvSpPr>
          <p:nvPr>
            <p:ph type="title"/>
          </p:nvPr>
        </p:nvSpPr>
        <p:spPr>
          <a:xfrm>
            <a:off x="838200" y="365125"/>
            <a:ext cx="10515600" cy="1325563"/>
          </a:xfrm>
        </p:spPr>
        <p:txBody>
          <a:bodyPr>
            <a:normAutofit/>
          </a:bodyPr>
          <a:lstStyle/>
          <a:p>
            <a:r>
              <a:rPr lang="en-US">
                <a:solidFill>
                  <a:srgbClr val="FFFFFF"/>
                </a:solidFill>
                <a:effectLst/>
                <a:latin typeface="Aptos" panose="020B0004020202020204" pitchFamily="34" charset="0"/>
                <a:ea typeface="Aptos" panose="020B0004020202020204" pitchFamily="34" charset="0"/>
                <a:cs typeface="Arial" panose="020B0604020202020204" pitchFamily="34" charset="0"/>
              </a:rPr>
              <a:t>Eager Abstract Modification/Lazy Structural Adaptation</a:t>
            </a:r>
            <a:endParaRPr lang="en-US">
              <a:solidFill>
                <a:srgbClr val="FFFFFF"/>
              </a:solidFill>
            </a:endParaRPr>
          </a:p>
        </p:txBody>
      </p:sp>
      <p:graphicFrame>
        <p:nvGraphicFramePr>
          <p:cNvPr id="7" name="Content Placeholder 2">
            <a:extLst>
              <a:ext uri="{FF2B5EF4-FFF2-40B4-BE49-F238E27FC236}">
                <a16:creationId xmlns:a16="http://schemas.microsoft.com/office/drawing/2014/main" id="{4235368D-FD77-0D8D-CB4B-C661500AEF83}"/>
              </a:ext>
            </a:extLst>
          </p:cNvPr>
          <p:cNvGraphicFramePr>
            <a:graphicFrameLocks noGrp="1"/>
          </p:cNvGraphicFramePr>
          <p:nvPr>
            <p:ph idx="1"/>
            <p:extLst>
              <p:ext uri="{D42A27DB-BD31-4B8C-83A1-F6EECF244321}">
                <p14:modId xmlns:p14="http://schemas.microsoft.com/office/powerpoint/2010/main" val="2403138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61858526"/>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ccb5b35e-7353-4089-bfb1-b343e51601a1"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77552BE3F864E4A812244788A85FD32" ma:contentTypeVersion="10" ma:contentTypeDescription="Create a new document." ma:contentTypeScope="" ma:versionID="5e18621e5de2ed09281064a013ee1e78">
  <xsd:schema xmlns:xsd="http://www.w3.org/2001/XMLSchema" xmlns:xs="http://www.w3.org/2001/XMLSchema" xmlns:p="http://schemas.microsoft.com/office/2006/metadata/properties" xmlns:ns3="ccb5b35e-7353-4089-bfb1-b343e51601a1" xmlns:ns4="2eb51305-0614-4248-8342-948a6c32c749" targetNamespace="http://schemas.microsoft.com/office/2006/metadata/properties" ma:root="true" ma:fieldsID="d8280f80f8b73fe80bc61dbd857728c7" ns3:_="" ns4:_="">
    <xsd:import namespace="ccb5b35e-7353-4089-bfb1-b343e51601a1"/>
    <xsd:import namespace="2eb51305-0614-4248-8342-948a6c32c749"/>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ObjectDetectorVersions" minOccurs="0"/>
                <xsd:element ref="ns3:_activity" minOccurs="0"/>
                <xsd:element ref="ns4:SharedWithUsers" minOccurs="0"/>
                <xsd:element ref="ns4:SharedWithDetails" minOccurs="0"/>
                <xsd:element ref="ns4:SharingHintHash"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cb5b35e-7353-4089-bfb1-b343e51601a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_activity" ma:index="13" nillable="true" ma:displayName="_activity" ma:hidden="true" ma:internalName="_activity">
      <xsd:simpleType>
        <xsd:restriction base="dms:Note"/>
      </xsd:simpleType>
    </xsd:element>
    <xsd:element name="MediaServiceSearchProperties" ma:index="17"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eb51305-0614-4248-8342-948a6c32c749"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SharingHintHash" ma:index="16"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3A9E61C-3D8E-4741-8CDE-7EDEA8F2EB21}">
  <ds:schemaRefs>
    <ds:schemaRef ds:uri="http://schemas.openxmlformats.org/package/2006/metadata/core-properties"/>
    <ds:schemaRef ds:uri="http://schemas.microsoft.com/office/2006/metadata/properties"/>
    <ds:schemaRef ds:uri="http://purl.org/dc/terms/"/>
    <ds:schemaRef ds:uri="ccb5b35e-7353-4089-bfb1-b343e51601a1"/>
    <ds:schemaRef ds:uri="http://www.w3.org/XML/1998/namespace"/>
    <ds:schemaRef ds:uri="http://schemas.microsoft.com/office/2006/documentManagement/types"/>
    <ds:schemaRef ds:uri="http://purl.org/dc/elements/1.1/"/>
    <ds:schemaRef ds:uri="http://schemas.microsoft.com/office/infopath/2007/PartnerControls"/>
    <ds:schemaRef ds:uri="2eb51305-0614-4248-8342-948a6c32c749"/>
    <ds:schemaRef ds:uri="http://purl.org/dc/dcmitype/"/>
  </ds:schemaRefs>
</ds:datastoreItem>
</file>

<file path=customXml/itemProps2.xml><?xml version="1.0" encoding="utf-8"?>
<ds:datastoreItem xmlns:ds="http://schemas.openxmlformats.org/officeDocument/2006/customXml" ds:itemID="{DF648929-E02D-4018-B60C-57C3BE2D70A5}">
  <ds:schemaRefs>
    <ds:schemaRef ds:uri="2eb51305-0614-4248-8342-948a6c32c749"/>
    <ds:schemaRef ds:uri="ccb5b35e-7353-4089-bfb1-b343e51601a1"/>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A534D1D0-A38D-4661-9F63-116D56D5EB1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566</Words>
  <Application>Microsoft Office PowerPoint</Application>
  <PresentationFormat>Widescreen</PresentationFormat>
  <Paragraphs>22</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Aptos</vt:lpstr>
      <vt:lpstr>Arial</vt:lpstr>
      <vt:lpstr>Calibri</vt:lpstr>
      <vt:lpstr>Calibri Light</vt:lpstr>
      <vt:lpstr>Office Theme</vt:lpstr>
      <vt:lpstr>Self Adjusting Contention Friendly Concurrent Binary Search Tree by Lazy Splaying</vt:lpstr>
      <vt:lpstr>Why?</vt:lpstr>
      <vt:lpstr>How does this compare to Splay Binary Search Trees?</vt:lpstr>
      <vt:lpstr>Lazy splaying</vt:lpstr>
      <vt:lpstr>Eager Abstract Modification/Lazy Structural Adaptation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Chase Stephens</dc:creator>
  <cp:lastModifiedBy>Cameron J. White</cp:lastModifiedBy>
  <cp:revision>1</cp:revision>
  <dcterms:created xsi:type="dcterms:W3CDTF">2024-02-22T00:56:34Z</dcterms:created>
  <dcterms:modified xsi:type="dcterms:W3CDTF">2024-02-25T23:59:51Z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0x010100777552BE3F864E4A812244788A85FD32</vt:lpwstr>
  </property>
</Properties>
</file>