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00A-4AE1-4B77-91FB-60EF4E63A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AE1E-F00D-4BA2-9B76-84B6055F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49A7-F51B-4AA1-BBAF-FE1494ED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2436-88AE-4D86-A55D-D3EC469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51F2-B90C-4792-B47C-C7A8AF90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A9A2-2E14-45E8-AB0F-F1BEF2E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ECB82-1C55-43AA-B29C-239E0E77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0409-C192-4E0F-9169-6E7C605D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7901-F0BB-45E3-A433-A2504B84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FFFB-CEDE-467C-8BEF-02E65B8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1CA5D-0A59-4BB7-8652-7003BA79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77F6-B1C9-4364-AD08-9EC60004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AC11-0400-45B8-B229-EEA68527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4D7F-9C5E-44D0-B97C-86D83641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D4A8-BEE8-4D53-B070-CAD076C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4E11-EC74-4295-9DAF-D038E9D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F151-8F63-4C9C-BB2D-9EF5172A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EB28-657E-4D67-8E3D-221D5CDC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A180-6F15-4A84-8A3D-90FD938D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32B2-22C9-45F1-B665-270BBF9B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E64-D31F-45A0-B05E-715BCE82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912B-7A5E-439F-BE82-F655BDD1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3C9F-68C0-4A54-8FEF-725D361F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D49-30C7-4802-963F-9355C311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1299-CBD6-4616-86F8-9850D39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D5F5-108C-4F8A-ABEB-D57A6AB2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EF41-F327-497F-A3FC-A60FC826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3746-81CA-4440-9BF8-B6C48549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8DC7-62D5-46DE-B1DF-D7549F5C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296D-2389-4702-9E75-2DF36FFA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5371-1DB9-4D74-BB11-A9CB0258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E81-2CD1-4890-B2F5-DB651259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7E42-F2AE-4497-8540-8F4116E6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0E5F-BD31-40D5-A88B-EA61C66E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EBFF8-8BD3-4F1E-BF04-3B699C40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BF70A-E4C3-4EAD-B885-1A321D97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3F6-89C3-49CC-8731-0E10A5A3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722E6-16CE-4CD8-A75F-810B6FA5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2A619-0B82-42B3-978C-856E9DD2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1C1-4A84-4A41-8AAB-229A11A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1ECF4-4C21-4B87-A496-FA9DBBAE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F5635-E32C-44E0-BD8A-115E885E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8642-E8AC-4BEA-8B24-D2F09EF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2876-7CD0-4EED-BE83-D6BDF57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45B87-83AA-4ACB-8C57-3DA349F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31CA7-A9AA-4482-8B40-72F9C7DC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5700-978C-44B0-B774-E0579292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75EF-C689-40DF-AEA0-1BB06EA97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0B23-D2AC-4145-A149-ADDCB1422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AB985-EF1B-4A2C-BC3E-2FA1682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B5C65-8595-41E2-BD6D-43482CAF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53FA-F511-45B6-B083-80C27F07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B886-6575-471B-B8FE-7149AC0C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7CDEF-2F44-4C4E-8471-849EC0B74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69439-45F7-412D-AF1C-F2E5209A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5F26-9D69-445C-8273-62CCCDDA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A28B4-8C41-49A7-AF32-672D04C7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7B78-386A-4B67-A9D7-400FFEBD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FB3B-4E78-4798-8DCA-80904166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94534-1C0A-40E4-B32A-A77144B7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5B51-1C50-426A-BC24-E8CFA8363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957A-5F16-43DB-8D3D-3CB18A85858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1EA1-28BB-4CD9-BAFF-9D243BD3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C2A1-231D-4289-A869-6EFAEE19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2315-BBB9-4987-AF4F-0E1EF5E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chinoderm&#10;&#10;Description automatically generated">
            <a:extLst>
              <a:ext uri="{FF2B5EF4-FFF2-40B4-BE49-F238E27FC236}">
                <a16:creationId xmlns:a16="http://schemas.microsoft.com/office/drawing/2014/main" id="{20C5C8C3-FA05-4601-BF38-6E0119DB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0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9AA-6F4B-45AF-B066-AB79E2DD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7B053AA-2FD5-4D00-93B4-1A0A26820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2" y="1690688"/>
            <a:ext cx="10388136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9AA-6F4B-45AF-B066-AB79E2DD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Propagation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D093B28-9A52-401B-986F-4D3E4C16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341801"/>
            <a:ext cx="9953625" cy="51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KMeans</vt:lpstr>
      <vt:lpstr>Affinity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Kellerk</dc:creator>
  <cp:lastModifiedBy>Jack Kellerk</cp:lastModifiedBy>
  <cp:revision>1</cp:revision>
  <dcterms:created xsi:type="dcterms:W3CDTF">2022-01-28T19:14:02Z</dcterms:created>
  <dcterms:modified xsi:type="dcterms:W3CDTF">2022-01-28T21:23:29Z</dcterms:modified>
</cp:coreProperties>
</file>