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0" r:id="rId18"/>
    <p:sldId id="314" r:id="rId19"/>
    <p:sldId id="311" r:id="rId20"/>
    <p:sldId id="312" r:id="rId21"/>
    <p:sldId id="313" r:id="rId22"/>
    <p:sldId id="271" r:id="rId23"/>
    <p:sldId id="272" r:id="rId24"/>
    <p:sldId id="273" r:id="rId25"/>
    <p:sldId id="274" r:id="rId26"/>
    <p:sldId id="275" r:id="rId27"/>
    <p:sldId id="276" r:id="rId28"/>
    <p:sldId id="315" r:id="rId29"/>
    <p:sldId id="316" r:id="rId30"/>
    <p:sldId id="320" r:id="rId31"/>
    <p:sldId id="317" r:id="rId32"/>
    <p:sldId id="319" r:id="rId33"/>
    <p:sldId id="318" r:id="rId34"/>
    <p:sldId id="277" r:id="rId35"/>
    <p:sldId id="278" r:id="rId36"/>
    <p:sldId id="279" r:id="rId37"/>
    <p:sldId id="280" r:id="rId38"/>
    <p:sldId id="281" r:id="rId39"/>
    <p:sldId id="294" r:id="rId40"/>
    <p:sldId id="297" r:id="rId41"/>
    <p:sldId id="298" r:id="rId42"/>
    <p:sldId id="286" r:id="rId43"/>
    <p:sldId id="306" r:id="rId44"/>
    <p:sldId id="287" r:id="rId45"/>
    <p:sldId id="289" r:id="rId46"/>
    <p:sldId id="288" r:id="rId47"/>
    <p:sldId id="291" r:id="rId48"/>
    <p:sldId id="305" r:id="rId49"/>
    <p:sldId id="290" r:id="rId50"/>
    <p:sldId id="301" r:id="rId51"/>
    <p:sldId id="300" r:id="rId52"/>
    <p:sldId id="293" r:id="rId53"/>
    <p:sldId id="282" r:id="rId54"/>
    <p:sldId id="307" r:id="rId55"/>
    <p:sldId id="284" r:id="rId56"/>
    <p:sldId id="283" r:id="rId57"/>
    <p:sldId id="285" r:id="rId58"/>
    <p:sldId id="304" r:id="rId59"/>
    <p:sldId id="302" r:id="rId60"/>
    <p:sldId id="303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6070" autoAdjust="0"/>
  </p:normalViewPr>
  <p:slideViewPr>
    <p:cSldViewPr>
      <p:cViewPr>
        <p:scale>
          <a:sx n="100" d="100"/>
          <a:sy n="100" d="100"/>
        </p:scale>
        <p:origin x="-4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1EA2B-1542-45E4-BE95-0DFA18E97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32B9C-B4B5-40E4-9866-BD9458C07DBC}">
      <dgm:prSet phldrT="[文本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9223132B-12D5-4632-93D4-188DA4A4152B}" type="par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50C2A62A-348F-4F3D-9536-D592B4B51FF0}" type="sib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A870F50D-E3DA-46BC-9CC3-3D9C3B054721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zh-CN" altLang="en-US" dirty="0"/>
        </a:p>
      </dgm:t>
    </dgm:pt>
    <dgm:pt modelId="{42870363-4846-4735-B318-E715B2718118}" type="par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1C512755-DE9D-4925-BCE4-80103633CD32}" type="sib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03389E02-318A-45CE-8F7E-F0A121C35992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zh-CN" altLang="en-US" dirty="0"/>
        </a:p>
      </dgm:t>
    </dgm:pt>
    <dgm:pt modelId="{F2734147-60DD-46C9-AD25-02877AB81C61}" type="par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4124A64B-D4BF-47C5-A271-B1ED1843BF0D}" type="sib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9AB3E049-76EE-482A-BCBD-D077FD514A50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DFBDE9F5-77CD-4C03-A7BE-601F2B9EBA64}" type="par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70B8FB3F-C4AF-40EF-A9D3-EF1CE5372F89}" type="sib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098ED4EA-A419-4C44-9109-5855651980DA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zh-CN" altLang="en-US" dirty="0"/>
        </a:p>
      </dgm:t>
    </dgm:pt>
    <dgm:pt modelId="{20A4E884-1533-434B-A08C-2D5529990DC2}" type="par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AA63E053-5AB1-4F23-BA20-F347D16618EB}" type="sib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67EDDA45-1EDD-41DB-880A-40B94C5E1882}">
      <dgm:prSet/>
      <dgm:spPr/>
      <dgm:t>
        <a:bodyPr/>
        <a:lstStyle/>
        <a:p>
          <a:r>
            <a:rPr lang="zh-CN" altLang="en-US" smtClean="0"/>
            <a:t>功能演进原则</a:t>
          </a:r>
          <a:endParaRPr lang="zh-CN" altLang="en-US" dirty="0"/>
        </a:p>
      </dgm:t>
    </dgm:pt>
    <dgm:pt modelId="{AB78D989-2C03-4F90-8E99-B30A69DCD6AF}" type="parTrans" cxnId="{2658DBBB-B679-4246-ADF8-1B5AD480F662}">
      <dgm:prSet/>
      <dgm:spPr/>
    </dgm:pt>
    <dgm:pt modelId="{9DF07686-EF0B-41C8-91BF-F61E173DE2CA}" type="sibTrans" cxnId="{2658DBBB-B679-4246-ADF8-1B5AD480F662}">
      <dgm:prSet/>
      <dgm:spPr/>
    </dgm:pt>
    <dgm:pt modelId="{DF704503-5B4B-428F-9C73-8F68793F6D1C}" type="pres">
      <dgm:prSet presAssocID="{8CE1EA2B-1542-45E4-BE95-0DFA18E97F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B52E7-8D88-4319-A3A3-B7457B17C3C4}" type="pres">
      <dgm:prSet presAssocID="{AF332B9C-B4B5-40E4-9866-BD9458C07DB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AD3D-D4AD-43F5-B6A5-A18C8F659580}" type="pres">
      <dgm:prSet presAssocID="{50C2A62A-348F-4F3D-9536-D592B4B51FF0}" presName="spacer" presStyleCnt="0"/>
      <dgm:spPr/>
    </dgm:pt>
    <dgm:pt modelId="{41221573-6FBE-4937-A7FE-FC00B3973834}" type="pres">
      <dgm:prSet presAssocID="{A870F50D-E3DA-46BC-9CC3-3D9C3B0547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6602-BF86-4840-BD55-A839904B75B9}" type="pres">
      <dgm:prSet presAssocID="{1C512755-DE9D-4925-BCE4-80103633CD32}" presName="spacer" presStyleCnt="0"/>
      <dgm:spPr/>
    </dgm:pt>
    <dgm:pt modelId="{6DD94F4F-8AF4-45B3-9856-36937A4E60F7}" type="pres">
      <dgm:prSet presAssocID="{03389E02-318A-45CE-8F7E-F0A121C359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2DAF-8A60-497A-9310-A60C25A15909}" type="pres">
      <dgm:prSet presAssocID="{4124A64B-D4BF-47C5-A271-B1ED1843BF0D}" presName="spacer" presStyleCnt="0"/>
      <dgm:spPr/>
    </dgm:pt>
    <dgm:pt modelId="{AD985B40-D0A6-49F5-83A6-AB139149C163}" type="pres">
      <dgm:prSet presAssocID="{9AB3E049-76EE-482A-BCBD-D077FD514A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33D4-1BE7-45A1-88A2-00FBEDE5DBA9}" type="pres">
      <dgm:prSet presAssocID="{70B8FB3F-C4AF-40EF-A9D3-EF1CE5372F89}" presName="spacer" presStyleCnt="0"/>
      <dgm:spPr/>
    </dgm:pt>
    <dgm:pt modelId="{663DD332-8E7E-47F3-8896-C4E8558A9598}" type="pres">
      <dgm:prSet presAssocID="{098ED4EA-A419-4C44-9109-5855651980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11219-543B-4093-BEF1-D9F7A6F0E5F2}" type="pres">
      <dgm:prSet presAssocID="{AA63E053-5AB1-4F23-BA20-F347D16618EB}" presName="spacer" presStyleCnt="0"/>
      <dgm:spPr/>
    </dgm:pt>
    <dgm:pt modelId="{B61E3308-35AA-4C99-9379-BD986D02AB1F}" type="pres">
      <dgm:prSet presAssocID="{67EDDA45-1EDD-41DB-880A-40B94C5E188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A9327B-5B7B-40F1-A3A4-58FAC9F398A5}" type="presOf" srcId="{AF332B9C-B4B5-40E4-9866-BD9458C07DBC}" destId="{1ACB52E7-8D88-4319-A3A3-B7457B17C3C4}" srcOrd="0" destOrd="0" presId="urn:microsoft.com/office/officeart/2005/8/layout/vList2"/>
    <dgm:cxn modelId="{A8A162D4-AC7D-4313-81D3-261ED7B657A6}" type="presOf" srcId="{9AB3E049-76EE-482A-BCBD-D077FD514A50}" destId="{AD985B40-D0A6-49F5-83A6-AB139149C163}" srcOrd="0" destOrd="0" presId="urn:microsoft.com/office/officeart/2005/8/layout/vList2"/>
    <dgm:cxn modelId="{E9B252A2-576D-4746-B551-4F49A2239FA8}" srcId="{8CE1EA2B-1542-45E4-BE95-0DFA18E97FF4}" destId="{9AB3E049-76EE-482A-BCBD-D077FD514A50}" srcOrd="3" destOrd="0" parTransId="{DFBDE9F5-77CD-4C03-A7BE-601F2B9EBA64}" sibTransId="{70B8FB3F-C4AF-40EF-A9D3-EF1CE5372F89}"/>
    <dgm:cxn modelId="{4D748E0E-939A-4B12-9260-EBE350B1CD8A}" type="presOf" srcId="{8CE1EA2B-1542-45E4-BE95-0DFA18E97FF4}" destId="{DF704503-5B4B-428F-9C73-8F68793F6D1C}" srcOrd="0" destOrd="0" presId="urn:microsoft.com/office/officeart/2005/8/layout/vList2"/>
    <dgm:cxn modelId="{2658DBBB-B679-4246-ADF8-1B5AD480F662}" srcId="{8CE1EA2B-1542-45E4-BE95-0DFA18E97FF4}" destId="{67EDDA45-1EDD-41DB-880A-40B94C5E1882}" srcOrd="5" destOrd="0" parTransId="{AB78D989-2C03-4F90-8E99-B30A69DCD6AF}" sibTransId="{9DF07686-EF0B-41C8-91BF-F61E173DE2CA}"/>
    <dgm:cxn modelId="{753CCC80-A351-45FB-A37A-0C7FE63A4EFB}" type="presOf" srcId="{03389E02-318A-45CE-8F7E-F0A121C35992}" destId="{6DD94F4F-8AF4-45B3-9856-36937A4E60F7}" srcOrd="0" destOrd="0" presId="urn:microsoft.com/office/officeart/2005/8/layout/vList2"/>
    <dgm:cxn modelId="{DCD0FC9C-AF8D-4FF3-ACD8-20ADD01A69DD}" srcId="{8CE1EA2B-1542-45E4-BE95-0DFA18E97FF4}" destId="{098ED4EA-A419-4C44-9109-5855651980DA}" srcOrd="4" destOrd="0" parTransId="{20A4E884-1533-434B-A08C-2D5529990DC2}" sibTransId="{AA63E053-5AB1-4F23-BA20-F347D16618EB}"/>
    <dgm:cxn modelId="{D76A123D-BD0F-4F01-B4FC-444A7B2AAE8A}" srcId="{8CE1EA2B-1542-45E4-BE95-0DFA18E97FF4}" destId="{03389E02-318A-45CE-8F7E-F0A121C35992}" srcOrd="2" destOrd="0" parTransId="{F2734147-60DD-46C9-AD25-02877AB81C61}" sibTransId="{4124A64B-D4BF-47C5-A271-B1ED1843BF0D}"/>
    <dgm:cxn modelId="{EE27DB3D-84B6-434E-9EA7-ACE0E80BABF9}" type="presOf" srcId="{098ED4EA-A419-4C44-9109-5855651980DA}" destId="{663DD332-8E7E-47F3-8896-C4E8558A9598}" srcOrd="0" destOrd="0" presId="urn:microsoft.com/office/officeart/2005/8/layout/vList2"/>
    <dgm:cxn modelId="{0F71D97F-2CCA-4CF0-B6E5-6AE939F25B84}" type="presOf" srcId="{67EDDA45-1EDD-41DB-880A-40B94C5E1882}" destId="{B61E3308-35AA-4C99-9379-BD986D02AB1F}" srcOrd="0" destOrd="0" presId="urn:microsoft.com/office/officeart/2005/8/layout/vList2"/>
    <dgm:cxn modelId="{5B7BA7DD-A291-4B15-9C00-626A4345E483}" type="presOf" srcId="{A870F50D-E3DA-46BC-9CC3-3D9C3B054721}" destId="{41221573-6FBE-4937-A7FE-FC00B3973834}" srcOrd="0" destOrd="0" presId="urn:microsoft.com/office/officeart/2005/8/layout/vList2"/>
    <dgm:cxn modelId="{B91EB3A7-6DF8-40D6-BC10-1BEA2861749E}" srcId="{8CE1EA2B-1542-45E4-BE95-0DFA18E97FF4}" destId="{A870F50D-E3DA-46BC-9CC3-3D9C3B054721}" srcOrd="1" destOrd="0" parTransId="{42870363-4846-4735-B318-E715B2718118}" sibTransId="{1C512755-DE9D-4925-BCE4-80103633CD32}"/>
    <dgm:cxn modelId="{086329B3-FB0E-49A9-A450-5C20FC00B033}" srcId="{8CE1EA2B-1542-45E4-BE95-0DFA18E97FF4}" destId="{AF332B9C-B4B5-40E4-9866-BD9458C07DBC}" srcOrd="0" destOrd="0" parTransId="{9223132B-12D5-4632-93D4-188DA4A4152B}" sibTransId="{50C2A62A-348F-4F3D-9536-D592B4B51FF0}"/>
    <dgm:cxn modelId="{D5585C2B-C7C9-42CC-B62D-D4DC9D54848D}" type="presParOf" srcId="{DF704503-5B4B-428F-9C73-8F68793F6D1C}" destId="{1ACB52E7-8D88-4319-A3A3-B7457B17C3C4}" srcOrd="0" destOrd="0" presId="urn:microsoft.com/office/officeart/2005/8/layout/vList2"/>
    <dgm:cxn modelId="{408B1615-715E-4747-BCBC-49C8FC877C38}" type="presParOf" srcId="{DF704503-5B4B-428F-9C73-8F68793F6D1C}" destId="{7B2FAD3D-D4AD-43F5-B6A5-A18C8F659580}" srcOrd="1" destOrd="0" presId="urn:microsoft.com/office/officeart/2005/8/layout/vList2"/>
    <dgm:cxn modelId="{B836BB09-2AD4-4642-A7C9-AD078FA90842}" type="presParOf" srcId="{DF704503-5B4B-428F-9C73-8F68793F6D1C}" destId="{41221573-6FBE-4937-A7FE-FC00B3973834}" srcOrd="2" destOrd="0" presId="urn:microsoft.com/office/officeart/2005/8/layout/vList2"/>
    <dgm:cxn modelId="{E0B06643-43C5-4734-95E9-726320F17D1E}" type="presParOf" srcId="{DF704503-5B4B-428F-9C73-8F68793F6D1C}" destId="{8C7D6602-BF86-4840-BD55-A839904B75B9}" srcOrd="3" destOrd="0" presId="urn:microsoft.com/office/officeart/2005/8/layout/vList2"/>
    <dgm:cxn modelId="{23144C13-1180-4F6F-8231-EEE9327B579F}" type="presParOf" srcId="{DF704503-5B4B-428F-9C73-8F68793F6D1C}" destId="{6DD94F4F-8AF4-45B3-9856-36937A4E60F7}" srcOrd="4" destOrd="0" presId="urn:microsoft.com/office/officeart/2005/8/layout/vList2"/>
    <dgm:cxn modelId="{AC0E615C-7298-49D4-96CE-BFD324A1B1D3}" type="presParOf" srcId="{DF704503-5B4B-428F-9C73-8F68793F6D1C}" destId="{99192DAF-8A60-497A-9310-A60C25A15909}" srcOrd="5" destOrd="0" presId="urn:microsoft.com/office/officeart/2005/8/layout/vList2"/>
    <dgm:cxn modelId="{F55AE028-B20B-40F6-8A75-987E33726938}" type="presParOf" srcId="{DF704503-5B4B-428F-9C73-8F68793F6D1C}" destId="{AD985B40-D0A6-49F5-83A6-AB139149C163}" srcOrd="6" destOrd="0" presId="urn:microsoft.com/office/officeart/2005/8/layout/vList2"/>
    <dgm:cxn modelId="{974FCDCF-18F0-46A1-B7DE-23E51C698212}" type="presParOf" srcId="{DF704503-5B4B-428F-9C73-8F68793F6D1C}" destId="{04D333D4-1BE7-45A1-88A2-00FBEDE5DBA9}" srcOrd="7" destOrd="0" presId="urn:microsoft.com/office/officeart/2005/8/layout/vList2"/>
    <dgm:cxn modelId="{8B094079-932B-4568-9588-EB42DC136B15}" type="presParOf" srcId="{DF704503-5B4B-428F-9C73-8F68793F6D1C}" destId="{663DD332-8E7E-47F3-8896-C4E8558A9598}" srcOrd="8" destOrd="0" presId="urn:microsoft.com/office/officeart/2005/8/layout/vList2"/>
    <dgm:cxn modelId="{2380863F-11F3-4A30-A5C8-88E762652DE5}" type="presParOf" srcId="{DF704503-5B4B-428F-9C73-8F68793F6D1C}" destId="{C7811219-543B-4093-BEF1-D9F7A6F0E5F2}" srcOrd="9" destOrd="0" presId="urn:microsoft.com/office/officeart/2005/8/layout/vList2"/>
    <dgm:cxn modelId="{F251032B-B33A-4FF1-8B8E-DE0BB98F18AF}" type="presParOf" srcId="{DF704503-5B4B-428F-9C73-8F68793F6D1C}" destId="{B61E3308-35AA-4C99-9379-BD986D02AB1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E1EA2B-1542-45E4-BE95-0DFA18E97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32B9C-B4B5-40E4-9866-BD9458C07DBC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9223132B-12D5-4632-93D4-188DA4A4152B}" type="par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50C2A62A-348F-4F3D-9536-D592B4B51FF0}" type="sib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A870F50D-E3DA-46BC-9CC3-3D9C3B054721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zh-CN" altLang="en-US" dirty="0"/>
        </a:p>
      </dgm:t>
    </dgm:pt>
    <dgm:pt modelId="{42870363-4846-4735-B318-E715B2718118}" type="par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1C512755-DE9D-4925-BCE4-80103633CD32}" type="sib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03389E02-318A-45CE-8F7E-F0A121C35992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zh-CN" altLang="en-US" dirty="0"/>
        </a:p>
      </dgm:t>
    </dgm:pt>
    <dgm:pt modelId="{F2734147-60DD-46C9-AD25-02877AB81C61}" type="par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4124A64B-D4BF-47C5-A271-B1ED1843BF0D}" type="sib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9AB3E049-76EE-482A-BCBD-D077FD514A50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DFBDE9F5-77CD-4C03-A7BE-601F2B9EBA64}" type="par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70B8FB3F-C4AF-40EF-A9D3-EF1CE5372F89}" type="sib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098ED4EA-A419-4C44-9109-5855651980DA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zh-CN" altLang="en-US" dirty="0"/>
        </a:p>
      </dgm:t>
    </dgm:pt>
    <dgm:pt modelId="{20A4E884-1533-434B-A08C-2D5529990DC2}" type="par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AA63E053-5AB1-4F23-BA20-F347D16618EB}" type="sib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20804AE6-F7D4-4158-BDC3-37B3C29CE32B}">
      <dgm:prSet/>
      <dgm:spPr/>
      <dgm:t>
        <a:bodyPr/>
        <a:lstStyle/>
        <a:p>
          <a:r>
            <a:rPr lang="zh-CN" altLang="en-US" smtClean="0"/>
            <a:t>功能演进原则</a:t>
          </a:r>
          <a:endParaRPr lang="zh-CN" altLang="en-US" dirty="0"/>
        </a:p>
      </dgm:t>
    </dgm:pt>
    <dgm:pt modelId="{0AF532DE-CEAD-473A-8439-8FE804D4FB14}" type="parTrans" cxnId="{7456630D-FA15-4ED4-86CE-564547547435}">
      <dgm:prSet/>
      <dgm:spPr/>
    </dgm:pt>
    <dgm:pt modelId="{D0E084EE-0E7F-4BFB-85AF-F82ED2F6DD87}" type="sibTrans" cxnId="{7456630D-FA15-4ED4-86CE-564547547435}">
      <dgm:prSet/>
      <dgm:spPr/>
    </dgm:pt>
    <dgm:pt modelId="{DF704503-5B4B-428F-9C73-8F68793F6D1C}" type="pres">
      <dgm:prSet presAssocID="{8CE1EA2B-1542-45E4-BE95-0DFA18E97F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B52E7-8D88-4319-A3A3-B7457B17C3C4}" type="pres">
      <dgm:prSet presAssocID="{AF332B9C-B4B5-40E4-9866-BD9458C07DB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AD3D-D4AD-43F5-B6A5-A18C8F659580}" type="pres">
      <dgm:prSet presAssocID="{50C2A62A-348F-4F3D-9536-D592B4B51FF0}" presName="spacer" presStyleCnt="0"/>
      <dgm:spPr/>
    </dgm:pt>
    <dgm:pt modelId="{41221573-6FBE-4937-A7FE-FC00B3973834}" type="pres">
      <dgm:prSet presAssocID="{A870F50D-E3DA-46BC-9CC3-3D9C3B0547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6602-BF86-4840-BD55-A839904B75B9}" type="pres">
      <dgm:prSet presAssocID="{1C512755-DE9D-4925-BCE4-80103633CD32}" presName="spacer" presStyleCnt="0"/>
      <dgm:spPr/>
    </dgm:pt>
    <dgm:pt modelId="{6DD94F4F-8AF4-45B3-9856-36937A4E60F7}" type="pres">
      <dgm:prSet presAssocID="{03389E02-318A-45CE-8F7E-F0A121C359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2DAF-8A60-497A-9310-A60C25A15909}" type="pres">
      <dgm:prSet presAssocID="{4124A64B-D4BF-47C5-A271-B1ED1843BF0D}" presName="spacer" presStyleCnt="0"/>
      <dgm:spPr/>
    </dgm:pt>
    <dgm:pt modelId="{AD985B40-D0A6-49F5-83A6-AB139149C163}" type="pres">
      <dgm:prSet presAssocID="{9AB3E049-76EE-482A-BCBD-D077FD514A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33D4-1BE7-45A1-88A2-00FBEDE5DBA9}" type="pres">
      <dgm:prSet presAssocID="{70B8FB3F-C4AF-40EF-A9D3-EF1CE5372F89}" presName="spacer" presStyleCnt="0"/>
      <dgm:spPr/>
    </dgm:pt>
    <dgm:pt modelId="{663DD332-8E7E-47F3-8896-C4E8558A9598}" type="pres">
      <dgm:prSet presAssocID="{098ED4EA-A419-4C44-9109-5855651980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11219-543B-4093-BEF1-D9F7A6F0E5F2}" type="pres">
      <dgm:prSet presAssocID="{AA63E053-5AB1-4F23-BA20-F347D16618EB}" presName="spacer" presStyleCnt="0"/>
      <dgm:spPr/>
    </dgm:pt>
    <dgm:pt modelId="{F18DE99F-3B5B-4B7B-80C2-40AE43F3BAAD}" type="pres">
      <dgm:prSet presAssocID="{20804AE6-F7D4-4158-BDC3-37B3C29CE32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56630D-FA15-4ED4-86CE-564547547435}" srcId="{8CE1EA2B-1542-45E4-BE95-0DFA18E97FF4}" destId="{20804AE6-F7D4-4158-BDC3-37B3C29CE32B}" srcOrd="5" destOrd="0" parTransId="{0AF532DE-CEAD-473A-8439-8FE804D4FB14}" sibTransId="{D0E084EE-0E7F-4BFB-85AF-F82ED2F6DD87}"/>
    <dgm:cxn modelId="{E9B252A2-576D-4746-B551-4F49A2239FA8}" srcId="{8CE1EA2B-1542-45E4-BE95-0DFA18E97FF4}" destId="{9AB3E049-76EE-482A-BCBD-D077FD514A50}" srcOrd="3" destOrd="0" parTransId="{DFBDE9F5-77CD-4C03-A7BE-601F2B9EBA64}" sibTransId="{70B8FB3F-C4AF-40EF-A9D3-EF1CE5372F89}"/>
    <dgm:cxn modelId="{CFB8240C-308C-49AD-9FDD-1AB065824DC4}" type="presOf" srcId="{03389E02-318A-45CE-8F7E-F0A121C35992}" destId="{6DD94F4F-8AF4-45B3-9856-36937A4E60F7}" srcOrd="0" destOrd="0" presId="urn:microsoft.com/office/officeart/2005/8/layout/vList2"/>
    <dgm:cxn modelId="{3864AC3B-7DCD-4A89-B794-65BDA7C3B77D}" type="presOf" srcId="{AF332B9C-B4B5-40E4-9866-BD9458C07DBC}" destId="{1ACB52E7-8D88-4319-A3A3-B7457B17C3C4}" srcOrd="0" destOrd="0" presId="urn:microsoft.com/office/officeart/2005/8/layout/vList2"/>
    <dgm:cxn modelId="{52C13023-5F14-4839-B906-339047B422BE}" type="presOf" srcId="{9AB3E049-76EE-482A-BCBD-D077FD514A50}" destId="{AD985B40-D0A6-49F5-83A6-AB139149C163}" srcOrd="0" destOrd="0" presId="urn:microsoft.com/office/officeart/2005/8/layout/vList2"/>
    <dgm:cxn modelId="{DCD0FC9C-AF8D-4FF3-ACD8-20ADD01A69DD}" srcId="{8CE1EA2B-1542-45E4-BE95-0DFA18E97FF4}" destId="{098ED4EA-A419-4C44-9109-5855651980DA}" srcOrd="4" destOrd="0" parTransId="{20A4E884-1533-434B-A08C-2D5529990DC2}" sibTransId="{AA63E053-5AB1-4F23-BA20-F347D16618EB}"/>
    <dgm:cxn modelId="{49FEC33E-107A-4564-86AE-9D18F6607610}" type="presOf" srcId="{20804AE6-F7D4-4158-BDC3-37B3C29CE32B}" destId="{F18DE99F-3B5B-4B7B-80C2-40AE43F3BAAD}" srcOrd="0" destOrd="0" presId="urn:microsoft.com/office/officeart/2005/8/layout/vList2"/>
    <dgm:cxn modelId="{D76A123D-BD0F-4F01-B4FC-444A7B2AAE8A}" srcId="{8CE1EA2B-1542-45E4-BE95-0DFA18E97FF4}" destId="{03389E02-318A-45CE-8F7E-F0A121C35992}" srcOrd="2" destOrd="0" parTransId="{F2734147-60DD-46C9-AD25-02877AB81C61}" sibTransId="{4124A64B-D4BF-47C5-A271-B1ED1843BF0D}"/>
    <dgm:cxn modelId="{02D030A3-FC92-4724-9FB6-936AC763A7A9}" type="presOf" srcId="{8CE1EA2B-1542-45E4-BE95-0DFA18E97FF4}" destId="{DF704503-5B4B-428F-9C73-8F68793F6D1C}" srcOrd="0" destOrd="0" presId="urn:microsoft.com/office/officeart/2005/8/layout/vList2"/>
    <dgm:cxn modelId="{700804D0-1811-4252-8A02-E44DAF13475A}" type="presOf" srcId="{098ED4EA-A419-4C44-9109-5855651980DA}" destId="{663DD332-8E7E-47F3-8896-C4E8558A9598}" srcOrd="0" destOrd="0" presId="urn:microsoft.com/office/officeart/2005/8/layout/vList2"/>
    <dgm:cxn modelId="{B91EB3A7-6DF8-40D6-BC10-1BEA2861749E}" srcId="{8CE1EA2B-1542-45E4-BE95-0DFA18E97FF4}" destId="{A870F50D-E3DA-46BC-9CC3-3D9C3B054721}" srcOrd="1" destOrd="0" parTransId="{42870363-4846-4735-B318-E715B2718118}" sibTransId="{1C512755-DE9D-4925-BCE4-80103633CD32}"/>
    <dgm:cxn modelId="{AFAC4E31-2190-4B40-A7A5-283CD358B644}" type="presOf" srcId="{A870F50D-E3DA-46BC-9CC3-3D9C3B054721}" destId="{41221573-6FBE-4937-A7FE-FC00B3973834}" srcOrd="0" destOrd="0" presId="urn:microsoft.com/office/officeart/2005/8/layout/vList2"/>
    <dgm:cxn modelId="{086329B3-FB0E-49A9-A450-5C20FC00B033}" srcId="{8CE1EA2B-1542-45E4-BE95-0DFA18E97FF4}" destId="{AF332B9C-B4B5-40E4-9866-BD9458C07DBC}" srcOrd="0" destOrd="0" parTransId="{9223132B-12D5-4632-93D4-188DA4A4152B}" sibTransId="{50C2A62A-348F-4F3D-9536-D592B4B51FF0}"/>
    <dgm:cxn modelId="{AB56D07A-3597-48BD-A4C0-9B9A5261104E}" type="presParOf" srcId="{DF704503-5B4B-428F-9C73-8F68793F6D1C}" destId="{1ACB52E7-8D88-4319-A3A3-B7457B17C3C4}" srcOrd="0" destOrd="0" presId="urn:microsoft.com/office/officeart/2005/8/layout/vList2"/>
    <dgm:cxn modelId="{947DF572-EFCB-40BC-B4FE-CE3E3B04A02B}" type="presParOf" srcId="{DF704503-5B4B-428F-9C73-8F68793F6D1C}" destId="{7B2FAD3D-D4AD-43F5-B6A5-A18C8F659580}" srcOrd="1" destOrd="0" presId="urn:microsoft.com/office/officeart/2005/8/layout/vList2"/>
    <dgm:cxn modelId="{0DAC230A-81D6-46F8-AA3E-EFEAB2FEA6E5}" type="presParOf" srcId="{DF704503-5B4B-428F-9C73-8F68793F6D1C}" destId="{41221573-6FBE-4937-A7FE-FC00B3973834}" srcOrd="2" destOrd="0" presId="urn:microsoft.com/office/officeart/2005/8/layout/vList2"/>
    <dgm:cxn modelId="{F47D56F9-04C8-4106-BCC3-BC89C7C10046}" type="presParOf" srcId="{DF704503-5B4B-428F-9C73-8F68793F6D1C}" destId="{8C7D6602-BF86-4840-BD55-A839904B75B9}" srcOrd="3" destOrd="0" presId="urn:microsoft.com/office/officeart/2005/8/layout/vList2"/>
    <dgm:cxn modelId="{3E47AC1B-A6B9-43B2-8959-168D23BD0B39}" type="presParOf" srcId="{DF704503-5B4B-428F-9C73-8F68793F6D1C}" destId="{6DD94F4F-8AF4-45B3-9856-36937A4E60F7}" srcOrd="4" destOrd="0" presId="urn:microsoft.com/office/officeart/2005/8/layout/vList2"/>
    <dgm:cxn modelId="{E1EC45E3-7CF4-4C98-AFCD-BA9C9C8D5BD5}" type="presParOf" srcId="{DF704503-5B4B-428F-9C73-8F68793F6D1C}" destId="{99192DAF-8A60-497A-9310-A60C25A15909}" srcOrd="5" destOrd="0" presId="urn:microsoft.com/office/officeart/2005/8/layout/vList2"/>
    <dgm:cxn modelId="{98D23C7B-2F12-4FDF-9AE6-34DB8F5BF423}" type="presParOf" srcId="{DF704503-5B4B-428F-9C73-8F68793F6D1C}" destId="{AD985B40-D0A6-49F5-83A6-AB139149C163}" srcOrd="6" destOrd="0" presId="urn:microsoft.com/office/officeart/2005/8/layout/vList2"/>
    <dgm:cxn modelId="{B7283FD1-FA03-44F6-A20A-11E314889821}" type="presParOf" srcId="{DF704503-5B4B-428F-9C73-8F68793F6D1C}" destId="{04D333D4-1BE7-45A1-88A2-00FBEDE5DBA9}" srcOrd="7" destOrd="0" presId="urn:microsoft.com/office/officeart/2005/8/layout/vList2"/>
    <dgm:cxn modelId="{EA8F6831-0B25-48A3-9D6E-4029EA00A84E}" type="presParOf" srcId="{DF704503-5B4B-428F-9C73-8F68793F6D1C}" destId="{663DD332-8E7E-47F3-8896-C4E8558A9598}" srcOrd="8" destOrd="0" presId="urn:microsoft.com/office/officeart/2005/8/layout/vList2"/>
    <dgm:cxn modelId="{8BE1E685-79E6-4951-9812-CB4A7B51A314}" type="presParOf" srcId="{DF704503-5B4B-428F-9C73-8F68793F6D1C}" destId="{C7811219-543B-4093-BEF1-D9F7A6F0E5F2}" srcOrd="9" destOrd="0" presId="urn:microsoft.com/office/officeart/2005/8/layout/vList2"/>
    <dgm:cxn modelId="{9A90B9A1-8F4F-4616-A032-D947B06E015D}" type="presParOf" srcId="{DF704503-5B4B-428F-9C73-8F68793F6D1C}" destId="{F18DE99F-3B5B-4B7B-80C2-40AE43F3BAA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E1EA2B-1542-45E4-BE95-0DFA18E97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32B9C-B4B5-40E4-9866-BD9458C07DBC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9223132B-12D5-4632-93D4-188DA4A4152B}" type="par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50C2A62A-348F-4F3D-9536-D592B4B51FF0}" type="sib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A870F50D-E3DA-46BC-9CC3-3D9C3B054721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zh-CN" altLang="en-US" dirty="0"/>
        </a:p>
      </dgm:t>
    </dgm:pt>
    <dgm:pt modelId="{42870363-4846-4735-B318-E715B2718118}" type="par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1C512755-DE9D-4925-BCE4-80103633CD32}" type="sib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03389E02-318A-45CE-8F7E-F0A121C35992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zh-CN" altLang="en-US" dirty="0"/>
        </a:p>
      </dgm:t>
    </dgm:pt>
    <dgm:pt modelId="{F2734147-60DD-46C9-AD25-02877AB81C61}" type="par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4124A64B-D4BF-47C5-A271-B1ED1843BF0D}" type="sib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9AB3E049-76EE-482A-BCBD-D077FD514A50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DFBDE9F5-77CD-4C03-A7BE-601F2B9EBA64}" type="par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70B8FB3F-C4AF-40EF-A9D3-EF1CE5372F89}" type="sib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098ED4EA-A419-4C44-9109-5855651980DA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组件协作原则</a:t>
          </a:r>
          <a:endParaRPr lang="zh-CN" altLang="en-US" dirty="0"/>
        </a:p>
      </dgm:t>
    </dgm:pt>
    <dgm:pt modelId="{20A4E884-1533-434B-A08C-2D5529990DC2}" type="par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AA63E053-5AB1-4F23-BA20-F347D16618EB}" type="sib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CCA19BDA-E908-411F-AAD3-B05CB5BF7243}">
      <dgm:prSet/>
      <dgm:spPr/>
      <dgm:t>
        <a:bodyPr/>
        <a:lstStyle/>
        <a:p>
          <a:r>
            <a:rPr lang="zh-CN" altLang="en-US" smtClean="0"/>
            <a:t>功能演进原则</a:t>
          </a:r>
          <a:endParaRPr lang="zh-CN" altLang="en-US" dirty="0"/>
        </a:p>
      </dgm:t>
    </dgm:pt>
    <dgm:pt modelId="{E081C46B-E22B-4E8D-B537-381F9CB260AA}" type="parTrans" cxnId="{A75EF765-32E0-4861-94A6-804601F2611A}">
      <dgm:prSet/>
      <dgm:spPr/>
    </dgm:pt>
    <dgm:pt modelId="{DBAD17A0-8221-4465-AC8F-949F5CED2692}" type="sibTrans" cxnId="{A75EF765-32E0-4861-94A6-804601F2611A}">
      <dgm:prSet/>
      <dgm:spPr/>
    </dgm:pt>
    <dgm:pt modelId="{DF704503-5B4B-428F-9C73-8F68793F6D1C}" type="pres">
      <dgm:prSet presAssocID="{8CE1EA2B-1542-45E4-BE95-0DFA18E97F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B52E7-8D88-4319-A3A3-B7457B17C3C4}" type="pres">
      <dgm:prSet presAssocID="{AF332B9C-B4B5-40E4-9866-BD9458C07DB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AD3D-D4AD-43F5-B6A5-A18C8F659580}" type="pres">
      <dgm:prSet presAssocID="{50C2A62A-348F-4F3D-9536-D592B4B51FF0}" presName="spacer" presStyleCnt="0"/>
      <dgm:spPr/>
    </dgm:pt>
    <dgm:pt modelId="{41221573-6FBE-4937-A7FE-FC00B3973834}" type="pres">
      <dgm:prSet presAssocID="{A870F50D-E3DA-46BC-9CC3-3D9C3B0547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6602-BF86-4840-BD55-A839904B75B9}" type="pres">
      <dgm:prSet presAssocID="{1C512755-DE9D-4925-BCE4-80103633CD32}" presName="spacer" presStyleCnt="0"/>
      <dgm:spPr/>
    </dgm:pt>
    <dgm:pt modelId="{6DD94F4F-8AF4-45B3-9856-36937A4E60F7}" type="pres">
      <dgm:prSet presAssocID="{03389E02-318A-45CE-8F7E-F0A121C359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2DAF-8A60-497A-9310-A60C25A15909}" type="pres">
      <dgm:prSet presAssocID="{4124A64B-D4BF-47C5-A271-B1ED1843BF0D}" presName="spacer" presStyleCnt="0"/>
      <dgm:spPr/>
    </dgm:pt>
    <dgm:pt modelId="{AD985B40-D0A6-49F5-83A6-AB139149C163}" type="pres">
      <dgm:prSet presAssocID="{9AB3E049-76EE-482A-BCBD-D077FD514A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33D4-1BE7-45A1-88A2-00FBEDE5DBA9}" type="pres">
      <dgm:prSet presAssocID="{70B8FB3F-C4AF-40EF-A9D3-EF1CE5372F89}" presName="spacer" presStyleCnt="0"/>
      <dgm:spPr/>
    </dgm:pt>
    <dgm:pt modelId="{663DD332-8E7E-47F3-8896-C4E8558A9598}" type="pres">
      <dgm:prSet presAssocID="{098ED4EA-A419-4C44-9109-5855651980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11219-543B-4093-BEF1-D9F7A6F0E5F2}" type="pres">
      <dgm:prSet presAssocID="{AA63E053-5AB1-4F23-BA20-F347D16618EB}" presName="spacer" presStyleCnt="0"/>
      <dgm:spPr/>
    </dgm:pt>
    <dgm:pt modelId="{42CDFDBE-EC51-4941-A21A-4823961EBB7E}" type="pres">
      <dgm:prSet presAssocID="{CCA19BDA-E908-411F-AAD3-B05CB5BF724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6D444D-EB67-43AD-8CF4-19A8FD4F8F7E}" type="presOf" srcId="{9AB3E049-76EE-482A-BCBD-D077FD514A50}" destId="{AD985B40-D0A6-49F5-83A6-AB139149C163}" srcOrd="0" destOrd="0" presId="urn:microsoft.com/office/officeart/2005/8/layout/vList2"/>
    <dgm:cxn modelId="{E9B252A2-576D-4746-B551-4F49A2239FA8}" srcId="{8CE1EA2B-1542-45E4-BE95-0DFA18E97FF4}" destId="{9AB3E049-76EE-482A-BCBD-D077FD514A50}" srcOrd="3" destOrd="0" parTransId="{DFBDE9F5-77CD-4C03-A7BE-601F2B9EBA64}" sibTransId="{70B8FB3F-C4AF-40EF-A9D3-EF1CE5372F89}"/>
    <dgm:cxn modelId="{FD59E2C1-1928-400C-89AB-57459AB0EDB9}" type="presOf" srcId="{03389E02-318A-45CE-8F7E-F0A121C35992}" destId="{6DD94F4F-8AF4-45B3-9856-36937A4E60F7}" srcOrd="0" destOrd="0" presId="urn:microsoft.com/office/officeart/2005/8/layout/vList2"/>
    <dgm:cxn modelId="{952F8046-971C-4FD2-9174-8402A28BB97A}" type="presOf" srcId="{8CE1EA2B-1542-45E4-BE95-0DFA18E97FF4}" destId="{DF704503-5B4B-428F-9C73-8F68793F6D1C}" srcOrd="0" destOrd="0" presId="urn:microsoft.com/office/officeart/2005/8/layout/vList2"/>
    <dgm:cxn modelId="{DCD0FC9C-AF8D-4FF3-ACD8-20ADD01A69DD}" srcId="{8CE1EA2B-1542-45E4-BE95-0DFA18E97FF4}" destId="{098ED4EA-A419-4C44-9109-5855651980DA}" srcOrd="4" destOrd="0" parTransId="{20A4E884-1533-434B-A08C-2D5529990DC2}" sibTransId="{AA63E053-5AB1-4F23-BA20-F347D16618EB}"/>
    <dgm:cxn modelId="{D76A123D-BD0F-4F01-B4FC-444A7B2AAE8A}" srcId="{8CE1EA2B-1542-45E4-BE95-0DFA18E97FF4}" destId="{03389E02-318A-45CE-8F7E-F0A121C35992}" srcOrd="2" destOrd="0" parTransId="{F2734147-60DD-46C9-AD25-02877AB81C61}" sibTransId="{4124A64B-D4BF-47C5-A271-B1ED1843BF0D}"/>
    <dgm:cxn modelId="{A75EF765-32E0-4861-94A6-804601F2611A}" srcId="{8CE1EA2B-1542-45E4-BE95-0DFA18E97FF4}" destId="{CCA19BDA-E908-411F-AAD3-B05CB5BF7243}" srcOrd="5" destOrd="0" parTransId="{E081C46B-E22B-4E8D-B537-381F9CB260AA}" sibTransId="{DBAD17A0-8221-4465-AC8F-949F5CED2692}"/>
    <dgm:cxn modelId="{683801CF-C636-46B5-AE60-6BB8F363BE23}" type="presOf" srcId="{A870F50D-E3DA-46BC-9CC3-3D9C3B054721}" destId="{41221573-6FBE-4937-A7FE-FC00B3973834}" srcOrd="0" destOrd="0" presId="urn:microsoft.com/office/officeart/2005/8/layout/vList2"/>
    <dgm:cxn modelId="{271A8F88-D321-4861-AD99-2FD6AF0F27B8}" type="presOf" srcId="{CCA19BDA-E908-411F-AAD3-B05CB5BF7243}" destId="{42CDFDBE-EC51-4941-A21A-4823961EBB7E}" srcOrd="0" destOrd="0" presId="urn:microsoft.com/office/officeart/2005/8/layout/vList2"/>
    <dgm:cxn modelId="{72A110A2-927C-495B-B891-C28B86A465A2}" type="presOf" srcId="{098ED4EA-A419-4C44-9109-5855651980DA}" destId="{663DD332-8E7E-47F3-8896-C4E8558A9598}" srcOrd="0" destOrd="0" presId="urn:microsoft.com/office/officeart/2005/8/layout/vList2"/>
    <dgm:cxn modelId="{B91EB3A7-6DF8-40D6-BC10-1BEA2861749E}" srcId="{8CE1EA2B-1542-45E4-BE95-0DFA18E97FF4}" destId="{A870F50D-E3DA-46BC-9CC3-3D9C3B054721}" srcOrd="1" destOrd="0" parTransId="{42870363-4846-4735-B318-E715B2718118}" sibTransId="{1C512755-DE9D-4925-BCE4-80103633CD32}"/>
    <dgm:cxn modelId="{A5332922-3F2B-4797-A913-0B9199EEC780}" type="presOf" srcId="{AF332B9C-B4B5-40E4-9866-BD9458C07DBC}" destId="{1ACB52E7-8D88-4319-A3A3-B7457B17C3C4}" srcOrd="0" destOrd="0" presId="urn:microsoft.com/office/officeart/2005/8/layout/vList2"/>
    <dgm:cxn modelId="{086329B3-FB0E-49A9-A450-5C20FC00B033}" srcId="{8CE1EA2B-1542-45E4-BE95-0DFA18E97FF4}" destId="{AF332B9C-B4B5-40E4-9866-BD9458C07DBC}" srcOrd="0" destOrd="0" parTransId="{9223132B-12D5-4632-93D4-188DA4A4152B}" sibTransId="{50C2A62A-348F-4F3D-9536-D592B4B51FF0}"/>
    <dgm:cxn modelId="{8D47485F-2EBE-4746-8C54-216A295BB233}" type="presParOf" srcId="{DF704503-5B4B-428F-9C73-8F68793F6D1C}" destId="{1ACB52E7-8D88-4319-A3A3-B7457B17C3C4}" srcOrd="0" destOrd="0" presId="urn:microsoft.com/office/officeart/2005/8/layout/vList2"/>
    <dgm:cxn modelId="{488AADA8-9290-447E-B496-0CF986E0727F}" type="presParOf" srcId="{DF704503-5B4B-428F-9C73-8F68793F6D1C}" destId="{7B2FAD3D-D4AD-43F5-B6A5-A18C8F659580}" srcOrd="1" destOrd="0" presId="urn:microsoft.com/office/officeart/2005/8/layout/vList2"/>
    <dgm:cxn modelId="{93C96740-11AB-4F16-B810-A0B763645233}" type="presParOf" srcId="{DF704503-5B4B-428F-9C73-8F68793F6D1C}" destId="{41221573-6FBE-4937-A7FE-FC00B3973834}" srcOrd="2" destOrd="0" presId="urn:microsoft.com/office/officeart/2005/8/layout/vList2"/>
    <dgm:cxn modelId="{CA2B6F2B-18A1-4DD1-8590-75EDE13CA392}" type="presParOf" srcId="{DF704503-5B4B-428F-9C73-8F68793F6D1C}" destId="{8C7D6602-BF86-4840-BD55-A839904B75B9}" srcOrd="3" destOrd="0" presId="urn:microsoft.com/office/officeart/2005/8/layout/vList2"/>
    <dgm:cxn modelId="{E0889487-A7B3-41DE-9D52-F827A62A9185}" type="presParOf" srcId="{DF704503-5B4B-428F-9C73-8F68793F6D1C}" destId="{6DD94F4F-8AF4-45B3-9856-36937A4E60F7}" srcOrd="4" destOrd="0" presId="urn:microsoft.com/office/officeart/2005/8/layout/vList2"/>
    <dgm:cxn modelId="{435BC64E-8A97-489E-8A5F-48F20736A6D2}" type="presParOf" srcId="{DF704503-5B4B-428F-9C73-8F68793F6D1C}" destId="{99192DAF-8A60-497A-9310-A60C25A15909}" srcOrd="5" destOrd="0" presId="urn:microsoft.com/office/officeart/2005/8/layout/vList2"/>
    <dgm:cxn modelId="{EC03EC61-CBE0-486B-8634-E0256B51B573}" type="presParOf" srcId="{DF704503-5B4B-428F-9C73-8F68793F6D1C}" destId="{AD985B40-D0A6-49F5-83A6-AB139149C163}" srcOrd="6" destOrd="0" presId="urn:microsoft.com/office/officeart/2005/8/layout/vList2"/>
    <dgm:cxn modelId="{FC6E59E7-3C2E-4D23-BC9B-BF06EE1B4905}" type="presParOf" srcId="{DF704503-5B4B-428F-9C73-8F68793F6D1C}" destId="{04D333D4-1BE7-45A1-88A2-00FBEDE5DBA9}" srcOrd="7" destOrd="0" presId="urn:microsoft.com/office/officeart/2005/8/layout/vList2"/>
    <dgm:cxn modelId="{336C26EB-572D-4A56-B505-525991EE3FF3}" type="presParOf" srcId="{DF704503-5B4B-428F-9C73-8F68793F6D1C}" destId="{663DD332-8E7E-47F3-8896-C4E8558A9598}" srcOrd="8" destOrd="0" presId="urn:microsoft.com/office/officeart/2005/8/layout/vList2"/>
    <dgm:cxn modelId="{0E460F41-1088-4119-9849-D2C00BF52017}" type="presParOf" srcId="{DF704503-5B4B-428F-9C73-8F68793F6D1C}" destId="{C7811219-543B-4093-BEF1-D9F7A6F0E5F2}" srcOrd="9" destOrd="0" presId="urn:microsoft.com/office/officeart/2005/8/layout/vList2"/>
    <dgm:cxn modelId="{7E1F6F6A-688A-4249-BE50-5E161C26CB76}" type="presParOf" srcId="{DF704503-5B4B-428F-9C73-8F68793F6D1C}" destId="{42CDFDBE-EC51-4941-A21A-4823961EBB7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E1EA2B-1542-45E4-BE95-0DFA18E97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32B9C-B4B5-40E4-9866-BD9458C07DBC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9223132B-12D5-4632-93D4-188DA4A4152B}" type="par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50C2A62A-348F-4F3D-9536-D592B4B51FF0}" type="sib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A870F50D-E3DA-46BC-9CC3-3D9C3B054721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zh-CN" altLang="en-US" dirty="0"/>
        </a:p>
      </dgm:t>
    </dgm:pt>
    <dgm:pt modelId="{42870363-4846-4735-B318-E715B2718118}" type="par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1C512755-DE9D-4925-BCE4-80103633CD32}" type="sib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03389E02-318A-45CE-8F7E-F0A121C35992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zh-CN" altLang="en-US" dirty="0"/>
        </a:p>
      </dgm:t>
    </dgm:pt>
    <dgm:pt modelId="{F2734147-60DD-46C9-AD25-02877AB81C61}" type="par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4124A64B-D4BF-47C5-A271-B1ED1843BF0D}" type="sib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9AB3E049-76EE-482A-BCBD-D077FD514A50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DFBDE9F5-77CD-4C03-A7BE-601F2B9EBA64}" type="par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70B8FB3F-C4AF-40EF-A9D3-EF1CE5372F89}" type="sib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098ED4EA-A419-4C44-9109-5855651980DA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zh-CN" altLang="en-US" dirty="0"/>
        </a:p>
      </dgm:t>
    </dgm:pt>
    <dgm:pt modelId="{20A4E884-1533-434B-A08C-2D5529990DC2}" type="par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AA63E053-5AB1-4F23-BA20-F347D16618EB}" type="sib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F3EAE21F-D199-44B6-B48B-3E81F34B0EE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mtClean="0"/>
            <a:t>功能演进原则</a:t>
          </a:r>
          <a:endParaRPr lang="zh-CN" altLang="en-US" dirty="0"/>
        </a:p>
      </dgm:t>
    </dgm:pt>
    <dgm:pt modelId="{B71EC9E7-875E-47B1-9648-7A62DA7A073E}" type="parTrans" cxnId="{EB99B5BB-BC09-4884-8A99-49F0617D6DC8}">
      <dgm:prSet/>
      <dgm:spPr/>
    </dgm:pt>
    <dgm:pt modelId="{2DC3296D-FCFC-45B0-8CA9-E1C6085CAD35}" type="sibTrans" cxnId="{EB99B5BB-BC09-4884-8A99-49F0617D6DC8}">
      <dgm:prSet/>
      <dgm:spPr/>
    </dgm:pt>
    <dgm:pt modelId="{DF704503-5B4B-428F-9C73-8F68793F6D1C}" type="pres">
      <dgm:prSet presAssocID="{8CE1EA2B-1542-45E4-BE95-0DFA18E97F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B52E7-8D88-4319-A3A3-B7457B17C3C4}" type="pres">
      <dgm:prSet presAssocID="{AF332B9C-B4B5-40E4-9866-BD9458C07DB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AD3D-D4AD-43F5-B6A5-A18C8F659580}" type="pres">
      <dgm:prSet presAssocID="{50C2A62A-348F-4F3D-9536-D592B4B51FF0}" presName="spacer" presStyleCnt="0"/>
      <dgm:spPr/>
    </dgm:pt>
    <dgm:pt modelId="{41221573-6FBE-4937-A7FE-FC00B3973834}" type="pres">
      <dgm:prSet presAssocID="{A870F50D-E3DA-46BC-9CC3-3D9C3B0547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6602-BF86-4840-BD55-A839904B75B9}" type="pres">
      <dgm:prSet presAssocID="{1C512755-DE9D-4925-BCE4-80103633CD32}" presName="spacer" presStyleCnt="0"/>
      <dgm:spPr/>
    </dgm:pt>
    <dgm:pt modelId="{6DD94F4F-8AF4-45B3-9856-36937A4E60F7}" type="pres">
      <dgm:prSet presAssocID="{03389E02-318A-45CE-8F7E-F0A121C359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2DAF-8A60-497A-9310-A60C25A15909}" type="pres">
      <dgm:prSet presAssocID="{4124A64B-D4BF-47C5-A271-B1ED1843BF0D}" presName="spacer" presStyleCnt="0"/>
      <dgm:spPr/>
    </dgm:pt>
    <dgm:pt modelId="{AD985B40-D0A6-49F5-83A6-AB139149C163}" type="pres">
      <dgm:prSet presAssocID="{9AB3E049-76EE-482A-BCBD-D077FD514A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33D4-1BE7-45A1-88A2-00FBEDE5DBA9}" type="pres">
      <dgm:prSet presAssocID="{70B8FB3F-C4AF-40EF-A9D3-EF1CE5372F89}" presName="spacer" presStyleCnt="0"/>
      <dgm:spPr/>
    </dgm:pt>
    <dgm:pt modelId="{663DD332-8E7E-47F3-8896-C4E8558A9598}" type="pres">
      <dgm:prSet presAssocID="{098ED4EA-A419-4C44-9109-5855651980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11219-543B-4093-BEF1-D9F7A6F0E5F2}" type="pres">
      <dgm:prSet presAssocID="{AA63E053-5AB1-4F23-BA20-F347D16618EB}" presName="spacer" presStyleCnt="0"/>
      <dgm:spPr/>
    </dgm:pt>
    <dgm:pt modelId="{EB140B96-7A2C-4113-92EB-17AEA8196D29}" type="pres">
      <dgm:prSet presAssocID="{F3EAE21F-D199-44B6-B48B-3E81F34B0EE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99B5BB-BC09-4884-8A99-49F0617D6DC8}" srcId="{8CE1EA2B-1542-45E4-BE95-0DFA18E97FF4}" destId="{F3EAE21F-D199-44B6-B48B-3E81F34B0EEF}" srcOrd="5" destOrd="0" parTransId="{B71EC9E7-875E-47B1-9648-7A62DA7A073E}" sibTransId="{2DC3296D-FCFC-45B0-8CA9-E1C6085CAD35}"/>
    <dgm:cxn modelId="{B91EB3A7-6DF8-40D6-BC10-1BEA2861749E}" srcId="{8CE1EA2B-1542-45E4-BE95-0DFA18E97FF4}" destId="{A870F50D-E3DA-46BC-9CC3-3D9C3B054721}" srcOrd="1" destOrd="0" parTransId="{42870363-4846-4735-B318-E715B2718118}" sibTransId="{1C512755-DE9D-4925-BCE4-80103633CD32}"/>
    <dgm:cxn modelId="{4B12D29A-398B-4537-933A-8D3F4250D44A}" type="presOf" srcId="{F3EAE21F-D199-44B6-B48B-3E81F34B0EEF}" destId="{EB140B96-7A2C-4113-92EB-17AEA8196D29}" srcOrd="0" destOrd="0" presId="urn:microsoft.com/office/officeart/2005/8/layout/vList2"/>
    <dgm:cxn modelId="{CA25DA8B-0CDF-487B-B3F9-067B83A1A576}" type="presOf" srcId="{098ED4EA-A419-4C44-9109-5855651980DA}" destId="{663DD332-8E7E-47F3-8896-C4E8558A9598}" srcOrd="0" destOrd="0" presId="urn:microsoft.com/office/officeart/2005/8/layout/vList2"/>
    <dgm:cxn modelId="{E9B252A2-576D-4746-B551-4F49A2239FA8}" srcId="{8CE1EA2B-1542-45E4-BE95-0DFA18E97FF4}" destId="{9AB3E049-76EE-482A-BCBD-D077FD514A50}" srcOrd="3" destOrd="0" parTransId="{DFBDE9F5-77CD-4C03-A7BE-601F2B9EBA64}" sibTransId="{70B8FB3F-C4AF-40EF-A9D3-EF1CE5372F89}"/>
    <dgm:cxn modelId="{D76A123D-BD0F-4F01-B4FC-444A7B2AAE8A}" srcId="{8CE1EA2B-1542-45E4-BE95-0DFA18E97FF4}" destId="{03389E02-318A-45CE-8F7E-F0A121C35992}" srcOrd="2" destOrd="0" parTransId="{F2734147-60DD-46C9-AD25-02877AB81C61}" sibTransId="{4124A64B-D4BF-47C5-A271-B1ED1843BF0D}"/>
    <dgm:cxn modelId="{D1286922-905B-4616-A434-FBEB660C32E9}" type="presOf" srcId="{8CE1EA2B-1542-45E4-BE95-0DFA18E97FF4}" destId="{DF704503-5B4B-428F-9C73-8F68793F6D1C}" srcOrd="0" destOrd="0" presId="urn:microsoft.com/office/officeart/2005/8/layout/vList2"/>
    <dgm:cxn modelId="{1B0E33E2-E446-4808-AA86-64875FDE7434}" type="presOf" srcId="{03389E02-318A-45CE-8F7E-F0A121C35992}" destId="{6DD94F4F-8AF4-45B3-9856-36937A4E60F7}" srcOrd="0" destOrd="0" presId="urn:microsoft.com/office/officeart/2005/8/layout/vList2"/>
    <dgm:cxn modelId="{E0F9C66D-1E82-4CDA-BFAE-892C5115B51F}" type="presOf" srcId="{AF332B9C-B4B5-40E4-9866-BD9458C07DBC}" destId="{1ACB52E7-8D88-4319-A3A3-B7457B17C3C4}" srcOrd="0" destOrd="0" presId="urn:microsoft.com/office/officeart/2005/8/layout/vList2"/>
    <dgm:cxn modelId="{45EB7FA2-8744-42DC-994B-F95AF65A3CD6}" type="presOf" srcId="{9AB3E049-76EE-482A-BCBD-D077FD514A50}" destId="{AD985B40-D0A6-49F5-83A6-AB139149C163}" srcOrd="0" destOrd="0" presId="urn:microsoft.com/office/officeart/2005/8/layout/vList2"/>
    <dgm:cxn modelId="{6286EB25-2456-412B-ABC5-223E6ED2E718}" type="presOf" srcId="{A870F50D-E3DA-46BC-9CC3-3D9C3B054721}" destId="{41221573-6FBE-4937-A7FE-FC00B3973834}" srcOrd="0" destOrd="0" presId="urn:microsoft.com/office/officeart/2005/8/layout/vList2"/>
    <dgm:cxn modelId="{DCD0FC9C-AF8D-4FF3-ACD8-20ADD01A69DD}" srcId="{8CE1EA2B-1542-45E4-BE95-0DFA18E97FF4}" destId="{098ED4EA-A419-4C44-9109-5855651980DA}" srcOrd="4" destOrd="0" parTransId="{20A4E884-1533-434B-A08C-2D5529990DC2}" sibTransId="{AA63E053-5AB1-4F23-BA20-F347D16618EB}"/>
    <dgm:cxn modelId="{086329B3-FB0E-49A9-A450-5C20FC00B033}" srcId="{8CE1EA2B-1542-45E4-BE95-0DFA18E97FF4}" destId="{AF332B9C-B4B5-40E4-9866-BD9458C07DBC}" srcOrd="0" destOrd="0" parTransId="{9223132B-12D5-4632-93D4-188DA4A4152B}" sibTransId="{50C2A62A-348F-4F3D-9536-D592B4B51FF0}"/>
    <dgm:cxn modelId="{B88DB11A-2FCA-4137-9D1D-C5AB15B0E29F}" type="presParOf" srcId="{DF704503-5B4B-428F-9C73-8F68793F6D1C}" destId="{1ACB52E7-8D88-4319-A3A3-B7457B17C3C4}" srcOrd="0" destOrd="0" presId="urn:microsoft.com/office/officeart/2005/8/layout/vList2"/>
    <dgm:cxn modelId="{09C357AD-D150-4127-AAE4-EF284400CEE4}" type="presParOf" srcId="{DF704503-5B4B-428F-9C73-8F68793F6D1C}" destId="{7B2FAD3D-D4AD-43F5-B6A5-A18C8F659580}" srcOrd="1" destOrd="0" presId="urn:microsoft.com/office/officeart/2005/8/layout/vList2"/>
    <dgm:cxn modelId="{FB363F08-01C8-4EFF-940D-B34A9AF3DD51}" type="presParOf" srcId="{DF704503-5B4B-428F-9C73-8F68793F6D1C}" destId="{41221573-6FBE-4937-A7FE-FC00B3973834}" srcOrd="2" destOrd="0" presId="urn:microsoft.com/office/officeart/2005/8/layout/vList2"/>
    <dgm:cxn modelId="{D832F11F-3B96-4ACD-82E3-F3570DBF17EF}" type="presParOf" srcId="{DF704503-5B4B-428F-9C73-8F68793F6D1C}" destId="{8C7D6602-BF86-4840-BD55-A839904B75B9}" srcOrd="3" destOrd="0" presId="urn:microsoft.com/office/officeart/2005/8/layout/vList2"/>
    <dgm:cxn modelId="{1666B7A1-DABD-46FF-B217-793116D843BB}" type="presParOf" srcId="{DF704503-5B4B-428F-9C73-8F68793F6D1C}" destId="{6DD94F4F-8AF4-45B3-9856-36937A4E60F7}" srcOrd="4" destOrd="0" presId="urn:microsoft.com/office/officeart/2005/8/layout/vList2"/>
    <dgm:cxn modelId="{C958F58E-E009-44FD-9ADB-BCDB6C0C3FD4}" type="presParOf" srcId="{DF704503-5B4B-428F-9C73-8F68793F6D1C}" destId="{99192DAF-8A60-497A-9310-A60C25A15909}" srcOrd="5" destOrd="0" presId="urn:microsoft.com/office/officeart/2005/8/layout/vList2"/>
    <dgm:cxn modelId="{DDF66474-0281-4CBC-818D-2659B68CCCD8}" type="presParOf" srcId="{DF704503-5B4B-428F-9C73-8F68793F6D1C}" destId="{AD985B40-D0A6-49F5-83A6-AB139149C163}" srcOrd="6" destOrd="0" presId="urn:microsoft.com/office/officeart/2005/8/layout/vList2"/>
    <dgm:cxn modelId="{DEB8095E-1B2F-4188-AAAD-0DE6DDE4E809}" type="presParOf" srcId="{DF704503-5B4B-428F-9C73-8F68793F6D1C}" destId="{04D333D4-1BE7-45A1-88A2-00FBEDE5DBA9}" srcOrd="7" destOrd="0" presId="urn:microsoft.com/office/officeart/2005/8/layout/vList2"/>
    <dgm:cxn modelId="{0FDB6329-D814-4E08-AC97-E4D8213558E7}" type="presParOf" srcId="{DF704503-5B4B-428F-9C73-8F68793F6D1C}" destId="{663DD332-8E7E-47F3-8896-C4E8558A9598}" srcOrd="8" destOrd="0" presId="urn:microsoft.com/office/officeart/2005/8/layout/vList2"/>
    <dgm:cxn modelId="{6E41BA8B-3D13-410A-AFA5-7854BCF8DA25}" type="presParOf" srcId="{DF704503-5B4B-428F-9C73-8F68793F6D1C}" destId="{C7811219-543B-4093-BEF1-D9F7A6F0E5F2}" srcOrd="9" destOrd="0" presId="urn:microsoft.com/office/officeart/2005/8/layout/vList2"/>
    <dgm:cxn modelId="{6203D706-5FEE-4688-9A5A-1EFC8886D9E2}" type="presParOf" srcId="{DF704503-5B4B-428F-9C73-8F68793F6D1C}" destId="{EB140B96-7A2C-4113-92EB-17AEA8196D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FE681C-3640-444C-A2F3-44233D2A098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4616C3-E12E-4C97-8699-15019EF47A85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1C3DA108-125A-4F21-931C-CD32B4C3BBF2}" type="parTrans" cxnId="{CD56EED4-5D7A-4653-B256-5BD06C45C142}">
      <dgm:prSet/>
      <dgm:spPr/>
      <dgm:t>
        <a:bodyPr/>
        <a:lstStyle/>
        <a:p>
          <a:endParaRPr lang="zh-CN" altLang="en-US"/>
        </a:p>
      </dgm:t>
    </dgm:pt>
    <dgm:pt modelId="{A8C39FA1-AE92-46A3-8C7E-97C76F5BE67A}" type="sibTrans" cxnId="{CD56EED4-5D7A-4653-B256-5BD06C45C142}">
      <dgm:prSet/>
      <dgm:spPr/>
      <dgm:t>
        <a:bodyPr/>
        <a:lstStyle/>
        <a:p>
          <a:endParaRPr lang="zh-CN" altLang="en-US"/>
        </a:p>
      </dgm:t>
    </dgm:pt>
    <dgm:pt modelId="{A32C4381-C63A-4A93-8B04-81E8E5A360ED}">
      <dgm:prSet custT="1"/>
      <dgm:spPr/>
      <dgm:t>
        <a:bodyPr/>
        <a:lstStyle/>
        <a:p>
          <a:r>
            <a:rPr lang="zh-CN" altLang="en-US" sz="2000" dirty="0" smtClean="0"/>
            <a:t>复用度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稳定度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抽象度</a:t>
          </a:r>
          <a:endParaRPr lang="en-US" altLang="zh-CN" sz="2000" dirty="0" smtClean="0"/>
        </a:p>
      </dgm:t>
    </dgm:pt>
    <dgm:pt modelId="{3A226352-26AD-43F2-88A0-1E450DD08BC1}" type="parTrans" cxnId="{5AF2678D-9146-4177-B394-A1864407E419}">
      <dgm:prSet/>
      <dgm:spPr/>
      <dgm:t>
        <a:bodyPr/>
        <a:lstStyle/>
        <a:p>
          <a:endParaRPr lang="zh-CN" altLang="en-US"/>
        </a:p>
      </dgm:t>
    </dgm:pt>
    <dgm:pt modelId="{1FD8D973-725E-4D78-ABA6-DB076952C012}" type="sibTrans" cxnId="{5AF2678D-9146-4177-B394-A1864407E419}">
      <dgm:prSet/>
      <dgm:spPr/>
      <dgm:t>
        <a:bodyPr/>
        <a:lstStyle/>
        <a:p>
          <a:endParaRPr lang="zh-CN" altLang="en-US"/>
        </a:p>
      </dgm:t>
    </dgm:pt>
    <dgm:pt modelId="{4DE340FD-C55C-4FDF-983F-08EE8508A3A6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en-US" altLang="zh-CN" dirty="0" smtClean="0"/>
        </a:p>
      </dgm:t>
    </dgm:pt>
    <dgm:pt modelId="{0BA00675-3576-4D6A-9A03-77DC321C25EE}" type="parTrans" cxnId="{498902E3-7F5B-418A-8B87-A742B31AD30D}">
      <dgm:prSet/>
      <dgm:spPr/>
      <dgm:t>
        <a:bodyPr/>
        <a:lstStyle/>
        <a:p>
          <a:endParaRPr lang="zh-CN" altLang="en-US"/>
        </a:p>
      </dgm:t>
    </dgm:pt>
    <dgm:pt modelId="{410BAAF2-5FAE-4B92-BF8F-2FA6D840DAD2}" type="sibTrans" cxnId="{498902E3-7F5B-418A-8B87-A742B31AD30D}">
      <dgm:prSet/>
      <dgm:spPr/>
      <dgm:t>
        <a:bodyPr/>
        <a:lstStyle/>
        <a:p>
          <a:endParaRPr lang="zh-CN" altLang="en-US"/>
        </a:p>
      </dgm:t>
    </dgm:pt>
    <dgm:pt modelId="{4B06998C-6995-4E85-AE09-714EC0A8CE8A}">
      <dgm:prSet custT="1"/>
      <dgm:spPr/>
      <dgm:t>
        <a:bodyPr/>
        <a:lstStyle/>
        <a:p>
          <a:r>
            <a:rPr lang="zh-CN" altLang="en-US" sz="2000" dirty="0" smtClean="0"/>
            <a:t>微核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插件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平等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一致</a:t>
          </a:r>
          <a:endParaRPr lang="en-US" altLang="zh-CN" sz="2000" dirty="0" smtClean="0"/>
        </a:p>
      </dgm:t>
    </dgm:pt>
    <dgm:pt modelId="{80FAF7C3-7E81-4AA9-B606-341B9EBB52A9}" type="parTrans" cxnId="{786A9386-5ACF-4431-BFBC-42BDFD087611}">
      <dgm:prSet/>
      <dgm:spPr/>
      <dgm:t>
        <a:bodyPr/>
        <a:lstStyle/>
        <a:p>
          <a:endParaRPr lang="zh-CN" altLang="en-US"/>
        </a:p>
      </dgm:t>
    </dgm:pt>
    <dgm:pt modelId="{1DF23D7B-C73A-4E9B-B67A-F6CA064740EF}" type="sibTrans" cxnId="{786A9386-5ACF-4431-BFBC-42BDFD087611}">
      <dgm:prSet/>
      <dgm:spPr/>
      <dgm:t>
        <a:bodyPr/>
        <a:lstStyle/>
        <a:p>
          <a:endParaRPr lang="zh-CN" altLang="en-US"/>
        </a:p>
      </dgm:t>
    </dgm:pt>
    <dgm:pt modelId="{DA0D46FB-54A5-40BE-A0AE-C09F86420FAC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en-US" altLang="zh-CN" dirty="0" smtClean="0"/>
        </a:p>
      </dgm:t>
    </dgm:pt>
    <dgm:pt modelId="{9E23294B-3214-445C-85A0-C9214E2511E8}" type="parTrans" cxnId="{3C0341F4-74D1-4345-9D02-58158A943118}">
      <dgm:prSet/>
      <dgm:spPr/>
      <dgm:t>
        <a:bodyPr/>
        <a:lstStyle/>
        <a:p>
          <a:endParaRPr lang="zh-CN" altLang="en-US"/>
        </a:p>
      </dgm:t>
    </dgm:pt>
    <dgm:pt modelId="{9C6185BA-B7CE-46A3-856D-625E74EE5569}" type="sibTrans" cxnId="{3C0341F4-74D1-4345-9D02-58158A943118}">
      <dgm:prSet/>
      <dgm:spPr/>
      <dgm:t>
        <a:bodyPr/>
        <a:lstStyle/>
        <a:p>
          <a:endParaRPr lang="zh-CN" altLang="en-US"/>
        </a:p>
      </dgm:t>
    </dgm:pt>
    <dgm:pt modelId="{E2F65EBF-A0E6-4445-93BE-5ABB591BD9BC}">
      <dgm:prSet custT="1"/>
      <dgm:spPr/>
      <dgm:t>
        <a:bodyPr/>
        <a:lstStyle/>
        <a:p>
          <a:r>
            <a:rPr lang="zh-CN" altLang="en-US" sz="2000" dirty="0" smtClean="0"/>
            <a:t>服务域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实体域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会话域</a:t>
          </a:r>
          <a:endParaRPr lang="en-US" altLang="zh-CN" sz="2000" dirty="0" smtClean="0"/>
        </a:p>
      </dgm:t>
    </dgm:pt>
    <dgm:pt modelId="{430C9FCB-3641-4207-A0BF-49C35228DAFA}" type="parTrans" cxnId="{48F58FA6-4E2A-4E59-B31B-78918B56F691}">
      <dgm:prSet/>
      <dgm:spPr/>
      <dgm:t>
        <a:bodyPr/>
        <a:lstStyle/>
        <a:p>
          <a:endParaRPr lang="zh-CN" altLang="en-US"/>
        </a:p>
      </dgm:t>
    </dgm:pt>
    <dgm:pt modelId="{9E44EA32-5E5C-4986-B966-835E06869209}" type="sibTrans" cxnId="{48F58FA6-4E2A-4E59-B31B-78918B56F691}">
      <dgm:prSet/>
      <dgm:spPr/>
      <dgm:t>
        <a:bodyPr/>
        <a:lstStyle/>
        <a:p>
          <a:endParaRPr lang="zh-CN" altLang="en-US"/>
        </a:p>
      </dgm:t>
    </dgm:pt>
    <dgm:pt modelId="{6706E8EA-84CC-4748-ABBC-C781784F9445}" type="pres">
      <dgm:prSet presAssocID="{B4FE681C-3640-444C-A2F3-44233D2A098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EB2E05-E245-4230-AB32-FF519777DA39}" type="pres">
      <dgm:prSet presAssocID="{EB4616C3-E12E-4C97-8699-15019EF47A85}" presName="parentLin" presStyleCnt="0"/>
      <dgm:spPr/>
    </dgm:pt>
    <dgm:pt modelId="{3F213970-1374-4D45-ACDD-FEF6938E8A2C}" type="pres">
      <dgm:prSet presAssocID="{EB4616C3-E12E-4C97-8699-15019EF47A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902AE3F-DF35-4C40-8B59-00904B68EDDE}" type="pres">
      <dgm:prSet presAssocID="{EB4616C3-E12E-4C97-8699-15019EF47A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08FA9-FAF1-461A-94AE-4F0B79C1E6B5}" type="pres">
      <dgm:prSet presAssocID="{EB4616C3-E12E-4C97-8699-15019EF47A85}" presName="negativeSpace" presStyleCnt="0"/>
      <dgm:spPr/>
    </dgm:pt>
    <dgm:pt modelId="{A4D69F29-8B4C-455F-8B03-115DA6AEC3B2}" type="pres">
      <dgm:prSet presAssocID="{EB4616C3-E12E-4C97-8699-15019EF47A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85326C-C53D-472A-A20B-E521F8F5AA13}" type="pres">
      <dgm:prSet presAssocID="{A8C39FA1-AE92-46A3-8C7E-97C76F5BE67A}" presName="spaceBetweenRectangles" presStyleCnt="0"/>
      <dgm:spPr/>
    </dgm:pt>
    <dgm:pt modelId="{0A16D24E-3F62-4BC4-B7FF-2B5BB2D06528}" type="pres">
      <dgm:prSet presAssocID="{4DE340FD-C55C-4FDF-983F-08EE8508A3A6}" presName="parentLin" presStyleCnt="0"/>
      <dgm:spPr/>
    </dgm:pt>
    <dgm:pt modelId="{7956E622-2472-466D-B9F9-1BE14CEE3969}" type="pres">
      <dgm:prSet presAssocID="{4DE340FD-C55C-4FDF-983F-08EE8508A3A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099E3D8-77D7-43B4-8F9E-CF534E99EE01}" type="pres">
      <dgm:prSet presAssocID="{4DE340FD-C55C-4FDF-983F-08EE8508A3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5C9BE8-B179-444C-8401-D9596700FB49}" type="pres">
      <dgm:prSet presAssocID="{4DE340FD-C55C-4FDF-983F-08EE8508A3A6}" presName="negativeSpace" presStyleCnt="0"/>
      <dgm:spPr/>
    </dgm:pt>
    <dgm:pt modelId="{4074F288-6701-4C22-A70C-2E59C8748175}" type="pres">
      <dgm:prSet presAssocID="{4DE340FD-C55C-4FDF-983F-08EE8508A3A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AB210E-8A7C-4825-ABE8-E4E945B01D68}" type="pres">
      <dgm:prSet presAssocID="{410BAAF2-5FAE-4B92-BF8F-2FA6D840DAD2}" presName="spaceBetweenRectangles" presStyleCnt="0"/>
      <dgm:spPr/>
    </dgm:pt>
    <dgm:pt modelId="{7BB2A36F-56DE-4BB4-A279-883AF061F37B}" type="pres">
      <dgm:prSet presAssocID="{DA0D46FB-54A5-40BE-A0AE-C09F86420FAC}" presName="parentLin" presStyleCnt="0"/>
      <dgm:spPr/>
    </dgm:pt>
    <dgm:pt modelId="{8A960363-C0B7-4570-AA79-23D179FCCB96}" type="pres">
      <dgm:prSet presAssocID="{DA0D46FB-54A5-40BE-A0AE-C09F86420FA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82BFE5F4-C1A8-404C-A451-60F7DD9A03C3}" type="pres">
      <dgm:prSet presAssocID="{DA0D46FB-54A5-40BE-A0AE-C09F86420FA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5D9072-26DD-4E24-9169-9E4DF49D35DE}" type="pres">
      <dgm:prSet presAssocID="{DA0D46FB-54A5-40BE-A0AE-C09F86420FAC}" presName="negativeSpace" presStyleCnt="0"/>
      <dgm:spPr/>
    </dgm:pt>
    <dgm:pt modelId="{C195605B-69EC-4B99-9082-CD4CBB0CDE2E}" type="pres">
      <dgm:prSet presAssocID="{DA0D46FB-54A5-40BE-A0AE-C09F86420FA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6A9386-5ACF-4431-BFBC-42BDFD087611}" srcId="{4DE340FD-C55C-4FDF-983F-08EE8508A3A6}" destId="{4B06998C-6995-4E85-AE09-714EC0A8CE8A}" srcOrd="0" destOrd="0" parTransId="{80FAF7C3-7E81-4AA9-B606-341B9EBB52A9}" sibTransId="{1DF23D7B-C73A-4E9B-B67A-F6CA064740EF}"/>
    <dgm:cxn modelId="{FB767EBC-152A-4C70-883C-A1A5CA00CACD}" type="presOf" srcId="{4DE340FD-C55C-4FDF-983F-08EE8508A3A6}" destId="{7956E622-2472-466D-B9F9-1BE14CEE3969}" srcOrd="0" destOrd="0" presId="urn:microsoft.com/office/officeart/2005/8/layout/list1"/>
    <dgm:cxn modelId="{4E7A7263-1304-4B04-8E20-968C49322F53}" type="presOf" srcId="{E2F65EBF-A0E6-4445-93BE-5ABB591BD9BC}" destId="{C195605B-69EC-4B99-9082-CD4CBB0CDE2E}" srcOrd="0" destOrd="0" presId="urn:microsoft.com/office/officeart/2005/8/layout/list1"/>
    <dgm:cxn modelId="{5AF2678D-9146-4177-B394-A1864407E419}" srcId="{EB4616C3-E12E-4C97-8699-15019EF47A85}" destId="{A32C4381-C63A-4A93-8B04-81E8E5A360ED}" srcOrd="0" destOrd="0" parTransId="{3A226352-26AD-43F2-88A0-1E450DD08BC1}" sibTransId="{1FD8D973-725E-4D78-ABA6-DB076952C012}"/>
    <dgm:cxn modelId="{FC5E1368-9451-4DBC-9E7C-5F5525D76918}" type="presOf" srcId="{DA0D46FB-54A5-40BE-A0AE-C09F86420FAC}" destId="{8A960363-C0B7-4570-AA79-23D179FCCB96}" srcOrd="0" destOrd="0" presId="urn:microsoft.com/office/officeart/2005/8/layout/list1"/>
    <dgm:cxn modelId="{498902E3-7F5B-418A-8B87-A742B31AD30D}" srcId="{B4FE681C-3640-444C-A2F3-44233D2A0985}" destId="{4DE340FD-C55C-4FDF-983F-08EE8508A3A6}" srcOrd="1" destOrd="0" parTransId="{0BA00675-3576-4D6A-9A03-77DC321C25EE}" sibTransId="{410BAAF2-5FAE-4B92-BF8F-2FA6D840DAD2}"/>
    <dgm:cxn modelId="{C6EB64EF-699F-4A17-92DB-22CE8C0D9674}" type="presOf" srcId="{4DE340FD-C55C-4FDF-983F-08EE8508A3A6}" destId="{F099E3D8-77D7-43B4-8F9E-CF534E99EE01}" srcOrd="1" destOrd="0" presId="urn:microsoft.com/office/officeart/2005/8/layout/list1"/>
    <dgm:cxn modelId="{62AC9C99-6458-4E21-9FD2-F26305D791F0}" type="presOf" srcId="{EB4616C3-E12E-4C97-8699-15019EF47A85}" destId="{D902AE3F-DF35-4C40-8B59-00904B68EDDE}" srcOrd="1" destOrd="0" presId="urn:microsoft.com/office/officeart/2005/8/layout/list1"/>
    <dgm:cxn modelId="{CD56EED4-5D7A-4653-B256-5BD06C45C142}" srcId="{B4FE681C-3640-444C-A2F3-44233D2A0985}" destId="{EB4616C3-E12E-4C97-8699-15019EF47A85}" srcOrd="0" destOrd="0" parTransId="{1C3DA108-125A-4F21-931C-CD32B4C3BBF2}" sibTransId="{A8C39FA1-AE92-46A3-8C7E-97C76F5BE67A}"/>
    <dgm:cxn modelId="{BACD0FD1-7079-4CD0-ADD0-F15FFCCE2576}" type="presOf" srcId="{EB4616C3-E12E-4C97-8699-15019EF47A85}" destId="{3F213970-1374-4D45-ACDD-FEF6938E8A2C}" srcOrd="0" destOrd="0" presId="urn:microsoft.com/office/officeart/2005/8/layout/list1"/>
    <dgm:cxn modelId="{7FE2493F-3689-4BE7-8BEC-18701B77E2BD}" type="presOf" srcId="{DA0D46FB-54A5-40BE-A0AE-C09F86420FAC}" destId="{82BFE5F4-C1A8-404C-A451-60F7DD9A03C3}" srcOrd="1" destOrd="0" presId="urn:microsoft.com/office/officeart/2005/8/layout/list1"/>
    <dgm:cxn modelId="{8FAB3AC8-85CD-4914-889D-3187A4E752E9}" type="presOf" srcId="{B4FE681C-3640-444C-A2F3-44233D2A0985}" destId="{6706E8EA-84CC-4748-ABBC-C781784F9445}" srcOrd="0" destOrd="0" presId="urn:microsoft.com/office/officeart/2005/8/layout/list1"/>
    <dgm:cxn modelId="{7C598092-CADD-406A-9B3D-9F5FCAF4D07B}" type="presOf" srcId="{4B06998C-6995-4E85-AE09-714EC0A8CE8A}" destId="{4074F288-6701-4C22-A70C-2E59C8748175}" srcOrd="0" destOrd="0" presId="urn:microsoft.com/office/officeart/2005/8/layout/list1"/>
    <dgm:cxn modelId="{5686C7F7-00D3-4B73-A649-06845EBA0984}" type="presOf" srcId="{A32C4381-C63A-4A93-8B04-81E8E5A360ED}" destId="{A4D69F29-8B4C-455F-8B03-115DA6AEC3B2}" srcOrd="0" destOrd="0" presId="urn:microsoft.com/office/officeart/2005/8/layout/list1"/>
    <dgm:cxn modelId="{3C0341F4-74D1-4345-9D02-58158A943118}" srcId="{B4FE681C-3640-444C-A2F3-44233D2A0985}" destId="{DA0D46FB-54A5-40BE-A0AE-C09F86420FAC}" srcOrd="2" destOrd="0" parTransId="{9E23294B-3214-445C-85A0-C9214E2511E8}" sibTransId="{9C6185BA-B7CE-46A3-856D-625E74EE5569}"/>
    <dgm:cxn modelId="{48F58FA6-4E2A-4E59-B31B-78918B56F691}" srcId="{DA0D46FB-54A5-40BE-A0AE-C09F86420FAC}" destId="{E2F65EBF-A0E6-4445-93BE-5ABB591BD9BC}" srcOrd="0" destOrd="0" parTransId="{430C9FCB-3641-4207-A0BF-49C35228DAFA}" sibTransId="{9E44EA32-5E5C-4986-B966-835E06869209}"/>
    <dgm:cxn modelId="{0EC4B255-1E2E-4236-A7DC-B3F41951D950}" type="presParOf" srcId="{6706E8EA-84CC-4748-ABBC-C781784F9445}" destId="{C0EB2E05-E245-4230-AB32-FF519777DA39}" srcOrd="0" destOrd="0" presId="urn:microsoft.com/office/officeart/2005/8/layout/list1"/>
    <dgm:cxn modelId="{FFFBD86D-BCC1-431C-B9BA-39C655A2053B}" type="presParOf" srcId="{C0EB2E05-E245-4230-AB32-FF519777DA39}" destId="{3F213970-1374-4D45-ACDD-FEF6938E8A2C}" srcOrd="0" destOrd="0" presId="urn:microsoft.com/office/officeart/2005/8/layout/list1"/>
    <dgm:cxn modelId="{C6B7F561-F5A5-43BA-923B-D07D0DA893FA}" type="presParOf" srcId="{C0EB2E05-E245-4230-AB32-FF519777DA39}" destId="{D902AE3F-DF35-4C40-8B59-00904B68EDDE}" srcOrd="1" destOrd="0" presId="urn:microsoft.com/office/officeart/2005/8/layout/list1"/>
    <dgm:cxn modelId="{D7F50E4B-60D1-4E8F-8E64-0E354991EE2C}" type="presParOf" srcId="{6706E8EA-84CC-4748-ABBC-C781784F9445}" destId="{40608FA9-FAF1-461A-94AE-4F0B79C1E6B5}" srcOrd="1" destOrd="0" presId="urn:microsoft.com/office/officeart/2005/8/layout/list1"/>
    <dgm:cxn modelId="{C1165927-C705-4480-9850-F5F28098DAF9}" type="presParOf" srcId="{6706E8EA-84CC-4748-ABBC-C781784F9445}" destId="{A4D69F29-8B4C-455F-8B03-115DA6AEC3B2}" srcOrd="2" destOrd="0" presId="urn:microsoft.com/office/officeart/2005/8/layout/list1"/>
    <dgm:cxn modelId="{1D2120A5-0F76-49A6-8A03-21F5A7744888}" type="presParOf" srcId="{6706E8EA-84CC-4748-ABBC-C781784F9445}" destId="{6E85326C-C53D-472A-A20B-E521F8F5AA13}" srcOrd="3" destOrd="0" presId="urn:microsoft.com/office/officeart/2005/8/layout/list1"/>
    <dgm:cxn modelId="{C7277BB9-2213-4A03-B434-AC0A79035F48}" type="presParOf" srcId="{6706E8EA-84CC-4748-ABBC-C781784F9445}" destId="{0A16D24E-3F62-4BC4-B7FF-2B5BB2D06528}" srcOrd="4" destOrd="0" presId="urn:microsoft.com/office/officeart/2005/8/layout/list1"/>
    <dgm:cxn modelId="{D1F01A4C-8020-4C10-8C05-12B3FE1BC6D5}" type="presParOf" srcId="{0A16D24E-3F62-4BC4-B7FF-2B5BB2D06528}" destId="{7956E622-2472-466D-B9F9-1BE14CEE3969}" srcOrd="0" destOrd="0" presId="urn:microsoft.com/office/officeart/2005/8/layout/list1"/>
    <dgm:cxn modelId="{6C601432-3684-4C2D-BA0D-AAE77FB5DC49}" type="presParOf" srcId="{0A16D24E-3F62-4BC4-B7FF-2B5BB2D06528}" destId="{F099E3D8-77D7-43B4-8F9E-CF534E99EE01}" srcOrd="1" destOrd="0" presId="urn:microsoft.com/office/officeart/2005/8/layout/list1"/>
    <dgm:cxn modelId="{D0D6043A-F38F-4CE0-9407-ABB65AAA18F7}" type="presParOf" srcId="{6706E8EA-84CC-4748-ABBC-C781784F9445}" destId="{B15C9BE8-B179-444C-8401-D9596700FB49}" srcOrd="5" destOrd="0" presId="urn:microsoft.com/office/officeart/2005/8/layout/list1"/>
    <dgm:cxn modelId="{884DE041-8D42-4F73-88AD-FAF416059727}" type="presParOf" srcId="{6706E8EA-84CC-4748-ABBC-C781784F9445}" destId="{4074F288-6701-4C22-A70C-2E59C8748175}" srcOrd="6" destOrd="0" presId="urn:microsoft.com/office/officeart/2005/8/layout/list1"/>
    <dgm:cxn modelId="{DD7E6996-2DCC-40D3-8EEB-3C3AE03123BB}" type="presParOf" srcId="{6706E8EA-84CC-4748-ABBC-C781784F9445}" destId="{B3AB210E-8A7C-4825-ABE8-E4E945B01D68}" srcOrd="7" destOrd="0" presId="urn:microsoft.com/office/officeart/2005/8/layout/list1"/>
    <dgm:cxn modelId="{82D04168-FCEF-4D68-9018-811585BB34F2}" type="presParOf" srcId="{6706E8EA-84CC-4748-ABBC-C781784F9445}" destId="{7BB2A36F-56DE-4BB4-A279-883AF061F37B}" srcOrd="8" destOrd="0" presId="urn:microsoft.com/office/officeart/2005/8/layout/list1"/>
    <dgm:cxn modelId="{EC642D53-44D9-45E1-9855-D049D6AD4249}" type="presParOf" srcId="{7BB2A36F-56DE-4BB4-A279-883AF061F37B}" destId="{8A960363-C0B7-4570-AA79-23D179FCCB96}" srcOrd="0" destOrd="0" presId="urn:microsoft.com/office/officeart/2005/8/layout/list1"/>
    <dgm:cxn modelId="{2F5E82FF-C51B-4A42-9A0A-9C8317862E49}" type="presParOf" srcId="{7BB2A36F-56DE-4BB4-A279-883AF061F37B}" destId="{82BFE5F4-C1A8-404C-A451-60F7DD9A03C3}" srcOrd="1" destOrd="0" presId="urn:microsoft.com/office/officeart/2005/8/layout/list1"/>
    <dgm:cxn modelId="{DAC716EA-1632-4EB5-AD42-F2661E4DE7FC}" type="presParOf" srcId="{6706E8EA-84CC-4748-ABBC-C781784F9445}" destId="{AF5D9072-26DD-4E24-9169-9E4DF49D35DE}" srcOrd="9" destOrd="0" presId="urn:microsoft.com/office/officeart/2005/8/layout/list1"/>
    <dgm:cxn modelId="{E0D52D3E-6F72-4205-B845-48C3F1989952}" type="presParOf" srcId="{6706E8EA-84CC-4748-ABBC-C781784F9445}" destId="{C195605B-69EC-4B99-9082-CD4CBB0CDE2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A78CE4E-F484-4F85-94B4-4081F952E1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8295FA-59AC-46E8-AEE0-5E2FE628B620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en-US" altLang="zh-CN" dirty="0" smtClean="0"/>
        </a:p>
      </dgm:t>
    </dgm:pt>
    <dgm:pt modelId="{B5C2D4C4-CE70-4BFF-B984-8DCE54459B94}" type="parTrans" cxnId="{F5C43E6B-8967-4981-8C18-BF1858672C6C}">
      <dgm:prSet/>
      <dgm:spPr/>
      <dgm:t>
        <a:bodyPr/>
        <a:lstStyle/>
        <a:p>
          <a:endParaRPr lang="zh-CN" altLang="en-US"/>
        </a:p>
      </dgm:t>
    </dgm:pt>
    <dgm:pt modelId="{785DB32A-0504-47E1-B265-993499CBE172}" type="sibTrans" cxnId="{F5C43E6B-8967-4981-8C18-BF1858672C6C}">
      <dgm:prSet/>
      <dgm:spPr/>
      <dgm:t>
        <a:bodyPr/>
        <a:lstStyle/>
        <a:p>
          <a:endParaRPr lang="zh-CN" altLang="en-US"/>
        </a:p>
      </dgm:t>
    </dgm:pt>
    <dgm:pt modelId="{309A7B1C-9806-4F5B-9B1D-6C4583ACABBA}">
      <dgm:prSet custT="1"/>
      <dgm:spPr/>
      <dgm:t>
        <a:bodyPr/>
        <a:lstStyle/>
        <a:p>
          <a:r>
            <a:rPr lang="zh-CN" altLang="en-US" sz="2000" dirty="0" smtClean="0"/>
            <a:t>拦截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事件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共享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防御</a:t>
          </a:r>
          <a:endParaRPr lang="en-US" altLang="zh-CN" sz="2000" dirty="0" smtClean="0"/>
        </a:p>
      </dgm:t>
    </dgm:pt>
    <dgm:pt modelId="{34699C28-7A57-4207-84A4-0FE7FD388161}" type="parTrans" cxnId="{194E0B4B-1D3C-4DB5-9B53-8A8413F93C2D}">
      <dgm:prSet/>
      <dgm:spPr/>
      <dgm:t>
        <a:bodyPr/>
        <a:lstStyle/>
        <a:p>
          <a:endParaRPr lang="zh-CN" altLang="en-US"/>
        </a:p>
      </dgm:t>
    </dgm:pt>
    <dgm:pt modelId="{145CBE38-AE81-4B59-8D55-305DC73C2778}" type="sibTrans" cxnId="{194E0B4B-1D3C-4DB5-9B53-8A8413F93C2D}">
      <dgm:prSet/>
      <dgm:spPr/>
      <dgm:t>
        <a:bodyPr/>
        <a:lstStyle/>
        <a:p>
          <a:endParaRPr lang="zh-CN" altLang="en-US"/>
        </a:p>
      </dgm:t>
    </dgm:pt>
    <dgm:pt modelId="{56CB78D6-CF13-49EE-B1FE-A6ACE8777E63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77D92B01-BF3E-42F3-83B8-6E51B74A1597}" type="parTrans" cxnId="{5CABED6D-AA09-4049-B659-D03FB0A594D4}">
      <dgm:prSet/>
      <dgm:spPr/>
      <dgm:t>
        <a:bodyPr/>
        <a:lstStyle/>
        <a:p>
          <a:endParaRPr lang="zh-CN" altLang="en-US"/>
        </a:p>
      </dgm:t>
    </dgm:pt>
    <dgm:pt modelId="{07327545-0D0F-4D8E-9D7B-DE254CAA627A}" type="sibTrans" cxnId="{5CABED6D-AA09-4049-B659-D03FB0A594D4}">
      <dgm:prSet/>
      <dgm:spPr/>
      <dgm:t>
        <a:bodyPr/>
        <a:lstStyle/>
        <a:p>
          <a:endParaRPr lang="zh-CN" altLang="en-US"/>
        </a:p>
      </dgm:t>
    </dgm:pt>
    <dgm:pt modelId="{67A06802-5342-47B1-8238-DD245133A2C2}">
      <dgm:prSet custT="1"/>
      <dgm:spPr/>
      <dgm:t>
        <a:bodyPr/>
        <a:lstStyle/>
        <a:p>
          <a:r>
            <a:rPr lang="zh-CN" altLang="en-US" sz="2000" dirty="0" smtClean="0"/>
            <a:t>声明式</a:t>
          </a:r>
          <a:r>
            <a:rPr lang="en-US" altLang="zh-CN" sz="2000" dirty="0" smtClean="0"/>
            <a:t>API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过程式</a:t>
          </a:r>
          <a:r>
            <a:rPr lang="en-US" altLang="zh-CN" sz="2000" dirty="0" smtClean="0"/>
            <a:t>SPI + </a:t>
          </a:r>
          <a:r>
            <a:rPr lang="zh-CN" altLang="en-US" sz="2000" dirty="0" smtClean="0"/>
            <a:t>分离</a:t>
          </a:r>
          <a:endParaRPr lang="en-US" altLang="zh-CN" sz="2000" dirty="0" smtClean="0"/>
        </a:p>
      </dgm:t>
    </dgm:pt>
    <dgm:pt modelId="{78A9DE47-E5A9-4FF7-8C53-5E325BE597A0}" type="parTrans" cxnId="{756BDCDB-2422-426A-A015-9A7C7E3BEDE8}">
      <dgm:prSet/>
      <dgm:spPr/>
      <dgm:t>
        <a:bodyPr/>
        <a:lstStyle/>
        <a:p>
          <a:endParaRPr lang="zh-CN" altLang="en-US"/>
        </a:p>
      </dgm:t>
    </dgm:pt>
    <dgm:pt modelId="{FA605F9B-F7F9-45A4-BD8E-4ADD7623F073}" type="sibTrans" cxnId="{756BDCDB-2422-426A-A015-9A7C7E3BEDE8}">
      <dgm:prSet/>
      <dgm:spPr/>
      <dgm:t>
        <a:bodyPr/>
        <a:lstStyle/>
        <a:p>
          <a:endParaRPr lang="zh-CN" altLang="en-US"/>
        </a:p>
      </dgm:t>
    </dgm:pt>
    <dgm:pt modelId="{D1DAD209-55A8-4CB9-8FBD-42A050CF3D50}">
      <dgm:prSet custT="1"/>
      <dgm:spPr/>
      <dgm:t>
        <a:bodyPr/>
        <a:lstStyle/>
        <a:p>
          <a:r>
            <a:rPr lang="zh-CN" altLang="en-US" sz="2500" dirty="0" smtClean="0"/>
            <a:t>功能演进原则</a:t>
          </a:r>
          <a:endParaRPr lang="en-US" altLang="zh-CN" sz="2500" dirty="0" smtClean="0"/>
        </a:p>
      </dgm:t>
    </dgm:pt>
    <dgm:pt modelId="{A18AA49A-9C8B-4C1B-9C68-663A465A6515}" type="parTrans" cxnId="{21EAC2B2-F102-4335-8DAE-B1E82A5D9C5D}">
      <dgm:prSet/>
      <dgm:spPr/>
      <dgm:t>
        <a:bodyPr/>
        <a:lstStyle/>
        <a:p>
          <a:endParaRPr lang="zh-CN" altLang="en-US"/>
        </a:p>
      </dgm:t>
    </dgm:pt>
    <dgm:pt modelId="{24635B62-75B2-4CC1-A8E4-3AC585C616C7}" type="sibTrans" cxnId="{21EAC2B2-F102-4335-8DAE-B1E82A5D9C5D}">
      <dgm:prSet/>
      <dgm:spPr/>
      <dgm:t>
        <a:bodyPr/>
        <a:lstStyle/>
        <a:p>
          <a:endParaRPr lang="zh-CN" altLang="en-US"/>
        </a:p>
      </dgm:t>
    </dgm:pt>
    <dgm:pt modelId="{297FB7BC-3242-4FF6-9CC0-5A99D7798C74}">
      <dgm:prSet custT="1"/>
      <dgm:spPr/>
      <dgm:t>
        <a:bodyPr/>
        <a:lstStyle/>
        <a:p>
          <a:r>
            <a:rPr lang="zh-CN" altLang="en-US" sz="2000" dirty="0" smtClean="0"/>
            <a:t>开闭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增量 </a:t>
          </a:r>
          <a:r>
            <a:rPr lang="en-US" altLang="zh-CN" sz="2000" dirty="0" smtClean="0"/>
            <a:t>+ </a:t>
          </a:r>
          <a:r>
            <a:rPr lang="zh-CN" altLang="en-US" sz="2000" dirty="0" smtClean="0"/>
            <a:t>高阶</a:t>
          </a:r>
          <a:endParaRPr lang="en-US" altLang="zh-CN" sz="2000" dirty="0" smtClean="0"/>
        </a:p>
      </dgm:t>
    </dgm:pt>
    <dgm:pt modelId="{A1D1733E-9387-4634-B813-51E7B59E7775}" type="parTrans" cxnId="{015E7808-FB1B-4A90-B412-DF5E6FA1295E}">
      <dgm:prSet/>
      <dgm:spPr/>
      <dgm:t>
        <a:bodyPr/>
        <a:lstStyle/>
        <a:p>
          <a:endParaRPr lang="zh-CN" altLang="en-US"/>
        </a:p>
      </dgm:t>
    </dgm:pt>
    <dgm:pt modelId="{E631FCF7-88C5-49C2-95C8-C494AA8E11BC}" type="sibTrans" cxnId="{015E7808-FB1B-4A90-B412-DF5E6FA1295E}">
      <dgm:prSet/>
      <dgm:spPr/>
      <dgm:t>
        <a:bodyPr/>
        <a:lstStyle/>
        <a:p>
          <a:endParaRPr lang="zh-CN" altLang="en-US"/>
        </a:p>
      </dgm:t>
    </dgm:pt>
    <dgm:pt modelId="{F274C671-74D5-4837-84A7-703BC06EF965}" type="pres">
      <dgm:prSet presAssocID="{1A78CE4E-F484-4F85-94B4-4081F952E10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80E4176-E91D-42E2-81C2-89AB1138A38E}" type="pres">
      <dgm:prSet presAssocID="{56CB78D6-CF13-49EE-B1FE-A6ACE8777E63}" presName="parentLin" presStyleCnt="0"/>
      <dgm:spPr/>
    </dgm:pt>
    <dgm:pt modelId="{610F5AB3-B5E9-403C-8611-DC79DEC68954}" type="pres">
      <dgm:prSet presAssocID="{56CB78D6-CF13-49EE-B1FE-A6ACE8777E6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6EA0ECF-AB60-446C-ABF3-FE9FF35A03C9}" type="pres">
      <dgm:prSet presAssocID="{56CB78D6-CF13-49EE-B1FE-A6ACE8777E6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5665D9-370E-4208-AA44-E99E3E2DBD7B}" type="pres">
      <dgm:prSet presAssocID="{56CB78D6-CF13-49EE-B1FE-A6ACE8777E63}" presName="negativeSpace" presStyleCnt="0"/>
      <dgm:spPr/>
    </dgm:pt>
    <dgm:pt modelId="{9B44BAB9-6B13-4746-AE41-560B27E49D5D}" type="pres">
      <dgm:prSet presAssocID="{56CB78D6-CF13-49EE-B1FE-A6ACE8777E6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C1078-31CF-4050-833E-B573A44E0A01}" type="pres">
      <dgm:prSet presAssocID="{07327545-0D0F-4D8E-9D7B-DE254CAA627A}" presName="spaceBetweenRectangles" presStyleCnt="0"/>
      <dgm:spPr/>
    </dgm:pt>
    <dgm:pt modelId="{074F61FB-FCD4-4734-A330-B53F450BF00E}" type="pres">
      <dgm:prSet presAssocID="{768295FA-59AC-46E8-AEE0-5E2FE628B620}" presName="parentLin" presStyleCnt="0"/>
      <dgm:spPr/>
    </dgm:pt>
    <dgm:pt modelId="{93FDE61F-E898-4FF7-A27C-94E66774DAD2}" type="pres">
      <dgm:prSet presAssocID="{768295FA-59AC-46E8-AEE0-5E2FE628B62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A329817-D60C-4F23-B91D-40F98E2A0D9E}" type="pres">
      <dgm:prSet presAssocID="{768295FA-59AC-46E8-AEE0-5E2FE628B62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50C943-58FB-4914-91AF-7E89723082A3}" type="pres">
      <dgm:prSet presAssocID="{768295FA-59AC-46E8-AEE0-5E2FE628B620}" presName="negativeSpace" presStyleCnt="0"/>
      <dgm:spPr/>
    </dgm:pt>
    <dgm:pt modelId="{AE311E37-1A2A-4D2F-874A-1C5BCD1D9BFD}" type="pres">
      <dgm:prSet presAssocID="{768295FA-59AC-46E8-AEE0-5E2FE628B62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1908E9-20AD-4CA5-B7B3-A9BB4CDD5B5D}" type="pres">
      <dgm:prSet presAssocID="{785DB32A-0504-47E1-B265-993499CBE172}" presName="spaceBetweenRectangles" presStyleCnt="0"/>
      <dgm:spPr/>
    </dgm:pt>
    <dgm:pt modelId="{B616A4DF-D8D2-47E5-ADA5-32B56241926C}" type="pres">
      <dgm:prSet presAssocID="{D1DAD209-55A8-4CB9-8FBD-42A050CF3D50}" presName="parentLin" presStyleCnt="0"/>
      <dgm:spPr/>
    </dgm:pt>
    <dgm:pt modelId="{42ED233C-3BA7-49FD-AEE7-95B491E10885}" type="pres">
      <dgm:prSet presAssocID="{D1DAD209-55A8-4CB9-8FBD-42A050CF3D5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5866C0B-02B4-4303-8230-9D16CBE6F586}" type="pres">
      <dgm:prSet presAssocID="{D1DAD209-55A8-4CB9-8FBD-42A050CF3D5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BF67C-67A3-4055-BD74-446724395494}" type="pres">
      <dgm:prSet presAssocID="{D1DAD209-55A8-4CB9-8FBD-42A050CF3D50}" presName="negativeSpace" presStyleCnt="0"/>
      <dgm:spPr/>
    </dgm:pt>
    <dgm:pt modelId="{59B31174-750A-4AF2-B64D-C0F9C1306035}" type="pres">
      <dgm:prSet presAssocID="{D1DAD209-55A8-4CB9-8FBD-42A050CF3D5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6BDCDB-2422-426A-A015-9A7C7E3BEDE8}" srcId="{56CB78D6-CF13-49EE-B1FE-A6ACE8777E63}" destId="{67A06802-5342-47B1-8238-DD245133A2C2}" srcOrd="0" destOrd="0" parTransId="{78A9DE47-E5A9-4FF7-8C53-5E325BE597A0}" sibTransId="{FA605F9B-F7F9-45A4-BD8E-4ADD7623F073}"/>
    <dgm:cxn modelId="{3E31B098-A836-4101-9605-DAD1E202295B}" type="presOf" srcId="{56CB78D6-CF13-49EE-B1FE-A6ACE8777E63}" destId="{610F5AB3-B5E9-403C-8611-DC79DEC68954}" srcOrd="0" destOrd="0" presId="urn:microsoft.com/office/officeart/2005/8/layout/list1"/>
    <dgm:cxn modelId="{779C5E82-0B1B-4F07-BCBD-85A1057DCDEB}" type="presOf" srcId="{309A7B1C-9806-4F5B-9B1D-6C4583ACABBA}" destId="{AE311E37-1A2A-4D2F-874A-1C5BCD1D9BFD}" srcOrd="0" destOrd="0" presId="urn:microsoft.com/office/officeart/2005/8/layout/list1"/>
    <dgm:cxn modelId="{28B5E51E-8724-4A86-AB68-19B826939F23}" type="presOf" srcId="{56CB78D6-CF13-49EE-B1FE-A6ACE8777E63}" destId="{76EA0ECF-AB60-446C-ABF3-FE9FF35A03C9}" srcOrd="1" destOrd="0" presId="urn:microsoft.com/office/officeart/2005/8/layout/list1"/>
    <dgm:cxn modelId="{21EAC2B2-F102-4335-8DAE-B1E82A5D9C5D}" srcId="{1A78CE4E-F484-4F85-94B4-4081F952E10B}" destId="{D1DAD209-55A8-4CB9-8FBD-42A050CF3D50}" srcOrd="2" destOrd="0" parTransId="{A18AA49A-9C8B-4C1B-9C68-663A465A6515}" sibTransId="{24635B62-75B2-4CC1-A8E4-3AC585C616C7}"/>
    <dgm:cxn modelId="{F5C43E6B-8967-4981-8C18-BF1858672C6C}" srcId="{1A78CE4E-F484-4F85-94B4-4081F952E10B}" destId="{768295FA-59AC-46E8-AEE0-5E2FE628B620}" srcOrd="1" destOrd="0" parTransId="{B5C2D4C4-CE70-4BFF-B984-8DCE54459B94}" sibTransId="{785DB32A-0504-47E1-B265-993499CBE172}"/>
    <dgm:cxn modelId="{96EF0A9A-F33E-4E58-A57A-1D7F891F6787}" type="presOf" srcId="{D1DAD209-55A8-4CB9-8FBD-42A050CF3D50}" destId="{15866C0B-02B4-4303-8230-9D16CBE6F586}" srcOrd="1" destOrd="0" presId="urn:microsoft.com/office/officeart/2005/8/layout/list1"/>
    <dgm:cxn modelId="{A12AC3FF-1E6B-4712-9FF2-77A21EE8B5B0}" type="presOf" srcId="{768295FA-59AC-46E8-AEE0-5E2FE628B620}" destId="{0A329817-D60C-4F23-B91D-40F98E2A0D9E}" srcOrd="1" destOrd="0" presId="urn:microsoft.com/office/officeart/2005/8/layout/list1"/>
    <dgm:cxn modelId="{2D96601B-B23F-4F02-A2A2-264B72FA67A8}" type="presOf" srcId="{1A78CE4E-F484-4F85-94B4-4081F952E10B}" destId="{F274C671-74D5-4837-84A7-703BC06EF965}" srcOrd="0" destOrd="0" presId="urn:microsoft.com/office/officeart/2005/8/layout/list1"/>
    <dgm:cxn modelId="{015E7808-FB1B-4A90-B412-DF5E6FA1295E}" srcId="{D1DAD209-55A8-4CB9-8FBD-42A050CF3D50}" destId="{297FB7BC-3242-4FF6-9CC0-5A99D7798C74}" srcOrd="0" destOrd="0" parTransId="{A1D1733E-9387-4634-B813-51E7B59E7775}" sibTransId="{E631FCF7-88C5-49C2-95C8-C494AA8E11BC}"/>
    <dgm:cxn modelId="{5CABED6D-AA09-4049-B659-D03FB0A594D4}" srcId="{1A78CE4E-F484-4F85-94B4-4081F952E10B}" destId="{56CB78D6-CF13-49EE-B1FE-A6ACE8777E63}" srcOrd="0" destOrd="0" parTransId="{77D92B01-BF3E-42F3-83B8-6E51B74A1597}" sibTransId="{07327545-0D0F-4D8E-9D7B-DE254CAA627A}"/>
    <dgm:cxn modelId="{791FE4B7-629C-4098-A65A-690C0F34C4F0}" type="presOf" srcId="{768295FA-59AC-46E8-AEE0-5E2FE628B620}" destId="{93FDE61F-E898-4FF7-A27C-94E66774DAD2}" srcOrd="0" destOrd="0" presId="urn:microsoft.com/office/officeart/2005/8/layout/list1"/>
    <dgm:cxn modelId="{194E0B4B-1D3C-4DB5-9B53-8A8413F93C2D}" srcId="{768295FA-59AC-46E8-AEE0-5E2FE628B620}" destId="{309A7B1C-9806-4F5B-9B1D-6C4583ACABBA}" srcOrd="0" destOrd="0" parTransId="{34699C28-7A57-4207-84A4-0FE7FD388161}" sibTransId="{145CBE38-AE81-4B59-8D55-305DC73C2778}"/>
    <dgm:cxn modelId="{2BB81F19-91A0-4289-9C66-007EE3F0C11F}" type="presOf" srcId="{D1DAD209-55A8-4CB9-8FBD-42A050CF3D50}" destId="{42ED233C-3BA7-49FD-AEE7-95B491E10885}" srcOrd="0" destOrd="0" presId="urn:microsoft.com/office/officeart/2005/8/layout/list1"/>
    <dgm:cxn modelId="{867BA784-E969-4CA1-A27E-2A4EB7117A8D}" type="presOf" srcId="{297FB7BC-3242-4FF6-9CC0-5A99D7798C74}" destId="{59B31174-750A-4AF2-B64D-C0F9C1306035}" srcOrd="0" destOrd="0" presId="urn:microsoft.com/office/officeart/2005/8/layout/list1"/>
    <dgm:cxn modelId="{CE6D0E42-5964-46E2-977A-115D31BE808B}" type="presOf" srcId="{67A06802-5342-47B1-8238-DD245133A2C2}" destId="{9B44BAB9-6B13-4746-AE41-560B27E49D5D}" srcOrd="0" destOrd="0" presId="urn:microsoft.com/office/officeart/2005/8/layout/list1"/>
    <dgm:cxn modelId="{16068059-E095-44D8-AF87-E1723740F5D0}" type="presParOf" srcId="{F274C671-74D5-4837-84A7-703BC06EF965}" destId="{B80E4176-E91D-42E2-81C2-89AB1138A38E}" srcOrd="0" destOrd="0" presId="urn:microsoft.com/office/officeart/2005/8/layout/list1"/>
    <dgm:cxn modelId="{5BBC2CB7-A0E3-434D-A8D8-A12EF235F03F}" type="presParOf" srcId="{B80E4176-E91D-42E2-81C2-89AB1138A38E}" destId="{610F5AB3-B5E9-403C-8611-DC79DEC68954}" srcOrd="0" destOrd="0" presId="urn:microsoft.com/office/officeart/2005/8/layout/list1"/>
    <dgm:cxn modelId="{26033170-0B52-4B39-AAE8-E552CF31C46D}" type="presParOf" srcId="{B80E4176-E91D-42E2-81C2-89AB1138A38E}" destId="{76EA0ECF-AB60-446C-ABF3-FE9FF35A03C9}" srcOrd="1" destOrd="0" presId="urn:microsoft.com/office/officeart/2005/8/layout/list1"/>
    <dgm:cxn modelId="{191ACD68-52F3-4A03-A34D-271BA20F64E5}" type="presParOf" srcId="{F274C671-74D5-4837-84A7-703BC06EF965}" destId="{405665D9-370E-4208-AA44-E99E3E2DBD7B}" srcOrd="1" destOrd="0" presId="urn:microsoft.com/office/officeart/2005/8/layout/list1"/>
    <dgm:cxn modelId="{16A6F7AA-2567-462A-B505-14F64665300E}" type="presParOf" srcId="{F274C671-74D5-4837-84A7-703BC06EF965}" destId="{9B44BAB9-6B13-4746-AE41-560B27E49D5D}" srcOrd="2" destOrd="0" presId="urn:microsoft.com/office/officeart/2005/8/layout/list1"/>
    <dgm:cxn modelId="{479F3166-382B-4995-82EB-69D06DB13379}" type="presParOf" srcId="{F274C671-74D5-4837-84A7-703BC06EF965}" destId="{7EDC1078-31CF-4050-833E-B573A44E0A01}" srcOrd="3" destOrd="0" presId="urn:microsoft.com/office/officeart/2005/8/layout/list1"/>
    <dgm:cxn modelId="{0F791CCE-BEB9-4EE8-9A0B-934BF0A0E3DD}" type="presParOf" srcId="{F274C671-74D5-4837-84A7-703BC06EF965}" destId="{074F61FB-FCD4-4734-A330-B53F450BF00E}" srcOrd="4" destOrd="0" presId="urn:microsoft.com/office/officeart/2005/8/layout/list1"/>
    <dgm:cxn modelId="{DE3E4002-E7CF-4C38-9735-8DBBBE567770}" type="presParOf" srcId="{074F61FB-FCD4-4734-A330-B53F450BF00E}" destId="{93FDE61F-E898-4FF7-A27C-94E66774DAD2}" srcOrd="0" destOrd="0" presId="urn:microsoft.com/office/officeart/2005/8/layout/list1"/>
    <dgm:cxn modelId="{4AB0193D-BF3C-4A3C-82AD-A6263394CBAB}" type="presParOf" srcId="{074F61FB-FCD4-4734-A330-B53F450BF00E}" destId="{0A329817-D60C-4F23-B91D-40F98E2A0D9E}" srcOrd="1" destOrd="0" presId="urn:microsoft.com/office/officeart/2005/8/layout/list1"/>
    <dgm:cxn modelId="{92A2A084-C9B0-4E73-84AB-DEC976D62707}" type="presParOf" srcId="{F274C671-74D5-4837-84A7-703BC06EF965}" destId="{5050C943-58FB-4914-91AF-7E89723082A3}" srcOrd="5" destOrd="0" presId="urn:microsoft.com/office/officeart/2005/8/layout/list1"/>
    <dgm:cxn modelId="{E2D4B230-5953-40E8-A952-8C7164BC32C6}" type="presParOf" srcId="{F274C671-74D5-4837-84A7-703BC06EF965}" destId="{AE311E37-1A2A-4D2F-874A-1C5BCD1D9BFD}" srcOrd="6" destOrd="0" presId="urn:microsoft.com/office/officeart/2005/8/layout/list1"/>
    <dgm:cxn modelId="{94B9E3AC-6279-4BFB-A6A6-D4ADA2DFD449}" type="presParOf" srcId="{F274C671-74D5-4837-84A7-703BC06EF965}" destId="{D61908E9-20AD-4CA5-B7B3-A9BB4CDD5B5D}" srcOrd="7" destOrd="0" presId="urn:microsoft.com/office/officeart/2005/8/layout/list1"/>
    <dgm:cxn modelId="{560A570A-242E-4612-BFB4-8196791AC647}" type="presParOf" srcId="{F274C671-74D5-4837-84A7-703BC06EF965}" destId="{B616A4DF-D8D2-47E5-ADA5-32B56241926C}" srcOrd="8" destOrd="0" presId="urn:microsoft.com/office/officeart/2005/8/layout/list1"/>
    <dgm:cxn modelId="{21A003F7-2280-47AF-97A6-22E843662539}" type="presParOf" srcId="{B616A4DF-D8D2-47E5-ADA5-32B56241926C}" destId="{42ED233C-3BA7-49FD-AEE7-95B491E10885}" srcOrd="0" destOrd="0" presId="urn:microsoft.com/office/officeart/2005/8/layout/list1"/>
    <dgm:cxn modelId="{6DF6152A-A916-4A78-BEC4-1E05DA3255C7}" type="presParOf" srcId="{B616A4DF-D8D2-47E5-ADA5-32B56241926C}" destId="{15866C0B-02B4-4303-8230-9D16CBE6F586}" srcOrd="1" destOrd="0" presId="urn:microsoft.com/office/officeart/2005/8/layout/list1"/>
    <dgm:cxn modelId="{B6F4A468-A09A-4313-A812-D9773F28CB78}" type="presParOf" srcId="{F274C671-74D5-4837-84A7-703BC06EF965}" destId="{C02BF67C-67A3-4055-BD74-446724395494}" srcOrd="9" destOrd="0" presId="urn:microsoft.com/office/officeart/2005/8/layout/list1"/>
    <dgm:cxn modelId="{0AABFBCA-9D19-4ABF-97AE-1E7A15C60C30}" type="presParOf" srcId="{F274C671-74D5-4837-84A7-703BC06EF965}" destId="{59B31174-750A-4AF2-B64D-C0F9C130603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8B7D4-BB06-4EC0-8605-6BE360E1F97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A83D1D5-C1F0-41E2-8886-34FC7DF60E2A}">
      <dgm:prSet phldrT="[文本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200" b="1" dirty="0" smtClean="0"/>
            <a:t>稳定</a:t>
          </a:r>
          <a:endParaRPr lang="zh-CN" altLang="en-US" sz="1200" b="1" dirty="0"/>
        </a:p>
      </dgm:t>
    </dgm:pt>
    <dgm:pt modelId="{8FF79E3B-C3EE-47EC-9B1D-DAA9B5A3C460}" type="parTrans" cxnId="{90AC9E2E-89B3-48C5-A809-F491E1908A71}">
      <dgm:prSet/>
      <dgm:spPr/>
      <dgm:t>
        <a:bodyPr/>
        <a:lstStyle/>
        <a:p>
          <a:endParaRPr lang="zh-CN" altLang="en-US" sz="1200" b="1"/>
        </a:p>
      </dgm:t>
    </dgm:pt>
    <dgm:pt modelId="{7ED3EB9F-E353-42AE-89EA-3457610AE86C}" type="sibTrans" cxnId="{90AC9E2E-89B3-48C5-A809-F491E1908A71}">
      <dgm:prSet/>
      <dgm:spPr/>
      <dgm:t>
        <a:bodyPr/>
        <a:lstStyle/>
        <a:p>
          <a:endParaRPr lang="zh-CN" altLang="en-US" sz="1200" b="1"/>
        </a:p>
      </dgm:t>
    </dgm:pt>
    <dgm:pt modelId="{5ECE92B1-EE0C-4EDB-9D2B-6A134300FB73}">
      <dgm:prSet phldrT="[文本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200" b="1" dirty="0" smtClean="0"/>
            <a:t>非常不稳定</a:t>
          </a:r>
          <a:endParaRPr lang="zh-CN" altLang="en-US" sz="1200" b="1" dirty="0"/>
        </a:p>
      </dgm:t>
    </dgm:pt>
    <dgm:pt modelId="{AF2DA4F6-7541-4364-992F-D4DA580405DB}" type="parTrans" cxnId="{5D38190A-0917-4DE4-AAD4-09CE82AFD08D}">
      <dgm:prSet/>
      <dgm:spPr/>
      <dgm:t>
        <a:bodyPr/>
        <a:lstStyle/>
        <a:p>
          <a:endParaRPr lang="zh-CN" altLang="en-US" sz="1200" b="1"/>
        </a:p>
      </dgm:t>
    </dgm:pt>
    <dgm:pt modelId="{465F939E-1654-453D-95C3-2DFE9EADB663}" type="sibTrans" cxnId="{5D38190A-0917-4DE4-AAD4-09CE82AFD08D}">
      <dgm:prSet/>
      <dgm:spPr/>
      <dgm:t>
        <a:bodyPr/>
        <a:lstStyle/>
        <a:p>
          <a:endParaRPr lang="zh-CN" altLang="en-US" sz="1200" b="1"/>
        </a:p>
      </dgm:t>
    </dgm:pt>
    <dgm:pt modelId="{F0728385-6C51-48C6-9863-A0BA528D1D5C}">
      <dgm:prSet phldrT="[文本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200" b="1" dirty="0" smtClean="0"/>
            <a:t>不稳定</a:t>
          </a:r>
          <a:endParaRPr lang="zh-CN" altLang="en-US" sz="1200" b="1" dirty="0"/>
        </a:p>
      </dgm:t>
    </dgm:pt>
    <dgm:pt modelId="{AFC61CB8-CB43-43C3-9AB2-FF7B3E5FCEB4}" type="sibTrans" cxnId="{9F2F8F33-6069-44F7-85CE-819F7BFF7863}">
      <dgm:prSet/>
      <dgm:spPr/>
      <dgm:t>
        <a:bodyPr/>
        <a:lstStyle/>
        <a:p>
          <a:endParaRPr lang="zh-CN" altLang="en-US" sz="1200" b="1"/>
        </a:p>
      </dgm:t>
    </dgm:pt>
    <dgm:pt modelId="{2DCC4D2F-02B7-45AE-9A2B-93E4627D8C85}" type="parTrans" cxnId="{9F2F8F33-6069-44F7-85CE-819F7BFF7863}">
      <dgm:prSet/>
      <dgm:spPr/>
      <dgm:t>
        <a:bodyPr/>
        <a:lstStyle/>
        <a:p>
          <a:endParaRPr lang="zh-CN" altLang="en-US" sz="1200" b="1"/>
        </a:p>
      </dgm:t>
    </dgm:pt>
    <dgm:pt modelId="{EF9C4147-8B75-4C60-A630-76465D89A280}" type="pres">
      <dgm:prSet presAssocID="{31A8B7D4-BB06-4EC0-8605-6BE360E1F976}" presName="Name0" presStyleCnt="0">
        <dgm:presLayoutVars>
          <dgm:dir/>
          <dgm:animLvl val="lvl"/>
          <dgm:resizeHandles val="exact"/>
        </dgm:presLayoutVars>
      </dgm:prSet>
      <dgm:spPr/>
    </dgm:pt>
    <dgm:pt modelId="{4427BF61-AB9E-4AF0-8436-BCBC0C0F3A6D}" type="pres">
      <dgm:prSet presAssocID="{6A83D1D5-C1F0-41E2-8886-34FC7DF60E2A}" presName="Name8" presStyleCnt="0"/>
      <dgm:spPr/>
    </dgm:pt>
    <dgm:pt modelId="{6F99A25E-4986-4736-B8DB-70463230AC55}" type="pres">
      <dgm:prSet presAssocID="{6A83D1D5-C1F0-41E2-8886-34FC7DF60E2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C493B6-488E-4C67-A86A-B8DF717D70F1}" type="pres">
      <dgm:prSet presAssocID="{6A83D1D5-C1F0-41E2-8886-34FC7DF60E2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20CBA6-204C-4E6F-AE5D-6FE670502727}" type="pres">
      <dgm:prSet presAssocID="{F0728385-6C51-48C6-9863-A0BA528D1D5C}" presName="Name8" presStyleCnt="0"/>
      <dgm:spPr/>
    </dgm:pt>
    <dgm:pt modelId="{E596C379-9B00-4926-B9D6-6611DDE52AF1}" type="pres">
      <dgm:prSet presAssocID="{F0728385-6C51-48C6-9863-A0BA528D1D5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7837B-AEE6-4865-B55B-991EFA365A79}" type="pres">
      <dgm:prSet presAssocID="{F0728385-6C51-48C6-9863-A0BA528D1D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C010A9-6B03-4EF3-974E-A371FB928ABB}" type="pres">
      <dgm:prSet presAssocID="{5ECE92B1-EE0C-4EDB-9D2B-6A134300FB73}" presName="Name8" presStyleCnt="0"/>
      <dgm:spPr/>
    </dgm:pt>
    <dgm:pt modelId="{5F149C32-7145-47AA-9634-FF12D718F912}" type="pres">
      <dgm:prSet presAssocID="{5ECE92B1-EE0C-4EDB-9D2B-6A134300FB7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0585C2-4154-46CB-8A78-8E312B2C8812}" type="pres">
      <dgm:prSet presAssocID="{5ECE92B1-EE0C-4EDB-9D2B-6A134300FB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4DA490-53AC-49F3-A5C1-4E4311D962FA}" type="presOf" srcId="{6A83D1D5-C1F0-41E2-8886-34FC7DF60E2A}" destId="{6F99A25E-4986-4736-B8DB-70463230AC55}" srcOrd="0" destOrd="0" presId="urn:microsoft.com/office/officeart/2005/8/layout/pyramid1"/>
    <dgm:cxn modelId="{0E672220-3ACA-4332-8F32-D7224CF72873}" type="presOf" srcId="{6A83D1D5-C1F0-41E2-8886-34FC7DF60E2A}" destId="{8DC493B6-488E-4C67-A86A-B8DF717D70F1}" srcOrd="1" destOrd="0" presId="urn:microsoft.com/office/officeart/2005/8/layout/pyramid1"/>
    <dgm:cxn modelId="{BC58A0EA-0B0E-4BD8-A3A0-0678E7BC2275}" type="presOf" srcId="{5ECE92B1-EE0C-4EDB-9D2B-6A134300FB73}" destId="{5F149C32-7145-47AA-9634-FF12D718F912}" srcOrd="0" destOrd="0" presId="urn:microsoft.com/office/officeart/2005/8/layout/pyramid1"/>
    <dgm:cxn modelId="{51CFB7C3-66AF-40BD-AFB4-711E94A599B5}" type="presOf" srcId="{31A8B7D4-BB06-4EC0-8605-6BE360E1F976}" destId="{EF9C4147-8B75-4C60-A630-76465D89A280}" srcOrd="0" destOrd="0" presId="urn:microsoft.com/office/officeart/2005/8/layout/pyramid1"/>
    <dgm:cxn modelId="{9F2F8F33-6069-44F7-85CE-819F7BFF7863}" srcId="{31A8B7D4-BB06-4EC0-8605-6BE360E1F976}" destId="{F0728385-6C51-48C6-9863-A0BA528D1D5C}" srcOrd="1" destOrd="0" parTransId="{2DCC4D2F-02B7-45AE-9A2B-93E4627D8C85}" sibTransId="{AFC61CB8-CB43-43C3-9AB2-FF7B3E5FCEB4}"/>
    <dgm:cxn modelId="{13235424-5D67-4E52-A05B-07FC9E4B9724}" type="presOf" srcId="{5ECE92B1-EE0C-4EDB-9D2B-6A134300FB73}" destId="{E90585C2-4154-46CB-8A78-8E312B2C8812}" srcOrd="1" destOrd="0" presId="urn:microsoft.com/office/officeart/2005/8/layout/pyramid1"/>
    <dgm:cxn modelId="{EBA52D8B-926C-44BD-881C-D1971DEC05B2}" type="presOf" srcId="{F0728385-6C51-48C6-9863-A0BA528D1D5C}" destId="{C7A7837B-AEE6-4865-B55B-991EFA365A79}" srcOrd="1" destOrd="0" presId="urn:microsoft.com/office/officeart/2005/8/layout/pyramid1"/>
    <dgm:cxn modelId="{8A784BFF-75CC-4A76-996D-B20F1D14CCAC}" type="presOf" srcId="{F0728385-6C51-48C6-9863-A0BA528D1D5C}" destId="{E596C379-9B00-4926-B9D6-6611DDE52AF1}" srcOrd="0" destOrd="0" presId="urn:microsoft.com/office/officeart/2005/8/layout/pyramid1"/>
    <dgm:cxn modelId="{90AC9E2E-89B3-48C5-A809-F491E1908A71}" srcId="{31A8B7D4-BB06-4EC0-8605-6BE360E1F976}" destId="{6A83D1D5-C1F0-41E2-8886-34FC7DF60E2A}" srcOrd="0" destOrd="0" parTransId="{8FF79E3B-C3EE-47EC-9B1D-DAA9B5A3C460}" sibTransId="{7ED3EB9F-E353-42AE-89EA-3457610AE86C}"/>
    <dgm:cxn modelId="{5D38190A-0917-4DE4-AAD4-09CE82AFD08D}" srcId="{31A8B7D4-BB06-4EC0-8605-6BE360E1F976}" destId="{5ECE92B1-EE0C-4EDB-9D2B-6A134300FB73}" srcOrd="2" destOrd="0" parTransId="{AF2DA4F6-7541-4364-992F-D4DA580405DB}" sibTransId="{465F939E-1654-453D-95C3-2DFE9EADB663}"/>
    <dgm:cxn modelId="{655CA38F-91D7-4A02-8D46-319E1FEDB5D8}" type="presParOf" srcId="{EF9C4147-8B75-4C60-A630-76465D89A280}" destId="{4427BF61-AB9E-4AF0-8436-BCBC0C0F3A6D}" srcOrd="0" destOrd="0" presId="urn:microsoft.com/office/officeart/2005/8/layout/pyramid1"/>
    <dgm:cxn modelId="{DBED71E0-3F25-4674-88B6-FFDC43E19B5F}" type="presParOf" srcId="{4427BF61-AB9E-4AF0-8436-BCBC0C0F3A6D}" destId="{6F99A25E-4986-4736-B8DB-70463230AC55}" srcOrd="0" destOrd="0" presId="urn:microsoft.com/office/officeart/2005/8/layout/pyramid1"/>
    <dgm:cxn modelId="{80E06F51-919E-4750-BA21-C978F40FF519}" type="presParOf" srcId="{4427BF61-AB9E-4AF0-8436-BCBC0C0F3A6D}" destId="{8DC493B6-488E-4C67-A86A-B8DF717D70F1}" srcOrd="1" destOrd="0" presId="urn:microsoft.com/office/officeart/2005/8/layout/pyramid1"/>
    <dgm:cxn modelId="{E507674D-1104-479B-96AF-879D611D5604}" type="presParOf" srcId="{EF9C4147-8B75-4C60-A630-76465D89A280}" destId="{3220CBA6-204C-4E6F-AE5D-6FE670502727}" srcOrd="1" destOrd="0" presId="urn:microsoft.com/office/officeart/2005/8/layout/pyramid1"/>
    <dgm:cxn modelId="{1E9620DA-FE27-4951-B4DC-C1A11141125E}" type="presParOf" srcId="{3220CBA6-204C-4E6F-AE5D-6FE670502727}" destId="{E596C379-9B00-4926-B9D6-6611DDE52AF1}" srcOrd="0" destOrd="0" presId="urn:microsoft.com/office/officeart/2005/8/layout/pyramid1"/>
    <dgm:cxn modelId="{C6210069-BA1F-4417-8D84-2A56B9637A27}" type="presParOf" srcId="{3220CBA6-204C-4E6F-AE5D-6FE670502727}" destId="{C7A7837B-AEE6-4865-B55B-991EFA365A79}" srcOrd="1" destOrd="0" presId="urn:microsoft.com/office/officeart/2005/8/layout/pyramid1"/>
    <dgm:cxn modelId="{CEDC8E7A-A825-4035-8149-47B818D13310}" type="presParOf" srcId="{EF9C4147-8B75-4C60-A630-76465D89A280}" destId="{16C010A9-6B03-4EF3-974E-A371FB928ABB}" srcOrd="2" destOrd="0" presId="urn:microsoft.com/office/officeart/2005/8/layout/pyramid1"/>
    <dgm:cxn modelId="{FE1347B9-4AEE-42A2-8BCC-D792C5E71601}" type="presParOf" srcId="{16C010A9-6B03-4EF3-974E-A371FB928ABB}" destId="{5F149C32-7145-47AA-9634-FF12D718F912}" srcOrd="0" destOrd="0" presId="urn:microsoft.com/office/officeart/2005/8/layout/pyramid1"/>
    <dgm:cxn modelId="{A567839D-0CA4-422E-BA76-A3A5432C21B8}" type="presParOf" srcId="{16C010A9-6B03-4EF3-974E-A371FB928ABB}" destId="{E90585C2-4154-46CB-8A78-8E312B2C881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E1EA2B-1542-45E4-BE95-0DFA18E97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32B9C-B4B5-40E4-9866-BD9458C07DBC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9223132B-12D5-4632-93D4-188DA4A4152B}" type="par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50C2A62A-348F-4F3D-9536-D592B4B51FF0}" type="sib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A870F50D-E3DA-46BC-9CC3-3D9C3B054721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框架扩展原则</a:t>
          </a:r>
          <a:endParaRPr lang="zh-CN" altLang="en-US" dirty="0"/>
        </a:p>
      </dgm:t>
    </dgm:pt>
    <dgm:pt modelId="{42870363-4846-4735-B318-E715B2718118}" type="par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1C512755-DE9D-4925-BCE4-80103633CD32}" type="sib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03389E02-318A-45CE-8F7E-F0A121C35992}">
      <dgm:prSet/>
      <dgm:spPr/>
      <dgm:t>
        <a:bodyPr/>
        <a:lstStyle/>
        <a:p>
          <a:r>
            <a:rPr lang="zh-CN" altLang="en-US" dirty="0" smtClean="0"/>
            <a:t>模型划分原则</a:t>
          </a:r>
          <a:endParaRPr lang="zh-CN" altLang="en-US" dirty="0"/>
        </a:p>
      </dgm:t>
    </dgm:pt>
    <dgm:pt modelId="{F2734147-60DD-46C9-AD25-02877AB81C61}" type="par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4124A64B-D4BF-47C5-A271-B1ED1843BF0D}" type="sib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9AB3E049-76EE-482A-BCBD-D077FD514A50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DFBDE9F5-77CD-4C03-A7BE-601F2B9EBA64}" type="par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70B8FB3F-C4AF-40EF-A9D3-EF1CE5372F89}" type="sib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098ED4EA-A419-4C44-9109-5855651980DA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zh-CN" altLang="en-US" dirty="0"/>
        </a:p>
      </dgm:t>
    </dgm:pt>
    <dgm:pt modelId="{20A4E884-1533-434B-A08C-2D5529990DC2}" type="par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AA63E053-5AB1-4F23-BA20-F347D16618EB}" type="sib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4B3DABC5-EFCC-4D6F-B675-4F7A688B972B}">
      <dgm:prSet/>
      <dgm:spPr/>
      <dgm:t>
        <a:bodyPr/>
        <a:lstStyle/>
        <a:p>
          <a:r>
            <a:rPr lang="zh-CN" altLang="en-US" smtClean="0"/>
            <a:t>功能演进原则</a:t>
          </a:r>
          <a:endParaRPr lang="zh-CN" altLang="en-US" dirty="0"/>
        </a:p>
      </dgm:t>
    </dgm:pt>
    <dgm:pt modelId="{C80AFFFB-7A48-4788-86B3-43B43F60D8A5}" type="parTrans" cxnId="{9972B533-5369-4BD1-9700-E92C58A93476}">
      <dgm:prSet/>
      <dgm:spPr/>
    </dgm:pt>
    <dgm:pt modelId="{C612E009-2BD9-4EE2-878E-0ABD2D23B3C4}" type="sibTrans" cxnId="{9972B533-5369-4BD1-9700-E92C58A93476}">
      <dgm:prSet/>
      <dgm:spPr/>
    </dgm:pt>
    <dgm:pt modelId="{DF704503-5B4B-428F-9C73-8F68793F6D1C}" type="pres">
      <dgm:prSet presAssocID="{8CE1EA2B-1542-45E4-BE95-0DFA18E97F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B52E7-8D88-4319-A3A3-B7457B17C3C4}" type="pres">
      <dgm:prSet presAssocID="{AF332B9C-B4B5-40E4-9866-BD9458C07DB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AD3D-D4AD-43F5-B6A5-A18C8F659580}" type="pres">
      <dgm:prSet presAssocID="{50C2A62A-348F-4F3D-9536-D592B4B51FF0}" presName="spacer" presStyleCnt="0"/>
      <dgm:spPr/>
    </dgm:pt>
    <dgm:pt modelId="{41221573-6FBE-4937-A7FE-FC00B3973834}" type="pres">
      <dgm:prSet presAssocID="{A870F50D-E3DA-46BC-9CC3-3D9C3B0547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6602-BF86-4840-BD55-A839904B75B9}" type="pres">
      <dgm:prSet presAssocID="{1C512755-DE9D-4925-BCE4-80103633CD32}" presName="spacer" presStyleCnt="0"/>
      <dgm:spPr/>
    </dgm:pt>
    <dgm:pt modelId="{6DD94F4F-8AF4-45B3-9856-36937A4E60F7}" type="pres">
      <dgm:prSet presAssocID="{03389E02-318A-45CE-8F7E-F0A121C359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2DAF-8A60-497A-9310-A60C25A15909}" type="pres">
      <dgm:prSet presAssocID="{4124A64B-D4BF-47C5-A271-B1ED1843BF0D}" presName="spacer" presStyleCnt="0"/>
      <dgm:spPr/>
    </dgm:pt>
    <dgm:pt modelId="{AD985B40-D0A6-49F5-83A6-AB139149C163}" type="pres">
      <dgm:prSet presAssocID="{9AB3E049-76EE-482A-BCBD-D077FD514A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33D4-1BE7-45A1-88A2-00FBEDE5DBA9}" type="pres">
      <dgm:prSet presAssocID="{70B8FB3F-C4AF-40EF-A9D3-EF1CE5372F89}" presName="spacer" presStyleCnt="0"/>
      <dgm:spPr/>
    </dgm:pt>
    <dgm:pt modelId="{663DD332-8E7E-47F3-8896-C4E8558A9598}" type="pres">
      <dgm:prSet presAssocID="{098ED4EA-A419-4C44-9109-5855651980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11219-543B-4093-BEF1-D9F7A6F0E5F2}" type="pres">
      <dgm:prSet presAssocID="{AA63E053-5AB1-4F23-BA20-F347D16618EB}" presName="spacer" presStyleCnt="0"/>
      <dgm:spPr/>
    </dgm:pt>
    <dgm:pt modelId="{69BC6CDB-C4EA-4749-8213-F9A15F8FD87B}" type="pres">
      <dgm:prSet presAssocID="{4B3DABC5-EFCC-4D6F-B675-4F7A688B972B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D0FC9C-AF8D-4FF3-ACD8-20ADD01A69DD}" srcId="{8CE1EA2B-1542-45E4-BE95-0DFA18E97FF4}" destId="{098ED4EA-A419-4C44-9109-5855651980DA}" srcOrd="4" destOrd="0" parTransId="{20A4E884-1533-434B-A08C-2D5529990DC2}" sibTransId="{AA63E053-5AB1-4F23-BA20-F347D16618EB}"/>
    <dgm:cxn modelId="{1DC40BEE-A30C-4DB8-A843-77DD6E49E5A5}" type="presOf" srcId="{AF332B9C-B4B5-40E4-9866-BD9458C07DBC}" destId="{1ACB52E7-8D88-4319-A3A3-B7457B17C3C4}" srcOrd="0" destOrd="0" presId="urn:microsoft.com/office/officeart/2005/8/layout/vList2"/>
    <dgm:cxn modelId="{B4F6194C-667F-491B-81C8-AE840D24FDC4}" type="presOf" srcId="{03389E02-318A-45CE-8F7E-F0A121C35992}" destId="{6DD94F4F-8AF4-45B3-9856-36937A4E60F7}" srcOrd="0" destOrd="0" presId="urn:microsoft.com/office/officeart/2005/8/layout/vList2"/>
    <dgm:cxn modelId="{E9B252A2-576D-4746-B551-4F49A2239FA8}" srcId="{8CE1EA2B-1542-45E4-BE95-0DFA18E97FF4}" destId="{9AB3E049-76EE-482A-BCBD-D077FD514A50}" srcOrd="3" destOrd="0" parTransId="{DFBDE9F5-77CD-4C03-A7BE-601F2B9EBA64}" sibTransId="{70B8FB3F-C4AF-40EF-A9D3-EF1CE5372F89}"/>
    <dgm:cxn modelId="{76838595-7B1A-48EE-86B8-DD9842507853}" type="presOf" srcId="{A870F50D-E3DA-46BC-9CC3-3D9C3B054721}" destId="{41221573-6FBE-4937-A7FE-FC00B3973834}" srcOrd="0" destOrd="0" presId="urn:microsoft.com/office/officeart/2005/8/layout/vList2"/>
    <dgm:cxn modelId="{95544613-908C-49B1-A2C5-CF0AD3394A4F}" type="presOf" srcId="{098ED4EA-A419-4C44-9109-5855651980DA}" destId="{663DD332-8E7E-47F3-8896-C4E8558A9598}" srcOrd="0" destOrd="0" presId="urn:microsoft.com/office/officeart/2005/8/layout/vList2"/>
    <dgm:cxn modelId="{10A96440-2980-4F4A-89FC-E14915EE27B3}" type="presOf" srcId="{9AB3E049-76EE-482A-BCBD-D077FD514A50}" destId="{AD985B40-D0A6-49F5-83A6-AB139149C163}" srcOrd="0" destOrd="0" presId="urn:microsoft.com/office/officeart/2005/8/layout/vList2"/>
    <dgm:cxn modelId="{086329B3-FB0E-49A9-A450-5C20FC00B033}" srcId="{8CE1EA2B-1542-45E4-BE95-0DFA18E97FF4}" destId="{AF332B9C-B4B5-40E4-9866-BD9458C07DBC}" srcOrd="0" destOrd="0" parTransId="{9223132B-12D5-4632-93D4-188DA4A4152B}" sibTransId="{50C2A62A-348F-4F3D-9536-D592B4B51FF0}"/>
    <dgm:cxn modelId="{078B54FF-ACF3-4817-9669-08FEB7F8140A}" type="presOf" srcId="{4B3DABC5-EFCC-4D6F-B675-4F7A688B972B}" destId="{69BC6CDB-C4EA-4749-8213-F9A15F8FD87B}" srcOrd="0" destOrd="0" presId="urn:microsoft.com/office/officeart/2005/8/layout/vList2"/>
    <dgm:cxn modelId="{774FE064-02D8-465D-9137-7E93DAA18B62}" type="presOf" srcId="{8CE1EA2B-1542-45E4-BE95-0DFA18E97FF4}" destId="{DF704503-5B4B-428F-9C73-8F68793F6D1C}" srcOrd="0" destOrd="0" presId="urn:microsoft.com/office/officeart/2005/8/layout/vList2"/>
    <dgm:cxn modelId="{D76A123D-BD0F-4F01-B4FC-444A7B2AAE8A}" srcId="{8CE1EA2B-1542-45E4-BE95-0DFA18E97FF4}" destId="{03389E02-318A-45CE-8F7E-F0A121C35992}" srcOrd="2" destOrd="0" parTransId="{F2734147-60DD-46C9-AD25-02877AB81C61}" sibTransId="{4124A64B-D4BF-47C5-A271-B1ED1843BF0D}"/>
    <dgm:cxn modelId="{9972B533-5369-4BD1-9700-E92C58A93476}" srcId="{8CE1EA2B-1542-45E4-BE95-0DFA18E97FF4}" destId="{4B3DABC5-EFCC-4D6F-B675-4F7A688B972B}" srcOrd="5" destOrd="0" parTransId="{C80AFFFB-7A48-4788-86B3-43B43F60D8A5}" sibTransId="{C612E009-2BD9-4EE2-878E-0ABD2D23B3C4}"/>
    <dgm:cxn modelId="{B91EB3A7-6DF8-40D6-BC10-1BEA2861749E}" srcId="{8CE1EA2B-1542-45E4-BE95-0DFA18E97FF4}" destId="{A870F50D-E3DA-46BC-9CC3-3D9C3B054721}" srcOrd="1" destOrd="0" parTransId="{42870363-4846-4735-B318-E715B2718118}" sibTransId="{1C512755-DE9D-4925-BCE4-80103633CD32}"/>
    <dgm:cxn modelId="{E1E965C7-4F21-4D06-9438-7626FF8AE049}" type="presParOf" srcId="{DF704503-5B4B-428F-9C73-8F68793F6D1C}" destId="{1ACB52E7-8D88-4319-A3A3-B7457B17C3C4}" srcOrd="0" destOrd="0" presId="urn:microsoft.com/office/officeart/2005/8/layout/vList2"/>
    <dgm:cxn modelId="{839F05FA-14F3-4112-8A6E-F5CEF0E87970}" type="presParOf" srcId="{DF704503-5B4B-428F-9C73-8F68793F6D1C}" destId="{7B2FAD3D-D4AD-43F5-B6A5-A18C8F659580}" srcOrd="1" destOrd="0" presId="urn:microsoft.com/office/officeart/2005/8/layout/vList2"/>
    <dgm:cxn modelId="{CE3A3F45-2280-4160-B4CD-9EA6FA900780}" type="presParOf" srcId="{DF704503-5B4B-428F-9C73-8F68793F6D1C}" destId="{41221573-6FBE-4937-A7FE-FC00B3973834}" srcOrd="2" destOrd="0" presId="urn:microsoft.com/office/officeart/2005/8/layout/vList2"/>
    <dgm:cxn modelId="{C4D464EE-8B3C-4EFF-8ABD-D2CAEF20229F}" type="presParOf" srcId="{DF704503-5B4B-428F-9C73-8F68793F6D1C}" destId="{8C7D6602-BF86-4840-BD55-A839904B75B9}" srcOrd="3" destOrd="0" presId="urn:microsoft.com/office/officeart/2005/8/layout/vList2"/>
    <dgm:cxn modelId="{511BF395-4241-410B-BFDC-EF6CB9D46A9A}" type="presParOf" srcId="{DF704503-5B4B-428F-9C73-8F68793F6D1C}" destId="{6DD94F4F-8AF4-45B3-9856-36937A4E60F7}" srcOrd="4" destOrd="0" presId="urn:microsoft.com/office/officeart/2005/8/layout/vList2"/>
    <dgm:cxn modelId="{F24BF335-3F12-4C4E-ABB9-A45BBB7D3F02}" type="presParOf" srcId="{DF704503-5B4B-428F-9C73-8F68793F6D1C}" destId="{99192DAF-8A60-497A-9310-A60C25A15909}" srcOrd="5" destOrd="0" presId="urn:microsoft.com/office/officeart/2005/8/layout/vList2"/>
    <dgm:cxn modelId="{3EDD7389-32FA-4770-AC53-348B00047E0A}" type="presParOf" srcId="{DF704503-5B4B-428F-9C73-8F68793F6D1C}" destId="{AD985B40-D0A6-49F5-83A6-AB139149C163}" srcOrd="6" destOrd="0" presId="urn:microsoft.com/office/officeart/2005/8/layout/vList2"/>
    <dgm:cxn modelId="{3591105A-029B-434A-8E53-D5FC59EE0512}" type="presParOf" srcId="{DF704503-5B4B-428F-9C73-8F68793F6D1C}" destId="{04D333D4-1BE7-45A1-88A2-00FBEDE5DBA9}" srcOrd="7" destOrd="0" presId="urn:microsoft.com/office/officeart/2005/8/layout/vList2"/>
    <dgm:cxn modelId="{F9B01577-F3A3-471D-9020-B25BD5ACD671}" type="presParOf" srcId="{DF704503-5B4B-428F-9C73-8F68793F6D1C}" destId="{663DD332-8E7E-47F3-8896-C4E8558A9598}" srcOrd="8" destOrd="0" presId="urn:microsoft.com/office/officeart/2005/8/layout/vList2"/>
    <dgm:cxn modelId="{CEDEF515-7891-4794-A6D1-4141D516ADAE}" type="presParOf" srcId="{DF704503-5B4B-428F-9C73-8F68793F6D1C}" destId="{C7811219-543B-4093-BEF1-D9F7A6F0E5F2}" srcOrd="9" destOrd="0" presId="urn:microsoft.com/office/officeart/2005/8/layout/vList2"/>
    <dgm:cxn modelId="{0E39AC13-6169-4A91-835D-C481F5A5A61F}" type="presParOf" srcId="{DF704503-5B4B-428F-9C73-8F68793F6D1C}" destId="{69BC6CDB-C4EA-4749-8213-F9A15F8FD87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6D6B3F-02FF-4570-B1F5-483E1B99C96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E83988-CCF8-43BB-8DD2-35A3FEB4CFCD}">
      <dgm:prSet phldrT="[文本]"/>
      <dgm:spPr/>
      <dgm:t>
        <a:bodyPr/>
        <a:lstStyle/>
        <a:p>
          <a:r>
            <a:rPr lang="en-US" altLang="zh-CN" dirty="0" smtClean="0"/>
            <a:t>Kernel</a:t>
          </a:r>
          <a:endParaRPr lang="zh-CN" altLang="en-US" dirty="0"/>
        </a:p>
      </dgm:t>
    </dgm:pt>
    <dgm:pt modelId="{5C074929-8021-41AE-8D8F-5A10C5052BC1}" type="parTrans" cxnId="{5D9C484B-47E4-436B-AD0F-7891945ED034}">
      <dgm:prSet/>
      <dgm:spPr/>
      <dgm:t>
        <a:bodyPr/>
        <a:lstStyle/>
        <a:p>
          <a:endParaRPr lang="zh-CN" altLang="en-US"/>
        </a:p>
      </dgm:t>
    </dgm:pt>
    <dgm:pt modelId="{651BF86B-AA62-4522-9FF4-2D128D01ABFB}" type="sibTrans" cxnId="{5D9C484B-47E4-436B-AD0F-7891945ED034}">
      <dgm:prSet/>
      <dgm:spPr/>
      <dgm:t>
        <a:bodyPr/>
        <a:lstStyle/>
        <a:p>
          <a:endParaRPr lang="zh-CN" altLang="en-US"/>
        </a:p>
      </dgm:t>
    </dgm:pt>
    <dgm:pt modelId="{2A49E5FC-3F0E-4F73-807F-668A810C224E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1377E2DA-B47F-437A-97DA-ABAA37155F42}" type="parTrans" cxnId="{AC645DC6-FA0A-41DC-BA88-E41187B137FD}">
      <dgm:prSet/>
      <dgm:spPr/>
      <dgm:t>
        <a:bodyPr/>
        <a:lstStyle/>
        <a:p>
          <a:endParaRPr lang="zh-CN" altLang="en-US"/>
        </a:p>
      </dgm:t>
    </dgm:pt>
    <dgm:pt modelId="{6F70957A-1B60-4EB7-B7E1-6ACFF266DE1C}" type="sibTrans" cxnId="{AC645DC6-FA0A-41DC-BA88-E41187B137FD}">
      <dgm:prSet/>
      <dgm:spPr/>
      <dgm:t>
        <a:bodyPr/>
        <a:lstStyle/>
        <a:p>
          <a:endParaRPr lang="zh-CN" altLang="en-US"/>
        </a:p>
      </dgm:t>
    </dgm:pt>
    <dgm:pt modelId="{CC69F791-9380-4C5A-B78B-EDB621F4686F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077FB913-4FC1-467C-B976-B16559973BF7}" type="parTrans" cxnId="{70F66E3C-F15E-473F-A6CC-2B2F87F3ADF8}">
      <dgm:prSet/>
      <dgm:spPr/>
      <dgm:t>
        <a:bodyPr/>
        <a:lstStyle/>
        <a:p>
          <a:endParaRPr lang="zh-CN" altLang="en-US"/>
        </a:p>
      </dgm:t>
    </dgm:pt>
    <dgm:pt modelId="{BF325637-CF2C-46A8-9400-D47F3192206F}" type="sibTrans" cxnId="{70F66E3C-F15E-473F-A6CC-2B2F87F3ADF8}">
      <dgm:prSet/>
      <dgm:spPr/>
      <dgm:t>
        <a:bodyPr/>
        <a:lstStyle/>
        <a:p>
          <a:endParaRPr lang="zh-CN" altLang="en-US"/>
        </a:p>
      </dgm:t>
    </dgm:pt>
    <dgm:pt modelId="{529A679B-43B3-4A28-BD87-CD64597DF19F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C5BA5617-E987-4E60-BDC0-B8C6715123C7}" type="parTrans" cxnId="{C7EEF18C-0AE3-4604-8D4C-7C0EC106BD91}">
      <dgm:prSet/>
      <dgm:spPr/>
      <dgm:t>
        <a:bodyPr/>
        <a:lstStyle/>
        <a:p>
          <a:endParaRPr lang="zh-CN" altLang="en-US"/>
        </a:p>
      </dgm:t>
    </dgm:pt>
    <dgm:pt modelId="{2A27EF41-1482-46C2-ACBF-DE68DE4B6BB1}" type="sibTrans" cxnId="{C7EEF18C-0AE3-4604-8D4C-7C0EC106BD91}">
      <dgm:prSet/>
      <dgm:spPr/>
      <dgm:t>
        <a:bodyPr/>
        <a:lstStyle/>
        <a:p>
          <a:endParaRPr lang="zh-CN" altLang="en-US"/>
        </a:p>
      </dgm:t>
    </dgm:pt>
    <dgm:pt modelId="{9EDA06C3-FC90-45D7-88A4-0B4F7C3813F7}">
      <dgm:prSet phldrT="[文本]"/>
      <dgm:spPr/>
      <dgm:t>
        <a:bodyPr/>
        <a:lstStyle/>
        <a:p>
          <a:r>
            <a:rPr lang="en-US" altLang="zh-CN" dirty="0" err="1" smtClean="0"/>
            <a:t>Plugin</a:t>
          </a:r>
          <a:endParaRPr lang="zh-CN" altLang="en-US" dirty="0"/>
        </a:p>
      </dgm:t>
    </dgm:pt>
    <dgm:pt modelId="{EA7E2864-726F-49F2-95EA-E8728ACF4DE2}" type="parTrans" cxnId="{C0F8DEE9-E5DE-4CEA-AFBB-5F27EF93C1BD}">
      <dgm:prSet/>
      <dgm:spPr/>
      <dgm:t>
        <a:bodyPr/>
        <a:lstStyle/>
        <a:p>
          <a:endParaRPr lang="zh-CN" altLang="en-US"/>
        </a:p>
      </dgm:t>
    </dgm:pt>
    <dgm:pt modelId="{904D3C6F-DCBC-45B8-A939-2F977B69DA06}" type="sibTrans" cxnId="{C0F8DEE9-E5DE-4CEA-AFBB-5F27EF93C1BD}">
      <dgm:prSet/>
      <dgm:spPr/>
      <dgm:t>
        <a:bodyPr/>
        <a:lstStyle/>
        <a:p>
          <a:endParaRPr lang="zh-CN" altLang="en-US"/>
        </a:p>
      </dgm:t>
    </dgm:pt>
    <dgm:pt modelId="{2DF95B1D-D4DA-46C3-8F5F-B18FEFF10192}" type="pres">
      <dgm:prSet presAssocID="{E46D6B3F-02FF-4570-B1F5-483E1B99C96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480757-7820-4904-918C-0275449E6C4F}" type="pres">
      <dgm:prSet presAssocID="{59E83988-CCF8-43BB-8DD2-35A3FEB4CFC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C9FFBA2-439B-4A48-9816-C8F2E5ABE209}" type="pres">
      <dgm:prSet presAssocID="{1377E2DA-B47F-437A-97DA-ABAA37155F42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FA7F669A-AD40-4017-8484-6219A65B2E61}" type="pres">
      <dgm:prSet presAssocID="{1377E2DA-B47F-437A-97DA-ABAA37155F42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DB4C0A26-524F-4CDA-BCE2-DF79DC9E3371}" type="pres">
      <dgm:prSet presAssocID="{2A49E5FC-3F0E-4F73-807F-668A810C22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D62253-5D4F-4AD8-B280-A40AC2DC7F41}" type="pres">
      <dgm:prSet presAssocID="{077FB913-4FC1-467C-B976-B16559973BF7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49CDE489-9EC0-47D3-B2FA-639427F0253F}" type="pres">
      <dgm:prSet presAssocID="{077FB913-4FC1-467C-B976-B16559973BF7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9FC0946-6914-41A6-BFF3-EC91AD8B8D74}" type="pres">
      <dgm:prSet presAssocID="{CC69F791-9380-4C5A-B78B-EDB621F468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95834-6BC2-44C9-811F-92B14566360F}" type="pres">
      <dgm:prSet presAssocID="{C5BA5617-E987-4E60-BDC0-B8C6715123C7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1B18C96-AF8F-411C-9C6C-B4C0ED0CB15E}" type="pres">
      <dgm:prSet presAssocID="{C5BA5617-E987-4E60-BDC0-B8C6715123C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57950D81-A54C-4256-B444-C54F4EC60211}" type="pres">
      <dgm:prSet presAssocID="{529A679B-43B3-4A28-BD87-CD64597DF1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874113-1963-40B9-8054-97F0060DC157}" type="pres">
      <dgm:prSet presAssocID="{EA7E2864-726F-49F2-95EA-E8728ACF4DE2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D086DD3-47E8-4A4C-890B-B35C8B5EC7D6}" type="pres">
      <dgm:prSet presAssocID="{EA7E2864-726F-49F2-95EA-E8728ACF4DE2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0C5C82F3-B8DA-4D71-876A-1FCA3D865FA1}" type="pres">
      <dgm:prSet presAssocID="{9EDA06C3-FC90-45D7-88A4-0B4F7C3813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A917FA-2E1F-4182-8712-AB07861BDCBB}" type="presOf" srcId="{077FB913-4FC1-467C-B976-B16559973BF7}" destId="{14D62253-5D4F-4AD8-B280-A40AC2DC7F41}" srcOrd="0" destOrd="0" presId="urn:microsoft.com/office/officeart/2005/8/layout/radial5"/>
    <dgm:cxn modelId="{75DA0DB3-5846-4FE6-9DC4-E9ED3A52B7FA}" type="presOf" srcId="{EA7E2864-726F-49F2-95EA-E8728ACF4DE2}" destId="{03874113-1963-40B9-8054-97F0060DC157}" srcOrd="0" destOrd="0" presId="urn:microsoft.com/office/officeart/2005/8/layout/radial5"/>
    <dgm:cxn modelId="{47C81E5D-CF99-4173-A576-F9CED519E009}" type="presOf" srcId="{C5BA5617-E987-4E60-BDC0-B8C6715123C7}" destId="{79395834-6BC2-44C9-811F-92B14566360F}" srcOrd="0" destOrd="0" presId="urn:microsoft.com/office/officeart/2005/8/layout/radial5"/>
    <dgm:cxn modelId="{C7EEF18C-0AE3-4604-8D4C-7C0EC106BD91}" srcId="{59E83988-CCF8-43BB-8DD2-35A3FEB4CFCD}" destId="{529A679B-43B3-4A28-BD87-CD64597DF19F}" srcOrd="2" destOrd="0" parTransId="{C5BA5617-E987-4E60-BDC0-B8C6715123C7}" sibTransId="{2A27EF41-1482-46C2-ACBF-DE68DE4B6BB1}"/>
    <dgm:cxn modelId="{70F66E3C-F15E-473F-A6CC-2B2F87F3ADF8}" srcId="{59E83988-CCF8-43BB-8DD2-35A3FEB4CFCD}" destId="{CC69F791-9380-4C5A-B78B-EDB621F4686F}" srcOrd="1" destOrd="0" parTransId="{077FB913-4FC1-467C-B976-B16559973BF7}" sibTransId="{BF325637-CF2C-46A8-9400-D47F3192206F}"/>
    <dgm:cxn modelId="{C0F8DEE9-E5DE-4CEA-AFBB-5F27EF93C1BD}" srcId="{59E83988-CCF8-43BB-8DD2-35A3FEB4CFCD}" destId="{9EDA06C3-FC90-45D7-88A4-0B4F7C3813F7}" srcOrd="3" destOrd="0" parTransId="{EA7E2864-726F-49F2-95EA-E8728ACF4DE2}" sibTransId="{904D3C6F-DCBC-45B8-A939-2F977B69DA06}"/>
    <dgm:cxn modelId="{9FA858ED-105D-4487-8722-5B28D6D30B37}" type="presOf" srcId="{EA7E2864-726F-49F2-95EA-E8728ACF4DE2}" destId="{0D086DD3-47E8-4A4C-890B-B35C8B5EC7D6}" srcOrd="1" destOrd="0" presId="urn:microsoft.com/office/officeart/2005/8/layout/radial5"/>
    <dgm:cxn modelId="{6DFA88FB-7E95-44DE-8C87-3C5277A6B49D}" type="presOf" srcId="{C5BA5617-E987-4E60-BDC0-B8C6715123C7}" destId="{91B18C96-AF8F-411C-9C6C-B4C0ED0CB15E}" srcOrd="1" destOrd="0" presId="urn:microsoft.com/office/officeart/2005/8/layout/radial5"/>
    <dgm:cxn modelId="{D201C8CD-D443-421B-A130-5E7C40C05793}" type="presOf" srcId="{077FB913-4FC1-467C-B976-B16559973BF7}" destId="{49CDE489-9EC0-47D3-B2FA-639427F0253F}" srcOrd="1" destOrd="0" presId="urn:microsoft.com/office/officeart/2005/8/layout/radial5"/>
    <dgm:cxn modelId="{E586E3B5-0F3E-4104-B069-C0C7B73C07EC}" type="presOf" srcId="{9EDA06C3-FC90-45D7-88A4-0B4F7C3813F7}" destId="{0C5C82F3-B8DA-4D71-876A-1FCA3D865FA1}" srcOrd="0" destOrd="0" presId="urn:microsoft.com/office/officeart/2005/8/layout/radial5"/>
    <dgm:cxn modelId="{AC645DC6-FA0A-41DC-BA88-E41187B137FD}" srcId="{59E83988-CCF8-43BB-8DD2-35A3FEB4CFCD}" destId="{2A49E5FC-3F0E-4F73-807F-668A810C224E}" srcOrd="0" destOrd="0" parTransId="{1377E2DA-B47F-437A-97DA-ABAA37155F42}" sibTransId="{6F70957A-1B60-4EB7-B7E1-6ACFF266DE1C}"/>
    <dgm:cxn modelId="{5D9C484B-47E4-436B-AD0F-7891945ED034}" srcId="{E46D6B3F-02FF-4570-B1F5-483E1B99C96D}" destId="{59E83988-CCF8-43BB-8DD2-35A3FEB4CFCD}" srcOrd="0" destOrd="0" parTransId="{5C074929-8021-41AE-8D8F-5A10C5052BC1}" sibTransId="{651BF86B-AA62-4522-9FF4-2D128D01ABFB}"/>
    <dgm:cxn modelId="{C03C4FEB-A917-4F29-BE5D-6104B17C7CF7}" type="presOf" srcId="{529A679B-43B3-4A28-BD87-CD64597DF19F}" destId="{57950D81-A54C-4256-B444-C54F4EC60211}" srcOrd="0" destOrd="0" presId="urn:microsoft.com/office/officeart/2005/8/layout/radial5"/>
    <dgm:cxn modelId="{FEA3C3A6-06A7-4588-B885-3AFB885E155C}" type="presOf" srcId="{59E83988-CCF8-43BB-8DD2-35A3FEB4CFCD}" destId="{29480757-7820-4904-918C-0275449E6C4F}" srcOrd="0" destOrd="0" presId="urn:microsoft.com/office/officeart/2005/8/layout/radial5"/>
    <dgm:cxn modelId="{50D10238-631F-4C2E-9E6E-6A3ECDB71EE9}" type="presOf" srcId="{1377E2DA-B47F-437A-97DA-ABAA37155F42}" destId="{FC9FFBA2-439B-4A48-9816-C8F2E5ABE209}" srcOrd="0" destOrd="0" presId="urn:microsoft.com/office/officeart/2005/8/layout/radial5"/>
    <dgm:cxn modelId="{2C1E6479-D7F8-4F2D-903E-87E39A57005D}" type="presOf" srcId="{2A49E5FC-3F0E-4F73-807F-668A810C224E}" destId="{DB4C0A26-524F-4CDA-BCE2-DF79DC9E3371}" srcOrd="0" destOrd="0" presId="urn:microsoft.com/office/officeart/2005/8/layout/radial5"/>
    <dgm:cxn modelId="{C5F4852B-B351-49E7-B7AA-432FAC886204}" type="presOf" srcId="{1377E2DA-B47F-437A-97DA-ABAA37155F42}" destId="{FA7F669A-AD40-4017-8484-6219A65B2E61}" srcOrd="1" destOrd="0" presId="urn:microsoft.com/office/officeart/2005/8/layout/radial5"/>
    <dgm:cxn modelId="{4ECC7904-D556-496D-A629-37F9F9E3B355}" type="presOf" srcId="{CC69F791-9380-4C5A-B78B-EDB621F4686F}" destId="{29FC0946-6914-41A6-BFF3-EC91AD8B8D74}" srcOrd="0" destOrd="0" presId="urn:microsoft.com/office/officeart/2005/8/layout/radial5"/>
    <dgm:cxn modelId="{BDEF1E0C-81EB-49AF-B581-DD9BE1220935}" type="presOf" srcId="{E46D6B3F-02FF-4570-B1F5-483E1B99C96D}" destId="{2DF95B1D-D4DA-46C3-8F5F-B18FEFF10192}" srcOrd="0" destOrd="0" presId="urn:microsoft.com/office/officeart/2005/8/layout/radial5"/>
    <dgm:cxn modelId="{0C437F84-44FF-4E97-9950-C099FC130ECE}" type="presParOf" srcId="{2DF95B1D-D4DA-46C3-8F5F-B18FEFF10192}" destId="{29480757-7820-4904-918C-0275449E6C4F}" srcOrd="0" destOrd="0" presId="urn:microsoft.com/office/officeart/2005/8/layout/radial5"/>
    <dgm:cxn modelId="{D7F5FD15-E6D1-4364-AF9B-FDFAAF615E99}" type="presParOf" srcId="{2DF95B1D-D4DA-46C3-8F5F-B18FEFF10192}" destId="{FC9FFBA2-439B-4A48-9816-C8F2E5ABE209}" srcOrd="1" destOrd="0" presId="urn:microsoft.com/office/officeart/2005/8/layout/radial5"/>
    <dgm:cxn modelId="{D9EC795C-109C-4C94-8DA0-DF5D98947F1E}" type="presParOf" srcId="{FC9FFBA2-439B-4A48-9816-C8F2E5ABE209}" destId="{FA7F669A-AD40-4017-8484-6219A65B2E61}" srcOrd="0" destOrd="0" presId="urn:microsoft.com/office/officeart/2005/8/layout/radial5"/>
    <dgm:cxn modelId="{0546CBE2-8C5D-4C8D-AB82-BDAB77A714A2}" type="presParOf" srcId="{2DF95B1D-D4DA-46C3-8F5F-B18FEFF10192}" destId="{DB4C0A26-524F-4CDA-BCE2-DF79DC9E3371}" srcOrd="2" destOrd="0" presId="urn:microsoft.com/office/officeart/2005/8/layout/radial5"/>
    <dgm:cxn modelId="{6AFD4539-FDFC-4954-822E-11DBA280DA91}" type="presParOf" srcId="{2DF95B1D-D4DA-46C3-8F5F-B18FEFF10192}" destId="{14D62253-5D4F-4AD8-B280-A40AC2DC7F41}" srcOrd="3" destOrd="0" presId="urn:microsoft.com/office/officeart/2005/8/layout/radial5"/>
    <dgm:cxn modelId="{3609239B-DA48-4C77-A7CA-607859AE4A4D}" type="presParOf" srcId="{14D62253-5D4F-4AD8-B280-A40AC2DC7F41}" destId="{49CDE489-9EC0-47D3-B2FA-639427F0253F}" srcOrd="0" destOrd="0" presId="urn:microsoft.com/office/officeart/2005/8/layout/radial5"/>
    <dgm:cxn modelId="{ECD50598-6B89-46C6-8402-A25745E4D2AD}" type="presParOf" srcId="{2DF95B1D-D4DA-46C3-8F5F-B18FEFF10192}" destId="{29FC0946-6914-41A6-BFF3-EC91AD8B8D74}" srcOrd="4" destOrd="0" presId="urn:microsoft.com/office/officeart/2005/8/layout/radial5"/>
    <dgm:cxn modelId="{D549256D-B309-4A27-AAA2-57D9F17DE9CD}" type="presParOf" srcId="{2DF95B1D-D4DA-46C3-8F5F-B18FEFF10192}" destId="{79395834-6BC2-44C9-811F-92B14566360F}" srcOrd="5" destOrd="0" presId="urn:microsoft.com/office/officeart/2005/8/layout/radial5"/>
    <dgm:cxn modelId="{7992641D-4236-40C5-89D6-9CB95F06D461}" type="presParOf" srcId="{79395834-6BC2-44C9-811F-92B14566360F}" destId="{91B18C96-AF8F-411C-9C6C-B4C0ED0CB15E}" srcOrd="0" destOrd="0" presId="urn:microsoft.com/office/officeart/2005/8/layout/radial5"/>
    <dgm:cxn modelId="{61928B18-95F6-48DA-8922-652B4DD63D94}" type="presParOf" srcId="{2DF95B1D-D4DA-46C3-8F5F-B18FEFF10192}" destId="{57950D81-A54C-4256-B444-C54F4EC60211}" srcOrd="6" destOrd="0" presId="urn:microsoft.com/office/officeart/2005/8/layout/radial5"/>
    <dgm:cxn modelId="{07AD69B8-39F4-40F0-AAE4-FAD3BBDCC6AD}" type="presParOf" srcId="{2DF95B1D-D4DA-46C3-8F5F-B18FEFF10192}" destId="{03874113-1963-40B9-8054-97F0060DC157}" srcOrd="7" destOrd="0" presId="urn:microsoft.com/office/officeart/2005/8/layout/radial5"/>
    <dgm:cxn modelId="{0B23E500-FB98-43C9-85E1-8562CC35322F}" type="presParOf" srcId="{03874113-1963-40B9-8054-97F0060DC157}" destId="{0D086DD3-47E8-4A4C-890B-B35C8B5EC7D6}" srcOrd="0" destOrd="0" presId="urn:microsoft.com/office/officeart/2005/8/layout/radial5"/>
    <dgm:cxn modelId="{85D2C531-23A2-458F-9C9A-EF759BF4ABFA}" type="presParOf" srcId="{2DF95B1D-D4DA-46C3-8F5F-B18FEFF10192}" destId="{0C5C82F3-B8DA-4D71-876A-1FCA3D865FA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7AEA65-1268-49C4-AC53-91672FF689B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59B4E0-0D79-4239-B37E-BDD17E3DEAE7}">
      <dgm:prSet phldrT="[文本]"/>
      <dgm:spPr/>
      <dgm:t>
        <a:bodyPr/>
        <a:lstStyle/>
        <a:p>
          <a:r>
            <a:rPr lang="en-US" altLang="zh-CN" dirty="0" smtClean="0"/>
            <a:t>Provider</a:t>
          </a:r>
          <a:endParaRPr lang="zh-CN" altLang="en-US" dirty="0"/>
        </a:p>
      </dgm:t>
    </dgm:pt>
    <dgm:pt modelId="{05611A61-96D9-49EB-BB7B-C3D5F22E970C}" type="parTrans" cxnId="{6AEBFC4F-2F0E-4FB2-908C-9C26C1ABB5F4}">
      <dgm:prSet/>
      <dgm:spPr/>
      <dgm:t>
        <a:bodyPr/>
        <a:lstStyle/>
        <a:p>
          <a:endParaRPr lang="zh-CN" altLang="en-US"/>
        </a:p>
      </dgm:t>
    </dgm:pt>
    <dgm:pt modelId="{0366BF64-7178-4461-B9DA-6A9658283F7A}" type="sibTrans" cxnId="{6AEBFC4F-2F0E-4FB2-908C-9C26C1ABB5F4}">
      <dgm:prSet/>
      <dgm:spPr/>
      <dgm:t>
        <a:bodyPr/>
        <a:lstStyle/>
        <a:p>
          <a:endParaRPr lang="zh-CN" altLang="en-US"/>
        </a:p>
      </dgm:t>
    </dgm:pt>
    <dgm:pt modelId="{16CD8EFF-47D6-4A0B-93FB-8C5C0EEC6885}">
      <dgm:prSet phldrT="[文本]" custT="1"/>
      <dgm:spPr/>
      <dgm:t>
        <a:bodyPr/>
        <a:lstStyle/>
        <a:p>
          <a:r>
            <a:rPr lang="en-US" altLang="zh-CN" sz="1600" dirty="0" smtClean="0"/>
            <a:t>dubbo://10.20.153.10:20880/xxxService?</a:t>
          </a:r>
          <a:r>
            <a:rPr lang="en-US" altLang="zh-CN" sz="1600" dirty="0" smtClean="0">
              <a:solidFill>
                <a:srgbClr val="0070C0"/>
              </a:solidFill>
            </a:rPr>
            <a:t>timeout</a:t>
          </a:r>
          <a:r>
            <a:rPr lang="en-US" altLang="zh-CN" sz="1600" dirty="0" smtClean="0"/>
            <a:t>=</a:t>
          </a:r>
          <a:r>
            <a:rPr lang="en-US" altLang="zh-CN" sz="1600" dirty="0" smtClean="0">
              <a:solidFill>
                <a:srgbClr val="FF0000"/>
              </a:solidFill>
            </a:rPr>
            <a:t>1000</a:t>
          </a:r>
          <a:endParaRPr lang="zh-CN" altLang="en-US" sz="1600" dirty="0" smtClean="0">
            <a:solidFill>
              <a:srgbClr val="FF0000"/>
            </a:solidFill>
          </a:endParaRPr>
        </a:p>
      </dgm:t>
    </dgm:pt>
    <dgm:pt modelId="{B0750DF3-01F6-4B36-BF0F-45CDE331798C}" type="parTrans" cxnId="{3118299B-36BF-4F90-865B-9AF7BD3FB106}">
      <dgm:prSet/>
      <dgm:spPr/>
      <dgm:t>
        <a:bodyPr/>
        <a:lstStyle/>
        <a:p>
          <a:endParaRPr lang="zh-CN" altLang="en-US"/>
        </a:p>
      </dgm:t>
    </dgm:pt>
    <dgm:pt modelId="{37C4ECDB-E989-4315-A850-E3188FC3CE06}" type="sibTrans" cxnId="{3118299B-36BF-4F90-865B-9AF7BD3FB106}">
      <dgm:prSet/>
      <dgm:spPr/>
      <dgm:t>
        <a:bodyPr/>
        <a:lstStyle/>
        <a:p>
          <a:endParaRPr lang="zh-CN" altLang="en-US"/>
        </a:p>
      </dgm:t>
    </dgm:pt>
    <dgm:pt modelId="{6DA1CF2E-1D5F-4CBA-945F-A05A123290C6}">
      <dgm:prSet phldrT="[文本]"/>
      <dgm:spPr/>
      <dgm:t>
        <a:bodyPr/>
        <a:lstStyle/>
        <a:p>
          <a:r>
            <a:rPr lang="en-US" altLang="zh-CN" dirty="0" smtClean="0"/>
            <a:t>Registry</a:t>
          </a:r>
          <a:endParaRPr lang="zh-CN" altLang="en-US" dirty="0"/>
        </a:p>
      </dgm:t>
    </dgm:pt>
    <dgm:pt modelId="{A9A82AEE-72B3-44BA-8EAC-355894EEB320}" type="parTrans" cxnId="{96F22425-03AD-4A38-9398-82204483B7A9}">
      <dgm:prSet/>
      <dgm:spPr/>
      <dgm:t>
        <a:bodyPr/>
        <a:lstStyle/>
        <a:p>
          <a:endParaRPr lang="zh-CN" altLang="en-US"/>
        </a:p>
      </dgm:t>
    </dgm:pt>
    <dgm:pt modelId="{4D7D5FB5-C24E-4440-A684-299DDAACAE2A}" type="sibTrans" cxnId="{96F22425-03AD-4A38-9398-82204483B7A9}">
      <dgm:prSet/>
      <dgm:spPr/>
      <dgm:t>
        <a:bodyPr/>
        <a:lstStyle/>
        <a:p>
          <a:endParaRPr lang="zh-CN" altLang="en-US"/>
        </a:p>
      </dgm:t>
    </dgm:pt>
    <dgm:pt modelId="{A620F507-407A-4A66-9156-605C8E98382B}">
      <dgm:prSet phldrT="[文本]" custT="1"/>
      <dgm:spPr/>
      <dgm:t>
        <a:bodyPr/>
        <a:lstStyle/>
        <a:p>
          <a:r>
            <a:rPr lang="en-US" altLang="zh-CN" sz="1600" dirty="0" smtClean="0"/>
            <a:t>dubbo://10.20.153.10:20880/xxxService?</a:t>
          </a:r>
          <a:r>
            <a:rPr lang="en-US" altLang="zh-CN" sz="1600" dirty="0" smtClean="0">
              <a:solidFill>
                <a:srgbClr val="0070C0"/>
              </a:solidFill>
            </a:rPr>
            <a:t>timeout</a:t>
          </a:r>
          <a:r>
            <a:rPr lang="en-US" altLang="zh-CN" sz="1600" dirty="0" smtClean="0"/>
            <a:t>=</a:t>
          </a:r>
          <a:r>
            <a:rPr lang="en-US" altLang="zh-CN" sz="1600" dirty="0" smtClean="0">
              <a:solidFill>
                <a:srgbClr val="FF0000"/>
              </a:solidFill>
            </a:rPr>
            <a:t>2000</a:t>
          </a:r>
          <a:endParaRPr lang="zh-CN" altLang="en-US" sz="1600" dirty="0" smtClean="0">
            <a:solidFill>
              <a:srgbClr val="FF0000"/>
            </a:solidFill>
          </a:endParaRPr>
        </a:p>
      </dgm:t>
    </dgm:pt>
    <dgm:pt modelId="{DB559FD5-605E-44A4-864C-15AA6B4814BC}" type="parTrans" cxnId="{1315156A-EE60-4544-B09D-257D6ABB40F0}">
      <dgm:prSet/>
      <dgm:spPr/>
      <dgm:t>
        <a:bodyPr/>
        <a:lstStyle/>
        <a:p>
          <a:endParaRPr lang="zh-CN" altLang="en-US"/>
        </a:p>
      </dgm:t>
    </dgm:pt>
    <dgm:pt modelId="{E4297169-B645-442B-897F-41E5C4CF2249}" type="sibTrans" cxnId="{1315156A-EE60-4544-B09D-257D6ABB40F0}">
      <dgm:prSet/>
      <dgm:spPr/>
      <dgm:t>
        <a:bodyPr/>
        <a:lstStyle/>
        <a:p>
          <a:endParaRPr lang="zh-CN" altLang="en-US"/>
        </a:p>
      </dgm:t>
    </dgm:pt>
    <dgm:pt modelId="{749768C2-BF57-4ED0-B0E6-6CF79FFB9534}">
      <dgm:prSet phldrT="[文本]"/>
      <dgm:spPr/>
      <dgm:t>
        <a:bodyPr/>
        <a:lstStyle/>
        <a:p>
          <a:r>
            <a:rPr lang="en-US" altLang="zh-CN" dirty="0" smtClean="0"/>
            <a:t>Consumer</a:t>
          </a:r>
          <a:endParaRPr lang="zh-CN" altLang="en-US" dirty="0"/>
        </a:p>
      </dgm:t>
    </dgm:pt>
    <dgm:pt modelId="{BEDB5A31-1433-415E-8320-336FFDE1581F}" type="parTrans" cxnId="{A0B5837B-7F30-478A-9EEF-34D0867E4C01}">
      <dgm:prSet/>
      <dgm:spPr/>
      <dgm:t>
        <a:bodyPr/>
        <a:lstStyle/>
        <a:p>
          <a:endParaRPr lang="zh-CN" altLang="en-US"/>
        </a:p>
      </dgm:t>
    </dgm:pt>
    <dgm:pt modelId="{9DC8F257-C57F-4AE9-8B7F-2A47A22C58D2}" type="sibTrans" cxnId="{A0B5837B-7F30-478A-9EEF-34D0867E4C01}">
      <dgm:prSet/>
      <dgm:spPr/>
      <dgm:t>
        <a:bodyPr/>
        <a:lstStyle/>
        <a:p>
          <a:endParaRPr lang="zh-CN" altLang="en-US"/>
        </a:p>
      </dgm:t>
    </dgm:pt>
    <dgm:pt modelId="{BBE8ECBB-1D27-4173-A256-E184DF69C099}">
      <dgm:prSet phldrT="[文本]" custT="1"/>
      <dgm:spPr/>
      <dgm:t>
        <a:bodyPr/>
        <a:lstStyle/>
        <a:p>
          <a:r>
            <a:rPr lang="en-US" altLang="zh-CN" sz="1600" dirty="0" smtClean="0"/>
            <a:t>dubbo://10.20.153.10:20880/xxxService?</a:t>
          </a:r>
          <a:r>
            <a:rPr lang="en-US" altLang="zh-CN" sz="1600" dirty="0" smtClean="0">
              <a:solidFill>
                <a:srgbClr val="0070C0"/>
              </a:solidFill>
            </a:rPr>
            <a:t>timeout</a:t>
          </a:r>
          <a:r>
            <a:rPr lang="en-US" altLang="zh-CN" sz="1600" dirty="0" smtClean="0"/>
            <a:t>=</a:t>
          </a:r>
          <a:r>
            <a:rPr lang="en-US" altLang="zh-CN" sz="1600" dirty="0" smtClean="0">
              <a:solidFill>
                <a:srgbClr val="FF0000"/>
              </a:solidFill>
            </a:rPr>
            <a:t>3000</a:t>
          </a:r>
          <a:endParaRPr lang="zh-CN" altLang="en-US" sz="1600" dirty="0" smtClean="0">
            <a:solidFill>
              <a:srgbClr val="FF0000"/>
            </a:solidFill>
          </a:endParaRPr>
        </a:p>
      </dgm:t>
    </dgm:pt>
    <dgm:pt modelId="{4D37EBB6-3F7A-40AF-B175-08DD02179DE0}" type="parTrans" cxnId="{7BDF78DC-78F5-46B8-A8D8-B50D2F0575CB}">
      <dgm:prSet/>
      <dgm:spPr/>
      <dgm:t>
        <a:bodyPr/>
        <a:lstStyle/>
        <a:p>
          <a:endParaRPr lang="zh-CN" altLang="en-US"/>
        </a:p>
      </dgm:t>
    </dgm:pt>
    <dgm:pt modelId="{CBB9FA26-E135-4D52-961B-36AA5DB71873}" type="sibTrans" cxnId="{7BDF78DC-78F5-46B8-A8D8-B50D2F0575CB}">
      <dgm:prSet/>
      <dgm:spPr/>
      <dgm:t>
        <a:bodyPr/>
        <a:lstStyle/>
        <a:p>
          <a:endParaRPr lang="zh-CN" altLang="en-US"/>
        </a:p>
      </dgm:t>
    </dgm:pt>
    <dgm:pt modelId="{45F35C03-D1C7-454E-9F67-61DF836BCE3E}" type="pres">
      <dgm:prSet presAssocID="{F57AEA65-1268-49C4-AC53-91672FF689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91D369-1A51-49BA-9991-12830E1CC6FB}" type="pres">
      <dgm:prSet presAssocID="{E859B4E0-0D79-4239-B37E-BDD17E3DEAE7}" presName="composite" presStyleCnt="0"/>
      <dgm:spPr/>
    </dgm:pt>
    <dgm:pt modelId="{043E7920-38BB-47F9-A5E6-A280F301F146}" type="pres">
      <dgm:prSet presAssocID="{E859B4E0-0D79-4239-B37E-BDD17E3DEA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B7F9C-AFE6-4E4E-9F57-6D8D8AAF1988}" type="pres">
      <dgm:prSet presAssocID="{E859B4E0-0D79-4239-B37E-BDD17E3DEA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4D209E-64DF-4F67-9CF9-41D19AC701FE}" type="pres">
      <dgm:prSet presAssocID="{0366BF64-7178-4461-B9DA-6A9658283F7A}" presName="sp" presStyleCnt="0"/>
      <dgm:spPr/>
    </dgm:pt>
    <dgm:pt modelId="{89D68471-09F7-46AC-90FD-800BD65FE27C}" type="pres">
      <dgm:prSet presAssocID="{6DA1CF2E-1D5F-4CBA-945F-A05A123290C6}" presName="composite" presStyleCnt="0"/>
      <dgm:spPr/>
    </dgm:pt>
    <dgm:pt modelId="{550344BF-D647-4506-9346-5D12BDB4CC21}" type="pres">
      <dgm:prSet presAssocID="{6DA1CF2E-1D5F-4CBA-945F-A05A123290C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BDF49E-B269-4091-AE97-0641550ACC92}" type="pres">
      <dgm:prSet presAssocID="{6DA1CF2E-1D5F-4CBA-945F-A05A123290C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9CF17D-3803-41D5-8F1F-80DD583E5C0A}" type="pres">
      <dgm:prSet presAssocID="{4D7D5FB5-C24E-4440-A684-299DDAACAE2A}" presName="sp" presStyleCnt="0"/>
      <dgm:spPr/>
    </dgm:pt>
    <dgm:pt modelId="{0836FEC9-60DD-45BF-A8F8-C0F1DFE39D6E}" type="pres">
      <dgm:prSet presAssocID="{749768C2-BF57-4ED0-B0E6-6CF79FFB9534}" presName="composite" presStyleCnt="0"/>
      <dgm:spPr/>
    </dgm:pt>
    <dgm:pt modelId="{F5AFED2C-9645-4024-AE6B-A76BCAE099F3}" type="pres">
      <dgm:prSet presAssocID="{749768C2-BF57-4ED0-B0E6-6CF79FFB953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0BEBD-4FAB-44F5-A725-712CF513627A}" type="pres">
      <dgm:prSet presAssocID="{749768C2-BF57-4ED0-B0E6-6CF79FFB953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7F8B4F-1336-4479-93A6-93A3C1A921AD}" type="presOf" srcId="{A620F507-407A-4A66-9156-605C8E98382B}" destId="{DEBDF49E-B269-4091-AE97-0641550ACC92}" srcOrd="0" destOrd="0" presId="urn:microsoft.com/office/officeart/2005/8/layout/chevron2"/>
    <dgm:cxn modelId="{91F278DE-21CE-48E0-93FA-C1591398A03F}" type="presOf" srcId="{16CD8EFF-47D6-4A0B-93FB-8C5C0EEC6885}" destId="{E4BB7F9C-AFE6-4E4E-9F57-6D8D8AAF1988}" srcOrd="0" destOrd="0" presId="urn:microsoft.com/office/officeart/2005/8/layout/chevron2"/>
    <dgm:cxn modelId="{CFEFD96F-8C0A-448A-84CA-2B7DF7F2519B}" type="presOf" srcId="{749768C2-BF57-4ED0-B0E6-6CF79FFB9534}" destId="{F5AFED2C-9645-4024-AE6B-A76BCAE099F3}" srcOrd="0" destOrd="0" presId="urn:microsoft.com/office/officeart/2005/8/layout/chevron2"/>
    <dgm:cxn modelId="{ED6545B3-4D6B-4833-9B22-2C1F423608AF}" type="presOf" srcId="{BBE8ECBB-1D27-4173-A256-E184DF69C099}" destId="{CF80BEBD-4FAB-44F5-A725-712CF513627A}" srcOrd="0" destOrd="0" presId="urn:microsoft.com/office/officeart/2005/8/layout/chevron2"/>
    <dgm:cxn modelId="{6AEBFC4F-2F0E-4FB2-908C-9C26C1ABB5F4}" srcId="{F57AEA65-1268-49C4-AC53-91672FF689B7}" destId="{E859B4E0-0D79-4239-B37E-BDD17E3DEAE7}" srcOrd="0" destOrd="0" parTransId="{05611A61-96D9-49EB-BB7B-C3D5F22E970C}" sibTransId="{0366BF64-7178-4461-B9DA-6A9658283F7A}"/>
    <dgm:cxn modelId="{7BDF78DC-78F5-46B8-A8D8-B50D2F0575CB}" srcId="{749768C2-BF57-4ED0-B0E6-6CF79FFB9534}" destId="{BBE8ECBB-1D27-4173-A256-E184DF69C099}" srcOrd="0" destOrd="0" parTransId="{4D37EBB6-3F7A-40AF-B175-08DD02179DE0}" sibTransId="{CBB9FA26-E135-4D52-961B-36AA5DB71873}"/>
    <dgm:cxn modelId="{BCD5E6E6-CBE3-4289-A609-7952D56ABD9C}" type="presOf" srcId="{F57AEA65-1268-49C4-AC53-91672FF689B7}" destId="{45F35C03-D1C7-454E-9F67-61DF836BCE3E}" srcOrd="0" destOrd="0" presId="urn:microsoft.com/office/officeart/2005/8/layout/chevron2"/>
    <dgm:cxn modelId="{09326056-E5D2-45CD-8F57-AFB7871D1409}" type="presOf" srcId="{6DA1CF2E-1D5F-4CBA-945F-A05A123290C6}" destId="{550344BF-D647-4506-9346-5D12BDB4CC21}" srcOrd="0" destOrd="0" presId="urn:microsoft.com/office/officeart/2005/8/layout/chevron2"/>
    <dgm:cxn modelId="{9ADACD69-6CB6-4AC7-B8E1-44E200479D20}" type="presOf" srcId="{E859B4E0-0D79-4239-B37E-BDD17E3DEAE7}" destId="{043E7920-38BB-47F9-A5E6-A280F301F146}" srcOrd="0" destOrd="0" presId="urn:microsoft.com/office/officeart/2005/8/layout/chevron2"/>
    <dgm:cxn modelId="{96F22425-03AD-4A38-9398-82204483B7A9}" srcId="{F57AEA65-1268-49C4-AC53-91672FF689B7}" destId="{6DA1CF2E-1D5F-4CBA-945F-A05A123290C6}" srcOrd="1" destOrd="0" parTransId="{A9A82AEE-72B3-44BA-8EAC-355894EEB320}" sibTransId="{4D7D5FB5-C24E-4440-A684-299DDAACAE2A}"/>
    <dgm:cxn modelId="{3118299B-36BF-4F90-865B-9AF7BD3FB106}" srcId="{E859B4E0-0D79-4239-B37E-BDD17E3DEAE7}" destId="{16CD8EFF-47D6-4A0B-93FB-8C5C0EEC6885}" srcOrd="0" destOrd="0" parTransId="{B0750DF3-01F6-4B36-BF0F-45CDE331798C}" sibTransId="{37C4ECDB-E989-4315-A850-E3188FC3CE06}"/>
    <dgm:cxn modelId="{A0B5837B-7F30-478A-9EEF-34D0867E4C01}" srcId="{F57AEA65-1268-49C4-AC53-91672FF689B7}" destId="{749768C2-BF57-4ED0-B0E6-6CF79FFB9534}" srcOrd="2" destOrd="0" parTransId="{BEDB5A31-1433-415E-8320-336FFDE1581F}" sibTransId="{9DC8F257-C57F-4AE9-8B7F-2A47A22C58D2}"/>
    <dgm:cxn modelId="{1315156A-EE60-4544-B09D-257D6ABB40F0}" srcId="{6DA1CF2E-1D5F-4CBA-945F-A05A123290C6}" destId="{A620F507-407A-4A66-9156-605C8E98382B}" srcOrd="0" destOrd="0" parTransId="{DB559FD5-605E-44A4-864C-15AA6B4814BC}" sibTransId="{E4297169-B645-442B-897F-41E5C4CF2249}"/>
    <dgm:cxn modelId="{4044D78F-B1C1-46CB-9C4D-EBF8BBB6B8F4}" type="presParOf" srcId="{45F35C03-D1C7-454E-9F67-61DF836BCE3E}" destId="{9491D369-1A51-49BA-9991-12830E1CC6FB}" srcOrd="0" destOrd="0" presId="urn:microsoft.com/office/officeart/2005/8/layout/chevron2"/>
    <dgm:cxn modelId="{1399EACD-EE83-4A88-AE95-42C03FCB24E6}" type="presParOf" srcId="{9491D369-1A51-49BA-9991-12830E1CC6FB}" destId="{043E7920-38BB-47F9-A5E6-A280F301F146}" srcOrd="0" destOrd="0" presId="urn:microsoft.com/office/officeart/2005/8/layout/chevron2"/>
    <dgm:cxn modelId="{7C27D01E-D93A-411A-AD92-8561FB5F2A5E}" type="presParOf" srcId="{9491D369-1A51-49BA-9991-12830E1CC6FB}" destId="{E4BB7F9C-AFE6-4E4E-9F57-6D8D8AAF1988}" srcOrd="1" destOrd="0" presId="urn:microsoft.com/office/officeart/2005/8/layout/chevron2"/>
    <dgm:cxn modelId="{2651F6F6-49FA-4962-9852-BE7C06842E02}" type="presParOf" srcId="{45F35C03-D1C7-454E-9F67-61DF836BCE3E}" destId="{864D209E-64DF-4F67-9CF9-41D19AC701FE}" srcOrd="1" destOrd="0" presId="urn:microsoft.com/office/officeart/2005/8/layout/chevron2"/>
    <dgm:cxn modelId="{BF4D58FB-B540-4797-9E94-4D59243F2569}" type="presParOf" srcId="{45F35C03-D1C7-454E-9F67-61DF836BCE3E}" destId="{89D68471-09F7-46AC-90FD-800BD65FE27C}" srcOrd="2" destOrd="0" presId="urn:microsoft.com/office/officeart/2005/8/layout/chevron2"/>
    <dgm:cxn modelId="{C9E80053-91F4-4602-B9F2-289B8B550C5D}" type="presParOf" srcId="{89D68471-09F7-46AC-90FD-800BD65FE27C}" destId="{550344BF-D647-4506-9346-5D12BDB4CC21}" srcOrd="0" destOrd="0" presId="urn:microsoft.com/office/officeart/2005/8/layout/chevron2"/>
    <dgm:cxn modelId="{C9DE29C5-439F-41D2-86AF-0AB4584566A9}" type="presParOf" srcId="{89D68471-09F7-46AC-90FD-800BD65FE27C}" destId="{DEBDF49E-B269-4091-AE97-0641550ACC92}" srcOrd="1" destOrd="0" presId="urn:microsoft.com/office/officeart/2005/8/layout/chevron2"/>
    <dgm:cxn modelId="{9EEB1DE1-2071-4360-9517-7F7299E5C3EC}" type="presParOf" srcId="{45F35C03-D1C7-454E-9F67-61DF836BCE3E}" destId="{C99CF17D-3803-41D5-8F1F-80DD583E5C0A}" srcOrd="3" destOrd="0" presId="urn:microsoft.com/office/officeart/2005/8/layout/chevron2"/>
    <dgm:cxn modelId="{7797272E-D565-42C4-B66A-EC34FE8CA77A}" type="presParOf" srcId="{45F35C03-D1C7-454E-9F67-61DF836BCE3E}" destId="{0836FEC9-60DD-45BF-A8F8-C0F1DFE39D6E}" srcOrd="4" destOrd="0" presId="urn:microsoft.com/office/officeart/2005/8/layout/chevron2"/>
    <dgm:cxn modelId="{903F9971-251C-45DA-A60F-5F2047A4753F}" type="presParOf" srcId="{0836FEC9-60DD-45BF-A8F8-C0F1DFE39D6E}" destId="{F5AFED2C-9645-4024-AE6B-A76BCAE099F3}" srcOrd="0" destOrd="0" presId="urn:microsoft.com/office/officeart/2005/8/layout/chevron2"/>
    <dgm:cxn modelId="{03BE7D93-7A91-42AC-98FF-6DDC4831CD3D}" type="presParOf" srcId="{0836FEC9-60DD-45BF-A8F8-C0F1DFE39D6E}" destId="{CF80BEBD-4FAB-44F5-A725-712CF51362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BB37A1-76F9-5940-B9E0-D5485D1A906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4D3A13-2D78-1D4A-8101-3D1EEEB02FBB}">
      <dgm:prSet/>
      <dgm:spPr/>
      <dgm:t>
        <a:bodyPr/>
        <a:lstStyle/>
        <a:p>
          <a:pPr rtl="0"/>
          <a:r>
            <a:rPr lang="zh-CN" altLang="en-US" b="1" smtClean="0"/>
            <a:t>第一步</a:t>
          </a:r>
          <a:endParaRPr lang="zh-CN" altLang="en-US"/>
        </a:p>
      </dgm:t>
    </dgm:pt>
    <dgm:pt modelId="{235B0A85-52FB-D542-B1F2-CAC5B21B577B}" type="parTrans" cxnId="{A5CFA6A7-1DF4-5D43-9332-96BD292CD9A9}">
      <dgm:prSet/>
      <dgm:spPr/>
      <dgm:t>
        <a:bodyPr/>
        <a:lstStyle/>
        <a:p>
          <a:endParaRPr lang="zh-CN" altLang="en-US"/>
        </a:p>
      </dgm:t>
    </dgm:pt>
    <dgm:pt modelId="{F9F6315A-FCAB-E640-8AB4-4D557F28EC56}" type="sibTrans" cxnId="{A5CFA6A7-1DF4-5D43-9332-96BD292CD9A9}">
      <dgm:prSet/>
      <dgm:spPr/>
      <dgm:t>
        <a:bodyPr/>
        <a:lstStyle/>
        <a:p>
          <a:endParaRPr lang="zh-CN" altLang="en-US"/>
        </a:p>
      </dgm:t>
    </dgm:pt>
    <dgm:pt modelId="{ABF334A3-44CB-8440-BA53-690CA65E5F25}">
      <dgm:prSet/>
      <dgm:spPr/>
      <dgm:t>
        <a:bodyPr/>
        <a:lstStyle/>
        <a:p>
          <a:pPr rtl="0"/>
          <a:r>
            <a:rPr lang="zh-CN" altLang="en-US" b="1" smtClean="0"/>
            <a:t>微核心，插件式，平等对待第三方。</a:t>
          </a:r>
          <a:endParaRPr lang="zh-CN" altLang="en-US"/>
        </a:p>
      </dgm:t>
    </dgm:pt>
    <dgm:pt modelId="{9698565C-18EE-E84A-BC82-66486CABAEC7}" type="parTrans" cxnId="{365FFB3D-0518-6740-95F1-6BE993C86130}">
      <dgm:prSet/>
      <dgm:spPr/>
      <dgm:t>
        <a:bodyPr/>
        <a:lstStyle/>
        <a:p>
          <a:endParaRPr lang="zh-CN" altLang="en-US"/>
        </a:p>
      </dgm:t>
    </dgm:pt>
    <dgm:pt modelId="{13FE24A5-7174-6D4D-B33A-F8517735F595}" type="sibTrans" cxnId="{365FFB3D-0518-6740-95F1-6BE993C86130}">
      <dgm:prSet/>
      <dgm:spPr/>
      <dgm:t>
        <a:bodyPr/>
        <a:lstStyle/>
        <a:p>
          <a:endParaRPr lang="zh-CN" altLang="en-US"/>
        </a:p>
      </dgm:t>
    </dgm:pt>
    <dgm:pt modelId="{6637865E-E4F1-F04B-BBE0-CD8FF328B33A}">
      <dgm:prSet/>
      <dgm:spPr/>
      <dgm:t>
        <a:bodyPr/>
        <a:lstStyle/>
        <a:p>
          <a:pPr rtl="0"/>
          <a:r>
            <a:rPr lang="zh-CN" altLang="en-US" b="1" smtClean="0"/>
            <a:t>第二步</a:t>
          </a:r>
          <a:endParaRPr lang="zh-CN" altLang="en-US"/>
        </a:p>
      </dgm:t>
    </dgm:pt>
    <dgm:pt modelId="{F23EA7A0-6EC4-8646-A4B0-5AB2E9CEF5C9}" type="parTrans" cxnId="{D17DBF39-0EA4-AC41-924F-9601BA5915E9}">
      <dgm:prSet/>
      <dgm:spPr/>
      <dgm:t>
        <a:bodyPr/>
        <a:lstStyle/>
        <a:p>
          <a:endParaRPr lang="zh-CN" altLang="en-US"/>
        </a:p>
      </dgm:t>
    </dgm:pt>
    <dgm:pt modelId="{58C01CDB-9021-BE4E-975F-5593AAB4FCA0}" type="sibTrans" cxnId="{D17DBF39-0EA4-AC41-924F-9601BA5915E9}">
      <dgm:prSet/>
      <dgm:spPr/>
      <dgm:t>
        <a:bodyPr/>
        <a:lstStyle/>
        <a:p>
          <a:endParaRPr lang="zh-CN" altLang="en-US"/>
        </a:p>
      </dgm:t>
    </dgm:pt>
    <dgm:pt modelId="{177EF2A3-B148-2E45-B6C1-7115244F1B0F}">
      <dgm:prSet/>
      <dgm:spPr/>
      <dgm:t>
        <a:bodyPr/>
        <a:lstStyle/>
        <a:p>
          <a:pPr rtl="0"/>
          <a:r>
            <a:rPr lang="zh-CN" altLang="en-US" b="1" dirty="0" smtClean="0"/>
            <a:t>每个扩展点只封装一个变化因子，最大化复用。</a:t>
          </a:r>
          <a:endParaRPr lang="zh-CN" altLang="en-US" dirty="0"/>
        </a:p>
      </dgm:t>
    </dgm:pt>
    <dgm:pt modelId="{65495AE6-2144-3A46-9DE7-48A92001C2AB}" type="parTrans" cxnId="{ED529CBE-3EA0-E042-8CEC-982B0F6C881B}">
      <dgm:prSet/>
      <dgm:spPr/>
      <dgm:t>
        <a:bodyPr/>
        <a:lstStyle/>
        <a:p>
          <a:endParaRPr lang="zh-CN" altLang="en-US"/>
        </a:p>
      </dgm:t>
    </dgm:pt>
    <dgm:pt modelId="{E296A3A6-2328-A848-9B76-D3876ED33E58}" type="sibTrans" cxnId="{ED529CBE-3EA0-E042-8CEC-982B0F6C881B}">
      <dgm:prSet/>
      <dgm:spPr/>
      <dgm:t>
        <a:bodyPr/>
        <a:lstStyle/>
        <a:p>
          <a:endParaRPr lang="zh-CN" altLang="en-US"/>
        </a:p>
      </dgm:t>
    </dgm:pt>
    <dgm:pt modelId="{303841DF-4901-774C-B366-F11520FB4FF5}">
      <dgm:prSet/>
      <dgm:spPr/>
      <dgm:t>
        <a:bodyPr/>
        <a:lstStyle/>
        <a:p>
          <a:pPr rtl="0"/>
          <a:r>
            <a:rPr lang="zh-CN" altLang="en-US" b="1" smtClean="0"/>
            <a:t>第三步</a:t>
          </a:r>
          <a:endParaRPr lang="zh-CN" altLang="en-US"/>
        </a:p>
      </dgm:t>
    </dgm:pt>
    <dgm:pt modelId="{A1CCD587-4D91-5044-B091-5132FBA2B88D}" type="parTrans" cxnId="{C6BFE2B3-8EDB-E246-97B9-BF4C5427DBE8}">
      <dgm:prSet/>
      <dgm:spPr/>
      <dgm:t>
        <a:bodyPr/>
        <a:lstStyle/>
        <a:p>
          <a:endParaRPr lang="zh-CN" altLang="en-US"/>
        </a:p>
      </dgm:t>
    </dgm:pt>
    <dgm:pt modelId="{C6830020-CC12-1C42-A1AC-C08AB03C9006}" type="sibTrans" cxnId="{C6BFE2B3-8EDB-E246-97B9-BF4C5427DBE8}">
      <dgm:prSet/>
      <dgm:spPr/>
      <dgm:t>
        <a:bodyPr/>
        <a:lstStyle/>
        <a:p>
          <a:endParaRPr lang="zh-CN" altLang="en-US"/>
        </a:p>
      </dgm:t>
    </dgm:pt>
    <dgm:pt modelId="{547A19E3-C07E-7944-97A2-0F5C8670152E}">
      <dgm:prSet/>
      <dgm:spPr/>
      <dgm:t>
        <a:bodyPr/>
        <a:lstStyle/>
        <a:p>
          <a:pPr rtl="0"/>
          <a:r>
            <a:rPr lang="zh-CN" altLang="en-US" b="1" dirty="0" smtClean="0"/>
            <a:t>全管道式设计，框架自身逻辑，均使用截面拦截实现。</a:t>
          </a:r>
          <a:endParaRPr lang="zh-CN" altLang="en-US" dirty="0"/>
        </a:p>
      </dgm:t>
    </dgm:pt>
    <dgm:pt modelId="{4CC32FB1-21BA-F749-8DA0-7401C25BE908}" type="parTrans" cxnId="{1B9143A9-4097-104B-9489-68BAC46F8096}">
      <dgm:prSet/>
      <dgm:spPr/>
      <dgm:t>
        <a:bodyPr/>
        <a:lstStyle/>
        <a:p>
          <a:endParaRPr lang="zh-CN" altLang="en-US"/>
        </a:p>
      </dgm:t>
    </dgm:pt>
    <dgm:pt modelId="{9A3FE6E9-C708-AA49-95CB-634FDDB388A1}" type="sibTrans" cxnId="{1B9143A9-4097-104B-9489-68BAC46F8096}">
      <dgm:prSet/>
      <dgm:spPr/>
      <dgm:t>
        <a:bodyPr/>
        <a:lstStyle/>
        <a:p>
          <a:endParaRPr lang="zh-CN" altLang="en-US"/>
        </a:p>
      </dgm:t>
    </dgm:pt>
    <dgm:pt modelId="{6A5AE4CE-335F-0F46-A9C5-0906519202D1}">
      <dgm:prSet/>
      <dgm:spPr/>
      <dgm:t>
        <a:bodyPr/>
        <a:lstStyle/>
        <a:p>
          <a:pPr rtl="0"/>
          <a:r>
            <a:rPr lang="zh-CN" altLang="en-US" b="1" smtClean="0"/>
            <a:t>第四步</a:t>
          </a:r>
          <a:endParaRPr lang="zh-CN" altLang="en-US"/>
        </a:p>
      </dgm:t>
    </dgm:pt>
    <dgm:pt modelId="{93633EAD-6420-8F4B-9B41-5D313052A110}" type="parTrans" cxnId="{C62C6E15-5C98-4341-B0D7-E1EADD01AA01}">
      <dgm:prSet/>
      <dgm:spPr/>
      <dgm:t>
        <a:bodyPr/>
        <a:lstStyle/>
        <a:p>
          <a:endParaRPr lang="zh-CN" altLang="en-US"/>
        </a:p>
      </dgm:t>
    </dgm:pt>
    <dgm:pt modelId="{865FC9BD-9207-EA4A-84C8-E2AAFE6CAF9B}" type="sibTrans" cxnId="{C62C6E15-5C98-4341-B0D7-E1EADD01AA01}">
      <dgm:prSet/>
      <dgm:spPr/>
      <dgm:t>
        <a:bodyPr/>
        <a:lstStyle/>
        <a:p>
          <a:endParaRPr lang="zh-CN" altLang="en-US"/>
        </a:p>
      </dgm:t>
    </dgm:pt>
    <dgm:pt modelId="{34CBA252-4FF7-9946-8B53-99A6D0B4FAF8}">
      <dgm:prSet/>
      <dgm:spPr/>
      <dgm:t>
        <a:bodyPr/>
        <a:lstStyle/>
        <a:p>
          <a:pPr rtl="0"/>
          <a:r>
            <a:rPr lang="zh-CN" altLang="en-US" b="1" smtClean="0"/>
            <a:t>最少概念，一致性概念模型。</a:t>
          </a:r>
          <a:r>
            <a:rPr lang="zh-CN" altLang="en-US" smtClean="0"/>
            <a:t> </a:t>
          </a:r>
          <a:endParaRPr lang="zh-CN" altLang="en-US"/>
        </a:p>
      </dgm:t>
    </dgm:pt>
    <dgm:pt modelId="{B8F415DB-6833-C04B-A69A-44C9A0C1C202}" type="parTrans" cxnId="{1407C6C7-83BB-0D40-8F4D-6B7769AA1A7A}">
      <dgm:prSet/>
      <dgm:spPr/>
      <dgm:t>
        <a:bodyPr/>
        <a:lstStyle/>
        <a:p>
          <a:endParaRPr lang="zh-CN" altLang="en-US"/>
        </a:p>
      </dgm:t>
    </dgm:pt>
    <dgm:pt modelId="{6CFF5811-1584-EF41-97D9-D0CB34ED4E66}" type="sibTrans" cxnId="{1407C6C7-83BB-0D40-8F4D-6B7769AA1A7A}">
      <dgm:prSet/>
      <dgm:spPr/>
      <dgm:t>
        <a:bodyPr/>
        <a:lstStyle/>
        <a:p>
          <a:endParaRPr lang="zh-CN" altLang="en-US"/>
        </a:p>
      </dgm:t>
    </dgm:pt>
    <dgm:pt modelId="{66719EFA-8356-C94B-A32F-5CA679B47BF4}">
      <dgm:prSet/>
      <dgm:spPr/>
      <dgm:t>
        <a:bodyPr/>
        <a:lstStyle/>
        <a:p>
          <a:pPr rtl="0"/>
          <a:r>
            <a:rPr lang="zh-CN" altLang="en-US" b="1" smtClean="0"/>
            <a:t>第五步</a:t>
          </a:r>
          <a:endParaRPr lang="zh-CN" altLang="en-US"/>
        </a:p>
      </dgm:t>
    </dgm:pt>
    <dgm:pt modelId="{772B5C54-0DC0-CB40-9F2C-B53A8E74BB6E}" type="parTrans" cxnId="{4B95299A-47D7-AE4F-B1BC-C5078250E566}">
      <dgm:prSet/>
      <dgm:spPr/>
      <dgm:t>
        <a:bodyPr/>
        <a:lstStyle/>
        <a:p>
          <a:endParaRPr lang="zh-CN" altLang="en-US"/>
        </a:p>
      </dgm:t>
    </dgm:pt>
    <dgm:pt modelId="{7AD764B5-8F6C-6440-A288-0AF43B86C51A}" type="sibTrans" cxnId="{4B95299A-47D7-AE4F-B1BC-C5078250E566}">
      <dgm:prSet/>
      <dgm:spPr/>
      <dgm:t>
        <a:bodyPr/>
        <a:lstStyle/>
        <a:p>
          <a:endParaRPr lang="zh-CN" altLang="en-US"/>
        </a:p>
      </dgm:t>
    </dgm:pt>
    <dgm:pt modelId="{E4C0BBB1-6F70-0E48-9FB3-B7A54EB85D39}">
      <dgm:prSet/>
      <dgm:spPr/>
      <dgm:t>
        <a:bodyPr/>
        <a:lstStyle/>
        <a:p>
          <a:pPr rtl="0"/>
          <a:r>
            <a:rPr lang="zh-CN" altLang="en-US" b="1" dirty="0" smtClean="0"/>
            <a:t>分层，增量式扩展，而不是扩充式扩展。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6792E2E-2D96-9F47-9B31-863A52E9C665}" type="parTrans" cxnId="{BA1B4597-A0E9-A949-8999-2BB0C161FDEB}">
      <dgm:prSet/>
      <dgm:spPr/>
      <dgm:t>
        <a:bodyPr/>
        <a:lstStyle/>
        <a:p>
          <a:endParaRPr lang="zh-CN" altLang="en-US"/>
        </a:p>
      </dgm:t>
    </dgm:pt>
    <dgm:pt modelId="{4938EC65-8B74-4543-BE19-B3A253361739}" type="sibTrans" cxnId="{BA1B4597-A0E9-A949-8999-2BB0C161FDEB}">
      <dgm:prSet/>
      <dgm:spPr/>
      <dgm:t>
        <a:bodyPr/>
        <a:lstStyle/>
        <a:p>
          <a:endParaRPr lang="zh-CN" altLang="en-US"/>
        </a:p>
      </dgm:t>
    </dgm:pt>
    <dgm:pt modelId="{3F0B46C0-C349-EB4E-8731-D948286D943D}" type="pres">
      <dgm:prSet presAssocID="{C3BB37A1-76F9-5940-B9E0-D5485D1A90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2871BD-FCCB-C647-845C-DD2254C33F7F}" type="pres">
      <dgm:prSet presAssocID="{194D3A13-2D78-1D4A-8101-3D1EEEB02FBB}" presName="composite" presStyleCnt="0"/>
      <dgm:spPr/>
    </dgm:pt>
    <dgm:pt modelId="{12305295-B40C-E34B-83A6-1C06236EFE37}" type="pres">
      <dgm:prSet presAssocID="{194D3A13-2D78-1D4A-8101-3D1EEEB02FB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7A8F23-C838-DD4E-82E3-425BEEF17089}" type="pres">
      <dgm:prSet presAssocID="{194D3A13-2D78-1D4A-8101-3D1EEEB02FB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7B8C30-78AF-5345-AB86-91AABF91F728}" type="pres">
      <dgm:prSet presAssocID="{F9F6315A-FCAB-E640-8AB4-4D557F28EC56}" presName="sp" presStyleCnt="0"/>
      <dgm:spPr/>
    </dgm:pt>
    <dgm:pt modelId="{4B8C3731-48DA-CC41-9EE3-3B7460C0FFC5}" type="pres">
      <dgm:prSet presAssocID="{6637865E-E4F1-F04B-BBE0-CD8FF328B33A}" presName="composite" presStyleCnt="0"/>
      <dgm:spPr/>
    </dgm:pt>
    <dgm:pt modelId="{E34C35C7-1157-6D41-8649-B3FBE6E2CFBE}" type="pres">
      <dgm:prSet presAssocID="{6637865E-E4F1-F04B-BBE0-CD8FF328B33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F70E7-C530-8840-B1A0-DD6C01B087C0}" type="pres">
      <dgm:prSet presAssocID="{6637865E-E4F1-F04B-BBE0-CD8FF328B33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C9211-9237-CF46-BCB5-788F225D2B59}" type="pres">
      <dgm:prSet presAssocID="{58C01CDB-9021-BE4E-975F-5593AAB4FCA0}" presName="sp" presStyleCnt="0"/>
      <dgm:spPr/>
    </dgm:pt>
    <dgm:pt modelId="{5364293F-56AA-4347-8F27-509D89CDE4D8}" type="pres">
      <dgm:prSet presAssocID="{303841DF-4901-774C-B366-F11520FB4FF5}" presName="composite" presStyleCnt="0"/>
      <dgm:spPr/>
    </dgm:pt>
    <dgm:pt modelId="{D7E1F56F-4D93-FC4D-8826-4D59F3586A86}" type="pres">
      <dgm:prSet presAssocID="{303841DF-4901-774C-B366-F11520FB4FF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2018B-C355-CE4B-A63B-C8874EC84584}" type="pres">
      <dgm:prSet presAssocID="{303841DF-4901-774C-B366-F11520FB4FF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C9B8AA-D048-6B44-9B81-ED85440E86C1}" type="pres">
      <dgm:prSet presAssocID="{C6830020-CC12-1C42-A1AC-C08AB03C9006}" presName="sp" presStyleCnt="0"/>
      <dgm:spPr/>
    </dgm:pt>
    <dgm:pt modelId="{35F5FC1D-7868-344B-BE1A-9C10E2881AAD}" type="pres">
      <dgm:prSet presAssocID="{6A5AE4CE-335F-0F46-A9C5-0906519202D1}" presName="composite" presStyleCnt="0"/>
      <dgm:spPr/>
    </dgm:pt>
    <dgm:pt modelId="{F5A05639-AC03-AF42-A083-4FD3F6B512BA}" type="pres">
      <dgm:prSet presAssocID="{6A5AE4CE-335F-0F46-A9C5-0906519202D1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18A34-9186-FC4B-B825-E5CAE52E7F18}" type="pres">
      <dgm:prSet presAssocID="{6A5AE4CE-335F-0F46-A9C5-0906519202D1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F9660E-3C22-5547-9BC4-CD241CEC04FF}" type="pres">
      <dgm:prSet presAssocID="{865FC9BD-9207-EA4A-84C8-E2AAFE6CAF9B}" presName="sp" presStyleCnt="0"/>
      <dgm:spPr/>
    </dgm:pt>
    <dgm:pt modelId="{A7B01972-EA33-6A4E-8D97-047E67E7E985}" type="pres">
      <dgm:prSet presAssocID="{66719EFA-8356-C94B-A32F-5CA679B47BF4}" presName="composite" presStyleCnt="0"/>
      <dgm:spPr/>
    </dgm:pt>
    <dgm:pt modelId="{BB0B5763-4D8F-C345-9C97-F97E1AA5EAE4}" type="pres">
      <dgm:prSet presAssocID="{66719EFA-8356-C94B-A32F-5CA679B47BF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216DB8-4A4C-1D4F-BCF2-381B102C2245}" type="pres">
      <dgm:prSet presAssocID="{66719EFA-8356-C94B-A32F-5CA679B47BF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9143A9-4097-104B-9489-68BAC46F8096}" srcId="{303841DF-4901-774C-B366-F11520FB4FF5}" destId="{547A19E3-C07E-7944-97A2-0F5C8670152E}" srcOrd="0" destOrd="0" parTransId="{4CC32FB1-21BA-F749-8DA0-7401C25BE908}" sibTransId="{9A3FE6E9-C708-AA49-95CB-634FDDB388A1}"/>
    <dgm:cxn modelId="{E40573EC-C68F-A84A-8121-9D9AF0AF322E}" type="presOf" srcId="{6A5AE4CE-335F-0F46-A9C5-0906519202D1}" destId="{F5A05639-AC03-AF42-A083-4FD3F6B512BA}" srcOrd="0" destOrd="0" presId="urn:microsoft.com/office/officeart/2005/8/layout/chevron2"/>
    <dgm:cxn modelId="{42D4F385-26B7-D24F-9741-3262DDB452C4}" type="presOf" srcId="{66719EFA-8356-C94B-A32F-5CA679B47BF4}" destId="{BB0B5763-4D8F-C345-9C97-F97E1AA5EAE4}" srcOrd="0" destOrd="0" presId="urn:microsoft.com/office/officeart/2005/8/layout/chevron2"/>
    <dgm:cxn modelId="{42E25E80-8895-6B44-AB95-3EE0F9CDEEE2}" type="presOf" srcId="{ABF334A3-44CB-8440-BA53-690CA65E5F25}" destId="{DF7A8F23-C838-DD4E-82E3-425BEEF17089}" srcOrd="0" destOrd="0" presId="urn:microsoft.com/office/officeart/2005/8/layout/chevron2"/>
    <dgm:cxn modelId="{C6BFE2B3-8EDB-E246-97B9-BF4C5427DBE8}" srcId="{C3BB37A1-76F9-5940-B9E0-D5485D1A9060}" destId="{303841DF-4901-774C-B366-F11520FB4FF5}" srcOrd="2" destOrd="0" parTransId="{A1CCD587-4D91-5044-B091-5132FBA2B88D}" sibTransId="{C6830020-CC12-1C42-A1AC-C08AB03C9006}"/>
    <dgm:cxn modelId="{C4155D3D-58A9-2D4A-9E95-013CDC629DF2}" type="presOf" srcId="{194D3A13-2D78-1D4A-8101-3D1EEEB02FBB}" destId="{12305295-B40C-E34B-83A6-1C06236EFE37}" srcOrd="0" destOrd="0" presId="urn:microsoft.com/office/officeart/2005/8/layout/chevron2"/>
    <dgm:cxn modelId="{4B95299A-47D7-AE4F-B1BC-C5078250E566}" srcId="{C3BB37A1-76F9-5940-B9E0-D5485D1A9060}" destId="{66719EFA-8356-C94B-A32F-5CA679B47BF4}" srcOrd="4" destOrd="0" parTransId="{772B5C54-0DC0-CB40-9F2C-B53A8E74BB6E}" sibTransId="{7AD764B5-8F6C-6440-A288-0AF43B86C51A}"/>
    <dgm:cxn modelId="{46B940F3-C184-D34C-97FA-04857FDFE48D}" type="presOf" srcId="{177EF2A3-B148-2E45-B6C1-7115244F1B0F}" destId="{55CF70E7-C530-8840-B1A0-DD6C01B087C0}" srcOrd="0" destOrd="0" presId="urn:microsoft.com/office/officeart/2005/8/layout/chevron2"/>
    <dgm:cxn modelId="{12491F38-674B-644D-A998-C89A50DB5534}" type="presOf" srcId="{34CBA252-4FF7-9946-8B53-99A6D0B4FAF8}" destId="{BB218A34-9186-FC4B-B825-E5CAE52E7F18}" srcOrd="0" destOrd="0" presId="urn:microsoft.com/office/officeart/2005/8/layout/chevron2"/>
    <dgm:cxn modelId="{1407C6C7-83BB-0D40-8F4D-6B7769AA1A7A}" srcId="{6A5AE4CE-335F-0F46-A9C5-0906519202D1}" destId="{34CBA252-4FF7-9946-8B53-99A6D0B4FAF8}" srcOrd="0" destOrd="0" parTransId="{B8F415DB-6833-C04B-A69A-44C9A0C1C202}" sibTransId="{6CFF5811-1584-EF41-97D9-D0CB34ED4E66}"/>
    <dgm:cxn modelId="{ED529CBE-3EA0-E042-8CEC-982B0F6C881B}" srcId="{6637865E-E4F1-F04B-BBE0-CD8FF328B33A}" destId="{177EF2A3-B148-2E45-B6C1-7115244F1B0F}" srcOrd="0" destOrd="0" parTransId="{65495AE6-2144-3A46-9DE7-48A92001C2AB}" sibTransId="{E296A3A6-2328-A848-9B76-D3876ED33E58}"/>
    <dgm:cxn modelId="{BBDED37C-E21C-B244-86B7-EBD6833679C8}" type="presOf" srcId="{547A19E3-C07E-7944-97A2-0F5C8670152E}" destId="{0FC2018B-C355-CE4B-A63B-C8874EC84584}" srcOrd="0" destOrd="0" presId="urn:microsoft.com/office/officeart/2005/8/layout/chevron2"/>
    <dgm:cxn modelId="{EEDBB03D-D918-C04B-8009-713BE7E0E566}" type="presOf" srcId="{303841DF-4901-774C-B366-F11520FB4FF5}" destId="{D7E1F56F-4D93-FC4D-8826-4D59F3586A86}" srcOrd="0" destOrd="0" presId="urn:microsoft.com/office/officeart/2005/8/layout/chevron2"/>
    <dgm:cxn modelId="{365FFB3D-0518-6740-95F1-6BE993C86130}" srcId="{194D3A13-2D78-1D4A-8101-3D1EEEB02FBB}" destId="{ABF334A3-44CB-8440-BA53-690CA65E5F25}" srcOrd="0" destOrd="0" parTransId="{9698565C-18EE-E84A-BC82-66486CABAEC7}" sibTransId="{13FE24A5-7174-6D4D-B33A-F8517735F595}"/>
    <dgm:cxn modelId="{C62C6E15-5C98-4341-B0D7-E1EADD01AA01}" srcId="{C3BB37A1-76F9-5940-B9E0-D5485D1A9060}" destId="{6A5AE4CE-335F-0F46-A9C5-0906519202D1}" srcOrd="3" destOrd="0" parTransId="{93633EAD-6420-8F4B-9B41-5D313052A110}" sibTransId="{865FC9BD-9207-EA4A-84C8-E2AAFE6CAF9B}"/>
    <dgm:cxn modelId="{A5CFA6A7-1DF4-5D43-9332-96BD292CD9A9}" srcId="{C3BB37A1-76F9-5940-B9E0-D5485D1A9060}" destId="{194D3A13-2D78-1D4A-8101-3D1EEEB02FBB}" srcOrd="0" destOrd="0" parTransId="{235B0A85-52FB-D542-B1F2-CAC5B21B577B}" sibTransId="{F9F6315A-FCAB-E640-8AB4-4D557F28EC56}"/>
    <dgm:cxn modelId="{6DC8BBFB-2372-B448-8779-06F10E5B4603}" type="presOf" srcId="{6637865E-E4F1-F04B-BBE0-CD8FF328B33A}" destId="{E34C35C7-1157-6D41-8649-B3FBE6E2CFBE}" srcOrd="0" destOrd="0" presId="urn:microsoft.com/office/officeart/2005/8/layout/chevron2"/>
    <dgm:cxn modelId="{E8E52F0B-9EF5-5042-B174-8A7D6A1CFA36}" type="presOf" srcId="{E4C0BBB1-6F70-0E48-9FB3-B7A54EB85D39}" destId="{9C216DB8-4A4C-1D4F-BCF2-381B102C2245}" srcOrd="0" destOrd="0" presId="urn:microsoft.com/office/officeart/2005/8/layout/chevron2"/>
    <dgm:cxn modelId="{AABD600D-1B07-964E-B1F1-81E466CEBB41}" type="presOf" srcId="{C3BB37A1-76F9-5940-B9E0-D5485D1A9060}" destId="{3F0B46C0-C349-EB4E-8731-D948286D943D}" srcOrd="0" destOrd="0" presId="urn:microsoft.com/office/officeart/2005/8/layout/chevron2"/>
    <dgm:cxn modelId="{D17DBF39-0EA4-AC41-924F-9601BA5915E9}" srcId="{C3BB37A1-76F9-5940-B9E0-D5485D1A9060}" destId="{6637865E-E4F1-F04B-BBE0-CD8FF328B33A}" srcOrd="1" destOrd="0" parTransId="{F23EA7A0-6EC4-8646-A4B0-5AB2E9CEF5C9}" sibTransId="{58C01CDB-9021-BE4E-975F-5593AAB4FCA0}"/>
    <dgm:cxn modelId="{BA1B4597-A0E9-A949-8999-2BB0C161FDEB}" srcId="{66719EFA-8356-C94B-A32F-5CA679B47BF4}" destId="{E4C0BBB1-6F70-0E48-9FB3-B7A54EB85D39}" srcOrd="0" destOrd="0" parTransId="{26792E2E-2D96-9F47-9B31-863A52E9C665}" sibTransId="{4938EC65-8B74-4543-BE19-B3A253361739}"/>
    <dgm:cxn modelId="{41D85911-74EC-4644-B2AB-798A36D5C2BA}" type="presParOf" srcId="{3F0B46C0-C349-EB4E-8731-D948286D943D}" destId="{D82871BD-FCCB-C647-845C-DD2254C33F7F}" srcOrd="0" destOrd="0" presId="urn:microsoft.com/office/officeart/2005/8/layout/chevron2"/>
    <dgm:cxn modelId="{F52EBE1A-E166-0B4D-8044-F937CDC09601}" type="presParOf" srcId="{D82871BD-FCCB-C647-845C-DD2254C33F7F}" destId="{12305295-B40C-E34B-83A6-1C06236EFE37}" srcOrd="0" destOrd="0" presId="urn:microsoft.com/office/officeart/2005/8/layout/chevron2"/>
    <dgm:cxn modelId="{A8B49BF6-9B56-2E4C-8561-8E66DE8F43A8}" type="presParOf" srcId="{D82871BD-FCCB-C647-845C-DD2254C33F7F}" destId="{DF7A8F23-C838-DD4E-82E3-425BEEF17089}" srcOrd="1" destOrd="0" presId="urn:microsoft.com/office/officeart/2005/8/layout/chevron2"/>
    <dgm:cxn modelId="{572B25FA-DB74-B548-8610-DBF8D1B785BA}" type="presParOf" srcId="{3F0B46C0-C349-EB4E-8731-D948286D943D}" destId="{1E7B8C30-78AF-5345-AB86-91AABF91F728}" srcOrd="1" destOrd="0" presId="urn:microsoft.com/office/officeart/2005/8/layout/chevron2"/>
    <dgm:cxn modelId="{13EE7461-211A-EB48-B2A8-5BA4C42092A1}" type="presParOf" srcId="{3F0B46C0-C349-EB4E-8731-D948286D943D}" destId="{4B8C3731-48DA-CC41-9EE3-3B7460C0FFC5}" srcOrd="2" destOrd="0" presId="urn:microsoft.com/office/officeart/2005/8/layout/chevron2"/>
    <dgm:cxn modelId="{4AF1F968-C7DE-0141-A153-3DD57843D990}" type="presParOf" srcId="{4B8C3731-48DA-CC41-9EE3-3B7460C0FFC5}" destId="{E34C35C7-1157-6D41-8649-B3FBE6E2CFBE}" srcOrd="0" destOrd="0" presId="urn:microsoft.com/office/officeart/2005/8/layout/chevron2"/>
    <dgm:cxn modelId="{CC708F3E-2CE0-6A4F-ACF8-FABC16359B78}" type="presParOf" srcId="{4B8C3731-48DA-CC41-9EE3-3B7460C0FFC5}" destId="{55CF70E7-C530-8840-B1A0-DD6C01B087C0}" srcOrd="1" destOrd="0" presId="urn:microsoft.com/office/officeart/2005/8/layout/chevron2"/>
    <dgm:cxn modelId="{2EF77A3F-8AAA-7947-A24C-E0EBE65ED779}" type="presParOf" srcId="{3F0B46C0-C349-EB4E-8731-D948286D943D}" destId="{740C9211-9237-CF46-BCB5-788F225D2B59}" srcOrd="3" destOrd="0" presId="urn:microsoft.com/office/officeart/2005/8/layout/chevron2"/>
    <dgm:cxn modelId="{F4FCED2B-E6D1-9F41-86C4-C2D9A6C75D27}" type="presParOf" srcId="{3F0B46C0-C349-EB4E-8731-D948286D943D}" destId="{5364293F-56AA-4347-8F27-509D89CDE4D8}" srcOrd="4" destOrd="0" presId="urn:microsoft.com/office/officeart/2005/8/layout/chevron2"/>
    <dgm:cxn modelId="{6333F117-F485-B04E-85B8-F2C3816AF301}" type="presParOf" srcId="{5364293F-56AA-4347-8F27-509D89CDE4D8}" destId="{D7E1F56F-4D93-FC4D-8826-4D59F3586A86}" srcOrd="0" destOrd="0" presId="urn:microsoft.com/office/officeart/2005/8/layout/chevron2"/>
    <dgm:cxn modelId="{8E44B5F9-CD2F-7A44-AFD9-322A37367700}" type="presParOf" srcId="{5364293F-56AA-4347-8F27-509D89CDE4D8}" destId="{0FC2018B-C355-CE4B-A63B-C8874EC84584}" srcOrd="1" destOrd="0" presId="urn:microsoft.com/office/officeart/2005/8/layout/chevron2"/>
    <dgm:cxn modelId="{0A43C6CA-082D-A54A-8679-6C62EE72DFB0}" type="presParOf" srcId="{3F0B46C0-C349-EB4E-8731-D948286D943D}" destId="{38C9B8AA-D048-6B44-9B81-ED85440E86C1}" srcOrd="5" destOrd="0" presId="urn:microsoft.com/office/officeart/2005/8/layout/chevron2"/>
    <dgm:cxn modelId="{6243F0CB-3CD9-1748-869C-EDE92AADE159}" type="presParOf" srcId="{3F0B46C0-C349-EB4E-8731-D948286D943D}" destId="{35F5FC1D-7868-344B-BE1A-9C10E2881AAD}" srcOrd="6" destOrd="0" presId="urn:microsoft.com/office/officeart/2005/8/layout/chevron2"/>
    <dgm:cxn modelId="{74658053-09DF-7E42-8910-A594D6A4AB0F}" type="presParOf" srcId="{35F5FC1D-7868-344B-BE1A-9C10E2881AAD}" destId="{F5A05639-AC03-AF42-A083-4FD3F6B512BA}" srcOrd="0" destOrd="0" presId="urn:microsoft.com/office/officeart/2005/8/layout/chevron2"/>
    <dgm:cxn modelId="{9C5F9801-DCF5-514C-B5DF-562CC4906390}" type="presParOf" srcId="{35F5FC1D-7868-344B-BE1A-9C10E2881AAD}" destId="{BB218A34-9186-FC4B-B825-E5CAE52E7F18}" srcOrd="1" destOrd="0" presId="urn:microsoft.com/office/officeart/2005/8/layout/chevron2"/>
    <dgm:cxn modelId="{27E49C43-EA78-7741-B29F-F770A64D2BC0}" type="presParOf" srcId="{3F0B46C0-C349-EB4E-8731-D948286D943D}" destId="{D4F9660E-3C22-5547-9BC4-CD241CEC04FF}" srcOrd="7" destOrd="0" presId="urn:microsoft.com/office/officeart/2005/8/layout/chevron2"/>
    <dgm:cxn modelId="{096F4FF3-11F8-1248-92F9-C51807D8FEDA}" type="presParOf" srcId="{3F0B46C0-C349-EB4E-8731-D948286D943D}" destId="{A7B01972-EA33-6A4E-8D97-047E67E7E985}" srcOrd="8" destOrd="0" presId="urn:microsoft.com/office/officeart/2005/8/layout/chevron2"/>
    <dgm:cxn modelId="{F97FF653-1FD5-A742-8214-BACDDB74714B}" type="presParOf" srcId="{A7B01972-EA33-6A4E-8D97-047E67E7E985}" destId="{BB0B5763-4D8F-C345-9C97-F97E1AA5EAE4}" srcOrd="0" destOrd="0" presId="urn:microsoft.com/office/officeart/2005/8/layout/chevron2"/>
    <dgm:cxn modelId="{2E159750-9CC8-574F-8521-B7F8E9453D04}" type="presParOf" srcId="{A7B01972-EA33-6A4E-8D97-047E67E7E985}" destId="{9C216DB8-4A4C-1D4F-BCF2-381B102C224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E1EA2B-1542-45E4-BE95-0DFA18E97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32B9C-B4B5-40E4-9866-BD9458C07DBC}">
      <dgm:prSet phldrT="[文本]"/>
      <dgm:spPr/>
      <dgm:t>
        <a:bodyPr/>
        <a:lstStyle/>
        <a:p>
          <a:r>
            <a:rPr lang="zh-CN" altLang="en-US" dirty="0" smtClean="0"/>
            <a:t>模块分包原则</a:t>
          </a:r>
          <a:endParaRPr lang="zh-CN" altLang="en-US" dirty="0"/>
        </a:p>
      </dgm:t>
    </dgm:pt>
    <dgm:pt modelId="{9223132B-12D5-4632-93D4-188DA4A4152B}" type="par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50C2A62A-348F-4F3D-9536-D592B4B51FF0}" type="sibTrans" cxnId="{086329B3-FB0E-49A9-A450-5C20FC00B033}">
      <dgm:prSet/>
      <dgm:spPr/>
      <dgm:t>
        <a:bodyPr/>
        <a:lstStyle/>
        <a:p>
          <a:endParaRPr lang="zh-CN" altLang="en-US"/>
        </a:p>
      </dgm:t>
    </dgm:pt>
    <dgm:pt modelId="{A870F50D-E3DA-46BC-9CC3-3D9C3B054721}">
      <dgm:prSet/>
      <dgm:spPr/>
      <dgm:t>
        <a:bodyPr/>
        <a:lstStyle/>
        <a:p>
          <a:r>
            <a:rPr lang="zh-CN" altLang="en-US" dirty="0" smtClean="0"/>
            <a:t>框架扩展原则</a:t>
          </a:r>
          <a:endParaRPr lang="zh-CN" altLang="en-US" dirty="0"/>
        </a:p>
      </dgm:t>
    </dgm:pt>
    <dgm:pt modelId="{42870363-4846-4735-B318-E715B2718118}" type="par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1C512755-DE9D-4925-BCE4-80103633CD32}" type="sibTrans" cxnId="{B91EB3A7-6DF8-40D6-BC10-1BEA2861749E}">
      <dgm:prSet/>
      <dgm:spPr/>
      <dgm:t>
        <a:bodyPr/>
        <a:lstStyle/>
        <a:p>
          <a:endParaRPr lang="zh-CN" altLang="en-US"/>
        </a:p>
      </dgm:t>
    </dgm:pt>
    <dgm:pt modelId="{03389E02-318A-45CE-8F7E-F0A121C3599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模型划分原则</a:t>
          </a:r>
          <a:endParaRPr lang="zh-CN" altLang="en-US" dirty="0"/>
        </a:p>
      </dgm:t>
    </dgm:pt>
    <dgm:pt modelId="{F2734147-60DD-46C9-AD25-02877AB81C61}" type="par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4124A64B-D4BF-47C5-A271-B1ED1843BF0D}" type="sibTrans" cxnId="{D76A123D-BD0F-4F01-B4FC-444A7B2AAE8A}">
      <dgm:prSet/>
      <dgm:spPr/>
      <dgm:t>
        <a:bodyPr/>
        <a:lstStyle/>
        <a:p>
          <a:endParaRPr lang="zh-CN" altLang="en-US"/>
        </a:p>
      </dgm:t>
    </dgm:pt>
    <dgm:pt modelId="{9AB3E049-76EE-482A-BCBD-D077FD514A50}">
      <dgm:prSet/>
      <dgm:spPr/>
      <dgm:t>
        <a:bodyPr/>
        <a:lstStyle/>
        <a:p>
          <a:r>
            <a:rPr lang="zh-CN" altLang="en-US" dirty="0" smtClean="0"/>
            <a:t>接口分离原则</a:t>
          </a:r>
          <a:endParaRPr lang="zh-CN" altLang="en-US" dirty="0"/>
        </a:p>
      </dgm:t>
    </dgm:pt>
    <dgm:pt modelId="{DFBDE9F5-77CD-4C03-A7BE-601F2B9EBA64}" type="par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70B8FB3F-C4AF-40EF-A9D3-EF1CE5372F89}" type="sibTrans" cxnId="{E9B252A2-576D-4746-B551-4F49A2239FA8}">
      <dgm:prSet/>
      <dgm:spPr/>
      <dgm:t>
        <a:bodyPr/>
        <a:lstStyle/>
        <a:p>
          <a:endParaRPr lang="zh-CN" altLang="en-US"/>
        </a:p>
      </dgm:t>
    </dgm:pt>
    <dgm:pt modelId="{098ED4EA-A419-4C44-9109-5855651980DA}">
      <dgm:prSet/>
      <dgm:spPr/>
      <dgm:t>
        <a:bodyPr/>
        <a:lstStyle/>
        <a:p>
          <a:r>
            <a:rPr lang="zh-CN" altLang="en-US" dirty="0" smtClean="0"/>
            <a:t>组件协作原则</a:t>
          </a:r>
          <a:endParaRPr lang="zh-CN" altLang="en-US" dirty="0"/>
        </a:p>
      </dgm:t>
    </dgm:pt>
    <dgm:pt modelId="{20A4E884-1533-434B-A08C-2D5529990DC2}" type="par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AA63E053-5AB1-4F23-BA20-F347D16618EB}" type="sibTrans" cxnId="{DCD0FC9C-AF8D-4FF3-ACD8-20ADD01A69DD}">
      <dgm:prSet/>
      <dgm:spPr/>
      <dgm:t>
        <a:bodyPr/>
        <a:lstStyle/>
        <a:p>
          <a:endParaRPr lang="zh-CN" altLang="en-US"/>
        </a:p>
      </dgm:t>
    </dgm:pt>
    <dgm:pt modelId="{F7CC36B2-BD34-4B60-9229-DEA15C8A5BA0}">
      <dgm:prSet/>
      <dgm:spPr/>
      <dgm:t>
        <a:bodyPr/>
        <a:lstStyle/>
        <a:p>
          <a:r>
            <a:rPr lang="zh-CN" altLang="en-US" smtClean="0"/>
            <a:t>功能演进原则</a:t>
          </a:r>
          <a:endParaRPr lang="zh-CN" altLang="en-US" dirty="0"/>
        </a:p>
      </dgm:t>
    </dgm:pt>
    <dgm:pt modelId="{FF07B742-2815-4C35-B1C7-57FEC87F21A1}" type="parTrans" cxnId="{C5AA9C85-B1D0-4E03-9FD0-0A51AA7E5B47}">
      <dgm:prSet/>
      <dgm:spPr/>
    </dgm:pt>
    <dgm:pt modelId="{A7E6E9C5-8B0A-4909-8E10-8E4113E2D3BB}" type="sibTrans" cxnId="{C5AA9C85-B1D0-4E03-9FD0-0A51AA7E5B47}">
      <dgm:prSet/>
      <dgm:spPr/>
    </dgm:pt>
    <dgm:pt modelId="{DF704503-5B4B-428F-9C73-8F68793F6D1C}" type="pres">
      <dgm:prSet presAssocID="{8CE1EA2B-1542-45E4-BE95-0DFA18E97F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CB52E7-8D88-4319-A3A3-B7457B17C3C4}" type="pres">
      <dgm:prSet presAssocID="{AF332B9C-B4B5-40E4-9866-BD9458C07DB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AD3D-D4AD-43F5-B6A5-A18C8F659580}" type="pres">
      <dgm:prSet presAssocID="{50C2A62A-348F-4F3D-9536-D592B4B51FF0}" presName="spacer" presStyleCnt="0"/>
      <dgm:spPr/>
    </dgm:pt>
    <dgm:pt modelId="{41221573-6FBE-4937-A7FE-FC00B3973834}" type="pres">
      <dgm:prSet presAssocID="{A870F50D-E3DA-46BC-9CC3-3D9C3B05472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7D6602-BF86-4840-BD55-A839904B75B9}" type="pres">
      <dgm:prSet presAssocID="{1C512755-DE9D-4925-BCE4-80103633CD32}" presName="spacer" presStyleCnt="0"/>
      <dgm:spPr/>
    </dgm:pt>
    <dgm:pt modelId="{6DD94F4F-8AF4-45B3-9856-36937A4E60F7}" type="pres">
      <dgm:prSet presAssocID="{03389E02-318A-45CE-8F7E-F0A121C3599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192DAF-8A60-497A-9310-A60C25A15909}" type="pres">
      <dgm:prSet presAssocID="{4124A64B-D4BF-47C5-A271-B1ED1843BF0D}" presName="spacer" presStyleCnt="0"/>
      <dgm:spPr/>
    </dgm:pt>
    <dgm:pt modelId="{AD985B40-D0A6-49F5-83A6-AB139149C163}" type="pres">
      <dgm:prSet presAssocID="{9AB3E049-76EE-482A-BCBD-D077FD514A50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D333D4-1BE7-45A1-88A2-00FBEDE5DBA9}" type="pres">
      <dgm:prSet presAssocID="{70B8FB3F-C4AF-40EF-A9D3-EF1CE5372F89}" presName="spacer" presStyleCnt="0"/>
      <dgm:spPr/>
    </dgm:pt>
    <dgm:pt modelId="{663DD332-8E7E-47F3-8896-C4E8558A9598}" type="pres">
      <dgm:prSet presAssocID="{098ED4EA-A419-4C44-9109-5855651980D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811219-543B-4093-BEF1-D9F7A6F0E5F2}" type="pres">
      <dgm:prSet presAssocID="{AA63E053-5AB1-4F23-BA20-F347D16618EB}" presName="spacer" presStyleCnt="0"/>
      <dgm:spPr/>
    </dgm:pt>
    <dgm:pt modelId="{E91A9A17-FC3C-45A0-B834-1E40D3C8B4DE}" type="pres">
      <dgm:prSet presAssocID="{F7CC36B2-BD34-4B60-9229-DEA15C8A5BA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AA9C85-B1D0-4E03-9FD0-0A51AA7E5B47}" srcId="{8CE1EA2B-1542-45E4-BE95-0DFA18E97FF4}" destId="{F7CC36B2-BD34-4B60-9229-DEA15C8A5BA0}" srcOrd="5" destOrd="0" parTransId="{FF07B742-2815-4C35-B1C7-57FEC87F21A1}" sibTransId="{A7E6E9C5-8B0A-4909-8E10-8E4113E2D3BB}"/>
    <dgm:cxn modelId="{13F32E87-9F05-498A-9D22-F71B0DB7187A}" type="presOf" srcId="{8CE1EA2B-1542-45E4-BE95-0DFA18E97FF4}" destId="{DF704503-5B4B-428F-9C73-8F68793F6D1C}" srcOrd="0" destOrd="0" presId="urn:microsoft.com/office/officeart/2005/8/layout/vList2"/>
    <dgm:cxn modelId="{8A19D5BA-3F2B-4C2D-9D5F-398C484981DE}" type="presOf" srcId="{F7CC36B2-BD34-4B60-9229-DEA15C8A5BA0}" destId="{E91A9A17-FC3C-45A0-B834-1E40D3C8B4DE}" srcOrd="0" destOrd="0" presId="urn:microsoft.com/office/officeart/2005/8/layout/vList2"/>
    <dgm:cxn modelId="{17CCC215-1A1C-4ABE-8D74-4A06EB9A5BC9}" type="presOf" srcId="{9AB3E049-76EE-482A-BCBD-D077FD514A50}" destId="{AD985B40-D0A6-49F5-83A6-AB139149C163}" srcOrd="0" destOrd="0" presId="urn:microsoft.com/office/officeart/2005/8/layout/vList2"/>
    <dgm:cxn modelId="{E9B252A2-576D-4746-B551-4F49A2239FA8}" srcId="{8CE1EA2B-1542-45E4-BE95-0DFA18E97FF4}" destId="{9AB3E049-76EE-482A-BCBD-D077FD514A50}" srcOrd="3" destOrd="0" parTransId="{DFBDE9F5-77CD-4C03-A7BE-601F2B9EBA64}" sibTransId="{70B8FB3F-C4AF-40EF-A9D3-EF1CE5372F89}"/>
    <dgm:cxn modelId="{DCD0FC9C-AF8D-4FF3-ACD8-20ADD01A69DD}" srcId="{8CE1EA2B-1542-45E4-BE95-0DFA18E97FF4}" destId="{098ED4EA-A419-4C44-9109-5855651980DA}" srcOrd="4" destOrd="0" parTransId="{20A4E884-1533-434B-A08C-2D5529990DC2}" sibTransId="{AA63E053-5AB1-4F23-BA20-F347D16618EB}"/>
    <dgm:cxn modelId="{F4F81F08-9483-4C5A-B9B2-F855C1C69D51}" type="presOf" srcId="{A870F50D-E3DA-46BC-9CC3-3D9C3B054721}" destId="{41221573-6FBE-4937-A7FE-FC00B3973834}" srcOrd="0" destOrd="0" presId="urn:microsoft.com/office/officeart/2005/8/layout/vList2"/>
    <dgm:cxn modelId="{0F214CF4-21B3-43C4-87AC-613CC2D732DA}" type="presOf" srcId="{098ED4EA-A419-4C44-9109-5855651980DA}" destId="{663DD332-8E7E-47F3-8896-C4E8558A9598}" srcOrd="0" destOrd="0" presId="urn:microsoft.com/office/officeart/2005/8/layout/vList2"/>
    <dgm:cxn modelId="{D76A123D-BD0F-4F01-B4FC-444A7B2AAE8A}" srcId="{8CE1EA2B-1542-45E4-BE95-0DFA18E97FF4}" destId="{03389E02-318A-45CE-8F7E-F0A121C35992}" srcOrd="2" destOrd="0" parTransId="{F2734147-60DD-46C9-AD25-02877AB81C61}" sibTransId="{4124A64B-D4BF-47C5-A271-B1ED1843BF0D}"/>
    <dgm:cxn modelId="{14B05A2F-9A0C-4417-8DA0-891F4E712458}" type="presOf" srcId="{AF332B9C-B4B5-40E4-9866-BD9458C07DBC}" destId="{1ACB52E7-8D88-4319-A3A3-B7457B17C3C4}" srcOrd="0" destOrd="0" presId="urn:microsoft.com/office/officeart/2005/8/layout/vList2"/>
    <dgm:cxn modelId="{7C0E2C6B-1584-4D69-B037-89A222389F28}" type="presOf" srcId="{03389E02-318A-45CE-8F7E-F0A121C35992}" destId="{6DD94F4F-8AF4-45B3-9856-36937A4E60F7}" srcOrd="0" destOrd="0" presId="urn:microsoft.com/office/officeart/2005/8/layout/vList2"/>
    <dgm:cxn modelId="{B91EB3A7-6DF8-40D6-BC10-1BEA2861749E}" srcId="{8CE1EA2B-1542-45E4-BE95-0DFA18E97FF4}" destId="{A870F50D-E3DA-46BC-9CC3-3D9C3B054721}" srcOrd="1" destOrd="0" parTransId="{42870363-4846-4735-B318-E715B2718118}" sibTransId="{1C512755-DE9D-4925-BCE4-80103633CD32}"/>
    <dgm:cxn modelId="{086329B3-FB0E-49A9-A450-5C20FC00B033}" srcId="{8CE1EA2B-1542-45E4-BE95-0DFA18E97FF4}" destId="{AF332B9C-B4B5-40E4-9866-BD9458C07DBC}" srcOrd="0" destOrd="0" parTransId="{9223132B-12D5-4632-93D4-188DA4A4152B}" sibTransId="{50C2A62A-348F-4F3D-9536-D592B4B51FF0}"/>
    <dgm:cxn modelId="{14CD5210-F5BE-443B-8A61-0C7E37A3190E}" type="presParOf" srcId="{DF704503-5B4B-428F-9C73-8F68793F6D1C}" destId="{1ACB52E7-8D88-4319-A3A3-B7457B17C3C4}" srcOrd="0" destOrd="0" presId="urn:microsoft.com/office/officeart/2005/8/layout/vList2"/>
    <dgm:cxn modelId="{B60D5747-C767-4B06-B7BA-F46A90A642B1}" type="presParOf" srcId="{DF704503-5B4B-428F-9C73-8F68793F6D1C}" destId="{7B2FAD3D-D4AD-43F5-B6A5-A18C8F659580}" srcOrd="1" destOrd="0" presId="urn:microsoft.com/office/officeart/2005/8/layout/vList2"/>
    <dgm:cxn modelId="{C7148A3B-B781-41A6-958F-DD167A9FE97A}" type="presParOf" srcId="{DF704503-5B4B-428F-9C73-8F68793F6D1C}" destId="{41221573-6FBE-4937-A7FE-FC00B3973834}" srcOrd="2" destOrd="0" presId="urn:microsoft.com/office/officeart/2005/8/layout/vList2"/>
    <dgm:cxn modelId="{78D6143B-1CA6-410B-9997-964AD2F03400}" type="presParOf" srcId="{DF704503-5B4B-428F-9C73-8F68793F6D1C}" destId="{8C7D6602-BF86-4840-BD55-A839904B75B9}" srcOrd="3" destOrd="0" presId="urn:microsoft.com/office/officeart/2005/8/layout/vList2"/>
    <dgm:cxn modelId="{AE1F27BD-87E6-4EE2-84A7-7E874A3008C4}" type="presParOf" srcId="{DF704503-5B4B-428F-9C73-8F68793F6D1C}" destId="{6DD94F4F-8AF4-45B3-9856-36937A4E60F7}" srcOrd="4" destOrd="0" presId="urn:microsoft.com/office/officeart/2005/8/layout/vList2"/>
    <dgm:cxn modelId="{26570148-01A6-4C16-B2F3-73B4DE867742}" type="presParOf" srcId="{DF704503-5B4B-428F-9C73-8F68793F6D1C}" destId="{99192DAF-8A60-497A-9310-A60C25A15909}" srcOrd="5" destOrd="0" presId="urn:microsoft.com/office/officeart/2005/8/layout/vList2"/>
    <dgm:cxn modelId="{781EC04B-C240-4B8E-8261-7A28235D86CF}" type="presParOf" srcId="{DF704503-5B4B-428F-9C73-8F68793F6D1C}" destId="{AD985B40-D0A6-49F5-83A6-AB139149C163}" srcOrd="6" destOrd="0" presId="urn:microsoft.com/office/officeart/2005/8/layout/vList2"/>
    <dgm:cxn modelId="{D8ACE54C-A899-4588-BF5D-98DA4963E311}" type="presParOf" srcId="{DF704503-5B4B-428F-9C73-8F68793F6D1C}" destId="{04D333D4-1BE7-45A1-88A2-00FBEDE5DBA9}" srcOrd="7" destOrd="0" presId="urn:microsoft.com/office/officeart/2005/8/layout/vList2"/>
    <dgm:cxn modelId="{5A818C78-C0D3-4AD4-8659-682763A78917}" type="presParOf" srcId="{DF704503-5B4B-428F-9C73-8F68793F6D1C}" destId="{663DD332-8E7E-47F3-8896-C4E8558A9598}" srcOrd="8" destOrd="0" presId="urn:microsoft.com/office/officeart/2005/8/layout/vList2"/>
    <dgm:cxn modelId="{FBDB6262-B93B-4B8F-AE4B-243FCE68FE05}" type="presParOf" srcId="{DF704503-5B4B-428F-9C73-8F68793F6D1C}" destId="{C7811219-543B-4093-BEF1-D9F7A6F0E5F2}" srcOrd="9" destOrd="0" presId="urn:microsoft.com/office/officeart/2005/8/layout/vList2"/>
    <dgm:cxn modelId="{7C315733-F631-43FC-9DA6-24D68BC141D5}" type="presParOf" srcId="{DF704503-5B4B-428F-9C73-8F68793F6D1C}" destId="{E91A9A17-FC3C-45A0-B834-1E40D3C8B4D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E77226-B936-1C49-9733-3B43A64D9BDC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5BD1E51-E7E9-5A4A-B0A2-A17D09325B2C}">
      <dgm:prSet/>
      <dgm:spPr/>
      <dgm:t>
        <a:bodyPr/>
        <a:lstStyle/>
        <a:p>
          <a:pPr rtl="0"/>
          <a:r>
            <a:rPr kumimoji="1" lang="zh-CN" altLang="en-US" smtClean="0"/>
            <a:t>行为状态混杂</a:t>
          </a:r>
          <a:endParaRPr lang="zh-CN" altLang="en-US"/>
        </a:p>
      </dgm:t>
    </dgm:pt>
    <dgm:pt modelId="{F5858E49-FE45-6B4F-B6C4-F92CD999EF28}" type="parTrans" cxnId="{2F9AAABF-C7E1-434E-8AB8-2FEAC6D2D96E}">
      <dgm:prSet/>
      <dgm:spPr/>
      <dgm:t>
        <a:bodyPr/>
        <a:lstStyle/>
        <a:p>
          <a:endParaRPr lang="zh-CN" altLang="en-US"/>
        </a:p>
      </dgm:t>
    </dgm:pt>
    <dgm:pt modelId="{4F048A8A-B3CC-9147-929D-AAB3118AE5CC}" type="sibTrans" cxnId="{2F9AAABF-C7E1-434E-8AB8-2FEAC6D2D96E}">
      <dgm:prSet/>
      <dgm:spPr/>
      <dgm:t>
        <a:bodyPr/>
        <a:lstStyle/>
        <a:p>
          <a:endParaRPr lang="zh-CN" altLang="en-US"/>
        </a:p>
      </dgm:t>
    </dgm:pt>
    <dgm:pt modelId="{350A20C4-EDF4-6449-9816-0338500012CD}">
      <dgm:prSet/>
      <dgm:spPr/>
      <dgm:t>
        <a:bodyPr/>
        <a:lstStyle/>
        <a:p>
          <a:pPr rtl="0"/>
          <a:r>
            <a:rPr kumimoji="1" lang="zh-CN" altLang="en-US" smtClean="0"/>
            <a:t>如果不看文档，你很难猜到它的用法，这个类集实体域，会话域，服务域于一身，非常复杂，即表示任务本身</a:t>
          </a:r>
          <a:r>
            <a:rPr kumimoji="1" lang="en-US" altLang="zh-CN" smtClean="0"/>
            <a:t>(</a:t>
          </a:r>
          <a:r>
            <a:rPr kumimoji="1" lang="zh-CN" altLang="en-US" smtClean="0"/>
            <a:t>实体域</a:t>
          </a:r>
          <a:r>
            <a:rPr kumimoji="1" lang="en-US" altLang="zh-CN" smtClean="0"/>
            <a:t>)</a:t>
          </a:r>
          <a:r>
            <a:rPr kumimoji="1" lang="zh-CN" altLang="en-US" smtClean="0"/>
            <a:t>，也包含执行过程的状态</a:t>
          </a:r>
          <a:r>
            <a:rPr kumimoji="1" lang="en-US" altLang="zh-CN" smtClean="0"/>
            <a:t>(</a:t>
          </a:r>
          <a:r>
            <a:rPr kumimoji="1" lang="zh-CN" altLang="en-US" smtClean="0"/>
            <a:t>会话域</a:t>
          </a:r>
          <a:r>
            <a:rPr kumimoji="1" lang="en-US" altLang="zh-CN" smtClean="0"/>
            <a:t>)</a:t>
          </a:r>
          <a:r>
            <a:rPr kumimoji="1" lang="zh-CN" altLang="en-US" smtClean="0"/>
            <a:t>，同时也具有主动执行能力</a:t>
          </a:r>
          <a:r>
            <a:rPr kumimoji="1" lang="en-US" altLang="zh-CN" smtClean="0"/>
            <a:t>(</a:t>
          </a:r>
          <a:r>
            <a:rPr kumimoji="1" lang="zh-CN" altLang="en-US" smtClean="0"/>
            <a:t>服务域</a:t>
          </a:r>
          <a:r>
            <a:rPr kumimoji="1" lang="en-US" altLang="zh-CN" smtClean="0"/>
            <a:t>)</a:t>
          </a:r>
          <a:r>
            <a:rPr kumimoji="1" lang="zh-CN" altLang="en-US" smtClean="0"/>
            <a:t>。 </a:t>
          </a:r>
          <a:endParaRPr lang="zh-CN" altLang="en-US"/>
        </a:p>
      </dgm:t>
    </dgm:pt>
    <dgm:pt modelId="{12C230F5-CBBA-0B4A-9B72-3B500AB616BF}" type="parTrans" cxnId="{49D1E077-3706-AA4E-807D-22344FE89173}">
      <dgm:prSet/>
      <dgm:spPr/>
      <dgm:t>
        <a:bodyPr/>
        <a:lstStyle/>
        <a:p>
          <a:endParaRPr lang="zh-CN" altLang="en-US"/>
        </a:p>
      </dgm:t>
    </dgm:pt>
    <dgm:pt modelId="{48FC006B-8260-5D43-BFF0-2110F433D8AE}" type="sibTrans" cxnId="{49D1E077-3706-AA4E-807D-22344FE89173}">
      <dgm:prSet/>
      <dgm:spPr/>
      <dgm:t>
        <a:bodyPr/>
        <a:lstStyle/>
        <a:p>
          <a:endParaRPr lang="zh-CN" altLang="en-US"/>
        </a:p>
      </dgm:t>
    </dgm:pt>
    <dgm:pt modelId="{0238CE3F-C6B5-D04D-91A7-6E9702C8A5F6}">
      <dgm:prSet/>
      <dgm:spPr/>
      <dgm:t>
        <a:bodyPr/>
        <a:lstStyle/>
        <a:p>
          <a:pPr rtl="0"/>
          <a:r>
            <a:rPr kumimoji="1" lang="zh-CN" altLang="en-US" smtClean="0"/>
            <a:t>数据传递隐晦</a:t>
          </a:r>
          <a:endParaRPr lang="zh-CN" altLang="en-US"/>
        </a:p>
      </dgm:t>
    </dgm:pt>
    <dgm:pt modelId="{F3EF579C-FACA-EA47-BEFA-62EDC110E6BD}" type="parTrans" cxnId="{951196E7-37AC-704E-872C-BADF51A1FBDB}">
      <dgm:prSet/>
      <dgm:spPr/>
      <dgm:t>
        <a:bodyPr/>
        <a:lstStyle/>
        <a:p>
          <a:endParaRPr lang="zh-CN" altLang="en-US"/>
        </a:p>
      </dgm:t>
    </dgm:pt>
    <dgm:pt modelId="{B33AAA26-B10F-C147-B1CF-D87242ABFCB4}" type="sibTrans" cxnId="{951196E7-37AC-704E-872C-BADF51A1FBDB}">
      <dgm:prSet/>
      <dgm:spPr/>
      <dgm:t>
        <a:bodyPr/>
        <a:lstStyle/>
        <a:p>
          <a:endParaRPr lang="zh-CN" altLang="en-US"/>
        </a:p>
      </dgm:t>
    </dgm:pt>
    <dgm:pt modelId="{8F05E7C4-AEB8-8B4C-B7CF-6828D4C707B3}">
      <dgm:prSet/>
      <dgm:spPr/>
      <dgm:t>
        <a:bodyPr/>
        <a:lstStyle/>
        <a:p>
          <a:pPr rtl="0"/>
          <a:r>
            <a:rPr kumimoji="1" lang="zh-CN" altLang="en-US" smtClean="0"/>
            <a:t>比如：</a:t>
          </a:r>
          <a:r>
            <a:rPr kumimoji="1" lang="en-US" altLang="zh-CN" smtClean="0"/>
            <a:t>doInBackground()</a:t>
          </a:r>
          <a:r>
            <a:rPr kumimoji="1" lang="zh-CN" altLang="en-US" smtClean="0"/>
            <a:t>的返回值是给</a:t>
          </a:r>
          <a:r>
            <a:rPr kumimoji="1" lang="en-US" altLang="zh-CN" smtClean="0"/>
            <a:t>done()</a:t>
          </a:r>
          <a:r>
            <a:rPr kumimoji="1" lang="zh-CN" altLang="en-US" smtClean="0"/>
            <a:t>方法用的，而且要通过</a:t>
          </a:r>
          <a:r>
            <a:rPr kumimoji="1" lang="en-US" altLang="zh-CN" smtClean="0"/>
            <a:t>get()</a:t>
          </a:r>
          <a:r>
            <a:rPr kumimoji="1" lang="zh-CN" altLang="en-US" smtClean="0"/>
            <a:t>方法获取到返回值。 </a:t>
          </a:r>
          <a:endParaRPr lang="zh-CN" altLang="en-US"/>
        </a:p>
      </dgm:t>
    </dgm:pt>
    <dgm:pt modelId="{9E278B48-713D-2E49-B323-8F6D1F8158F8}" type="parTrans" cxnId="{4AB4F2DD-3BD5-D247-9145-9AA5DD8B3520}">
      <dgm:prSet/>
      <dgm:spPr/>
      <dgm:t>
        <a:bodyPr/>
        <a:lstStyle/>
        <a:p>
          <a:endParaRPr lang="zh-CN" altLang="en-US"/>
        </a:p>
      </dgm:t>
    </dgm:pt>
    <dgm:pt modelId="{DA05B4B1-707D-D244-B9F2-4B218698BEB0}" type="sibTrans" cxnId="{4AB4F2DD-3BD5-D247-9145-9AA5DD8B3520}">
      <dgm:prSet/>
      <dgm:spPr/>
      <dgm:t>
        <a:bodyPr/>
        <a:lstStyle/>
        <a:p>
          <a:endParaRPr lang="zh-CN" altLang="en-US"/>
        </a:p>
      </dgm:t>
    </dgm:pt>
    <dgm:pt modelId="{F21472DC-2FF6-744E-A138-3910055DAC6A}">
      <dgm:prSet/>
      <dgm:spPr/>
      <dgm:t>
        <a:bodyPr/>
        <a:lstStyle/>
        <a:p>
          <a:pPr rtl="0"/>
          <a:r>
            <a:rPr kumimoji="1" lang="zh-CN" altLang="en-US" dirty="0" smtClean="0"/>
            <a:t>全局有状态</a:t>
          </a:r>
          <a:endParaRPr lang="zh-CN" altLang="en-US" dirty="0"/>
        </a:p>
      </dgm:t>
    </dgm:pt>
    <dgm:pt modelId="{4BDEC873-2478-A843-A675-C102DF6DA23C}" type="parTrans" cxnId="{2CD0A017-EFF1-8A43-844A-7DFED1428961}">
      <dgm:prSet/>
      <dgm:spPr/>
      <dgm:t>
        <a:bodyPr/>
        <a:lstStyle/>
        <a:p>
          <a:endParaRPr lang="zh-CN" altLang="en-US"/>
        </a:p>
      </dgm:t>
    </dgm:pt>
    <dgm:pt modelId="{A9F4402C-9194-FB4C-99BD-D992C52BFA59}" type="sibTrans" cxnId="{2CD0A017-EFF1-8A43-844A-7DFED1428961}">
      <dgm:prSet/>
      <dgm:spPr/>
      <dgm:t>
        <a:bodyPr/>
        <a:lstStyle/>
        <a:p>
          <a:endParaRPr lang="zh-CN" altLang="en-US"/>
        </a:p>
      </dgm:t>
    </dgm:pt>
    <dgm:pt modelId="{CF7C9A87-69B0-2B4D-BD9C-C785E8C1F04D}">
      <dgm:prSet/>
      <dgm:spPr/>
      <dgm:t>
        <a:bodyPr/>
        <a:lstStyle/>
        <a:p>
          <a:pPr rtl="0"/>
          <a:r>
            <a:rPr kumimoji="1" lang="zh-CN" altLang="en-US" smtClean="0"/>
            <a:t>这个类和</a:t>
          </a:r>
          <a:r>
            <a:rPr kumimoji="1" lang="en-US" altLang="zh-CN" smtClean="0"/>
            <a:t>Thread</a:t>
          </a:r>
          <a:r>
            <a:rPr kumimoji="1" lang="zh-CN" altLang="en-US" smtClean="0"/>
            <a:t>类一样，只能执行一次，多次执行是无效的，因为其有状态，所以这样做是正确的。</a:t>
          </a:r>
          <a:endParaRPr lang="zh-CN" altLang="en-US"/>
        </a:p>
      </dgm:t>
    </dgm:pt>
    <dgm:pt modelId="{E608B734-CA1A-DC4C-9E8A-017476C9216B}" type="parTrans" cxnId="{4399BF14-F31E-6947-A17A-BB79D9626CE8}">
      <dgm:prSet/>
      <dgm:spPr/>
      <dgm:t>
        <a:bodyPr/>
        <a:lstStyle/>
        <a:p>
          <a:endParaRPr lang="zh-CN" altLang="en-US"/>
        </a:p>
      </dgm:t>
    </dgm:pt>
    <dgm:pt modelId="{41B5D349-B2A7-454F-8EB7-DCCC3A9C7401}" type="sibTrans" cxnId="{4399BF14-F31E-6947-A17A-BB79D9626CE8}">
      <dgm:prSet/>
      <dgm:spPr/>
      <dgm:t>
        <a:bodyPr/>
        <a:lstStyle/>
        <a:p>
          <a:endParaRPr lang="zh-CN" altLang="en-US"/>
        </a:p>
      </dgm:t>
    </dgm:pt>
    <dgm:pt modelId="{1E5D3C19-D2A5-DD40-ADCA-0D72AD985BEC}" type="pres">
      <dgm:prSet presAssocID="{E5E77226-B936-1C49-9733-3B43A64D9BD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89D9A6-0DBD-8A42-B5E5-FB2442EF8AEE}" type="pres">
      <dgm:prSet presAssocID="{35BD1E51-E7E9-5A4A-B0A2-A17D09325B2C}" presName="parentLin" presStyleCnt="0"/>
      <dgm:spPr/>
    </dgm:pt>
    <dgm:pt modelId="{172178BF-481E-D14A-8DCF-84B41082A9C7}" type="pres">
      <dgm:prSet presAssocID="{35BD1E51-E7E9-5A4A-B0A2-A17D09325B2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AF57707-4A7F-F146-BAA2-38EB89ACD8F5}" type="pres">
      <dgm:prSet presAssocID="{35BD1E51-E7E9-5A4A-B0A2-A17D09325B2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BA2D6C-F8A4-DE4F-8C37-42D087074C0B}" type="pres">
      <dgm:prSet presAssocID="{35BD1E51-E7E9-5A4A-B0A2-A17D09325B2C}" presName="negativeSpace" presStyleCnt="0"/>
      <dgm:spPr/>
    </dgm:pt>
    <dgm:pt modelId="{52AC346D-6D05-FE4D-9C0D-7E9E2079E546}" type="pres">
      <dgm:prSet presAssocID="{35BD1E51-E7E9-5A4A-B0A2-A17D09325B2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23A9D7-CBB5-0245-A37E-C932348B74AE}" type="pres">
      <dgm:prSet presAssocID="{4F048A8A-B3CC-9147-929D-AAB3118AE5CC}" presName="spaceBetweenRectangles" presStyleCnt="0"/>
      <dgm:spPr/>
    </dgm:pt>
    <dgm:pt modelId="{9125CC09-21AD-EE45-B95E-5D8137011876}" type="pres">
      <dgm:prSet presAssocID="{0238CE3F-C6B5-D04D-91A7-6E9702C8A5F6}" presName="parentLin" presStyleCnt="0"/>
      <dgm:spPr/>
    </dgm:pt>
    <dgm:pt modelId="{9EF15C9A-505C-6044-8C22-734770B0D763}" type="pres">
      <dgm:prSet presAssocID="{0238CE3F-C6B5-D04D-91A7-6E9702C8A5F6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8B11514-1BAE-8340-88C5-FC5BB188895E}" type="pres">
      <dgm:prSet presAssocID="{0238CE3F-C6B5-D04D-91A7-6E9702C8A5F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2476FF-08FF-B448-80EE-5430CEEE8CDC}" type="pres">
      <dgm:prSet presAssocID="{0238CE3F-C6B5-D04D-91A7-6E9702C8A5F6}" presName="negativeSpace" presStyleCnt="0"/>
      <dgm:spPr/>
    </dgm:pt>
    <dgm:pt modelId="{652FDD1F-5179-7847-BA02-D5D6FEF81F68}" type="pres">
      <dgm:prSet presAssocID="{0238CE3F-C6B5-D04D-91A7-6E9702C8A5F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CDADD-4034-FB4D-9339-203AE3B4D8A6}" type="pres">
      <dgm:prSet presAssocID="{B33AAA26-B10F-C147-B1CF-D87242ABFCB4}" presName="spaceBetweenRectangles" presStyleCnt="0"/>
      <dgm:spPr/>
    </dgm:pt>
    <dgm:pt modelId="{3FA6CFEA-6A43-A04F-95C0-3D843915C9CF}" type="pres">
      <dgm:prSet presAssocID="{F21472DC-2FF6-744E-A138-3910055DAC6A}" presName="parentLin" presStyleCnt="0"/>
      <dgm:spPr/>
    </dgm:pt>
    <dgm:pt modelId="{1FE2E234-33F4-234E-B8CC-5D7FB4BC46D7}" type="pres">
      <dgm:prSet presAssocID="{F21472DC-2FF6-744E-A138-3910055DAC6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77CBA3B-E170-734C-9699-657ADDA6D9FA}" type="pres">
      <dgm:prSet presAssocID="{F21472DC-2FF6-744E-A138-3910055DAC6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3871C-208E-DC4A-97DF-E807C6A75B3C}" type="pres">
      <dgm:prSet presAssocID="{F21472DC-2FF6-744E-A138-3910055DAC6A}" presName="negativeSpace" presStyleCnt="0"/>
      <dgm:spPr/>
    </dgm:pt>
    <dgm:pt modelId="{AEFDEDE6-E543-1045-BC29-C74BBE62FFD6}" type="pres">
      <dgm:prSet presAssocID="{F21472DC-2FF6-744E-A138-3910055DAC6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F274E6F-FE55-6341-A97E-E12D4E8806FF}" type="presOf" srcId="{F21472DC-2FF6-744E-A138-3910055DAC6A}" destId="{1FE2E234-33F4-234E-B8CC-5D7FB4BC46D7}" srcOrd="0" destOrd="0" presId="urn:microsoft.com/office/officeart/2005/8/layout/list1"/>
    <dgm:cxn modelId="{0540A952-C0A4-464D-91DC-07D71B5CAFEB}" type="presOf" srcId="{F21472DC-2FF6-744E-A138-3910055DAC6A}" destId="{C77CBA3B-E170-734C-9699-657ADDA6D9FA}" srcOrd="1" destOrd="0" presId="urn:microsoft.com/office/officeart/2005/8/layout/list1"/>
    <dgm:cxn modelId="{A2A2A422-D1DC-434D-B5AA-6BAF0255DC13}" type="presOf" srcId="{35BD1E51-E7E9-5A4A-B0A2-A17D09325B2C}" destId="{172178BF-481E-D14A-8DCF-84B41082A9C7}" srcOrd="0" destOrd="0" presId="urn:microsoft.com/office/officeart/2005/8/layout/list1"/>
    <dgm:cxn modelId="{2F9AAABF-C7E1-434E-8AB8-2FEAC6D2D96E}" srcId="{E5E77226-B936-1C49-9733-3B43A64D9BDC}" destId="{35BD1E51-E7E9-5A4A-B0A2-A17D09325B2C}" srcOrd="0" destOrd="0" parTransId="{F5858E49-FE45-6B4F-B6C4-F92CD999EF28}" sibTransId="{4F048A8A-B3CC-9147-929D-AAB3118AE5CC}"/>
    <dgm:cxn modelId="{49D1E077-3706-AA4E-807D-22344FE89173}" srcId="{35BD1E51-E7E9-5A4A-B0A2-A17D09325B2C}" destId="{350A20C4-EDF4-6449-9816-0338500012CD}" srcOrd="0" destOrd="0" parTransId="{12C230F5-CBBA-0B4A-9B72-3B500AB616BF}" sibTransId="{48FC006B-8260-5D43-BFF0-2110F433D8AE}"/>
    <dgm:cxn modelId="{951196E7-37AC-704E-872C-BADF51A1FBDB}" srcId="{E5E77226-B936-1C49-9733-3B43A64D9BDC}" destId="{0238CE3F-C6B5-D04D-91A7-6E9702C8A5F6}" srcOrd="1" destOrd="0" parTransId="{F3EF579C-FACA-EA47-BEFA-62EDC110E6BD}" sibTransId="{B33AAA26-B10F-C147-B1CF-D87242ABFCB4}"/>
    <dgm:cxn modelId="{2CD0A017-EFF1-8A43-844A-7DFED1428961}" srcId="{E5E77226-B936-1C49-9733-3B43A64D9BDC}" destId="{F21472DC-2FF6-744E-A138-3910055DAC6A}" srcOrd="2" destOrd="0" parTransId="{4BDEC873-2478-A843-A675-C102DF6DA23C}" sibTransId="{A9F4402C-9194-FB4C-99BD-D992C52BFA59}"/>
    <dgm:cxn modelId="{C1E244BB-09E4-2F4C-9111-CA1B20810AC4}" type="presOf" srcId="{E5E77226-B936-1C49-9733-3B43A64D9BDC}" destId="{1E5D3C19-D2A5-DD40-ADCA-0D72AD985BEC}" srcOrd="0" destOrd="0" presId="urn:microsoft.com/office/officeart/2005/8/layout/list1"/>
    <dgm:cxn modelId="{4399BF14-F31E-6947-A17A-BB79D9626CE8}" srcId="{F21472DC-2FF6-744E-A138-3910055DAC6A}" destId="{CF7C9A87-69B0-2B4D-BD9C-C785E8C1F04D}" srcOrd="0" destOrd="0" parTransId="{E608B734-CA1A-DC4C-9E8A-017476C9216B}" sibTransId="{41B5D349-B2A7-454F-8EB7-DCCC3A9C7401}"/>
    <dgm:cxn modelId="{692863FF-4BC0-7A4A-88D1-9EF5BA44F49B}" type="presOf" srcId="{0238CE3F-C6B5-D04D-91A7-6E9702C8A5F6}" destId="{9EF15C9A-505C-6044-8C22-734770B0D763}" srcOrd="0" destOrd="0" presId="urn:microsoft.com/office/officeart/2005/8/layout/list1"/>
    <dgm:cxn modelId="{2A806E75-29A7-1043-8C4E-85C528965F23}" type="presOf" srcId="{CF7C9A87-69B0-2B4D-BD9C-C785E8C1F04D}" destId="{AEFDEDE6-E543-1045-BC29-C74BBE62FFD6}" srcOrd="0" destOrd="0" presId="urn:microsoft.com/office/officeart/2005/8/layout/list1"/>
    <dgm:cxn modelId="{03B6D3B5-712B-B84C-BE86-8C052CF81752}" type="presOf" srcId="{35BD1E51-E7E9-5A4A-B0A2-A17D09325B2C}" destId="{8AF57707-4A7F-F146-BAA2-38EB89ACD8F5}" srcOrd="1" destOrd="0" presId="urn:microsoft.com/office/officeart/2005/8/layout/list1"/>
    <dgm:cxn modelId="{90ACD699-F1B3-4F41-B24C-0892EE76F350}" type="presOf" srcId="{350A20C4-EDF4-6449-9816-0338500012CD}" destId="{52AC346D-6D05-FE4D-9C0D-7E9E2079E546}" srcOrd="0" destOrd="0" presId="urn:microsoft.com/office/officeart/2005/8/layout/list1"/>
    <dgm:cxn modelId="{4AB4F2DD-3BD5-D247-9145-9AA5DD8B3520}" srcId="{0238CE3F-C6B5-D04D-91A7-6E9702C8A5F6}" destId="{8F05E7C4-AEB8-8B4C-B7CF-6828D4C707B3}" srcOrd="0" destOrd="0" parTransId="{9E278B48-713D-2E49-B323-8F6D1F8158F8}" sibTransId="{DA05B4B1-707D-D244-B9F2-4B218698BEB0}"/>
    <dgm:cxn modelId="{E2FCCEAF-3DD3-B043-87F6-22960DBC0420}" type="presOf" srcId="{8F05E7C4-AEB8-8B4C-B7CF-6828D4C707B3}" destId="{652FDD1F-5179-7847-BA02-D5D6FEF81F68}" srcOrd="0" destOrd="0" presId="urn:microsoft.com/office/officeart/2005/8/layout/list1"/>
    <dgm:cxn modelId="{32B41B78-0B70-A74D-8F53-02F8FCC9B07B}" type="presOf" srcId="{0238CE3F-C6B5-D04D-91A7-6E9702C8A5F6}" destId="{78B11514-1BAE-8340-88C5-FC5BB188895E}" srcOrd="1" destOrd="0" presId="urn:microsoft.com/office/officeart/2005/8/layout/list1"/>
    <dgm:cxn modelId="{68CA82C1-E9B8-284D-A6AE-6A1A354FF12F}" type="presParOf" srcId="{1E5D3C19-D2A5-DD40-ADCA-0D72AD985BEC}" destId="{7F89D9A6-0DBD-8A42-B5E5-FB2442EF8AEE}" srcOrd="0" destOrd="0" presId="urn:microsoft.com/office/officeart/2005/8/layout/list1"/>
    <dgm:cxn modelId="{D1A4C00C-89B0-0445-A949-FA50DF209763}" type="presParOf" srcId="{7F89D9A6-0DBD-8A42-B5E5-FB2442EF8AEE}" destId="{172178BF-481E-D14A-8DCF-84B41082A9C7}" srcOrd="0" destOrd="0" presId="urn:microsoft.com/office/officeart/2005/8/layout/list1"/>
    <dgm:cxn modelId="{F1BCCA0C-631D-2F48-8628-3C3C0E616465}" type="presParOf" srcId="{7F89D9A6-0DBD-8A42-B5E5-FB2442EF8AEE}" destId="{8AF57707-4A7F-F146-BAA2-38EB89ACD8F5}" srcOrd="1" destOrd="0" presId="urn:microsoft.com/office/officeart/2005/8/layout/list1"/>
    <dgm:cxn modelId="{90001099-0C4F-4341-A5B8-2AAC74CE0DBD}" type="presParOf" srcId="{1E5D3C19-D2A5-DD40-ADCA-0D72AD985BEC}" destId="{9CBA2D6C-F8A4-DE4F-8C37-42D087074C0B}" srcOrd="1" destOrd="0" presId="urn:microsoft.com/office/officeart/2005/8/layout/list1"/>
    <dgm:cxn modelId="{CF6CC278-DC38-B140-97EC-0D88ACB46EDD}" type="presParOf" srcId="{1E5D3C19-D2A5-DD40-ADCA-0D72AD985BEC}" destId="{52AC346D-6D05-FE4D-9C0D-7E9E2079E546}" srcOrd="2" destOrd="0" presId="urn:microsoft.com/office/officeart/2005/8/layout/list1"/>
    <dgm:cxn modelId="{F862C8E5-E718-C34E-A146-7B7460B9BD5B}" type="presParOf" srcId="{1E5D3C19-D2A5-DD40-ADCA-0D72AD985BEC}" destId="{EA23A9D7-CBB5-0245-A37E-C932348B74AE}" srcOrd="3" destOrd="0" presId="urn:microsoft.com/office/officeart/2005/8/layout/list1"/>
    <dgm:cxn modelId="{0241BDE8-292D-2845-AB62-95289A1E63C8}" type="presParOf" srcId="{1E5D3C19-D2A5-DD40-ADCA-0D72AD985BEC}" destId="{9125CC09-21AD-EE45-B95E-5D8137011876}" srcOrd="4" destOrd="0" presId="urn:microsoft.com/office/officeart/2005/8/layout/list1"/>
    <dgm:cxn modelId="{5D471AA9-263C-1F48-80E4-FEDAA1A372E6}" type="presParOf" srcId="{9125CC09-21AD-EE45-B95E-5D8137011876}" destId="{9EF15C9A-505C-6044-8C22-734770B0D763}" srcOrd="0" destOrd="0" presId="urn:microsoft.com/office/officeart/2005/8/layout/list1"/>
    <dgm:cxn modelId="{5445D538-E947-144C-AB18-57719CBD9021}" type="presParOf" srcId="{9125CC09-21AD-EE45-B95E-5D8137011876}" destId="{78B11514-1BAE-8340-88C5-FC5BB188895E}" srcOrd="1" destOrd="0" presId="urn:microsoft.com/office/officeart/2005/8/layout/list1"/>
    <dgm:cxn modelId="{8314CE70-5A63-F440-BA99-E0CB2F879A19}" type="presParOf" srcId="{1E5D3C19-D2A5-DD40-ADCA-0D72AD985BEC}" destId="{BA2476FF-08FF-B448-80EE-5430CEEE8CDC}" srcOrd="5" destOrd="0" presId="urn:microsoft.com/office/officeart/2005/8/layout/list1"/>
    <dgm:cxn modelId="{7D914962-DDA3-DF49-A40E-8C8F450073BA}" type="presParOf" srcId="{1E5D3C19-D2A5-DD40-ADCA-0D72AD985BEC}" destId="{652FDD1F-5179-7847-BA02-D5D6FEF81F68}" srcOrd="6" destOrd="0" presId="urn:microsoft.com/office/officeart/2005/8/layout/list1"/>
    <dgm:cxn modelId="{EFF9B220-BE46-0D48-A826-682DA2946447}" type="presParOf" srcId="{1E5D3C19-D2A5-DD40-ADCA-0D72AD985BEC}" destId="{CF4CDADD-4034-FB4D-9339-203AE3B4D8A6}" srcOrd="7" destOrd="0" presId="urn:microsoft.com/office/officeart/2005/8/layout/list1"/>
    <dgm:cxn modelId="{FBEF3332-CA4E-D942-B591-94062A798A61}" type="presParOf" srcId="{1E5D3C19-D2A5-DD40-ADCA-0D72AD985BEC}" destId="{3FA6CFEA-6A43-A04F-95C0-3D843915C9CF}" srcOrd="8" destOrd="0" presId="urn:microsoft.com/office/officeart/2005/8/layout/list1"/>
    <dgm:cxn modelId="{17D4E643-ADEC-BC4C-8D20-9F1334402998}" type="presParOf" srcId="{3FA6CFEA-6A43-A04F-95C0-3D843915C9CF}" destId="{1FE2E234-33F4-234E-B8CC-5D7FB4BC46D7}" srcOrd="0" destOrd="0" presId="urn:microsoft.com/office/officeart/2005/8/layout/list1"/>
    <dgm:cxn modelId="{F178C39D-9652-0745-B2C7-167BBBBC5DF6}" type="presParOf" srcId="{3FA6CFEA-6A43-A04F-95C0-3D843915C9CF}" destId="{C77CBA3B-E170-734C-9699-657ADDA6D9FA}" srcOrd="1" destOrd="0" presId="urn:microsoft.com/office/officeart/2005/8/layout/list1"/>
    <dgm:cxn modelId="{C9A1F88B-A37B-FD43-AAD1-6CA480F7E4D4}" type="presParOf" srcId="{1E5D3C19-D2A5-DD40-ADCA-0D72AD985BEC}" destId="{BD83871C-208E-DC4A-97DF-E807C6A75B3C}" srcOrd="9" destOrd="0" presId="urn:microsoft.com/office/officeart/2005/8/layout/list1"/>
    <dgm:cxn modelId="{C96396E1-685D-7743-91E0-134CDB60D478}" type="presParOf" srcId="{1E5D3C19-D2A5-DD40-ADCA-0D72AD985BEC}" destId="{AEFDEDE6-E543-1045-BC29-C74BBE62FFD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651560-F48E-A94B-822B-ABBDD3467B41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38E6FA-1F4E-994A-ABF7-E15F693E7819}">
      <dgm:prSet/>
      <dgm:spPr/>
      <dgm:t>
        <a:bodyPr/>
        <a:lstStyle/>
        <a:p>
          <a:pPr rtl="0"/>
          <a:r>
            <a:rPr lang="zh-TW" altLang="en-US" smtClean="0"/>
            <a:t>实体域</a:t>
          </a:r>
          <a:endParaRPr lang="zh-TW" altLang="en-US"/>
        </a:p>
      </dgm:t>
    </dgm:pt>
    <dgm:pt modelId="{9739D1BD-C8E4-6C41-B65E-9C161AC6ABF3}" type="parTrans" cxnId="{16CE2A0C-E389-BC47-81C6-DA24993C4009}">
      <dgm:prSet/>
      <dgm:spPr/>
      <dgm:t>
        <a:bodyPr/>
        <a:lstStyle/>
        <a:p>
          <a:endParaRPr lang="zh-CN" altLang="en-US"/>
        </a:p>
      </dgm:t>
    </dgm:pt>
    <dgm:pt modelId="{A517DDFB-6E6A-FB4F-9953-C087CA1B7EE7}" type="sibTrans" cxnId="{16CE2A0C-E389-BC47-81C6-DA24993C4009}">
      <dgm:prSet/>
      <dgm:spPr/>
      <dgm:t>
        <a:bodyPr/>
        <a:lstStyle/>
        <a:p>
          <a:endParaRPr lang="zh-CN" altLang="en-US"/>
        </a:p>
      </dgm:t>
    </dgm:pt>
    <dgm:pt modelId="{1EF26FCA-AEF4-294F-80C0-119A2BE0B69F}">
      <dgm:prSet/>
      <dgm:spPr/>
      <dgm:t>
        <a:bodyPr/>
        <a:lstStyle/>
        <a:p>
          <a:pPr rtl="0"/>
          <a:r>
            <a:rPr lang="en-US" altLang="zh-CN" smtClean="0"/>
            <a:t>Task</a:t>
          </a:r>
          <a:r>
            <a:rPr lang="zh-CN" altLang="en-US" smtClean="0"/>
            <a:t>表示任务本身</a:t>
          </a:r>
          <a:endParaRPr lang="zh-CN" altLang="en-US"/>
        </a:p>
      </dgm:t>
    </dgm:pt>
    <dgm:pt modelId="{5420AC17-D111-8745-8984-EF867D1220D6}" type="parTrans" cxnId="{E256FE36-A9BB-E64B-922C-57BEEDFBF413}">
      <dgm:prSet/>
      <dgm:spPr/>
      <dgm:t>
        <a:bodyPr/>
        <a:lstStyle/>
        <a:p>
          <a:endParaRPr lang="zh-CN" altLang="en-US"/>
        </a:p>
      </dgm:t>
    </dgm:pt>
    <dgm:pt modelId="{54ADA1D4-09D9-1941-9F8F-5ECAB8797BC9}" type="sibTrans" cxnId="{E256FE36-A9BB-E64B-922C-57BEEDFBF413}">
      <dgm:prSet/>
      <dgm:spPr/>
      <dgm:t>
        <a:bodyPr/>
        <a:lstStyle/>
        <a:p>
          <a:endParaRPr lang="zh-CN" altLang="en-US"/>
        </a:p>
      </dgm:t>
    </dgm:pt>
    <dgm:pt modelId="{A10AE4BC-F911-BD4A-9849-58EC359A90C0}">
      <dgm:prSet/>
      <dgm:spPr/>
      <dgm:t>
        <a:bodyPr/>
        <a:lstStyle/>
        <a:p>
          <a:pPr rtl="0"/>
          <a:r>
            <a:rPr lang="en-US" smtClean="0"/>
            <a:t>TaskListener</a:t>
          </a:r>
          <a:r>
            <a:rPr lang="zh-CN" altLang="en-US" smtClean="0"/>
            <a:t>为事件通知，所有的</a:t>
          </a:r>
          <a:r>
            <a:rPr lang="en-US" smtClean="0"/>
            <a:t>UI</a:t>
          </a:r>
          <a:r>
            <a:rPr lang="zh-CN" altLang="en-US" smtClean="0"/>
            <a:t>操作均放在</a:t>
          </a:r>
          <a:r>
            <a:rPr lang="en-US" smtClean="0"/>
            <a:t>Listener</a:t>
          </a:r>
          <a:r>
            <a:rPr lang="zh-CN" altLang="en-US" smtClean="0"/>
            <a:t>里处理</a:t>
          </a:r>
          <a:endParaRPr lang="en-US"/>
        </a:p>
      </dgm:t>
    </dgm:pt>
    <dgm:pt modelId="{E81C2567-D638-6F44-B06B-126FBFC734E3}" type="parTrans" cxnId="{FCAC1138-389E-7346-99FE-59A79E6B05CF}">
      <dgm:prSet/>
      <dgm:spPr/>
      <dgm:t>
        <a:bodyPr/>
        <a:lstStyle/>
        <a:p>
          <a:endParaRPr lang="zh-CN" altLang="en-US"/>
        </a:p>
      </dgm:t>
    </dgm:pt>
    <dgm:pt modelId="{8DD30162-FED4-A94E-A3EE-6571DF1B1875}" type="sibTrans" cxnId="{FCAC1138-389E-7346-99FE-59A79E6B05CF}">
      <dgm:prSet/>
      <dgm:spPr/>
      <dgm:t>
        <a:bodyPr/>
        <a:lstStyle/>
        <a:p>
          <a:endParaRPr lang="zh-CN" altLang="en-US"/>
        </a:p>
      </dgm:t>
    </dgm:pt>
    <dgm:pt modelId="{12EE94A0-EC98-DD48-89D5-AD70C5EF17D0}">
      <dgm:prSet/>
      <dgm:spPr/>
      <dgm:t>
        <a:bodyPr/>
        <a:lstStyle/>
        <a:p>
          <a:pPr rtl="0"/>
          <a:r>
            <a:rPr lang="en-US" dirty="0" err="1" smtClean="0"/>
            <a:t>TaskAdapter</a:t>
          </a:r>
          <a:r>
            <a:rPr lang="zh-TW" altLang="en-US" dirty="0" smtClean="0"/>
            <a:t>同时实现</a:t>
          </a:r>
          <a:r>
            <a:rPr lang="en-US" dirty="0" smtClean="0"/>
            <a:t>Task</a:t>
          </a:r>
          <a:r>
            <a:rPr lang="zh-TW" altLang="en-US" dirty="0" smtClean="0"/>
            <a:t>接口和</a:t>
          </a:r>
          <a:r>
            <a:rPr lang="en-US" dirty="0" err="1" smtClean="0"/>
            <a:t>TaskListener</a:t>
          </a:r>
          <a:r>
            <a:rPr lang="zh-TW" altLang="en-US" dirty="0" smtClean="0"/>
            <a:t>接口</a:t>
          </a:r>
          <a:endParaRPr lang="en-US" dirty="0"/>
        </a:p>
      </dgm:t>
    </dgm:pt>
    <dgm:pt modelId="{7785AA13-E077-3640-A31A-BED978D79981}" type="parTrans" cxnId="{39262710-D492-2B42-BBFF-22982E3C9931}">
      <dgm:prSet/>
      <dgm:spPr/>
      <dgm:t>
        <a:bodyPr/>
        <a:lstStyle/>
        <a:p>
          <a:endParaRPr lang="zh-CN" altLang="en-US"/>
        </a:p>
      </dgm:t>
    </dgm:pt>
    <dgm:pt modelId="{94B34FF4-BB0A-3D4D-B135-77796FEF6892}" type="sibTrans" cxnId="{39262710-D492-2B42-BBFF-22982E3C9931}">
      <dgm:prSet/>
      <dgm:spPr/>
      <dgm:t>
        <a:bodyPr/>
        <a:lstStyle/>
        <a:p>
          <a:endParaRPr lang="zh-CN" altLang="en-US"/>
        </a:p>
      </dgm:t>
    </dgm:pt>
    <dgm:pt modelId="{F0C148E0-C657-F448-85A3-5162722AD37C}">
      <dgm:prSet/>
      <dgm:spPr/>
      <dgm:t>
        <a:bodyPr/>
        <a:lstStyle/>
        <a:p>
          <a:pPr rtl="0"/>
          <a:r>
            <a:rPr lang="zh-CN" altLang="en-US" smtClean="0"/>
            <a:t>会话域</a:t>
          </a:r>
          <a:endParaRPr lang="zh-CN" altLang="en-US"/>
        </a:p>
      </dgm:t>
    </dgm:pt>
    <dgm:pt modelId="{831BBDEE-3CD6-3E4B-8330-F1459125D0D8}" type="parTrans" cxnId="{AEB1EC21-CB61-BB4C-9E88-2595797778CD}">
      <dgm:prSet/>
      <dgm:spPr/>
      <dgm:t>
        <a:bodyPr/>
        <a:lstStyle/>
        <a:p>
          <a:endParaRPr lang="zh-CN" altLang="en-US"/>
        </a:p>
      </dgm:t>
    </dgm:pt>
    <dgm:pt modelId="{A47045EC-76CC-5A47-BD8A-1288602FB6B0}" type="sibTrans" cxnId="{AEB1EC21-CB61-BB4C-9E88-2595797778CD}">
      <dgm:prSet/>
      <dgm:spPr/>
      <dgm:t>
        <a:bodyPr/>
        <a:lstStyle/>
        <a:p>
          <a:endParaRPr lang="zh-CN" altLang="en-US"/>
        </a:p>
      </dgm:t>
    </dgm:pt>
    <dgm:pt modelId="{16F9B3DB-641C-724B-8C66-3F0E94CFD5FB}">
      <dgm:prSet/>
      <dgm:spPr/>
      <dgm:t>
        <a:bodyPr/>
        <a:lstStyle/>
        <a:p>
          <a:pPr rtl="0"/>
          <a:r>
            <a:rPr lang="en-US" altLang="zh-CN" dirty="0" err="1" smtClean="0"/>
            <a:t>TaskContext</a:t>
          </a:r>
          <a:r>
            <a:rPr lang="zh-CN" altLang="en-US" dirty="0" smtClean="0"/>
            <a:t>为互上下文，保存执行过程中的状态</a:t>
          </a:r>
          <a:endParaRPr lang="zh-CN" altLang="en-US" dirty="0"/>
        </a:p>
      </dgm:t>
    </dgm:pt>
    <dgm:pt modelId="{A878F4FB-FED3-084B-BE83-5242857FEB7A}" type="parTrans" cxnId="{445FA67C-FA96-9846-96EA-0C65C3912CEF}">
      <dgm:prSet/>
      <dgm:spPr/>
      <dgm:t>
        <a:bodyPr/>
        <a:lstStyle/>
        <a:p>
          <a:endParaRPr lang="zh-CN" altLang="en-US"/>
        </a:p>
      </dgm:t>
    </dgm:pt>
    <dgm:pt modelId="{9110CC7E-84E3-7745-BA74-67B11DD1B284}" type="sibTrans" cxnId="{445FA67C-FA96-9846-96EA-0C65C3912CEF}">
      <dgm:prSet/>
      <dgm:spPr/>
      <dgm:t>
        <a:bodyPr/>
        <a:lstStyle/>
        <a:p>
          <a:endParaRPr lang="zh-CN" altLang="en-US"/>
        </a:p>
      </dgm:t>
    </dgm:pt>
    <dgm:pt modelId="{E4806EA4-C49B-B847-917E-6A4FDD0DDE6B}">
      <dgm:prSet/>
      <dgm:spPr/>
      <dgm:t>
        <a:bodyPr/>
        <a:lstStyle/>
        <a:p>
          <a:pPr rtl="0"/>
          <a:r>
            <a:rPr lang="en-US" dirty="0" err="1" smtClean="0"/>
            <a:t>TaskEvent</a:t>
          </a:r>
          <a:r>
            <a:rPr lang="zh-CN" altLang="en-US" dirty="0" smtClean="0"/>
            <a:t>为事件信息</a:t>
          </a:r>
          <a:endParaRPr lang="en-US" dirty="0"/>
        </a:p>
      </dgm:t>
    </dgm:pt>
    <dgm:pt modelId="{D0AABBE4-8F92-D64F-930C-BF53B5C9DB06}" type="parTrans" cxnId="{B7AC55B0-06D1-9343-BFFD-331D26C4A54F}">
      <dgm:prSet/>
      <dgm:spPr/>
      <dgm:t>
        <a:bodyPr/>
        <a:lstStyle/>
        <a:p>
          <a:endParaRPr lang="zh-CN" altLang="en-US"/>
        </a:p>
      </dgm:t>
    </dgm:pt>
    <dgm:pt modelId="{D2C06469-5009-B94A-8107-3DC3B8561AF6}" type="sibTrans" cxnId="{B7AC55B0-06D1-9343-BFFD-331D26C4A54F}">
      <dgm:prSet/>
      <dgm:spPr/>
      <dgm:t>
        <a:bodyPr/>
        <a:lstStyle/>
        <a:p>
          <a:endParaRPr lang="zh-CN" altLang="en-US"/>
        </a:p>
      </dgm:t>
    </dgm:pt>
    <dgm:pt modelId="{CBDF1387-5437-254A-AD1B-11632A47DFDE}">
      <dgm:prSet/>
      <dgm:spPr/>
      <dgm:t>
        <a:bodyPr/>
        <a:lstStyle/>
        <a:p>
          <a:r>
            <a:rPr lang="zh-TW" altLang="en-US" dirty="0" smtClean="0"/>
            <a:t>服务域</a:t>
          </a:r>
          <a:endParaRPr lang="en-US" dirty="0"/>
        </a:p>
      </dgm:t>
    </dgm:pt>
    <dgm:pt modelId="{A52940B4-CB7C-B645-94CC-86F6ADFFA9E4}" type="parTrans" cxnId="{7FB1A492-589A-6848-B1FD-C5471E12B2F0}">
      <dgm:prSet/>
      <dgm:spPr/>
      <dgm:t>
        <a:bodyPr/>
        <a:lstStyle/>
        <a:p>
          <a:endParaRPr lang="zh-CN" altLang="en-US"/>
        </a:p>
      </dgm:t>
    </dgm:pt>
    <dgm:pt modelId="{CEB6C328-7229-764A-9637-3CFA57FD82AB}" type="sibTrans" cxnId="{7FB1A492-589A-6848-B1FD-C5471E12B2F0}">
      <dgm:prSet/>
      <dgm:spPr/>
      <dgm:t>
        <a:bodyPr/>
        <a:lstStyle/>
        <a:p>
          <a:endParaRPr lang="zh-CN" altLang="en-US"/>
        </a:p>
      </dgm:t>
    </dgm:pt>
    <dgm:pt modelId="{3CFECA73-757A-DB49-BCF7-82723FD4FBF9}">
      <dgm:prSet/>
      <dgm:spPr/>
      <dgm:t>
        <a:bodyPr/>
        <a:lstStyle/>
        <a:p>
          <a:r>
            <a:rPr lang="en-US" altLang="zh-TW" dirty="0" err="1" smtClean="0"/>
            <a:t>TaskExecutor</a:t>
          </a:r>
          <a:r>
            <a:rPr lang="zh-TW" altLang="en-US" dirty="0" smtClean="0"/>
            <a:t>提供执行能力，为执行入口</a:t>
          </a:r>
          <a:endParaRPr lang="en-US" dirty="0"/>
        </a:p>
      </dgm:t>
    </dgm:pt>
    <dgm:pt modelId="{10F96C9E-FA0B-3E41-98F6-274D4E3F539A}" type="parTrans" cxnId="{68178E3B-2C1C-2041-81D9-1DB4C747C8D6}">
      <dgm:prSet/>
      <dgm:spPr/>
      <dgm:t>
        <a:bodyPr/>
        <a:lstStyle/>
        <a:p>
          <a:endParaRPr lang="zh-CN" altLang="en-US"/>
        </a:p>
      </dgm:t>
    </dgm:pt>
    <dgm:pt modelId="{D8732934-F02C-EF45-80BE-83D9A72ADC30}" type="sibTrans" cxnId="{68178E3B-2C1C-2041-81D9-1DB4C747C8D6}">
      <dgm:prSet/>
      <dgm:spPr/>
      <dgm:t>
        <a:bodyPr/>
        <a:lstStyle/>
        <a:p>
          <a:endParaRPr lang="zh-CN" altLang="en-US"/>
        </a:p>
      </dgm:t>
    </dgm:pt>
    <dgm:pt modelId="{E1117F55-0E7F-D443-860B-CF108DBB92A6}">
      <dgm:prSet/>
      <dgm:spPr/>
      <dgm:t>
        <a:bodyPr/>
        <a:lstStyle/>
        <a:p>
          <a:r>
            <a:rPr lang="en-US" altLang="zh-TW" dirty="0" err="1" smtClean="0"/>
            <a:t>TaskService</a:t>
          </a:r>
          <a:r>
            <a:rPr lang="zh-TW" altLang="en-US" dirty="0" smtClean="0"/>
            <a:t>做为</a:t>
          </a:r>
          <a:r>
            <a:rPr lang="en-US" altLang="zh-TW" dirty="0" smtClean="0"/>
            <a:t>SPI</a:t>
          </a:r>
          <a:r>
            <a:rPr lang="zh-TW" altLang="en-US" dirty="0" smtClean="0"/>
            <a:t>，这样就可以同时适配</a:t>
          </a:r>
          <a:r>
            <a:rPr lang="en-US" altLang="zh-TW" dirty="0" smtClean="0"/>
            <a:t>Swing/AWT</a:t>
          </a:r>
          <a:r>
            <a:rPr lang="zh-TW" altLang="en-US" dirty="0" smtClean="0"/>
            <a:t>和</a:t>
          </a:r>
          <a:r>
            <a:rPr lang="en-US" altLang="zh-TW" dirty="0" err="1" smtClean="0"/>
            <a:t>JFace</a:t>
          </a:r>
          <a:r>
            <a:rPr lang="en-US" altLang="zh-TW" dirty="0" smtClean="0"/>
            <a:t>/SWT</a:t>
          </a:r>
          <a:endParaRPr lang="en-US" dirty="0"/>
        </a:p>
      </dgm:t>
    </dgm:pt>
    <dgm:pt modelId="{3BE34671-3615-624F-BC1F-91BFD46E4CE0}" type="parTrans" cxnId="{6EC0AABA-FD2E-714B-8937-ABAC372C889A}">
      <dgm:prSet/>
      <dgm:spPr/>
      <dgm:t>
        <a:bodyPr/>
        <a:lstStyle/>
        <a:p>
          <a:endParaRPr lang="zh-CN" altLang="en-US"/>
        </a:p>
      </dgm:t>
    </dgm:pt>
    <dgm:pt modelId="{60B1875F-754D-8F45-BABC-3A8AD50D93FC}" type="sibTrans" cxnId="{6EC0AABA-FD2E-714B-8937-ABAC372C889A}">
      <dgm:prSet/>
      <dgm:spPr/>
      <dgm:t>
        <a:bodyPr/>
        <a:lstStyle/>
        <a:p>
          <a:endParaRPr lang="zh-CN" altLang="en-US"/>
        </a:p>
      </dgm:t>
    </dgm:pt>
    <dgm:pt modelId="{1B171D7E-268D-1544-AC8E-D2222BD57B17}" type="pres">
      <dgm:prSet presAssocID="{DE651560-F48E-A94B-822B-ABBDD3467B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95B8C07-A5AF-D847-AA91-8BF4587BA779}" type="pres">
      <dgm:prSet presAssocID="{AD38E6FA-1F4E-994A-ABF7-E15F693E7819}" presName="parentLin" presStyleCnt="0"/>
      <dgm:spPr/>
    </dgm:pt>
    <dgm:pt modelId="{3E646808-D00E-674F-9D9E-3FACEA7F871F}" type="pres">
      <dgm:prSet presAssocID="{AD38E6FA-1F4E-994A-ABF7-E15F693E781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5319354-7B2C-824E-9B9E-4A2F643B9976}" type="pres">
      <dgm:prSet presAssocID="{AD38E6FA-1F4E-994A-ABF7-E15F693E78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DAB2B9-7BA8-2A4E-948F-AD98B7B9EEC5}" type="pres">
      <dgm:prSet presAssocID="{AD38E6FA-1F4E-994A-ABF7-E15F693E7819}" presName="negativeSpace" presStyleCnt="0"/>
      <dgm:spPr/>
    </dgm:pt>
    <dgm:pt modelId="{6F812A2A-7162-6D48-8486-617414D3E083}" type="pres">
      <dgm:prSet presAssocID="{AD38E6FA-1F4E-994A-ABF7-E15F693E781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CDA2E1-17C1-B549-98DA-D600491F8F2E}" type="pres">
      <dgm:prSet presAssocID="{A517DDFB-6E6A-FB4F-9953-C087CA1B7EE7}" presName="spaceBetweenRectangles" presStyleCnt="0"/>
      <dgm:spPr/>
    </dgm:pt>
    <dgm:pt modelId="{89807C22-C35F-5942-87F5-B8158252C461}" type="pres">
      <dgm:prSet presAssocID="{F0C148E0-C657-F448-85A3-5162722AD37C}" presName="parentLin" presStyleCnt="0"/>
      <dgm:spPr/>
    </dgm:pt>
    <dgm:pt modelId="{90B440F7-FE79-DC46-9BDA-81C9BCECED07}" type="pres">
      <dgm:prSet presAssocID="{F0C148E0-C657-F448-85A3-5162722AD37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BB04AEF-83D8-9D4A-B66B-4BAEE74CFB57}" type="pres">
      <dgm:prSet presAssocID="{F0C148E0-C657-F448-85A3-5162722AD3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B171D-FE74-0A45-B448-7256FAA8944C}" type="pres">
      <dgm:prSet presAssocID="{F0C148E0-C657-F448-85A3-5162722AD37C}" presName="negativeSpace" presStyleCnt="0"/>
      <dgm:spPr/>
    </dgm:pt>
    <dgm:pt modelId="{CBA55DEC-2DFC-184C-9657-560135CEA47D}" type="pres">
      <dgm:prSet presAssocID="{F0C148E0-C657-F448-85A3-5162722AD37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D8111-3036-C94D-9CDA-B100E4B617F4}" type="pres">
      <dgm:prSet presAssocID="{A47045EC-76CC-5A47-BD8A-1288602FB6B0}" presName="spaceBetweenRectangles" presStyleCnt="0"/>
      <dgm:spPr/>
    </dgm:pt>
    <dgm:pt modelId="{DB578084-45BF-CA45-9FC0-11F72BDA0071}" type="pres">
      <dgm:prSet presAssocID="{CBDF1387-5437-254A-AD1B-11632A47DFDE}" presName="parentLin" presStyleCnt="0"/>
      <dgm:spPr/>
    </dgm:pt>
    <dgm:pt modelId="{4EB180E8-9E47-9A46-98BB-AA63E1973AC5}" type="pres">
      <dgm:prSet presAssocID="{CBDF1387-5437-254A-AD1B-11632A47DFD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3237C52-4A84-8840-B75B-04D7DA2E92D5}" type="pres">
      <dgm:prSet presAssocID="{CBDF1387-5437-254A-AD1B-11632A47DF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C16BA-F1CD-9749-8991-49D09E208F55}" type="pres">
      <dgm:prSet presAssocID="{CBDF1387-5437-254A-AD1B-11632A47DFDE}" presName="negativeSpace" presStyleCnt="0"/>
      <dgm:spPr/>
    </dgm:pt>
    <dgm:pt modelId="{E0824575-FDFB-4943-BAF7-92685F48D01A}" type="pres">
      <dgm:prSet presAssocID="{CBDF1387-5437-254A-AD1B-11632A47DFD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5FA67C-FA96-9846-96EA-0C65C3912CEF}" srcId="{F0C148E0-C657-F448-85A3-5162722AD37C}" destId="{16F9B3DB-641C-724B-8C66-3F0E94CFD5FB}" srcOrd="0" destOrd="0" parTransId="{A878F4FB-FED3-084B-BE83-5242857FEB7A}" sibTransId="{9110CC7E-84E3-7745-BA74-67B11DD1B284}"/>
    <dgm:cxn modelId="{6EC0AABA-FD2E-714B-8937-ABAC372C889A}" srcId="{CBDF1387-5437-254A-AD1B-11632A47DFDE}" destId="{E1117F55-0E7F-D443-860B-CF108DBB92A6}" srcOrd="1" destOrd="0" parTransId="{3BE34671-3615-624F-BC1F-91BFD46E4CE0}" sibTransId="{60B1875F-754D-8F45-BABC-3A8AD50D93FC}"/>
    <dgm:cxn modelId="{C44BA57F-C60A-454C-80EF-80BD231FFF4F}" type="presOf" srcId="{1EF26FCA-AEF4-294F-80C0-119A2BE0B69F}" destId="{6F812A2A-7162-6D48-8486-617414D3E083}" srcOrd="0" destOrd="0" presId="urn:microsoft.com/office/officeart/2005/8/layout/list1"/>
    <dgm:cxn modelId="{ED2099A3-071F-6F4D-A83F-86AF795E1427}" type="presOf" srcId="{DE651560-F48E-A94B-822B-ABBDD3467B41}" destId="{1B171D7E-268D-1544-AC8E-D2222BD57B17}" srcOrd="0" destOrd="0" presId="urn:microsoft.com/office/officeart/2005/8/layout/list1"/>
    <dgm:cxn modelId="{1C0910B5-00BB-7548-AD09-3C4F5B27E0C4}" type="presOf" srcId="{F0C148E0-C657-F448-85A3-5162722AD37C}" destId="{90B440F7-FE79-DC46-9BDA-81C9BCECED07}" srcOrd="0" destOrd="0" presId="urn:microsoft.com/office/officeart/2005/8/layout/list1"/>
    <dgm:cxn modelId="{E4B06341-1CB6-6C47-8AF6-B4605181D2D7}" type="presOf" srcId="{E1117F55-0E7F-D443-860B-CF108DBB92A6}" destId="{E0824575-FDFB-4943-BAF7-92685F48D01A}" srcOrd="0" destOrd="1" presId="urn:microsoft.com/office/officeart/2005/8/layout/list1"/>
    <dgm:cxn modelId="{16CE2A0C-E389-BC47-81C6-DA24993C4009}" srcId="{DE651560-F48E-A94B-822B-ABBDD3467B41}" destId="{AD38E6FA-1F4E-994A-ABF7-E15F693E7819}" srcOrd="0" destOrd="0" parTransId="{9739D1BD-C8E4-6C41-B65E-9C161AC6ABF3}" sibTransId="{A517DDFB-6E6A-FB4F-9953-C087CA1B7EE7}"/>
    <dgm:cxn modelId="{5A595704-C1A6-C844-A609-2D69DC267740}" type="presOf" srcId="{A10AE4BC-F911-BD4A-9849-58EC359A90C0}" destId="{6F812A2A-7162-6D48-8486-617414D3E083}" srcOrd="0" destOrd="1" presId="urn:microsoft.com/office/officeart/2005/8/layout/list1"/>
    <dgm:cxn modelId="{8EC68B54-579C-B64B-AB97-E2329264DF99}" type="presOf" srcId="{3CFECA73-757A-DB49-BCF7-82723FD4FBF9}" destId="{E0824575-FDFB-4943-BAF7-92685F48D01A}" srcOrd="0" destOrd="0" presId="urn:microsoft.com/office/officeart/2005/8/layout/list1"/>
    <dgm:cxn modelId="{63D52143-C73F-8D4A-8DA4-AA4D295450DB}" type="presOf" srcId="{CBDF1387-5437-254A-AD1B-11632A47DFDE}" destId="{4EB180E8-9E47-9A46-98BB-AA63E1973AC5}" srcOrd="0" destOrd="0" presId="urn:microsoft.com/office/officeart/2005/8/layout/list1"/>
    <dgm:cxn modelId="{523E5467-0BC1-884B-9353-76D6027B1321}" type="presOf" srcId="{CBDF1387-5437-254A-AD1B-11632A47DFDE}" destId="{43237C52-4A84-8840-B75B-04D7DA2E92D5}" srcOrd="1" destOrd="0" presId="urn:microsoft.com/office/officeart/2005/8/layout/list1"/>
    <dgm:cxn modelId="{7FB1A492-589A-6848-B1FD-C5471E12B2F0}" srcId="{DE651560-F48E-A94B-822B-ABBDD3467B41}" destId="{CBDF1387-5437-254A-AD1B-11632A47DFDE}" srcOrd="2" destOrd="0" parTransId="{A52940B4-CB7C-B645-94CC-86F6ADFFA9E4}" sibTransId="{CEB6C328-7229-764A-9637-3CFA57FD82AB}"/>
    <dgm:cxn modelId="{29FCF2EE-89CE-C546-B2FB-39E2CDB362A5}" type="presOf" srcId="{E4806EA4-C49B-B847-917E-6A4FDD0DDE6B}" destId="{CBA55DEC-2DFC-184C-9657-560135CEA47D}" srcOrd="0" destOrd="1" presId="urn:microsoft.com/office/officeart/2005/8/layout/list1"/>
    <dgm:cxn modelId="{2329C13B-5FCC-5041-BD9E-39167DD414C6}" type="presOf" srcId="{12EE94A0-EC98-DD48-89D5-AD70C5EF17D0}" destId="{6F812A2A-7162-6D48-8486-617414D3E083}" srcOrd="0" destOrd="2" presId="urn:microsoft.com/office/officeart/2005/8/layout/list1"/>
    <dgm:cxn modelId="{B7AC55B0-06D1-9343-BFFD-331D26C4A54F}" srcId="{F0C148E0-C657-F448-85A3-5162722AD37C}" destId="{E4806EA4-C49B-B847-917E-6A4FDD0DDE6B}" srcOrd="1" destOrd="0" parTransId="{D0AABBE4-8F92-D64F-930C-BF53B5C9DB06}" sibTransId="{D2C06469-5009-B94A-8107-3DC3B8561AF6}"/>
    <dgm:cxn modelId="{68178E3B-2C1C-2041-81D9-1DB4C747C8D6}" srcId="{CBDF1387-5437-254A-AD1B-11632A47DFDE}" destId="{3CFECA73-757A-DB49-BCF7-82723FD4FBF9}" srcOrd="0" destOrd="0" parTransId="{10F96C9E-FA0B-3E41-98F6-274D4E3F539A}" sibTransId="{D8732934-F02C-EF45-80BE-83D9A72ADC30}"/>
    <dgm:cxn modelId="{39262710-D492-2B42-BBFF-22982E3C9931}" srcId="{AD38E6FA-1F4E-994A-ABF7-E15F693E7819}" destId="{12EE94A0-EC98-DD48-89D5-AD70C5EF17D0}" srcOrd="2" destOrd="0" parTransId="{7785AA13-E077-3640-A31A-BED978D79981}" sibTransId="{94B34FF4-BB0A-3D4D-B135-77796FEF6892}"/>
    <dgm:cxn modelId="{AEB1EC21-CB61-BB4C-9E88-2595797778CD}" srcId="{DE651560-F48E-A94B-822B-ABBDD3467B41}" destId="{F0C148E0-C657-F448-85A3-5162722AD37C}" srcOrd="1" destOrd="0" parTransId="{831BBDEE-3CD6-3E4B-8330-F1459125D0D8}" sibTransId="{A47045EC-76CC-5A47-BD8A-1288602FB6B0}"/>
    <dgm:cxn modelId="{E256FE36-A9BB-E64B-922C-57BEEDFBF413}" srcId="{AD38E6FA-1F4E-994A-ABF7-E15F693E7819}" destId="{1EF26FCA-AEF4-294F-80C0-119A2BE0B69F}" srcOrd="0" destOrd="0" parTransId="{5420AC17-D111-8745-8984-EF867D1220D6}" sibTransId="{54ADA1D4-09D9-1941-9F8F-5ECAB8797BC9}"/>
    <dgm:cxn modelId="{066B6955-D455-2547-B86E-504D2F4A5FF4}" type="presOf" srcId="{AD38E6FA-1F4E-994A-ABF7-E15F693E7819}" destId="{25319354-7B2C-824E-9B9E-4A2F643B9976}" srcOrd="1" destOrd="0" presId="urn:microsoft.com/office/officeart/2005/8/layout/list1"/>
    <dgm:cxn modelId="{2192FF99-67B2-4F4C-92EC-FD379259C36C}" type="presOf" srcId="{F0C148E0-C657-F448-85A3-5162722AD37C}" destId="{1BB04AEF-83D8-9D4A-B66B-4BAEE74CFB57}" srcOrd="1" destOrd="0" presId="urn:microsoft.com/office/officeart/2005/8/layout/list1"/>
    <dgm:cxn modelId="{FCAC1138-389E-7346-99FE-59A79E6B05CF}" srcId="{AD38E6FA-1F4E-994A-ABF7-E15F693E7819}" destId="{A10AE4BC-F911-BD4A-9849-58EC359A90C0}" srcOrd="1" destOrd="0" parTransId="{E81C2567-D638-6F44-B06B-126FBFC734E3}" sibTransId="{8DD30162-FED4-A94E-A3EE-6571DF1B1875}"/>
    <dgm:cxn modelId="{244CB3B2-72B1-AB40-8D17-205F58479E14}" type="presOf" srcId="{AD38E6FA-1F4E-994A-ABF7-E15F693E7819}" destId="{3E646808-D00E-674F-9D9E-3FACEA7F871F}" srcOrd="0" destOrd="0" presId="urn:microsoft.com/office/officeart/2005/8/layout/list1"/>
    <dgm:cxn modelId="{93B62D16-D542-7B43-A018-21E7AE022F60}" type="presOf" srcId="{16F9B3DB-641C-724B-8C66-3F0E94CFD5FB}" destId="{CBA55DEC-2DFC-184C-9657-560135CEA47D}" srcOrd="0" destOrd="0" presId="urn:microsoft.com/office/officeart/2005/8/layout/list1"/>
    <dgm:cxn modelId="{F2B0F537-646F-BD47-92BE-128BE64BDF3A}" type="presParOf" srcId="{1B171D7E-268D-1544-AC8E-D2222BD57B17}" destId="{D95B8C07-A5AF-D847-AA91-8BF4587BA779}" srcOrd="0" destOrd="0" presId="urn:microsoft.com/office/officeart/2005/8/layout/list1"/>
    <dgm:cxn modelId="{D81E6AFB-D6AD-3343-BC75-FB3599C11931}" type="presParOf" srcId="{D95B8C07-A5AF-D847-AA91-8BF4587BA779}" destId="{3E646808-D00E-674F-9D9E-3FACEA7F871F}" srcOrd="0" destOrd="0" presId="urn:microsoft.com/office/officeart/2005/8/layout/list1"/>
    <dgm:cxn modelId="{17864CFD-1A69-1E45-9181-FBB3E47FB843}" type="presParOf" srcId="{D95B8C07-A5AF-D847-AA91-8BF4587BA779}" destId="{25319354-7B2C-824E-9B9E-4A2F643B9976}" srcOrd="1" destOrd="0" presId="urn:microsoft.com/office/officeart/2005/8/layout/list1"/>
    <dgm:cxn modelId="{C3D4F5AE-6363-3F4A-9223-C619601D405D}" type="presParOf" srcId="{1B171D7E-268D-1544-AC8E-D2222BD57B17}" destId="{85DAB2B9-7BA8-2A4E-948F-AD98B7B9EEC5}" srcOrd="1" destOrd="0" presId="urn:microsoft.com/office/officeart/2005/8/layout/list1"/>
    <dgm:cxn modelId="{6B021C6B-C254-CE46-AEF8-D345720764E0}" type="presParOf" srcId="{1B171D7E-268D-1544-AC8E-D2222BD57B17}" destId="{6F812A2A-7162-6D48-8486-617414D3E083}" srcOrd="2" destOrd="0" presId="urn:microsoft.com/office/officeart/2005/8/layout/list1"/>
    <dgm:cxn modelId="{B95430C5-3EE9-A640-AE76-958E025F96AF}" type="presParOf" srcId="{1B171D7E-268D-1544-AC8E-D2222BD57B17}" destId="{24CDA2E1-17C1-B549-98DA-D600491F8F2E}" srcOrd="3" destOrd="0" presId="urn:microsoft.com/office/officeart/2005/8/layout/list1"/>
    <dgm:cxn modelId="{71CAEEBF-0104-0548-AE81-EB978C6305E3}" type="presParOf" srcId="{1B171D7E-268D-1544-AC8E-D2222BD57B17}" destId="{89807C22-C35F-5942-87F5-B8158252C461}" srcOrd="4" destOrd="0" presId="urn:microsoft.com/office/officeart/2005/8/layout/list1"/>
    <dgm:cxn modelId="{EEE32DAB-5EE3-504B-B473-4902C244382C}" type="presParOf" srcId="{89807C22-C35F-5942-87F5-B8158252C461}" destId="{90B440F7-FE79-DC46-9BDA-81C9BCECED07}" srcOrd="0" destOrd="0" presId="urn:microsoft.com/office/officeart/2005/8/layout/list1"/>
    <dgm:cxn modelId="{EC3A2618-23B5-794E-AEC9-95A163E15C6F}" type="presParOf" srcId="{89807C22-C35F-5942-87F5-B8158252C461}" destId="{1BB04AEF-83D8-9D4A-B66B-4BAEE74CFB57}" srcOrd="1" destOrd="0" presId="urn:microsoft.com/office/officeart/2005/8/layout/list1"/>
    <dgm:cxn modelId="{D9B82609-F72F-A845-AF51-E407A3AE28D1}" type="presParOf" srcId="{1B171D7E-268D-1544-AC8E-D2222BD57B17}" destId="{AAFB171D-FE74-0A45-B448-7256FAA8944C}" srcOrd="5" destOrd="0" presId="urn:microsoft.com/office/officeart/2005/8/layout/list1"/>
    <dgm:cxn modelId="{1035E320-D321-2B43-93A0-455EB83A2481}" type="presParOf" srcId="{1B171D7E-268D-1544-AC8E-D2222BD57B17}" destId="{CBA55DEC-2DFC-184C-9657-560135CEA47D}" srcOrd="6" destOrd="0" presId="urn:microsoft.com/office/officeart/2005/8/layout/list1"/>
    <dgm:cxn modelId="{87E731F5-8BAB-BA48-99A0-80B2A8963BBC}" type="presParOf" srcId="{1B171D7E-268D-1544-AC8E-D2222BD57B17}" destId="{39FD8111-3036-C94D-9CDA-B100E4B617F4}" srcOrd="7" destOrd="0" presId="urn:microsoft.com/office/officeart/2005/8/layout/list1"/>
    <dgm:cxn modelId="{477DFA17-5731-AB46-B3E8-23D4882FCC2D}" type="presParOf" srcId="{1B171D7E-268D-1544-AC8E-D2222BD57B17}" destId="{DB578084-45BF-CA45-9FC0-11F72BDA0071}" srcOrd="8" destOrd="0" presId="urn:microsoft.com/office/officeart/2005/8/layout/list1"/>
    <dgm:cxn modelId="{2C67B7D1-CC00-9E4A-968F-18CD5B7273C0}" type="presParOf" srcId="{DB578084-45BF-CA45-9FC0-11F72BDA0071}" destId="{4EB180E8-9E47-9A46-98BB-AA63E1973AC5}" srcOrd="0" destOrd="0" presId="urn:microsoft.com/office/officeart/2005/8/layout/list1"/>
    <dgm:cxn modelId="{4EEAD96F-04DF-A640-9353-B31F25D4FD62}" type="presParOf" srcId="{DB578084-45BF-CA45-9FC0-11F72BDA0071}" destId="{43237C52-4A84-8840-B75B-04D7DA2E92D5}" srcOrd="1" destOrd="0" presId="urn:microsoft.com/office/officeart/2005/8/layout/list1"/>
    <dgm:cxn modelId="{AD51D49A-9585-EB42-81FA-0F3E19DE9417}" type="presParOf" srcId="{1B171D7E-268D-1544-AC8E-D2222BD57B17}" destId="{880C16BA-F1CD-9749-8991-49D09E208F55}" srcOrd="9" destOrd="0" presId="urn:microsoft.com/office/officeart/2005/8/layout/list1"/>
    <dgm:cxn modelId="{E58F793F-8A1A-8545-8D75-45D923A5F736}" type="presParOf" srcId="{1B171D7E-268D-1544-AC8E-D2222BD57B17}" destId="{E0824575-FDFB-4943-BAF7-92685F48D01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B52E7-8D88-4319-A3A3-B7457B17C3C4}">
      <dsp:nvSpPr>
        <dsp:cNvPr id="0" name=""/>
        <dsp:cNvSpPr/>
      </dsp:nvSpPr>
      <dsp:spPr>
        <a:xfrm>
          <a:off x="0" y="31026"/>
          <a:ext cx="8229600" cy="67918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模块分包原则</a:t>
          </a:r>
          <a:endParaRPr lang="zh-CN" altLang="en-US" sz="2700" kern="1200" dirty="0"/>
        </a:p>
      </dsp:txBody>
      <dsp:txXfrm>
        <a:off x="33155" y="64181"/>
        <a:ext cx="8163290" cy="612874"/>
      </dsp:txXfrm>
    </dsp:sp>
    <dsp:sp modelId="{41221573-6FBE-4937-A7FE-FC00B3973834}">
      <dsp:nvSpPr>
        <dsp:cNvPr id="0" name=""/>
        <dsp:cNvSpPr/>
      </dsp:nvSpPr>
      <dsp:spPr>
        <a:xfrm>
          <a:off x="0" y="787971"/>
          <a:ext cx="82296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框架扩展原则</a:t>
          </a:r>
          <a:endParaRPr lang="zh-CN" altLang="en-US" sz="2700" kern="1200" dirty="0"/>
        </a:p>
      </dsp:txBody>
      <dsp:txXfrm>
        <a:off x="33155" y="821126"/>
        <a:ext cx="8163290" cy="612874"/>
      </dsp:txXfrm>
    </dsp:sp>
    <dsp:sp modelId="{6DD94F4F-8AF4-45B3-9856-36937A4E60F7}">
      <dsp:nvSpPr>
        <dsp:cNvPr id="0" name=""/>
        <dsp:cNvSpPr/>
      </dsp:nvSpPr>
      <dsp:spPr>
        <a:xfrm>
          <a:off x="0" y="1544916"/>
          <a:ext cx="82296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模型划分原则</a:t>
          </a:r>
          <a:endParaRPr lang="zh-CN" altLang="en-US" sz="2700" kern="1200" dirty="0"/>
        </a:p>
      </dsp:txBody>
      <dsp:txXfrm>
        <a:off x="33155" y="1578071"/>
        <a:ext cx="8163290" cy="612874"/>
      </dsp:txXfrm>
    </dsp:sp>
    <dsp:sp modelId="{AD985B40-D0A6-49F5-83A6-AB139149C163}">
      <dsp:nvSpPr>
        <dsp:cNvPr id="0" name=""/>
        <dsp:cNvSpPr/>
      </dsp:nvSpPr>
      <dsp:spPr>
        <a:xfrm>
          <a:off x="0" y="2301861"/>
          <a:ext cx="82296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接口分离原则</a:t>
          </a:r>
          <a:endParaRPr lang="zh-CN" altLang="en-US" sz="2700" kern="1200" dirty="0"/>
        </a:p>
      </dsp:txBody>
      <dsp:txXfrm>
        <a:off x="33155" y="2335016"/>
        <a:ext cx="8163290" cy="612874"/>
      </dsp:txXfrm>
    </dsp:sp>
    <dsp:sp modelId="{663DD332-8E7E-47F3-8896-C4E8558A9598}">
      <dsp:nvSpPr>
        <dsp:cNvPr id="0" name=""/>
        <dsp:cNvSpPr/>
      </dsp:nvSpPr>
      <dsp:spPr>
        <a:xfrm>
          <a:off x="0" y="3058806"/>
          <a:ext cx="82296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组件协作原则</a:t>
          </a:r>
          <a:endParaRPr lang="zh-CN" altLang="en-US" sz="2700" kern="1200" dirty="0"/>
        </a:p>
      </dsp:txBody>
      <dsp:txXfrm>
        <a:off x="33155" y="3091961"/>
        <a:ext cx="8163290" cy="612874"/>
      </dsp:txXfrm>
    </dsp:sp>
    <dsp:sp modelId="{B61E3308-35AA-4C99-9379-BD986D02AB1F}">
      <dsp:nvSpPr>
        <dsp:cNvPr id="0" name=""/>
        <dsp:cNvSpPr/>
      </dsp:nvSpPr>
      <dsp:spPr>
        <a:xfrm>
          <a:off x="0" y="3815751"/>
          <a:ext cx="8229600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/>
            <a:t>功能演进原则</a:t>
          </a:r>
          <a:endParaRPr lang="zh-CN" altLang="en-US" sz="2700" kern="1200" dirty="0"/>
        </a:p>
      </dsp:txBody>
      <dsp:txXfrm>
        <a:off x="33155" y="3848906"/>
        <a:ext cx="8163290" cy="6128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9A25E-4986-4736-B8DB-70463230AC55}">
      <dsp:nvSpPr>
        <dsp:cNvPr id="0" name=""/>
        <dsp:cNvSpPr/>
      </dsp:nvSpPr>
      <dsp:spPr>
        <a:xfrm>
          <a:off x="631957" y="0"/>
          <a:ext cx="631957" cy="557320"/>
        </a:xfrm>
        <a:prstGeom prst="trapezoid">
          <a:avLst>
            <a:gd name="adj" fmla="val 56696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稳定</a:t>
          </a:r>
          <a:endParaRPr lang="zh-CN" altLang="en-US" sz="1200" b="1" kern="1200" dirty="0"/>
        </a:p>
      </dsp:txBody>
      <dsp:txXfrm>
        <a:off x="631957" y="0"/>
        <a:ext cx="631957" cy="557320"/>
      </dsp:txXfrm>
    </dsp:sp>
    <dsp:sp modelId="{E596C379-9B00-4926-B9D6-6611DDE52AF1}">
      <dsp:nvSpPr>
        <dsp:cNvPr id="0" name=""/>
        <dsp:cNvSpPr/>
      </dsp:nvSpPr>
      <dsp:spPr>
        <a:xfrm>
          <a:off x="315978" y="557320"/>
          <a:ext cx="1263914" cy="557320"/>
        </a:xfrm>
        <a:prstGeom prst="trapezoid">
          <a:avLst>
            <a:gd name="adj" fmla="val 56696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不稳定</a:t>
          </a:r>
          <a:endParaRPr lang="zh-CN" altLang="en-US" sz="1200" b="1" kern="1200" dirty="0"/>
        </a:p>
      </dsp:txBody>
      <dsp:txXfrm>
        <a:off x="537163" y="557320"/>
        <a:ext cx="821544" cy="557320"/>
      </dsp:txXfrm>
    </dsp:sp>
    <dsp:sp modelId="{5F149C32-7145-47AA-9634-FF12D718F912}">
      <dsp:nvSpPr>
        <dsp:cNvPr id="0" name=""/>
        <dsp:cNvSpPr/>
      </dsp:nvSpPr>
      <dsp:spPr>
        <a:xfrm>
          <a:off x="0" y="1114640"/>
          <a:ext cx="1895872" cy="557320"/>
        </a:xfrm>
        <a:prstGeom prst="trapezoid">
          <a:avLst>
            <a:gd name="adj" fmla="val 56696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非常不稳定</a:t>
          </a:r>
          <a:endParaRPr lang="zh-CN" altLang="en-US" sz="1200" b="1" kern="1200" dirty="0"/>
        </a:p>
      </dsp:txBody>
      <dsp:txXfrm>
        <a:off x="331777" y="1114640"/>
        <a:ext cx="1232316" cy="557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3336B-87B7-4273-A35F-F5E8B589333A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7FEA4-9D4C-4F70-83CF-5CFA7C0C74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63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5B6FF-CAA0-44A8-BF24-DBF9A004CD17}" type="datetimeFigureOut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E5A3-0E2F-4BA9-9793-45C398BDD3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3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3E5A3-0E2F-4BA9-9793-45C398BDD3D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4077072"/>
            <a:ext cx="9144000" cy="165618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1052736"/>
            <a:ext cx="9144000" cy="295232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solidFill>
                <a:schemeClr val="bg1"/>
              </a:solidFill>
              <a:ea typeface="+mn-ea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484784"/>
            <a:ext cx="6984776" cy="93610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1680" y="2636912"/>
            <a:ext cx="5688632" cy="5509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69D2380-CEF4-4C60-83FF-0C05BB5968DA}" type="datetime1">
              <a:rPr lang="zh-CN" altLang="en-US" smtClean="0"/>
              <a:pPr/>
              <a:t>2017/2/27</a:t>
            </a:fld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D8BA-8A14-40F8-B79A-E1ACA5466D23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FEB1-381D-4AA3-868F-87E0E4613565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EDF9-FF59-424B-8763-CD5F4E4ABF2C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63E45-0B7D-4DAC-818A-BA0420935BEF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E3C1-F502-4043-A80D-14374AA0B6F3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EFDB2-C651-402A-ACB5-4AF8CDCF7C12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DC2D-BFA2-42CC-A408-BE983E9AD4B6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AB31-5BDF-4DDF-9237-7CBA98EF46D4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308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5AE7-1A2A-418F-8B25-92B7A48C0BC6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0F16-3C5E-4110-AADB-E889CB18F162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152400" y="6451600"/>
            <a:ext cx="88392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800">
              <a:ea typeface="+mn-ea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3800" y="6524625"/>
            <a:ext cx="1371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979712" y="0"/>
            <a:ext cx="71642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9632" y="6453336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71831F9-2B4F-403A-BEB4-A7CE3CE24663}" type="datetime1">
              <a:rPr lang="zh-CN" altLang="en-US" smtClean="0"/>
              <a:pPr/>
              <a:t>2017/2/27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9512" y="6448251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 descr="dubbo-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2008" y="126907"/>
            <a:ext cx="1835696" cy="92582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tar.iteye.com/blog/85157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javatar.iteye.com/blog/851574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gif"/><Relationship Id="rId4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tar.iteye.com/blog/94952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tar.iteye.com/blog/1056664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tar.iteye.com/blog/80418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javatar.iteye.com/blog/690845" TargetMode="External"/><Relationship Id="rId5" Type="http://schemas.openxmlformats.org/officeDocument/2006/relationships/image" Target="../media/image19.gif"/><Relationship Id="rId4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libabatech.com/wiki/display/dubbo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tar.itey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tl.github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框架设计原则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梁飞</a:t>
            </a:r>
            <a:r>
              <a:rPr lang="en-US" altLang="zh-CN" dirty="0" smtClean="0"/>
              <a:t>/</a:t>
            </a:r>
            <a:r>
              <a:rPr lang="zh-CN" altLang="en-US" dirty="0" smtClean="0"/>
              <a:t>虚极 </a:t>
            </a:r>
            <a:r>
              <a:rPr lang="en-US" altLang="zh-CN" dirty="0" smtClean="0"/>
              <a:t>(2012-11)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844080" y="3429000"/>
            <a:ext cx="5688632" cy="55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http://javatar.iteye.com/blog/1463935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691680" y="908720"/>
            <a:ext cx="5688632" cy="55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建议先看同目录下</a:t>
            </a:r>
            <a:r>
              <a:rPr lang="en-US" altLang="zh-CN" dirty="0" smtClean="0">
                <a:solidFill>
                  <a:srgbClr val="FF0000"/>
                </a:solidFill>
              </a:rPr>
              <a:t>design.org,</a:t>
            </a:r>
            <a:r>
              <a:rPr lang="zh-CN" altLang="en-US" dirty="0" smtClean="0">
                <a:solidFill>
                  <a:srgbClr val="FF0000"/>
                </a:solidFill>
              </a:rPr>
              <a:t>这是作者更早期的文章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所以相对而言更易于理解！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框架扩展原则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微核</a:t>
            </a:r>
            <a:r>
              <a:rPr lang="en-US" altLang="zh-CN" dirty="0" smtClean="0"/>
              <a:t>+</a:t>
            </a:r>
            <a:r>
              <a:rPr lang="zh-CN" altLang="en-US" dirty="0" smtClean="0"/>
              <a:t>插件体系</a:t>
            </a:r>
            <a:endParaRPr lang="en-US" altLang="zh-CN" dirty="0" smtClean="0"/>
          </a:p>
          <a:p>
            <a:r>
              <a:rPr lang="zh-CN" altLang="en-US" dirty="0" smtClean="0"/>
              <a:t>平等对待第三方</a:t>
            </a:r>
            <a:endParaRPr lang="en-US" altLang="zh-CN" dirty="0" smtClean="0"/>
          </a:p>
          <a:p>
            <a:r>
              <a:rPr lang="zh-CN" altLang="en-US" dirty="0" smtClean="0"/>
              <a:t>外置生命周期</a:t>
            </a:r>
            <a:endParaRPr lang="en-US" altLang="zh-CN" dirty="0" smtClean="0"/>
          </a:p>
          <a:p>
            <a:r>
              <a:rPr lang="zh-CN" altLang="en-US" dirty="0" smtClean="0"/>
              <a:t>最少化概念模型</a:t>
            </a:r>
          </a:p>
          <a:p>
            <a:r>
              <a:rPr lang="zh-CN" altLang="en-US" dirty="0" smtClean="0"/>
              <a:t>一致性数据模型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微核</a:t>
            </a:r>
            <a:r>
              <a:rPr lang="en-US" altLang="zh-CN" dirty="0" smtClean="0"/>
              <a:t>+</a:t>
            </a:r>
            <a:r>
              <a:rPr lang="zh-CN" altLang="en-US" dirty="0" smtClean="0"/>
              <a:t>插件体系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Eclipse, HSF</a:t>
            </a:r>
          </a:p>
          <a:p>
            <a:pPr lvl="1"/>
            <a:r>
              <a:rPr lang="en-US" altLang="zh-CN" dirty="0" smtClean="0"/>
              <a:t>META-INF/MANIFEST.MF</a:t>
            </a:r>
          </a:p>
          <a:p>
            <a:r>
              <a:rPr lang="en-US" altLang="zh-CN" dirty="0" err="1" smtClean="0"/>
              <a:t>IoC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Spring, </a:t>
            </a:r>
            <a:r>
              <a:rPr lang="en-US" altLang="zh-CN" dirty="0" err="1" smtClean="0"/>
              <a:t>Guice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META-INF/spring/beans.xml</a:t>
            </a:r>
          </a:p>
          <a:p>
            <a:r>
              <a:rPr lang="en-US" altLang="zh-CN" dirty="0" smtClean="0"/>
              <a:t>SPI</a:t>
            </a:r>
          </a:p>
          <a:p>
            <a:pPr lvl="1"/>
            <a:r>
              <a:rPr lang="en-US" altLang="zh-CN" dirty="0" err="1" smtClean="0"/>
              <a:t>java.util.ServiceProvider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JDBC, </a:t>
            </a:r>
            <a:r>
              <a:rPr lang="en-US" altLang="zh-CN" dirty="0" err="1" smtClean="0"/>
              <a:t>MessageDigest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ScriptEngine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META-INF/services/</a:t>
            </a:r>
            <a:r>
              <a:rPr lang="en-US" altLang="zh-CN" dirty="0" err="1" smtClean="0"/>
              <a:t>com.xxx.Xxx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4932040" y="1700808"/>
          <a:ext cx="381642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6300192" y="5085184"/>
            <a:ext cx="1872208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00192" y="3717032"/>
            <a:ext cx="1872208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平等对待第三方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Dogfooding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框架自己的功能也要扩展点实现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甚至微核的加载方式也可以扩展</a:t>
            </a:r>
            <a:endParaRPr lang="en-US" altLang="zh-CN" dirty="0" smtClean="0"/>
          </a:p>
          <a:p>
            <a:r>
              <a:rPr lang="en-US" altLang="zh-CN" dirty="0" err="1" smtClean="0"/>
              <a:t>Autowire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装配逻辑由扩展点之间互助完成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杜绝硬编码的桥接和中间代码</a:t>
            </a:r>
            <a:endParaRPr lang="en-US" altLang="zh-CN" dirty="0" smtClean="0"/>
          </a:p>
          <a:p>
            <a:r>
              <a:rPr lang="en-US" altLang="zh-CN" dirty="0" smtClean="0"/>
              <a:t>Cascading</a:t>
            </a:r>
          </a:p>
          <a:p>
            <a:pPr lvl="1"/>
            <a:r>
              <a:rPr lang="zh-CN" altLang="en-US" dirty="0" smtClean="0"/>
              <a:t>层叠扩展粒度，逐级细分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由大的扩展点加载小的扩展点</a:t>
            </a:r>
            <a:endParaRPr lang="en-US" altLang="zh-CN" dirty="0" smtClean="0"/>
          </a:p>
          <a:p>
            <a:r>
              <a:rPr lang="en-US" altLang="zh-CN" dirty="0" smtClean="0"/>
              <a:t>Law of Demeter</a:t>
            </a:r>
          </a:p>
          <a:p>
            <a:pPr lvl="1"/>
            <a:r>
              <a:rPr lang="zh-CN" altLang="en-US" dirty="0" smtClean="0"/>
              <a:t>只与触手可及的扩展点交互，间接转发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保持行为单一，输入输出明确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6516216" y="5445224"/>
            <a:ext cx="504056" cy="216024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7020272" y="5445224"/>
            <a:ext cx="504056" cy="216024"/>
          </a:xfrm>
          <a:prstGeom prst="chevron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524328" y="5445224"/>
            <a:ext cx="504056" cy="216024"/>
          </a:xfrm>
          <a:prstGeom prst="chevron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1" name="肘形连接符 10"/>
          <p:cNvCxnSpPr>
            <a:stCxn id="5" idx="0"/>
            <a:endCxn id="7" idx="0"/>
          </p:cNvCxnSpPr>
          <p:nvPr/>
        </p:nvCxnSpPr>
        <p:spPr>
          <a:xfrm rot="5400000" flipH="1" flipV="1">
            <a:off x="7218294" y="4941168"/>
            <a:ext cx="12700" cy="1008112"/>
          </a:xfrm>
          <a:prstGeom prst="bentConnector3">
            <a:avLst>
              <a:gd name="adj1" fmla="val 180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164288" y="5157192"/>
            <a:ext cx="144016" cy="144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64288" y="5157192"/>
            <a:ext cx="144016" cy="144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588224" y="4293096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92280" y="4077072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92280" y="4509120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96336" y="3861048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96336" y="4293096"/>
            <a:ext cx="216024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>
            <a:stCxn id="37" idx="3"/>
            <a:endCxn id="38" idx="1"/>
          </p:cNvCxnSpPr>
          <p:nvPr/>
        </p:nvCxnSpPr>
        <p:spPr>
          <a:xfrm flipV="1">
            <a:off x="6804248" y="4185084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3"/>
            <a:endCxn id="39" idx="1"/>
          </p:cNvCxnSpPr>
          <p:nvPr/>
        </p:nvCxnSpPr>
        <p:spPr>
          <a:xfrm>
            <a:off x="6804248" y="4401108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3"/>
            <a:endCxn id="40" idx="1"/>
          </p:cNvCxnSpPr>
          <p:nvPr/>
        </p:nvCxnSpPr>
        <p:spPr>
          <a:xfrm flipV="1">
            <a:off x="7308304" y="3969060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3"/>
            <a:endCxn id="41" idx="1"/>
          </p:cNvCxnSpPr>
          <p:nvPr/>
        </p:nvCxnSpPr>
        <p:spPr>
          <a:xfrm>
            <a:off x="7308304" y="4185084"/>
            <a:ext cx="288032" cy="21602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300192" y="2204865"/>
            <a:ext cx="1872208" cy="12961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57" name="形状 56"/>
          <p:cNvCxnSpPr>
            <a:stCxn id="55" idx="0"/>
            <a:endCxn id="55" idx="3"/>
          </p:cNvCxnSpPr>
          <p:nvPr/>
        </p:nvCxnSpPr>
        <p:spPr>
          <a:xfrm rot="16200000" flipH="1">
            <a:off x="7380312" y="2060849"/>
            <a:ext cx="648072" cy="936104"/>
          </a:xfrm>
          <a:prstGeom prst="bentConnector4">
            <a:avLst>
              <a:gd name="adj1" fmla="val -35274"/>
              <a:gd name="adj2" fmla="val 1244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516216" y="2769896"/>
            <a:ext cx="432048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80312" y="2769896"/>
            <a:ext cx="504056" cy="21602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4168" y="2882013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3"/>
            <a:endCxn id="60" idx="1"/>
          </p:cNvCxnSpPr>
          <p:nvPr/>
        </p:nvCxnSpPr>
        <p:spPr>
          <a:xfrm>
            <a:off x="6948264" y="2877908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80312" y="170080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Dogfooding</a:t>
            </a:r>
            <a:endParaRPr lang="zh-CN" altLang="en-US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804248" y="25538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Autowire</a:t>
            </a:r>
            <a:endParaRPr lang="zh-CN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外置生命周期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传入参数，</a:t>
            </a:r>
            <a:r>
              <a:rPr lang="en-US" altLang="zh-CN" dirty="0" smtClean="0"/>
              <a:t>SPI</a:t>
            </a:r>
            <a:r>
              <a:rPr lang="zh-CN" altLang="en-US" dirty="0" smtClean="0"/>
              <a:t>扩展点实例</a:t>
            </a:r>
            <a:endParaRPr lang="en-US" altLang="zh-CN" dirty="0" smtClean="0"/>
          </a:p>
          <a:p>
            <a:r>
              <a:rPr lang="zh-CN" altLang="en-US" dirty="0" smtClean="0"/>
              <a:t>尽量引用外部对象的实例，而不类元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 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userInstance.xxx();</a:t>
            </a:r>
          </a:p>
          <a:p>
            <a:pPr lvl="1"/>
            <a:r>
              <a:rPr lang="zh-CN" altLang="en-US" dirty="0" smtClean="0"/>
              <a:t>错误：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Class.forName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userClass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newInstance</a:t>
            </a:r>
            <a:r>
              <a:rPr lang="en-US" altLang="zh-CN" dirty="0" smtClean="0"/>
              <a:t>().xxx();</a:t>
            </a:r>
          </a:p>
          <a:p>
            <a:r>
              <a:rPr lang="zh-CN" altLang="en-US" dirty="0" smtClean="0"/>
              <a:t>尽量使用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注入，减少静态工厂方法调用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正确：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setXxx</a:t>
            </a:r>
            <a:r>
              <a:rPr lang="en-US" altLang="zh-CN" dirty="0" smtClean="0"/>
              <a:t>(xxx);</a:t>
            </a:r>
          </a:p>
          <a:p>
            <a:pPr lvl="1"/>
            <a:r>
              <a:rPr lang="zh-CN" altLang="en-US" dirty="0" smtClean="0"/>
              <a:t>错误：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XxxFactory.getXxx</a:t>
            </a:r>
            <a:r>
              <a:rPr lang="en-US" altLang="zh-CN" dirty="0" smtClean="0"/>
              <a:t>();</a:t>
            </a:r>
          </a:p>
          <a:p>
            <a:pPr lvl="2"/>
            <a:r>
              <a:rPr lang="en-US" altLang="zh-CN" dirty="0" err="1" smtClean="0"/>
              <a:t>applicationContext.getBean</a:t>
            </a:r>
            <a:r>
              <a:rPr lang="en-US" altLang="zh-CN" dirty="0" smtClean="0"/>
              <a:t>(“xxx”);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最少化概念模型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r>
              <a:rPr lang="en-US" altLang="zh-CN" dirty="0" smtClean="0"/>
              <a:t>Filter -&gt; Chain?</a:t>
            </a:r>
          </a:p>
          <a:p>
            <a:pPr lvl="1"/>
            <a:r>
              <a:rPr lang="en-US" altLang="zh-CN" dirty="0" smtClean="0"/>
              <a:t>Result filter(Chain c, Invocation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 err="1" smtClean="0"/>
              <a:t>c.doNext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Result invoke(Invoker v, Invocation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return </a:t>
            </a:r>
            <a:r>
              <a:rPr lang="en-US" altLang="zh-CN" dirty="0" err="1" smtClean="0"/>
              <a:t>v.invoke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755576" y="4941168"/>
            <a:ext cx="792088" cy="3600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Proxy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547664" y="4941168"/>
            <a:ext cx="864096" cy="36004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Filter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2411760" y="4941168"/>
            <a:ext cx="1080120" cy="36004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Chain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491880" y="4941168"/>
            <a:ext cx="864096" cy="36004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Filter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355976" y="4941168"/>
            <a:ext cx="1008112" cy="36004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Invoker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55576" y="5589240"/>
            <a:ext cx="792088" cy="3600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Proxy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1547664" y="5589240"/>
            <a:ext cx="864096" cy="36004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Filter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2411760" y="5589240"/>
            <a:ext cx="1080120" cy="36004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</a:rPr>
              <a:t>Invoker</a:t>
            </a:r>
            <a:endParaRPr lang="zh-CN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491880" y="5589240"/>
            <a:ext cx="864096" cy="36004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Filter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4355976" y="5589240"/>
            <a:ext cx="1008112" cy="36004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Invoker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55576" y="4293096"/>
            <a:ext cx="792088" cy="36004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Proxy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1547664" y="4293096"/>
            <a:ext cx="1008112" cy="36004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Invoker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一致性数据模型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统一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模型：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所有配置信息都转换成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所有的元信息传输都采用</a:t>
            </a:r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 smtClean="0"/>
              <a:t>所有接口都可以获取到</a:t>
            </a:r>
            <a:r>
              <a:rPr lang="en-US" altLang="zh-CN" dirty="0" smtClean="0"/>
              <a:t>URL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6" name="内容占位符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Dubbo</a:t>
            </a:r>
            <a:r>
              <a:rPr kumimoji="1" lang="zh-CN" altLang="en-US" dirty="0"/>
              <a:t>重构示例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内容占位符 6" descr="4b6d9a8d-4114-34d8-a7ad-d6205a9d4e6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21" b="-35121"/>
          <a:stretch>
            <a:fillRect/>
          </a:stretch>
        </p:blipFill>
        <p:spPr/>
      </p:pic>
      <p:sp>
        <p:nvSpPr>
          <p:cNvPr id="8" name="文本框 7"/>
          <p:cNvSpPr txBox="1"/>
          <p:nvPr/>
        </p:nvSpPr>
        <p:spPr>
          <a:xfrm>
            <a:off x="467544" y="1196752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>
                <a:hlinkClick r:id="rId3"/>
              </a:rPr>
              <a:t>http://javatar.iteye.com/blog/</a:t>
            </a:r>
            <a:r>
              <a:rPr kumimoji="1" lang="en-US" altLang="zh-CN" dirty="0" smtClean="0">
                <a:hlinkClick r:id="rId3"/>
              </a:rPr>
              <a:t>851574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90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重构步骤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96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8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微核</a:t>
            </a:r>
            <a:r>
              <a:rPr lang="en-US" altLang="zh-CN" b="1" dirty="0" smtClean="0"/>
              <a:t> + </a:t>
            </a:r>
            <a:r>
              <a:rPr lang="zh-CN" altLang="en-US" b="1" dirty="0" smtClean="0"/>
              <a:t>插件</a:t>
            </a:r>
            <a:r>
              <a:rPr lang="en-US" altLang="zh-CN" b="1" dirty="0" smtClean="0"/>
              <a:t> + </a:t>
            </a:r>
            <a:r>
              <a:rPr lang="zh-CN" altLang="en-US" b="1" dirty="0" smtClean="0"/>
              <a:t>正交分解</a:t>
            </a:r>
            <a:endParaRPr kumimoji="1" lang="zh-CN" altLang="en-US" dirty="0"/>
          </a:p>
        </p:txBody>
      </p:sp>
      <p:pic>
        <p:nvPicPr>
          <p:cNvPr id="5" name="内容占位符 4" descr="c6767a1f-6286-3691-b623-8c734c5443b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97" b="-20497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5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主要讲在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设计过程中积累的一些经验，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以及一些设计理论在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中的应用，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并且只讲实践原则，不谈设计模式。</a:t>
            </a:r>
            <a:endParaRPr lang="en-US" altLang="zh-CN" dirty="0" smtClean="0"/>
          </a:p>
          <a:p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希望给其它产品的设计起一些借鉴作用。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管道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事件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一致模型</a:t>
            </a:r>
            <a:endParaRPr kumimoji="1" lang="zh-CN" altLang="en-US" dirty="0"/>
          </a:p>
        </p:txBody>
      </p:sp>
      <p:pic>
        <p:nvPicPr>
          <p:cNvPr id="5" name="内容占位符 4" descr="b2ae4219-cac2-3de6-9d83-31e4abc6b34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2" b="-20772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3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分层</a:t>
            </a:r>
            <a:r>
              <a:rPr lang="en-US" altLang="zh-CN" b="1" dirty="0" smtClean="0"/>
              <a:t> + </a:t>
            </a:r>
            <a:r>
              <a:rPr lang="zh-CN" altLang="en-US" b="1" dirty="0" smtClean="0"/>
              <a:t>增量</a:t>
            </a:r>
            <a:r>
              <a:rPr lang="en-US" altLang="zh-CN" b="1" dirty="0" smtClean="0"/>
              <a:t> + </a:t>
            </a:r>
            <a:r>
              <a:rPr lang="zh-CN" altLang="en-US" b="1" dirty="0" smtClean="0"/>
              <a:t>平等对待</a:t>
            </a:r>
            <a:endParaRPr kumimoji="1" lang="zh-CN" altLang="en-US" dirty="0"/>
          </a:p>
        </p:txBody>
      </p:sp>
      <p:pic>
        <p:nvPicPr>
          <p:cNvPr id="5" name="内容占位符 4" descr="3a39072f-a486-3c66-9f60-9bc5bced507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17" r="-25117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4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核心领域模型划分原则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/>
              <a:t>服务域</a:t>
            </a:r>
            <a:endParaRPr lang="en-US" altLang="zh-CN" b="1" dirty="0" smtClean="0"/>
          </a:p>
          <a:p>
            <a:pPr lvl="1"/>
            <a:r>
              <a:rPr lang="zh-CN" altLang="en-US" sz="2100" dirty="0" smtClean="0"/>
              <a:t>指产品主要功能入口，同时负责实体域和会话域的生命周期管理。</a:t>
            </a:r>
            <a:endParaRPr lang="en-US" altLang="zh-CN" sz="2100" dirty="0" smtClean="0"/>
          </a:p>
          <a:p>
            <a:pPr lvl="1"/>
            <a:r>
              <a:rPr lang="en-US" altLang="zh-CN" sz="2100" dirty="0" smtClean="0"/>
              <a:t>Velocity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Engine</a:t>
            </a:r>
          </a:p>
          <a:p>
            <a:pPr lvl="1"/>
            <a:r>
              <a:rPr lang="en-US" altLang="zh-CN" sz="2100" dirty="0" smtClean="0"/>
              <a:t>Spring</a:t>
            </a:r>
            <a:r>
              <a:rPr lang="zh-CN" altLang="en-US" sz="2100" dirty="0" smtClean="0"/>
              <a:t>的</a:t>
            </a:r>
            <a:r>
              <a:rPr lang="en-US" altLang="zh-CN" sz="2100" dirty="0" err="1" smtClean="0"/>
              <a:t>BeanFactory</a:t>
            </a:r>
            <a:endParaRPr lang="zh-CN" altLang="en-US" sz="2100" dirty="0" smtClean="0"/>
          </a:p>
          <a:p>
            <a:r>
              <a:rPr lang="zh-CN" altLang="en-US" b="1" dirty="0" smtClean="0"/>
              <a:t>实体域</a:t>
            </a:r>
            <a:endParaRPr lang="en-US" altLang="zh-CN" b="1" dirty="0" smtClean="0"/>
          </a:p>
          <a:p>
            <a:pPr lvl="1"/>
            <a:r>
              <a:rPr lang="zh-CN" altLang="en-US" sz="2100" dirty="0" smtClean="0"/>
              <a:t>表示你要操作的对象模型，不管什么产品，总有一个核心概念，大家都绕围它转。</a:t>
            </a:r>
            <a:endParaRPr lang="en-US" altLang="zh-CN" sz="2100" dirty="0" smtClean="0"/>
          </a:p>
          <a:p>
            <a:pPr lvl="1"/>
            <a:r>
              <a:rPr lang="en-US" altLang="zh-CN" sz="2100" dirty="0" smtClean="0"/>
              <a:t>Velocity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Template</a:t>
            </a:r>
          </a:p>
          <a:p>
            <a:pPr lvl="1"/>
            <a:r>
              <a:rPr lang="en-US" altLang="zh-CN" sz="2100" dirty="0" smtClean="0"/>
              <a:t>Spring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Bean</a:t>
            </a:r>
            <a:endParaRPr lang="zh-CN" altLang="en-US" sz="2100" dirty="0" smtClean="0"/>
          </a:p>
          <a:p>
            <a:r>
              <a:rPr lang="zh-CN" altLang="en-US" b="1" dirty="0" smtClean="0"/>
              <a:t>会话域</a:t>
            </a:r>
            <a:endParaRPr lang="en-US" altLang="zh-CN" b="1" dirty="0" smtClean="0"/>
          </a:p>
          <a:p>
            <a:pPr lvl="1"/>
            <a:r>
              <a:rPr lang="zh-CN" altLang="en-US" sz="2100" dirty="0" smtClean="0"/>
              <a:t>表示每次操作瞬时状态，操作前创建，操作后销毁。</a:t>
            </a:r>
            <a:endParaRPr lang="en-US" altLang="zh-CN" sz="2100" dirty="0" smtClean="0"/>
          </a:p>
          <a:p>
            <a:pPr lvl="1"/>
            <a:r>
              <a:rPr lang="en-US" altLang="zh-CN" sz="2100" dirty="0" smtClean="0"/>
              <a:t>Velocity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Context</a:t>
            </a:r>
          </a:p>
          <a:p>
            <a:pPr lvl="1"/>
            <a:r>
              <a:rPr lang="en-US" altLang="zh-CN" sz="2100" dirty="0" smtClean="0"/>
              <a:t>Spring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Invocation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5457280" y="2960948"/>
            <a:ext cx="1584175" cy="50405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3444" y="2564904"/>
            <a:ext cx="936104" cy="432048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Session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3444" y="3429000"/>
            <a:ext cx="1440160" cy="432048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Entity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endCxn id="9" idx="1"/>
          </p:cNvCxnSpPr>
          <p:nvPr/>
        </p:nvCxnSpPr>
        <p:spPr>
          <a:xfrm>
            <a:off x="6501396" y="2780928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1"/>
          </p:cNvCxnSpPr>
          <p:nvPr/>
        </p:nvCxnSpPr>
        <p:spPr>
          <a:xfrm>
            <a:off x="6501396" y="3645024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157580" y="2420889"/>
            <a:ext cx="0" cy="1008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9" idx="3"/>
          </p:cNvCxnSpPr>
          <p:nvPr/>
        </p:nvCxnSpPr>
        <p:spPr>
          <a:xfrm flipH="1" flipV="1">
            <a:off x="7869548" y="2780928"/>
            <a:ext cx="288032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8" idx="0"/>
          </p:cNvCxnSpPr>
          <p:nvPr/>
        </p:nvCxnSpPr>
        <p:spPr>
          <a:xfrm>
            <a:off x="5565292" y="3212976"/>
            <a:ext cx="43204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8104" y="28436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init</a:t>
            </a:r>
            <a:endParaRPr lang="zh-CN" alt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153163" y="25649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核心领域模型类图</a:t>
            </a:r>
            <a:endParaRPr lang="zh-CN" altLang="en-US" dirty="0"/>
          </a:p>
        </p:txBody>
      </p:sp>
      <p:pic>
        <p:nvPicPr>
          <p:cNvPr id="9" name="内容占位符 8" descr="SCE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115616" y="1700808"/>
            <a:ext cx="2520280" cy="3897213"/>
          </a:xfrm>
        </p:spPr>
      </p:pic>
      <p:pic>
        <p:nvPicPr>
          <p:cNvPr id="10" name="内容占位符 9" descr="Template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4008" y="1988840"/>
            <a:ext cx="3897030" cy="35283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的核心领域模型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服务域：</a:t>
            </a:r>
            <a:r>
              <a:rPr lang="en-US" altLang="zh-CN" dirty="0" smtClean="0"/>
              <a:t> Protocol</a:t>
            </a:r>
          </a:p>
          <a:p>
            <a:pPr lvl="1"/>
            <a:r>
              <a:rPr lang="zh-CN" altLang="en-US" dirty="0" smtClean="0"/>
              <a:t>它是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暴露和引用的主功能入口，它负责</a:t>
            </a:r>
            <a:r>
              <a:rPr lang="en-US" altLang="zh-CN" dirty="0" smtClean="0"/>
              <a:t>Invoker</a:t>
            </a:r>
            <a:r>
              <a:rPr lang="zh-CN" altLang="en-US" dirty="0" smtClean="0"/>
              <a:t>的生命周期管理。</a:t>
            </a:r>
          </a:p>
          <a:p>
            <a:r>
              <a:rPr lang="zh-CN" altLang="en-US" dirty="0" smtClean="0"/>
              <a:t>实体域：</a:t>
            </a:r>
            <a:r>
              <a:rPr lang="en-US" altLang="zh-CN" dirty="0" smtClean="0"/>
              <a:t> Invoker</a:t>
            </a:r>
          </a:p>
          <a:p>
            <a:pPr lvl="1"/>
            <a:r>
              <a:rPr lang="zh-CN" altLang="en-US" dirty="0" smtClean="0"/>
              <a:t>它是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的核心模型，其它模型都向它靠扰，或转换成它，它代表一个可执行体，可向它发起</a:t>
            </a:r>
            <a:r>
              <a:rPr lang="en-US" altLang="zh-CN" dirty="0" smtClean="0"/>
              <a:t>invoke</a:t>
            </a:r>
            <a:r>
              <a:rPr lang="zh-CN" altLang="en-US" dirty="0" smtClean="0"/>
              <a:t>调用，它有可能是一个本地的实现，也可能是一个远程的实现，也可能一个集群实现。</a:t>
            </a:r>
          </a:p>
          <a:p>
            <a:r>
              <a:rPr lang="zh-CN" altLang="en-US" dirty="0" smtClean="0"/>
              <a:t>会话域：</a:t>
            </a:r>
            <a:r>
              <a:rPr lang="en-US" altLang="zh-CN" dirty="0" smtClean="0"/>
              <a:t> Invocation</a:t>
            </a:r>
          </a:p>
          <a:p>
            <a:pPr lvl="1"/>
            <a:r>
              <a:rPr lang="zh-CN" altLang="en-US" dirty="0" smtClean="0"/>
              <a:t>它持有调用过程中的变量，比如方法名，参数等。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核心领域模型划分优势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结构清晰，可直接套用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充血模型，实体域带行为。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可变与不可变状态分离，可变状态集中</a:t>
            </a:r>
            <a:endParaRPr lang="en-US" altLang="zh-CN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 smtClean="0"/>
              <a:t>所有领域线程安全，不需要加锁</a:t>
            </a:r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核心领域模型线程安全性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服务域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通常服务域是无状态，或者只有启动时初始化不变状态，所以天生线程安全，只需单一实例运行。</a:t>
            </a:r>
          </a:p>
          <a:p>
            <a:r>
              <a:rPr lang="zh-CN" altLang="en-US" dirty="0" smtClean="0"/>
              <a:t>实体域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通常设计为不变类，所有属性只读，或整个类引用替换，所以是线程安全的。</a:t>
            </a:r>
          </a:p>
          <a:p>
            <a:r>
              <a:rPr lang="zh-CN" altLang="en-US" dirty="0" smtClean="0"/>
              <a:t>会话域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保持所有可变状态，且会话域只在线程栈内使用，即每次调用都在线程栈内创建实例，调用完即销毁，没有竞争，所以线程安全。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设计示例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1196752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>
                <a:hlinkClick r:id="rId2"/>
              </a:rPr>
              <a:t>http://javatar.iteye.com/blog/</a:t>
            </a:r>
            <a:r>
              <a:rPr kumimoji="1" lang="en-US" altLang="zh-CN" dirty="0" smtClean="0">
                <a:hlinkClick r:id="rId2"/>
              </a:rPr>
              <a:t>851574</a:t>
            </a:r>
            <a:endParaRPr kumimoji="1" lang="en-US" altLang="zh-CN" dirty="0" smtClean="0"/>
          </a:p>
        </p:txBody>
      </p:sp>
      <p:pic>
        <p:nvPicPr>
          <p:cNvPr id="10" name="内容占位符 9" descr="SwingWorke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88" r="-180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293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SwingWorker</a:t>
            </a:r>
            <a:r>
              <a:rPr kumimoji="1" lang="zh-CN" altLang="en-US" dirty="0" smtClean="0"/>
              <a:t>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new</a:t>
            </a:r>
            <a:r>
              <a:rPr lang="zh-TW" altLang="en-US" dirty="0"/>
              <a:t> </a:t>
            </a:r>
            <a:r>
              <a:rPr lang="en-US" altLang="zh-TW" dirty="0" err="1"/>
              <a:t>SwingWorker</a:t>
            </a:r>
            <a:r>
              <a:rPr lang="en-US" altLang="zh-TW" dirty="0"/>
              <a:t>&lt;List&lt;User&gt;, Void&gt; () { // </a:t>
            </a:r>
            <a:r>
              <a:rPr lang="zh-TW" altLang="en-US" dirty="0"/>
              <a:t>没有子任务，第二个泛型声明为</a:t>
            </a:r>
            <a:r>
              <a:rPr lang="en-US" altLang="zh-TW" dirty="0"/>
              <a:t>Void</a:t>
            </a:r>
            <a:r>
              <a:rPr lang="zh-TW" altLang="en-US" dirty="0"/>
              <a:t>  </a:t>
            </a:r>
          </a:p>
          <a:p>
            <a:r>
              <a:rPr lang="en-US" altLang="zh-TW" dirty="0" smtClean="0"/>
              <a:t>    /</a:t>
            </a:r>
            <a:r>
              <a:rPr lang="en-US" altLang="zh-TW" dirty="0"/>
              <a:t>/ </a:t>
            </a:r>
            <a:r>
              <a:rPr lang="zh-TW" altLang="en-US" dirty="0"/>
              <a:t>独立的线程池执行</a:t>
            </a:r>
            <a:r>
              <a:rPr lang="en-US" altLang="zh-TW" dirty="0" err="1"/>
              <a:t>doInBackground</a:t>
            </a:r>
            <a:r>
              <a:rPr lang="zh-TW" altLang="en-US" dirty="0"/>
              <a:t>方法，执行完后，结果放在</a:t>
            </a:r>
            <a:r>
              <a:rPr lang="en-US" altLang="zh-TW" dirty="0"/>
              <a:t>get</a:t>
            </a:r>
            <a:r>
              <a:rPr lang="zh-TW" altLang="en-US" dirty="0"/>
              <a:t>方法的</a:t>
            </a:r>
            <a:r>
              <a:rPr lang="en-US" altLang="zh-TW" dirty="0"/>
              <a:t>Future</a:t>
            </a:r>
            <a:r>
              <a:rPr lang="zh-TW" altLang="en-US" dirty="0"/>
              <a:t>引用中  </a:t>
            </a:r>
          </a:p>
          <a:p>
            <a:r>
              <a:rPr lang="en-US" altLang="zh-CN" dirty="0"/>
              <a:t>    protected List&lt;User&gt; </a:t>
            </a:r>
            <a:r>
              <a:rPr lang="en-US" altLang="zh-CN" dirty="0" err="1"/>
              <a:t>doInBackground</a:t>
            </a:r>
            <a:r>
              <a:rPr lang="en-US" altLang="zh-CN" dirty="0"/>
              <a:t>() throws Exception {  </a:t>
            </a:r>
          </a:p>
          <a:p>
            <a:r>
              <a:rPr lang="en-US" altLang="zh-CN" dirty="0"/>
              <a:t>        return </a:t>
            </a:r>
            <a:r>
              <a:rPr lang="en-US" altLang="zh-CN" dirty="0" err="1"/>
              <a:t>remoteService.findUsers</a:t>
            </a:r>
            <a:r>
              <a:rPr lang="en-US" altLang="zh-CN" dirty="0"/>
              <a:t>();  </a:t>
            </a:r>
          </a:p>
          <a:p>
            <a:r>
              <a:rPr lang="en-US" altLang="zh-CN" dirty="0"/>
              <a:t>    }  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// </a:t>
            </a:r>
            <a:r>
              <a:rPr lang="zh-CN" altLang="en-US" dirty="0"/>
              <a:t>在</a:t>
            </a:r>
            <a:r>
              <a:rPr lang="en-US" altLang="zh-CN" dirty="0"/>
              <a:t>EDT</a:t>
            </a:r>
            <a:r>
              <a:rPr lang="zh-CN" altLang="en-US" dirty="0"/>
              <a:t>线程执行</a:t>
            </a:r>
            <a:r>
              <a:rPr lang="en-US" altLang="zh-CN" dirty="0"/>
              <a:t>done</a:t>
            </a:r>
            <a:r>
              <a:rPr lang="zh-CN" altLang="en-US" dirty="0"/>
              <a:t>方法，所有与</a:t>
            </a:r>
            <a:r>
              <a:rPr lang="en-US" altLang="zh-CN" dirty="0"/>
              <a:t>GUI</a:t>
            </a:r>
            <a:r>
              <a:rPr lang="zh-CN" altLang="en-US" dirty="0"/>
              <a:t>的相关操作都应放在</a:t>
            </a:r>
            <a:r>
              <a:rPr lang="en-US" altLang="zh-CN" dirty="0"/>
              <a:t>done</a:t>
            </a:r>
            <a:r>
              <a:rPr lang="zh-CN" altLang="en-US" dirty="0"/>
              <a:t>方法中处理  </a:t>
            </a:r>
          </a:p>
          <a:p>
            <a:r>
              <a:rPr lang="en-US" altLang="zh-CN" dirty="0"/>
              <a:t>    protected done() {  </a:t>
            </a:r>
          </a:p>
          <a:p>
            <a:r>
              <a:rPr lang="en-US" altLang="zh-CN" dirty="0"/>
              <a:t>        try {  </a:t>
            </a:r>
          </a:p>
          <a:p>
            <a:r>
              <a:rPr lang="zh-TW" altLang="en-US" dirty="0"/>
              <a:t>            </a:t>
            </a:r>
            <a:r>
              <a:rPr lang="en-US" altLang="zh-TW" dirty="0"/>
              <a:t>// </a:t>
            </a:r>
            <a:r>
              <a:rPr lang="zh-TW" altLang="en-US" dirty="0"/>
              <a:t>通过</a:t>
            </a:r>
            <a:r>
              <a:rPr lang="en-US" altLang="zh-TW" dirty="0"/>
              <a:t>get</a:t>
            </a:r>
            <a:r>
              <a:rPr lang="zh-TW" altLang="en-US" dirty="0"/>
              <a:t>获取</a:t>
            </a:r>
            <a:r>
              <a:rPr lang="en-US" altLang="zh-TW" dirty="0" err="1"/>
              <a:t>doInBackground</a:t>
            </a:r>
            <a:r>
              <a:rPr lang="zh-TW" altLang="en-US" dirty="0"/>
              <a:t>返回的结果  </a:t>
            </a:r>
          </a:p>
          <a:p>
            <a:r>
              <a:rPr lang="zh-TW" altLang="en-US" dirty="0"/>
              <a:t>            </a:t>
            </a:r>
            <a:r>
              <a:rPr lang="en-US" altLang="zh-TW" dirty="0" smtClean="0"/>
              <a:t>           List</a:t>
            </a:r>
            <a:r>
              <a:rPr lang="en-US" altLang="zh-TW" dirty="0"/>
              <a:t>&lt;User&gt; users = get();  </a:t>
            </a:r>
            <a:endParaRPr lang="zh-TW" altLang="en-US" dirty="0"/>
          </a:p>
          <a:p>
            <a:r>
              <a:rPr lang="zh-TW" altLang="en-US" dirty="0"/>
              <a:t>            </a:t>
            </a:r>
            <a:r>
              <a:rPr lang="en-US" altLang="zh-TW" dirty="0" smtClean="0"/>
              <a:t>           /</a:t>
            </a:r>
            <a:r>
              <a:rPr lang="en-US" altLang="zh-TW" dirty="0"/>
              <a:t>/ </a:t>
            </a:r>
            <a:r>
              <a:rPr lang="zh-TW" altLang="en-US" dirty="0"/>
              <a:t>显示到</a:t>
            </a:r>
            <a:r>
              <a:rPr lang="en-US" altLang="zh-TW" dirty="0"/>
              <a:t>UI</a:t>
            </a:r>
            <a:r>
              <a:rPr lang="zh-TW" altLang="en-US" dirty="0"/>
              <a:t>  </a:t>
            </a:r>
          </a:p>
          <a:p>
            <a:r>
              <a:rPr lang="da-DK" altLang="zh-CN" dirty="0"/>
              <a:t>  </a:t>
            </a:r>
            <a:r>
              <a:rPr lang="da-DK" altLang="zh-CN" dirty="0" smtClean="0"/>
              <a:t>     </a:t>
            </a:r>
            <a:r>
              <a:rPr lang="da-DK" altLang="zh-CN" dirty="0" err="1" smtClean="0"/>
              <a:t>tableModel.addAll</a:t>
            </a:r>
            <a:r>
              <a:rPr lang="da-DK" altLang="zh-CN" dirty="0"/>
              <a:t>(</a:t>
            </a:r>
            <a:r>
              <a:rPr lang="da-DK" altLang="zh-CN" dirty="0" err="1"/>
              <a:t>users</a:t>
            </a:r>
            <a:r>
              <a:rPr lang="da-DK" altLang="zh-CN" dirty="0"/>
              <a:t>);  </a:t>
            </a:r>
          </a:p>
          <a:p>
            <a:r>
              <a:rPr lang="fr-FR" altLang="zh-CN" dirty="0"/>
              <a:t>        } catch (Exception) {  </a:t>
            </a:r>
          </a:p>
          <a:p>
            <a:r>
              <a:rPr lang="zh-TW" altLang="en-US" dirty="0"/>
              <a:t>            </a:t>
            </a:r>
            <a:r>
              <a:rPr lang="en-US" altLang="zh-TW" dirty="0"/>
              <a:t>// </a:t>
            </a:r>
            <a:r>
              <a:rPr lang="zh-TW" altLang="en-US" dirty="0"/>
              <a:t>捕获</a:t>
            </a:r>
            <a:r>
              <a:rPr lang="en-US" altLang="zh-TW" dirty="0" err="1"/>
              <a:t>doInBackground</a:t>
            </a:r>
            <a:r>
              <a:rPr lang="zh-TW" altLang="en-US" dirty="0"/>
              <a:t>抛出的异常，由</a:t>
            </a:r>
            <a:r>
              <a:rPr lang="en-US" altLang="zh-TW" dirty="0"/>
              <a:t>get</a:t>
            </a:r>
            <a:r>
              <a:rPr lang="zh-TW" altLang="en-US" dirty="0"/>
              <a:t>方法抛出  </a:t>
            </a:r>
          </a:p>
          <a:p>
            <a:r>
              <a:rPr lang="en-US" altLang="zh-TW" dirty="0" smtClean="0"/>
              <a:t>        </a:t>
            </a:r>
            <a:r>
              <a:rPr lang="zh-TW" altLang="en-US" dirty="0"/>
              <a:t>        </a:t>
            </a:r>
            <a:r>
              <a:rPr lang="en-US" altLang="zh-TW" dirty="0"/>
              <a:t>}  </a:t>
            </a:r>
            <a:endParaRPr lang="zh-TW" altLang="en-US" dirty="0"/>
          </a:p>
          <a:p>
            <a:r>
              <a:rPr lang="en-US" altLang="zh-TW" dirty="0" smtClean="0"/>
              <a:t>    </a:t>
            </a:r>
            <a:r>
              <a:rPr lang="zh-TW" altLang="en-US" dirty="0"/>
              <a:t>    </a:t>
            </a:r>
            <a:r>
              <a:rPr lang="en-US" altLang="zh-TW" dirty="0"/>
              <a:t>}  </a:t>
            </a:r>
            <a:endParaRPr lang="zh-TW" altLang="en-US" dirty="0"/>
          </a:p>
          <a:p>
            <a:r>
              <a:rPr lang="en-US" altLang="zh-TW" dirty="0"/>
              <a:t>}.execute(); // </a:t>
            </a:r>
            <a:r>
              <a:rPr lang="zh-TW" altLang="en-US" dirty="0"/>
              <a:t>直接执行，内部有封装线程池和</a:t>
            </a:r>
            <a:r>
              <a:rPr lang="en-US" altLang="zh-TW" dirty="0" err="1"/>
              <a:t>FutureTask</a:t>
            </a:r>
            <a:r>
              <a:rPr lang="zh-TW" altLang="en-US" dirty="0"/>
              <a:t>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4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SwingWorker</a:t>
            </a:r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2760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59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重构后的模型划分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pic>
        <p:nvPicPr>
          <p:cNvPr id="7" name="内容占位符 6" descr="TaskServi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7" b="-23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92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重构后的完整设计</a:t>
            </a:r>
            <a:endParaRPr kumimoji="1" lang="zh-CN" altLang="en-US" dirty="0"/>
          </a:p>
        </p:txBody>
      </p:sp>
      <p:pic>
        <p:nvPicPr>
          <p:cNvPr id="5" name="内容占位符 4" descr="TaskExecuto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623" b="-10623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9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对应模型划分说明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7563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71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&amp; SPI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 API</a:t>
            </a:r>
          </a:p>
          <a:p>
            <a:pPr lvl="1"/>
            <a:r>
              <a:rPr lang="en-US" altLang="zh-CN" dirty="0" err="1" smtClean="0"/>
              <a:t>ServiceConfig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ReferenceConfig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RpcContext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en-US" altLang="zh-CN" dirty="0" smtClean="0"/>
              <a:t> SPI</a:t>
            </a:r>
          </a:p>
          <a:p>
            <a:pPr lvl="1"/>
            <a:r>
              <a:rPr lang="en-US" altLang="zh-CN" dirty="0" smtClean="0"/>
              <a:t>Protocol</a:t>
            </a:r>
          </a:p>
          <a:p>
            <a:pPr lvl="1"/>
            <a:r>
              <a:rPr lang="en-US" altLang="zh-CN" dirty="0" smtClean="0"/>
              <a:t>Transporter</a:t>
            </a:r>
          </a:p>
          <a:p>
            <a:pPr lvl="1"/>
            <a:r>
              <a:rPr lang="en-US" altLang="zh-CN" dirty="0" err="1" smtClean="0"/>
              <a:t>LoadBalance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2780928"/>
            <a:ext cx="3096344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API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0072" y="4653136"/>
            <a:ext cx="309634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SPI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3573016"/>
            <a:ext cx="309634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Framework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84168" y="1772816"/>
            <a:ext cx="1368152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User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84168" y="5373216"/>
            <a:ext cx="1368152" cy="5760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Developer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7" idx="2"/>
          </p:cNvCxnSpPr>
          <p:nvPr/>
        </p:nvCxnSpPr>
        <p:spPr>
          <a:xfrm flipV="1">
            <a:off x="6768244" y="4941168"/>
            <a:ext cx="0" cy="4320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  <a:endCxn id="6" idx="0"/>
          </p:cNvCxnSpPr>
          <p:nvPr/>
        </p:nvCxnSpPr>
        <p:spPr>
          <a:xfrm>
            <a:off x="6768244" y="2348880"/>
            <a:ext cx="0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8" idx="0"/>
          </p:cNvCxnSpPr>
          <p:nvPr/>
        </p:nvCxnSpPr>
        <p:spPr>
          <a:xfrm>
            <a:off x="6768244" y="3140968"/>
            <a:ext cx="0" cy="43204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7" idx="0"/>
          </p:cNvCxnSpPr>
          <p:nvPr/>
        </p:nvCxnSpPr>
        <p:spPr>
          <a:xfrm>
            <a:off x="6768244" y="4221088"/>
            <a:ext cx="0" cy="43204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pic>
        <p:nvPicPr>
          <p:cNvPr id="5" name="内容占位符 4" descr="API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07504" y="1988840"/>
            <a:ext cx="3384376" cy="3068189"/>
          </a:xfrm>
        </p:spPr>
      </p:pic>
      <p:pic>
        <p:nvPicPr>
          <p:cNvPr id="10" name="内容占位符 9" descr="SPI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3563888" y="2492896"/>
            <a:ext cx="5422582" cy="201622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40962" name="Picture 2" descr="C:\Program Files\Microsoft Office\MEDIA\OFFICE12\Bullets\BD14755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2204864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声明式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，过程式</a:t>
            </a:r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声明式</a:t>
            </a:r>
            <a:r>
              <a:rPr lang="en-US" altLang="zh-CN" dirty="0" smtClean="0"/>
              <a:t>API</a:t>
            </a:r>
          </a:p>
          <a:p>
            <a:pPr lvl="1"/>
            <a:r>
              <a:rPr lang="zh-CN" altLang="en-US" dirty="0" smtClean="0"/>
              <a:t>描述需要什么</a:t>
            </a:r>
            <a:endParaRPr lang="en-US" altLang="zh-CN" dirty="0" smtClean="0"/>
          </a:p>
          <a:p>
            <a:r>
              <a:rPr lang="zh-CN" altLang="en-US" dirty="0" smtClean="0"/>
              <a:t>过程式</a:t>
            </a:r>
            <a:r>
              <a:rPr lang="en-US" altLang="zh-CN" dirty="0" smtClean="0"/>
              <a:t>SPI</a:t>
            </a:r>
          </a:p>
          <a:p>
            <a:pPr lvl="1"/>
            <a:r>
              <a:rPr lang="zh-CN" altLang="en-US" dirty="0" smtClean="0"/>
              <a:t>描述怎么实现</a:t>
            </a:r>
            <a:endParaRPr lang="en-US" altLang="zh-CN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声明式事务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@Transactional</a:t>
            </a:r>
          </a:p>
          <a:p>
            <a:pPr lvl="1"/>
            <a:r>
              <a:rPr lang="en-US" altLang="zh-CN" dirty="0" smtClean="0"/>
              <a:t>begin, commit, rollback</a:t>
            </a:r>
          </a:p>
          <a:p>
            <a:r>
              <a:rPr lang="en-US" altLang="zh-CN" dirty="0" smtClean="0"/>
              <a:t>Maven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Ant</a:t>
            </a:r>
          </a:p>
          <a:p>
            <a:pPr lvl="1"/>
            <a:r>
              <a:rPr lang="en-US" altLang="zh-CN" dirty="0" err="1" smtClean="0"/>
              <a:t>mvn</a:t>
            </a:r>
            <a:r>
              <a:rPr lang="en-US" altLang="zh-CN" dirty="0" smtClean="0"/>
              <a:t> install</a:t>
            </a:r>
          </a:p>
          <a:p>
            <a:pPr lvl="1"/>
            <a:r>
              <a:rPr lang="en-US" altLang="zh-CN" dirty="0" smtClean="0"/>
              <a:t>ant target1 target2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可配置，一定可编程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配置用于简化常规使用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编程接口用于框架集成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2204864"/>
            <a:ext cx="496855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dubbo:service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    interface="</a:t>
            </a:r>
            <a:r>
              <a:rPr lang="en-US" altLang="zh-CN" dirty="0" err="1" smtClean="0"/>
              <a:t>com.alibaba.xxx.XxxService</a:t>
            </a:r>
            <a:r>
              <a:rPr lang="en-US" altLang="zh-CN" dirty="0" smtClean="0"/>
              <a:t>“  </a:t>
            </a:r>
          </a:p>
          <a:p>
            <a:pPr>
              <a:buNone/>
            </a:pPr>
            <a:r>
              <a:rPr lang="en-US" altLang="zh-CN" dirty="0" smtClean="0"/>
              <a:t>    version="1.0.0”</a:t>
            </a:r>
          </a:p>
          <a:p>
            <a:pPr>
              <a:buNone/>
            </a:pPr>
            <a:r>
              <a:rPr lang="en-US" altLang="zh-CN" dirty="0" smtClean="0"/>
              <a:t>    ref="</a:t>
            </a:r>
            <a:r>
              <a:rPr lang="en-US" altLang="zh-CN" dirty="0" err="1" smtClean="0"/>
              <a:t>xxxService</a:t>
            </a:r>
            <a:r>
              <a:rPr lang="en-US" altLang="zh-CN" dirty="0" smtClean="0"/>
              <a:t>" </a:t>
            </a:r>
          </a:p>
          <a:p>
            <a:pPr>
              <a:buNone/>
            </a:pPr>
            <a:r>
              <a:rPr lang="en-US" altLang="zh-CN" dirty="0" smtClean="0"/>
              <a:t>/&gt;</a:t>
            </a:r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4543960"/>
            <a:ext cx="496855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err="1" smtClean="0"/>
              <a:t>ServiceConfig</a:t>
            </a:r>
            <a:r>
              <a:rPr lang="en-US" altLang="zh-CN" dirty="0" smtClean="0"/>
              <a:t> service = new </a:t>
            </a:r>
            <a:r>
              <a:rPr lang="en-US" altLang="zh-CN" dirty="0" err="1" smtClean="0"/>
              <a:t>ServiceConfig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service.setInterface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com.alibaba.xxx.XxxService</a:t>
            </a:r>
            <a:r>
              <a:rPr lang="en-US" altLang="zh-CN" dirty="0" smtClean="0"/>
              <a:t>");</a:t>
            </a:r>
          </a:p>
          <a:p>
            <a:pPr>
              <a:buNone/>
            </a:pPr>
            <a:r>
              <a:rPr lang="en-US" altLang="zh-CN" dirty="0" err="1" smtClean="0"/>
              <a:t>service.setVersion</a:t>
            </a:r>
            <a:r>
              <a:rPr lang="en-US" altLang="zh-CN" dirty="0" smtClean="0"/>
              <a:t>("1.0.0");</a:t>
            </a:r>
          </a:p>
          <a:p>
            <a:pPr>
              <a:buNone/>
            </a:pPr>
            <a:r>
              <a:rPr lang="en-US" altLang="zh-CN" dirty="0" err="1" smtClean="0"/>
              <a:t>service.setRef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xxxService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err="1" smtClean="0"/>
              <a:t>service.export</a:t>
            </a:r>
            <a:r>
              <a:rPr lang="en-US" altLang="zh-CN" dirty="0" smtClean="0"/>
              <a:t>(); </a:t>
            </a:r>
            <a:endParaRPr lang="zh-CN" altLang="en-US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67544" y="1196752"/>
            <a:ext cx="44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>
                <a:hlinkClick r:id="rId3"/>
              </a:rPr>
              <a:t>http://javatar.iteye.com/blog/</a:t>
            </a:r>
            <a:r>
              <a:rPr kumimoji="1" lang="en-US" altLang="zh-CN" dirty="0" smtClean="0">
                <a:hlinkClick r:id="rId3"/>
              </a:rPr>
              <a:t>949527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区分命令与查询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命令：</a:t>
            </a:r>
            <a:endParaRPr lang="en-US" altLang="zh-CN" dirty="0" smtClean="0"/>
          </a:p>
          <a:p>
            <a:r>
              <a:rPr lang="en-US" altLang="zh-CN" sz="2400" dirty="0" smtClean="0"/>
              <a:t>void set(Xxx </a:t>
            </a:r>
            <a:r>
              <a:rPr lang="en-US" altLang="zh-CN" sz="2400" dirty="0" err="1" smtClean="0"/>
              <a:t>xxx</a:t>
            </a:r>
            <a:r>
              <a:rPr lang="en-US" altLang="zh-CN" sz="2400" dirty="0" smtClean="0"/>
              <a:t>); // </a:t>
            </a:r>
            <a:r>
              <a:rPr lang="zh-CN" altLang="en-US" sz="2400" dirty="0" smtClean="0"/>
              <a:t>无返回值表示命令，有副作用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dirty="0" smtClean="0"/>
              <a:t>查询：</a:t>
            </a:r>
            <a:endParaRPr lang="en-US" altLang="zh-CN" dirty="0" smtClean="0"/>
          </a:p>
          <a:p>
            <a:r>
              <a:rPr lang="en-US" altLang="zh-CN" sz="2400" dirty="0" smtClean="0"/>
              <a:t>Xxx get(); // </a:t>
            </a:r>
            <a:r>
              <a:rPr lang="zh-CN" altLang="en-US" sz="2400" dirty="0" smtClean="0"/>
              <a:t>有返回值表示查询，保持幂等，无副作用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dirty="0" smtClean="0"/>
              <a:t>不建议：</a:t>
            </a:r>
            <a:endParaRPr lang="en-US" altLang="zh-CN" dirty="0" smtClean="0"/>
          </a:p>
          <a:p>
            <a:r>
              <a:rPr lang="en-US" altLang="zh-CN" sz="2400" dirty="0" smtClean="0"/>
              <a:t>Object delete(); // </a:t>
            </a:r>
            <a:r>
              <a:rPr lang="zh-CN" altLang="en-US" sz="2400" dirty="0" smtClean="0"/>
              <a:t>删除并返回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dirty="0" smtClean="0"/>
              <a:t>建议：</a:t>
            </a:r>
            <a:endParaRPr lang="en-US" altLang="zh-CN" dirty="0" smtClean="0"/>
          </a:p>
          <a:p>
            <a:r>
              <a:rPr lang="en-US" altLang="zh-CN" sz="2400" dirty="0" smtClean="0"/>
              <a:t>Object get(); // </a:t>
            </a:r>
            <a:r>
              <a:rPr lang="zh-CN" altLang="en-US" sz="2400" dirty="0" smtClean="0"/>
              <a:t>先查询</a:t>
            </a:r>
            <a:endParaRPr lang="en-US" altLang="zh-CN" sz="2400" dirty="0" smtClean="0"/>
          </a:p>
          <a:p>
            <a:r>
              <a:rPr lang="en-US" altLang="zh-CN" sz="2400" dirty="0" smtClean="0"/>
              <a:t>void delete(); // </a:t>
            </a:r>
            <a:r>
              <a:rPr lang="zh-CN" altLang="en-US" sz="2400" dirty="0" smtClean="0"/>
              <a:t>再删除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5" name="Picture 2" descr="C:\Program Files\Microsoft Office\MEDIA\OFFICE12\Bullets\BD14755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4005064"/>
            <a:ext cx="360040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矩形 25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00575" y="332656"/>
            <a:ext cx="4163199" cy="6327179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6" name="矩形 5"/>
          <p:cNvSpPr/>
          <p:nvPr/>
        </p:nvSpPr>
        <p:spPr>
          <a:xfrm>
            <a:off x="458019" y="332657"/>
            <a:ext cx="4128922" cy="6327178"/>
          </a:xfrm>
          <a:prstGeom prst="rect">
            <a:avLst/>
          </a:prstGeom>
          <a:ln w="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444110" y="2267347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>
            <a:off x="1432123" y="3500656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6200000" flipH="1">
            <a:off x="-94904" y="3500664"/>
            <a:ext cx="6336000" cy="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5400000">
            <a:off x="2958008" y="3500656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-1620340" y="3500660"/>
            <a:ext cx="6336009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>
            <a:off x="4500344" y="3506709"/>
            <a:ext cx="633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0620" y="6669361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8969" y="494116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4111" y="5373217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1933" y="692696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3311" y="4005065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5915" y="332656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8493" y="147525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35496" y="2699395"/>
            <a:ext cx="4320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RPC</a:t>
            </a:r>
            <a:endParaRPr lang="zh-CN" altLang="en-US" sz="1200" b="1" dirty="0" err="1" smtClean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55962" y="5685815"/>
            <a:ext cx="825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Remoting</a:t>
            </a:r>
            <a:endParaRPr lang="zh-CN" altLang="en-US" sz="1200" b="1" dirty="0" err="1" smtClean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144522" y="374177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Business</a:t>
            </a:r>
            <a:endParaRPr lang="zh-CN" altLang="en-US" sz="1200" b="1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3618258" y="4490071"/>
            <a:ext cx="483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1249" y="5338202"/>
            <a:ext cx="7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received</a:t>
            </a:r>
            <a:endParaRPr lang="zh-CN" altLang="en-US" sz="12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25025" y="4850111"/>
            <a:ext cx="72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zh-CN" altLang="en-US" sz="12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3573413" y="49522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7" name="TextBox 26"/>
          <p:cNvSpPr txBox="1"/>
          <p:nvPr/>
        </p:nvSpPr>
        <p:spPr>
          <a:xfrm>
            <a:off x="4975473" y="496021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28" name="TextBox 27"/>
          <p:cNvSpPr txBox="1"/>
          <p:nvPr/>
        </p:nvSpPr>
        <p:spPr>
          <a:xfrm>
            <a:off x="3491880" y="538163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9" name="TextBox 28"/>
          <p:cNvSpPr txBox="1"/>
          <p:nvPr/>
        </p:nvSpPr>
        <p:spPr>
          <a:xfrm>
            <a:off x="5161329" y="538163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30" name="TextBox 29"/>
          <p:cNvSpPr txBox="1"/>
          <p:nvPr/>
        </p:nvSpPr>
        <p:spPr>
          <a:xfrm>
            <a:off x="2577008" y="5289069"/>
            <a:ext cx="48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send</a:t>
            </a:r>
            <a:endParaRPr lang="zh-CN" altLang="en-US" sz="1200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7164288" y="486114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reply</a:t>
            </a:r>
            <a:endParaRPr lang="zh-CN" altLang="en-US" sz="1200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1907704" y="4088106"/>
            <a:ext cx="58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6646967" y="4077073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50888" y="5771357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encode</a:t>
            </a:r>
            <a:endParaRPr lang="zh-CN" altLang="en-US" sz="1200" dirty="0" err="1" smtClean="0"/>
          </a:p>
        </p:txBody>
      </p:sp>
      <p:sp>
        <p:nvSpPr>
          <p:cNvPr id="35" name="TextBox 34"/>
          <p:cNvSpPr txBox="1"/>
          <p:nvPr/>
        </p:nvSpPr>
        <p:spPr>
          <a:xfrm>
            <a:off x="4591050" y="219533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merge</a:t>
            </a:r>
            <a:endParaRPr lang="zh-CN" altLang="en-US" sz="1200" dirty="0" err="1" smtClean="0"/>
          </a:p>
        </p:txBody>
      </p:sp>
      <p:sp>
        <p:nvSpPr>
          <p:cNvPr id="36" name="TextBox 35"/>
          <p:cNvSpPr txBox="1"/>
          <p:nvPr/>
        </p:nvSpPr>
        <p:spPr>
          <a:xfrm>
            <a:off x="3701949" y="6017464"/>
            <a:ext cx="51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write</a:t>
            </a:r>
            <a:endParaRPr lang="zh-CN" altLang="en-US" sz="1200" dirty="0" err="1" smtClean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6021289"/>
            <a:ext cx="466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</a:t>
            </a:r>
            <a:endParaRPr lang="zh-CN" altLang="en-US" sz="1200" dirty="0" err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3195459" y="1043211"/>
            <a:ext cx="72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getProxy</a:t>
            </a:r>
            <a:endParaRPr lang="zh-CN" altLang="en-US" sz="1200" dirty="0" err="1" smtClean="0"/>
          </a:p>
        </p:txBody>
      </p:sp>
      <p:sp>
        <p:nvSpPr>
          <p:cNvPr id="39" name="TextBox 38"/>
          <p:cNvSpPr txBox="1"/>
          <p:nvPr/>
        </p:nvSpPr>
        <p:spPr>
          <a:xfrm>
            <a:off x="5262344" y="1054244"/>
            <a:ext cx="843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getInvoker</a:t>
            </a:r>
            <a:endParaRPr lang="zh-CN" altLang="en-US" sz="1200" dirty="0" err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7313" y="4077073"/>
            <a:ext cx="59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41" name="TextBox 40"/>
          <p:cNvSpPr txBox="1"/>
          <p:nvPr/>
        </p:nvSpPr>
        <p:spPr>
          <a:xfrm>
            <a:off x="3597615" y="4077073"/>
            <a:ext cx="48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8537" y="5753815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decode</a:t>
            </a:r>
            <a:endParaRPr lang="zh-CN" altLang="en-US" sz="1200" dirty="0" err="1" smtClean="0"/>
          </a:p>
        </p:txBody>
      </p:sp>
      <p:sp>
        <p:nvSpPr>
          <p:cNvPr id="43" name="TextBox 42"/>
          <p:cNvSpPr txBox="1"/>
          <p:nvPr/>
        </p:nvSpPr>
        <p:spPr>
          <a:xfrm>
            <a:off x="3533720" y="62319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serialize</a:t>
            </a:r>
            <a:endParaRPr lang="zh-CN" altLang="en-US" sz="1200" dirty="0" err="1" smtClean="0"/>
          </a:p>
        </p:txBody>
      </p:sp>
      <p:sp>
        <p:nvSpPr>
          <p:cNvPr id="44" name="TextBox 43"/>
          <p:cNvSpPr txBox="1"/>
          <p:nvPr/>
        </p:nvSpPr>
        <p:spPr>
          <a:xfrm>
            <a:off x="2148038" y="286396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select</a:t>
            </a:r>
            <a:endParaRPr lang="zh-CN" altLang="en-US" sz="1200" dirty="0" err="1" smtClean="0"/>
          </a:p>
        </p:txBody>
      </p:sp>
      <p:sp>
        <p:nvSpPr>
          <p:cNvPr id="45" name="TextBox 44"/>
          <p:cNvSpPr txBox="1"/>
          <p:nvPr/>
        </p:nvSpPr>
        <p:spPr>
          <a:xfrm>
            <a:off x="1979712" y="2503929"/>
            <a:ext cx="36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</a:t>
            </a:r>
            <a:endParaRPr lang="zh-CN" altLang="en-US" sz="1200" dirty="0" err="1" smtClean="0"/>
          </a:p>
        </p:txBody>
      </p:sp>
      <p:sp>
        <p:nvSpPr>
          <p:cNvPr id="46" name="TextBox 45"/>
          <p:cNvSpPr txBox="1"/>
          <p:nvPr/>
        </p:nvSpPr>
        <p:spPr>
          <a:xfrm>
            <a:off x="4604315" y="1730891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register</a:t>
            </a:r>
            <a:endParaRPr lang="zh-CN" altLang="en-US" sz="1200" dirty="0" err="1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51290" y="6165305"/>
            <a:ext cx="928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getExecutor</a:t>
            </a:r>
            <a:endParaRPr lang="zh-CN" altLang="en-US" sz="1200" dirty="0" err="1" smtClean="0"/>
          </a:p>
        </p:txBody>
      </p:sp>
      <p:sp>
        <p:nvSpPr>
          <p:cNvPr id="48" name="TextBox 47"/>
          <p:cNvSpPr txBox="1"/>
          <p:nvPr/>
        </p:nvSpPr>
        <p:spPr>
          <a:xfrm>
            <a:off x="3730694" y="1414284"/>
            <a:ext cx="587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endParaRPr lang="zh-CN" altLang="en-US" sz="1200" dirty="0" err="1" smtClean="0"/>
          </a:p>
        </p:txBody>
      </p:sp>
      <p:sp>
        <p:nvSpPr>
          <p:cNvPr id="49" name="TextBox 48"/>
          <p:cNvSpPr txBox="1"/>
          <p:nvPr/>
        </p:nvSpPr>
        <p:spPr>
          <a:xfrm>
            <a:off x="532598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getRegistry</a:t>
            </a:r>
            <a:endParaRPr lang="zh-CN" altLang="en-US" sz="1200" dirty="0" err="1" smtClean="0"/>
          </a:p>
        </p:txBody>
      </p:sp>
      <p:sp>
        <p:nvSpPr>
          <p:cNvPr id="50" name="TextBox 49"/>
          <p:cNvSpPr txBox="1"/>
          <p:nvPr/>
        </p:nvSpPr>
        <p:spPr>
          <a:xfrm>
            <a:off x="3093740" y="172325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notify</a:t>
            </a:r>
            <a:endParaRPr lang="zh-CN" altLang="en-US" sz="1200" dirty="0" err="1" smtClean="0"/>
          </a:p>
        </p:txBody>
      </p:sp>
      <p:sp>
        <p:nvSpPr>
          <p:cNvPr id="51" name="TextBox 50"/>
          <p:cNvSpPr txBox="1"/>
          <p:nvPr/>
        </p:nvSpPr>
        <p:spPr>
          <a:xfrm>
            <a:off x="2694154" y="2195339"/>
            <a:ext cx="365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list</a:t>
            </a:r>
            <a:endParaRPr lang="zh-CN" altLang="en-US" sz="1200" dirty="0" err="1" smtClean="0"/>
          </a:p>
        </p:txBody>
      </p:sp>
      <p:sp>
        <p:nvSpPr>
          <p:cNvPr id="52" name="TextBox 51"/>
          <p:cNvSpPr txBox="1"/>
          <p:nvPr/>
        </p:nvSpPr>
        <p:spPr>
          <a:xfrm>
            <a:off x="2521868" y="4422255"/>
            <a:ext cx="58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53" name="TextBox 52"/>
          <p:cNvSpPr txBox="1"/>
          <p:nvPr/>
        </p:nvSpPr>
        <p:spPr>
          <a:xfrm>
            <a:off x="6156176" y="4418062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cxnSp>
        <p:nvCxnSpPr>
          <p:cNvPr id="54" name="直接连接符 53"/>
          <p:cNvCxnSpPr/>
          <p:nvPr/>
        </p:nvCxnSpPr>
        <p:spPr>
          <a:xfrm>
            <a:off x="450619" y="1124744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84798" y="79641"/>
            <a:ext cx="72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Provider</a:t>
            </a:r>
            <a:endParaRPr lang="zh-CN" altLang="en-US" sz="1200" dirty="0" err="1" smtClean="0"/>
          </a:p>
        </p:txBody>
      </p:sp>
      <p:sp>
        <p:nvSpPr>
          <p:cNvPr id="56" name="TextBox 55"/>
          <p:cNvSpPr txBox="1"/>
          <p:nvPr/>
        </p:nvSpPr>
        <p:spPr>
          <a:xfrm>
            <a:off x="2267744" y="796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Consumer</a:t>
            </a:r>
            <a:endParaRPr lang="zh-CN" altLang="en-US" sz="1200" dirty="0" err="1" smtClean="0"/>
          </a:p>
        </p:txBody>
      </p:sp>
      <p:sp>
        <p:nvSpPr>
          <p:cNvPr id="57" name="矩形 56"/>
          <p:cNvSpPr/>
          <p:nvPr/>
        </p:nvSpPr>
        <p:spPr>
          <a:xfrm>
            <a:off x="5754021" y="4221089"/>
            <a:ext cx="739127" cy="2017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Exporter</a:t>
            </a:r>
          </a:p>
        </p:txBody>
      </p:sp>
      <p:sp>
        <p:nvSpPr>
          <p:cNvPr id="58" name="矩形 57"/>
          <p:cNvSpPr/>
          <p:nvPr/>
        </p:nvSpPr>
        <p:spPr>
          <a:xfrm>
            <a:off x="4211960" y="404664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Interface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254299" y="1196752"/>
            <a:ext cx="576063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Proxy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1288207" y="4221089"/>
            <a:ext cx="504055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</a:t>
            </a:r>
            <a:endParaRPr lang="zh-CN" altLang="en-US" sz="1200" dirty="0"/>
          </a:p>
        </p:txBody>
      </p:sp>
      <p:sp>
        <p:nvSpPr>
          <p:cNvPr id="61" name="矩形 60"/>
          <p:cNvSpPr/>
          <p:nvPr/>
        </p:nvSpPr>
        <p:spPr>
          <a:xfrm>
            <a:off x="1216199" y="2780928"/>
            <a:ext cx="648072" cy="2160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  <a:endParaRPr lang="zh-CN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2715467" y="4221089"/>
            <a:ext cx="719439" cy="2057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</a:p>
        </p:txBody>
      </p:sp>
      <p:sp>
        <p:nvSpPr>
          <p:cNvPr id="63" name="矩形 62"/>
          <p:cNvSpPr/>
          <p:nvPr/>
        </p:nvSpPr>
        <p:spPr>
          <a:xfrm>
            <a:off x="7390736" y="4221089"/>
            <a:ext cx="54659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Filter</a:t>
            </a:r>
          </a:p>
        </p:txBody>
      </p:sp>
      <p:sp>
        <p:nvSpPr>
          <p:cNvPr id="64" name="矩形 63"/>
          <p:cNvSpPr/>
          <p:nvPr/>
        </p:nvSpPr>
        <p:spPr>
          <a:xfrm>
            <a:off x="7236296" y="404664"/>
            <a:ext cx="864096" cy="220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Implement</a:t>
            </a:r>
          </a:p>
        </p:txBody>
      </p:sp>
      <p:sp>
        <p:nvSpPr>
          <p:cNvPr id="65" name="矩形 64"/>
          <p:cNvSpPr/>
          <p:nvPr/>
        </p:nvSpPr>
        <p:spPr>
          <a:xfrm>
            <a:off x="2770208" y="5507707"/>
            <a:ext cx="609971" cy="2064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775493" y="5505093"/>
            <a:ext cx="72008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4134168" y="5495568"/>
            <a:ext cx="936104" cy="2376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Transporter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2569041" y="3140968"/>
            <a:ext cx="100811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LoadBalance</a:t>
            </a:r>
            <a:endParaRPr lang="zh-CN" altLang="en-US" sz="1200" dirty="0"/>
          </a:p>
        </p:txBody>
      </p:sp>
      <p:cxnSp>
        <p:nvCxnSpPr>
          <p:cNvPr id="69" name="直接箭头连接符 68"/>
          <p:cNvCxnSpPr>
            <a:stCxn id="57" idx="3"/>
            <a:endCxn id="63" idx="1"/>
          </p:cNvCxnSpPr>
          <p:nvPr/>
        </p:nvCxnSpPr>
        <p:spPr>
          <a:xfrm>
            <a:off x="6493148" y="4321973"/>
            <a:ext cx="897588" cy="7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4246492" y="4221089"/>
            <a:ext cx="720080" cy="2057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Protocol</a:t>
            </a:r>
            <a:endParaRPr lang="zh-CN" altLang="en-US" sz="1200" dirty="0"/>
          </a:p>
        </p:txBody>
      </p:sp>
      <p:cxnSp>
        <p:nvCxnSpPr>
          <p:cNvPr id="71" name="直接箭头连接符 70"/>
          <p:cNvCxnSpPr>
            <a:stCxn id="70" idx="1"/>
            <a:endCxn id="62" idx="3"/>
          </p:cNvCxnSpPr>
          <p:nvPr/>
        </p:nvCxnSpPr>
        <p:spPr>
          <a:xfrm rot="10800000">
            <a:off x="3434906" y="4323984"/>
            <a:ext cx="811586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70" idx="3"/>
            <a:endCxn id="57" idx="1"/>
          </p:cNvCxnSpPr>
          <p:nvPr/>
        </p:nvCxnSpPr>
        <p:spPr>
          <a:xfrm flipV="1">
            <a:off x="4966572" y="4321973"/>
            <a:ext cx="787449" cy="20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535133" y="1547267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NotifyListener</a:t>
            </a:r>
            <a:endParaRPr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4259340" y="1549116"/>
            <a:ext cx="67754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Registry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60" idx="3"/>
            <a:endCxn id="62" idx="1"/>
          </p:cNvCxnSpPr>
          <p:nvPr/>
        </p:nvCxnSpPr>
        <p:spPr>
          <a:xfrm flipV="1">
            <a:off x="1792262" y="4323984"/>
            <a:ext cx="923205" cy="5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95537" y="3944090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Protocol</a:t>
            </a:r>
            <a:endParaRPr lang="zh-CN" altLang="en-US" sz="1200" b="1" dirty="0" err="1" smtClean="0"/>
          </a:p>
        </p:txBody>
      </p:sp>
      <p:sp>
        <p:nvSpPr>
          <p:cNvPr id="77" name="TextBox 76"/>
          <p:cNvSpPr txBox="1"/>
          <p:nvPr/>
        </p:nvSpPr>
        <p:spPr>
          <a:xfrm>
            <a:off x="395536" y="1414284"/>
            <a:ext cx="697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Registry</a:t>
            </a:r>
            <a:endParaRPr lang="zh-CN" altLang="en-US" sz="1200" b="1" dirty="0" err="1" smtClean="0"/>
          </a:p>
        </p:txBody>
      </p:sp>
      <p:sp>
        <p:nvSpPr>
          <p:cNvPr id="78" name="TextBox 77"/>
          <p:cNvSpPr txBox="1"/>
          <p:nvPr/>
        </p:nvSpPr>
        <p:spPr>
          <a:xfrm>
            <a:off x="395536" y="4880194"/>
            <a:ext cx="782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Exchange</a:t>
            </a:r>
            <a:endParaRPr lang="zh-CN" altLang="en-US" sz="1200" b="1" dirty="0" err="1" smtClean="0"/>
          </a:p>
        </p:txBody>
      </p:sp>
      <p:sp>
        <p:nvSpPr>
          <p:cNvPr id="79" name="TextBox 78"/>
          <p:cNvSpPr txBox="1"/>
          <p:nvPr/>
        </p:nvSpPr>
        <p:spPr>
          <a:xfrm>
            <a:off x="395536" y="271681"/>
            <a:ext cx="64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Service</a:t>
            </a:r>
            <a:endParaRPr lang="zh-CN" altLang="en-US" sz="1200" b="1" dirty="0" err="1" smtClean="0"/>
          </a:p>
        </p:txBody>
      </p:sp>
      <p:cxnSp>
        <p:nvCxnSpPr>
          <p:cNvPr id="80" name="直接箭头连接符 79"/>
          <p:cNvCxnSpPr>
            <a:stCxn id="74" idx="1"/>
            <a:endCxn id="73" idx="3"/>
          </p:cNvCxnSpPr>
          <p:nvPr/>
        </p:nvCxnSpPr>
        <p:spPr>
          <a:xfrm rot="10800000">
            <a:off x="3615254" y="1655280"/>
            <a:ext cx="644087" cy="18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134168" y="6381329"/>
            <a:ext cx="93610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Serialization</a:t>
            </a:r>
            <a:endParaRPr lang="zh-CN" altLang="en-US" sz="1200" dirty="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6735734" y="213024"/>
            <a:ext cx="28803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32396" y="79242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Inherit</a:t>
            </a:r>
            <a:endParaRPr lang="zh-CN" altLang="en-US" sz="1200" dirty="0" err="1" smtClean="0"/>
          </a:p>
        </p:txBody>
      </p:sp>
      <p:sp>
        <p:nvSpPr>
          <p:cNvPr id="84" name="TextBox 83"/>
          <p:cNvSpPr txBox="1"/>
          <p:nvPr/>
        </p:nvSpPr>
        <p:spPr>
          <a:xfrm>
            <a:off x="6949336" y="8004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Init</a:t>
            </a:r>
            <a:endParaRPr lang="zh-CN" altLang="en-US" sz="1200" dirty="0" err="1" smtClean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5916372" y="212625"/>
            <a:ext cx="28803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7308" y="8956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/>
              <a:t>Dubbo</a:t>
            </a:r>
            <a:r>
              <a:rPr lang="en-US" altLang="zh-CN" sz="1200" b="1" dirty="0" smtClean="0"/>
              <a:t> Framework</a:t>
            </a:r>
            <a:endParaRPr lang="zh-CN" altLang="en-US" sz="1200" b="1" dirty="0" err="1" smtClean="0"/>
          </a:p>
        </p:txBody>
      </p:sp>
      <p:sp>
        <p:nvSpPr>
          <p:cNvPr id="87" name="TextBox 86"/>
          <p:cNvSpPr txBox="1"/>
          <p:nvPr/>
        </p:nvSpPr>
        <p:spPr>
          <a:xfrm>
            <a:off x="8153350" y="81548"/>
            <a:ext cx="69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Depend</a:t>
            </a:r>
            <a:endParaRPr lang="zh-CN" altLang="en-US" sz="1200" dirty="0" smtClean="0"/>
          </a:p>
        </p:txBody>
      </p:sp>
      <p:sp>
        <p:nvSpPr>
          <p:cNvPr id="88" name="矩形 87"/>
          <p:cNvSpPr/>
          <p:nvPr/>
        </p:nvSpPr>
        <p:spPr>
          <a:xfrm>
            <a:off x="2549991" y="4652761"/>
            <a:ext cx="1061072" cy="21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DubboInvoker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4030468" y="4652761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DubboProtocol</a:t>
            </a:r>
            <a:endParaRPr lang="zh-CN" altLang="en-US" sz="1200" dirty="0"/>
          </a:p>
        </p:txBody>
      </p:sp>
      <p:sp>
        <p:nvSpPr>
          <p:cNvPr id="90" name="矩形 89"/>
          <p:cNvSpPr/>
          <p:nvPr/>
        </p:nvSpPr>
        <p:spPr>
          <a:xfrm>
            <a:off x="5549944" y="4653136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DubboExporter</a:t>
            </a:r>
            <a:endParaRPr lang="zh-CN" altLang="en-US" sz="1200" dirty="0"/>
          </a:p>
        </p:txBody>
      </p:sp>
      <p:cxnSp>
        <p:nvCxnSpPr>
          <p:cNvPr id="91" name="直接箭头连接符 90"/>
          <p:cNvCxnSpPr>
            <a:stCxn id="89" idx="1"/>
            <a:endCxn id="88" idx="3"/>
          </p:cNvCxnSpPr>
          <p:nvPr/>
        </p:nvCxnSpPr>
        <p:spPr>
          <a:xfrm rot="10800000" flipV="1">
            <a:off x="3611064" y="4760773"/>
            <a:ext cx="419405" cy="1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9" idx="3"/>
            <a:endCxn id="90" idx="1"/>
          </p:cNvCxnSpPr>
          <p:nvPr/>
        </p:nvCxnSpPr>
        <p:spPr>
          <a:xfrm>
            <a:off x="5182596" y="4760773"/>
            <a:ext cx="367348" cy="3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488379" y="139908"/>
            <a:ext cx="144016" cy="1440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4568714" y="79641"/>
            <a:ext cx="741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Interface</a:t>
            </a:r>
            <a:endParaRPr lang="zh-CN" altLang="en-US" sz="1200" dirty="0" err="1" smtClean="0"/>
          </a:p>
        </p:txBody>
      </p:sp>
      <p:sp>
        <p:nvSpPr>
          <p:cNvPr id="95" name="矩形 94"/>
          <p:cNvSpPr/>
          <p:nvPr/>
        </p:nvSpPr>
        <p:spPr>
          <a:xfrm>
            <a:off x="5332792" y="139908"/>
            <a:ext cx="144016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404800" y="7964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</a:t>
            </a:r>
            <a:endParaRPr lang="zh-CN" altLang="en-US" sz="1200" dirty="0" err="1" smtClean="0"/>
          </a:p>
        </p:txBody>
      </p:sp>
      <p:cxnSp>
        <p:nvCxnSpPr>
          <p:cNvPr id="97" name="直接箭头连接符 96"/>
          <p:cNvCxnSpPr>
            <a:stCxn id="88" idx="2"/>
            <a:endCxn id="203" idx="0"/>
          </p:cNvCxnSpPr>
          <p:nvPr/>
        </p:nvCxnSpPr>
        <p:spPr>
          <a:xfrm rot="5400000">
            <a:off x="2971693" y="4976351"/>
            <a:ext cx="216024" cy="1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092950" y="1187227"/>
            <a:ext cx="100811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ProxyFactory</a:t>
            </a:r>
            <a:endParaRPr lang="zh-CN" altLang="en-US" sz="1200" dirty="0" smtClean="0"/>
          </a:p>
        </p:txBody>
      </p:sp>
      <p:sp>
        <p:nvSpPr>
          <p:cNvPr id="99" name="矩形 98"/>
          <p:cNvSpPr/>
          <p:nvPr/>
        </p:nvSpPr>
        <p:spPr>
          <a:xfrm>
            <a:off x="7330470" y="1187227"/>
            <a:ext cx="66933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Invoker</a:t>
            </a:r>
          </a:p>
        </p:txBody>
      </p:sp>
      <p:cxnSp>
        <p:nvCxnSpPr>
          <p:cNvPr id="100" name="直接箭头连接符 99"/>
          <p:cNvCxnSpPr>
            <a:stCxn id="98" idx="1"/>
            <a:endCxn id="59" idx="3"/>
          </p:cNvCxnSpPr>
          <p:nvPr/>
        </p:nvCxnSpPr>
        <p:spPr>
          <a:xfrm flipH="1">
            <a:off x="1830362" y="1295239"/>
            <a:ext cx="2262588" cy="95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3"/>
            <a:endCxn id="99" idx="1"/>
          </p:cNvCxnSpPr>
          <p:nvPr/>
        </p:nvCxnSpPr>
        <p:spPr>
          <a:xfrm>
            <a:off x="5101062" y="1295239"/>
            <a:ext cx="2229408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95536" y="1054244"/>
            <a:ext cx="542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Proxy</a:t>
            </a:r>
            <a:endParaRPr lang="zh-CN" altLang="en-US" sz="1200" b="1" dirty="0" err="1" smtClean="0"/>
          </a:p>
        </p:txBody>
      </p:sp>
      <p:sp>
        <p:nvSpPr>
          <p:cNvPr id="103" name="矩形 102"/>
          <p:cNvSpPr/>
          <p:nvPr/>
        </p:nvSpPr>
        <p:spPr>
          <a:xfrm>
            <a:off x="2463125" y="827187"/>
            <a:ext cx="122413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ReferenceConfig</a:t>
            </a:r>
            <a:endParaRPr lang="zh-CN" altLang="en-US" sz="1200" dirty="0" smtClean="0"/>
          </a:p>
        </p:txBody>
      </p:sp>
      <p:sp>
        <p:nvSpPr>
          <p:cNvPr id="104" name="矩形 103"/>
          <p:cNvSpPr/>
          <p:nvPr/>
        </p:nvSpPr>
        <p:spPr>
          <a:xfrm>
            <a:off x="5583852" y="827187"/>
            <a:ext cx="1080120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ServiceConfig</a:t>
            </a:r>
            <a:endParaRPr lang="zh-CN" altLang="en-US" sz="12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395536" y="631721"/>
            <a:ext cx="592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 smtClean="0"/>
              <a:t>Config</a:t>
            </a:r>
            <a:endParaRPr lang="zh-CN" altLang="en-US" sz="1200" b="1" dirty="0" err="1" smtClean="0"/>
          </a:p>
        </p:txBody>
      </p:sp>
      <p:cxnSp>
        <p:nvCxnSpPr>
          <p:cNvPr id="106" name="直接箭头连接符 105"/>
          <p:cNvCxnSpPr>
            <a:stCxn id="103" idx="3"/>
            <a:endCxn id="98" idx="1"/>
          </p:cNvCxnSpPr>
          <p:nvPr/>
        </p:nvCxnSpPr>
        <p:spPr>
          <a:xfrm>
            <a:off x="3687261" y="935199"/>
            <a:ext cx="405689" cy="360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4" idx="1"/>
            <a:endCxn id="98" idx="3"/>
          </p:cNvCxnSpPr>
          <p:nvPr/>
        </p:nvCxnSpPr>
        <p:spPr>
          <a:xfrm rot="10800000" flipV="1">
            <a:off x="5101062" y="935199"/>
            <a:ext cx="482790" cy="3600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334264" y="213023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49180" y="8004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Call</a:t>
            </a:r>
            <a:endParaRPr lang="zh-CN" altLang="en-US" sz="1200" dirty="0" err="1" smtClean="0"/>
          </a:p>
        </p:txBody>
      </p:sp>
      <p:cxnSp>
        <p:nvCxnSpPr>
          <p:cNvPr id="110" name="直接箭头连接符 109"/>
          <p:cNvCxnSpPr>
            <a:stCxn id="63" idx="0"/>
            <a:endCxn id="99" idx="2"/>
          </p:cNvCxnSpPr>
          <p:nvPr/>
        </p:nvCxnSpPr>
        <p:spPr>
          <a:xfrm rot="5400000" flipH="1" flipV="1">
            <a:off x="6255666" y="2811616"/>
            <a:ext cx="2817838" cy="1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5536" y="2206372"/>
            <a:ext cx="62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Cluster</a:t>
            </a:r>
            <a:endParaRPr lang="zh-CN" altLang="en-US" sz="1200" b="1" dirty="0" err="1" smtClean="0"/>
          </a:p>
        </p:txBody>
      </p:sp>
      <p:cxnSp>
        <p:nvCxnSpPr>
          <p:cNvPr id="112" name="直接箭头连接符 111"/>
          <p:cNvCxnSpPr/>
          <p:nvPr/>
        </p:nvCxnSpPr>
        <p:spPr>
          <a:xfrm rot="5400000">
            <a:off x="8206816" y="1304764"/>
            <a:ext cx="64807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>
            <a:off x="8139174" y="3758196"/>
            <a:ext cx="783357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7937326" y="213024"/>
            <a:ext cx="277929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>
            <a:off x="7348277" y="2307319"/>
            <a:ext cx="2654771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4316284" y="5949281"/>
            <a:ext cx="576064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Codec</a:t>
            </a:r>
            <a:endParaRPr lang="zh-CN" altLang="en-US" sz="1200" dirty="0" smtClean="0"/>
          </a:p>
        </p:txBody>
      </p:sp>
      <p:cxnSp>
        <p:nvCxnSpPr>
          <p:cNvPr id="118" name="直接箭头连接符 117"/>
          <p:cNvCxnSpPr>
            <a:stCxn id="67" idx="1"/>
            <a:endCxn id="65" idx="3"/>
          </p:cNvCxnSpPr>
          <p:nvPr/>
        </p:nvCxnSpPr>
        <p:spPr>
          <a:xfrm flipH="1" flipV="1">
            <a:off x="3380179" y="5610956"/>
            <a:ext cx="753989" cy="34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7" idx="3"/>
            <a:endCxn id="66" idx="1"/>
          </p:cNvCxnSpPr>
          <p:nvPr/>
        </p:nvCxnSpPr>
        <p:spPr>
          <a:xfrm flipV="1">
            <a:off x="5070272" y="5613105"/>
            <a:ext cx="705221" cy="13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67" idx="2"/>
            <a:endCxn id="116" idx="0"/>
          </p:cNvCxnSpPr>
          <p:nvPr/>
        </p:nvCxnSpPr>
        <p:spPr>
          <a:xfrm rot="16200000" flipH="1">
            <a:off x="4495256" y="5840221"/>
            <a:ext cx="216024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535134" y="6381329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ObjectOutput</a:t>
            </a:r>
            <a:endParaRPr lang="zh-CN" altLang="en-US" sz="1200" dirty="0" smtClean="0"/>
          </a:p>
        </p:txBody>
      </p:sp>
      <p:sp>
        <p:nvSpPr>
          <p:cNvPr id="122" name="矩形 121"/>
          <p:cNvSpPr/>
          <p:nvPr/>
        </p:nvSpPr>
        <p:spPr>
          <a:xfrm>
            <a:off x="5645194" y="6381329"/>
            <a:ext cx="9658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ObjectInput</a:t>
            </a:r>
            <a:endParaRPr lang="zh-CN" altLang="en-US" sz="1200" dirty="0" smtClean="0"/>
          </a:p>
        </p:txBody>
      </p:sp>
      <p:cxnSp>
        <p:nvCxnSpPr>
          <p:cNvPr id="123" name="直接箭头连接符 122"/>
          <p:cNvCxnSpPr>
            <a:stCxn id="116" idx="2"/>
            <a:endCxn id="121" idx="0"/>
          </p:cNvCxnSpPr>
          <p:nvPr/>
        </p:nvCxnSpPr>
        <p:spPr>
          <a:xfrm rot="5400000">
            <a:off x="3731743" y="5508756"/>
            <a:ext cx="216024" cy="1529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6" idx="2"/>
            <a:endCxn id="122" idx="0"/>
          </p:cNvCxnSpPr>
          <p:nvPr/>
        </p:nvCxnSpPr>
        <p:spPr>
          <a:xfrm rot="16200000" flipH="1">
            <a:off x="5258198" y="5511423"/>
            <a:ext cx="216024" cy="15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6" idx="2"/>
            <a:endCxn id="81" idx="0"/>
          </p:cNvCxnSpPr>
          <p:nvPr/>
        </p:nvCxnSpPr>
        <p:spPr>
          <a:xfrm rot="5400000">
            <a:off x="4495256" y="6272269"/>
            <a:ext cx="216024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1" idx="1"/>
            <a:endCxn id="121" idx="3"/>
          </p:cNvCxnSpPr>
          <p:nvPr/>
        </p:nvCxnSpPr>
        <p:spPr>
          <a:xfrm rot="10800000">
            <a:off x="3615254" y="6489341"/>
            <a:ext cx="518914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65" idx="2"/>
            <a:endCxn id="116" idx="0"/>
          </p:cNvCxnSpPr>
          <p:nvPr/>
        </p:nvCxnSpPr>
        <p:spPr>
          <a:xfrm>
            <a:off x="3075194" y="5714205"/>
            <a:ext cx="1529122" cy="23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66" idx="2"/>
            <a:endCxn id="116" idx="0"/>
          </p:cNvCxnSpPr>
          <p:nvPr/>
        </p:nvCxnSpPr>
        <p:spPr>
          <a:xfrm flipH="1">
            <a:off x="4604316" y="5721117"/>
            <a:ext cx="1531217" cy="22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168076" y="5080993"/>
            <a:ext cx="86409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Exchanger</a:t>
            </a:r>
            <a:endParaRPr lang="zh-CN" altLang="en-US" sz="1200" dirty="0" smtClean="0"/>
          </a:p>
        </p:txBody>
      </p:sp>
      <p:cxnSp>
        <p:nvCxnSpPr>
          <p:cNvPr id="132" name="直接箭头连接符 131"/>
          <p:cNvCxnSpPr>
            <a:stCxn id="203" idx="2"/>
            <a:endCxn id="65" idx="0"/>
          </p:cNvCxnSpPr>
          <p:nvPr/>
        </p:nvCxnSpPr>
        <p:spPr>
          <a:xfrm flipH="1">
            <a:off x="3075194" y="5301209"/>
            <a:ext cx="3688" cy="206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81" idx="0"/>
            <a:endCxn id="183" idx="2"/>
          </p:cNvCxnSpPr>
          <p:nvPr/>
        </p:nvCxnSpPr>
        <p:spPr>
          <a:xfrm flipV="1">
            <a:off x="7670440" y="5297017"/>
            <a:ext cx="2667" cy="208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0" idx="1"/>
            <a:endCxn id="203" idx="3"/>
          </p:cNvCxnSpPr>
          <p:nvPr/>
        </p:nvCxnSpPr>
        <p:spPr>
          <a:xfrm rot="10800000" flipV="1">
            <a:off x="3654946" y="5189005"/>
            <a:ext cx="513130" cy="41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30" idx="3"/>
            <a:endCxn id="202" idx="1"/>
          </p:cNvCxnSpPr>
          <p:nvPr/>
        </p:nvCxnSpPr>
        <p:spPr>
          <a:xfrm>
            <a:off x="5032172" y="5189005"/>
            <a:ext cx="437832" cy="419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5536" y="5312242"/>
            <a:ext cx="798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Transport</a:t>
            </a:r>
            <a:endParaRPr lang="zh-CN" altLang="en-US" sz="1200" b="1" dirty="0" err="1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395537" y="6176338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Serialize</a:t>
            </a:r>
            <a:endParaRPr lang="zh-CN" altLang="en-US" sz="1200" b="1" dirty="0" err="1" smtClean="0"/>
          </a:p>
        </p:txBody>
      </p:sp>
      <p:sp>
        <p:nvSpPr>
          <p:cNvPr id="138" name="矩形 137"/>
          <p:cNvSpPr/>
          <p:nvPr/>
        </p:nvSpPr>
        <p:spPr>
          <a:xfrm>
            <a:off x="2195736" y="132599"/>
            <a:ext cx="144016" cy="144016"/>
          </a:xfrm>
          <a:prstGeom prst="rect">
            <a:avLst/>
          </a:prstGeom>
          <a:ln w="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139" name="矩形 138"/>
          <p:cNvSpPr/>
          <p:nvPr/>
        </p:nvSpPr>
        <p:spPr>
          <a:xfrm>
            <a:off x="3108598" y="132200"/>
            <a:ext cx="144016" cy="14401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140" name="左大括号 139"/>
          <p:cNvSpPr/>
          <p:nvPr/>
        </p:nvSpPr>
        <p:spPr>
          <a:xfrm>
            <a:off x="323528" y="692696"/>
            <a:ext cx="144016" cy="42389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>
            <a:off x="323527" y="4941169"/>
            <a:ext cx="144017" cy="17281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689751" y="2411363"/>
            <a:ext cx="762437" cy="2182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Directory</a:t>
            </a:r>
            <a:endParaRPr lang="zh-CN" altLang="en-US" sz="1200" dirty="0"/>
          </a:p>
        </p:txBody>
      </p:sp>
      <p:cxnSp>
        <p:nvCxnSpPr>
          <p:cNvPr id="143" name="直接箭头连接符 142"/>
          <p:cNvCxnSpPr>
            <a:stCxn id="61" idx="3"/>
            <a:endCxn id="142" idx="1"/>
          </p:cNvCxnSpPr>
          <p:nvPr/>
        </p:nvCxnSpPr>
        <p:spPr>
          <a:xfrm flipV="1">
            <a:off x="1864271" y="2520499"/>
            <a:ext cx="825480" cy="368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 rot="5400000">
            <a:off x="8386042" y="2276078"/>
            <a:ext cx="288826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4281454" y="2413611"/>
            <a:ext cx="65058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Cluster</a:t>
            </a:r>
            <a:endParaRPr lang="zh-CN" altLang="en-US" sz="1200" dirty="0"/>
          </a:p>
        </p:txBody>
      </p:sp>
      <p:cxnSp>
        <p:nvCxnSpPr>
          <p:cNvPr id="146" name="直接箭头连接符 145"/>
          <p:cNvCxnSpPr>
            <a:stCxn id="61" idx="3"/>
            <a:endCxn id="68" idx="1"/>
          </p:cNvCxnSpPr>
          <p:nvPr/>
        </p:nvCxnSpPr>
        <p:spPr>
          <a:xfrm>
            <a:off x="1864271" y="2888941"/>
            <a:ext cx="704770" cy="36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7" name="左大括号 146"/>
          <p:cNvSpPr/>
          <p:nvPr/>
        </p:nvSpPr>
        <p:spPr>
          <a:xfrm>
            <a:off x="323528" y="332657"/>
            <a:ext cx="144016" cy="3600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7187530" y="6381329"/>
            <a:ext cx="9658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ThreadPool</a:t>
            </a:r>
            <a:endParaRPr lang="zh-CN" altLang="en-US" sz="1200" dirty="0" smtClean="0"/>
          </a:p>
        </p:txBody>
      </p:sp>
      <p:sp>
        <p:nvSpPr>
          <p:cNvPr id="150" name="矩形 149"/>
          <p:cNvSpPr/>
          <p:nvPr/>
        </p:nvSpPr>
        <p:spPr>
          <a:xfrm>
            <a:off x="3952503" y="1979315"/>
            <a:ext cx="1296144" cy="243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RegistryProtocol</a:t>
            </a:r>
            <a:endParaRPr lang="zh-CN" altLang="en-US" sz="1200" dirty="0"/>
          </a:p>
        </p:txBody>
      </p:sp>
      <p:cxnSp>
        <p:nvCxnSpPr>
          <p:cNvPr id="151" name="直接箭头连接符 150"/>
          <p:cNvCxnSpPr>
            <a:stCxn id="61" idx="2"/>
            <a:endCxn id="60" idx="0"/>
          </p:cNvCxnSpPr>
          <p:nvPr/>
        </p:nvCxnSpPr>
        <p:spPr>
          <a:xfrm rot="5400000">
            <a:off x="928167" y="3609021"/>
            <a:ext cx="12241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99" idx="0"/>
            <a:endCxn id="64" idx="2"/>
          </p:cNvCxnSpPr>
          <p:nvPr/>
        </p:nvCxnSpPr>
        <p:spPr>
          <a:xfrm rot="5400000" flipH="1" flipV="1">
            <a:off x="7385569" y="904452"/>
            <a:ext cx="562347" cy="3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" name="右大括号 152"/>
          <p:cNvSpPr/>
          <p:nvPr/>
        </p:nvSpPr>
        <p:spPr>
          <a:xfrm>
            <a:off x="8748464" y="332656"/>
            <a:ext cx="144016" cy="79208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8581183" y="536447"/>
            <a:ext cx="7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User API</a:t>
            </a:r>
            <a:endParaRPr lang="zh-CN" altLang="en-US" sz="1200" b="1" dirty="0" err="1" smtClean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8357936" y="375855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Contributor SPI </a:t>
            </a:r>
            <a:endParaRPr lang="zh-CN" altLang="en-US" sz="1200" b="1" dirty="0" err="1" smtClean="0"/>
          </a:p>
        </p:txBody>
      </p:sp>
      <p:cxnSp>
        <p:nvCxnSpPr>
          <p:cNvPr id="156" name="直接箭头连接符 155"/>
          <p:cNvCxnSpPr>
            <a:stCxn id="89" idx="0"/>
            <a:endCxn id="70" idx="2"/>
          </p:cNvCxnSpPr>
          <p:nvPr/>
        </p:nvCxnSpPr>
        <p:spPr>
          <a:xfrm rot="5400000" flipH="1" flipV="1">
            <a:off x="4493591" y="4539820"/>
            <a:ext cx="22588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rot="5400000" flipH="1" flipV="1">
            <a:off x="3092812" y="4533124"/>
            <a:ext cx="226258" cy="41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89" idx="1"/>
            <a:endCxn id="188" idx="3"/>
          </p:cNvCxnSpPr>
          <p:nvPr/>
        </p:nvCxnSpPr>
        <p:spPr>
          <a:xfrm rot="10800000" flipV="1">
            <a:off x="3391297" y="2922847"/>
            <a:ext cx="667122" cy="41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5536227" y="1547267"/>
            <a:ext cx="1193379" cy="21787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RegistryFactory</a:t>
            </a:r>
            <a:endParaRPr lang="zh-CN" altLang="en-US" sz="1200" dirty="0"/>
          </a:p>
        </p:txBody>
      </p:sp>
      <p:cxnSp>
        <p:nvCxnSpPr>
          <p:cNvPr id="160" name="直接箭头连接符 159"/>
          <p:cNvCxnSpPr>
            <a:stCxn id="150" idx="0"/>
            <a:endCxn id="74" idx="2"/>
          </p:cNvCxnSpPr>
          <p:nvPr/>
        </p:nvCxnSpPr>
        <p:spPr>
          <a:xfrm rot="16200000" flipV="1">
            <a:off x="4492258" y="1870997"/>
            <a:ext cx="214175" cy="24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0" idx="3"/>
            <a:endCxn id="159" idx="1"/>
          </p:cNvCxnSpPr>
          <p:nvPr/>
        </p:nvCxnSpPr>
        <p:spPr>
          <a:xfrm flipV="1">
            <a:off x="5248647" y="1656204"/>
            <a:ext cx="287580" cy="44481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右大括号 161"/>
          <p:cNvSpPr/>
          <p:nvPr/>
        </p:nvSpPr>
        <p:spPr>
          <a:xfrm>
            <a:off x="8748464" y="1124744"/>
            <a:ext cx="144016" cy="554461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>
            <a:stCxn id="150" idx="2"/>
            <a:endCxn id="145" idx="0"/>
          </p:cNvCxnSpPr>
          <p:nvPr/>
        </p:nvCxnSpPr>
        <p:spPr>
          <a:xfrm rot="16200000" flipH="1">
            <a:off x="4508217" y="2315081"/>
            <a:ext cx="190888" cy="617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59" idx="2"/>
            <a:endCxn id="61" idx="0"/>
          </p:cNvCxnSpPr>
          <p:nvPr/>
        </p:nvCxnSpPr>
        <p:spPr>
          <a:xfrm flipH="1">
            <a:off x="1540235" y="1412776"/>
            <a:ext cx="209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2425026" y="1988840"/>
            <a:ext cx="1296144" cy="235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RegistryDirectory</a:t>
            </a:r>
            <a:endParaRPr lang="zh-CN" altLang="en-US" sz="1200" dirty="0"/>
          </a:p>
        </p:txBody>
      </p:sp>
      <p:cxnSp>
        <p:nvCxnSpPr>
          <p:cNvPr id="167" name="直接箭头连接符 166"/>
          <p:cNvCxnSpPr/>
          <p:nvPr/>
        </p:nvCxnSpPr>
        <p:spPr>
          <a:xfrm rot="5400000" flipH="1" flipV="1">
            <a:off x="2804090" y="1875020"/>
            <a:ext cx="225548" cy="20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rot="5400000">
            <a:off x="3096900" y="2302287"/>
            <a:ext cx="216024" cy="212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rot="16200000" flipV="1">
            <a:off x="5876758" y="4531993"/>
            <a:ext cx="230281" cy="242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73" idx="2"/>
            <a:endCxn id="166" idx="0"/>
          </p:cNvCxnSpPr>
          <p:nvPr/>
        </p:nvCxnSpPr>
        <p:spPr>
          <a:xfrm rot="5400000">
            <a:off x="2961372" y="1875018"/>
            <a:ext cx="225549" cy="20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42" idx="0"/>
            <a:endCxn id="166" idx="2"/>
          </p:cNvCxnSpPr>
          <p:nvPr/>
        </p:nvCxnSpPr>
        <p:spPr>
          <a:xfrm rot="5400000" flipH="1" flipV="1">
            <a:off x="2978285" y="2316550"/>
            <a:ext cx="187499" cy="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62" idx="2"/>
            <a:endCxn id="88" idx="0"/>
          </p:cNvCxnSpPr>
          <p:nvPr/>
        </p:nvCxnSpPr>
        <p:spPr>
          <a:xfrm rot="16200000" flipH="1">
            <a:off x="2964916" y="4537150"/>
            <a:ext cx="225882" cy="5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90" idx="0"/>
            <a:endCxn id="57" idx="2"/>
          </p:cNvCxnSpPr>
          <p:nvPr/>
        </p:nvCxnSpPr>
        <p:spPr>
          <a:xfrm flipH="1" flipV="1">
            <a:off x="6123585" y="4422856"/>
            <a:ext cx="2423" cy="23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" name="肘形连接符 381"/>
          <p:cNvCxnSpPr>
            <a:stCxn id="59" idx="0"/>
            <a:endCxn id="58" idx="1"/>
          </p:cNvCxnSpPr>
          <p:nvPr/>
        </p:nvCxnSpPr>
        <p:spPr>
          <a:xfrm rot="5400000" flipH="1" flipV="1">
            <a:off x="2535107" y="-480100"/>
            <a:ext cx="684076" cy="2669629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935780" y="622778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deserialize</a:t>
            </a:r>
            <a:endParaRPr lang="zh-CN" altLang="en-US" sz="1200" dirty="0" err="1" smtClean="0"/>
          </a:p>
        </p:txBody>
      </p:sp>
      <p:sp>
        <p:nvSpPr>
          <p:cNvPr id="176" name="TextBox 175"/>
          <p:cNvSpPr txBox="1"/>
          <p:nvPr/>
        </p:nvSpPr>
        <p:spPr>
          <a:xfrm>
            <a:off x="6732240" y="694003"/>
            <a:ext cx="592726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7131973" y="2636912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1494706" y="351204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79" name="TextBox 178"/>
          <p:cNvSpPr txBox="1"/>
          <p:nvPr/>
        </p:nvSpPr>
        <p:spPr>
          <a:xfrm>
            <a:off x="1494706" y="171184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180" name="TextBox 179"/>
          <p:cNvSpPr txBox="1"/>
          <p:nvPr/>
        </p:nvSpPr>
        <p:spPr>
          <a:xfrm>
            <a:off x="5070271" y="4448145"/>
            <a:ext cx="592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181" name="矩形 180"/>
          <p:cNvSpPr/>
          <p:nvPr/>
        </p:nvSpPr>
        <p:spPr>
          <a:xfrm>
            <a:off x="7058372" y="5505093"/>
            <a:ext cx="1224136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ChannelHandler</a:t>
            </a:r>
            <a:endParaRPr lang="zh-CN" altLang="en-US" sz="1200" dirty="0"/>
          </a:p>
        </p:txBody>
      </p:sp>
      <p:cxnSp>
        <p:nvCxnSpPr>
          <p:cNvPr id="182" name="直接箭头连接符 181"/>
          <p:cNvCxnSpPr>
            <a:stCxn id="66" idx="3"/>
            <a:endCxn id="181" idx="1"/>
          </p:cNvCxnSpPr>
          <p:nvPr/>
        </p:nvCxnSpPr>
        <p:spPr>
          <a:xfrm>
            <a:off x="6495573" y="5613105"/>
            <a:ext cx="5627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7010747" y="5080993"/>
            <a:ext cx="132471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ExchangeHandler</a:t>
            </a:r>
            <a:endParaRPr lang="zh-CN" altLang="en-US" sz="1200" dirty="0"/>
          </a:p>
        </p:txBody>
      </p:sp>
      <p:cxnSp>
        <p:nvCxnSpPr>
          <p:cNvPr id="184" name="直接箭头连接符 183"/>
          <p:cNvCxnSpPr/>
          <p:nvPr/>
        </p:nvCxnSpPr>
        <p:spPr>
          <a:xfrm>
            <a:off x="6702072" y="4725144"/>
            <a:ext cx="399733" cy="37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rot="16200000" flipH="1">
            <a:off x="3100851" y="5386733"/>
            <a:ext cx="211832" cy="58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stCxn id="202" idx="2"/>
            <a:endCxn id="66" idx="0"/>
          </p:cNvCxnSpPr>
          <p:nvPr/>
        </p:nvCxnSpPr>
        <p:spPr>
          <a:xfrm>
            <a:off x="6132364" y="5301209"/>
            <a:ext cx="3169" cy="20388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rot="5400000">
            <a:off x="7705682" y="5395748"/>
            <a:ext cx="216024" cy="26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2751609" y="2823219"/>
            <a:ext cx="639688" cy="207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Router</a:t>
            </a:r>
            <a:endParaRPr lang="zh-CN" altLang="en-US" sz="1200" dirty="0"/>
          </a:p>
        </p:txBody>
      </p:sp>
      <p:sp>
        <p:nvSpPr>
          <p:cNvPr id="189" name="矩形 188"/>
          <p:cNvSpPr/>
          <p:nvPr/>
        </p:nvSpPr>
        <p:spPr>
          <a:xfrm>
            <a:off x="4058419" y="2814836"/>
            <a:ext cx="108012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RouterFactory</a:t>
            </a:r>
            <a:endParaRPr lang="zh-CN" altLang="en-US" sz="1200" dirty="0" smtClean="0"/>
          </a:p>
        </p:txBody>
      </p:sp>
      <p:cxnSp>
        <p:nvCxnSpPr>
          <p:cNvPr id="191" name="直接箭头连接符 190"/>
          <p:cNvCxnSpPr>
            <a:stCxn id="64" idx="1"/>
            <a:endCxn id="58" idx="3"/>
          </p:cNvCxnSpPr>
          <p:nvPr/>
        </p:nvCxnSpPr>
        <p:spPr>
          <a:xfrm flipH="1" flipV="1">
            <a:off x="5004048" y="512676"/>
            <a:ext cx="2232248" cy="20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438969" y="3501009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401831" y="3440034"/>
            <a:ext cx="713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Monitor</a:t>
            </a:r>
            <a:endParaRPr lang="zh-CN" altLang="en-US" sz="1200" b="1" dirty="0" err="1" smtClean="0"/>
          </a:p>
        </p:txBody>
      </p:sp>
      <p:sp>
        <p:nvSpPr>
          <p:cNvPr id="194" name="矩形 193"/>
          <p:cNvSpPr/>
          <p:nvPr/>
        </p:nvSpPr>
        <p:spPr>
          <a:xfrm>
            <a:off x="4250060" y="3717033"/>
            <a:ext cx="701030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Monitor</a:t>
            </a:r>
            <a:endParaRPr lang="zh-CN" altLang="en-US" sz="1200" dirty="0"/>
          </a:p>
        </p:txBody>
      </p:sp>
      <p:sp>
        <p:nvSpPr>
          <p:cNvPr id="195" name="矩形 194"/>
          <p:cNvSpPr/>
          <p:nvPr/>
        </p:nvSpPr>
        <p:spPr>
          <a:xfrm>
            <a:off x="5561062" y="3717033"/>
            <a:ext cx="115212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MonitorFactory</a:t>
            </a:r>
            <a:endParaRPr lang="zh-CN" altLang="en-US" sz="1200" dirty="0"/>
          </a:p>
        </p:txBody>
      </p:sp>
      <p:cxnSp>
        <p:nvCxnSpPr>
          <p:cNvPr id="196" name="直接箭头连接符 195"/>
          <p:cNvCxnSpPr>
            <a:stCxn id="195" idx="1"/>
            <a:endCxn id="194" idx="3"/>
          </p:cNvCxnSpPr>
          <p:nvPr/>
        </p:nvCxnSpPr>
        <p:spPr>
          <a:xfrm rot="10800000">
            <a:off x="4951090" y="3825045"/>
            <a:ext cx="60997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7" name="肘形连接符 469"/>
          <p:cNvCxnSpPr/>
          <p:nvPr/>
        </p:nvCxnSpPr>
        <p:spPr>
          <a:xfrm flipH="1">
            <a:off x="1727684" y="2521623"/>
            <a:ext cx="3204356" cy="475330"/>
          </a:xfrm>
          <a:prstGeom prst="bentConnector4">
            <a:avLst>
              <a:gd name="adj1" fmla="val -9215"/>
              <a:gd name="adj2" fmla="val 194182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555776" y="2594987"/>
            <a:ext cx="523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route</a:t>
            </a:r>
            <a:endParaRPr lang="zh-CN" altLang="en-US" sz="1200" dirty="0" err="1" smtClean="0"/>
          </a:p>
        </p:txBody>
      </p:sp>
      <p:cxnSp>
        <p:nvCxnSpPr>
          <p:cNvPr id="199" name="直接箭头连接符 198"/>
          <p:cNvCxnSpPr>
            <a:stCxn id="200" idx="3"/>
            <a:endCxn id="194" idx="1"/>
          </p:cNvCxnSpPr>
          <p:nvPr/>
        </p:nvCxnSpPr>
        <p:spPr>
          <a:xfrm>
            <a:off x="3654946" y="3825045"/>
            <a:ext cx="5951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2502818" y="3717033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MonitorFilter</a:t>
            </a:r>
            <a:endParaRPr lang="zh-CN" altLang="en-US" sz="1200" dirty="0"/>
          </a:p>
        </p:txBody>
      </p:sp>
      <p:cxnSp>
        <p:nvCxnSpPr>
          <p:cNvPr id="201" name="直接箭头连接符 200"/>
          <p:cNvCxnSpPr>
            <a:stCxn id="200" idx="1"/>
            <a:endCxn id="60" idx="0"/>
          </p:cNvCxnSpPr>
          <p:nvPr/>
        </p:nvCxnSpPr>
        <p:spPr>
          <a:xfrm rot="10800000" flipV="1">
            <a:off x="1540236" y="3825045"/>
            <a:ext cx="962583" cy="3960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2" name="矩形 201"/>
          <p:cNvSpPr/>
          <p:nvPr/>
        </p:nvSpPr>
        <p:spPr>
          <a:xfrm>
            <a:off x="5470004" y="5085185"/>
            <a:ext cx="1324719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ExchangeSerever</a:t>
            </a:r>
            <a:endParaRPr lang="zh-CN" altLang="en-US" sz="1200" dirty="0"/>
          </a:p>
        </p:txBody>
      </p:sp>
      <p:sp>
        <p:nvSpPr>
          <p:cNvPr id="203" name="矩形 202"/>
          <p:cNvSpPr/>
          <p:nvPr/>
        </p:nvSpPr>
        <p:spPr>
          <a:xfrm>
            <a:off x="2502818" y="5085185"/>
            <a:ext cx="115212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ExchangeClient</a:t>
            </a:r>
            <a:endParaRPr lang="zh-CN" alt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635896" y="3578350"/>
            <a:ext cx="54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count</a:t>
            </a:r>
            <a:endParaRPr lang="zh-CN" altLang="en-US" sz="1200" dirty="0" err="1" smtClean="0"/>
          </a:p>
        </p:txBody>
      </p:sp>
      <p:cxnSp>
        <p:nvCxnSpPr>
          <p:cNvPr id="205" name="直接箭头连接符 204"/>
          <p:cNvCxnSpPr/>
          <p:nvPr/>
        </p:nvCxnSpPr>
        <p:spPr>
          <a:xfrm rot="16200000" flipH="1">
            <a:off x="8536012" y="4009430"/>
            <a:ext cx="278507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rot="5400000">
            <a:off x="8242820" y="692696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rot="5400000">
            <a:off x="8242026" y="1124744"/>
            <a:ext cx="288826" cy="79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 rot="5400000">
            <a:off x="6987046" y="2740558"/>
            <a:ext cx="2799581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rot="5400000">
            <a:off x="8531646" y="4940375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>
            <a:off x="8531646" y="5372423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rot="5400000">
            <a:off x="8531646" y="6236519"/>
            <a:ext cx="288032" cy="158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肘形连接符 469"/>
          <p:cNvCxnSpPr>
            <a:stCxn id="104" idx="3"/>
            <a:endCxn id="70" idx="0"/>
          </p:cNvCxnSpPr>
          <p:nvPr/>
        </p:nvCxnSpPr>
        <p:spPr>
          <a:xfrm flipH="1">
            <a:off x="4606532" y="935199"/>
            <a:ext cx="2057440" cy="3285890"/>
          </a:xfrm>
          <a:prstGeom prst="bentConnector4">
            <a:avLst>
              <a:gd name="adj1" fmla="val -68980"/>
              <a:gd name="adj2" fmla="val 94836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3" name="肘形连接符 469"/>
          <p:cNvCxnSpPr>
            <a:stCxn id="103" idx="1"/>
            <a:endCxn id="70" idx="0"/>
          </p:cNvCxnSpPr>
          <p:nvPr/>
        </p:nvCxnSpPr>
        <p:spPr>
          <a:xfrm rot="10800000" flipH="1" flipV="1">
            <a:off x="2463124" y="935199"/>
            <a:ext cx="2143407" cy="3285890"/>
          </a:xfrm>
          <a:prstGeom prst="bentConnector4">
            <a:avLst>
              <a:gd name="adj1" fmla="val -62215"/>
              <a:gd name="adj2" fmla="val 94836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928166" y="694204"/>
            <a:ext cx="483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refer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 rot="5400000">
            <a:off x="7704348" y="4977172"/>
            <a:ext cx="216816" cy="79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976839" y="5293261"/>
            <a:ext cx="7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received</a:t>
            </a:r>
            <a:endParaRPr lang="zh-CN" altLang="en-US" sz="1200" dirty="0" err="1" smtClean="0"/>
          </a:p>
        </p:txBody>
      </p:sp>
      <p:cxnSp>
        <p:nvCxnSpPr>
          <p:cNvPr id="217" name="肘形连接符 469"/>
          <p:cNvCxnSpPr>
            <a:stCxn id="200" idx="0"/>
            <a:endCxn id="195" idx="0"/>
          </p:cNvCxnSpPr>
          <p:nvPr/>
        </p:nvCxnSpPr>
        <p:spPr>
          <a:xfrm rot="5400000" flipH="1" flipV="1">
            <a:off x="4608004" y="2187911"/>
            <a:ext cx="1588" cy="3058244"/>
          </a:xfrm>
          <a:prstGeom prst="bentConnector3">
            <a:avLst>
              <a:gd name="adj1" fmla="val 10196792"/>
            </a:avLst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4828113" y="3584049"/>
            <a:ext cx="89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getMonitor</a:t>
            </a:r>
            <a:endParaRPr lang="zh-CN" altLang="en-US" sz="1200" dirty="0" err="1" smtClean="0"/>
          </a:p>
        </p:txBody>
      </p:sp>
      <p:cxnSp>
        <p:nvCxnSpPr>
          <p:cNvPr id="219" name="直接连接符 218"/>
          <p:cNvCxnSpPr/>
          <p:nvPr/>
        </p:nvCxnSpPr>
        <p:spPr>
          <a:xfrm>
            <a:off x="449414" y="6237313"/>
            <a:ext cx="831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椭圆 220"/>
          <p:cNvSpPr/>
          <p:nvPr/>
        </p:nvSpPr>
        <p:spPr>
          <a:xfrm>
            <a:off x="4490467" y="827187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cxnSp>
        <p:nvCxnSpPr>
          <p:cNvPr id="222" name="直接箭头连接符 221"/>
          <p:cNvCxnSpPr>
            <a:stCxn id="221" idx="2"/>
            <a:endCxn id="103" idx="3"/>
          </p:cNvCxnSpPr>
          <p:nvPr/>
        </p:nvCxnSpPr>
        <p:spPr>
          <a:xfrm rot="10800000">
            <a:off x="3687261" y="935199"/>
            <a:ext cx="803206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5" name="椭圆 224"/>
          <p:cNvSpPr/>
          <p:nvPr/>
        </p:nvSpPr>
        <p:spPr>
          <a:xfrm>
            <a:off x="3909768" y="135682"/>
            <a:ext cx="144016" cy="14401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/>
          </a:p>
        </p:txBody>
      </p:sp>
      <p:sp>
        <p:nvSpPr>
          <p:cNvPr id="226" name="TextBox 225"/>
          <p:cNvSpPr txBox="1"/>
          <p:nvPr/>
        </p:nvSpPr>
        <p:spPr>
          <a:xfrm>
            <a:off x="4000826" y="82724"/>
            <a:ext cx="49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Start</a:t>
            </a:r>
            <a:endParaRPr lang="zh-CN" altLang="en-US" sz="1200" dirty="0" err="1" smtClean="0"/>
          </a:p>
        </p:txBody>
      </p:sp>
      <p:sp>
        <p:nvSpPr>
          <p:cNvPr id="227" name="TextBox 226"/>
          <p:cNvSpPr txBox="1"/>
          <p:nvPr/>
        </p:nvSpPr>
        <p:spPr>
          <a:xfrm>
            <a:off x="3800374" y="692696"/>
            <a:ext cx="411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get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788024" y="703528"/>
            <a:ext cx="592726" cy="27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export</a:t>
            </a:r>
            <a:endParaRPr lang="zh-CN" altLang="en-US" sz="1200" dirty="0" err="1" smtClean="0"/>
          </a:p>
        </p:txBody>
      </p:sp>
      <p:sp>
        <p:nvSpPr>
          <p:cNvPr id="229" name="TextBox 228"/>
          <p:cNvSpPr txBox="1"/>
          <p:nvPr/>
        </p:nvSpPr>
        <p:spPr>
          <a:xfrm>
            <a:off x="4054679" y="631721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sp>
        <p:nvSpPr>
          <p:cNvPr id="230" name="TextBox 229"/>
          <p:cNvSpPr txBox="1"/>
          <p:nvPr/>
        </p:nvSpPr>
        <p:spPr>
          <a:xfrm>
            <a:off x="7131973" y="908720"/>
            <a:ext cx="589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invoke</a:t>
            </a:r>
            <a:endParaRPr lang="zh-CN" altLang="en-US" sz="1200" dirty="0" err="1" smtClean="0"/>
          </a:p>
        </p:txBody>
      </p:sp>
      <p:cxnSp>
        <p:nvCxnSpPr>
          <p:cNvPr id="231" name="直接箭头连接符 230"/>
          <p:cNvCxnSpPr>
            <a:stCxn id="150" idx="1"/>
            <a:endCxn id="166" idx="3"/>
          </p:cNvCxnSpPr>
          <p:nvPr/>
        </p:nvCxnSpPr>
        <p:spPr>
          <a:xfrm rot="10800000" flipV="1">
            <a:off x="3721171" y="2101018"/>
            <a:ext cx="231333" cy="533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616346" y="1836807"/>
            <a:ext cx="45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new</a:t>
            </a:r>
            <a:endParaRPr lang="zh-CN" altLang="en-US" sz="1200" dirty="0" err="1" smtClean="0"/>
          </a:p>
        </p:txBody>
      </p:sp>
      <p:sp>
        <p:nvSpPr>
          <p:cNvPr id="233" name="TextBox 232"/>
          <p:cNvSpPr txBox="1"/>
          <p:nvPr/>
        </p:nvSpPr>
        <p:spPr>
          <a:xfrm>
            <a:off x="3851920" y="1740416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subscribe</a:t>
            </a:r>
            <a:endParaRPr lang="zh-CN" altLang="en-US" sz="1200" dirty="0" err="1" smtClean="0"/>
          </a:p>
        </p:txBody>
      </p:sp>
      <p:sp>
        <p:nvSpPr>
          <p:cNvPr id="234" name="矩形 233"/>
          <p:cNvSpPr/>
          <p:nvPr/>
        </p:nvSpPr>
        <p:spPr>
          <a:xfrm>
            <a:off x="7230931" y="5926475"/>
            <a:ext cx="880094" cy="2388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Dispatcher</a:t>
            </a:r>
            <a:endParaRPr lang="zh-CN" altLang="en-US" sz="1200" dirty="0"/>
          </a:p>
        </p:txBody>
      </p:sp>
      <p:cxnSp>
        <p:nvCxnSpPr>
          <p:cNvPr id="237" name="直接箭头连接符 236"/>
          <p:cNvCxnSpPr>
            <a:endCxn id="189" idx="1"/>
          </p:cNvCxnSpPr>
          <p:nvPr/>
        </p:nvCxnSpPr>
        <p:spPr>
          <a:xfrm rot="16200000" flipH="1">
            <a:off x="3325099" y="2189528"/>
            <a:ext cx="756084" cy="7105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3491880" y="2204864"/>
            <a:ext cx="80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getRouter</a:t>
            </a:r>
            <a:endParaRPr lang="zh-CN" altLang="en-US" sz="1200" dirty="0" err="1" smtClean="0"/>
          </a:p>
        </p:txBody>
      </p:sp>
      <p:sp>
        <p:nvSpPr>
          <p:cNvPr id="239" name="TextBox 238"/>
          <p:cNvSpPr txBox="1"/>
          <p:nvPr/>
        </p:nvSpPr>
        <p:spPr>
          <a:xfrm>
            <a:off x="6369069" y="5786214"/>
            <a:ext cx="723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dispatch</a:t>
            </a:r>
            <a:endParaRPr lang="zh-CN" altLang="en-US" sz="1200" dirty="0" err="1" smtClean="0"/>
          </a:p>
        </p:txBody>
      </p:sp>
      <p:sp>
        <p:nvSpPr>
          <p:cNvPr id="240" name="矩形 239"/>
          <p:cNvSpPr/>
          <p:nvPr/>
        </p:nvSpPr>
        <p:spPr>
          <a:xfrm>
            <a:off x="7101805" y="4653136"/>
            <a:ext cx="1152128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DubboHandler</a:t>
            </a:r>
            <a:endParaRPr lang="zh-CN" altLang="en-US" sz="1200" dirty="0"/>
          </a:p>
        </p:txBody>
      </p:sp>
      <p:cxnSp>
        <p:nvCxnSpPr>
          <p:cNvPr id="241" name="直接箭头连接符 240"/>
          <p:cNvCxnSpPr>
            <a:stCxn id="183" idx="0"/>
            <a:endCxn id="240" idx="2"/>
          </p:cNvCxnSpPr>
          <p:nvPr/>
        </p:nvCxnSpPr>
        <p:spPr>
          <a:xfrm rot="5400000" flipH="1" flipV="1">
            <a:off x="7569572" y="4972696"/>
            <a:ext cx="211833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5186164" y="2492896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merge</a:t>
            </a:r>
            <a:endParaRPr lang="zh-CN" altLang="en-US" sz="1200" dirty="0" err="1" smtClean="0"/>
          </a:p>
        </p:txBody>
      </p:sp>
      <p:sp>
        <p:nvSpPr>
          <p:cNvPr id="243" name="TextBox 242"/>
          <p:cNvSpPr txBox="1"/>
          <p:nvPr/>
        </p:nvSpPr>
        <p:spPr>
          <a:xfrm>
            <a:off x="3203848" y="2647945"/>
            <a:ext cx="804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getRouter</a:t>
            </a:r>
            <a:endParaRPr lang="zh-CN" altLang="en-US" sz="1200" dirty="0" err="1" smtClean="0"/>
          </a:p>
        </p:txBody>
      </p:sp>
      <p:sp>
        <p:nvSpPr>
          <p:cNvPr id="244" name="TextBox 243"/>
          <p:cNvSpPr txBox="1"/>
          <p:nvPr/>
        </p:nvSpPr>
        <p:spPr>
          <a:xfrm>
            <a:off x="4788024" y="141277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getRegistry</a:t>
            </a:r>
            <a:endParaRPr lang="zh-CN" altLang="en-US" sz="1200" dirty="0" err="1" smtClean="0"/>
          </a:p>
        </p:txBody>
      </p:sp>
      <p:sp>
        <p:nvSpPr>
          <p:cNvPr id="245" name="TextBox 244"/>
          <p:cNvSpPr txBox="1"/>
          <p:nvPr/>
        </p:nvSpPr>
        <p:spPr>
          <a:xfrm>
            <a:off x="2235825" y="3481958"/>
            <a:ext cx="89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getMonitor</a:t>
            </a:r>
            <a:endParaRPr lang="zh-CN" altLang="en-US" sz="1200" dirty="0" err="1" smtClean="0"/>
          </a:p>
        </p:txBody>
      </p:sp>
      <p:sp>
        <p:nvSpPr>
          <p:cNvPr id="246" name="TextBox 245"/>
          <p:cNvSpPr txBox="1"/>
          <p:nvPr/>
        </p:nvSpPr>
        <p:spPr>
          <a:xfrm>
            <a:off x="7668344" y="5680298"/>
            <a:ext cx="49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wrap</a:t>
            </a:r>
            <a:endParaRPr lang="zh-CN" altLang="en-US" sz="1200" dirty="0" err="1" smtClean="0"/>
          </a:p>
        </p:txBody>
      </p:sp>
      <p:sp>
        <p:nvSpPr>
          <p:cNvPr id="247" name="TextBox 246"/>
          <p:cNvSpPr txBox="1"/>
          <p:nvPr/>
        </p:nvSpPr>
        <p:spPr>
          <a:xfrm>
            <a:off x="3976886" y="529168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48" name="TextBox 247"/>
          <p:cNvSpPr txBox="1"/>
          <p:nvPr/>
        </p:nvSpPr>
        <p:spPr>
          <a:xfrm>
            <a:off x="3967361" y="485963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connect</a:t>
            </a:r>
            <a:endParaRPr lang="zh-CN" altLang="en-US" sz="1200" dirty="0" err="1" smtClean="0"/>
          </a:p>
        </p:txBody>
      </p:sp>
      <p:sp>
        <p:nvSpPr>
          <p:cNvPr id="249" name="TextBox 248"/>
          <p:cNvSpPr txBox="1"/>
          <p:nvPr/>
        </p:nvSpPr>
        <p:spPr>
          <a:xfrm>
            <a:off x="4596383" y="486916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sp>
        <p:nvSpPr>
          <p:cNvPr id="250" name="TextBox 249"/>
          <p:cNvSpPr txBox="1"/>
          <p:nvPr/>
        </p:nvSpPr>
        <p:spPr>
          <a:xfrm>
            <a:off x="4591050" y="530120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bind</a:t>
            </a:r>
            <a:endParaRPr lang="zh-CN" altLang="en-US" sz="1200" dirty="0" err="1" smtClean="0"/>
          </a:p>
        </p:txBody>
      </p:sp>
      <p:cxnSp>
        <p:nvCxnSpPr>
          <p:cNvPr id="251" name="肘形连接符 249"/>
          <p:cNvCxnSpPr/>
          <p:nvPr/>
        </p:nvCxnSpPr>
        <p:spPr>
          <a:xfrm rot="10800000" flipV="1">
            <a:off x="1614339" y="584684"/>
            <a:ext cx="2597621" cy="6120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 flipH="1" flipV="1">
            <a:off x="6702072" y="4833156"/>
            <a:ext cx="399733" cy="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/>
          <p:nvPr/>
        </p:nvCxnSpPr>
        <p:spPr>
          <a:xfrm flipV="1">
            <a:off x="1792262" y="3897051"/>
            <a:ext cx="763514" cy="3240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21" idx="6"/>
            <a:endCxn id="104" idx="1"/>
          </p:cNvCxnSpPr>
          <p:nvPr/>
        </p:nvCxnSpPr>
        <p:spPr>
          <a:xfrm>
            <a:off x="4706491" y="935199"/>
            <a:ext cx="877361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9" idx="2"/>
            <a:endCxn id="130" idx="0"/>
          </p:cNvCxnSpPr>
          <p:nvPr/>
        </p:nvCxnSpPr>
        <p:spPr>
          <a:xfrm rot="5400000">
            <a:off x="4497224" y="4971685"/>
            <a:ext cx="212208" cy="64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30" idx="2"/>
            <a:endCxn id="67" idx="0"/>
          </p:cNvCxnSpPr>
          <p:nvPr/>
        </p:nvCxnSpPr>
        <p:spPr>
          <a:xfrm rot="16200000" flipH="1">
            <a:off x="4501897" y="5395244"/>
            <a:ext cx="198551" cy="20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81" idx="3"/>
            <a:endCxn id="122" idx="1"/>
          </p:cNvCxnSpPr>
          <p:nvPr/>
        </p:nvCxnSpPr>
        <p:spPr>
          <a:xfrm>
            <a:off x="5070272" y="6489341"/>
            <a:ext cx="574922" cy="1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234" idx="2"/>
            <a:endCxn id="148" idx="0"/>
          </p:cNvCxnSpPr>
          <p:nvPr/>
        </p:nvCxnSpPr>
        <p:spPr>
          <a:xfrm flipH="1">
            <a:off x="7670440" y="6165304"/>
            <a:ext cx="538" cy="2160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34" idx="0"/>
            <a:endCxn id="181" idx="2"/>
          </p:cNvCxnSpPr>
          <p:nvPr/>
        </p:nvCxnSpPr>
        <p:spPr>
          <a:xfrm flipH="1" flipV="1">
            <a:off x="7670440" y="5721117"/>
            <a:ext cx="538" cy="2053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66" idx="2"/>
            <a:endCxn id="234" idx="0"/>
          </p:cNvCxnSpPr>
          <p:nvPr/>
        </p:nvCxnSpPr>
        <p:spPr>
          <a:xfrm>
            <a:off x="6135533" y="5721117"/>
            <a:ext cx="1535445" cy="2053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159" idx="1"/>
            <a:endCxn id="74" idx="3"/>
          </p:cNvCxnSpPr>
          <p:nvPr/>
        </p:nvCxnSpPr>
        <p:spPr>
          <a:xfrm rot="10800000" flipV="1">
            <a:off x="4936889" y="1656204"/>
            <a:ext cx="599339" cy="92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221" idx="0"/>
            <a:endCxn id="58" idx="2"/>
          </p:cNvCxnSpPr>
          <p:nvPr/>
        </p:nvCxnSpPr>
        <p:spPr>
          <a:xfrm flipV="1">
            <a:off x="4598479" y="620688"/>
            <a:ext cx="9525" cy="206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42" idx="2"/>
            <a:endCxn id="188" idx="0"/>
          </p:cNvCxnSpPr>
          <p:nvPr/>
        </p:nvCxnSpPr>
        <p:spPr>
          <a:xfrm rot="16200000" flipH="1">
            <a:off x="2974419" y="2726185"/>
            <a:ext cx="193584" cy="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0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5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6" grpId="0"/>
      <p:bldP spid="77" grpId="0"/>
      <p:bldP spid="78" grpId="0"/>
      <p:bldP spid="79" grpId="0"/>
      <p:bldP spid="81" grpId="0" animBg="1"/>
      <p:bldP spid="83" grpId="0"/>
      <p:bldP spid="84" grpId="0"/>
      <p:bldP spid="86" grpId="0"/>
      <p:bldP spid="87" grpId="0"/>
      <p:bldP spid="88" grpId="0" animBg="1"/>
      <p:bldP spid="89" grpId="0" animBg="1"/>
      <p:bldP spid="90" grpId="0" animBg="1"/>
      <p:bldP spid="93" grpId="0" animBg="1"/>
      <p:bldP spid="94" grpId="0"/>
      <p:bldP spid="95" grpId="0" animBg="1"/>
      <p:bldP spid="96" grpId="0"/>
      <p:bldP spid="98" grpId="0" animBg="1"/>
      <p:bldP spid="99" grpId="0" animBg="1"/>
      <p:bldP spid="102" grpId="0"/>
      <p:bldP spid="103" grpId="0" animBg="1"/>
      <p:bldP spid="104" grpId="0" animBg="1"/>
      <p:bldP spid="105" grpId="0"/>
      <p:bldP spid="109" grpId="0"/>
      <p:bldP spid="111" grpId="0"/>
      <p:bldP spid="116" grpId="0" animBg="1"/>
      <p:bldP spid="121" grpId="0" animBg="1"/>
      <p:bldP spid="122" grpId="0" animBg="1"/>
      <p:bldP spid="130" grpId="0" animBg="1"/>
      <p:bldP spid="136" grpId="0"/>
      <p:bldP spid="137" grpId="0"/>
      <p:bldP spid="138" grpId="0" animBg="1"/>
      <p:bldP spid="139" grpId="0" animBg="1"/>
      <p:bldP spid="140" grpId="0" animBg="1"/>
      <p:bldP spid="141" grpId="0" animBg="1"/>
      <p:bldP spid="142" grpId="0" animBg="1"/>
      <p:bldP spid="145" grpId="0" animBg="1"/>
      <p:bldP spid="147" grpId="0" animBg="1"/>
      <p:bldP spid="148" grpId="0" animBg="1"/>
      <p:bldP spid="150" grpId="0" animBg="1"/>
      <p:bldP spid="153" grpId="0" animBg="1"/>
      <p:bldP spid="154" grpId="0"/>
      <p:bldP spid="155" grpId="0"/>
      <p:bldP spid="159" grpId="0" animBg="1"/>
      <p:bldP spid="162" grpId="0" animBg="1"/>
      <p:bldP spid="166" grpId="0" animBg="1"/>
      <p:bldP spid="175" grpId="0"/>
      <p:bldP spid="176" grpId="0"/>
      <p:bldP spid="180" grpId="0"/>
      <p:bldP spid="181" grpId="0" animBg="1"/>
      <p:bldP spid="183" grpId="0" animBg="1"/>
      <p:bldP spid="188" grpId="0" animBg="1"/>
      <p:bldP spid="189" grpId="0" animBg="1"/>
      <p:bldP spid="193" grpId="0"/>
      <p:bldP spid="194" grpId="0" animBg="1"/>
      <p:bldP spid="195" grpId="0" animBg="1"/>
      <p:bldP spid="198" grpId="0"/>
      <p:bldP spid="200" grpId="0" animBg="1"/>
      <p:bldP spid="202" grpId="0" animBg="1"/>
      <p:bldP spid="203" grpId="0" animBg="1"/>
      <p:bldP spid="204" grpId="0"/>
      <p:bldP spid="214" grpId="0"/>
      <p:bldP spid="218" grpId="0"/>
      <p:bldP spid="221" grpId="0" animBg="1"/>
      <p:bldP spid="225" grpId="0" animBg="1"/>
      <p:bldP spid="226" grpId="0"/>
      <p:bldP spid="227" grpId="0"/>
      <p:bldP spid="228" grpId="0"/>
      <p:bldP spid="232" grpId="0"/>
      <p:bldP spid="233" grpId="0"/>
      <p:bldP spid="234" grpId="0" animBg="1"/>
      <p:bldP spid="238" grpId="0"/>
      <p:bldP spid="239" grpId="0"/>
      <p:bldP spid="240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对称性接口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保持接口的对称性和完备性：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&amp; remove</a:t>
            </a:r>
          </a:p>
          <a:p>
            <a:r>
              <a:rPr lang="zh-CN" altLang="en-US" dirty="0" smtClean="0"/>
              <a:t>用户能基于常用接口推导其它接口：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export &amp; refer =&gt; exported &amp; referred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 &amp; SPI </a:t>
            </a:r>
            <a:r>
              <a:rPr lang="zh-CN" altLang="en-US" dirty="0" smtClean="0"/>
              <a:t>兼容性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二进制兼容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zh-CN" altLang="en-US" dirty="0" smtClean="0"/>
              <a:t>源码兼容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DEFAULT = 1     =&gt;     DEFAULT = 2       // </a:t>
            </a:r>
            <a:r>
              <a:rPr lang="zh-CN" altLang="en-US" dirty="0" smtClean="0"/>
              <a:t>编译时内联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set(Child c)       =&gt;     set(Parent p)      // </a:t>
            </a:r>
            <a:r>
              <a:rPr lang="zh-CN" altLang="en-US" dirty="0" smtClean="0"/>
              <a:t>里氏代换原则</a:t>
            </a:r>
            <a:endParaRPr lang="en-US" altLang="zh-CN" dirty="0" smtClean="0"/>
          </a:p>
          <a:p>
            <a:r>
              <a:rPr lang="zh-CN" altLang="en-US" dirty="0" smtClean="0"/>
              <a:t>接口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抽象类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保持接口方法是接口名的完备集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抽象类更容易兼容，但对继承树的侵入大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接口，</a:t>
            </a:r>
            <a:r>
              <a:rPr lang="en-US" altLang="zh-CN" dirty="0" smtClean="0"/>
              <a:t>SPI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+</a:t>
            </a:r>
            <a:r>
              <a:rPr lang="zh-CN" altLang="en-US" dirty="0" smtClean="0"/>
              <a:t>抽象基类</a:t>
            </a:r>
            <a:endParaRPr lang="en-US" altLang="zh-CN" dirty="0" smtClean="0"/>
          </a:p>
          <a:p>
            <a:r>
              <a:rPr lang="zh-CN" altLang="en-US" dirty="0" smtClean="0"/>
              <a:t>规则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zh-CN" altLang="en-US" dirty="0" smtClean="0"/>
              <a:t>硬编码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以某符号开头的特殊处理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指定关键字特殊处理</a:t>
            </a:r>
            <a:endParaRPr lang="en-US" altLang="zh-CN" dirty="0" smtClean="0"/>
          </a:p>
          <a:p>
            <a:r>
              <a:rPr lang="zh-CN" altLang="en-US" dirty="0" smtClean="0"/>
              <a:t>包名调整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让旧接口继承调整后的接口</a:t>
            </a:r>
            <a:endParaRPr lang="en-US" altLang="zh-CN" dirty="0" smtClean="0"/>
          </a:p>
          <a:p>
            <a:r>
              <a:rPr lang="zh-CN" altLang="en-US" dirty="0" smtClean="0"/>
              <a:t>接口加方法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增加子接口，通过</a:t>
            </a:r>
            <a:r>
              <a:rPr lang="en-US" altLang="zh-CN" dirty="0" err="1" smtClean="0"/>
              <a:t>instanceof</a:t>
            </a:r>
            <a:r>
              <a:rPr lang="zh-CN" altLang="en-US" dirty="0" smtClean="0"/>
              <a:t>识别新方法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zh-CN" altLang="en-US" dirty="0" smtClean="0"/>
              <a:t>派发</a:t>
            </a:r>
            <a:endParaRPr lang="zh-CN" altLang="en-US" dirty="0"/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zh-CN" altLang="en-US" dirty="0" smtClean="0"/>
              <a:t>管道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组合行为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主功能以截面实现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</a:t>
            </a:r>
            <a:r>
              <a:rPr lang="en-US" altLang="zh-CN" dirty="0" err="1" smtClean="0"/>
              <a:t>Servlet</a:t>
            </a:r>
            <a:endParaRPr lang="en-US" altLang="zh-CN" dirty="0" smtClean="0"/>
          </a:p>
          <a:p>
            <a:r>
              <a:rPr lang="zh-CN" altLang="en-US" dirty="0" smtClean="0"/>
              <a:t>派发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策略行为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主功能以事件实现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比如： </a:t>
            </a:r>
            <a:r>
              <a:rPr lang="en-US" altLang="zh-CN" dirty="0" smtClean="0"/>
              <a:t>Swing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5652120" y="2060848"/>
            <a:ext cx="1080120" cy="50405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660232" y="2060848"/>
            <a:ext cx="1080120" cy="50405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668344" y="2060848"/>
            <a:ext cx="1080120" cy="50405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2120" y="486916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0232" y="486916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68344" y="486916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0232" y="393305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控制器</a:t>
            </a:r>
          </a:p>
        </p:txBody>
      </p:sp>
      <p:cxnSp>
        <p:nvCxnSpPr>
          <p:cNvPr id="16" name="直接箭头连接符 15"/>
          <p:cNvCxnSpPr>
            <a:stCxn id="14" idx="2"/>
            <a:endCxn id="11" idx="0"/>
          </p:cNvCxnSpPr>
          <p:nvPr/>
        </p:nvCxnSpPr>
        <p:spPr>
          <a:xfrm flipH="1">
            <a:off x="6084168" y="4365104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2" idx="0"/>
          </p:cNvCxnSpPr>
          <p:nvPr/>
        </p:nvCxnSpPr>
        <p:spPr>
          <a:xfrm>
            <a:off x="7092280" y="436510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2"/>
            <a:endCxn id="13" idx="0"/>
          </p:cNvCxnSpPr>
          <p:nvPr/>
        </p:nvCxnSpPr>
        <p:spPr>
          <a:xfrm>
            <a:off x="7092280" y="4365104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238817" y="4581128"/>
            <a:ext cx="1522801" cy="1296144"/>
          </a:xfrm>
          <a:prstGeom prst="roundRect">
            <a:avLst>
              <a:gd name="adj" fmla="val 76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57" name="内容占位符 56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在行为交互为主的系统是适用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状态通过行为传递</a:t>
            </a:r>
            <a:endParaRPr lang="en-US" altLang="zh-CN" dirty="0" smtClean="0"/>
          </a:p>
          <a:p>
            <a:r>
              <a:rPr lang="zh-CN" altLang="en-US" dirty="0" smtClean="0"/>
              <a:t>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在以管理状态为主的系统中适用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状态通过仓库共享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5580112" y="2060848"/>
            <a:ext cx="1080120" cy="50405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588224" y="2060848"/>
            <a:ext cx="1080120" cy="50405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596336" y="2060848"/>
            <a:ext cx="1080120" cy="50405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2636912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状态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8224" y="2636912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状态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96336" y="2636912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状态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5580112" y="3717032"/>
            <a:ext cx="1080120" cy="504056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6588224" y="3717032"/>
            <a:ext cx="1080120" cy="50405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596336" y="3717032"/>
            <a:ext cx="1080120" cy="504056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行为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98857" y="4869160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状态</a:t>
            </a:r>
            <a:r>
              <a:rPr lang="en-US" altLang="zh-CN" sz="1200" dirty="0" smtClean="0">
                <a:solidFill>
                  <a:schemeClr val="bg1"/>
                </a:solidFill>
              </a:rPr>
              <a:t>A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8857" y="5157192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状态</a:t>
            </a:r>
            <a:r>
              <a:rPr lang="en-US" altLang="zh-CN" sz="1200" dirty="0" smtClean="0">
                <a:solidFill>
                  <a:schemeClr val="bg1"/>
                </a:solidFill>
              </a:rPr>
              <a:t>B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98857" y="5445224"/>
            <a:ext cx="792088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状态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8817" y="458112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共享仓库</a:t>
            </a:r>
          </a:p>
        </p:txBody>
      </p:sp>
      <p:cxnSp>
        <p:nvCxnSpPr>
          <p:cNvPr id="26" name="直接箭头连接符 25"/>
          <p:cNvCxnSpPr>
            <a:stCxn id="17" idx="2"/>
            <a:endCxn id="23" idx="0"/>
          </p:cNvCxnSpPr>
          <p:nvPr/>
        </p:nvCxnSpPr>
        <p:spPr>
          <a:xfrm>
            <a:off x="5994158" y="4221088"/>
            <a:ext cx="1006060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3" idx="0"/>
          </p:cNvCxnSpPr>
          <p:nvPr/>
        </p:nvCxnSpPr>
        <p:spPr>
          <a:xfrm flipH="1">
            <a:off x="7000218" y="4221088"/>
            <a:ext cx="2052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3" idx="0"/>
          </p:cNvCxnSpPr>
          <p:nvPr/>
        </p:nvCxnSpPr>
        <p:spPr>
          <a:xfrm flipH="1">
            <a:off x="7000218" y="4221088"/>
            <a:ext cx="1010164" cy="3600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主过程拦截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框架的请求响应流</a:t>
            </a:r>
            <a:endParaRPr lang="en-US" altLang="zh-CN" dirty="0" smtClean="0"/>
          </a:p>
          <a:p>
            <a:r>
              <a:rPr lang="en-US" altLang="zh-CN" dirty="0" smtClean="0"/>
              <a:t>ORM</a:t>
            </a:r>
            <a:r>
              <a:rPr lang="zh-CN" altLang="en-US" dirty="0" smtClean="0"/>
              <a:t>框架的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框架的调用过程</a:t>
            </a:r>
            <a:endParaRPr lang="en-US" altLang="zh-CN" dirty="0" smtClean="0"/>
          </a:p>
          <a:p>
            <a:r>
              <a:rPr lang="zh-CN" altLang="en-US" dirty="0" smtClean="0"/>
              <a:t>反例：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IBatis2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执行过程中没有设拦截点，导致添加安全或日志拦截，执行前修改分页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等，不得不</a:t>
            </a:r>
            <a:r>
              <a:rPr lang="en-US" altLang="zh-CN" dirty="0" smtClean="0"/>
              <a:t>hack</a:t>
            </a:r>
            <a:r>
              <a:rPr lang="zh-CN" altLang="en-US" dirty="0" smtClean="0"/>
              <a:t>源代码。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调用过程拦截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4" name="五边形 13"/>
          <p:cNvSpPr/>
          <p:nvPr/>
        </p:nvSpPr>
        <p:spPr>
          <a:xfrm>
            <a:off x="467544" y="1833786"/>
            <a:ext cx="864096" cy="648072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Proxy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187624" y="1833786"/>
            <a:ext cx="1368152" cy="64807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Filter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2411760" y="1833786"/>
            <a:ext cx="1584176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Invoker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7439620" y="1833786"/>
            <a:ext cx="1296144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Impl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4775324" y="1833786"/>
            <a:ext cx="1368152" cy="64807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Filter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5999460" y="1833786"/>
            <a:ext cx="1584176" cy="648072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Invoker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067944" y="1905794"/>
            <a:ext cx="851396" cy="50405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Protocol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6" y="2553866"/>
            <a:ext cx="18401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context</a:t>
            </a:r>
          </a:p>
          <a:p>
            <a:r>
              <a:rPr lang="en-US" altLang="zh-CN" sz="2800" dirty="0" smtClean="0"/>
              <a:t>deprecated</a:t>
            </a:r>
          </a:p>
          <a:p>
            <a:r>
              <a:rPr lang="en-US" altLang="zh-CN" sz="2800" dirty="0" smtClean="0"/>
              <a:t>collect</a:t>
            </a:r>
          </a:p>
          <a:p>
            <a:r>
              <a:rPr lang="en-US" altLang="zh-CN" sz="2800" dirty="0" smtClean="0"/>
              <a:t>generic</a:t>
            </a:r>
          </a:p>
          <a:p>
            <a:r>
              <a:rPr lang="en-US" altLang="zh-CN" sz="2800" dirty="0" err="1" smtClean="0"/>
              <a:t>activelimit</a:t>
            </a:r>
            <a:endParaRPr lang="en-US" altLang="zh-CN" sz="2800" dirty="0" smtClean="0"/>
          </a:p>
          <a:p>
            <a:r>
              <a:rPr lang="en-US" altLang="zh-CN" sz="2800" dirty="0" smtClean="0"/>
              <a:t>monitor</a:t>
            </a:r>
          </a:p>
          <a:p>
            <a:r>
              <a:rPr lang="en-US" altLang="zh-CN" sz="2800" dirty="0" smtClean="0"/>
              <a:t>future </a:t>
            </a:r>
          </a:p>
          <a:p>
            <a:r>
              <a:rPr lang="en-US" altLang="zh-CN" sz="2800" dirty="0" smtClean="0"/>
              <a:t>…</a:t>
            </a:r>
            <a:endParaRPr lang="zh-CN" altLang="en-US" sz="28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727200" y="2553866"/>
            <a:ext cx="19692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token</a:t>
            </a:r>
          </a:p>
          <a:p>
            <a:r>
              <a:rPr lang="en-US" altLang="zh-CN" sz="2800" dirty="0" smtClean="0"/>
              <a:t>exception</a:t>
            </a:r>
          </a:p>
          <a:p>
            <a:r>
              <a:rPr lang="en-US" altLang="zh-CN" sz="2800" dirty="0" smtClean="0"/>
              <a:t>echo</a:t>
            </a:r>
          </a:p>
          <a:p>
            <a:r>
              <a:rPr lang="en-US" altLang="zh-CN" sz="2800" dirty="0" err="1" smtClean="0"/>
              <a:t>accesslog</a:t>
            </a:r>
            <a:endParaRPr lang="en-US" altLang="zh-CN" sz="2800" dirty="0" smtClean="0"/>
          </a:p>
          <a:p>
            <a:r>
              <a:rPr lang="en-US" altLang="zh-CN" sz="2800" dirty="0" smtClean="0"/>
              <a:t>trace</a:t>
            </a:r>
          </a:p>
          <a:p>
            <a:r>
              <a:rPr lang="en-US" altLang="zh-CN" sz="2800" dirty="0" err="1" smtClean="0"/>
              <a:t>classloader</a:t>
            </a:r>
            <a:endParaRPr lang="en-US" altLang="zh-CN" sz="2800" dirty="0" smtClean="0"/>
          </a:p>
          <a:p>
            <a:r>
              <a:rPr lang="en-US" altLang="zh-CN" sz="2800" dirty="0" err="1" smtClean="0"/>
              <a:t>executelimit</a:t>
            </a:r>
            <a:endParaRPr lang="en-US" altLang="zh-CN" sz="2800" dirty="0" smtClean="0"/>
          </a:p>
          <a:p>
            <a:r>
              <a:rPr lang="en-US" altLang="zh-CN" sz="2800" dirty="0" smtClean="0"/>
              <a:t>…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事件派发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执行前后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触发附带非关键行为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触发状态观察者行为</a:t>
            </a:r>
            <a:endParaRPr lang="zh-CN" altLang="en-US" dirty="0"/>
          </a:p>
        </p:txBody>
      </p:sp>
      <p:pic>
        <p:nvPicPr>
          <p:cNvPr id="8" name="内容占位符 4" descr="Event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25833" y="1628800"/>
            <a:ext cx="4618167" cy="28803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Reactor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Proactor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6618" y="2708920"/>
            <a:ext cx="105313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Reactor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2802" y="2204864"/>
            <a:ext cx="105313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Handler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42802" y="3212976"/>
            <a:ext cx="105313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Handler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2339752" y="2456892"/>
            <a:ext cx="60305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8" idx="1"/>
          </p:cNvCxnSpPr>
          <p:nvPr/>
        </p:nvCxnSpPr>
        <p:spPr>
          <a:xfrm>
            <a:off x="2339752" y="2960948"/>
            <a:ext cx="60305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214610" y="4221088"/>
            <a:ext cx="1197150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Source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5" idx="2"/>
            <a:endCxn id="15" idx="0"/>
          </p:cNvCxnSpPr>
          <p:nvPr/>
        </p:nvCxnSpPr>
        <p:spPr>
          <a:xfrm>
            <a:off x="1813185" y="3212976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08104" y="26996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Proactor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4288" y="26996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Handler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36096" y="4211796"/>
            <a:ext cx="1224136" cy="432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Source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21" idx="2"/>
            <a:endCxn id="26" idx="0"/>
          </p:cNvCxnSpPr>
          <p:nvPr/>
        </p:nvCxnSpPr>
        <p:spPr>
          <a:xfrm>
            <a:off x="6048164" y="3203684"/>
            <a:ext cx="0" cy="1008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7"/>
            <a:endCxn id="23" idx="2"/>
          </p:cNvCxnSpPr>
          <p:nvPr/>
        </p:nvCxnSpPr>
        <p:spPr>
          <a:xfrm flipV="1">
            <a:off x="6480961" y="3203684"/>
            <a:ext cx="1223387" cy="1071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32646" y="350100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loop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20072" y="3491716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20272" y="3635732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83768" y="2771636"/>
            <a:ext cx="71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event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1" idx="3"/>
            <a:endCxn id="23" idx="1"/>
          </p:cNvCxnSpPr>
          <p:nvPr/>
        </p:nvCxnSpPr>
        <p:spPr>
          <a:xfrm>
            <a:off x="6588224" y="2951656"/>
            <a:ext cx="57606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6" idx="2"/>
          </p:cNvCxnSpPr>
          <p:nvPr/>
        </p:nvCxnSpPr>
        <p:spPr>
          <a:xfrm>
            <a:off x="5004048" y="44278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2"/>
          </p:cNvCxnSpPr>
          <p:nvPr/>
        </p:nvCxnSpPr>
        <p:spPr>
          <a:xfrm>
            <a:off x="827584" y="4437112"/>
            <a:ext cx="3870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536" y="443711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44008" y="442782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publish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暴露</a:t>
            </a:r>
            <a:r>
              <a:rPr lang="en-US" altLang="zh-CN" dirty="0" smtClean="0"/>
              <a:t>/</a:t>
            </a:r>
            <a:r>
              <a:rPr lang="zh-CN" altLang="en-US" dirty="0" smtClean="0"/>
              <a:t>引用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调用事件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63888" y="3140968"/>
            <a:ext cx="1368152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Framework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2060848"/>
            <a:ext cx="136815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Listener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2040" y="4221088"/>
            <a:ext cx="136815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Listener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728" y="4221088"/>
            <a:ext cx="136815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Listener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254492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915816" y="3356992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95736" y="2060848"/>
            <a:ext cx="1368152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Listener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932040" y="3356992"/>
            <a:ext cx="648072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0"/>
            <a:endCxn id="19" idx="3"/>
          </p:cNvCxnSpPr>
          <p:nvPr/>
        </p:nvCxnSpPr>
        <p:spPr>
          <a:xfrm flipH="1" flipV="1">
            <a:off x="3563888" y="2276872"/>
            <a:ext cx="684076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4211960" y="265839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onreturn</a:t>
            </a:r>
            <a:endParaRPr lang="en-US" altLang="zh-CN" sz="1600" dirty="0" smtClean="0"/>
          </a:p>
        </p:txBody>
      </p:sp>
      <p:cxnSp>
        <p:nvCxnSpPr>
          <p:cNvPr id="29" name="直接箭头连接符 28"/>
          <p:cNvCxnSpPr>
            <a:stCxn id="5" idx="0"/>
            <a:endCxn id="6" idx="1"/>
          </p:cNvCxnSpPr>
          <p:nvPr/>
        </p:nvCxnSpPr>
        <p:spPr>
          <a:xfrm flipV="1">
            <a:off x="4247964" y="2276872"/>
            <a:ext cx="684076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347864" y="265839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oninvoke</a:t>
            </a:r>
            <a:endParaRPr lang="zh-CN" altLang="en-US" sz="1600" dirty="0" smtClean="0"/>
          </a:p>
        </p:txBody>
      </p:sp>
      <p:sp>
        <p:nvSpPr>
          <p:cNvPr id="33" name="TextBox 32"/>
          <p:cNvSpPr txBox="1"/>
          <p:nvPr/>
        </p:nvSpPr>
        <p:spPr>
          <a:xfrm flipH="1">
            <a:off x="3923928" y="2226350"/>
            <a:ext cx="74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invoke</a:t>
            </a:r>
            <a:endParaRPr lang="zh-CN" alt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339752" y="3162454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refer</a:t>
            </a:r>
            <a:endParaRPr lang="zh-CN" altLang="en-US" sz="16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162454"/>
            <a:ext cx="729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export</a:t>
            </a:r>
            <a:endParaRPr lang="zh-CN" altLang="en-US" sz="1600" dirty="0" smtClean="0"/>
          </a:p>
        </p:txBody>
      </p:sp>
      <p:cxnSp>
        <p:nvCxnSpPr>
          <p:cNvPr id="43" name="直接箭头连接符 42"/>
          <p:cNvCxnSpPr>
            <a:stCxn id="5" idx="1"/>
            <a:endCxn id="19" idx="2"/>
          </p:cNvCxnSpPr>
          <p:nvPr/>
        </p:nvCxnSpPr>
        <p:spPr>
          <a:xfrm flipH="1" flipV="1">
            <a:off x="2879812" y="2492896"/>
            <a:ext cx="684076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" idx="3"/>
            <a:endCxn id="6" idx="2"/>
          </p:cNvCxnSpPr>
          <p:nvPr/>
        </p:nvCxnSpPr>
        <p:spPr>
          <a:xfrm flipV="1">
            <a:off x="4932040" y="2492896"/>
            <a:ext cx="684076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3728" y="2492896"/>
            <a:ext cx="866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referred</a:t>
            </a:r>
            <a:endParaRPr lang="zh-CN" altLang="en-US" sz="16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580112" y="2492896"/>
            <a:ext cx="937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exported</a:t>
            </a:r>
            <a:endParaRPr lang="zh-CN" altLang="en-US" sz="1600" dirty="0" smtClean="0"/>
          </a:p>
        </p:txBody>
      </p:sp>
      <p:cxnSp>
        <p:nvCxnSpPr>
          <p:cNvPr id="61" name="直接箭头连接符 60"/>
          <p:cNvCxnSpPr>
            <a:stCxn id="5" idx="1"/>
            <a:endCxn id="8" idx="0"/>
          </p:cNvCxnSpPr>
          <p:nvPr/>
        </p:nvCxnSpPr>
        <p:spPr>
          <a:xfrm flipH="1">
            <a:off x="2807804" y="3356992"/>
            <a:ext cx="756084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" idx="3"/>
            <a:endCxn id="7" idx="0"/>
          </p:cNvCxnSpPr>
          <p:nvPr/>
        </p:nvCxnSpPr>
        <p:spPr>
          <a:xfrm>
            <a:off x="4932040" y="3356992"/>
            <a:ext cx="684076" cy="864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1720" y="3933056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destroyed</a:t>
            </a:r>
            <a:endParaRPr lang="zh-CN" altLang="en-US" sz="16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5535754" y="3933056"/>
            <a:ext cx="1152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unexported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的模块包</a:t>
            </a:r>
            <a:endParaRPr lang="zh-CN" altLang="en-US" dirty="0"/>
          </a:p>
        </p:txBody>
      </p:sp>
      <p:pic>
        <p:nvPicPr>
          <p:cNvPr id="10" name="内容占位符 9" descr="dubbo-modul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1600" y="1340768"/>
            <a:ext cx="7275306" cy="4896544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采用拦截链分离职责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保持截面功能单一，不易出问题</a:t>
            </a:r>
            <a:endParaRPr lang="en-US" altLang="zh-CN" dirty="0" smtClean="0"/>
          </a:p>
          <a:p>
            <a:r>
              <a:rPr lang="zh-CN" altLang="en-US" dirty="0" smtClean="0"/>
              <a:t>非关键路径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采用后置事件派发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确保派发失败，不影响主过程运行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协作防御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可靠性分离：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可靠操作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不可靠操作 </a:t>
            </a:r>
            <a:r>
              <a:rPr lang="en-US" altLang="zh-CN" dirty="0" smtClean="0"/>
              <a:t>(</a:t>
            </a:r>
            <a:r>
              <a:rPr lang="zh-CN" altLang="en-US" dirty="0" smtClean="0"/>
              <a:t>尽量缩小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状态分离：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有状态 </a:t>
            </a:r>
            <a:r>
              <a:rPr lang="en-US" altLang="zh-CN" dirty="0" smtClean="0"/>
              <a:t>(</a:t>
            </a:r>
            <a:r>
              <a:rPr lang="zh-CN" altLang="en-US" dirty="0" smtClean="0"/>
              <a:t>尽量缩小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不可变类 </a:t>
            </a:r>
            <a:r>
              <a:rPr lang="en-US" altLang="zh-CN" dirty="0" smtClean="0"/>
              <a:t>(</a:t>
            </a:r>
            <a:r>
              <a:rPr lang="zh-CN" altLang="en-US" dirty="0" smtClean="0"/>
              <a:t>尽量</a:t>
            </a:r>
            <a:r>
              <a:rPr lang="en-US" altLang="zh-CN" dirty="0" smtClean="0"/>
              <a:t>final)</a:t>
            </a:r>
          </a:p>
          <a:p>
            <a:r>
              <a:rPr lang="zh-CN" altLang="en-US" dirty="0" smtClean="0"/>
              <a:t>状态验证：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尽早失败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前置断言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后置断言 </a:t>
            </a:r>
            <a:r>
              <a:rPr lang="en-US" altLang="zh-CN" dirty="0" smtClean="0"/>
              <a:t>+ </a:t>
            </a:r>
            <a:r>
              <a:rPr lang="zh-CN" altLang="en-US" dirty="0" smtClean="0"/>
              <a:t>不变式</a:t>
            </a:r>
            <a:endParaRPr lang="en-US" altLang="zh-CN" dirty="0" smtClean="0"/>
          </a:p>
          <a:p>
            <a:r>
              <a:rPr lang="zh-CN" altLang="en-US" dirty="0" smtClean="0"/>
              <a:t>异常防御，但不忽略异常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异常信息给出解决方案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日志信息包含环境信息</a:t>
            </a:r>
            <a:endParaRPr lang="en-US" altLang="zh-CN" dirty="0" smtClean="0"/>
          </a:p>
          <a:p>
            <a:r>
              <a:rPr lang="zh-CN" altLang="en-US" dirty="0" smtClean="0"/>
              <a:t>降低修改时的误解性，不埋雷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避免基于异常类型的分支流程</a:t>
            </a:r>
          </a:p>
          <a:p>
            <a:pPr lvl="1"/>
            <a:r>
              <a:rPr lang="zh-CN" altLang="en-US" dirty="0" smtClean="0"/>
              <a:t>保持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empty</a:t>
            </a:r>
            <a:r>
              <a:rPr lang="zh-CN" altLang="en-US" dirty="0" smtClean="0"/>
              <a:t>语义一致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196752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 smtClean="0">
                <a:hlinkClick r:id="rId3"/>
              </a:rPr>
              <a:t>http</a:t>
            </a:r>
            <a:r>
              <a:rPr kumimoji="1" lang="en-US" altLang="zh-CN" dirty="0">
                <a:hlinkClick r:id="rId3"/>
              </a:rPr>
              <a:t>://javatar.iteye.com/blog/</a:t>
            </a:r>
            <a:r>
              <a:rPr kumimoji="1" lang="en-US" altLang="zh-CN" dirty="0" smtClean="0">
                <a:hlinkClick r:id="rId3"/>
              </a:rPr>
              <a:t>1056664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协作契约断言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前置断言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assert(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!= null);</a:t>
            </a:r>
          </a:p>
          <a:p>
            <a:pPr lvl="1"/>
            <a:r>
              <a:rPr lang="en-US" altLang="zh-CN" dirty="0" smtClean="0"/>
              <a:t>if (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== null) throw new </a:t>
            </a:r>
            <a:r>
              <a:rPr lang="en-US" altLang="zh-CN" dirty="0" err="1" smtClean="0"/>
              <a:t>IllegalArgumentException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后置断言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assert(result != null);</a:t>
            </a:r>
          </a:p>
          <a:p>
            <a:pPr lvl="1"/>
            <a:r>
              <a:rPr lang="en-US" altLang="zh-CN" dirty="0" smtClean="0"/>
              <a:t>if (result == null) throw new </a:t>
            </a:r>
            <a:r>
              <a:rPr lang="en-US" altLang="zh-CN" dirty="0" err="1" smtClean="0"/>
              <a:t>IllegalStateException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不变式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assert(a + b = c);</a:t>
            </a:r>
          </a:p>
          <a:p>
            <a:pPr lvl="1"/>
            <a:r>
              <a:rPr lang="en-US" altLang="zh-CN" dirty="0" smtClean="0"/>
              <a:t>if (a + b != c) throw new </a:t>
            </a:r>
            <a:r>
              <a:rPr lang="en-US" altLang="zh-CN" dirty="0" err="1" smtClean="0"/>
              <a:t>IllegalStateException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536" y="1196752"/>
            <a:ext cx="44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>
                <a:hlinkClick r:id="rId3"/>
              </a:rPr>
              <a:t>http://javatar.iteye.com/blog/</a:t>
            </a:r>
            <a:r>
              <a:rPr kumimoji="1" lang="en-US" altLang="zh-CN" dirty="0" smtClean="0">
                <a:hlinkClick r:id="rId3"/>
              </a:rPr>
              <a:t>804187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开闭原则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对扩展开放。</a:t>
            </a:r>
            <a:endParaRPr lang="en-US" altLang="zh-CN" dirty="0" smtClean="0"/>
          </a:p>
          <a:p>
            <a:r>
              <a:rPr lang="zh-CN" altLang="en-US" dirty="0" smtClean="0"/>
              <a:t>对修改关闭。</a:t>
            </a:r>
            <a:endParaRPr lang="en-US" altLang="zh-CN" dirty="0" smtClean="0"/>
          </a:p>
          <a:p>
            <a:r>
              <a:rPr lang="zh-CN" altLang="en-US" dirty="0" smtClean="0"/>
              <a:t>软件质量的下降，来源于修改。</a:t>
            </a:r>
            <a:endParaRPr lang="en-US" altLang="zh-CN" dirty="0" smtClean="0"/>
          </a:p>
          <a:p>
            <a:r>
              <a:rPr lang="zh-CN" altLang="en-US" dirty="0" smtClean="0"/>
              <a:t>替换整个实现类，而不是修改其中的某行。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增量式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</a:t>
            </a:r>
            <a:r>
              <a:rPr lang="zh-CN" altLang="en-US" dirty="0" smtClean="0"/>
              <a:t>扩充式</a:t>
            </a:r>
            <a:endParaRPr lang="zh-CN" altLang="en-US" dirty="0"/>
          </a:p>
        </p:txBody>
      </p:sp>
      <p:pic>
        <p:nvPicPr>
          <p:cNvPr id="7" name="内容占位符 6" descr="Trasport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23528" y="3140968"/>
            <a:ext cx="5320591" cy="1512168"/>
          </a:xfrm>
        </p:spPr>
      </p:pic>
      <p:pic>
        <p:nvPicPr>
          <p:cNvPr id="8" name="内容占位符 7" descr="Requestor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5652120" y="1844824"/>
            <a:ext cx="3096344" cy="437759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pic>
        <p:nvPicPr>
          <p:cNvPr id="9" name="Picture 2" descr="C:\Program Files\Microsoft Office\MEDIA\OFFICE12\Bullets\BD14755_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284984"/>
            <a:ext cx="360040" cy="360040"/>
          </a:xfrm>
          <a:prstGeom prst="rect">
            <a:avLst/>
          </a:prstGeom>
          <a:noFill/>
        </p:spPr>
      </p:pic>
      <p:sp>
        <p:nvSpPr>
          <p:cNvPr id="14" name="云形标注 13"/>
          <p:cNvSpPr/>
          <p:nvPr/>
        </p:nvSpPr>
        <p:spPr>
          <a:xfrm>
            <a:off x="2627784" y="2780928"/>
            <a:ext cx="1080120" cy="4320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扩充式</a:t>
            </a:r>
          </a:p>
        </p:txBody>
      </p:sp>
      <p:sp>
        <p:nvSpPr>
          <p:cNvPr id="15" name="云形标注 14"/>
          <p:cNvSpPr/>
          <p:nvPr/>
        </p:nvSpPr>
        <p:spPr>
          <a:xfrm>
            <a:off x="6948264" y="1484784"/>
            <a:ext cx="1080120" cy="43204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增量式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7544" y="1196752"/>
            <a:ext cx="44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博客：</a:t>
            </a:r>
            <a:r>
              <a:rPr kumimoji="1" lang="en-US" altLang="zh-CN" dirty="0">
                <a:hlinkClick r:id="rId6"/>
              </a:rPr>
              <a:t>http://javatar.iteye.com/blog/</a:t>
            </a:r>
            <a:r>
              <a:rPr kumimoji="1" lang="en-US" altLang="zh-CN" dirty="0" smtClean="0">
                <a:hlinkClick r:id="rId6"/>
              </a:rPr>
              <a:t>690845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增量式扩展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Remoting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Transport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单向消息发送，抽象</a:t>
            </a:r>
            <a:r>
              <a:rPr lang="en-US" altLang="zh-CN" dirty="0" smtClean="0"/>
              <a:t>Mina/</a:t>
            </a:r>
            <a:r>
              <a:rPr lang="en-US" altLang="zh-CN" dirty="0" err="1" smtClean="0"/>
              <a:t>Netty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Exchange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</a:t>
            </a:r>
            <a:r>
              <a:rPr lang="en-US" altLang="zh-CN" dirty="0" smtClean="0"/>
              <a:t>Request-</a:t>
            </a:r>
            <a:r>
              <a:rPr lang="en-US" altLang="zh-CN" dirty="0" err="1" smtClean="0"/>
              <a:t>Respose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调用两次单向消息发送完成</a:t>
            </a:r>
            <a:endParaRPr lang="en-US" altLang="zh-CN" dirty="0" smtClean="0"/>
          </a:p>
          <a:p>
            <a:r>
              <a:rPr lang="en-US" altLang="zh-CN" dirty="0" smtClean="0"/>
              <a:t>RPC</a:t>
            </a:r>
          </a:p>
          <a:p>
            <a:pPr lvl="1"/>
            <a:r>
              <a:rPr lang="en-US" altLang="zh-CN" dirty="0" err="1" smtClean="0"/>
              <a:t>Portocol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协议实现，不透明，点对点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Cluster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将集群中多个提供者伪装成一个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Proxy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</a:p>
          <a:p>
            <a:pPr lvl="2"/>
            <a:r>
              <a:rPr lang="zh-CN" altLang="en-US" dirty="0" smtClean="0"/>
              <a:t>透明化接口，桥接动态代理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84168" y="4221088"/>
            <a:ext cx="720080" cy="1584176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Proxy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0272" y="4221088"/>
            <a:ext cx="1656184" cy="720080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Cluster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20272" y="5157192"/>
            <a:ext cx="1656184" cy="648072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Protocol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6804248" y="458112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7848364" y="494116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04248" y="548332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868144" y="2204864"/>
            <a:ext cx="864096" cy="57606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Client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28384" y="2204864"/>
            <a:ext cx="864096" cy="576064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Server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732240" y="2348880"/>
            <a:ext cx="129614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732240" y="2636912"/>
            <a:ext cx="1296144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6256" y="263691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76256" y="198884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在高阶附加功能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/>
          <a:lstStyle/>
          <a:p>
            <a:r>
              <a:rPr lang="zh-CN" altLang="en-US" dirty="0" smtClean="0"/>
              <a:t>尽可能少的依赖低阶契约，用最少的抽象概念实现功能。</a:t>
            </a:r>
            <a:endParaRPr lang="en-US" altLang="zh-CN" dirty="0" smtClean="0"/>
          </a:p>
          <a:p>
            <a:r>
              <a:rPr lang="zh-CN" altLang="en-US" dirty="0" smtClean="0"/>
              <a:t>当低阶切换实现时，高阶功能可以继续复用。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12160" y="2060848"/>
            <a:ext cx="2520280" cy="1152128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6256" y="2564904"/>
            <a:ext cx="1440160" cy="432048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低阶 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具体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6228184" y="2564904"/>
            <a:ext cx="720080" cy="432048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附加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7789" y="214388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高阶 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抽象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3" name="五边形 12"/>
          <p:cNvSpPr/>
          <p:nvPr/>
        </p:nvSpPr>
        <p:spPr>
          <a:xfrm>
            <a:off x="5364088" y="2060848"/>
            <a:ext cx="720080" cy="432048"/>
          </a:xfrm>
          <a:prstGeom prst="homePlat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附加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高阶泛化调用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3789040"/>
            <a:ext cx="122413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96136" y="3789040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8" name="燕尾形 7"/>
          <p:cNvSpPr/>
          <p:nvPr/>
        </p:nvSpPr>
        <p:spPr>
          <a:xfrm>
            <a:off x="3707904" y="3789040"/>
            <a:ext cx="1728192" cy="36004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Protocol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/>
          <p:cNvCxnSpPr>
            <a:stCxn id="5" idx="3"/>
            <a:endCxn id="28" idx="1"/>
          </p:cNvCxnSpPr>
          <p:nvPr/>
        </p:nvCxnSpPr>
        <p:spPr>
          <a:xfrm>
            <a:off x="1763688" y="3969060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9552" y="4437112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380312" y="4509120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Implement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0"/>
            <a:endCxn id="5" idx="2"/>
          </p:cNvCxnSpPr>
          <p:nvPr/>
        </p:nvCxnSpPr>
        <p:spPr>
          <a:xfrm flipV="1">
            <a:off x="1151620" y="414908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80312" y="3789040"/>
            <a:ext cx="1224136" cy="360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6" idx="3"/>
            <a:endCxn id="18" idx="1"/>
          </p:cNvCxnSpPr>
          <p:nvPr/>
        </p:nvCxnSpPr>
        <p:spPr>
          <a:xfrm>
            <a:off x="7020272" y="39690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2"/>
            <a:endCxn id="15" idx="0"/>
          </p:cNvCxnSpPr>
          <p:nvPr/>
        </p:nvCxnSpPr>
        <p:spPr>
          <a:xfrm>
            <a:off x="7992380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087724" y="3789040"/>
            <a:ext cx="1224136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8" idx="3"/>
            <a:endCxn id="6" idx="1"/>
          </p:cNvCxnSpPr>
          <p:nvPr/>
        </p:nvCxnSpPr>
        <p:spPr>
          <a:xfrm>
            <a:off x="5436096" y="396906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3"/>
          </p:cNvCxnSpPr>
          <p:nvPr/>
        </p:nvCxnSpPr>
        <p:spPr>
          <a:xfrm>
            <a:off x="3311860" y="3969060"/>
            <a:ext cx="3960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圆角矩形标注 63"/>
          <p:cNvSpPr/>
          <p:nvPr/>
        </p:nvSpPr>
        <p:spPr>
          <a:xfrm>
            <a:off x="3851920" y="1988840"/>
            <a:ext cx="2376264" cy="1584176"/>
          </a:xfrm>
          <a:prstGeom prst="wedgeRoundRectCallou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低阶：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在协议头上做标记，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接收时对标记数据进行转换，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无需伪装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GenericService</a:t>
            </a:r>
            <a:r>
              <a:rPr lang="zh-CN" altLang="en-US" sz="1200" dirty="0" smtClean="0">
                <a:solidFill>
                  <a:schemeClr val="tx1"/>
                </a:solidFill>
              </a:rPr>
              <a:t>接口，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但对底层协议侵入大，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换成其它协议后，需重写。</a:t>
            </a:r>
          </a:p>
        </p:txBody>
      </p:sp>
      <p:sp>
        <p:nvSpPr>
          <p:cNvPr id="65" name="圆角矩形标注 64"/>
          <p:cNvSpPr/>
          <p:nvPr/>
        </p:nvSpPr>
        <p:spPr>
          <a:xfrm>
            <a:off x="467544" y="1988840"/>
            <a:ext cx="2376264" cy="1584176"/>
          </a:xfrm>
          <a:prstGeom prst="wedgeRoundRectCallou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高阶：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在调用之前对数据进行转换，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通过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GenericService</a:t>
            </a:r>
            <a:r>
              <a:rPr lang="zh-CN" altLang="en-US" sz="1200" dirty="0" smtClean="0">
                <a:solidFill>
                  <a:schemeClr val="tx1"/>
                </a:solidFill>
              </a:rPr>
              <a:t>接口调用，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在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GenericService</a:t>
            </a:r>
            <a:r>
              <a:rPr lang="zh-CN" altLang="en-US" sz="1200" dirty="0" smtClean="0">
                <a:solidFill>
                  <a:schemeClr val="tx1"/>
                </a:solidFill>
              </a:rPr>
              <a:t>的实现类中，根据参数转发到真实接口上，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对底层透明，所有协议可用。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模块分包原则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复用度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包中的类应该有同样的重用可能性，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紧密协作的类应该放在一个包。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对于变化因子，包中的类应全改或全不改，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变化应在包内终止，而不传播到其它包。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发布的粒度和复用度相同。</a:t>
            </a:r>
            <a:endParaRPr lang="en-US" altLang="zh-CN" sz="1800" dirty="0" smtClean="0"/>
          </a:p>
          <a:p>
            <a:r>
              <a:rPr lang="zh-CN" altLang="en-US" dirty="0" smtClean="0"/>
              <a:t>稳定度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被依赖的包应该总是比依赖者更稳定，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不要让一个稳定的包依赖于不稳定包。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单向依赖，无环依赖。</a:t>
            </a:r>
            <a:endParaRPr lang="en-US" altLang="zh-CN" sz="1800" dirty="0" smtClean="0"/>
          </a:p>
          <a:p>
            <a:r>
              <a:rPr lang="zh-CN" altLang="en-US" dirty="0" smtClean="0"/>
              <a:t>抽象度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越稳定的包应该越抽象，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稳定的包不抽象将导致扩展性极差，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抽象的包不稳定将导致其依赖包跟随变化。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5436096" y="4077072"/>
          <a:ext cx="1895872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6372200" y="5013176"/>
            <a:ext cx="0" cy="2880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372200" y="4437112"/>
            <a:ext cx="0" cy="2880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云形 9"/>
          <p:cNvSpPr/>
          <p:nvPr/>
        </p:nvSpPr>
        <p:spPr>
          <a:xfrm>
            <a:off x="7668344" y="4164856"/>
            <a:ext cx="936104" cy="36004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抽象</a:t>
            </a:r>
          </a:p>
        </p:txBody>
      </p:sp>
      <p:sp>
        <p:nvSpPr>
          <p:cNvPr id="11" name="矩形 10"/>
          <p:cNvSpPr/>
          <p:nvPr/>
        </p:nvSpPr>
        <p:spPr>
          <a:xfrm>
            <a:off x="7668344" y="5244976"/>
            <a:ext cx="936104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</a:rPr>
              <a:t>具体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660232" y="438088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236296" y="54610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6012160" y="5028952"/>
            <a:ext cx="144016" cy="2880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588224" y="5028952"/>
            <a:ext cx="144016" cy="2880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228184" y="1772816"/>
            <a:ext cx="2304256" cy="1656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660232" y="1988840"/>
            <a:ext cx="360040" cy="360040"/>
          </a:xfrm>
          <a:prstGeom prst="ellips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740352" y="1988840"/>
            <a:ext cx="360040" cy="360040"/>
          </a:xfrm>
          <a:prstGeom prst="ellips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660232" y="2852936"/>
            <a:ext cx="360040" cy="360040"/>
          </a:xfrm>
          <a:prstGeom prst="ellips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740352" y="2852936"/>
            <a:ext cx="360040" cy="360040"/>
          </a:xfrm>
          <a:prstGeom prst="ellipse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47" name="直接箭头连接符 46"/>
          <p:cNvCxnSpPr>
            <a:stCxn id="42" idx="6"/>
            <a:endCxn id="43" idx="2"/>
          </p:cNvCxnSpPr>
          <p:nvPr/>
        </p:nvCxnSpPr>
        <p:spPr>
          <a:xfrm>
            <a:off x="7020272" y="2168860"/>
            <a:ext cx="7200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7"/>
            <a:endCxn id="43" idx="3"/>
          </p:cNvCxnSpPr>
          <p:nvPr/>
        </p:nvCxnSpPr>
        <p:spPr>
          <a:xfrm flipV="1">
            <a:off x="6967545" y="2296153"/>
            <a:ext cx="825534" cy="6095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5" idx="1"/>
            <a:endCxn id="42" idx="5"/>
          </p:cNvCxnSpPr>
          <p:nvPr/>
        </p:nvCxnSpPr>
        <p:spPr>
          <a:xfrm flipH="1" flipV="1">
            <a:off x="6967545" y="2296153"/>
            <a:ext cx="825534" cy="6095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4"/>
            <a:endCxn id="45" idx="0"/>
          </p:cNvCxnSpPr>
          <p:nvPr/>
        </p:nvCxnSpPr>
        <p:spPr>
          <a:xfrm>
            <a:off x="7920372" y="2348880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6"/>
            <a:endCxn id="45" idx="2"/>
          </p:cNvCxnSpPr>
          <p:nvPr/>
        </p:nvCxnSpPr>
        <p:spPr>
          <a:xfrm>
            <a:off x="7020272" y="3032956"/>
            <a:ext cx="72008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2" idx="4"/>
            <a:endCxn id="44" idx="0"/>
          </p:cNvCxnSpPr>
          <p:nvPr/>
        </p:nvCxnSpPr>
        <p:spPr>
          <a:xfrm>
            <a:off x="6840252" y="2348880"/>
            <a:ext cx="0" cy="5040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228184" y="1484784"/>
            <a:ext cx="79208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package</a:t>
            </a:r>
            <a:endParaRPr lang="zh-CN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6" name="爆炸形 1 65"/>
          <p:cNvSpPr/>
          <p:nvPr/>
        </p:nvSpPr>
        <p:spPr>
          <a:xfrm>
            <a:off x="4860032" y="2996952"/>
            <a:ext cx="2376264" cy="864096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 smtClean="0"/>
              <a:t>import com.foo.*</a:t>
            </a:r>
            <a:endParaRPr lang="zh-CN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</a:p>
          <a:p>
            <a:pPr lvl="1"/>
            <a:r>
              <a:rPr lang="en-US" altLang="zh-CN" dirty="0" smtClean="0">
                <a:hlinkClick r:id="rId3"/>
              </a:rPr>
              <a:t>http://code.alibabatech.com/wiki/display/dubbo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javatar.iteye.com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不稳定度与抽象度矩阵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 = </a:t>
            </a:r>
            <a:r>
              <a:rPr lang="en-US" altLang="zh-CN" b="1" dirty="0" err="1" smtClean="0"/>
              <a:t>Ce</a:t>
            </a:r>
            <a:r>
              <a:rPr lang="en-US" altLang="zh-CN" b="1" dirty="0" smtClean="0"/>
              <a:t> / (Ca + </a:t>
            </a:r>
            <a:r>
              <a:rPr lang="en-US" altLang="zh-CN" b="1" dirty="0" err="1" smtClean="0"/>
              <a:t>Ce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/>
              <a:t>I: Instability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Ca: Afferent Coupling (Used by </a:t>
            </a:r>
            <a:r>
              <a:rPr lang="en-US" altLang="zh-CN" sz="1600" dirty="0" err="1" smtClean="0"/>
              <a:t>packges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err="1" smtClean="0"/>
              <a:t>Ce</a:t>
            </a:r>
            <a:r>
              <a:rPr lang="en-US" altLang="zh-CN" sz="1600" dirty="0" smtClean="0"/>
              <a:t>: Efferent Coupling (Depend upon </a:t>
            </a:r>
            <a:r>
              <a:rPr lang="en-US" altLang="zh-CN" sz="1600" dirty="0" err="1" smtClean="0"/>
              <a:t>packges</a:t>
            </a:r>
            <a:r>
              <a:rPr lang="en-US" altLang="zh-CN" sz="1600" dirty="0" smtClean="0"/>
              <a:t>)</a:t>
            </a:r>
          </a:p>
          <a:p>
            <a:r>
              <a:rPr lang="en-US" altLang="zh-CN" b="1" dirty="0" smtClean="0"/>
              <a:t>A = Na / </a:t>
            </a:r>
            <a:r>
              <a:rPr lang="en-US" altLang="zh-CN" b="1" dirty="0" err="1" smtClean="0"/>
              <a:t>Nc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/>
              <a:t>A: Abstractness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Na: Number of abstract classes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err="1" smtClean="0"/>
              <a:t>Nc</a:t>
            </a:r>
            <a:r>
              <a:rPr lang="en-US" altLang="zh-CN" sz="1600" dirty="0" smtClean="0"/>
              <a:t>: Number of classes (Include abstract classes)</a:t>
            </a:r>
            <a:endParaRPr lang="en-US" altLang="zh-CN" sz="1600" b="1" dirty="0" smtClean="0"/>
          </a:p>
          <a:p>
            <a:r>
              <a:rPr lang="en-US" altLang="zh-CN" b="1" dirty="0" smtClean="0"/>
              <a:t>D = abs(1 - I - A) * sin(45)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600" dirty="0" smtClean="0"/>
              <a:t>D: Distance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I: Instability</a:t>
            </a:r>
            <a:r>
              <a:rPr lang="zh-CN" altLang="en-US" sz="1600" dirty="0" smtClean="0"/>
              <a:t/>
            </a:r>
            <a:br>
              <a:rPr lang="zh-CN" altLang="en-US" sz="1600" dirty="0" smtClean="0"/>
            </a:br>
            <a:r>
              <a:rPr lang="en-US" altLang="zh-CN" sz="1600" dirty="0" smtClean="0"/>
              <a:t>A: Abstractness</a:t>
            </a:r>
            <a:endParaRPr lang="zh-CN" altLang="en-US" sz="1600" dirty="0"/>
          </a:p>
        </p:txBody>
      </p:sp>
      <p:pic>
        <p:nvPicPr>
          <p:cNvPr id="8" name="内容占位符 7" descr="iad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796136" y="1412776"/>
            <a:ext cx="2425824" cy="242582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1" name="图片 10" descr="dubbo-metric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7704" y="4005064"/>
            <a:ext cx="2304256" cy="2289146"/>
          </a:xfrm>
          <a:prstGeom prst="rect">
            <a:avLst/>
          </a:prstGeom>
        </p:spPr>
      </p:pic>
      <p:sp>
        <p:nvSpPr>
          <p:cNvPr id="13" name="爆炸形 1 12"/>
          <p:cNvSpPr/>
          <p:nvPr/>
        </p:nvSpPr>
        <p:spPr>
          <a:xfrm>
            <a:off x="7740352" y="3789040"/>
            <a:ext cx="1331640" cy="9144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</a:rPr>
              <a:t>JDepend</a:t>
            </a:r>
            <a:endParaRPr lang="zh-CN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不稳定度与抽象度类图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7" name="内容占位符 6" descr="InstabilityDependStabilit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196753"/>
            <a:ext cx="6264696" cy="5179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HTTL</a:t>
            </a:r>
            <a:r>
              <a:rPr kumimoji="1" lang="zh-CN" altLang="en-US" dirty="0" smtClean="0"/>
              <a:t>分包示例</a:t>
            </a:r>
            <a:endParaRPr kumimoji="1" lang="zh-CN" altLang="en-US" dirty="0"/>
          </a:p>
        </p:txBody>
      </p:sp>
      <p:pic>
        <p:nvPicPr>
          <p:cNvPr id="5" name="内容占位符 4" descr="httl-cla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0" r="-18430"/>
          <a:stretch>
            <a:fillRect/>
          </a:stretch>
        </p:blipFill>
        <p:spPr>
          <a:xfrm>
            <a:off x="251520" y="1628800"/>
            <a:ext cx="8640960" cy="4752195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34047" y="1187460"/>
            <a:ext cx="294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主页：</a:t>
            </a: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httl.github.com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6713</TotalTime>
  <Words>2578</Words>
  <Application>Microsoft Office PowerPoint</Application>
  <PresentationFormat>全屏显示(4:3)</PresentationFormat>
  <Paragraphs>778</Paragraphs>
  <Slides>60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《框架设计原则》</vt:lpstr>
      <vt:lpstr>课程说明</vt:lpstr>
      <vt:lpstr>大纲</vt:lpstr>
      <vt:lpstr>PowerPoint 演示文稿</vt:lpstr>
      <vt:lpstr>Dubbo的模块包</vt:lpstr>
      <vt:lpstr>模块分包原则</vt:lpstr>
      <vt:lpstr>不稳定度与抽象度矩阵</vt:lpstr>
      <vt:lpstr>不稳定度与抽象度类图</vt:lpstr>
      <vt:lpstr>HTTL分包示例</vt:lpstr>
      <vt:lpstr>大纲</vt:lpstr>
      <vt:lpstr>框架扩展原则</vt:lpstr>
      <vt:lpstr>微核+插件体系</vt:lpstr>
      <vt:lpstr>平等对待第三方</vt:lpstr>
      <vt:lpstr>外置生命周期</vt:lpstr>
      <vt:lpstr>最少化概念模型</vt:lpstr>
      <vt:lpstr>一致性数据模型</vt:lpstr>
      <vt:lpstr>Dubbo重构示例</vt:lpstr>
      <vt:lpstr>Dubbo重构步骤</vt:lpstr>
      <vt:lpstr>微核 + 插件 + 正交分解</vt:lpstr>
      <vt:lpstr>管道 + 事件 + 一致模型</vt:lpstr>
      <vt:lpstr>分层 + 增量 + 平等对待</vt:lpstr>
      <vt:lpstr>大纲</vt:lpstr>
      <vt:lpstr>核心领域模型划分原则</vt:lpstr>
      <vt:lpstr>核心领域模型类图</vt:lpstr>
      <vt:lpstr>Dubbo的核心领域模型</vt:lpstr>
      <vt:lpstr>核心领域模型划分优势</vt:lpstr>
      <vt:lpstr>核心领域模型线程安全性</vt:lpstr>
      <vt:lpstr>GUI Task设计示例</vt:lpstr>
      <vt:lpstr>SwingWorker用法</vt:lpstr>
      <vt:lpstr>SwingWorker问题</vt:lpstr>
      <vt:lpstr>重构后的模型划分</vt:lpstr>
      <vt:lpstr>重构后的完整设计</vt:lpstr>
      <vt:lpstr>对应模型划分说明</vt:lpstr>
      <vt:lpstr>大纲</vt:lpstr>
      <vt:lpstr>API &amp; SPI</vt:lpstr>
      <vt:lpstr>API与SPI分离</vt:lpstr>
      <vt:lpstr>声明式API，过程式SPI</vt:lpstr>
      <vt:lpstr>API可配置，一定可编程</vt:lpstr>
      <vt:lpstr>API区分命令与查询</vt:lpstr>
      <vt:lpstr>对称性接口</vt:lpstr>
      <vt:lpstr>API &amp; SPI 兼容性</vt:lpstr>
      <vt:lpstr>大纲</vt:lpstr>
      <vt:lpstr>管道 v.s. 派发</vt:lpstr>
      <vt:lpstr>分布 v.s. 共享</vt:lpstr>
      <vt:lpstr>主过程拦截</vt:lpstr>
      <vt:lpstr>Dubbo调用过程拦截</vt:lpstr>
      <vt:lpstr>事件派发</vt:lpstr>
      <vt:lpstr>Reactor v.s. Proactor</vt:lpstr>
      <vt:lpstr>Dubbo暴露/引用/调用事件</vt:lpstr>
      <vt:lpstr>关键路径</vt:lpstr>
      <vt:lpstr>协作防御</vt:lpstr>
      <vt:lpstr>协作契约断言</vt:lpstr>
      <vt:lpstr>大纲</vt:lpstr>
      <vt:lpstr>开闭原则</vt:lpstr>
      <vt:lpstr>增量式 v.s.扩充式</vt:lpstr>
      <vt:lpstr>Dubbo增量式扩展</vt:lpstr>
      <vt:lpstr>在高阶附加功能</vt:lpstr>
      <vt:lpstr>Dubbo高阶泛化调用</vt:lpstr>
      <vt:lpstr>总结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Dubbo</dc:title>
  <dc:subject>框架设计原则</dc:subject>
  <dc:creator>梁飞</dc:creator>
  <cp:lastModifiedBy>LQ</cp:lastModifiedBy>
  <cp:revision>5163</cp:revision>
  <dcterms:modified xsi:type="dcterms:W3CDTF">2017-02-27T01:49:44Z</dcterms:modified>
  <cp:category>技术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阿里巴巴</vt:lpwstr>
  </property>
</Properties>
</file>