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4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8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4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0939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2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6698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560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46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4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3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3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90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9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3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83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6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5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1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FFAC10-E36C-E2C4-DAEA-6D305804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375" y="624110"/>
            <a:ext cx="9788238" cy="1280890"/>
          </a:xfrm>
        </p:spPr>
        <p:txBody>
          <a:bodyPr/>
          <a:lstStyle/>
          <a:p>
            <a:r>
              <a:rPr lang="en-US" altLang="zh-HK" b="1" dirty="0"/>
              <a:t>Quantum Hadamard Edge Detection(QHED)</a:t>
            </a:r>
            <a:endParaRPr lang="zh-HK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5FD517-7176-9D71-A950-ED96AE65A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938" y="1442036"/>
            <a:ext cx="9923150" cy="4791853"/>
          </a:xfrm>
        </p:spPr>
        <p:txBody>
          <a:bodyPr>
            <a:normAutofit/>
          </a:bodyPr>
          <a:lstStyle/>
          <a:p>
            <a:r>
              <a:rPr lang="en-US" altLang="zh-HK" sz="2400" b="1" dirty="0"/>
              <a:t>Edge detection </a:t>
            </a:r>
            <a:r>
              <a:rPr lang="en-US" altLang="zh-HK" sz="2400" dirty="0"/>
              <a:t>is a fundamental skills in </a:t>
            </a:r>
            <a:r>
              <a:rPr lang="en-US" altLang="zh-HK" sz="2400" b="1" dirty="0"/>
              <a:t>image processing</a:t>
            </a:r>
            <a:r>
              <a:rPr lang="en-US" altLang="zh-HK" sz="2400" dirty="0"/>
              <a:t>.</a:t>
            </a:r>
          </a:p>
          <a:p>
            <a:r>
              <a:rPr lang="en-US" altLang="zh-HK" sz="2400" dirty="0"/>
              <a:t>E.g. Detection of the edges of </a:t>
            </a:r>
            <a:r>
              <a:rPr lang="en-US" altLang="zh-HK" sz="2400" b="1" dirty="0"/>
              <a:t>cancer cells</a:t>
            </a:r>
            <a:r>
              <a:rPr lang="en-US" altLang="zh-HK" sz="2400" dirty="0"/>
              <a:t>, </a:t>
            </a:r>
          </a:p>
          <a:p>
            <a:pPr marL="0" indent="0">
              <a:buNone/>
            </a:pPr>
            <a:r>
              <a:rPr lang="en-US" altLang="zh-HK" sz="2400" dirty="0"/>
              <a:t>           edges of lanes and cars in </a:t>
            </a:r>
            <a:r>
              <a:rPr lang="en-US" altLang="zh-HK" sz="2400" b="1" dirty="0"/>
              <a:t>automatic vehicles </a:t>
            </a:r>
          </a:p>
          <a:p>
            <a:pPr marL="0" indent="0">
              <a:buNone/>
            </a:pPr>
            <a:endParaRPr lang="en-US" altLang="zh-HK" sz="2400" dirty="0"/>
          </a:p>
          <a:p>
            <a:pPr marL="0" indent="0">
              <a:buNone/>
            </a:pPr>
            <a:endParaRPr lang="en-US" altLang="zh-HK" sz="2400" dirty="0"/>
          </a:p>
          <a:p>
            <a:pPr marL="0" indent="0">
              <a:buNone/>
            </a:pPr>
            <a:endParaRPr lang="en-US" altLang="zh-HK" sz="2400" dirty="0"/>
          </a:p>
          <a:p>
            <a:pPr marL="0" indent="0">
              <a:buNone/>
            </a:pPr>
            <a:endParaRPr lang="en-US" altLang="zh-HK" sz="2400" dirty="0"/>
          </a:p>
          <a:p>
            <a:pPr marL="0" indent="0">
              <a:buNone/>
            </a:pPr>
            <a:endParaRPr lang="en-US" altLang="zh-HK" sz="2400" dirty="0"/>
          </a:p>
          <a:p>
            <a:r>
              <a:rPr lang="en-US" altLang="zh-HK" sz="2400" dirty="0"/>
              <a:t>As the </a:t>
            </a:r>
            <a:r>
              <a:rPr lang="en-US" altLang="zh-HK" sz="2400" b="1" dirty="0"/>
              <a:t>resolution</a:t>
            </a:r>
            <a:r>
              <a:rPr lang="en-US" altLang="zh-HK" sz="2400" dirty="0"/>
              <a:t> of images increases, classical algorithm becomes </a:t>
            </a:r>
            <a:r>
              <a:rPr lang="en-US" altLang="zh-HK" sz="2400" b="1" dirty="0"/>
              <a:t>slow</a:t>
            </a:r>
            <a:r>
              <a:rPr lang="en-US" altLang="zh-HK" sz="2400" dirty="0"/>
              <a:t> in edge detection</a:t>
            </a:r>
          </a:p>
          <a:p>
            <a:endParaRPr lang="zh-HK" altLang="en-US" sz="2400" dirty="0"/>
          </a:p>
        </p:txBody>
      </p:sp>
      <p:pic>
        <p:nvPicPr>
          <p:cNvPr id="5" name="圖片 4" descr="一張含有 文字, 螢幕擷取畫面, 平面設計, 圖形 的圖片&#10;&#10;AI 產生的內容可能不正確。">
            <a:extLst>
              <a:ext uri="{FF2B5EF4-FFF2-40B4-BE49-F238E27FC236}">
                <a16:creationId xmlns:a16="http://schemas.microsoft.com/office/drawing/2014/main" id="{201AD54B-DBC1-9836-9FB2-5EC99DBDD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37" y="3117957"/>
            <a:ext cx="6336492" cy="2117134"/>
          </a:xfrm>
          <a:prstGeom prst="rect">
            <a:avLst/>
          </a:prstGeom>
        </p:spPr>
      </p:pic>
      <p:pic>
        <p:nvPicPr>
          <p:cNvPr id="9" name="圖片 8" descr="一張含有 文字, 天空, 螢幕擷取畫面, 告示牌 的圖片&#10;&#10;AI 產生的內容可能不正確。">
            <a:extLst>
              <a:ext uri="{FF2B5EF4-FFF2-40B4-BE49-F238E27FC236}">
                <a16:creationId xmlns:a16="http://schemas.microsoft.com/office/drawing/2014/main" id="{AF638CFE-D37A-F15E-ACEB-6A28F4A02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320" y="2921111"/>
            <a:ext cx="4107477" cy="251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64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BD58F-781C-497E-3FA1-6122AAB25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E5EC20-38AD-1BD5-7932-0A6DECCDC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6375" y="624110"/>
            <a:ext cx="9788238" cy="1280890"/>
          </a:xfrm>
        </p:spPr>
        <p:txBody>
          <a:bodyPr/>
          <a:lstStyle/>
          <a:p>
            <a:r>
              <a:rPr lang="en-US" altLang="zh-HK" b="1" dirty="0"/>
              <a:t>Quantum Hadamard Edge Detection(QHED)</a:t>
            </a:r>
            <a:endParaRPr lang="zh-HK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336AEB-82E6-971C-C276-DC022D9BE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6938" y="1442036"/>
            <a:ext cx="9923150" cy="5007625"/>
          </a:xfrm>
        </p:spPr>
        <p:txBody>
          <a:bodyPr>
            <a:normAutofit fontScale="92500" lnSpcReduction="20000"/>
          </a:bodyPr>
          <a:lstStyle/>
          <a:p>
            <a:r>
              <a:rPr lang="en-US" altLang="zh-HK" sz="2400" dirty="0"/>
              <a:t>In this projects, one will learn how QHED have the potential to speed up Edge Detection</a:t>
            </a:r>
          </a:p>
          <a:p>
            <a:endParaRPr lang="en-US" altLang="zh-HK" sz="2400" dirty="0"/>
          </a:p>
          <a:p>
            <a:endParaRPr lang="en-US" altLang="zh-HK" sz="2400" dirty="0"/>
          </a:p>
          <a:p>
            <a:endParaRPr lang="en-US" altLang="zh-HK" sz="2400" dirty="0"/>
          </a:p>
          <a:p>
            <a:endParaRPr lang="en-US" altLang="zh-HK" sz="2400" dirty="0"/>
          </a:p>
          <a:p>
            <a:pPr marL="0" indent="0">
              <a:buNone/>
            </a:pPr>
            <a:endParaRPr lang="en-US" altLang="zh-HK" sz="2400" dirty="0"/>
          </a:p>
          <a:p>
            <a:pPr marL="0" indent="0">
              <a:buNone/>
            </a:pPr>
            <a:endParaRPr lang="en-US" altLang="zh-HK" sz="2400" dirty="0"/>
          </a:p>
          <a:p>
            <a:pPr marL="0" indent="0">
              <a:buNone/>
            </a:pPr>
            <a:r>
              <a:rPr lang="en-US" altLang="zh-HK" sz="2400" b="1" dirty="0"/>
              <a:t>Goals: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sz="2400" dirty="0"/>
              <a:t>Understand the </a:t>
            </a:r>
            <a:r>
              <a:rPr lang="en-US" altLang="zh-HK" sz="2200" b="1" dirty="0"/>
              <a:t>time complexity </a:t>
            </a:r>
            <a:r>
              <a:rPr lang="en-US" altLang="zh-HK" sz="2400" dirty="0"/>
              <a:t>of QHED vs classical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HK" sz="2400" dirty="0"/>
              <a:t>Implement QHED using </a:t>
            </a:r>
            <a:r>
              <a:rPr lang="en-US" altLang="zh-HK" sz="2400" b="1" dirty="0" err="1"/>
              <a:t>Qiskits</a:t>
            </a:r>
            <a:endParaRPr lang="en-US" altLang="zh-HK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HK" sz="2400" dirty="0"/>
              <a:t>Find your own images/ Design your own edge detection algorithm e.g. adapt to arbitrary image size/ multiple color channels</a:t>
            </a:r>
          </a:p>
          <a:p>
            <a:pPr marL="457200" indent="-457200">
              <a:buFont typeface="+mj-lt"/>
              <a:buAutoNum type="arabicPeriod"/>
            </a:pPr>
            <a:endParaRPr lang="en-US" altLang="zh-HK" sz="2400" dirty="0"/>
          </a:p>
          <a:p>
            <a:endParaRPr lang="en-US" altLang="zh-HK" sz="2400" dirty="0"/>
          </a:p>
          <a:p>
            <a:pPr marL="0" indent="0">
              <a:buNone/>
            </a:pPr>
            <a:endParaRPr lang="en-US" altLang="zh-HK" sz="2400" dirty="0"/>
          </a:p>
          <a:p>
            <a:pPr marL="0" indent="0">
              <a:buNone/>
            </a:pPr>
            <a:endParaRPr lang="en-US" altLang="zh-HK" sz="2400" dirty="0"/>
          </a:p>
          <a:p>
            <a:pPr marL="0" indent="0">
              <a:buNone/>
            </a:pPr>
            <a:endParaRPr lang="en-US" altLang="zh-HK" sz="2400" dirty="0"/>
          </a:p>
          <a:p>
            <a:pPr marL="0" indent="0">
              <a:buNone/>
            </a:pPr>
            <a:endParaRPr lang="en-US" altLang="zh-HK" sz="2400" dirty="0"/>
          </a:p>
          <a:p>
            <a:pPr marL="0" indent="0">
              <a:buNone/>
            </a:pPr>
            <a:endParaRPr lang="zh-HK" altLang="en-US" sz="2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9DFAE41-BABF-7C42-E04C-A5D7399A9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200" y="2030418"/>
            <a:ext cx="2518676" cy="246082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224BAB6-1B5B-3961-DBBB-83BA3FFEE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149" y="2030418"/>
            <a:ext cx="2616434" cy="259259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CEA16A8-B2B7-4088-F510-6678E1B0B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5" y="2136875"/>
            <a:ext cx="1997730" cy="1416038"/>
          </a:xfrm>
          <a:prstGeom prst="rect">
            <a:avLst/>
          </a:prstGeom>
        </p:spPr>
      </p:pic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E51DE921-EB36-E166-F751-A1AB87D5E839}"/>
              </a:ext>
            </a:extLst>
          </p:cNvPr>
          <p:cNvSpPr/>
          <p:nvPr/>
        </p:nvSpPr>
        <p:spPr>
          <a:xfrm>
            <a:off x="5405800" y="3600802"/>
            <a:ext cx="2105425" cy="4149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QHED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1495404936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</TotalTime>
  <Words>116</Words>
  <Application>Microsoft Office PowerPoint</Application>
  <PresentationFormat>寬螢幕</PresentationFormat>
  <Paragraphs>28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絲縷</vt:lpstr>
      <vt:lpstr>Quantum Hadamard Edge Detection(QHED)</vt:lpstr>
      <vt:lpstr>Quantum Hadamard Edge Detection(QHED)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KOO Ho Yin</dc:creator>
  <cp:lastModifiedBy>KOO Ho Yin</cp:lastModifiedBy>
  <cp:revision>3</cp:revision>
  <dcterms:created xsi:type="dcterms:W3CDTF">2025-08-01T09:46:22Z</dcterms:created>
  <dcterms:modified xsi:type="dcterms:W3CDTF">2025-08-01T10:19:53Z</dcterms:modified>
</cp:coreProperties>
</file>