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Inter" panose="02000503000000020004" pitchFamily="2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1"/>
  </p:normalViewPr>
  <p:slideViewPr>
    <p:cSldViewPr snapToGrid="0">
      <p:cViewPr varScale="1">
        <p:scale>
          <a:sx n="123" d="100"/>
          <a:sy n="123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d5cedad0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3d5cedad05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1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5cedad0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3d5cedad0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d5cedad0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3d5cedad0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5cedad05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33d5cedad05_0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44A6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955329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44A6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0419" b="1370"/>
          <a:stretch/>
        </p:blipFill>
        <p:spPr>
          <a:xfrm rot="-5400000">
            <a:off x="4466612" y="-4476012"/>
            <a:ext cx="210775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3191" b="1370"/>
          <a:stretch/>
        </p:blipFill>
        <p:spPr>
          <a:xfrm rot="5400000">
            <a:off x="4471513" y="482763"/>
            <a:ext cx="200975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BMAP Portal Styl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38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1648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0" y="0"/>
            <a:ext cx="1962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dark)">
  <p:cSld name="TITLE_ONLY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444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>
            <a:spLocks noGrp="1"/>
          </p:cNvSpPr>
          <p:nvPr>
            <p:ph type="pic" idx="2"/>
          </p:nvPr>
        </p:nvSpPr>
        <p:spPr>
          <a:xfrm>
            <a:off x="6090761" y="2576036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8"/>
          <p:cNvSpPr>
            <a:spLocks noGrp="1"/>
          </p:cNvSpPr>
          <p:nvPr>
            <p:ph type="pic" idx="3"/>
          </p:nvPr>
        </p:nvSpPr>
        <p:spPr>
          <a:xfrm>
            <a:off x="-8122" y="2576035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4"/>
          </p:nvPr>
        </p:nvSpPr>
        <p:spPr>
          <a:xfrm>
            <a:off x="3040381" y="2855"/>
            <a:ext cx="30504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onfidential">
  <p:cSld name="Title - Confidenti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0" y="35775"/>
            <a:ext cx="1995575" cy="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2288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7367620" y="4791863"/>
            <a:ext cx="17763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564242" y="4828127"/>
            <a:ext cx="4287900" cy="1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Open Sans SemiBold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0" y="889476"/>
            <a:ext cx="2032225" cy="18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038" y="37550"/>
            <a:ext cx="4521986" cy="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Alternative">
  <p:cSld name="Title - Alternativ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0301" y="4804157"/>
            <a:ext cx="983201" cy="2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188" y="4762526"/>
            <a:ext cx="1641834" cy="28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8280" y="4846354"/>
            <a:ext cx="1363334" cy="1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200" y="1028701"/>
            <a:ext cx="822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2643800" y="2695700"/>
            <a:ext cx="34794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Phil Blood</a:t>
            </a:r>
            <a:endParaRPr sz="14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Alex Ropelewski</a:t>
            </a:r>
            <a:endParaRPr sz="14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Pittsburgh Supercomputing Center (PSC)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Carnegie Mellon University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0" y="1301750"/>
            <a:ext cx="91440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br>
              <a:rPr lang="en" sz="3800" dirty="0">
                <a:solidFill>
                  <a:srgbClr val="BB002A"/>
                </a:solidFill>
              </a:rPr>
            </a:br>
            <a:r>
              <a:rPr lang="en" sz="3800" dirty="0" err="1">
                <a:solidFill>
                  <a:srgbClr val="BB002A"/>
                </a:solidFill>
              </a:rPr>
              <a:t>HuBMAP</a:t>
            </a:r>
            <a:r>
              <a:rPr lang="en" sz="3800" dirty="0">
                <a:solidFill>
                  <a:srgbClr val="BB002A"/>
                </a:solidFill>
              </a:rPr>
              <a:t> Internship – </a:t>
            </a:r>
            <a:br>
              <a:rPr lang="en" sz="3800" dirty="0">
                <a:solidFill>
                  <a:srgbClr val="BB002A"/>
                </a:solidFill>
              </a:rPr>
            </a:br>
            <a:r>
              <a:rPr lang="en" sz="3800" dirty="0">
                <a:solidFill>
                  <a:srgbClr val="BB002A"/>
                </a:solidFill>
              </a:rPr>
              <a:t>Jack Lasota</a:t>
            </a:r>
            <a:br>
              <a:rPr lang="en" sz="3800" dirty="0">
                <a:solidFill>
                  <a:srgbClr val="BB002A"/>
                </a:solidFill>
              </a:rPr>
            </a:br>
            <a:endParaRPr sz="3800" dirty="0">
              <a:solidFill>
                <a:srgbClr val="BB002A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endParaRPr b="0" i="1" u="none" strike="noStrike" cap="none" dirty="0">
              <a:solidFill>
                <a:srgbClr val="BB00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2446550" y="3836075"/>
            <a:ext cx="38739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Jonathan Silverstein</a:t>
            </a: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Bill Shirey</a:t>
            </a:r>
            <a:endParaRPr sz="1400" b="0" i="0" u="none" strike="noStrike" cap="non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Department of Biomedical Informatics (DBMI)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University of Pittsburgh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51" y="1104675"/>
            <a:ext cx="1430850" cy="36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84AC6-417A-998A-336C-34E9F1F23D94}"/>
              </a:ext>
            </a:extLst>
          </p:cNvPr>
          <p:cNvSpPr txBox="1"/>
          <p:nvPr/>
        </p:nvSpPr>
        <p:spPr>
          <a:xfrm>
            <a:off x="6525491" y="3740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261525" y="616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7625" y="738038"/>
            <a:ext cx="75474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Welcome, Background of HubMap (~2)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Quick tour of HuBMAP Consortium Portal (~2)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Data processing pipeline (~2 Penny on scRNAseq, one workflow, one on results?)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000" dirty="0">
                <a:solidFill>
                  <a:srgbClr val="454545"/>
                </a:solidFill>
              </a:rPr>
              <a:t>TBD</a:t>
            </a:r>
            <a:endParaRPr sz="1000" dirty="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285750" y="876300"/>
            <a:ext cx="8714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285750" y="1009400"/>
            <a:ext cx="8675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Nick Nystrom (PI, PSC): </a:t>
            </a:r>
            <a:r>
              <a:rPr lang="en" sz="1200">
                <a:solidFill>
                  <a:schemeClr val="dk1"/>
                </a:solidFill>
              </a:rPr>
              <a:t>PSC Chief Scientist  			</a:t>
            </a:r>
            <a:r>
              <a:rPr lang="en" sz="1200" b="1">
                <a:solidFill>
                  <a:schemeClr val="dk1"/>
                </a:solidFill>
              </a:rPr>
              <a:t>Jonathan C. Silverstein (PI, Pitt): </a:t>
            </a:r>
            <a:r>
              <a:rPr lang="en" sz="1200">
                <a:solidFill>
                  <a:schemeClr val="dk1"/>
                </a:solidFill>
              </a:rPr>
              <a:t>Professor and CRIO, DBMI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444A65"/>
      </a:dk1>
      <a:lt1>
        <a:srgbClr val="FFFFFF"/>
      </a:lt1>
      <a:dk2>
        <a:srgbClr val="000000"/>
      </a:dk2>
      <a:lt2>
        <a:srgbClr val="757575"/>
      </a:lt2>
      <a:accent1>
        <a:srgbClr val="444A65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9A220B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102</Words>
  <Application>Microsoft Macintosh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Open Sans SemiBold</vt:lpstr>
      <vt:lpstr>Inter</vt:lpstr>
      <vt:lpstr>Lato</vt:lpstr>
      <vt:lpstr>Arial</vt:lpstr>
      <vt:lpstr>Open Sans</vt:lpstr>
      <vt:lpstr>Calibri</vt:lpstr>
      <vt:lpstr>Simple Light</vt:lpstr>
      <vt:lpstr>Swiss</vt:lpstr>
      <vt:lpstr> HuBMAP Internship –  Jack Lasota  </vt:lpstr>
      <vt:lpstr>Agenda</vt:lpstr>
      <vt:lpstr>Outline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Lasota, Jack J</cp:lastModifiedBy>
  <cp:revision>2</cp:revision>
  <dcterms:modified xsi:type="dcterms:W3CDTF">2025-06-30T17:54:17Z</dcterms:modified>
</cp:coreProperties>
</file>