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B91562-C635-BDFD-EBF3-3E758C06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705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4BC813-5AF0-FAA9-040B-AB34001D8F70}"/>
              </a:ext>
            </a:extLst>
          </p:cNvPr>
          <p:cNvSpPr/>
          <p:nvPr/>
        </p:nvSpPr>
        <p:spPr>
          <a:xfrm>
            <a:off x="872508" y="2601376"/>
            <a:ext cx="8070157" cy="1373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E76712-8A31-5701-7625-466D57FD6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0052" y="5729363"/>
            <a:ext cx="3287722" cy="1117687"/>
          </a:xfrm>
        </p:spPr>
        <p:txBody>
          <a:bodyPr/>
          <a:lstStyle/>
          <a:p>
            <a:r>
              <a:rPr lang="ru-RU" dirty="0"/>
              <a:t>Версия 1.5 от 17.04.2023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9B615-3F91-B7B8-D3BA-E7332E301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764" y="2372180"/>
            <a:ext cx="8144134" cy="1373070"/>
          </a:xfrm>
        </p:spPr>
        <p:txBody>
          <a:bodyPr/>
          <a:lstStyle/>
          <a:p>
            <a:r>
              <a:rPr lang="ru-RU" sz="3200" dirty="0"/>
              <a:t>Прайс по разработке сайтов, интернет продвижению и рекламе в интернете </a:t>
            </a:r>
          </a:p>
        </p:txBody>
      </p:sp>
    </p:spTree>
    <p:extLst>
      <p:ext uri="{BB962C8B-B14F-4D97-AF65-F5344CB8AC3E}">
        <p14:creationId xmlns:p14="http://schemas.microsoft.com/office/powerpoint/2010/main" val="67907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5F6BF-0F01-3E61-E843-46B0647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сайтов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79996D2-4DAD-17AB-4632-DD7A3BD67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978227"/>
              </p:ext>
            </p:extLst>
          </p:nvPr>
        </p:nvGraphicFramePr>
        <p:xfrm>
          <a:off x="814506" y="2466363"/>
          <a:ext cx="96139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193">
                  <a:extLst>
                    <a:ext uri="{9D8B030D-6E8A-4147-A177-3AD203B41FA5}">
                      <a16:colId xmlns:a16="http://schemas.microsoft.com/office/drawing/2014/main" val="55798866"/>
                    </a:ext>
                  </a:extLst>
                </a:gridCol>
                <a:gridCol w="3188707">
                  <a:extLst>
                    <a:ext uri="{9D8B030D-6E8A-4147-A177-3AD203B41FA5}">
                      <a16:colId xmlns:a16="http://schemas.microsoft.com/office/drawing/2014/main" val="671085902"/>
                    </a:ext>
                  </a:extLst>
                </a:gridCol>
              </a:tblGrid>
              <a:tr h="316778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сайта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Сайт по шаблону (готовый сайт)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4 000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Сайт – визитка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6 000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/>
                        <a:t>Ленидинг</a:t>
                      </a:r>
                      <a:r>
                        <a:rPr lang="ru-RU" sz="1600" dirty="0"/>
                        <a:t> (</a:t>
                      </a:r>
                      <a:r>
                        <a:rPr lang="en-US" sz="1600" dirty="0"/>
                        <a:t>Lending page)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7 000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2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Сайт на </a:t>
                      </a:r>
                      <a:r>
                        <a:rPr lang="en-US" sz="1600" dirty="0"/>
                        <a:t>WordPress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12 000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9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Сайт на </a:t>
                      </a:r>
                      <a:r>
                        <a:rPr lang="en-US" sz="1600" dirty="0"/>
                        <a:t>Tilda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12 000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7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Сайт на 1С </a:t>
                      </a:r>
                      <a:r>
                        <a:rPr lang="ru-RU" sz="1600" dirty="0" err="1"/>
                        <a:t>Битрикс</a:t>
                      </a:r>
                      <a:r>
                        <a:rPr lang="ru-RU" sz="1600" dirty="0"/>
                        <a:t> (не магазин)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15 000 р.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6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Сайт на 1С </a:t>
                      </a:r>
                      <a:r>
                        <a:rPr lang="ru-RU" sz="1600" dirty="0" err="1"/>
                        <a:t>Битрикс</a:t>
                      </a:r>
                      <a:r>
                        <a:rPr lang="ru-RU" sz="1600" dirty="0"/>
                        <a:t> – Магазин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21 000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5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Корпоративные сайты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30 000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9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Сайт на основе готового отраслевого решения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10 000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4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48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5F6BF-0F01-3E61-E843-46B0647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Интернет - реклама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79996D2-4DAD-17AB-4632-DD7A3BD671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4506" y="2466363"/>
          <a:ext cx="96139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193">
                  <a:extLst>
                    <a:ext uri="{9D8B030D-6E8A-4147-A177-3AD203B41FA5}">
                      <a16:colId xmlns:a16="http://schemas.microsoft.com/office/drawing/2014/main" val="55798866"/>
                    </a:ext>
                  </a:extLst>
                </a:gridCol>
                <a:gridCol w="3188707">
                  <a:extLst>
                    <a:ext uri="{9D8B030D-6E8A-4147-A177-3AD203B41FA5}">
                      <a16:colId xmlns:a16="http://schemas.microsoft.com/office/drawing/2014/main" val="671085902"/>
                    </a:ext>
                  </a:extLst>
                </a:gridCol>
              </a:tblGrid>
              <a:tr h="316778"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Создание сайта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Сайт по шаблону (готовый сайт)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4 000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Сайт – визитка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6 000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/>
                        <a:t>Ленидинг</a:t>
                      </a:r>
                      <a:r>
                        <a:rPr lang="ru-RU" sz="1600" dirty="0"/>
                        <a:t> (</a:t>
                      </a:r>
                      <a:r>
                        <a:rPr lang="en-US" sz="1600" dirty="0"/>
                        <a:t>Lending page)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7 000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2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Сайт на </a:t>
                      </a:r>
                      <a:r>
                        <a:rPr lang="en-US" sz="1600" dirty="0"/>
                        <a:t>WordPress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12 000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9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Сайт на </a:t>
                      </a:r>
                      <a:r>
                        <a:rPr lang="en-US" sz="1600" dirty="0"/>
                        <a:t>Tilda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12 000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7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Сайт на 1С </a:t>
                      </a:r>
                      <a:r>
                        <a:rPr lang="ru-RU" sz="1600" dirty="0" err="1"/>
                        <a:t>Битрикс</a:t>
                      </a:r>
                      <a:r>
                        <a:rPr lang="ru-RU" sz="1600" dirty="0"/>
                        <a:t> (не магазин)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15 000 р.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6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Сайт на 1С </a:t>
                      </a:r>
                      <a:r>
                        <a:rPr lang="ru-RU" sz="1600" dirty="0" err="1"/>
                        <a:t>Битрикс</a:t>
                      </a:r>
                      <a:r>
                        <a:rPr lang="ru-RU" sz="1600" dirty="0"/>
                        <a:t> – Магазин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21 000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5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Корпоративные сайты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30 000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9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Сайт на основе готового отраслевого решения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От 10 000 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4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07298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33</TotalTime>
  <Words>200</Words>
  <Application>Microsoft Office PowerPoint</Application>
  <PresentationFormat>Широкоэкранный</PresentationFormat>
  <Paragraphs>42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Берлин</vt:lpstr>
      <vt:lpstr>Прайс по разработке сайтов, интернет продвижению и рекламе в интернете </vt:lpstr>
      <vt:lpstr>Разработка сайтов</vt:lpstr>
      <vt:lpstr>Интернет - реклама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Прайс по разработке сайтов, интернет продвижению и рекламе в интернете </dc:title>
  <dc:creator>Jack Lee</dc:creator>
  <cp:lastModifiedBy>Jack Lee</cp:lastModifiedBy>
  <cp:revision>2</cp:revision>
  <dcterms:created xsi:type="dcterms:W3CDTF">2023-04-17T17:34:10Z</dcterms:created>
  <dcterms:modified xsi:type="dcterms:W3CDTF">2023-04-24T10:55:52Z</dcterms:modified>
</cp:coreProperties>
</file>