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25" r:id="rId3"/>
    <p:sldId id="617" r:id="rId4"/>
    <p:sldId id="618" r:id="rId5"/>
    <p:sldId id="619" r:id="rId6"/>
    <p:sldId id="630" r:id="rId7"/>
    <p:sldId id="620" r:id="rId8"/>
    <p:sldId id="621" r:id="rId9"/>
    <p:sldId id="622" r:id="rId10"/>
    <p:sldId id="623" r:id="rId11"/>
    <p:sldId id="62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31" y="1485234"/>
            <a:ext cx="10195229" cy="7182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3" y="981295"/>
            <a:ext cx="12195570" cy="4570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325" y="2348956"/>
            <a:ext cx="10148364" cy="2952066"/>
          </a:xfrm>
          <a:prstGeom prst="rect">
            <a:avLst/>
          </a:prstGeom>
        </p:spPr>
        <p:txBody>
          <a:bodyPr/>
          <a:lstStyle>
            <a:lvl1pPr marL="1600200" indent="-609600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53644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自然语言处理究竟要做一件什么事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10546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大家可能经常听到分类，机器翻译，情感分析，智能客服，摘要与阅读理解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108508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想一想我们在长大的过程中，如何来学习语文的呢？难道只是上课背考试题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10241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我们语言能力的学习源于生活中的点点滴滴，一次对话，一次阅读都是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961263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那么我们需要训练的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模型，只是为了得到最终的一个输出结果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541274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那么中国为什么诞生不了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Huggingface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89877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一切都是开源的，其实变现之路很难，不像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openai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搞付费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815975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个兼职初创兴趣爱好走到了一切，咱们这兴趣能抵房贷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932243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感觉跟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Huggingface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很像啊，但别忘了得有商汤的资本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1029335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Huggingface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之路不仅于此，接下来要从黑木崖发兵一同江湖了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等领域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4450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如何来培养模型的学习能力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108508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需要特定的任务和标签吗？我们的每一次对话难道都对应了标准答案吗？不是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108508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更重要的是训练阅读能力，学习能力，理解能力，那么只需给模型阅读资料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10241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所谓阅读资料，就是咱们人类的文本数据，小说，新闻，电影等都是可以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10546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所以，我们现在需要模型具备的是语言理解能力，而是不是分类那种专项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60223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中的江湖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787654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天下风云出我辈,一入江湖岁月催；谁才是当下的大佬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1052703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比较简单，完全没有训练学习能力，只需完成特定领域的任务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980630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可以简单划分成两大门派：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五岳剑派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10546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难道只有他俩吗？还有很多的，只不过他俩比较出名，大部分任务都可以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60223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究竟拼的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6583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拼网络结构，损失函数，还是各种训练技巧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839343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从目前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比较核心的模型来看，主要拼的是数据量和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10546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刷屏的模型的以及比较炫酷的模型都是训练数据和参数量极其恐怖，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令人发指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10241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我们能做的什么呢？咱们也要训练模型吗？我们也必须得用海量的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数据吗？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60223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如何开始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5974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传统算法意义还大嘛？有必要深入学习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8107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如何大家看一些公开课或者教材，都是长篇大论，谈古说今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983742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今天的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其实已经不再需要传统方法，一些交给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就足够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1052703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领域这么多算法和模型，咱们要神农尝百草一个个来学习一个个来实验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吗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有请咱们今天的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108800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先说重点的：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Huggingface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就是集大成者于一身，包括了当下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所有核心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105117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对我们来说，调用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模型及其训练好的权重参数，只需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9631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微调我们自己的任务，只需处理好咱们的数据，然后继续训练模型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99364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即便你对数学一无所知，即便你对代码稀里糊涂，即便你对数据无从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839343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它不仅是一个工具包，更是一个社区，也是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大佬们的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舞台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913130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你能做出来一个抖音不，相信很多开发大佬都是确定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9631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但是运营好，却可能要花掉超过千倍的开发成本，所以它不仅仅是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902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越来越多的学术大佬通过它来开源模型，来宣传论文以及研究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9022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对我们来说这是一件大喜事，大佬们的东西，咱们可以随时来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玩了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关于它的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821182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据传说，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个兼职的开发与算法工程师就撬动了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亿的市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810704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其实这离不开开源的力量，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领域太需要一个舞台和社区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924623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时势造英雄，赶上了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领域爆火，第一个吃螃蟹的人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9143365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席卷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Huggingface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坐收渔利，社区驱动技术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进步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6"/>
          <p:cNvSpPr>
            <a:spLocks noEditPoints="1"/>
          </p:cNvSpPr>
          <p:nvPr/>
        </p:nvSpPr>
        <p:spPr bwMode="auto">
          <a:xfrm>
            <a:off x="623872" y="1499473"/>
            <a:ext cx="291022" cy="217908"/>
          </a:xfrm>
          <a:custGeom>
            <a:avLst/>
            <a:gdLst>
              <a:gd name="T0" fmla="*/ 967 w 1014"/>
              <a:gd name="T1" fmla="*/ 28 h 763"/>
              <a:gd name="T2" fmla="*/ 935 w 1014"/>
              <a:gd name="T3" fmla="*/ 10 h 763"/>
              <a:gd name="T4" fmla="*/ 899 w 1014"/>
              <a:gd name="T5" fmla="*/ 1 h 763"/>
              <a:gd name="T6" fmla="*/ 862 w 1014"/>
              <a:gd name="T7" fmla="*/ 2 h 763"/>
              <a:gd name="T8" fmla="*/ 827 w 1014"/>
              <a:gd name="T9" fmla="*/ 14 h 763"/>
              <a:gd name="T10" fmla="*/ 796 w 1014"/>
              <a:gd name="T11" fmla="*/ 36 h 763"/>
              <a:gd name="T12" fmla="*/ 217 w 1014"/>
              <a:gd name="T13" fmla="*/ 295 h 763"/>
              <a:gd name="T14" fmla="*/ 187 w 1014"/>
              <a:gd name="T15" fmla="*/ 272 h 763"/>
              <a:gd name="T16" fmla="*/ 151 w 1014"/>
              <a:gd name="T17" fmla="*/ 261 h 763"/>
              <a:gd name="T18" fmla="*/ 115 w 1014"/>
              <a:gd name="T19" fmla="*/ 260 h 763"/>
              <a:gd name="T20" fmla="*/ 78 w 1014"/>
              <a:gd name="T21" fmla="*/ 268 h 763"/>
              <a:gd name="T22" fmla="*/ 46 w 1014"/>
              <a:gd name="T23" fmla="*/ 286 h 763"/>
              <a:gd name="T24" fmla="*/ 28 w 1014"/>
              <a:gd name="T25" fmla="*/ 305 h 763"/>
              <a:gd name="T26" fmla="*/ 10 w 1014"/>
              <a:gd name="T27" fmla="*/ 337 h 763"/>
              <a:gd name="T28" fmla="*/ 0 w 1014"/>
              <a:gd name="T29" fmla="*/ 372 h 763"/>
              <a:gd name="T30" fmla="*/ 2 w 1014"/>
              <a:gd name="T31" fmla="*/ 409 h 763"/>
              <a:gd name="T32" fmla="*/ 14 w 1014"/>
              <a:gd name="T33" fmla="*/ 444 h 763"/>
              <a:gd name="T34" fmla="*/ 38 w 1014"/>
              <a:gd name="T35" fmla="*/ 474 h 763"/>
              <a:gd name="T36" fmla="*/ 297 w 1014"/>
              <a:gd name="T37" fmla="*/ 734 h 763"/>
              <a:gd name="T38" fmla="*/ 330 w 1014"/>
              <a:gd name="T39" fmla="*/ 753 h 763"/>
              <a:gd name="T40" fmla="*/ 365 w 1014"/>
              <a:gd name="T41" fmla="*/ 762 h 763"/>
              <a:gd name="T42" fmla="*/ 391 w 1014"/>
              <a:gd name="T43" fmla="*/ 762 h 763"/>
              <a:gd name="T44" fmla="*/ 426 w 1014"/>
              <a:gd name="T45" fmla="*/ 753 h 763"/>
              <a:gd name="T46" fmla="*/ 458 w 1014"/>
              <a:gd name="T47" fmla="*/ 734 h 763"/>
              <a:gd name="T48" fmla="*/ 977 w 1014"/>
              <a:gd name="T49" fmla="*/ 217 h 763"/>
              <a:gd name="T50" fmla="*/ 999 w 1014"/>
              <a:gd name="T51" fmla="*/ 187 h 763"/>
              <a:gd name="T52" fmla="*/ 1012 w 1014"/>
              <a:gd name="T53" fmla="*/ 151 h 763"/>
              <a:gd name="T54" fmla="*/ 1014 w 1014"/>
              <a:gd name="T55" fmla="*/ 127 h 763"/>
              <a:gd name="T56" fmla="*/ 1009 w 1014"/>
              <a:gd name="T57" fmla="*/ 89 h 763"/>
              <a:gd name="T58" fmla="*/ 993 w 1014"/>
              <a:gd name="T59" fmla="*/ 56 h 763"/>
              <a:gd name="T60" fmla="*/ 977 w 1014"/>
              <a:gd name="T61" fmla="*/ 36 h 763"/>
              <a:gd name="T62" fmla="*/ 423 w 1014"/>
              <a:gd name="T63" fmla="*/ 680 h 763"/>
              <a:gd name="T64" fmla="*/ 401 w 1014"/>
              <a:gd name="T65" fmla="*/ 694 h 763"/>
              <a:gd name="T66" fmla="*/ 366 w 1014"/>
              <a:gd name="T67" fmla="*/ 697 h 763"/>
              <a:gd name="T68" fmla="*/ 337 w 1014"/>
              <a:gd name="T69" fmla="*/ 684 h 763"/>
              <a:gd name="T70" fmla="*/ 83 w 1014"/>
              <a:gd name="T71" fmla="*/ 430 h 763"/>
              <a:gd name="T72" fmla="*/ 69 w 1014"/>
              <a:gd name="T73" fmla="*/ 409 h 763"/>
              <a:gd name="T74" fmla="*/ 65 w 1014"/>
              <a:gd name="T75" fmla="*/ 372 h 763"/>
              <a:gd name="T76" fmla="*/ 77 w 1014"/>
              <a:gd name="T77" fmla="*/ 344 h 763"/>
              <a:gd name="T78" fmla="*/ 92 w 1014"/>
              <a:gd name="T79" fmla="*/ 332 h 763"/>
              <a:gd name="T80" fmla="*/ 127 w 1014"/>
              <a:gd name="T81" fmla="*/ 321 h 763"/>
              <a:gd name="T82" fmla="*/ 151 w 1014"/>
              <a:gd name="T83" fmla="*/ 326 h 763"/>
              <a:gd name="T84" fmla="*/ 355 w 1014"/>
              <a:gd name="T85" fmla="*/ 522 h 763"/>
              <a:gd name="T86" fmla="*/ 366 w 1014"/>
              <a:gd name="T87" fmla="*/ 530 h 763"/>
              <a:gd name="T88" fmla="*/ 384 w 1014"/>
              <a:gd name="T89" fmla="*/ 531 h 763"/>
              <a:gd name="T90" fmla="*/ 400 w 1014"/>
              <a:gd name="T91" fmla="*/ 522 h 763"/>
              <a:gd name="T92" fmla="*/ 847 w 1014"/>
              <a:gd name="T93" fmla="*/ 77 h 763"/>
              <a:gd name="T94" fmla="*/ 875 w 1014"/>
              <a:gd name="T95" fmla="*/ 64 h 763"/>
              <a:gd name="T96" fmla="*/ 911 w 1014"/>
              <a:gd name="T97" fmla="*/ 68 h 763"/>
              <a:gd name="T98" fmla="*/ 931 w 1014"/>
              <a:gd name="T99" fmla="*/ 82 h 763"/>
              <a:gd name="T100" fmla="*/ 945 w 1014"/>
              <a:gd name="T101" fmla="*/ 102 h 763"/>
              <a:gd name="T102" fmla="*/ 951 w 1014"/>
              <a:gd name="T103" fmla="*/ 127 h 763"/>
              <a:gd name="T104" fmla="*/ 940 w 1014"/>
              <a:gd name="T105" fmla="*/ 1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763">
                <a:moveTo>
                  <a:pt x="977" y="36"/>
                </a:moveTo>
                <a:lnTo>
                  <a:pt x="977" y="36"/>
                </a:lnTo>
                <a:lnTo>
                  <a:pt x="967" y="28"/>
                </a:lnTo>
                <a:lnTo>
                  <a:pt x="957" y="20"/>
                </a:lnTo>
                <a:lnTo>
                  <a:pt x="946" y="14"/>
                </a:lnTo>
                <a:lnTo>
                  <a:pt x="935" y="10"/>
                </a:lnTo>
                <a:lnTo>
                  <a:pt x="923" y="5"/>
                </a:lnTo>
                <a:lnTo>
                  <a:pt x="911" y="2"/>
                </a:lnTo>
                <a:lnTo>
                  <a:pt x="899" y="1"/>
                </a:lnTo>
                <a:lnTo>
                  <a:pt x="886" y="0"/>
                </a:lnTo>
                <a:lnTo>
                  <a:pt x="875" y="1"/>
                </a:lnTo>
                <a:lnTo>
                  <a:pt x="862" y="2"/>
                </a:lnTo>
                <a:lnTo>
                  <a:pt x="850" y="5"/>
                </a:lnTo>
                <a:lnTo>
                  <a:pt x="838" y="10"/>
                </a:lnTo>
                <a:lnTo>
                  <a:pt x="827" y="14"/>
                </a:lnTo>
                <a:lnTo>
                  <a:pt x="817" y="20"/>
                </a:lnTo>
                <a:lnTo>
                  <a:pt x="806" y="28"/>
                </a:lnTo>
                <a:lnTo>
                  <a:pt x="796" y="36"/>
                </a:lnTo>
                <a:lnTo>
                  <a:pt x="378" y="455"/>
                </a:lnTo>
                <a:lnTo>
                  <a:pt x="217" y="295"/>
                </a:lnTo>
                <a:lnTo>
                  <a:pt x="217" y="295"/>
                </a:lnTo>
                <a:lnTo>
                  <a:pt x="208" y="286"/>
                </a:lnTo>
                <a:lnTo>
                  <a:pt x="198" y="279"/>
                </a:lnTo>
                <a:lnTo>
                  <a:pt x="187" y="272"/>
                </a:lnTo>
                <a:lnTo>
                  <a:pt x="175" y="268"/>
                </a:lnTo>
                <a:lnTo>
                  <a:pt x="164" y="264"/>
                </a:lnTo>
                <a:lnTo>
                  <a:pt x="151" y="261"/>
                </a:lnTo>
                <a:lnTo>
                  <a:pt x="140" y="260"/>
                </a:lnTo>
                <a:lnTo>
                  <a:pt x="127" y="259"/>
                </a:lnTo>
                <a:lnTo>
                  <a:pt x="115" y="260"/>
                </a:lnTo>
                <a:lnTo>
                  <a:pt x="103" y="261"/>
                </a:lnTo>
                <a:lnTo>
                  <a:pt x="90" y="264"/>
                </a:lnTo>
                <a:lnTo>
                  <a:pt x="78" y="268"/>
                </a:lnTo>
                <a:lnTo>
                  <a:pt x="68" y="272"/>
                </a:lnTo>
                <a:lnTo>
                  <a:pt x="57" y="279"/>
                </a:lnTo>
                <a:lnTo>
                  <a:pt x="46" y="286"/>
                </a:lnTo>
                <a:lnTo>
                  <a:pt x="38" y="295"/>
                </a:lnTo>
                <a:lnTo>
                  <a:pt x="38" y="295"/>
                </a:lnTo>
                <a:lnTo>
                  <a:pt x="28" y="305"/>
                </a:lnTo>
                <a:lnTo>
                  <a:pt x="21" y="314"/>
                </a:lnTo>
                <a:lnTo>
                  <a:pt x="14" y="325"/>
                </a:lnTo>
                <a:lnTo>
                  <a:pt x="10" y="337"/>
                </a:lnTo>
                <a:lnTo>
                  <a:pt x="6" y="349"/>
                </a:lnTo>
                <a:lnTo>
                  <a:pt x="2" y="360"/>
                </a:lnTo>
                <a:lnTo>
                  <a:pt x="0" y="372"/>
                </a:lnTo>
                <a:lnTo>
                  <a:pt x="0" y="385"/>
                </a:lnTo>
                <a:lnTo>
                  <a:pt x="0" y="397"/>
                </a:lnTo>
                <a:lnTo>
                  <a:pt x="2" y="409"/>
                </a:lnTo>
                <a:lnTo>
                  <a:pt x="6" y="421"/>
                </a:lnTo>
                <a:lnTo>
                  <a:pt x="10" y="432"/>
                </a:lnTo>
                <a:lnTo>
                  <a:pt x="14" y="444"/>
                </a:lnTo>
                <a:lnTo>
                  <a:pt x="21" y="455"/>
                </a:lnTo>
                <a:lnTo>
                  <a:pt x="28" y="465"/>
                </a:lnTo>
                <a:lnTo>
                  <a:pt x="38" y="474"/>
                </a:lnTo>
                <a:lnTo>
                  <a:pt x="288" y="725"/>
                </a:lnTo>
                <a:lnTo>
                  <a:pt x="288" y="725"/>
                </a:lnTo>
                <a:lnTo>
                  <a:pt x="297" y="734"/>
                </a:lnTo>
                <a:lnTo>
                  <a:pt x="307" y="741"/>
                </a:lnTo>
                <a:lnTo>
                  <a:pt x="318" y="748"/>
                </a:lnTo>
                <a:lnTo>
                  <a:pt x="330" y="753"/>
                </a:lnTo>
                <a:lnTo>
                  <a:pt x="340" y="757"/>
                </a:lnTo>
                <a:lnTo>
                  <a:pt x="353" y="760"/>
                </a:lnTo>
                <a:lnTo>
                  <a:pt x="365" y="762"/>
                </a:lnTo>
                <a:lnTo>
                  <a:pt x="378" y="763"/>
                </a:lnTo>
                <a:lnTo>
                  <a:pt x="378" y="763"/>
                </a:lnTo>
                <a:lnTo>
                  <a:pt x="391" y="762"/>
                </a:lnTo>
                <a:lnTo>
                  <a:pt x="403" y="760"/>
                </a:lnTo>
                <a:lnTo>
                  <a:pt x="415" y="757"/>
                </a:lnTo>
                <a:lnTo>
                  <a:pt x="426" y="753"/>
                </a:lnTo>
                <a:lnTo>
                  <a:pt x="438" y="748"/>
                </a:lnTo>
                <a:lnTo>
                  <a:pt x="449" y="741"/>
                </a:lnTo>
                <a:lnTo>
                  <a:pt x="458" y="734"/>
                </a:lnTo>
                <a:lnTo>
                  <a:pt x="468" y="725"/>
                </a:lnTo>
                <a:lnTo>
                  <a:pt x="977" y="217"/>
                </a:lnTo>
                <a:lnTo>
                  <a:pt x="977" y="217"/>
                </a:lnTo>
                <a:lnTo>
                  <a:pt x="985" y="207"/>
                </a:lnTo>
                <a:lnTo>
                  <a:pt x="993" y="197"/>
                </a:lnTo>
                <a:lnTo>
                  <a:pt x="999" y="187"/>
                </a:lnTo>
                <a:lnTo>
                  <a:pt x="1004" y="175"/>
                </a:lnTo>
                <a:lnTo>
                  <a:pt x="1009" y="163"/>
                </a:lnTo>
                <a:lnTo>
                  <a:pt x="1012" y="151"/>
                </a:lnTo>
                <a:lnTo>
                  <a:pt x="1013" y="139"/>
                </a:lnTo>
                <a:lnTo>
                  <a:pt x="1014" y="127"/>
                </a:lnTo>
                <a:lnTo>
                  <a:pt x="1014" y="127"/>
                </a:lnTo>
                <a:lnTo>
                  <a:pt x="1013" y="114"/>
                </a:lnTo>
                <a:lnTo>
                  <a:pt x="1012" y="102"/>
                </a:lnTo>
                <a:lnTo>
                  <a:pt x="1009" y="89"/>
                </a:lnTo>
                <a:lnTo>
                  <a:pt x="1004" y="77"/>
                </a:lnTo>
                <a:lnTo>
                  <a:pt x="999" y="66"/>
                </a:lnTo>
                <a:lnTo>
                  <a:pt x="993" y="56"/>
                </a:lnTo>
                <a:lnTo>
                  <a:pt x="985" y="46"/>
                </a:lnTo>
                <a:lnTo>
                  <a:pt x="977" y="36"/>
                </a:lnTo>
                <a:lnTo>
                  <a:pt x="977" y="36"/>
                </a:lnTo>
                <a:close/>
                <a:moveTo>
                  <a:pt x="931" y="172"/>
                </a:moveTo>
                <a:lnTo>
                  <a:pt x="423" y="680"/>
                </a:lnTo>
                <a:lnTo>
                  <a:pt x="423" y="680"/>
                </a:lnTo>
                <a:lnTo>
                  <a:pt x="419" y="684"/>
                </a:lnTo>
                <a:lnTo>
                  <a:pt x="413" y="688"/>
                </a:lnTo>
                <a:lnTo>
                  <a:pt x="401" y="694"/>
                </a:lnTo>
                <a:lnTo>
                  <a:pt x="390" y="697"/>
                </a:lnTo>
                <a:lnTo>
                  <a:pt x="378" y="698"/>
                </a:lnTo>
                <a:lnTo>
                  <a:pt x="366" y="697"/>
                </a:lnTo>
                <a:lnTo>
                  <a:pt x="353" y="694"/>
                </a:lnTo>
                <a:lnTo>
                  <a:pt x="342" y="688"/>
                </a:lnTo>
                <a:lnTo>
                  <a:pt x="337" y="684"/>
                </a:lnTo>
                <a:lnTo>
                  <a:pt x="333" y="680"/>
                </a:lnTo>
                <a:lnTo>
                  <a:pt x="83" y="430"/>
                </a:lnTo>
                <a:lnTo>
                  <a:pt x="83" y="430"/>
                </a:lnTo>
                <a:lnTo>
                  <a:pt x="77" y="425"/>
                </a:lnTo>
                <a:lnTo>
                  <a:pt x="74" y="419"/>
                </a:lnTo>
                <a:lnTo>
                  <a:pt x="69" y="409"/>
                </a:lnTo>
                <a:lnTo>
                  <a:pt x="65" y="397"/>
                </a:lnTo>
                <a:lnTo>
                  <a:pt x="63" y="385"/>
                </a:lnTo>
                <a:lnTo>
                  <a:pt x="65" y="372"/>
                </a:lnTo>
                <a:lnTo>
                  <a:pt x="69" y="360"/>
                </a:lnTo>
                <a:lnTo>
                  <a:pt x="74" y="350"/>
                </a:lnTo>
                <a:lnTo>
                  <a:pt x="77" y="344"/>
                </a:lnTo>
                <a:lnTo>
                  <a:pt x="83" y="340"/>
                </a:lnTo>
                <a:lnTo>
                  <a:pt x="83" y="340"/>
                </a:lnTo>
                <a:lnTo>
                  <a:pt x="92" y="332"/>
                </a:lnTo>
                <a:lnTo>
                  <a:pt x="103" y="326"/>
                </a:lnTo>
                <a:lnTo>
                  <a:pt x="115" y="322"/>
                </a:lnTo>
                <a:lnTo>
                  <a:pt x="127" y="321"/>
                </a:lnTo>
                <a:lnTo>
                  <a:pt x="127" y="321"/>
                </a:lnTo>
                <a:lnTo>
                  <a:pt x="140" y="322"/>
                </a:lnTo>
                <a:lnTo>
                  <a:pt x="151" y="326"/>
                </a:lnTo>
                <a:lnTo>
                  <a:pt x="162" y="332"/>
                </a:lnTo>
                <a:lnTo>
                  <a:pt x="172" y="340"/>
                </a:lnTo>
                <a:lnTo>
                  <a:pt x="355" y="522"/>
                </a:lnTo>
                <a:lnTo>
                  <a:pt x="355" y="522"/>
                </a:lnTo>
                <a:lnTo>
                  <a:pt x="361" y="527"/>
                </a:lnTo>
                <a:lnTo>
                  <a:pt x="366" y="530"/>
                </a:lnTo>
                <a:lnTo>
                  <a:pt x="371" y="531"/>
                </a:lnTo>
                <a:lnTo>
                  <a:pt x="378" y="532"/>
                </a:lnTo>
                <a:lnTo>
                  <a:pt x="384" y="531"/>
                </a:lnTo>
                <a:lnTo>
                  <a:pt x="390" y="530"/>
                </a:lnTo>
                <a:lnTo>
                  <a:pt x="395" y="527"/>
                </a:lnTo>
                <a:lnTo>
                  <a:pt x="400" y="522"/>
                </a:lnTo>
                <a:lnTo>
                  <a:pt x="841" y="82"/>
                </a:lnTo>
                <a:lnTo>
                  <a:pt x="841" y="82"/>
                </a:lnTo>
                <a:lnTo>
                  <a:pt x="847" y="77"/>
                </a:lnTo>
                <a:lnTo>
                  <a:pt x="851" y="74"/>
                </a:lnTo>
                <a:lnTo>
                  <a:pt x="863" y="68"/>
                </a:lnTo>
                <a:lnTo>
                  <a:pt x="875" y="64"/>
                </a:lnTo>
                <a:lnTo>
                  <a:pt x="886" y="63"/>
                </a:lnTo>
                <a:lnTo>
                  <a:pt x="899" y="64"/>
                </a:lnTo>
                <a:lnTo>
                  <a:pt x="911" y="68"/>
                </a:lnTo>
                <a:lnTo>
                  <a:pt x="922" y="74"/>
                </a:lnTo>
                <a:lnTo>
                  <a:pt x="927" y="77"/>
                </a:lnTo>
                <a:lnTo>
                  <a:pt x="931" y="82"/>
                </a:lnTo>
                <a:lnTo>
                  <a:pt x="931" y="82"/>
                </a:lnTo>
                <a:lnTo>
                  <a:pt x="940" y="91"/>
                </a:lnTo>
                <a:lnTo>
                  <a:pt x="945" y="102"/>
                </a:lnTo>
                <a:lnTo>
                  <a:pt x="949" y="114"/>
                </a:lnTo>
                <a:lnTo>
                  <a:pt x="951" y="127"/>
                </a:lnTo>
                <a:lnTo>
                  <a:pt x="951" y="127"/>
                </a:lnTo>
                <a:lnTo>
                  <a:pt x="949" y="138"/>
                </a:lnTo>
                <a:lnTo>
                  <a:pt x="945" y="151"/>
                </a:lnTo>
                <a:lnTo>
                  <a:pt x="940" y="162"/>
                </a:lnTo>
                <a:lnTo>
                  <a:pt x="931" y="172"/>
                </a:lnTo>
                <a:lnTo>
                  <a:pt x="931" y="1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981" y="1400994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一举两得，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2"/>
          <p:cNvSpPr>
            <a:spLocks noEditPoints="1"/>
          </p:cNvSpPr>
          <p:nvPr/>
        </p:nvSpPr>
        <p:spPr bwMode="auto">
          <a:xfrm>
            <a:off x="1046981" y="237737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436" y="2304428"/>
            <a:ext cx="62699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离不开学术上的驱动也离不开工程化的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>
            <a:off x="1047616" y="3271458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0071" y="3198508"/>
            <a:ext cx="10241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搞学术的来为社区提供模型以彰显其在该领域的地位与能力，引用量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刷刷的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72"/>
          <p:cNvSpPr>
            <a:spLocks noEditPoints="1"/>
          </p:cNvSpPr>
          <p:nvPr/>
        </p:nvSpPr>
        <p:spPr bwMode="auto">
          <a:xfrm>
            <a:off x="1048251" y="423094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0706" y="4157993"/>
            <a:ext cx="10241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搞项目的通过社区提供的预训练模型完成自己的任务，项目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落地效率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杠杠的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72"/>
          <p:cNvSpPr>
            <a:spLocks noEditPoints="1"/>
          </p:cNvSpPr>
          <p:nvPr/>
        </p:nvSpPr>
        <p:spPr bwMode="auto">
          <a:xfrm>
            <a:off x="1075556" y="5198683"/>
            <a:ext cx="292455" cy="292455"/>
          </a:xfrm>
          <a:custGeom>
            <a:avLst/>
            <a:gdLst>
              <a:gd name="T0" fmla="*/ 934 w 1018"/>
              <a:gd name="T1" fmla="*/ 31 h 1017"/>
              <a:gd name="T2" fmla="*/ 868 w 1018"/>
              <a:gd name="T3" fmla="*/ 3 h 1017"/>
              <a:gd name="T4" fmla="*/ 812 w 1018"/>
              <a:gd name="T5" fmla="*/ 0 h 1017"/>
              <a:gd name="T6" fmla="*/ 743 w 1018"/>
              <a:gd name="T7" fmla="*/ 22 h 1017"/>
              <a:gd name="T8" fmla="*/ 137 w 1018"/>
              <a:gd name="T9" fmla="*/ 613 h 1017"/>
              <a:gd name="T10" fmla="*/ 2 w 1018"/>
              <a:gd name="T11" fmla="*/ 974 h 1017"/>
              <a:gd name="T12" fmla="*/ 4 w 1018"/>
              <a:gd name="T13" fmla="*/ 1000 h 1017"/>
              <a:gd name="T14" fmla="*/ 19 w 1018"/>
              <a:gd name="T15" fmla="*/ 1015 h 1017"/>
              <a:gd name="T16" fmla="*/ 36 w 1018"/>
              <a:gd name="T17" fmla="*/ 1017 h 1017"/>
              <a:gd name="T18" fmla="*/ 365 w 1018"/>
              <a:gd name="T19" fmla="*/ 915 h 1017"/>
              <a:gd name="T20" fmla="*/ 975 w 1018"/>
              <a:gd name="T21" fmla="*/ 305 h 1017"/>
              <a:gd name="T22" fmla="*/ 1009 w 1018"/>
              <a:gd name="T23" fmla="*/ 242 h 1017"/>
              <a:gd name="T24" fmla="*/ 1018 w 1018"/>
              <a:gd name="T25" fmla="*/ 187 h 1017"/>
              <a:gd name="T26" fmla="*/ 1004 w 1018"/>
              <a:gd name="T27" fmla="*/ 115 h 1017"/>
              <a:gd name="T28" fmla="*/ 963 w 1018"/>
              <a:gd name="T29" fmla="*/ 55 h 1017"/>
              <a:gd name="T30" fmla="*/ 203 w 1018"/>
              <a:gd name="T31" fmla="*/ 900 h 1017"/>
              <a:gd name="T32" fmla="*/ 170 w 1018"/>
              <a:gd name="T33" fmla="*/ 847 h 1017"/>
              <a:gd name="T34" fmla="*/ 139 w 1018"/>
              <a:gd name="T35" fmla="*/ 823 h 1017"/>
              <a:gd name="T36" fmla="*/ 254 w 1018"/>
              <a:gd name="T37" fmla="*/ 731 h 1017"/>
              <a:gd name="T38" fmla="*/ 261 w 1018"/>
              <a:gd name="T39" fmla="*/ 749 h 1017"/>
              <a:gd name="T40" fmla="*/ 280 w 1018"/>
              <a:gd name="T41" fmla="*/ 762 h 1017"/>
              <a:gd name="T42" fmla="*/ 789 w 1018"/>
              <a:gd name="T43" fmla="*/ 403 h 1017"/>
              <a:gd name="T44" fmla="*/ 414 w 1018"/>
              <a:gd name="T45" fmla="*/ 731 h 1017"/>
              <a:gd name="T46" fmla="*/ 406 w 1018"/>
              <a:gd name="T47" fmla="*/ 712 h 1017"/>
              <a:gd name="T48" fmla="*/ 382 w 1018"/>
              <a:gd name="T49" fmla="*/ 700 h 1017"/>
              <a:gd name="T50" fmla="*/ 317 w 1018"/>
              <a:gd name="T51" fmla="*/ 629 h 1017"/>
              <a:gd name="T52" fmla="*/ 305 w 1018"/>
              <a:gd name="T53" fmla="*/ 610 h 1017"/>
              <a:gd name="T54" fmla="*/ 236 w 1018"/>
              <a:gd name="T55" fmla="*/ 604 h 1017"/>
              <a:gd name="T56" fmla="*/ 624 w 1018"/>
              <a:gd name="T57" fmla="*/ 220 h 1017"/>
              <a:gd name="T58" fmla="*/ 666 w 1018"/>
              <a:gd name="T59" fmla="*/ 198 h 1017"/>
              <a:gd name="T60" fmla="*/ 703 w 1018"/>
              <a:gd name="T61" fmla="*/ 192 h 1017"/>
              <a:gd name="T62" fmla="*/ 750 w 1018"/>
              <a:gd name="T63" fmla="*/ 202 h 1017"/>
              <a:gd name="T64" fmla="*/ 789 w 1018"/>
              <a:gd name="T65" fmla="*/ 229 h 1017"/>
              <a:gd name="T66" fmla="*/ 811 w 1018"/>
              <a:gd name="T67" fmla="*/ 258 h 1017"/>
              <a:gd name="T68" fmla="*/ 825 w 1018"/>
              <a:gd name="T69" fmla="*/ 304 h 1017"/>
              <a:gd name="T70" fmla="*/ 823 w 1018"/>
              <a:gd name="T71" fmla="*/ 340 h 1017"/>
              <a:gd name="T72" fmla="*/ 804 w 1018"/>
              <a:gd name="T73" fmla="*/ 384 h 1017"/>
              <a:gd name="T74" fmla="*/ 918 w 1018"/>
              <a:gd name="T75" fmla="*/ 274 h 1017"/>
              <a:gd name="T76" fmla="*/ 884 w 1018"/>
              <a:gd name="T77" fmla="*/ 271 h 1017"/>
              <a:gd name="T78" fmla="*/ 856 w 1018"/>
              <a:gd name="T79" fmla="*/ 209 h 1017"/>
              <a:gd name="T80" fmla="*/ 822 w 1018"/>
              <a:gd name="T81" fmla="*/ 172 h 1017"/>
              <a:gd name="T82" fmla="*/ 764 w 1018"/>
              <a:gd name="T83" fmla="*/ 139 h 1017"/>
              <a:gd name="T84" fmla="*/ 743 w 1018"/>
              <a:gd name="T85" fmla="*/ 100 h 1017"/>
              <a:gd name="T86" fmla="*/ 763 w 1018"/>
              <a:gd name="T87" fmla="*/ 84 h 1017"/>
              <a:gd name="T88" fmla="*/ 807 w 1018"/>
              <a:gd name="T89" fmla="*/ 66 h 1017"/>
              <a:gd name="T90" fmla="*/ 843 w 1018"/>
              <a:gd name="T91" fmla="*/ 64 h 1017"/>
              <a:gd name="T92" fmla="*/ 889 w 1018"/>
              <a:gd name="T93" fmla="*/ 78 h 1017"/>
              <a:gd name="T94" fmla="*/ 918 w 1018"/>
              <a:gd name="T95" fmla="*/ 100 h 1017"/>
              <a:gd name="T96" fmla="*/ 945 w 1018"/>
              <a:gd name="T97" fmla="*/ 140 h 1017"/>
              <a:gd name="T98" fmla="*/ 955 w 1018"/>
              <a:gd name="T99" fmla="*/ 187 h 1017"/>
              <a:gd name="T100" fmla="*/ 949 w 1018"/>
              <a:gd name="T101" fmla="*/ 222 h 1017"/>
              <a:gd name="T102" fmla="*/ 927 w 1018"/>
              <a:gd name="T103" fmla="*/ 265 h 1017"/>
              <a:gd name="T104" fmla="*/ 391 w 1018"/>
              <a:gd name="T105" fmla="*/ 582 h 1017"/>
              <a:gd name="T106" fmla="*/ 383 w 1018"/>
              <a:gd name="T107" fmla="*/ 598 h 1017"/>
              <a:gd name="T108" fmla="*/ 387 w 1018"/>
              <a:gd name="T109" fmla="*/ 621 h 1017"/>
              <a:gd name="T110" fmla="*/ 402 w 1018"/>
              <a:gd name="T111" fmla="*/ 633 h 1017"/>
              <a:gd name="T112" fmla="*/ 419 w 1018"/>
              <a:gd name="T113" fmla="*/ 635 h 1017"/>
              <a:gd name="T114" fmla="*/ 754 w 1018"/>
              <a:gd name="T115" fmla="*/ 308 h 1017"/>
              <a:gd name="T116" fmla="*/ 763 w 1018"/>
              <a:gd name="T117" fmla="*/ 292 h 1017"/>
              <a:gd name="T118" fmla="*/ 758 w 1018"/>
              <a:gd name="T119" fmla="*/ 269 h 1017"/>
              <a:gd name="T120" fmla="*/ 743 w 1018"/>
              <a:gd name="T121" fmla="*/ 257 h 1017"/>
              <a:gd name="T122" fmla="*/ 720 w 1018"/>
              <a:gd name="T123" fmla="*/ 25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8" h="1017">
                <a:moveTo>
                  <a:pt x="963" y="55"/>
                </a:moveTo>
                <a:lnTo>
                  <a:pt x="963" y="55"/>
                </a:lnTo>
                <a:lnTo>
                  <a:pt x="949" y="42"/>
                </a:lnTo>
                <a:lnTo>
                  <a:pt x="934" y="31"/>
                </a:lnTo>
                <a:lnTo>
                  <a:pt x="919" y="22"/>
                </a:lnTo>
                <a:lnTo>
                  <a:pt x="902" y="14"/>
                </a:lnTo>
                <a:lnTo>
                  <a:pt x="885" y="8"/>
                </a:lnTo>
                <a:lnTo>
                  <a:pt x="868" y="3"/>
                </a:lnTo>
                <a:lnTo>
                  <a:pt x="850" y="0"/>
                </a:lnTo>
                <a:lnTo>
                  <a:pt x="831" y="0"/>
                </a:lnTo>
                <a:lnTo>
                  <a:pt x="831" y="0"/>
                </a:lnTo>
                <a:lnTo>
                  <a:pt x="812" y="0"/>
                </a:lnTo>
                <a:lnTo>
                  <a:pt x="794" y="3"/>
                </a:lnTo>
                <a:lnTo>
                  <a:pt x="777" y="8"/>
                </a:lnTo>
                <a:lnTo>
                  <a:pt x="759" y="14"/>
                </a:lnTo>
                <a:lnTo>
                  <a:pt x="743" y="22"/>
                </a:lnTo>
                <a:lnTo>
                  <a:pt x="727" y="31"/>
                </a:lnTo>
                <a:lnTo>
                  <a:pt x="712" y="42"/>
                </a:lnTo>
                <a:lnTo>
                  <a:pt x="699" y="55"/>
                </a:lnTo>
                <a:lnTo>
                  <a:pt x="137" y="613"/>
                </a:lnTo>
                <a:lnTo>
                  <a:pt x="137" y="613"/>
                </a:lnTo>
                <a:lnTo>
                  <a:pt x="133" y="618"/>
                </a:lnTo>
                <a:lnTo>
                  <a:pt x="130" y="625"/>
                </a:lnTo>
                <a:lnTo>
                  <a:pt x="2" y="974"/>
                </a:lnTo>
                <a:lnTo>
                  <a:pt x="2" y="974"/>
                </a:lnTo>
                <a:lnTo>
                  <a:pt x="0" y="983"/>
                </a:lnTo>
                <a:lnTo>
                  <a:pt x="1" y="993"/>
                </a:lnTo>
                <a:lnTo>
                  <a:pt x="4" y="1000"/>
                </a:lnTo>
                <a:lnTo>
                  <a:pt x="9" y="1008"/>
                </a:lnTo>
                <a:lnTo>
                  <a:pt x="9" y="1008"/>
                </a:lnTo>
                <a:lnTo>
                  <a:pt x="14" y="1012"/>
                </a:lnTo>
                <a:lnTo>
                  <a:pt x="19" y="1015"/>
                </a:lnTo>
                <a:lnTo>
                  <a:pt x="26" y="1017"/>
                </a:lnTo>
                <a:lnTo>
                  <a:pt x="32" y="1017"/>
                </a:lnTo>
                <a:lnTo>
                  <a:pt x="32" y="1017"/>
                </a:lnTo>
                <a:lnTo>
                  <a:pt x="36" y="1017"/>
                </a:lnTo>
                <a:lnTo>
                  <a:pt x="42" y="1016"/>
                </a:lnTo>
                <a:lnTo>
                  <a:pt x="358" y="919"/>
                </a:lnTo>
                <a:lnTo>
                  <a:pt x="358" y="919"/>
                </a:lnTo>
                <a:lnTo>
                  <a:pt x="365" y="915"/>
                </a:lnTo>
                <a:lnTo>
                  <a:pt x="371" y="911"/>
                </a:lnTo>
                <a:lnTo>
                  <a:pt x="963" y="319"/>
                </a:lnTo>
                <a:lnTo>
                  <a:pt x="963" y="319"/>
                </a:lnTo>
                <a:lnTo>
                  <a:pt x="975" y="305"/>
                </a:lnTo>
                <a:lnTo>
                  <a:pt x="987" y="290"/>
                </a:lnTo>
                <a:lnTo>
                  <a:pt x="995" y="275"/>
                </a:lnTo>
                <a:lnTo>
                  <a:pt x="1004" y="259"/>
                </a:lnTo>
                <a:lnTo>
                  <a:pt x="1009" y="242"/>
                </a:lnTo>
                <a:lnTo>
                  <a:pt x="1015" y="223"/>
                </a:lnTo>
                <a:lnTo>
                  <a:pt x="1017" y="205"/>
                </a:lnTo>
                <a:lnTo>
                  <a:pt x="1018" y="187"/>
                </a:lnTo>
                <a:lnTo>
                  <a:pt x="1018" y="187"/>
                </a:lnTo>
                <a:lnTo>
                  <a:pt x="1017" y="169"/>
                </a:lnTo>
                <a:lnTo>
                  <a:pt x="1015" y="150"/>
                </a:lnTo>
                <a:lnTo>
                  <a:pt x="1009" y="132"/>
                </a:lnTo>
                <a:lnTo>
                  <a:pt x="1004" y="115"/>
                </a:lnTo>
                <a:lnTo>
                  <a:pt x="995" y="99"/>
                </a:lnTo>
                <a:lnTo>
                  <a:pt x="987" y="83"/>
                </a:lnTo>
                <a:lnTo>
                  <a:pt x="975" y="68"/>
                </a:lnTo>
                <a:lnTo>
                  <a:pt x="963" y="55"/>
                </a:lnTo>
                <a:lnTo>
                  <a:pt x="963" y="55"/>
                </a:lnTo>
                <a:close/>
                <a:moveTo>
                  <a:pt x="322" y="864"/>
                </a:moveTo>
                <a:lnTo>
                  <a:pt x="203" y="900"/>
                </a:lnTo>
                <a:lnTo>
                  <a:pt x="203" y="900"/>
                </a:lnTo>
                <a:lnTo>
                  <a:pt x="197" y="885"/>
                </a:lnTo>
                <a:lnTo>
                  <a:pt x="190" y="871"/>
                </a:lnTo>
                <a:lnTo>
                  <a:pt x="181" y="859"/>
                </a:lnTo>
                <a:lnTo>
                  <a:pt x="170" y="847"/>
                </a:lnTo>
                <a:lnTo>
                  <a:pt x="170" y="847"/>
                </a:lnTo>
                <a:lnTo>
                  <a:pt x="161" y="838"/>
                </a:lnTo>
                <a:lnTo>
                  <a:pt x="150" y="831"/>
                </a:lnTo>
                <a:lnTo>
                  <a:pt x="139" y="823"/>
                </a:lnTo>
                <a:lnTo>
                  <a:pt x="127" y="817"/>
                </a:lnTo>
                <a:lnTo>
                  <a:pt x="181" y="668"/>
                </a:lnTo>
                <a:lnTo>
                  <a:pt x="254" y="668"/>
                </a:lnTo>
                <a:lnTo>
                  <a:pt x="254" y="731"/>
                </a:lnTo>
                <a:lnTo>
                  <a:pt x="254" y="731"/>
                </a:lnTo>
                <a:lnTo>
                  <a:pt x="255" y="737"/>
                </a:lnTo>
                <a:lnTo>
                  <a:pt x="257" y="744"/>
                </a:lnTo>
                <a:lnTo>
                  <a:pt x="261" y="749"/>
                </a:lnTo>
                <a:lnTo>
                  <a:pt x="264" y="753"/>
                </a:lnTo>
                <a:lnTo>
                  <a:pt x="269" y="758"/>
                </a:lnTo>
                <a:lnTo>
                  <a:pt x="274" y="761"/>
                </a:lnTo>
                <a:lnTo>
                  <a:pt x="280" y="762"/>
                </a:lnTo>
                <a:lnTo>
                  <a:pt x="286" y="763"/>
                </a:lnTo>
                <a:lnTo>
                  <a:pt x="342" y="763"/>
                </a:lnTo>
                <a:lnTo>
                  <a:pt x="322" y="864"/>
                </a:lnTo>
                <a:close/>
                <a:moveTo>
                  <a:pt x="789" y="403"/>
                </a:moveTo>
                <a:lnTo>
                  <a:pt x="402" y="790"/>
                </a:lnTo>
                <a:lnTo>
                  <a:pt x="413" y="738"/>
                </a:lnTo>
                <a:lnTo>
                  <a:pt x="413" y="738"/>
                </a:lnTo>
                <a:lnTo>
                  <a:pt x="414" y="731"/>
                </a:lnTo>
                <a:lnTo>
                  <a:pt x="413" y="723"/>
                </a:lnTo>
                <a:lnTo>
                  <a:pt x="411" y="717"/>
                </a:lnTo>
                <a:lnTo>
                  <a:pt x="406" y="712"/>
                </a:lnTo>
                <a:lnTo>
                  <a:pt x="406" y="712"/>
                </a:lnTo>
                <a:lnTo>
                  <a:pt x="401" y="706"/>
                </a:lnTo>
                <a:lnTo>
                  <a:pt x="396" y="703"/>
                </a:lnTo>
                <a:lnTo>
                  <a:pt x="389" y="700"/>
                </a:lnTo>
                <a:lnTo>
                  <a:pt x="382" y="700"/>
                </a:lnTo>
                <a:lnTo>
                  <a:pt x="318" y="700"/>
                </a:lnTo>
                <a:lnTo>
                  <a:pt x="318" y="635"/>
                </a:lnTo>
                <a:lnTo>
                  <a:pt x="318" y="635"/>
                </a:lnTo>
                <a:lnTo>
                  <a:pt x="317" y="629"/>
                </a:lnTo>
                <a:lnTo>
                  <a:pt x="315" y="624"/>
                </a:lnTo>
                <a:lnTo>
                  <a:pt x="313" y="618"/>
                </a:lnTo>
                <a:lnTo>
                  <a:pt x="309" y="614"/>
                </a:lnTo>
                <a:lnTo>
                  <a:pt x="305" y="610"/>
                </a:lnTo>
                <a:lnTo>
                  <a:pt x="299" y="606"/>
                </a:lnTo>
                <a:lnTo>
                  <a:pt x="293" y="604"/>
                </a:lnTo>
                <a:lnTo>
                  <a:pt x="286" y="604"/>
                </a:lnTo>
                <a:lnTo>
                  <a:pt x="236" y="604"/>
                </a:lnTo>
                <a:lnTo>
                  <a:pt x="615" y="228"/>
                </a:lnTo>
                <a:lnTo>
                  <a:pt x="615" y="229"/>
                </a:lnTo>
                <a:lnTo>
                  <a:pt x="615" y="229"/>
                </a:lnTo>
                <a:lnTo>
                  <a:pt x="624" y="220"/>
                </a:lnTo>
                <a:lnTo>
                  <a:pt x="634" y="213"/>
                </a:lnTo>
                <a:lnTo>
                  <a:pt x="644" y="206"/>
                </a:lnTo>
                <a:lnTo>
                  <a:pt x="655" y="202"/>
                </a:lnTo>
                <a:lnTo>
                  <a:pt x="666" y="198"/>
                </a:lnTo>
                <a:lnTo>
                  <a:pt x="678" y="194"/>
                </a:lnTo>
                <a:lnTo>
                  <a:pt x="690" y="193"/>
                </a:lnTo>
                <a:lnTo>
                  <a:pt x="703" y="192"/>
                </a:lnTo>
                <a:lnTo>
                  <a:pt x="703" y="192"/>
                </a:lnTo>
                <a:lnTo>
                  <a:pt x="714" y="193"/>
                </a:lnTo>
                <a:lnTo>
                  <a:pt x="726" y="194"/>
                </a:lnTo>
                <a:lnTo>
                  <a:pt x="738" y="198"/>
                </a:lnTo>
                <a:lnTo>
                  <a:pt x="750" y="202"/>
                </a:lnTo>
                <a:lnTo>
                  <a:pt x="761" y="206"/>
                </a:lnTo>
                <a:lnTo>
                  <a:pt x="770" y="213"/>
                </a:lnTo>
                <a:lnTo>
                  <a:pt x="780" y="220"/>
                </a:lnTo>
                <a:lnTo>
                  <a:pt x="789" y="229"/>
                </a:lnTo>
                <a:lnTo>
                  <a:pt x="789" y="229"/>
                </a:lnTo>
                <a:lnTo>
                  <a:pt x="798" y="237"/>
                </a:lnTo>
                <a:lnTo>
                  <a:pt x="804" y="247"/>
                </a:lnTo>
                <a:lnTo>
                  <a:pt x="811" y="258"/>
                </a:lnTo>
                <a:lnTo>
                  <a:pt x="816" y="269"/>
                </a:lnTo>
                <a:lnTo>
                  <a:pt x="821" y="279"/>
                </a:lnTo>
                <a:lnTo>
                  <a:pt x="823" y="291"/>
                </a:lnTo>
                <a:lnTo>
                  <a:pt x="825" y="304"/>
                </a:lnTo>
                <a:lnTo>
                  <a:pt x="826" y="316"/>
                </a:lnTo>
                <a:lnTo>
                  <a:pt x="826" y="316"/>
                </a:lnTo>
                <a:lnTo>
                  <a:pt x="825" y="328"/>
                </a:lnTo>
                <a:lnTo>
                  <a:pt x="823" y="340"/>
                </a:lnTo>
                <a:lnTo>
                  <a:pt x="821" y="351"/>
                </a:lnTo>
                <a:lnTo>
                  <a:pt x="816" y="363"/>
                </a:lnTo>
                <a:lnTo>
                  <a:pt x="811" y="374"/>
                </a:lnTo>
                <a:lnTo>
                  <a:pt x="804" y="384"/>
                </a:lnTo>
                <a:lnTo>
                  <a:pt x="798" y="394"/>
                </a:lnTo>
                <a:lnTo>
                  <a:pt x="789" y="403"/>
                </a:lnTo>
                <a:lnTo>
                  <a:pt x="789" y="403"/>
                </a:lnTo>
                <a:close/>
                <a:moveTo>
                  <a:pt x="918" y="274"/>
                </a:moveTo>
                <a:lnTo>
                  <a:pt x="888" y="304"/>
                </a:lnTo>
                <a:lnTo>
                  <a:pt x="888" y="304"/>
                </a:lnTo>
                <a:lnTo>
                  <a:pt x="887" y="287"/>
                </a:lnTo>
                <a:lnTo>
                  <a:pt x="884" y="271"/>
                </a:lnTo>
                <a:lnTo>
                  <a:pt x="879" y="255"/>
                </a:lnTo>
                <a:lnTo>
                  <a:pt x="872" y="238"/>
                </a:lnTo>
                <a:lnTo>
                  <a:pt x="865" y="223"/>
                </a:lnTo>
                <a:lnTo>
                  <a:pt x="856" y="209"/>
                </a:lnTo>
                <a:lnTo>
                  <a:pt x="846" y="196"/>
                </a:lnTo>
                <a:lnTo>
                  <a:pt x="835" y="184"/>
                </a:lnTo>
                <a:lnTo>
                  <a:pt x="835" y="184"/>
                </a:lnTo>
                <a:lnTo>
                  <a:pt x="822" y="172"/>
                </a:lnTo>
                <a:lnTo>
                  <a:pt x="808" y="161"/>
                </a:lnTo>
                <a:lnTo>
                  <a:pt x="794" y="153"/>
                </a:lnTo>
                <a:lnTo>
                  <a:pt x="779" y="145"/>
                </a:lnTo>
                <a:lnTo>
                  <a:pt x="764" y="139"/>
                </a:lnTo>
                <a:lnTo>
                  <a:pt x="748" y="134"/>
                </a:lnTo>
                <a:lnTo>
                  <a:pt x="730" y="131"/>
                </a:lnTo>
                <a:lnTo>
                  <a:pt x="714" y="129"/>
                </a:lnTo>
                <a:lnTo>
                  <a:pt x="743" y="100"/>
                </a:lnTo>
                <a:lnTo>
                  <a:pt x="743" y="100"/>
                </a:lnTo>
                <a:lnTo>
                  <a:pt x="743" y="100"/>
                </a:lnTo>
                <a:lnTo>
                  <a:pt x="753" y="91"/>
                </a:lnTo>
                <a:lnTo>
                  <a:pt x="763" y="84"/>
                </a:lnTo>
                <a:lnTo>
                  <a:pt x="773" y="78"/>
                </a:lnTo>
                <a:lnTo>
                  <a:pt x="784" y="73"/>
                </a:lnTo>
                <a:lnTo>
                  <a:pt x="795" y="69"/>
                </a:lnTo>
                <a:lnTo>
                  <a:pt x="807" y="66"/>
                </a:lnTo>
                <a:lnTo>
                  <a:pt x="818" y="64"/>
                </a:lnTo>
                <a:lnTo>
                  <a:pt x="831" y="64"/>
                </a:lnTo>
                <a:lnTo>
                  <a:pt x="831" y="64"/>
                </a:lnTo>
                <a:lnTo>
                  <a:pt x="843" y="64"/>
                </a:lnTo>
                <a:lnTo>
                  <a:pt x="855" y="66"/>
                </a:lnTo>
                <a:lnTo>
                  <a:pt x="867" y="69"/>
                </a:lnTo>
                <a:lnTo>
                  <a:pt x="879" y="73"/>
                </a:lnTo>
                <a:lnTo>
                  <a:pt x="889" y="78"/>
                </a:lnTo>
                <a:lnTo>
                  <a:pt x="899" y="84"/>
                </a:lnTo>
                <a:lnTo>
                  <a:pt x="909" y="91"/>
                </a:lnTo>
                <a:lnTo>
                  <a:pt x="918" y="100"/>
                </a:lnTo>
                <a:lnTo>
                  <a:pt x="918" y="100"/>
                </a:lnTo>
                <a:lnTo>
                  <a:pt x="927" y="109"/>
                </a:lnTo>
                <a:lnTo>
                  <a:pt x="933" y="118"/>
                </a:lnTo>
                <a:lnTo>
                  <a:pt x="940" y="129"/>
                </a:lnTo>
                <a:lnTo>
                  <a:pt x="945" y="140"/>
                </a:lnTo>
                <a:lnTo>
                  <a:pt x="949" y="150"/>
                </a:lnTo>
                <a:lnTo>
                  <a:pt x="951" y="162"/>
                </a:lnTo>
                <a:lnTo>
                  <a:pt x="954" y="174"/>
                </a:lnTo>
                <a:lnTo>
                  <a:pt x="955" y="187"/>
                </a:lnTo>
                <a:lnTo>
                  <a:pt x="955" y="187"/>
                </a:lnTo>
                <a:lnTo>
                  <a:pt x="954" y="199"/>
                </a:lnTo>
                <a:lnTo>
                  <a:pt x="951" y="211"/>
                </a:lnTo>
                <a:lnTo>
                  <a:pt x="949" y="222"/>
                </a:lnTo>
                <a:lnTo>
                  <a:pt x="945" y="234"/>
                </a:lnTo>
                <a:lnTo>
                  <a:pt x="940" y="245"/>
                </a:lnTo>
                <a:lnTo>
                  <a:pt x="933" y="256"/>
                </a:lnTo>
                <a:lnTo>
                  <a:pt x="927" y="265"/>
                </a:lnTo>
                <a:lnTo>
                  <a:pt x="918" y="274"/>
                </a:lnTo>
                <a:lnTo>
                  <a:pt x="918" y="274"/>
                </a:lnTo>
                <a:close/>
                <a:moveTo>
                  <a:pt x="709" y="263"/>
                </a:moveTo>
                <a:lnTo>
                  <a:pt x="391" y="582"/>
                </a:lnTo>
                <a:lnTo>
                  <a:pt x="391" y="582"/>
                </a:lnTo>
                <a:lnTo>
                  <a:pt x="387" y="587"/>
                </a:lnTo>
                <a:lnTo>
                  <a:pt x="384" y="593"/>
                </a:lnTo>
                <a:lnTo>
                  <a:pt x="383" y="598"/>
                </a:lnTo>
                <a:lnTo>
                  <a:pt x="382" y="604"/>
                </a:lnTo>
                <a:lnTo>
                  <a:pt x="383" y="610"/>
                </a:lnTo>
                <a:lnTo>
                  <a:pt x="384" y="616"/>
                </a:lnTo>
                <a:lnTo>
                  <a:pt x="387" y="621"/>
                </a:lnTo>
                <a:lnTo>
                  <a:pt x="391" y="627"/>
                </a:lnTo>
                <a:lnTo>
                  <a:pt x="391" y="627"/>
                </a:lnTo>
                <a:lnTo>
                  <a:pt x="396" y="631"/>
                </a:lnTo>
                <a:lnTo>
                  <a:pt x="402" y="633"/>
                </a:lnTo>
                <a:lnTo>
                  <a:pt x="408" y="635"/>
                </a:lnTo>
                <a:lnTo>
                  <a:pt x="414" y="635"/>
                </a:lnTo>
                <a:lnTo>
                  <a:pt x="414" y="635"/>
                </a:lnTo>
                <a:lnTo>
                  <a:pt x="419" y="635"/>
                </a:lnTo>
                <a:lnTo>
                  <a:pt x="426" y="633"/>
                </a:lnTo>
                <a:lnTo>
                  <a:pt x="431" y="631"/>
                </a:lnTo>
                <a:lnTo>
                  <a:pt x="436" y="627"/>
                </a:lnTo>
                <a:lnTo>
                  <a:pt x="754" y="308"/>
                </a:lnTo>
                <a:lnTo>
                  <a:pt x="754" y="308"/>
                </a:lnTo>
                <a:lnTo>
                  <a:pt x="758" y="304"/>
                </a:lnTo>
                <a:lnTo>
                  <a:pt x="762" y="299"/>
                </a:lnTo>
                <a:lnTo>
                  <a:pt x="763" y="292"/>
                </a:lnTo>
                <a:lnTo>
                  <a:pt x="764" y="286"/>
                </a:lnTo>
                <a:lnTo>
                  <a:pt x="763" y="280"/>
                </a:lnTo>
                <a:lnTo>
                  <a:pt x="762" y="274"/>
                </a:lnTo>
                <a:lnTo>
                  <a:pt x="758" y="269"/>
                </a:lnTo>
                <a:lnTo>
                  <a:pt x="754" y="263"/>
                </a:lnTo>
                <a:lnTo>
                  <a:pt x="754" y="263"/>
                </a:lnTo>
                <a:lnTo>
                  <a:pt x="749" y="260"/>
                </a:lnTo>
                <a:lnTo>
                  <a:pt x="743" y="257"/>
                </a:lnTo>
                <a:lnTo>
                  <a:pt x="738" y="255"/>
                </a:lnTo>
                <a:lnTo>
                  <a:pt x="732" y="255"/>
                </a:lnTo>
                <a:lnTo>
                  <a:pt x="725" y="255"/>
                </a:lnTo>
                <a:lnTo>
                  <a:pt x="720" y="257"/>
                </a:lnTo>
                <a:lnTo>
                  <a:pt x="714" y="260"/>
                </a:lnTo>
                <a:lnTo>
                  <a:pt x="709" y="263"/>
                </a:lnTo>
                <a:lnTo>
                  <a:pt x="709" y="2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8646" y="5114938"/>
            <a:ext cx="102412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那么我们呢，先学后用，站在巨人的肩旁上，算法也要熟悉，模型也要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" y="35436"/>
            <a:ext cx="361696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uggingface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A3ZmNmMDU0NzFlNWZmMzE2ZjVlZTQ1MzQ3YzgyZT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171</cp:revision>
  <dcterms:created xsi:type="dcterms:W3CDTF">2015-05-05T08:02:00Z</dcterms:created>
  <dcterms:modified xsi:type="dcterms:W3CDTF">2022-05-16T08:00:06Z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1D9D66D7019544EBAD295B363EBBBF39</vt:lpwstr>
  </property>
</Properties>
</file>