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的一些细节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6.1  JAX</a:t>
            </a:r>
            <a:r>
              <a:rPr lang="zh-CN" altLang="en-US" dirty="0"/>
              <a:t>中的数值计算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6.2  JAX</a:t>
            </a:r>
            <a:r>
              <a:rPr lang="zh-CN" altLang="en-US" dirty="0"/>
              <a:t>中的性能提高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6.3  JAX</a:t>
            </a:r>
            <a:r>
              <a:rPr lang="zh-CN" altLang="en-US" dirty="0"/>
              <a:t>中的函数自动打包器</a:t>
            </a:r>
            <a:r>
              <a:rPr lang="en-US" altLang="zh-CN" dirty="0"/>
              <a:t>——</a:t>
            </a:r>
            <a:r>
              <a:rPr lang="en-US" altLang="zh-CN" dirty="0" err="1"/>
              <a:t>vmap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6.4  JAX</a:t>
            </a:r>
            <a:r>
              <a:rPr lang="zh-CN" altLang="en-US" dirty="0"/>
              <a:t>中的结构体保存方法</a:t>
            </a:r>
            <a:r>
              <a:rPr lang="en-US" altLang="zh-CN" dirty="0" err="1"/>
              <a:t>Pytrees</a:t>
            </a:r>
            <a:r>
              <a:rPr lang="en-US" altLang="zh-CN" dirty="0"/>
              <a:t>	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6.5  </a:t>
            </a:r>
            <a:r>
              <a:rPr lang="zh-CN" altLang="en-US" dirty="0"/>
              <a:t>本章小结	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6.1  JAX</a:t>
            </a:r>
            <a:r>
              <a:rPr lang="zh-CN" altLang="en-US" dirty="0"/>
              <a:t>中的数值计算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6.1.1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函数使用细节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304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在前面章节中曾大量提到并使用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函数的作用是对函数进行“自动求导”，请读者注意我们所使用的自动求导方法不同于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一般库（例如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）中的求导方式。在这些库中我们使用数值本身来计算梯度，而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则直接使用函数，更接近于底层的数学运算。一旦读者习惯了这种处理事情的方式，就会感觉很自然。代码中的损失函数实际上是参数和数据的函数，读者会发现它的梯度就像在数学中一样。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grad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函数必须使用浮点型</a:t>
            </a:r>
            <a:endParaRPr lang="en-US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．同时获取函数值与求导值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．多元函数的求导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．对于含有多个返回值函数的求导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Tema de Office</vt:lpstr>
      <vt:lpstr>第6章  JAX的一些细节 </vt:lpstr>
      <vt:lpstr>6.1  JAX中的数值计算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6</cp:revision>
  <dcterms:modified xsi:type="dcterms:W3CDTF">2022-05-06T09:59:16Z</dcterms:modified>
</cp:coreProperties>
</file>