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 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实战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ResNet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CIFAR100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数据集分类	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11.1  </a:t>
            </a:r>
            <a:r>
              <a:rPr lang="en-US" altLang="zh-CN" dirty="0" err="1"/>
              <a:t>ResNet</a:t>
            </a:r>
            <a:r>
              <a:rPr lang="zh-CN" altLang="en-US" dirty="0"/>
              <a:t>基础原理与程序设计基础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11.2  </a:t>
            </a:r>
            <a:r>
              <a:rPr lang="en-US" altLang="zh-CN" dirty="0" err="1"/>
              <a:t>ResNet</a:t>
            </a:r>
            <a:r>
              <a:rPr lang="zh-CN" altLang="en-US" dirty="0"/>
              <a:t>实战：</a:t>
            </a:r>
            <a:r>
              <a:rPr lang="en-US" altLang="zh-CN" dirty="0"/>
              <a:t>CIFAR100</a:t>
            </a:r>
            <a:r>
              <a:rPr lang="zh-CN" altLang="en-US" dirty="0"/>
              <a:t>数据集分类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11.3  </a:t>
            </a:r>
            <a:r>
              <a:rPr lang="zh-CN" altLang="en-US" dirty="0"/>
              <a:t>本章小结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11.1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基础原理与程序设计基础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11.1.1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诞生的背景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19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卷积神经网络的实质就是无限拟合一个符合对应目标的函数。而根据泛逼近定理（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universal approximation theorem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），如果给定足够的容量，一个单层的前馈网络就足以表示任何函数。但是，这个层可能非常大，而且网络容易过拟合数据。因此，学术界有一个共同的认识，就是网络架构需要更深。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11.1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基础原理与程序设计基础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11.1.2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中实现的部件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——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不要重复造轮子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478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现在都急不可待地想要自定义自己的残差网络。所谓“工欲善其事，必先利其器”，在构建自己的残差网络之前，需要准备好相关的程序设计工具。这里的工具是指那些已经设计好结构并可以直接使用的代码。</a:t>
            </a:r>
          </a:p>
          <a:p>
            <a:pPr indent="266700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首先最重要的是卷积核的创建方法。从模型上看，需要更改的内容很少，即卷积核的大小、输出通道数以及所定义的卷积层的名称，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提供的卷积函数如下：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8CA79-E388-49EA-B0E4-F676C5CF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63" y="3956698"/>
            <a:ext cx="3033023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89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11.1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基础原理与程序设计基础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11.1.3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一些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stax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模块中特有的类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01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下面介绍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jax.experimental.stax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中的一些特有的类。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FanOut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FanInSum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FanInConcat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Identity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844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11.2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——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CIFAR100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数据集分类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11.2.1  CIFAR100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数据集简介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60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CIFAR100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数据集共有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幅彩色图像（见图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），这些图像是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像素，分为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个类，每类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幅图。这里面有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幅用于训练，构成了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个训练批，每一批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幅图；另外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幅图用于测试，单独构成一批。测试批的数据里，取自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类中的每一类，每一类随机取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幅。抽取剩下的就随机排列组成了训练批。注意，一个训练批中的各类图像的数量并不一定相同，总的来看训练批，每一类都有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幅图。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AFB72-0451-4053-9D82-2E085137ED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65" y="3841257"/>
            <a:ext cx="2325370" cy="174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21316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11.2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——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CIFAR100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数据集分类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11.2.2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残差模块的实现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56331"/>
            <a:ext cx="8550027" cy="160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ResNet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网络结构已经在上文做了介绍，它突破性地使用“模块化”思维去对网络进行叠加，从而实现了数据在模块内部特征的传递不会产生丢失。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从图可以看到，模块的内部实际上是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个卷积通道相互叠加，形成了一种瓶颈设计。对于每个残差模块，使用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层卷积。这三层分别是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的卷积层，其中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层负责先减少后增加（恢复）尺寸，使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层具有较小的输入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输出尺寸瓶颈。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B379D-B2EF-4C36-B34B-611F75ED407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3"/>
          <a:stretch/>
        </p:blipFill>
        <p:spPr bwMode="auto">
          <a:xfrm>
            <a:off x="4477702" y="3540442"/>
            <a:ext cx="1617345" cy="1358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737599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11.2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——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CIFAR100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数据集分类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11.2.3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网络的实现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580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ResNet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的结构如图所示。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这里写图片描述">
            <a:extLst>
              <a:ext uri="{FF2B5EF4-FFF2-40B4-BE49-F238E27FC236}">
                <a16:creationId xmlns:a16="http://schemas.microsoft.com/office/drawing/2014/main" id="{5168D3CA-3089-494D-96A3-AC7E58AD02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817909"/>
            <a:ext cx="5391150" cy="232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71623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11.2 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实战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——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CIFAR100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数据集分类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11.2.4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ResNet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对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CIFAR100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数据集进行分类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186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前面介绍了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CIFAR100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数据集的下载。本节将使用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自带的数据集对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CIFAR100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进行分类。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第一步：数据集的获取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第二步：模型的组件设计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第三步：模型的计算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0509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11.3 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本 章 小 结</a:t>
            </a:r>
            <a:endParaRPr lang="zh-CN" altLang="zh-CN" sz="1800" dirty="0">
              <a:solidFill>
                <a:srgbClr val="000000"/>
              </a:solidFill>
              <a:effectLst/>
              <a:latin typeface="方正小标宋简体"/>
              <a:cs typeface="宋体" panose="02010600030101010101" pitchFamily="2" charset="-122"/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ts val="1560"/>
              </a:lnSpc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官方提供的库包和模块实现了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ResNet50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，这是一个经典的深度学习模型，通过这个模型的设计，希望能够抛砖引玉，引导读者掌握并独立完成使用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进行深度学习模型的编写。</a:t>
            </a: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3200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688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方正小标宋简体</vt:lpstr>
      <vt:lpstr>宋体</vt:lpstr>
      <vt:lpstr>Arial</vt:lpstr>
      <vt:lpstr>Calibri</vt:lpstr>
      <vt:lpstr>Times New Roman</vt:lpstr>
      <vt:lpstr>Tema de Office</vt:lpstr>
      <vt:lpstr>第11章  JAX实战——使用ResNet完成CIFAR100数据集分类 </vt:lpstr>
      <vt:lpstr>11.1  ResNet基础原理与程序设计基础</vt:lpstr>
      <vt:lpstr>11.1  ResNet基础原理与程序设计基础</vt:lpstr>
      <vt:lpstr>11.1  ResNet基础原理与程序设计基础</vt:lpstr>
      <vt:lpstr>11.2  ResNet实战——CIFAR100数据集分类</vt:lpstr>
      <vt:lpstr>11.2  ResNet实战——CIFAR100数据集分类</vt:lpstr>
      <vt:lpstr>11.2  ResNet实战——CIFAR100数据集分类</vt:lpstr>
      <vt:lpstr>11.2  ResNet实战——CIFAR100数据集分类</vt:lpstr>
      <vt:lpstr>11.3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7</cp:revision>
  <dcterms:modified xsi:type="dcterms:W3CDTF">2022-05-06T11:33:23Z</dcterms:modified>
</cp:coreProperties>
</file>