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 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的高级特性	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5.1  JAX</a:t>
            </a:r>
            <a:r>
              <a:rPr lang="zh-CN" altLang="en-US" dirty="0"/>
              <a:t>与</a:t>
            </a:r>
            <a:r>
              <a:rPr lang="en-US" altLang="zh-CN" dirty="0"/>
              <a:t>NumPy	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5.2  JAX</a:t>
            </a:r>
            <a:r>
              <a:rPr lang="zh-CN" altLang="en-US" dirty="0"/>
              <a:t>程序的编写规范要求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5.3  </a:t>
            </a:r>
            <a:r>
              <a:rPr lang="zh-CN" altLang="en-US" dirty="0"/>
              <a:t>本章小结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5.3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本 章 小 结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ts val="1560"/>
              </a:lnSpc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本章介绍了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的一些高级特性，讲解了部分底层代码，以及为了配合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特性而制定的一些优化内容，这部分内容具有较多的细节，很不容易掌握，同时也从侧面反映出使用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编写出具有极强优化的代码是多么的不容易。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本章还介绍了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程序的编写规范，详细讲解了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中对函数分支的处理，并演示了程序设计中最基本的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scan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函数的用法，而且通过示例展示了这些函数的运行方法。</a:t>
            </a: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373186" y="2310745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4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784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5.1  JAX</a:t>
            </a:r>
            <a:r>
              <a:rPr lang="zh-CN" altLang="en-US" dirty="0"/>
              <a:t>与</a:t>
            </a:r>
            <a:r>
              <a:rPr lang="en-US" altLang="zh-CN" dirty="0"/>
              <a:t>NumPy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5.1.1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像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NumPy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一样运行的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最主要的用途就是对数组进行处理，</a:t>
            </a: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同样可以对数组进行计算，代码如下所示。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658DC-6A95-4102-9E2E-B2896CA3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43" y="3569785"/>
            <a:ext cx="3048264" cy="58679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5.1  JAX</a:t>
            </a:r>
            <a:r>
              <a:rPr lang="zh-CN" altLang="en-US" dirty="0"/>
              <a:t>与</a:t>
            </a:r>
            <a:r>
              <a:rPr lang="en-US" altLang="zh-CN" dirty="0"/>
              <a:t>NumPy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5.1.2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的底层实现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lax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为了加快运行速度，其所有的运算都是使用定义的内置函数来完成的，这在减少运算的复杂性的同时极大地提高了运行速度。而这一切的实现都是要归功于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jax.lax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这一底层结构的实现，如图所示。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B5278E-55EA-47F5-BC7B-5A0A1FF6895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392805"/>
            <a:ext cx="2794000" cy="1864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1528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5.1  JAX</a:t>
            </a:r>
            <a:r>
              <a:rPr lang="zh-CN" altLang="en-US" dirty="0"/>
              <a:t>与</a:t>
            </a:r>
            <a:r>
              <a:rPr lang="en-US" altLang="zh-CN" dirty="0"/>
              <a:t>NumPy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5.1.3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并行化的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机制与不适合使用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的情景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91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无论是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原生的计算方法还是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实现的代码计算顺序，依次运算是程序运行的基本操作，但是在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模型中，并行化计算思想取代了顺序模型成为计算的主流思想。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下面举一个前面列举过的例子，使用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包装计算函数，代码如下所示。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24C876-58E3-45B2-B77B-DB3F2F6D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689" y="3903922"/>
            <a:ext cx="3825572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84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5.1  JAX</a:t>
            </a:r>
            <a:r>
              <a:rPr lang="zh-CN" altLang="en-US" dirty="0"/>
              <a:t>与</a:t>
            </a:r>
            <a:r>
              <a:rPr lang="en-US" altLang="zh-CN" dirty="0"/>
              <a:t>NumPy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5.1.4  JIT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的参数详解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通过上面的例子可知，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的使用有一个非常大的限制，就是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所包装函数的输入和输出的维度需要唯一确定，而对于需要被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包装的参数部分，同样需要特殊处理。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要想更好地理解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的使用，在实际中了解它是如何工作的非常有帮助。我们在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编译的函数中放入一些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语句，然后调用该函数，代码如下所示。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F753EC-BF5A-416D-ABB0-78018DA0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444220"/>
            <a:ext cx="3535986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432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5.2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程序的编写规范要求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5.2.1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函数必须要为纯函数</a:t>
            </a:r>
          </a:p>
        </p:txBody>
      </p:sp>
      <p:sp>
        <p:nvSpPr>
          <p:cNvPr id="35" name="Shape 35"/>
          <p:cNvSpPr/>
          <p:nvPr/>
        </p:nvSpPr>
        <p:spPr>
          <a:xfrm>
            <a:off x="373186" y="2310745"/>
            <a:ext cx="8550027" cy="1533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纯函数（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Pure function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）的概念是一个函数的返回结果只依赖其参数，并且执行过程中没有副作用。纯函数要满足以下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点：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	相同输入总是会返回相同的输出：返回值只和函数参数有关，与外部无关。无论外部发生什么样的变化，函数的返回值都不会改变。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	不产生副作用：函数执行的过程中对外部产生了可观察的变化，我们就说函数产生了副   作用。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	不依赖于外部状态：函数执行的过程中不会对外部产生可观测到的变化。</a:t>
            </a:r>
          </a:p>
        </p:txBody>
      </p:sp>
    </p:spTree>
    <p:extLst>
      <p:ext uri="{BB962C8B-B14F-4D97-AF65-F5344CB8AC3E}">
        <p14:creationId xmlns:p14="http://schemas.microsoft.com/office/powerpoint/2010/main" val="30298310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5.2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程序的编写规范要求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5.2.2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中数组的规范操作</a:t>
            </a:r>
          </a:p>
        </p:txBody>
      </p:sp>
      <p:sp>
        <p:nvSpPr>
          <p:cNvPr id="35" name="Shape 35"/>
          <p:cNvSpPr/>
          <p:nvPr/>
        </p:nvSpPr>
        <p:spPr>
          <a:xfrm>
            <a:off x="373186" y="2310745"/>
            <a:ext cx="8550027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在数组的更新中，我们常常会遇到变更数组某一个维度的问题，如图所示。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38B0E-F38F-4AFD-A945-D05234D6438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4238"/>
          <a:stretch/>
        </p:blipFill>
        <p:spPr bwMode="auto">
          <a:xfrm>
            <a:off x="4219892" y="3318807"/>
            <a:ext cx="1028065" cy="11957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71236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5.2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程序的编写规范要求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5.2.3  JIT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中的控制分支</a:t>
            </a:r>
          </a:p>
        </p:txBody>
      </p:sp>
      <p:sp>
        <p:nvSpPr>
          <p:cNvPr id="35" name="Shape 35"/>
          <p:cNvSpPr/>
          <p:nvPr/>
        </p:nvSpPr>
        <p:spPr>
          <a:xfrm>
            <a:off x="373186" y="2310745"/>
            <a:ext cx="8550027" cy="991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．控制分支对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grad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的影响</a:t>
            </a:r>
            <a:endParaRPr lang="en-US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．控制分支对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JIT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的影响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4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165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5.2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程序的编写规范要求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5.2.4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if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while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for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scan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</a:p>
        </p:txBody>
      </p:sp>
      <p:sp>
        <p:nvSpPr>
          <p:cNvPr id="35" name="Shape 35"/>
          <p:cNvSpPr/>
          <p:nvPr/>
        </p:nvSpPr>
        <p:spPr>
          <a:xfrm>
            <a:off x="373186" y="2310745"/>
            <a:ext cx="8550027" cy="250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前面介绍了控制分支的一些使用情况，主要涉及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中的加速机制对控制分支的影响，下面介绍如何使用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的控制并了解其使用方法。控制结构的程序流程如图所示。</a:t>
            </a:r>
          </a:p>
          <a:p>
            <a:pPr indent="266700" algn="just">
              <a:lnSpc>
                <a:spcPts val="156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中有很多控制流的选项，但是由于缓存机制的存在，同时也希望避免重新编译，但仍然希望使用可跟踪的控制流并避免展开大循环，这时可以使用以下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个结构化的控制流函数：</a:t>
            </a:r>
          </a:p>
          <a:p>
            <a:pPr marL="342900" lvl="0" indent="-342900" algn="just">
              <a:lnSpc>
                <a:spcPts val="1560"/>
              </a:lnSpc>
              <a:buSzPts val="1200"/>
              <a:buFont typeface="Wingdings" panose="05000000000000000000" pitchFamily="2" charset="2"/>
              <a:buChar char=""/>
            </a:pPr>
            <a:r>
              <a:rPr lang="en-US" altLang="zh-CN" sz="1600" dirty="0" err="1">
                <a:effectLst/>
                <a:latin typeface="Times New Roman" panose="02020603050405020304" pitchFamily="18" charset="0"/>
                <a:ea typeface="楷体_GB2312"/>
              </a:rPr>
              <a:t>lax.cond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：条件语句，等同于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楷体_GB2312"/>
              </a:rPr>
              <a:t>if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。</a:t>
            </a:r>
          </a:p>
          <a:p>
            <a:pPr marL="342900" lvl="0" indent="-342900" algn="just">
              <a:lnSpc>
                <a:spcPts val="1560"/>
              </a:lnSpc>
              <a:buSzPts val="1200"/>
              <a:buFont typeface="Wingdings" panose="05000000000000000000" pitchFamily="2" charset="2"/>
              <a:buChar char=""/>
            </a:pPr>
            <a:r>
              <a:rPr lang="en-US" altLang="zh-CN" sz="1600" dirty="0" err="1">
                <a:effectLst/>
                <a:latin typeface="Times New Roman" panose="02020603050405020304" pitchFamily="18" charset="0"/>
                <a:ea typeface="楷体_GB2312"/>
              </a:rPr>
              <a:t>lax.while_loop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：循环语句，等同于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楷体_GB2312"/>
              </a:rPr>
              <a:t>while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语句。</a:t>
            </a:r>
          </a:p>
          <a:p>
            <a:pPr marL="342900" lvl="0" indent="-342900" algn="just">
              <a:lnSpc>
                <a:spcPts val="1560"/>
              </a:lnSpc>
              <a:buSzPts val="1200"/>
              <a:buFont typeface="Wingdings" panose="05000000000000000000" pitchFamily="2" charset="2"/>
              <a:buChar char=""/>
            </a:pPr>
            <a:r>
              <a:rPr lang="en-US" altLang="zh-CN" sz="1600" dirty="0" err="1">
                <a:effectLst/>
                <a:latin typeface="Times New Roman" panose="02020603050405020304" pitchFamily="18" charset="0"/>
                <a:ea typeface="楷体_GB2312"/>
              </a:rPr>
              <a:t>lax.fori_loop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：循环语句，等同于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楷体_GB2312"/>
              </a:rPr>
              <a:t>for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语句。</a:t>
            </a:r>
          </a:p>
          <a:p>
            <a:pPr marL="342900" lvl="0" indent="-342900" algn="just">
              <a:lnSpc>
                <a:spcPts val="1560"/>
              </a:lnSpc>
              <a:buSzPts val="1200"/>
              <a:buFont typeface="Wingdings" panose="05000000000000000000" pitchFamily="2" charset="2"/>
              <a:buChar char=""/>
            </a:pPr>
            <a:r>
              <a:rPr lang="en-US" altLang="zh-CN" sz="1600" dirty="0" err="1">
                <a:effectLst/>
                <a:latin typeface="Times New Roman" panose="02020603050405020304" pitchFamily="18" charset="0"/>
                <a:ea typeface="楷体_GB2312"/>
              </a:rPr>
              <a:t>lax.scan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：对数组进行操作的函数。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4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IMG_256">
            <a:extLst>
              <a:ext uri="{FF2B5EF4-FFF2-40B4-BE49-F238E27FC236}">
                <a16:creationId xmlns:a16="http://schemas.microsoft.com/office/drawing/2014/main" id="{DAD6BF64-DCC3-454E-86EC-D11CCAD033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4" b="6384"/>
          <a:stretch/>
        </p:blipFill>
        <p:spPr bwMode="auto">
          <a:xfrm>
            <a:off x="5343842" y="3429000"/>
            <a:ext cx="3218815" cy="24295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37336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807</Words>
  <Application>Microsoft Office PowerPoint</Application>
  <PresentationFormat>全屏显示(4:3)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方正小标宋简体</vt:lpstr>
      <vt:lpstr>宋体</vt:lpstr>
      <vt:lpstr>Arial</vt:lpstr>
      <vt:lpstr>Calibri</vt:lpstr>
      <vt:lpstr>Times New Roman</vt:lpstr>
      <vt:lpstr>Wingdings</vt:lpstr>
      <vt:lpstr>Tema de Office</vt:lpstr>
      <vt:lpstr>第5章  JAX的高级特性 </vt:lpstr>
      <vt:lpstr>5.1  JAX与NumPy</vt:lpstr>
      <vt:lpstr>5.1  JAX与NumPy</vt:lpstr>
      <vt:lpstr>5.1  JAX与NumPy</vt:lpstr>
      <vt:lpstr>5.1  JAX与NumPy</vt:lpstr>
      <vt:lpstr>5.2  JAX程序的编写规范要求</vt:lpstr>
      <vt:lpstr>5.2  JAX程序的编写规范要求</vt:lpstr>
      <vt:lpstr>5.2  JAX程序的编写规范要求</vt:lpstr>
      <vt:lpstr>5.2  JAX程序的编写规范要求</vt:lpstr>
      <vt:lpstr>5.3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5</cp:revision>
  <dcterms:modified xsi:type="dcterms:W3CDTF">2022-05-06T09:53:01Z</dcterms:modified>
</cp:coreProperties>
</file>