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的比较与交互	</a:t>
            </a: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8.1  </a:t>
            </a:r>
            <a:r>
              <a:rPr lang="zh-CN" altLang="en-US" dirty="0"/>
              <a:t>基于</a:t>
            </a:r>
            <a:r>
              <a:rPr lang="en-US" altLang="zh-CN" dirty="0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MNIST</a:t>
            </a:r>
            <a:r>
              <a:rPr lang="zh-CN" altLang="en-US" dirty="0"/>
              <a:t>分类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8.2  TensorFlow</a:t>
            </a:r>
            <a:r>
              <a:rPr lang="zh-CN" altLang="en-US" dirty="0"/>
              <a:t>与</a:t>
            </a:r>
            <a:r>
              <a:rPr lang="en-US" altLang="zh-CN" dirty="0"/>
              <a:t>JAX</a:t>
            </a:r>
            <a:r>
              <a:rPr lang="zh-CN" altLang="en-US" dirty="0"/>
              <a:t>的交互	</a:t>
            </a:r>
            <a:endParaRPr lang="en-US" altLang="zh-CN" dirty="0"/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8.3  </a:t>
            </a:r>
            <a:r>
              <a:rPr lang="zh-CN" altLang="en-US" dirty="0"/>
              <a:t>本章小结		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8.1  </a:t>
            </a:r>
            <a:r>
              <a:rPr lang="zh-CN" altLang="en-US" dirty="0"/>
              <a:t>基于</a:t>
            </a:r>
            <a:r>
              <a:rPr lang="en-US" altLang="zh-CN" dirty="0"/>
              <a:t>TensorFlow</a:t>
            </a:r>
            <a:r>
              <a:rPr lang="zh-CN" altLang="en-US" dirty="0"/>
              <a:t>的</a:t>
            </a:r>
            <a:r>
              <a:rPr lang="en-US" altLang="zh-CN" dirty="0"/>
              <a:t>MNIST</a:t>
            </a:r>
            <a:r>
              <a:rPr lang="zh-CN" altLang="en-US" dirty="0"/>
              <a:t>分类	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在上一章中，我们使用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完成了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数据集训练，使用的是卷积模块。卷积是一种较为常用的对图像数据进行处理的计算方法。本章使用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数据集的分类任务。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lnSpc>
                <a:spcPts val="1560"/>
              </a:lnSpc>
            </a:pP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的使用在本章就不再详细说明，有兴趣的读者可以参考笔者有关</a:t>
            </a:r>
            <a:r>
              <a:rPr lang="en-US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spc="-2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的专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著。完整地使用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分类的操作如下所示（读者可以跳过代码部分直接看相关分析）。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第一步：数据的准备</a:t>
            </a:r>
            <a:endParaRPr lang="en-US" altLang="zh-CN" sz="1800" kern="1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第二步：模型与损失函数</a:t>
            </a:r>
            <a:endParaRPr lang="en-US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模式运行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第四步：使用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模式运行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8.2  TensorFlow</a:t>
            </a:r>
            <a:r>
              <a:rPr lang="zh-CN" altLang="en-US" dirty="0"/>
              <a:t>与</a:t>
            </a:r>
            <a:r>
              <a:rPr lang="en-US" altLang="zh-CN" dirty="0"/>
              <a:t>JAX</a:t>
            </a:r>
            <a:r>
              <a:rPr lang="zh-CN" altLang="en-US" dirty="0"/>
              <a:t>的交互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8.2.1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基于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数据集分类实战</a:t>
            </a: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74262A-044F-47D9-B271-D8C0E0668E8F}"/>
              </a:ext>
            </a:extLst>
          </p:cNvPr>
          <p:cNvSpPr txBox="1"/>
          <p:nvPr/>
        </p:nvSpPr>
        <p:spPr>
          <a:xfrm>
            <a:off x="220786" y="2260952"/>
            <a:ext cx="8389814" cy="31457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下面开始使用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数据集进行分类实战。读者可能不熟悉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的使用情况，但是请先按步骤一步步地学下去，在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8.2.2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小节中笔者会详细介绍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的使用细节。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第一步：数据的准备</a:t>
            </a:r>
            <a:endParaRPr lang="en-US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第二步：模型的设计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第三步：模型的组件的构建</a:t>
            </a:r>
          </a:p>
          <a:p>
            <a:pPr marL="342900" lvl="0" indent="-3429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198120" algn="l"/>
                <a:tab pos="467995" algn="l"/>
              </a:tabLst>
            </a:pP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第四步：模型的运行</a:t>
            </a:r>
          </a:p>
          <a:p>
            <a:pPr marL="342900" lvl="0" indent="-3429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补充内容：对模型的修正</a:t>
            </a: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endParaRPr lang="en-US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46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8.2  TensorFlow</a:t>
            </a:r>
            <a:r>
              <a:rPr lang="zh-CN" altLang="en-US" dirty="0"/>
              <a:t>与</a:t>
            </a:r>
            <a:r>
              <a:rPr lang="en-US" altLang="zh-CN" dirty="0"/>
              <a:t>JAX</a:t>
            </a:r>
            <a:r>
              <a:rPr lang="zh-CN" altLang="en-US" dirty="0"/>
              <a:t>的交互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8.2.2  TensorFlow Datasets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数据集库简介</a:t>
            </a: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74262A-044F-47D9-B271-D8C0E0668E8F}"/>
              </a:ext>
            </a:extLst>
          </p:cNvPr>
          <p:cNvSpPr txBox="1"/>
          <p:nvPr/>
        </p:nvSpPr>
        <p:spPr>
          <a:xfrm>
            <a:off x="617413" y="2133601"/>
            <a:ext cx="8389814" cy="142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目前来说，已经有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个数据集可以通过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装载，读者可以通过打印的方式获取到全部的数据集名称（由于数据集仍在不停地添加中，显示结果以打印为准），代码如下：</a:t>
            </a: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endParaRPr lang="en-US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  <a:tabLst>
                <a:tab pos="198120" algn="l"/>
                <a:tab pos="467995" algn="l"/>
              </a:tabLst>
            </a:pPr>
            <a:endParaRPr lang="zh-CN" altLang="zh-CN" sz="18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1C1AAA-4ED5-42FE-BA48-B32D8310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99" y="3573600"/>
            <a:ext cx="3482642" cy="6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31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8.3  </a:t>
            </a:r>
            <a:r>
              <a:rPr lang="zh-CN" altLang="en-US" dirty="0"/>
              <a:t>本 章 小 结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0" algn="just">
              <a:lnSpc>
                <a:spcPts val="1560"/>
              </a:lnSpc>
              <a:buNone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本章主要介绍了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Datasets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模型训练的方法。吴恩达老师说过，公共数据集为机器学习研究这枚火箭提供了动力，但将这些数据集放入机器学习管道就已经够难的了。编写下载数据的一次性脚本，准备那些源文件格式和复杂性不一的数据集，相信这种痛苦每个程序员都有过切身体会。</a:t>
            </a:r>
          </a:p>
          <a:p>
            <a:pPr marL="0" indent="0">
              <a:spcBef>
                <a:spcPts val="1200"/>
              </a:spcBef>
              <a:spcAft>
                <a:spcPts val="800"/>
              </a:spcAft>
              <a:buNone/>
            </a:pP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96986" y="2295526"/>
            <a:ext cx="8550027" cy="29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1347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401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Times New Roman</vt:lpstr>
      <vt:lpstr>Tema de Office</vt:lpstr>
      <vt:lpstr>第8章  JAX与TensorFlow的比较与交互 </vt:lpstr>
      <vt:lpstr>8.1  基于TensorFlow的MNIST分类 </vt:lpstr>
      <vt:lpstr>8.2  TensorFlow与JAX的交互</vt:lpstr>
      <vt:lpstr>8.2  TensorFlow与JAX的交互</vt:lpstr>
      <vt:lpstr>8.3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JAX从零开始</dc:title>
  <dc:creator>lenovo</dc:creator>
  <cp:lastModifiedBy>lenovo</cp:lastModifiedBy>
  <cp:revision>7</cp:revision>
  <dcterms:modified xsi:type="dcterms:W3CDTF">2022-05-06T10:40:41Z</dcterms:modified>
</cp:coreProperties>
</file>