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5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Calibri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-1" y="692150"/>
            <a:ext cx="9144002" cy="46038"/>
          </a:xfrm>
          <a:prstGeom prst="rect">
            <a:avLst/>
          </a:prstGeom>
          <a:gradFill>
            <a:gsLst>
              <a:gs pos="0">
                <a:srgbClr val="CCCCFF"/>
              </a:gs>
              <a:gs pos="17999">
                <a:srgbClr val="BFBFBF"/>
              </a:gs>
              <a:gs pos="48001">
                <a:srgbClr val="595959"/>
              </a:gs>
              <a:gs pos="82002">
                <a:srgbClr val="A5A5A5"/>
              </a:gs>
              <a:gs pos="100000">
                <a:srgbClr val="D8D8D8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标题文本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zh-CN" altLang="en-US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章  遵循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JAX</a:t>
            </a:r>
            <a:r>
              <a:rPr lang="zh-CN" altLang="en-US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函数基本规则下的自定义函数	</a:t>
            </a:r>
            <a:endParaRPr lang="zh-CN" altLang="zh-CN" sz="1800" kern="100" dirty="0"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1" name="Shape 31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6700" indent="266700" algn="just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/>
              <a:t>9.1  JAX</a:t>
            </a:r>
            <a:r>
              <a:rPr lang="zh-CN" altLang="en-US" dirty="0"/>
              <a:t>函数的基本规则	</a:t>
            </a:r>
            <a:endParaRPr lang="en-US" altLang="zh-CN" dirty="0"/>
          </a:p>
          <a:p>
            <a:pPr marL="266700" indent="266700" algn="just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/>
              <a:t>9.2  </a:t>
            </a:r>
            <a:r>
              <a:rPr lang="en-US" altLang="zh-CN" dirty="0" err="1"/>
              <a:t>Jaxpr</a:t>
            </a:r>
            <a:r>
              <a:rPr lang="zh-CN" altLang="en-US" dirty="0"/>
              <a:t>解释器的使用	</a:t>
            </a:r>
            <a:endParaRPr lang="en-US" altLang="zh-CN" dirty="0"/>
          </a:p>
          <a:p>
            <a:pPr marL="266700" indent="266700" algn="just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/>
              <a:t>9.3  JAX</a:t>
            </a:r>
            <a:r>
              <a:rPr lang="zh-CN" altLang="en-US" dirty="0"/>
              <a:t>维度名称的使用	</a:t>
            </a:r>
            <a:endParaRPr lang="en-US" altLang="zh-CN" dirty="0"/>
          </a:p>
          <a:p>
            <a:pPr marL="266700" indent="266700" algn="just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/>
              <a:t>9.4  </a:t>
            </a:r>
            <a:r>
              <a:rPr lang="zh-CN" altLang="en-US" dirty="0"/>
              <a:t>本章小结	</a:t>
            </a:r>
            <a:endParaRPr lang="en-US" altLang="zh-CN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6700" indent="266700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/>
              <a:t>9.1  JAX</a:t>
            </a:r>
            <a:r>
              <a:rPr lang="zh-CN" altLang="en-US" dirty="0"/>
              <a:t>函数的基本规则	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900"/>
              </a:spcBef>
              <a:spcAft>
                <a:spcPts val="80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9.1.1  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使用已有的原语</a:t>
            </a:r>
          </a:p>
        </p:txBody>
      </p:sp>
      <p:sp>
        <p:nvSpPr>
          <p:cNvPr id="35" name="Shape 35"/>
          <p:cNvSpPr/>
          <p:nvPr/>
        </p:nvSpPr>
        <p:spPr>
          <a:xfrm>
            <a:off x="296986" y="2295526"/>
            <a:ext cx="8550027" cy="786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indent="269875" algn="just">
              <a:lnSpc>
                <a:spcPts val="156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定义新函数的最简单方法就是使用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JAX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原语编写它们，或者使用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JAX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原语编写其他函数，例如在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jax.Lax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模块中定义的函数。</a:t>
            </a:r>
          </a:p>
          <a:p>
            <a:pPr indent="269875" algn="just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</a:pPr>
            <a:endParaRPr lang="zh-CN" altLang="zh-CN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A1458F7-BEE9-44C9-B5B8-5D52665D5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982" y="3429000"/>
            <a:ext cx="4328535" cy="167654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6700" indent="266700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/>
              <a:t>9.1  JAX</a:t>
            </a:r>
            <a:r>
              <a:rPr lang="zh-CN" altLang="en-US" dirty="0"/>
              <a:t>函数的基本规则	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9.1.2  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自定义的</a:t>
            </a: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JVP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以及反向</a:t>
            </a: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VJP</a:t>
            </a:r>
            <a:endParaRPr lang="zh-CN" altLang="zh-CN" sz="1800" dirty="0">
              <a:effectLst/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296986" y="2295526"/>
            <a:ext cx="8550027" cy="1812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indent="269875" algn="just">
              <a:lnSpc>
                <a:spcPts val="1560"/>
              </a:lnSpc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在前面章节介绍过，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JAX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支持不同模式自动微分。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grad()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默认采取反向模式自动微分。另外显式指定模式的微分接口有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jax.jvp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jax.vjp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269875" algn="just">
              <a:lnSpc>
                <a:spcPts val="1560"/>
              </a:lnSpc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	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jax.jvp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：前向模式自动微分，根据原始函数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、输入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dx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计算结果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dy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。在函数输入参数数量少于或持平输出参数数量的情况下，前向模式自动微分比反向模式更省内存，内存利用效率上更具优势。</a:t>
            </a:r>
          </a:p>
          <a:p>
            <a:pPr indent="269875" algn="just">
              <a:lnSpc>
                <a:spcPts val="1560"/>
              </a:lnSpc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	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jax.vjp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：反向模式自动微分。根据原始函数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、输入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计算函数结果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，并生成梯度函数。梯度函数中输入是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dy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，输出是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dx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269875" algn="just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</a:pPr>
            <a:endParaRPr lang="zh-CN" altLang="zh-CN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885145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6700" indent="266700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/>
              <a:t>9.1  JAX</a:t>
            </a:r>
            <a:r>
              <a:rPr lang="zh-CN" altLang="en-US" dirty="0"/>
              <a:t>函数的基本规则	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9.1.3  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进阶</a:t>
            </a:r>
            <a:r>
              <a:rPr lang="en-US" altLang="zh-CN" sz="1800" dirty="0" err="1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jax.custom_jvp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和</a:t>
            </a:r>
            <a:r>
              <a:rPr lang="en-US" altLang="zh-CN" sz="1800" dirty="0" err="1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jax.custom_vjp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函数用法</a:t>
            </a:r>
          </a:p>
        </p:txBody>
      </p:sp>
      <p:sp>
        <p:nvSpPr>
          <p:cNvPr id="35" name="Shape 35"/>
          <p:cNvSpPr/>
          <p:nvPr/>
        </p:nvSpPr>
        <p:spPr>
          <a:xfrm>
            <a:off x="296986" y="2295526"/>
            <a:ext cx="8550027" cy="1299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indent="269875" algn="just">
              <a:lnSpc>
                <a:spcPts val="156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上一节介绍了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JVP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VJP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的基本使用方法，本小节将对它们做更细节的讲解。</a:t>
            </a:r>
          </a:p>
          <a:p>
            <a:pPr indent="269875" algn="just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．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jax.custom_jvp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的基本使用</a:t>
            </a:r>
          </a:p>
          <a:p>
            <a:pPr indent="269875" algn="just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jax.custom_vjp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的基本使用</a:t>
            </a:r>
          </a:p>
          <a:p>
            <a:pPr indent="269875" algn="just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</a:pPr>
            <a:endParaRPr lang="zh-CN" altLang="zh-CN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035816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6700" indent="266700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/>
              <a:t>9.2  </a:t>
            </a:r>
            <a:r>
              <a:rPr lang="en-US" altLang="zh-CN" dirty="0" err="1"/>
              <a:t>Jaxpr</a:t>
            </a:r>
            <a:r>
              <a:rPr lang="zh-CN" altLang="en-US" dirty="0"/>
              <a:t>解释器的使用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spcAft>
                <a:spcPts val="800"/>
              </a:spcAft>
              <a:buNone/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 9.2.1  </a:t>
            </a:r>
            <a:r>
              <a:rPr lang="en-US" altLang="zh-CN" sz="1800" dirty="0" err="1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Jaxpr</a:t>
            </a: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 tracer</a:t>
            </a:r>
            <a:endParaRPr lang="zh-CN" altLang="zh-CN" sz="1800" dirty="0">
              <a:effectLst/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296986" y="2295526"/>
            <a:ext cx="8550027" cy="991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indent="269875" algn="just">
              <a:lnSpc>
                <a:spcPts val="1560"/>
              </a:lnSpc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JAX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为数值计算提供了一个类似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NumPy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API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，可以按原样使用，但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JAX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真正的功能来自可组合的函数转换。以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jit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函数转换为例，它接受一个函数并返回一个语义相同的函数，之后使用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XLA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加速器编译它。</a:t>
            </a:r>
          </a:p>
          <a:p>
            <a:pPr indent="269875" algn="just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</a:pPr>
            <a:endParaRPr lang="zh-CN" altLang="zh-CN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6F7210A-0A97-41EC-93E5-0E5EC8025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567" y="3646506"/>
            <a:ext cx="4801016" cy="103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831646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6700" indent="266700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/>
              <a:t>9.2  </a:t>
            </a:r>
            <a:r>
              <a:rPr lang="en-US" altLang="zh-CN" dirty="0" err="1"/>
              <a:t>Jaxpr</a:t>
            </a:r>
            <a:r>
              <a:rPr lang="zh-CN" altLang="en-US" dirty="0"/>
              <a:t>解释器的使用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9.2.2  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自定义的可以被</a:t>
            </a:r>
            <a:r>
              <a:rPr lang="en-US" altLang="zh-CN" sz="1800" dirty="0" err="1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Jaxpr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跟踪的函数</a:t>
            </a:r>
          </a:p>
        </p:txBody>
      </p:sp>
      <p:sp>
        <p:nvSpPr>
          <p:cNvPr id="35" name="Shape 35"/>
          <p:cNvSpPr/>
          <p:nvPr/>
        </p:nvSpPr>
        <p:spPr>
          <a:xfrm>
            <a:off x="296986" y="2295526"/>
            <a:ext cx="8550027" cy="786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indent="269875" algn="just">
              <a:lnSpc>
                <a:spcPts val="156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对于解释器的使用，需要先将其注册之后再遵循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JAX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原语的规则来使用。这里直接提供了对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Jaxpr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进行包裹的函数，代码如下所示。</a:t>
            </a:r>
          </a:p>
          <a:p>
            <a:pPr indent="269875" algn="just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</a:pPr>
            <a:endParaRPr lang="zh-CN" altLang="zh-CN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6A57AF-3117-41C7-B4B3-205FCB4DA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425" y="3384595"/>
            <a:ext cx="3688400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21133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9.3  JAX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维度名称的使用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9.3.1  JAX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的维度名称</a:t>
            </a:r>
          </a:p>
        </p:txBody>
      </p:sp>
      <p:sp>
        <p:nvSpPr>
          <p:cNvPr id="35" name="Shape 35"/>
          <p:cNvSpPr/>
          <p:nvPr/>
        </p:nvSpPr>
        <p:spPr>
          <a:xfrm>
            <a:off x="296986" y="2295526"/>
            <a:ext cx="8550027" cy="786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indent="269875" algn="just">
              <a:lnSpc>
                <a:spcPts val="156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我们首先复习一下前面所学习的内容，在前面的章节实现了一个使用全连接层完成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MNIST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数据集分类任务，代码如下所示。</a:t>
            </a:r>
          </a:p>
          <a:p>
            <a:pPr indent="269875" algn="just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</a:pPr>
            <a:endParaRPr lang="zh-CN" altLang="zh-CN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3A4D718-4697-4945-9777-3169FCA4D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376" y="3081639"/>
            <a:ext cx="4480948" cy="24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278683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9.3  JAX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维度名称的使用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9.3.2  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自定义</a:t>
            </a: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JAX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中的向量</a:t>
            </a: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Tensor</a:t>
            </a:r>
            <a:endParaRPr lang="zh-CN" altLang="zh-CN" sz="1800" dirty="0">
              <a:effectLst/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296986" y="2295526"/>
            <a:ext cx="8550027" cy="1812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indent="269875" algn="just">
              <a:lnSpc>
                <a:spcPts val="1560"/>
              </a:lnSpc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NumPy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（不是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jax.numpy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）中的编程模型是基于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维数组，而每一个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维数组都涉及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部分：</a:t>
            </a:r>
          </a:p>
          <a:p>
            <a:pPr indent="269875" algn="just">
              <a:lnSpc>
                <a:spcPts val="1560"/>
              </a:lnSpc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	数组中的数据类型。</a:t>
            </a:r>
          </a:p>
          <a:p>
            <a:pPr indent="269875" algn="just">
              <a:lnSpc>
                <a:spcPts val="1560"/>
              </a:lnSpc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	数据的维度。</a:t>
            </a:r>
          </a:p>
          <a:p>
            <a:pPr indent="269875" algn="just">
              <a:lnSpc>
                <a:spcPts val="1560"/>
              </a:lnSpc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JAX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中，这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个维度被统一成一个数据类型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dtype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shape_tuple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。举例来说，一个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float32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的维度大小为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[3,17,21]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的数据被定义为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f32[(3,1 7, 21)]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。下面是一个小示例，演示了形状如何通过简单的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NumPy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程序进行传播：</a:t>
            </a:r>
          </a:p>
          <a:p>
            <a:pPr indent="269875" algn="just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</a:pPr>
            <a:endParaRPr lang="zh-CN" altLang="zh-CN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857285-E343-4BE1-8FD5-31A490A3F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486" y="4147176"/>
            <a:ext cx="5174428" cy="83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906403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9.4 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本 章 小 结</a:t>
            </a:r>
            <a:endParaRPr lang="zh-CN" altLang="zh-CN" sz="1800" dirty="0">
              <a:solidFill>
                <a:srgbClr val="000000"/>
              </a:solidFill>
              <a:effectLst/>
              <a:latin typeface="方正小标宋简体"/>
              <a:cs typeface="宋体" panose="02010600030101010101" pitchFamily="2" charset="-122"/>
            </a:endParaRPr>
          </a:p>
        </p:txBody>
      </p:sp>
      <p:sp>
        <p:nvSpPr>
          <p:cNvPr id="34" name="Shape 34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indent="0" algn="just">
              <a:lnSpc>
                <a:spcPts val="1560"/>
              </a:lnSpc>
              <a:buNone/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本章是对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JAX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进阶内容的一些介绍，熟练掌握这些内容可以让读者在后续的编程中，更有能力创建符合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JAX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规则的代码程序。本章所有示例建议读者上机测试。</a:t>
            </a:r>
          </a:p>
        </p:txBody>
      </p:sp>
      <p:sp>
        <p:nvSpPr>
          <p:cNvPr id="35" name="Shape 35"/>
          <p:cNvSpPr/>
          <p:nvPr/>
        </p:nvSpPr>
        <p:spPr>
          <a:xfrm>
            <a:off x="296986" y="2295526"/>
            <a:ext cx="8550027" cy="29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indent="269875" algn="just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</a:pPr>
            <a:endParaRPr lang="zh-CN" altLang="zh-CN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201046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640</Words>
  <Application>Microsoft Office PowerPoint</Application>
  <PresentationFormat>全屏显示(4:3)</PresentationFormat>
  <Paragraphs>35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方正小标宋简体</vt:lpstr>
      <vt:lpstr>宋体</vt:lpstr>
      <vt:lpstr>Arial</vt:lpstr>
      <vt:lpstr>Calibri</vt:lpstr>
      <vt:lpstr>Times New Roman</vt:lpstr>
      <vt:lpstr>Tema de Office</vt:lpstr>
      <vt:lpstr>第9章  遵循JAX函数基本规则下的自定义函数 </vt:lpstr>
      <vt:lpstr>9.1  JAX函数的基本规则 </vt:lpstr>
      <vt:lpstr>9.1  JAX函数的基本规则 </vt:lpstr>
      <vt:lpstr>9.1  JAX函数的基本规则 </vt:lpstr>
      <vt:lpstr>9.2  Jaxpr解释器的使用</vt:lpstr>
      <vt:lpstr>9.2  Jaxpr解释器的使用</vt:lpstr>
      <vt:lpstr>9.3  JAX维度名称的使用</vt:lpstr>
      <vt:lpstr>9.3  JAX维度名称的使用</vt:lpstr>
      <vt:lpstr>9.4  本 章 小 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 JAX从零开始</dc:title>
  <dc:creator>lenovo</dc:creator>
  <cp:lastModifiedBy>lenovo</cp:lastModifiedBy>
  <cp:revision>7</cp:revision>
  <dcterms:modified xsi:type="dcterms:W3CDTF">2022-05-06T10:49:07Z</dcterms:modified>
</cp:coreProperties>
</file>