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7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B2E34-B6C6-664B-ACA1-90E76555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A4107-1A63-A44A-892C-7D709AD36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B102-AADD-0F4B-AA6A-FBBA03585A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59F96-AC18-FF4C-917B-FF2C07BA73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CC38C2-41CC-DB4A-8633-F51217234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25AE1-C7ED-5E49-A8F3-CFDE4C0DD3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13E48-DE02-DF4C-A40B-99E40A8C6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2DF85-CCF5-DE48-A673-1F03F294AB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553D85-2FDF-2B4F-9BFC-9E2C434C54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C7BF65-F0DE-F64E-BAFB-CAC34D566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64CC9ACB-71D8-7D48-8E4C-AE8DAFC08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Character Recognition </a:t>
            </a:r>
            <a:endParaRPr lang="en-US" sz="4800" dirty="0">
              <a:latin typeface="Apple Symbols"/>
              <a:cs typeface="Apple Symbol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pple Symbols"/>
                <a:cs typeface="Apple Symbols"/>
              </a:rPr>
              <a:t>in context</a:t>
            </a:r>
            <a:endParaRPr lang="en-US" sz="5400" dirty="0">
              <a:latin typeface="Apple Symbols"/>
              <a:cs typeface="Apple Symbols"/>
            </a:endParaRPr>
          </a:p>
        </p:txBody>
      </p:sp>
      <p:pic>
        <p:nvPicPr>
          <p:cNvPr id="4" name="Picture 3" descr="Screen Shot 2016-05-26 at 11.3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57600"/>
            <a:ext cx="262890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915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Aidan Holloway-Bidwell and Jack </a:t>
            </a:r>
            <a:r>
              <a:rPr lang="en-US" dirty="0" err="1" smtClean="0">
                <a:latin typeface="Apple Symbols"/>
                <a:cs typeface="Apple Symbols"/>
              </a:rPr>
              <a:t>Lightbody</a:t>
            </a:r>
            <a:r>
              <a:rPr lang="en-US" dirty="0" smtClean="0">
                <a:latin typeface="Apple Symbols"/>
                <a:cs typeface="Apple Symbols"/>
              </a:rPr>
              <a:t> • CS328, Anna Rafferty, SP’16</a:t>
            </a:r>
            <a:endParaRPr lang="en-US" dirty="0"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09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H="1">
            <a:off x="5791200" y="1143000"/>
            <a:ext cx="1066800" cy="1447800"/>
          </a:xfrm>
          <a:prstGeom prst="snip2DiagRect">
            <a:avLst>
              <a:gd name="adj1" fmla="val 0"/>
              <a:gd name="adj2" fmla="val 3476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1"/>
            <a:ext cx="6096000" cy="1447799"/>
          </a:xfrm>
        </p:spPr>
        <p:txBody>
          <a:bodyPr/>
          <a:lstStyle/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Scanning text documents to editable format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Real-time handwritten input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Natural language processing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Applications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477000" y="1981200"/>
            <a:ext cx="533400" cy="685800"/>
          </a:xfrm>
          <a:prstGeom prst="upArrow">
            <a:avLst>
              <a:gd name="adj1" fmla="val 60159"/>
              <a:gd name="adj2" fmla="val 52117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_upload_file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200</TotalTime>
  <Words>35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Character Recognition </vt:lpstr>
      <vt:lpstr>Applications</vt:lpstr>
    </vt:vector>
  </TitlesOfParts>
  <Company>Debby Walser-Kuntz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Debby Walser-Kuntz</dc:creator>
  <cp:lastModifiedBy>Aidan H-B</cp:lastModifiedBy>
  <cp:revision>39</cp:revision>
  <dcterms:created xsi:type="dcterms:W3CDTF">2009-06-03T15:01:58Z</dcterms:created>
  <dcterms:modified xsi:type="dcterms:W3CDTF">2016-05-26T16:49:54Z</dcterms:modified>
</cp:coreProperties>
</file>