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7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232" y="-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A6B2E34-B6C6-664B-ACA1-90E7655572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000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ヒラギノ角ゴ Pro W3" pitchFamily="-65" charset="-128"/>
        <a:cs typeface="ヒラギノ角ゴ Pro W3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ヒラギノ角ゴ Pro W3" pitchFamily="-65" charset="-128"/>
        <a:cs typeface="ヒラギノ角ゴ Pro W3" pitchFamily="-65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ヒラギノ角ゴ Pro W3" pitchFamily="-65" charset="-128"/>
        <a:cs typeface="ヒラギノ角ゴ Pro W3" pitchFamily="-65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ヒラギノ角ゴ Pro W3" pitchFamily="-65" charset="-128"/>
        <a:cs typeface="ヒラギノ角ゴ Pro W3" pitchFamily="-65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ヒラギノ角ゴ Pro W3" pitchFamily="-65" charset="-128"/>
        <a:cs typeface="ヒラギノ角ゴ Pro W3" pitchFamily="-65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A4107-1A63-A44A-892C-7D709AD368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AB102-AADD-0F4B-AA6A-FBBA03585A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159F96-AC18-FF4C-917B-FF2C07BA73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CC38C2-41CC-DB4A-8633-F512172348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25AE1-C7ED-5E49-A8F3-CFDE4C0DD3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913E48-DE02-DF4C-A40B-99E40A8C69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F2DF85-CCF5-DE48-A673-1F03F294AB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553D85-2FDF-2B4F-9BFC-9E2C434C54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C7BF65-F0DE-F64E-BAFB-CAC34D5660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pPr>
              <a:defRPr/>
            </a:pPr>
            <a:fld id="{64CC9ACB-71D8-7D48-8E4C-AE8DAFC084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pple Symbols"/>
                <a:cs typeface="Apple Symbols"/>
              </a:rPr>
              <a:t>Character Recognition </a:t>
            </a:r>
            <a:endParaRPr lang="en-US" sz="4800" dirty="0">
              <a:latin typeface="Apple Symbols"/>
              <a:cs typeface="Apple Symbol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latin typeface="Apple Symbols"/>
                <a:cs typeface="Apple Symbols"/>
              </a:rPr>
              <a:t>in context</a:t>
            </a:r>
            <a:endParaRPr lang="en-US" sz="5400" dirty="0">
              <a:latin typeface="Apple Symbols"/>
              <a:cs typeface="Apple Symbols"/>
            </a:endParaRPr>
          </a:p>
        </p:txBody>
      </p:sp>
      <p:pic>
        <p:nvPicPr>
          <p:cNvPr id="4" name="Picture 3" descr="Screen Shot 2016-05-26 at 11.30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657600"/>
            <a:ext cx="2628900" cy="1104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609153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pple Symbols"/>
                <a:cs typeface="Apple Symbols"/>
              </a:rPr>
              <a:t>Aidan Holloway-Bidwell and Jack </a:t>
            </a:r>
            <a:r>
              <a:rPr lang="en-US" dirty="0" err="1" smtClean="0">
                <a:latin typeface="Apple Symbols"/>
                <a:cs typeface="Apple Symbols"/>
              </a:rPr>
              <a:t>Lightbody</a:t>
            </a:r>
            <a:r>
              <a:rPr lang="en-US" dirty="0" smtClean="0">
                <a:latin typeface="Apple Symbols"/>
                <a:cs typeface="Apple Symbols"/>
              </a:rPr>
              <a:t> • CS328, Anna Rafferty, SP’16</a:t>
            </a:r>
            <a:endParaRPr lang="en-US" dirty="0">
              <a:latin typeface="Apple Symbols"/>
              <a:cs typeface="Apple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9097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H="1">
            <a:off x="5791200" y="1143000"/>
            <a:ext cx="1066800" cy="1447800"/>
          </a:xfrm>
          <a:prstGeom prst="snip2DiagRect">
            <a:avLst>
              <a:gd name="adj1" fmla="val 0"/>
              <a:gd name="adj2" fmla="val 34762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00201"/>
            <a:ext cx="6096000" cy="1447799"/>
          </a:xfrm>
        </p:spPr>
        <p:txBody>
          <a:bodyPr/>
          <a:lstStyle/>
          <a:p>
            <a:pPr>
              <a:buFont typeface="Lucida Grande"/>
              <a:buChar char="&gt;"/>
            </a:pPr>
            <a:r>
              <a:rPr lang="en-US" dirty="0" smtClean="0">
                <a:latin typeface="Apple Symbols"/>
                <a:cs typeface="Apple Symbols"/>
              </a:rPr>
              <a:t>Scanning text documents to editable format</a:t>
            </a:r>
          </a:p>
          <a:p>
            <a:pPr>
              <a:buFont typeface="Lucida Grande"/>
              <a:buChar char="&gt;"/>
            </a:pPr>
            <a:r>
              <a:rPr lang="en-US" dirty="0" smtClean="0">
                <a:latin typeface="Apple Symbols"/>
                <a:cs typeface="Apple Symbols"/>
              </a:rPr>
              <a:t>Real-time handwritten input</a:t>
            </a:r>
          </a:p>
          <a:p>
            <a:pPr>
              <a:buFont typeface="Lucida Grande"/>
              <a:buChar char="&gt;"/>
            </a:pPr>
            <a:r>
              <a:rPr lang="en-US" dirty="0" smtClean="0">
                <a:latin typeface="Apple Symbols"/>
                <a:cs typeface="Apple Symbols"/>
              </a:rPr>
              <a:t>Natural language processing</a:t>
            </a:r>
            <a:endParaRPr lang="en-US" dirty="0">
              <a:latin typeface="Apple Symbols"/>
              <a:cs typeface="Apple Symbol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609600"/>
            <a:ext cx="7543800" cy="914400"/>
          </a:xfrm>
        </p:spPr>
        <p:txBody>
          <a:bodyPr/>
          <a:lstStyle/>
          <a:p>
            <a:r>
              <a:rPr lang="en-US" dirty="0" smtClean="0">
                <a:latin typeface="Palatino Linotype"/>
                <a:cs typeface="Palatino Linotype"/>
              </a:rPr>
              <a:t>Applications</a:t>
            </a:r>
            <a:endParaRPr lang="en-US" dirty="0">
              <a:latin typeface="Palatino Linotype"/>
              <a:cs typeface="Palatino Linotype"/>
            </a:endParaRPr>
          </a:p>
        </p:txBody>
      </p:sp>
      <p:sp>
        <p:nvSpPr>
          <p:cNvPr id="7" name="Up Arrow 6"/>
          <p:cNvSpPr/>
          <p:nvPr/>
        </p:nvSpPr>
        <p:spPr>
          <a:xfrm>
            <a:off x="6477000" y="1981200"/>
            <a:ext cx="533400" cy="685800"/>
          </a:xfrm>
          <a:prstGeom prst="upArrow">
            <a:avLst>
              <a:gd name="adj1" fmla="val 60159"/>
              <a:gd name="adj2" fmla="val 52117"/>
            </a:avLst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rrow_upload_file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066800"/>
            <a:ext cx="17018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00201"/>
            <a:ext cx="7467600" cy="2819399"/>
          </a:xfrm>
        </p:spPr>
        <p:txBody>
          <a:bodyPr/>
          <a:lstStyle/>
          <a:p>
            <a:pPr marL="18288" indent="0">
              <a:buNone/>
            </a:pPr>
            <a:r>
              <a:rPr lang="en-US" dirty="0" smtClean="0">
                <a:latin typeface="Apple Symbols"/>
                <a:cs typeface="Apple Symbols"/>
              </a:rPr>
              <a:t>Similarity to multilayer network PS6 but with more variance </a:t>
            </a:r>
          </a:p>
          <a:p>
            <a:pPr marL="18288" indent="0">
              <a:buNone/>
            </a:pPr>
            <a:r>
              <a:rPr lang="en-US" dirty="0" smtClean="0">
                <a:latin typeface="Apple Symbols"/>
                <a:cs typeface="Apple Symbols"/>
              </a:rPr>
              <a:t>Pittman paper</a:t>
            </a:r>
          </a:p>
          <a:p>
            <a:pPr marL="18288" indent="0">
              <a:buNone/>
            </a:pPr>
            <a:r>
              <a:rPr lang="en-US" dirty="0" err="1" smtClean="0">
                <a:latin typeface="Apple Symbols"/>
                <a:cs typeface="Apple Symbols"/>
              </a:rPr>
              <a:t>NETTalk</a:t>
            </a:r>
            <a:endParaRPr lang="en-US" dirty="0">
              <a:latin typeface="Apple Symbols"/>
              <a:cs typeface="Apple Symbol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609600"/>
            <a:ext cx="7543800" cy="914400"/>
          </a:xfrm>
        </p:spPr>
        <p:txBody>
          <a:bodyPr/>
          <a:lstStyle/>
          <a:p>
            <a:r>
              <a:rPr lang="en-US" dirty="0" smtClean="0">
                <a:latin typeface="Palatino Linotype"/>
                <a:cs typeface="Palatino Linotype"/>
              </a:rPr>
              <a:t>Background</a:t>
            </a:r>
            <a:endParaRPr lang="en-US" dirty="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71185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543800" cy="914400"/>
          </a:xfrm>
        </p:spPr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752600"/>
            <a:ext cx="746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Three Different Networks</a:t>
            </a:r>
          </a:p>
          <a:p>
            <a:pPr marL="457200" indent="-457200">
              <a:buFont typeface="Wingdings" charset="2"/>
              <a:buAutoNum type="arabicPlain"/>
            </a:pPr>
            <a:r>
              <a:rPr lang="en-US" dirty="0" smtClean="0"/>
              <a:t>Pixel Values Only</a:t>
            </a:r>
          </a:p>
          <a:p>
            <a:pPr marL="457200" indent="-457200">
              <a:buFont typeface="Wingdings" charset="2"/>
              <a:buAutoNum type="arabicPlain"/>
            </a:pPr>
            <a:r>
              <a:rPr lang="en-US" dirty="0" smtClean="0"/>
              <a:t>Context Only</a:t>
            </a:r>
          </a:p>
          <a:p>
            <a:pPr marL="457200" indent="-457200">
              <a:buFont typeface="Wingdings" charset="2"/>
              <a:buAutoNum type="arabicPlain"/>
            </a:pPr>
            <a:r>
              <a:rPr lang="en-US" dirty="0" smtClean="0"/>
              <a:t>Combined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33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543800" cy="914400"/>
          </a:xfrm>
        </p:spPr>
        <p:txBody>
          <a:bodyPr/>
          <a:lstStyle/>
          <a:p>
            <a:r>
              <a:rPr lang="en-US" dirty="0" smtClean="0"/>
              <a:t>Pixel Values Only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752600"/>
            <a:ext cx="746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Tan Activation Function =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dTan</a:t>
            </a:r>
            <a:r>
              <a:rPr lang="en-US" dirty="0" smtClean="0"/>
              <a:t> =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Pixel </a:t>
            </a:r>
            <a:r>
              <a:rPr lang="en-US" dirty="0" smtClean="0"/>
              <a:t>values average of pixel + pixel below</a:t>
            </a:r>
          </a:p>
          <a:p>
            <a:r>
              <a:rPr lang="en-US" dirty="0" smtClean="0"/>
              <a:t>Trained on 17,384 examples</a:t>
            </a:r>
          </a:p>
          <a:p>
            <a:r>
              <a:rPr lang="en-US" dirty="0" smtClean="0"/>
              <a:t>12% Correct 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47800"/>
            <a:ext cx="1600200" cy="10922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514600"/>
            <a:ext cx="29718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3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543800" cy="914400"/>
          </a:xfrm>
        </p:spPr>
        <p:txBody>
          <a:bodyPr/>
          <a:lstStyle/>
          <a:p>
            <a:r>
              <a:rPr lang="en-US" dirty="0" smtClean="0"/>
              <a:t>Context Only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752600"/>
            <a:ext cx="7467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was previous and following 2 characters </a:t>
            </a:r>
          </a:p>
          <a:p>
            <a:endParaRPr lang="en-US" dirty="0" smtClean="0"/>
          </a:p>
          <a:p>
            <a:r>
              <a:rPr lang="en-US" dirty="0" smtClean="0"/>
              <a:t>7% Correct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3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543800" cy="914400"/>
          </a:xfrm>
        </p:spPr>
        <p:txBody>
          <a:bodyPr/>
          <a:lstStyle/>
          <a:p>
            <a:r>
              <a:rPr lang="en-US" dirty="0" smtClean="0"/>
              <a:t>Combined</a:t>
            </a:r>
            <a:endParaRPr lang="en-US" dirty="0"/>
          </a:p>
        </p:txBody>
      </p:sp>
      <p:pic>
        <p:nvPicPr>
          <p:cNvPr id="4" name="Picture 3" descr="Accounts:hollowaya:Desktop:Screen Shot 2016-05-24 at 11.57.46 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4102100" cy="278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6998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543800" cy="914400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84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365</TotalTime>
  <Words>97</Words>
  <Application>Microsoft Macintosh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Elemental</vt:lpstr>
      <vt:lpstr>Character Recognition </vt:lpstr>
      <vt:lpstr>Applications</vt:lpstr>
      <vt:lpstr>Background</vt:lpstr>
      <vt:lpstr>Neural Network</vt:lpstr>
      <vt:lpstr>Pixel Values Only</vt:lpstr>
      <vt:lpstr>Context Only</vt:lpstr>
      <vt:lpstr>Combined</vt:lpstr>
      <vt:lpstr>Conclusions</vt:lpstr>
    </vt:vector>
  </TitlesOfParts>
  <Company>Debby Walser-Kuntz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Debby Walser-Kuntz</dc:creator>
  <cp:lastModifiedBy>Jack</cp:lastModifiedBy>
  <cp:revision>46</cp:revision>
  <dcterms:created xsi:type="dcterms:W3CDTF">2009-06-03T15:01:58Z</dcterms:created>
  <dcterms:modified xsi:type="dcterms:W3CDTF">2016-05-26T19:55:00Z</dcterms:modified>
</cp:coreProperties>
</file>