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7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2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836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78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0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5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882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188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9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4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35CF-1CC7-584B-9AA7-59FB3DB854D9}" type="datetimeFigureOut">
              <a:rPr kumimoji="1" lang="zh-TW" altLang="en-US" smtClean="0"/>
              <a:t>11/14/16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5981-01BA-7B40-B29C-E8573FF50B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7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3649" y="1035635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建構個人資料分析平台。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以三頁以內投影片說明以</a:t>
            </a:r>
            <a:r>
              <a:rPr kumimoji="1" lang="en-US" altLang="zh-TW" dirty="0" smtClean="0"/>
              <a:t>container</a:t>
            </a:r>
            <a:r>
              <a:rPr kumimoji="1" lang="zh-TW" altLang="en-US" dirty="0" smtClean="0"/>
              <a:t>技術建構</a:t>
            </a:r>
            <a:endParaRPr kumimoji="1" lang="en-US" altLang="zh-TW" dirty="0"/>
          </a:p>
          <a:p>
            <a:r>
              <a:rPr kumimoji="1" lang="en-US" altLang="zh-TW" dirty="0" smtClean="0"/>
              <a:t>       </a:t>
            </a:r>
            <a:r>
              <a:rPr kumimoji="1" lang="zh-TW" altLang="en-US" dirty="0" smtClean="0"/>
              <a:t>構分析平台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09806" y="493160"/>
            <a:ext cx="27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隨班附讀</a:t>
            </a:r>
            <a:r>
              <a:rPr kumimoji="1" lang="en-US" altLang="zh-TW" dirty="0" smtClean="0"/>
              <a:t> m121881 </a:t>
            </a:r>
            <a:r>
              <a:rPr kumimoji="1" lang="zh-TW" altLang="en-US" dirty="0" smtClean="0"/>
              <a:t>林倬賢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80924" y="1812899"/>
            <a:ext cx="702791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a.</a:t>
            </a:r>
            <a:r>
              <a:rPr kumimoji="1" lang="zh-TW" altLang="en-US" dirty="0" smtClean="0"/>
              <a:t>請說明所安裝的作業系統以及硬體資源</a:t>
            </a:r>
            <a:endParaRPr kumimoji="1" lang="en-US" altLang="zh-TW" dirty="0" smtClean="0"/>
          </a:p>
          <a:p>
            <a:r>
              <a:rPr lang="en-US" altLang="zh-TW" dirty="0" smtClean="0"/>
              <a:t>elsearch</a:t>
            </a:r>
            <a:r>
              <a:rPr lang="en-US" altLang="zh-TW" dirty="0"/>
              <a:t>@a5da8c72de09:/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elasticsearch</a:t>
            </a:r>
            <a:r>
              <a:rPr lang="en-US" altLang="zh-TW" dirty="0"/>
              <a:t>$ </a:t>
            </a:r>
            <a:r>
              <a:rPr lang="en-US" altLang="zh-TW" dirty="0" err="1"/>
              <a:t>uname</a:t>
            </a:r>
            <a:r>
              <a:rPr lang="en-US" altLang="zh-TW" dirty="0"/>
              <a:t> -a</a:t>
            </a:r>
          </a:p>
          <a:p>
            <a:r>
              <a:rPr lang="en-US" altLang="zh-TW" dirty="0"/>
              <a:t>Linux a5da8c72de09 4.4.20-moby #1 SMP Thu Sep 15 12:10:20 UTC 2016 x86_64 GNU/Linux</a:t>
            </a:r>
          </a:p>
          <a:p>
            <a:r>
              <a:rPr lang="en-US" altLang="zh-TW" dirty="0"/>
              <a:t>elsearch@a5da8c72de09:/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elasticsearch</a:t>
            </a:r>
            <a:r>
              <a:rPr lang="en-US" altLang="zh-TW" dirty="0"/>
              <a:t>$ </a:t>
            </a:r>
            <a:r>
              <a:rPr lang="en-US" altLang="zh-TW" dirty="0" err="1"/>
              <a:t>df</a:t>
            </a:r>
            <a:r>
              <a:rPr lang="en-US" altLang="zh-TW" dirty="0"/>
              <a:t> -h</a:t>
            </a:r>
          </a:p>
          <a:p>
            <a:r>
              <a:rPr lang="en-US" altLang="zh-TW" dirty="0" err="1"/>
              <a:t>Filesystem</a:t>
            </a:r>
            <a:r>
              <a:rPr lang="en-US" altLang="zh-TW" dirty="0"/>
              <a:t>      Size  Used Avail Use% Mounted on</a:t>
            </a:r>
          </a:p>
          <a:p>
            <a:r>
              <a:rPr lang="de-DE" altLang="zh-TW" dirty="0" err="1"/>
              <a:t>none</a:t>
            </a:r>
            <a:r>
              <a:rPr lang="de-DE" altLang="zh-TW" dirty="0"/>
              <a:t>             60G  3.8G   53G   7% /</a:t>
            </a:r>
          </a:p>
          <a:p>
            <a:r>
              <a:rPr lang="de-DE" altLang="zh-TW" dirty="0" err="1"/>
              <a:t>tmpfs</a:t>
            </a:r>
            <a:r>
              <a:rPr lang="de-DE" altLang="zh-TW" dirty="0"/>
              <a:t>          1000M     0 1000M   0% /</a:t>
            </a:r>
            <a:r>
              <a:rPr lang="de-DE" altLang="zh-TW" dirty="0" err="1"/>
              <a:t>dev</a:t>
            </a:r>
            <a:endParaRPr lang="de-DE" altLang="zh-TW" dirty="0"/>
          </a:p>
          <a:p>
            <a:r>
              <a:rPr lang="de-DE" altLang="zh-TW" dirty="0" err="1"/>
              <a:t>tmpfs</a:t>
            </a:r>
            <a:r>
              <a:rPr lang="de-DE" altLang="zh-TW" dirty="0"/>
              <a:t>          1000M     0 1000M   0% /</a:t>
            </a:r>
            <a:r>
              <a:rPr lang="de-DE" altLang="zh-TW" dirty="0" err="1"/>
              <a:t>sys</a:t>
            </a:r>
            <a:r>
              <a:rPr lang="de-DE" altLang="zh-TW" dirty="0"/>
              <a:t>/</a:t>
            </a:r>
            <a:r>
              <a:rPr lang="de-DE" altLang="zh-TW" dirty="0" err="1"/>
              <a:t>fs</a:t>
            </a:r>
            <a:r>
              <a:rPr lang="de-DE" altLang="zh-TW" dirty="0"/>
              <a:t>/</a:t>
            </a:r>
            <a:r>
              <a:rPr lang="de-DE" altLang="zh-TW" dirty="0" err="1"/>
              <a:t>cgroup</a:t>
            </a:r>
            <a:endParaRPr lang="de-DE" altLang="zh-TW" dirty="0"/>
          </a:p>
          <a:p>
            <a:r>
              <a:rPr lang="de-DE" altLang="zh-TW" dirty="0"/>
              <a:t>/</a:t>
            </a:r>
            <a:r>
              <a:rPr lang="de-DE" altLang="zh-TW" dirty="0" err="1"/>
              <a:t>dev</a:t>
            </a:r>
            <a:r>
              <a:rPr lang="de-DE" altLang="zh-TW" dirty="0"/>
              <a:t>/vda2        60G  3.8G   53G   7% /</a:t>
            </a:r>
            <a:r>
              <a:rPr lang="de-DE" altLang="zh-TW" dirty="0" err="1"/>
              <a:t>etc</a:t>
            </a:r>
            <a:r>
              <a:rPr lang="de-DE" altLang="zh-TW" dirty="0"/>
              <a:t>/</a:t>
            </a:r>
            <a:r>
              <a:rPr lang="de-DE" altLang="zh-TW" dirty="0" err="1"/>
              <a:t>hosts</a:t>
            </a:r>
            <a:endParaRPr lang="de-DE" altLang="zh-TW" dirty="0"/>
          </a:p>
          <a:p>
            <a:r>
              <a:rPr lang="de-DE" altLang="zh-TW" dirty="0" err="1"/>
              <a:t>shm</a:t>
            </a:r>
            <a:r>
              <a:rPr lang="de-DE" altLang="zh-TW" dirty="0"/>
              <a:t>              64M     0   64M   0% /</a:t>
            </a:r>
            <a:r>
              <a:rPr lang="de-DE" altLang="zh-TW" dirty="0" err="1"/>
              <a:t>dev</a:t>
            </a:r>
            <a:r>
              <a:rPr lang="de-DE" altLang="zh-TW" dirty="0"/>
              <a:t>/</a:t>
            </a:r>
            <a:r>
              <a:rPr lang="de-DE" altLang="zh-TW" dirty="0" err="1" smtClean="0"/>
              <a:t>shm</a:t>
            </a:r>
            <a:endParaRPr lang="de-DE" altLang="zh-TW" dirty="0" smtClean="0"/>
          </a:p>
          <a:p>
            <a:r>
              <a:rPr lang="en-US" altLang="zh-TW" dirty="0"/>
              <a:t>elsearch@a5da8c72de09:/</a:t>
            </a:r>
            <a:r>
              <a:rPr lang="en-US" altLang="zh-TW" dirty="0" err="1"/>
              <a:t>usr</a:t>
            </a:r>
            <a:r>
              <a:rPr lang="en-US" altLang="zh-TW" dirty="0"/>
              <a:t>/share/</a:t>
            </a:r>
            <a:r>
              <a:rPr lang="en-US" altLang="zh-TW" dirty="0" err="1"/>
              <a:t>elasticsearch</a:t>
            </a:r>
            <a:r>
              <a:rPr lang="en-US" altLang="zh-TW" dirty="0"/>
              <a:t>$ cat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meminfo</a:t>
            </a:r>
            <a:endParaRPr lang="en-US" altLang="zh-TW" dirty="0"/>
          </a:p>
          <a:p>
            <a:r>
              <a:rPr lang="de-DE" altLang="zh-TW" dirty="0" err="1"/>
              <a:t>MemTotal</a:t>
            </a:r>
            <a:r>
              <a:rPr lang="de-DE" altLang="zh-TW" dirty="0"/>
              <a:t>:        2047164 </a:t>
            </a:r>
            <a:r>
              <a:rPr lang="de-DE" altLang="zh-TW" dirty="0" err="1"/>
              <a:t>kB</a:t>
            </a:r>
            <a:endParaRPr lang="de-DE" altLang="zh-TW" dirty="0"/>
          </a:p>
          <a:p>
            <a:r>
              <a:rPr lang="de-DE" altLang="zh-TW" dirty="0" err="1"/>
              <a:t>MemFree</a:t>
            </a:r>
            <a:r>
              <a:rPr lang="de-DE" altLang="zh-TW" dirty="0"/>
              <a:t>:          985356 </a:t>
            </a:r>
            <a:r>
              <a:rPr lang="de-DE" altLang="zh-TW" dirty="0" err="1"/>
              <a:t>kB</a:t>
            </a:r>
            <a:endParaRPr lang="de-DE" altLang="zh-TW" dirty="0"/>
          </a:p>
          <a:p>
            <a:r>
              <a:rPr lang="en-US" altLang="zh-TW" dirty="0" err="1"/>
              <a:t>MemAvailable</a:t>
            </a:r>
            <a:r>
              <a:rPr lang="en-US" altLang="zh-TW" dirty="0"/>
              <a:t>:    1120204 </a:t>
            </a:r>
            <a:r>
              <a:rPr lang="en-US" altLang="zh-TW" dirty="0" err="1"/>
              <a:t>kB</a:t>
            </a:r>
            <a:endParaRPr lang="en-US" altLang="zh-TW" dirty="0"/>
          </a:p>
          <a:p>
            <a:endParaRPr lang="de-DE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8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09806" y="493160"/>
            <a:ext cx="27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隨班附讀</a:t>
            </a:r>
            <a:r>
              <a:rPr kumimoji="1" lang="en-US" altLang="zh-TW" dirty="0" smtClean="0"/>
              <a:t> m121881 </a:t>
            </a:r>
            <a:r>
              <a:rPr kumimoji="1" lang="zh-TW" altLang="en-US" dirty="0" smtClean="0"/>
              <a:t>林倬賢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80924" y="986856"/>
            <a:ext cx="7027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b.</a:t>
            </a:r>
            <a:r>
              <a:rPr kumimoji="1" lang="zh-TW" altLang="en-US" dirty="0" smtClean="0"/>
              <a:t>簡述安裝步驟以及平台架構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342900" indent="-342900">
              <a:buAutoNum type="arabicParenBoth"/>
            </a:pPr>
            <a:r>
              <a:rPr kumimoji="1" lang="zh-TW" altLang="en-US" dirty="0" smtClean="0"/>
              <a:t>安裝</a:t>
            </a:r>
            <a:r>
              <a:rPr kumimoji="1" lang="en-US" altLang="zh-TW" dirty="0" err="1" smtClean="0"/>
              <a:t>docker</a:t>
            </a:r>
            <a:r>
              <a:rPr kumimoji="1" lang="zh-TW" altLang="en-US" dirty="0" smtClean="0"/>
              <a:t>軟體</a:t>
            </a:r>
            <a:endParaRPr kumimoji="1" lang="en-US" altLang="zh-TW" dirty="0" smtClean="0"/>
          </a:p>
          <a:p>
            <a:pPr marL="342900" indent="-342900">
              <a:buAutoNum type="arabicParenBoth"/>
            </a:pPr>
            <a:r>
              <a:rPr kumimoji="1" lang="zh-TW" altLang="en-US" dirty="0" smtClean="0"/>
              <a:t>下載老師已建好的</a:t>
            </a:r>
            <a:r>
              <a:rPr kumimoji="1" lang="en-US" altLang="zh-TW" dirty="0" err="1" smtClean="0"/>
              <a:t>docker</a:t>
            </a:r>
            <a:endParaRPr kumimoji="1" lang="en-US" altLang="zh-TW" dirty="0" smtClean="0"/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$</a:t>
            </a:r>
            <a:r>
              <a:rPr kumimoji="1" lang="en-US" altLang="zh-TW" dirty="0" err="1"/>
              <a:t>d</a:t>
            </a:r>
            <a:r>
              <a:rPr kumimoji="1" lang="en-US" altLang="zh-TW" dirty="0" err="1" smtClean="0"/>
              <a:t>ocker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ps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檢查存活的</a:t>
            </a:r>
            <a:r>
              <a:rPr kumimoji="1" lang="en-US" altLang="zh-TW" dirty="0" smtClean="0"/>
              <a:t>container</a:t>
            </a:r>
          </a:p>
          <a:p>
            <a:pPr marL="342900" indent="-342900">
              <a:buAutoNum type="arabicParenBoth"/>
            </a:pPr>
            <a:r>
              <a:rPr kumimoji="1" lang="en-US" altLang="zh-TW" dirty="0" smtClean="0"/>
              <a:t>$</a:t>
            </a:r>
            <a:r>
              <a:rPr kumimoji="1" lang="en-US" altLang="zh-TW" dirty="0" err="1" smtClean="0"/>
              <a:t>docker</a:t>
            </a:r>
            <a:r>
              <a:rPr kumimoji="1" lang="en-US" altLang="zh-TW" dirty="0" smtClean="0"/>
              <a:t> exec –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 –t </a:t>
            </a:r>
            <a:r>
              <a:rPr kumimoji="1" lang="en-US" altLang="zh-TW" dirty="0" err="1" smtClean="0"/>
              <a:t>docker</a:t>
            </a:r>
            <a:r>
              <a:rPr kumimoji="1" lang="en-US" altLang="zh-TW" dirty="0" smtClean="0"/>
              <a:t>-image /bin/bash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c.</a:t>
            </a:r>
            <a:r>
              <a:rPr kumimoji="1" lang="zh-TW" altLang="en-US" dirty="0" smtClean="0"/>
              <a:t>請簡述所遇到的困難以及解決方式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其實安裝過程按照老師上課指導的指令應該都沒有什麼問題，也能順利讓</a:t>
            </a:r>
            <a:r>
              <a:rPr kumimoji="1" lang="en-US" altLang="zh-TW" dirty="0" smtClean="0"/>
              <a:t>container run</a:t>
            </a:r>
            <a:r>
              <a:rPr kumimoji="1" lang="zh-TW" altLang="en-US" dirty="0" smtClean="0"/>
              <a:t>起來，只是有一個小疑問：課程到目前為止，以上課及作業內容來看，</a:t>
            </a:r>
            <a:r>
              <a:rPr kumimoji="1" lang="en-US" altLang="zh-TW" dirty="0" err="1" smtClean="0"/>
              <a:t>logstash</a:t>
            </a:r>
            <a:r>
              <a:rPr kumimoji="1" lang="zh-TW" altLang="en-US" dirty="0" smtClean="0"/>
              <a:t>的著墨與練習並不多，資料的過濾與篩選好像都倚賴</a:t>
            </a:r>
            <a:r>
              <a:rPr kumimoji="1" lang="en-US" altLang="zh-TW" dirty="0" smtClean="0"/>
              <a:t>python</a:t>
            </a:r>
            <a:r>
              <a:rPr kumimoji="1" lang="zh-TW" altLang="en-US" dirty="0" smtClean="0"/>
              <a:t>，因為作業的關係在網路上</a:t>
            </a:r>
            <a:r>
              <a:rPr kumimoji="1" lang="en-US" altLang="zh-TW" dirty="0" smtClean="0"/>
              <a:t>survey</a:t>
            </a:r>
            <a:r>
              <a:rPr kumimoji="1" lang="zh-TW" altLang="en-US" dirty="0" smtClean="0"/>
              <a:t>了許多資料，我的理解是</a:t>
            </a:r>
            <a:r>
              <a:rPr kumimoji="1" lang="en-US" altLang="zh-TW" dirty="0" err="1" smtClean="0"/>
              <a:t>logstash</a:t>
            </a:r>
            <a:r>
              <a:rPr kumimoji="1" lang="zh-TW" altLang="en-US" dirty="0" smtClean="0"/>
              <a:t>比較著重在資料的濾蒐，而程式比較能夠發揮資料分析的功效。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661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09806" y="493160"/>
            <a:ext cx="27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隨班附讀</a:t>
            </a:r>
            <a:r>
              <a:rPr kumimoji="1" lang="en-US" altLang="zh-TW" dirty="0" smtClean="0"/>
              <a:t> m121881 </a:t>
            </a:r>
            <a:r>
              <a:rPr kumimoji="1" lang="zh-TW" altLang="en-US" dirty="0" smtClean="0"/>
              <a:t>林倬賢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80924" y="986856"/>
            <a:ext cx="702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d.</a:t>
            </a:r>
            <a:r>
              <a:rPr kumimoji="1" lang="zh-TW" altLang="en-US" dirty="0" smtClean="0"/>
              <a:t>若有額外安裝其它套件，請說明。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除上課所教授要安裝的東西，其餘建置過程無安裝其它套件。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37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277</Words>
  <Application>Microsoft Macintosh PowerPoint</Application>
  <PresentationFormat>如螢幕大小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Jason</dc:creator>
  <cp:lastModifiedBy>Lin Jason</cp:lastModifiedBy>
  <cp:revision>6</cp:revision>
  <dcterms:created xsi:type="dcterms:W3CDTF">2016-11-13T21:14:27Z</dcterms:created>
  <dcterms:modified xsi:type="dcterms:W3CDTF">2016-11-14T15:58:38Z</dcterms:modified>
</cp:coreProperties>
</file>