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62DAD6-AB74-40A1-B4F8-1160CF4EA939}" v="57" dt="2025-07-07T05:15:53.4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klin Mary" userId="d2193bee61e4ff9c" providerId="LiveId" clId="{D962DAD6-AB74-40A1-B4F8-1160CF4EA939}"/>
    <pc:docChg chg="undo custSel addSld delSld modSld">
      <pc:chgData name="Jacklin Mary" userId="d2193bee61e4ff9c" providerId="LiveId" clId="{D962DAD6-AB74-40A1-B4F8-1160CF4EA939}" dt="2025-07-07T05:36:45.786" v="264" actId="2696"/>
      <pc:docMkLst>
        <pc:docMk/>
      </pc:docMkLst>
      <pc:sldChg chg="addSp delSp modSp mod">
        <pc:chgData name="Jacklin Mary" userId="d2193bee61e4ff9c" providerId="LiveId" clId="{D962DAD6-AB74-40A1-B4F8-1160CF4EA939}" dt="2025-07-06T15:23:56.320" v="140" actId="14100"/>
        <pc:sldMkLst>
          <pc:docMk/>
          <pc:sldMk cId="2762077270" sldId="256"/>
        </pc:sldMkLst>
        <pc:spChg chg="del mod">
          <ac:chgData name="Jacklin Mary" userId="d2193bee61e4ff9c" providerId="LiveId" clId="{D962DAD6-AB74-40A1-B4F8-1160CF4EA939}" dt="2025-07-06T14:08:56.107" v="38" actId="478"/>
          <ac:spMkLst>
            <pc:docMk/>
            <pc:sldMk cId="2762077270" sldId="256"/>
            <ac:spMk id="2" creationId="{99C629A8-3F29-6B76-5555-A5C667533061}"/>
          </ac:spMkLst>
        </pc:spChg>
        <pc:spChg chg="del mod">
          <ac:chgData name="Jacklin Mary" userId="d2193bee61e4ff9c" providerId="LiveId" clId="{D962DAD6-AB74-40A1-B4F8-1160CF4EA939}" dt="2025-07-06T14:10:44.289" v="56" actId="478"/>
          <ac:spMkLst>
            <pc:docMk/>
            <pc:sldMk cId="2762077270" sldId="256"/>
            <ac:spMk id="3" creationId="{F775E588-1B95-B7E3-215D-8C08282CDBC8}"/>
          </ac:spMkLst>
        </pc:spChg>
        <pc:spChg chg="add mod">
          <ac:chgData name="Jacklin Mary" userId="d2193bee61e4ff9c" providerId="LiveId" clId="{D962DAD6-AB74-40A1-B4F8-1160CF4EA939}" dt="2025-07-06T14:13:05.498" v="81" actId="1076"/>
          <ac:spMkLst>
            <pc:docMk/>
            <pc:sldMk cId="2762077270" sldId="256"/>
            <ac:spMk id="4" creationId="{F16F3C5A-468A-7935-2B92-578F2CF20FC9}"/>
          </ac:spMkLst>
        </pc:spChg>
        <pc:spChg chg="add mod">
          <ac:chgData name="Jacklin Mary" userId="d2193bee61e4ff9c" providerId="LiveId" clId="{D962DAD6-AB74-40A1-B4F8-1160CF4EA939}" dt="2025-07-06T15:21:47.601" v="138" actId="14100"/>
          <ac:spMkLst>
            <pc:docMk/>
            <pc:sldMk cId="2762077270" sldId="256"/>
            <ac:spMk id="5" creationId="{F65AAA69-EA3B-094C-2ED7-7D6C8DD93AF8}"/>
          </ac:spMkLst>
        </pc:spChg>
        <pc:picChg chg="add del mod">
          <ac:chgData name="Jacklin Mary" userId="d2193bee61e4ff9c" providerId="LiveId" clId="{D962DAD6-AB74-40A1-B4F8-1160CF4EA939}" dt="2025-07-06T15:23:56.320" v="140" actId="14100"/>
          <ac:picMkLst>
            <pc:docMk/>
            <pc:sldMk cId="2762077270" sldId="256"/>
            <ac:picMk id="8194" creationId="{5C413C3B-41A4-1E6B-993B-138B57E0E399}"/>
          </ac:picMkLst>
        </pc:picChg>
      </pc:sldChg>
      <pc:sldChg chg="modSp mod">
        <pc:chgData name="Jacklin Mary" userId="d2193bee61e4ff9c" providerId="LiveId" clId="{D962DAD6-AB74-40A1-B4F8-1160CF4EA939}" dt="2025-07-07T05:14:36.365" v="260" actId="20577"/>
        <pc:sldMkLst>
          <pc:docMk/>
          <pc:sldMk cId="2034001310" sldId="258"/>
        </pc:sldMkLst>
        <pc:spChg chg="mod">
          <ac:chgData name="Jacklin Mary" userId="d2193bee61e4ff9c" providerId="LiveId" clId="{D962DAD6-AB74-40A1-B4F8-1160CF4EA939}" dt="2025-07-07T05:14:36.365" v="260" actId="20577"/>
          <ac:spMkLst>
            <pc:docMk/>
            <pc:sldMk cId="2034001310" sldId="258"/>
            <ac:spMk id="4" creationId="{2D53F68D-D0FD-F4EA-B255-66C73EA68923}"/>
          </ac:spMkLst>
        </pc:spChg>
      </pc:sldChg>
      <pc:sldChg chg="addSp modSp mod">
        <pc:chgData name="Jacklin Mary" userId="d2193bee61e4ff9c" providerId="LiveId" clId="{D962DAD6-AB74-40A1-B4F8-1160CF4EA939}" dt="2025-07-06T14:01:45.237" v="12" actId="255"/>
        <pc:sldMkLst>
          <pc:docMk/>
          <pc:sldMk cId="1953778065" sldId="259"/>
        </pc:sldMkLst>
        <pc:spChg chg="add mod">
          <ac:chgData name="Jacklin Mary" userId="d2193bee61e4ff9c" providerId="LiveId" clId="{D962DAD6-AB74-40A1-B4F8-1160CF4EA939}" dt="2025-07-06T14:01:45.237" v="12" actId="255"/>
          <ac:spMkLst>
            <pc:docMk/>
            <pc:sldMk cId="1953778065" sldId="259"/>
            <ac:spMk id="6" creationId="{B66478A5-EFC4-18BF-6E0B-319A8213CAA6}"/>
          </ac:spMkLst>
        </pc:spChg>
        <pc:picChg chg="mod">
          <ac:chgData name="Jacklin Mary" userId="d2193bee61e4ff9c" providerId="LiveId" clId="{D962DAD6-AB74-40A1-B4F8-1160CF4EA939}" dt="2025-07-06T14:01:23.265" v="10" actId="1076"/>
          <ac:picMkLst>
            <pc:docMk/>
            <pc:sldMk cId="1953778065" sldId="259"/>
            <ac:picMk id="5" creationId="{2E7A3B8B-0DE3-8C9B-123C-D0EAB4891C72}"/>
          </ac:picMkLst>
        </pc:picChg>
      </pc:sldChg>
      <pc:sldChg chg="addSp modSp del mod">
        <pc:chgData name="Jacklin Mary" userId="d2193bee61e4ff9c" providerId="LiveId" clId="{D962DAD6-AB74-40A1-B4F8-1160CF4EA939}" dt="2025-07-07T05:05:03.377" v="232" actId="2696"/>
        <pc:sldMkLst>
          <pc:docMk/>
          <pc:sldMk cId="4106151415" sldId="260"/>
        </pc:sldMkLst>
        <pc:spChg chg="add mod">
          <ac:chgData name="Jacklin Mary" userId="d2193bee61e4ff9c" providerId="LiveId" clId="{D962DAD6-AB74-40A1-B4F8-1160CF4EA939}" dt="2025-07-06T14:03:46.863" v="20" actId="255"/>
          <ac:spMkLst>
            <pc:docMk/>
            <pc:sldMk cId="4106151415" sldId="260"/>
            <ac:spMk id="6" creationId="{DD44BBB0-4B35-954A-75B9-47AA8E1803B4}"/>
          </ac:spMkLst>
        </pc:spChg>
        <pc:picChg chg="mod">
          <ac:chgData name="Jacklin Mary" userId="d2193bee61e4ff9c" providerId="LiveId" clId="{D962DAD6-AB74-40A1-B4F8-1160CF4EA939}" dt="2025-07-06T14:03:38.773" v="19" actId="1076"/>
          <ac:picMkLst>
            <pc:docMk/>
            <pc:sldMk cId="4106151415" sldId="260"/>
            <ac:picMk id="5" creationId="{8C9B4343-7DE7-A6EB-59A7-AE07268D9657}"/>
          </ac:picMkLst>
        </pc:picChg>
      </pc:sldChg>
      <pc:sldChg chg="modSp mod">
        <pc:chgData name="Jacklin Mary" userId="d2193bee61e4ff9c" providerId="LiveId" clId="{D962DAD6-AB74-40A1-B4F8-1160CF4EA939}" dt="2025-07-07T05:16:43.234" v="262" actId="20577"/>
        <pc:sldMkLst>
          <pc:docMk/>
          <pc:sldMk cId="2051630812" sldId="261"/>
        </pc:sldMkLst>
        <pc:spChg chg="mod">
          <ac:chgData name="Jacklin Mary" userId="d2193bee61e4ff9c" providerId="LiveId" clId="{D962DAD6-AB74-40A1-B4F8-1160CF4EA939}" dt="2025-07-07T05:16:43.234" v="262" actId="20577"/>
          <ac:spMkLst>
            <pc:docMk/>
            <pc:sldMk cId="2051630812" sldId="261"/>
            <ac:spMk id="4" creationId="{2F684C6C-C0E9-9560-DABB-68072FB2EF89}"/>
          </ac:spMkLst>
        </pc:spChg>
      </pc:sldChg>
      <pc:sldChg chg="modSp">
        <pc:chgData name="Jacklin Mary" userId="d2193bee61e4ff9c" providerId="LiveId" clId="{D962DAD6-AB74-40A1-B4F8-1160CF4EA939}" dt="2025-07-07T05:05:48.081" v="236"/>
        <pc:sldMkLst>
          <pc:docMk/>
          <pc:sldMk cId="635161523" sldId="262"/>
        </pc:sldMkLst>
        <pc:spChg chg="mod">
          <ac:chgData name="Jacklin Mary" userId="d2193bee61e4ff9c" providerId="LiveId" clId="{D962DAD6-AB74-40A1-B4F8-1160CF4EA939}" dt="2025-07-07T05:05:48.081" v="236"/>
          <ac:spMkLst>
            <pc:docMk/>
            <pc:sldMk cId="635161523" sldId="262"/>
            <ac:spMk id="5" creationId="{C6D00377-047A-5C7C-5D43-436F8A1A15C6}"/>
          </ac:spMkLst>
        </pc:spChg>
      </pc:sldChg>
      <pc:sldChg chg="modSp mod">
        <pc:chgData name="Jacklin Mary" userId="d2193bee61e4ff9c" providerId="LiveId" clId="{D962DAD6-AB74-40A1-B4F8-1160CF4EA939}" dt="2025-07-07T04:04:33.802" v="145" actId="20577"/>
        <pc:sldMkLst>
          <pc:docMk/>
          <pc:sldMk cId="2207659110" sldId="265"/>
        </pc:sldMkLst>
        <pc:spChg chg="mod">
          <ac:chgData name="Jacklin Mary" userId="d2193bee61e4ff9c" providerId="LiveId" clId="{D962DAD6-AB74-40A1-B4F8-1160CF4EA939}" dt="2025-07-07T04:04:33.802" v="145" actId="20577"/>
          <ac:spMkLst>
            <pc:docMk/>
            <pc:sldMk cId="2207659110" sldId="265"/>
            <ac:spMk id="4" creationId="{C31984F0-E25D-0F16-271C-FD4EAE4E0550}"/>
          </ac:spMkLst>
        </pc:spChg>
      </pc:sldChg>
      <pc:sldChg chg="modSp new mod">
        <pc:chgData name="Jacklin Mary" userId="d2193bee61e4ff9c" providerId="LiveId" clId="{D962DAD6-AB74-40A1-B4F8-1160CF4EA939}" dt="2025-07-07T05:04:38.262" v="231" actId="27636"/>
        <pc:sldMkLst>
          <pc:docMk/>
          <pc:sldMk cId="3135918316" sldId="267"/>
        </pc:sldMkLst>
        <pc:spChg chg="mod">
          <ac:chgData name="Jacklin Mary" userId="d2193bee61e4ff9c" providerId="LiveId" clId="{D962DAD6-AB74-40A1-B4F8-1160CF4EA939}" dt="2025-07-07T04:24:08.676" v="217" actId="20577"/>
          <ac:spMkLst>
            <pc:docMk/>
            <pc:sldMk cId="3135918316" sldId="267"/>
            <ac:spMk id="2" creationId="{6452754D-451B-C107-379B-134433726D82}"/>
          </ac:spMkLst>
        </pc:spChg>
        <pc:spChg chg="mod">
          <ac:chgData name="Jacklin Mary" userId="d2193bee61e4ff9c" providerId="LiveId" clId="{D962DAD6-AB74-40A1-B4F8-1160CF4EA939}" dt="2025-07-07T05:04:38.262" v="231" actId="27636"/>
          <ac:spMkLst>
            <pc:docMk/>
            <pc:sldMk cId="3135918316" sldId="267"/>
            <ac:spMk id="3" creationId="{6A230938-F190-ED29-36E5-638D9A83A687}"/>
          </ac:spMkLst>
        </pc:spChg>
      </pc:sldChg>
      <pc:sldChg chg="new del">
        <pc:chgData name="Jacklin Mary" userId="d2193bee61e4ff9c" providerId="LiveId" clId="{D962DAD6-AB74-40A1-B4F8-1160CF4EA939}" dt="2025-07-07T05:36:45.786" v="264" actId="2696"/>
        <pc:sldMkLst>
          <pc:docMk/>
          <pc:sldMk cId="613504393" sldId="26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ricket stadium vector background">
            <a:extLst>
              <a:ext uri="{FF2B5EF4-FFF2-40B4-BE49-F238E27FC236}">
                <a16:creationId xmlns:a16="http://schemas.microsoft.com/office/drawing/2014/main" id="{5C413C3B-41A4-1E6B-993B-138B57E0E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7652"/>
            <a:ext cx="12192000" cy="6995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16F3C5A-468A-7935-2B92-578F2CF20FC9}"/>
              </a:ext>
            </a:extLst>
          </p:cNvPr>
          <p:cNvSpPr txBox="1"/>
          <p:nvPr/>
        </p:nvSpPr>
        <p:spPr>
          <a:xfrm>
            <a:off x="2352366" y="1681317"/>
            <a:ext cx="7290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IPL Match Winner Prediction using Machine Learning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AAA69-EA3B-094C-2ED7-7D6C8DD93AF8}"/>
              </a:ext>
            </a:extLst>
          </p:cNvPr>
          <p:cNvSpPr txBox="1"/>
          <p:nvPr/>
        </p:nvSpPr>
        <p:spPr>
          <a:xfrm>
            <a:off x="10053483" y="5624052"/>
            <a:ext cx="21385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Name-Jacklin Mary</a:t>
            </a:r>
          </a:p>
          <a:p>
            <a:r>
              <a:rPr lang="en-IN" b="1" dirty="0">
                <a:solidFill>
                  <a:schemeClr val="bg1"/>
                </a:solidFill>
              </a:rPr>
              <a:t>Batch-FEB-2025</a:t>
            </a:r>
          </a:p>
          <a:p>
            <a:r>
              <a:rPr lang="en-IN" b="1" dirty="0">
                <a:solidFill>
                  <a:schemeClr val="bg1"/>
                </a:solidFill>
              </a:rPr>
              <a:t>Date-7/7/2025</a:t>
            </a:r>
          </a:p>
        </p:txBody>
      </p:sp>
    </p:spTree>
    <p:extLst>
      <p:ext uri="{BB962C8B-B14F-4D97-AF65-F5344CB8AC3E}">
        <p14:creationId xmlns:p14="http://schemas.microsoft.com/office/powerpoint/2010/main" val="2762077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1CB86-A559-55E8-B23B-0B141CD84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cap="none" dirty="0">
                <a:latin typeface="Arial" panose="020B0604020202020204" pitchFamily="34" charset="0"/>
              </a:rPr>
              <a:t>Best Model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31984F0-E25D-0F16-271C-FD4EAE4E0550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913774" y="2817262"/>
            <a:ext cx="5312865" cy="252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Best Model: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XGBoost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Classifier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Justification: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Best performance in accuracy and F1 score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Generalized well across test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Handled categorical features effectively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659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86339-DF71-44D6-3521-D5312920C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BF855-D35D-8900-7B8E-87CC1404BC0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 Improvements Made:</a:t>
            </a:r>
            <a:endParaRPr lang="en-US" dirty="0"/>
          </a:p>
          <a:p>
            <a:pPr lvl="1"/>
            <a:r>
              <a:rPr lang="en-US" dirty="0"/>
              <a:t>Hyperparameter tuning improved model accuracy</a:t>
            </a:r>
          </a:p>
          <a:p>
            <a:pPr lvl="1"/>
            <a:r>
              <a:rPr lang="en-US" dirty="0"/>
              <a:t>Outlier removal and feature encoding enhanced results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 Future Enhancements:</a:t>
            </a:r>
            <a:endParaRPr lang="en-US" dirty="0"/>
          </a:p>
          <a:p>
            <a:pPr lvl="1"/>
            <a:r>
              <a:rPr lang="en-US" dirty="0"/>
              <a:t>Add player statistics, pitch and weather conditions</a:t>
            </a:r>
          </a:p>
          <a:p>
            <a:pPr lvl="1"/>
            <a:r>
              <a:rPr lang="en-US" dirty="0"/>
              <a:t>Use ensemble or stacked models</a:t>
            </a:r>
          </a:p>
          <a:p>
            <a:pPr lvl="1"/>
            <a:r>
              <a:rPr lang="en-US" dirty="0"/>
              <a:t>Try deep learning for more complex patterns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4456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3B462-902A-5347-BAF2-D440A2C66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8B45F-2655-C334-F1EC-AE6277E69A8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cap="none" dirty="0"/>
              <a:t>Overview Of The Problem:</a:t>
            </a:r>
            <a:endParaRPr lang="en-US" cap="none" dirty="0"/>
          </a:p>
          <a:p>
            <a:pPr marL="457200" lvl="1" indent="0">
              <a:buNone/>
            </a:pPr>
            <a:r>
              <a:rPr lang="en-US" sz="2000" cap="none" dirty="0"/>
              <a:t>Predicting The Outcome Of IPL Matches Is Challenging Due To Multiple Influencing Factors.</a:t>
            </a:r>
          </a:p>
          <a:p>
            <a:r>
              <a:rPr lang="en-US" b="1" cap="none" dirty="0"/>
              <a:t>Dataset:</a:t>
            </a:r>
            <a:endParaRPr lang="en-US" cap="none" dirty="0"/>
          </a:p>
          <a:p>
            <a:pPr marL="457200" lvl="1" indent="0">
              <a:buNone/>
            </a:pPr>
            <a:r>
              <a:rPr lang="en-US" sz="2000" cap="none" dirty="0"/>
              <a:t>Historical IPL Match Records Including Team Names, Toss Decisions, Match Results, Etc.</a:t>
            </a:r>
          </a:p>
          <a:p>
            <a:r>
              <a:rPr lang="en-US" b="1" cap="none" dirty="0"/>
              <a:t>Objective:</a:t>
            </a:r>
            <a:endParaRPr lang="en-US" cap="none" dirty="0"/>
          </a:p>
          <a:p>
            <a:pPr marL="457200" lvl="1" indent="0">
              <a:buNone/>
            </a:pPr>
            <a:r>
              <a:rPr lang="en-US" sz="2000" cap="none" dirty="0"/>
              <a:t>Build Machine Learning Models To Predict The Winning Team Of An IPL Match.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0056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B04DE-508A-43B7-3860-2EBA18F9B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671" y="87575"/>
            <a:ext cx="10364451" cy="1190619"/>
          </a:xfrm>
        </p:spPr>
        <p:txBody>
          <a:bodyPr/>
          <a:lstStyle/>
          <a:p>
            <a:r>
              <a:rPr lang="en-IN" b="1" dirty="0"/>
              <a:t>Data Understanding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D53F68D-D0FD-F4EA-B255-66C73EA68923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997034" y="1292479"/>
            <a:ext cx="9783723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Description: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source: IPL match </a:t>
            </a:r>
            <a:r>
              <a:rPr lang="en-US" altLang="en-US" sz="1800" cap="none" dirty="0">
                <a:latin typeface="Arial" panose="020B0604020202020204" pitchFamily="34" charset="0"/>
              </a:rPr>
              <a:t>winner prediction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Rows: 756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Columns: 18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Columns: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team1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team2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toss_winner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toss_decision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venue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winner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win_by_runs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win_by_wickets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dl_applied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umpire1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etc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Sample Data Rows: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471968-C583-BBDF-69AA-6C3997C21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034" y="4410598"/>
            <a:ext cx="9242323" cy="214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001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2754D-451B-C107-379B-134433726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Cleaning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30938-F190-ED29-36E5-638D9A83A68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63987" y="1895144"/>
            <a:ext cx="10363826" cy="342410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cap="none" dirty="0"/>
              <a:t>Cleaning Steps:</a:t>
            </a:r>
            <a:endParaRPr lang="en-US" cap="none" dirty="0"/>
          </a:p>
          <a:p>
            <a:pPr lvl="1"/>
            <a:r>
              <a:rPr lang="en-US" cap="none" dirty="0"/>
              <a:t>Removed Rows With Null Values In Non-essential Columns</a:t>
            </a:r>
          </a:p>
          <a:p>
            <a:pPr lvl="1"/>
            <a:r>
              <a:rPr lang="en-US" cap="none" dirty="0"/>
              <a:t>Replaced Missing Values Using Mode Strategies</a:t>
            </a:r>
          </a:p>
          <a:p>
            <a:pPr lvl="1"/>
            <a:r>
              <a:rPr lang="en-US" cap="none" dirty="0"/>
              <a:t>Changed datatype of date column</a:t>
            </a:r>
          </a:p>
          <a:p>
            <a:pPr lvl="1"/>
            <a:r>
              <a:rPr lang="en-US" cap="none" dirty="0"/>
              <a:t>Renamed team names (same team with different franchise).</a:t>
            </a:r>
          </a:p>
          <a:p>
            <a:pPr lvl="1"/>
            <a:r>
              <a:rPr lang="en-US" cap="none" dirty="0"/>
              <a:t>City name filled using venues</a:t>
            </a:r>
            <a:br>
              <a:rPr lang="en-US" cap="none" dirty="0"/>
            </a:br>
            <a:endParaRPr lang="en-US" cap="none" dirty="0"/>
          </a:p>
          <a:p>
            <a:pPr marL="0" indent="0">
              <a:buNone/>
            </a:pPr>
            <a:r>
              <a:rPr lang="en-US" b="1" cap="none" dirty="0"/>
              <a:t>Encoding:</a:t>
            </a:r>
            <a:endParaRPr lang="en-US" cap="none" dirty="0"/>
          </a:p>
          <a:p>
            <a:pPr lvl="1"/>
            <a:r>
              <a:rPr lang="en-US" cap="none" dirty="0"/>
              <a:t>Converted Categorical Columns Using Label Encoding And One-hot Encoding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5918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50280-25F4-C066-E498-836F115FA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36657"/>
          </a:xfrm>
        </p:spPr>
        <p:txBody>
          <a:bodyPr/>
          <a:lstStyle/>
          <a:p>
            <a:r>
              <a:rPr lang="en-IN" b="1" dirty="0"/>
              <a:t>Exploratory Data Analysis (EDA)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7A3B8B-0DE3-8C9B-123C-D0EAB4891C7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11279" y="1775637"/>
            <a:ext cx="5866486" cy="4463846"/>
          </a:xfr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B66478A5-EFC4-18BF-6E0B-319A8213CAA6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016862" y="2730287"/>
            <a:ext cx="444418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Teams that win the toss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 have a slightly higher chance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winning the match, but it's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 a dominant factor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outcome is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fairly balanced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suggesting that while toss plays a role (strategy, pitch reading),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match performance matters more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3778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19FEE-1FD0-6AC1-1FBC-7B0A986C8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226" y="579188"/>
            <a:ext cx="10294999" cy="974309"/>
          </a:xfrm>
        </p:spPr>
        <p:txBody>
          <a:bodyPr/>
          <a:lstStyle/>
          <a:p>
            <a:r>
              <a:rPr lang="en-IN" b="1" dirty="0"/>
              <a:t>Insights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F684C6C-C0E9-9560-DABB-68072FB2EF89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653532" y="2151727"/>
            <a:ext cx="10884936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Teams that win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toss and choose to field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have a slightly higher chance of winning the match.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choice to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bat first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usually correlates with larger victory margins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b="1" cap="none" dirty="0"/>
              <a:t>  Toss Winners Win The Match In ~50–55% Of Cases</a:t>
            </a:r>
            <a:r>
              <a:rPr lang="en-US" cap="none" dirty="0"/>
              <a:t>, Indicating A Mild Advantage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cap="none" dirty="0"/>
              <a:t> Some Teams Consistently Outperform Others (E.G., </a:t>
            </a:r>
            <a:r>
              <a:rPr lang="en-US" b="1" cap="none" dirty="0"/>
              <a:t>Mumbai Indians, Chennai Super Kings</a:t>
            </a:r>
            <a:r>
              <a:rPr lang="en-US" cap="none" dirty="0"/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cap="none" dirty="0"/>
              <a:t>   Large Wins By Runs Usually Come From Teams Batting First, While Large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cap="none" dirty="0"/>
              <a:t>Some Teams Have Significantly Higher Win Rates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cap="none" dirty="0"/>
              <a:t>Home Venue Plays A Potential Role In Outcome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630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96334-828B-AE87-6121-C3870B0C6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Modeling</a:t>
            </a:r>
            <a:r>
              <a:rPr lang="en-IN" b="1" dirty="0"/>
              <a:t> Process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039257D-BAE9-9238-B715-38E25816FE9A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913774" y="2417152"/>
            <a:ext cx="4535857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Models Used: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Logistic Regression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Decision Tree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Forest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K-Nearest Neighbors (KNN)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Vector Machine (SVM)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Naive Bayes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XGBoost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6D00377-047A-5C7C-5D43-436F8A1A1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7510" y="2594753"/>
            <a:ext cx="6006862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Hyperparameter Tuning: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Grid Search For Optimal Parameters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Focused On Parameters Like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Max_depth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N_estimators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Learning_rate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161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E784C-6783-7C0D-8C6A-F8F42231323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89077" y="1344539"/>
            <a:ext cx="5349374" cy="3355282"/>
          </a:xfrm>
        </p:spPr>
        <p:txBody>
          <a:bodyPr/>
          <a:lstStyle/>
          <a:p>
            <a:r>
              <a:rPr lang="en-US" sz="2400" b="1" dirty="0"/>
              <a:t>Evaluation Metrics:</a:t>
            </a:r>
            <a:endParaRPr lang="en-US" sz="2400" dirty="0"/>
          </a:p>
          <a:p>
            <a:r>
              <a:rPr lang="en-US" sz="2400" dirty="0"/>
              <a:t>Accuracy</a:t>
            </a:r>
          </a:p>
          <a:p>
            <a:r>
              <a:rPr lang="en-US" sz="2400" dirty="0"/>
              <a:t>Precision</a:t>
            </a:r>
          </a:p>
          <a:p>
            <a:r>
              <a:rPr lang="en-US" sz="2400" dirty="0"/>
              <a:t>Recall</a:t>
            </a:r>
          </a:p>
          <a:p>
            <a:r>
              <a:rPr lang="en-US" sz="2400" dirty="0"/>
              <a:t>F1-Score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2098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DA114-F05C-445B-D65C-C2D587EA3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62799"/>
          </a:xfrm>
        </p:spPr>
        <p:txBody>
          <a:bodyPr/>
          <a:lstStyle/>
          <a:p>
            <a:r>
              <a:rPr lang="en-IN" b="1" dirty="0"/>
              <a:t>Model Comparison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9A63F9-243D-505D-7A26-91841F3AF5B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163097" y="2214694"/>
            <a:ext cx="7865805" cy="4139381"/>
          </a:xfrm>
        </p:spPr>
      </p:pic>
    </p:spTree>
    <p:extLst>
      <p:ext uri="{BB962C8B-B14F-4D97-AF65-F5344CB8AC3E}">
        <p14:creationId xmlns:p14="http://schemas.microsoft.com/office/powerpoint/2010/main" val="379604651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206</TotalTime>
  <Words>450</Words>
  <Application>Microsoft Office PowerPoint</Application>
  <PresentationFormat>Widescreen</PresentationFormat>
  <Paragraphs>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Unicode MS</vt:lpstr>
      <vt:lpstr>Tw Cen MT</vt:lpstr>
      <vt:lpstr>Wingdings</vt:lpstr>
      <vt:lpstr>Droplet</vt:lpstr>
      <vt:lpstr>PowerPoint Presentation</vt:lpstr>
      <vt:lpstr>Introduction</vt:lpstr>
      <vt:lpstr>Data Understanding</vt:lpstr>
      <vt:lpstr>Data Cleaning </vt:lpstr>
      <vt:lpstr>Exploratory Data Analysis (EDA)</vt:lpstr>
      <vt:lpstr>Insights</vt:lpstr>
      <vt:lpstr>Modeling Process</vt:lpstr>
      <vt:lpstr>PowerPoint Presentation</vt:lpstr>
      <vt:lpstr>Model Comparison</vt:lpstr>
      <vt:lpstr>Best Model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Jacklin Mary</dc:creator>
  <cp:lastModifiedBy>Jacklin Mary</cp:lastModifiedBy>
  <cp:revision>1</cp:revision>
  <dcterms:created xsi:type="dcterms:W3CDTF">2025-07-06T12:23:20Z</dcterms:created>
  <dcterms:modified xsi:type="dcterms:W3CDTF">2025-07-07T05:36:46Z</dcterms:modified>
</cp:coreProperties>
</file>