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56" r:id="rId3"/>
    <p:sldId id="318" r:id="rId4"/>
    <p:sldId id="320" r:id="rId5"/>
    <p:sldId id="321" r:id="rId6"/>
    <p:sldId id="322" r:id="rId7"/>
    <p:sldId id="323" r:id="rId8"/>
    <p:sldId id="324" r:id="rId9"/>
    <p:sldId id="325" r:id="rId10"/>
    <p:sldId id="326" r:id="rId11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EDF4FECD-4CCC-1746-84EE-446190B420F6}">
          <p14:sldIdLst>
            <p14:sldId id="277"/>
            <p14:sldId id="256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d ci" initials="" lastIdx="8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1" autoAdjust="0"/>
    <p:restoredTop sz="99853" autoAdjust="0"/>
  </p:normalViewPr>
  <p:slideViewPr>
    <p:cSldViewPr snapToGrid="0" snapToObjects="1">
      <p:cViewPr varScale="1">
        <p:scale>
          <a:sx n="121" d="100"/>
          <a:sy n="121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24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8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74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76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77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78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79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80">
    <p:pos x="10" y="1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5T23:15:20.044" idx="8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 dirty="0" smtClean="0">
                <a:latin typeface="Apple Chancery"/>
              </a:rPr>
              <a:t>我是页眉</a:t>
            </a:r>
            <a:endParaRPr kumimoji="1" lang="zh-CN" altLang="en-US" dirty="0">
              <a:latin typeface="Apple Chancery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49ACB-892B-BF47-A798-8E2D066DCF09}" type="datetime1">
              <a:rPr kumimoji="1" lang="zh-CN" altLang="en-US" smtClean="0">
                <a:latin typeface="Apple Chancery"/>
              </a:rPr>
              <a:t>13-3-14</a:t>
            </a:fld>
            <a:endParaRPr kumimoji="1" lang="zh-CN" altLang="en-US" dirty="0">
              <a:latin typeface="Apple Chancery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 dirty="0" smtClean="0">
                <a:latin typeface="Apple Chancery"/>
              </a:rPr>
              <a:t>还是页脚</a:t>
            </a:r>
            <a:endParaRPr kumimoji="1" lang="zh-CN" altLang="en-US" dirty="0">
              <a:latin typeface="Apple Chancery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1A385-F45B-0044-9550-346067AFA0D9}" type="slidenum">
              <a:rPr kumimoji="1" lang="zh-CN" altLang="en-US" smtClean="0">
                <a:latin typeface="Apple Chancery"/>
              </a:rPr>
              <a:t>‹#›</a:t>
            </a:fld>
            <a:endParaRPr kumimoji="1" lang="zh-CN" altLang="en-US" dirty="0">
              <a:latin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50961484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Apple Chancery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 smtClean="0"/>
              <a:t>我是页眉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pple Chancery"/>
                <a:ea typeface="+mn-ea"/>
                <a:cs typeface="+mn-cs"/>
              </a:defRPr>
            </a:lvl1pPr>
          </a:lstStyle>
          <a:p>
            <a:pPr>
              <a:defRPr/>
            </a:pPr>
            <a:fld id="{C7A6525B-72B8-F442-BD6F-32C210349CD4}" type="datetime1">
              <a:rPr lang="zh-CN" altLang="en-US" smtClean="0"/>
              <a:pPr>
                <a:defRPr/>
              </a:pPr>
              <a:t>13-3-14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二级</a:t>
            </a:r>
          </a:p>
          <a:p>
            <a:pPr lvl="2"/>
            <a:r>
              <a:rPr lang="zh-CN" altLang="en-US" noProof="0" dirty="0" smtClean="0"/>
              <a:t>三级</a:t>
            </a:r>
          </a:p>
          <a:p>
            <a:pPr lvl="3"/>
            <a:r>
              <a:rPr lang="zh-CN" altLang="en-US" noProof="0" dirty="0" smtClean="0"/>
              <a:t>四级</a:t>
            </a:r>
          </a:p>
          <a:p>
            <a:pPr lvl="4"/>
            <a:r>
              <a:rPr lang="zh-CN" altLang="en-US" noProof="0" dirty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Apple Chancery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 smtClean="0"/>
              <a:t>还是页脚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pple Chancery"/>
                <a:ea typeface="+mn-ea"/>
                <a:cs typeface="+mn-cs"/>
              </a:defRPr>
            </a:lvl1pPr>
          </a:lstStyle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1748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pple Chancery"/>
        <a:ea typeface="+mn-ea"/>
        <a:cs typeface="宋体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pple Chancery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pple Chancery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pple Chancery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pple Chancery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70D89-61E9-874F-933F-B48C92F976A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还是页脚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我是页眉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20FC1-86C5-9945-87D8-ED51DB75A816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62B79-5EEA-654B-8CA9-95B7B90B1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9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07CB3-ABC9-EA4C-8530-F8683833479D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6165B-3976-8548-B00D-988ABA2CA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A7092-B371-E34B-B056-D6E2EFD1F12F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505A-EDF1-F644-92F4-9A67DFE98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5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DB6D8-B7DC-274B-ACE7-5256AA00D426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B109B-25A7-B34E-9A43-725B1E95C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8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0AD3-C285-1E46-A758-294BB832146F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ACD4E-2B43-A74C-912C-3AE59252E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7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13F17-EA74-4B48-9027-08EEDB10964C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27F1-6A43-294D-9EC5-CEE2CAC76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1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23F3F-648D-D14E-9331-CD18FC3A6E8C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1A06B-D9E5-354D-BBC0-F061A4C63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58F4E-FC8C-7E47-B7DA-BB6D168EF447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24CE4-1A07-1242-91C5-22C1651562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2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8CDBC-D181-B44B-B47B-53BA4A329E5F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5719B-2A2C-9748-9FFD-F7DD26FAD7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5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C66B9-9F4B-104D-B856-12F7D0E3B5C3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86CD6-023B-7F4D-840A-D0BAE39EC6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0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0A378-5E69-914F-A071-8C2278CEF8F4}" type="datetime1">
              <a:rPr lang="zh-CN" altLang="en-US" smtClean="0"/>
              <a:t>13-3-14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46592-D8DB-9241-9530-FFC02C4392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pple Chancery"/>
                <a:ea typeface="+mn-ea"/>
                <a:cs typeface="+mn-cs"/>
              </a:defRPr>
            </a:lvl1pPr>
          </a:lstStyle>
          <a:p>
            <a:pPr>
              <a:defRPr/>
            </a:pPr>
            <a:fld id="{DAEA080B-8E24-A344-A5D1-AC5501630DC7}" type="datetime1">
              <a:rPr lang="zh-CN" altLang="en-US" smtClean="0"/>
              <a:t>13-3-14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pple Chancery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pple Chancery"/>
                <a:ea typeface="+mn-ea"/>
                <a:cs typeface="+mn-cs"/>
              </a:defRPr>
            </a:lvl1pPr>
          </a:lstStyle>
          <a:p>
            <a:pPr>
              <a:defRPr/>
            </a:pPr>
            <a:fld id="{AADFB0D1-EB83-5845-A38B-68427CB741B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pple Chancery"/>
          <a:ea typeface="+mj-ea"/>
          <a:cs typeface="宋体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pple Chancery"/>
          <a:ea typeface="+mn-ea"/>
          <a:cs typeface="宋体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pple Chancery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pple Chancery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pple Chancery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pple Chancery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comments" Target="../comments/comment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omments" Target="../comments/commen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comments" Target="../comments/comment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omments" Target="../comments/comment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omments" Target="../comments/comment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omments" Target="../comments/comment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§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L17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示例内容</a:t>
            </a:r>
            <a:endParaRPr lang="zh-CN" altLang="en-US" b="1" dirty="0"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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本地化文字</a:t>
            </a:r>
            <a:endParaRPr lang="zh-CN" altLang="en-US" sz="2400" b="1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967" y="823203"/>
            <a:ext cx="892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4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）</a:t>
            </a:r>
            <a:endParaRPr lang="en-US" altLang="zh-CN" sz="2000" b="1" dirty="0">
              <a:solidFill>
                <a:srgbClr val="FFFF00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5" name="图片 4" descr="屏幕快照 2013-01-11 下午2.4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7" y="1632221"/>
            <a:ext cx="8915400" cy="1524000"/>
          </a:xfrm>
          <a:prstGeom prst="rect">
            <a:avLst/>
          </a:prstGeom>
        </p:spPr>
      </p:pic>
      <p:pic>
        <p:nvPicPr>
          <p:cNvPr id="6" name="图片 5" descr="屏幕快照 2013-01-11 下午2.50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7" y="3992495"/>
            <a:ext cx="8013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℗</a:t>
            </a:r>
            <a:r>
              <a:rPr lang="en-US" altLang="zh-CN" sz="2400" b="1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新建工程（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Single View Application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）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- L17_Localization</a:t>
            </a:r>
            <a:endParaRPr lang="zh-CN" altLang="en-US" b="1" dirty="0"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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本地化文字</a:t>
            </a:r>
            <a:endParaRPr lang="zh-CN" altLang="en-US" sz="2400" b="1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967" y="823203"/>
            <a:ext cx="892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1</a:t>
            </a:r>
            <a:r>
              <a:rPr lang="zh-CN" altLang="en-US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）在工程文件中右击，”</a:t>
            </a:r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new file“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，在侧栏</a:t>
            </a:r>
            <a:r>
              <a:rPr lang="en-US" altLang="zh-CN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 Resource 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中选择</a:t>
            </a:r>
            <a:r>
              <a:rPr lang="en-US" altLang="zh-CN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 string </a:t>
            </a:r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File</a:t>
            </a:r>
            <a:r>
              <a:rPr lang="zh-CN" altLang="en-US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，创建 </a:t>
            </a:r>
            <a:r>
              <a:rPr lang="en-US" altLang="zh-CN" sz="2000" b="1" dirty="0" err="1">
                <a:solidFill>
                  <a:srgbClr val="FFFF00"/>
                </a:solidFill>
                <a:latin typeface="Hei"/>
                <a:ea typeface="Hei"/>
                <a:cs typeface="Hei"/>
              </a:rPr>
              <a:t>Localizable.strings</a:t>
            </a:r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文件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。</a:t>
            </a:r>
            <a:endParaRPr lang="en-US" altLang="zh-CN" sz="2000" b="1" dirty="0">
              <a:solidFill>
                <a:srgbClr val="FFFF00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6" name="图片 5" descr="1354183751_26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7" y="1544333"/>
            <a:ext cx="8709028" cy="53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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本地化文字</a:t>
            </a:r>
            <a:endParaRPr lang="zh-CN" altLang="en-US" sz="2400" b="1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967" y="823203"/>
            <a:ext cx="892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2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）选中 </a:t>
            </a:r>
            <a:r>
              <a:rPr lang="en-US" altLang="zh-CN" sz="2000" b="1" dirty="0" err="1">
                <a:solidFill>
                  <a:srgbClr val="FFFF00"/>
                </a:solidFill>
                <a:latin typeface="Hei"/>
                <a:ea typeface="Hei"/>
                <a:cs typeface="Hei"/>
              </a:rPr>
              <a:t>Localizable.strings</a:t>
            </a:r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文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件，打开工具窗口，按下</a:t>
            </a:r>
            <a:r>
              <a:rPr lang="en-US" altLang="zh-CN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”Make localized..” 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按钮，为该文件本地化。</a:t>
            </a:r>
            <a:endParaRPr lang="en-US" altLang="zh-CN" sz="2000" b="1" dirty="0">
              <a:solidFill>
                <a:srgbClr val="FFFF00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7" name="图片 6" descr="屏幕快照 2013-01-11 下午2.0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72" y="1490010"/>
            <a:ext cx="4060928" cy="5143842"/>
          </a:xfrm>
          <a:prstGeom prst="rect">
            <a:avLst/>
          </a:prstGeom>
        </p:spPr>
      </p:pic>
      <p:pic>
        <p:nvPicPr>
          <p:cNvPr id="4" name="图片 3" descr="屏幕快照 2013-01-11 下午2.11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6" y="1826087"/>
            <a:ext cx="4055040" cy="36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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本地化文字</a:t>
            </a:r>
            <a:endParaRPr lang="zh-CN" altLang="en-US" sz="2400" b="1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967" y="823203"/>
            <a:ext cx="892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按下</a:t>
            </a:r>
            <a:r>
              <a:rPr lang="en-US" altLang="zh-CN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Localize</a:t>
            </a:r>
            <a:endParaRPr lang="en-US" altLang="zh-CN" sz="2000" b="1" dirty="0">
              <a:solidFill>
                <a:srgbClr val="FFFF00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5" name="图片 4" descr="屏幕快照 2013-01-11 下午2.15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593"/>
            <a:ext cx="5283200" cy="1943100"/>
          </a:xfrm>
          <a:prstGeom prst="rect">
            <a:avLst/>
          </a:prstGeom>
        </p:spPr>
      </p:pic>
      <p:pic>
        <p:nvPicPr>
          <p:cNvPr id="6" name="图片 5" descr="屏幕快照 2013-01-11 下午2.16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95" y="1678697"/>
            <a:ext cx="3454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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本地化文字</a:t>
            </a:r>
            <a:endParaRPr lang="zh-CN" altLang="en-US" sz="2400" b="1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967" y="823203"/>
            <a:ext cx="892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3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）</a:t>
            </a:r>
            <a:endParaRPr lang="en-US" altLang="zh-CN" sz="2000" b="1" dirty="0">
              <a:solidFill>
                <a:srgbClr val="FFFF00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5" name="图片 4" descr="屏幕快照 2013-01-11 下午2.18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7" y="1309616"/>
            <a:ext cx="8788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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本地化文字</a:t>
            </a:r>
            <a:endParaRPr lang="zh-CN" altLang="en-US" sz="2400" b="1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967" y="823203"/>
            <a:ext cx="892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3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）</a:t>
            </a:r>
            <a:endParaRPr lang="en-US" altLang="zh-CN" sz="2000" b="1" dirty="0">
              <a:solidFill>
                <a:srgbClr val="FFFF00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4" name="图片 3" descr="屏幕快照 2013-01-11 下午2.4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7" y="1261366"/>
            <a:ext cx="7118208" cy="50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1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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本地化文字</a:t>
            </a:r>
            <a:endParaRPr lang="zh-CN" altLang="en-US" sz="2400" b="1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967" y="823203"/>
            <a:ext cx="892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3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）</a:t>
            </a:r>
            <a:endParaRPr lang="en-US" altLang="zh-CN" sz="2000" b="1" dirty="0">
              <a:solidFill>
                <a:srgbClr val="FFFF00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5" name="图片 4" descr="屏幕快照 2013-01-11 下午2.45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0" y="1751387"/>
            <a:ext cx="8528745" cy="35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9"/>
          <p:cNvSpPr txBox="1">
            <a:spLocks noChangeArrowheads="1"/>
          </p:cNvSpPr>
          <p:nvPr/>
        </p:nvSpPr>
        <p:spPr bwMode="auto">
          <a:xfrm>
            <a:off x="386386" y="361538"/>
            <a:ext cx="8407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</a:t>
            </a:r>
            <a:r>
              <a:rPr lang="en-US" altLang="zh-CN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Hei"/>
                <a:ea typeface="Hei"/>
                <a:cs typeface="Hei"/>
                <a:sym typeface="Wingdings"/>
              </a:rPr>
              <a:t>本地化文字</a:t>
            </a:r>
            <a:endParaRPr lang="zh-CN" altLang="en-US" sz="2400" b="1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L17_Localization</a:t>
            </a:r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62B79-5EEA-654B-8CA9-95B7B90B190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967" y="823203"/>
            <a:ext cx="892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Hei"/>
                <a:ea typeface="Hei"/>
                <a:cs typeface="Hei"/>
              </a:rPr>
              <a:t>3</a:t>
            </a:r>
            <a:r>
              <a:rPr lang="zh-CN" altLang="en-US" sz="2000" b="1" dirty="0" smtClean="0">
                <a:solidFill>
                  <a:srgbClr val="FFFF00"/>
                </a:solidFill>
                <a:latin typeface="Hei"/>
                <a:ea typeface="Hei"/>
                <a:cs typeface="Hei"/>
              </a:rPr>
              <a:t>）</a:t>
            </a:r>
            <a:endParaRPr lang="en-US" altLang="zh-CN" sz="2000" b="1" dirty="0">
              <a:solidFill>
                <a:srgbClr val="FFFF00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4" name="图片 3" descr="屏幕快照 2013-01-11 下午2.46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5" y="1318845"/>
            <a:ext cx="8365343" cy="46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167</Words>
  <Application>Microsoft Macintosh PowerPoint</Application>
  <PresentationFormat>全屏显示(4:3)</PresentationFormat>
  <Paragraphs>68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ld ci</dc:creator>
  <cp:keywords/>
  <dc:description/>
  <cp:lastModifiedBy>ld ci</cp:lastModifiedBy>
  <cp:revision>450</cp:revision>
  <dcterms:created xsi:type="dcterms:W3CDTF">2013-01-05T15:12:30Z</dcterms:created>
  <dcterms:modified xsi:type="dcterms:W3CDTF">2013-03-14T12:43:26Z</dcterms:modified>
  <cp:category/>
</cp:coreProperties>
</file>