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54" r:id="rId3"/>
    <p:sldId id="423" r:id="rId4"/>
    <p:sldId id="426" r:id="rId5"/>
    <p:sldId id="424" r:id="rId6"/>
    <p:sldId id="395" r:id="rId7"/>
    <p:sldId id="421" r:id="rId9"/>
    <p:sldId id="432" r:id="rId10"/>
    <p:sldId id="433" r:id="rId11"/>
    <p:sldId id="434" r:id="rId12"/>
    <p:sldId id="435" r:id="rId13"/>
    <p:sldId id="436" r:id="rId14"/>
    <p:sldId id="437" r:id="rId15"/>
    <p:sldId id="438" r:id="rId16"/>
    <p:sldId id="439" r:id="rId17"/>
    <p:sldId id="441" r:id="rId18"/>
    <p:sldId id="442" r:id="rId19"/>
    <p:sldId id="443" r:id="rId20"/>
    <p:sldId id="444" r:id="rId21"/>
    <p:sldId id="445" r:id="rId22"/>
    <p:sldId id="446" r:id="rId23"/>
    <p:sldId id="447" r:id="rId24"/>
    <p:sldId id="449" r:id="rId25"/>
    <p:sldId id="450" r:id="rId26"/>
    <p:sldId id="451" r:id="rId27"/>
    <p:sldId id="452" r:id="rId28"/>
    <p:sldId id="453" r:id="rId29"/>
    <p:sldId id="454" r:id="rId30"/>
    <p:sldId id="455" r:id="rId31"/>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howGuides="1">
      <p:cViewPr varScale="1">
        <p:scale>
          <a:sx n="114" d="100"/>
          <a:sy n="114" d="100"/>
        </p:scale>
        <p:origin x="456" y="82"/>
      </p:cViewPr>
      <p:guideLst>
        <p:guide orient="horz" pos="1561"/>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21"/>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7174" name="组合 7173"/>
          <p:cNvGrpSpPr/>
          <p:nvPr/>
        </p:nvGrpSpPr>
        <p:grpSpPr>
          <a:xfrm>
            <a:off x="584200" y="515938"/>
            <a:ext cx="2474913" cy="4068762"/>
            <a:chOff x="0" y="0"/>
            <a:chExt cx="2476153" cy="4069266"/>
          </a:xfrm>
        </p:grpSpPr>
        <p:sp>
          <p:nvSpPr>
            <p:cNvPr id="7175" name="矩形 3"/>
            <p:cNvSpPr/>
            <p:nvPr/>
          </p:nvSpPr>
          <p:spPr>
            <a:xfrm>
              <a:off x="0" y="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6" name="矩形 4"/>
            <p:cNvSpPr/>
            <p:nvPr/>
          </p:nvSpPr>
          <p:spPr>
            <a:xfrm>
              <a:off x="437624" y="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7" name="矩形 5"/>
            <p:cNvSpPr/>
            <p:nvPr/>
          </p:nvSpPr>
          <p:spPr>
            <a:xfrm>
              <a:off x="875248" y="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8" name="矩形 6"/>
            <p:cNvSpPr/>
            <p:nvPr/>
          </p:nvSpPr>
          <p:spPr>
            <a:xfrm>
              <a:off x="1312872" y="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9" name="矩形 7"/>
            <p:cNvSpPr/>
            <p:nvPr/>
          </p:nvSpPr>
          <p:spPr>
            <a:xfrm>
              <a:off x="1750496" y="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0" name="矩形 8"/>
            <p:cNvSpPr/>
            <p:nvPr/>
          </p:nvSpPr>
          <p:spPr>
            <a:xfrm>
              <a:off x="2188121" y="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1" name="矩形 59"/>
            <p:cNvSpPr/>
            <p:nvPr/>
          </p:nvSpPr>
          <p:spPr>
            <a:xfrm>
              <a:off x="0" y="406202"/>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2" name="矩形 60"/>
            <p:cNvSpPr/>
            <p:nvPr/>
          </p:nvSpPr>
          <p:spPr>
            <a:xfrm>
              <a:off x="437624" y="406202"/>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3" name="矩形 61"/>
            <p:cNvSpPr/>
            <p:nvPr/>
          </p:nvSpPr>
          <p:spPr>
            <a:xfrm>
              <a:off x="875248" y="406202"/>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4" name="矩形 62"/>
            <p:cNvSpPr/>
            <p:nvPr/>
          </p:nvSpPr>
          <p:spPr>
            <a:xfrm>
              <a:off x="1312872" y="406202"/>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5" name="矩形 63"/>
            <p:cNvSpPr/>
            <p:nvPr/>
          </p:nvSpPr>
          <p:spPr>
            <a:xfrm>
              <a:off x="1750496" y="406202"/>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6" name="矩形 64"/>
            <p:cNvSpPr/>
            <p:nvPr/>
          </p:nvSpPr>
          <p:spPr>
            <a:xfrm>
              <a:off x="2188121" y="406202"/>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7" name="矩形 66"/>
            <p:cNvSpPr/>
            <p:nvPr/>
          </p:nvSpPr>
          <p:spPr>
            <a:xfrm>
              <a:off x="0" y="828081"/>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8" name="矩形 67"/>
            <p:cNvSpPr/>
            <p:nvPr/>
          </p:nvSpPr>
          <p:spPr>
            <a:xfrm>
              <a:off x="437624" y="828081"/>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9" name="矩形 68"/>
            <p:cNvSpPr/>
            <p:nvPr/>
          </p:nvSpPr>
          <p:spPr>
            <a:xfrm>
              <a:off x="875248" y="828081"/>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0" name="矩形 69"/>
            <p:cNvSpPr/>
            <p:nvPr/>
          </p:nvSpPr>
          <p:spPr>
            <a:xfrm>
              <a:off x="1312872" y="828081"/>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1" name="矩形 70"/>
            <p:cNvSpPr/>
            <p:nvPr/>
          </p:nvSpPr>
          <p:spPr>
            <a:xfrm>
              <a:off x="1750496" y="828081"/>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2" name="矩形 71"/>
            <p:cNvSpPr/>
            <p:nvPr/>
          </p:nvSpPr>
          <p:spPr>
            <a:xfrm>
              <a:off x="2188121" y="828081"/>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3" name="矩形 73"/>
            <p:cNvSpPr/>
            <p:nvPr/>
          </p:nvSpPr>
          <p:spPr>
            <a:xfrm>
              <a:off x="0" y="124996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4" name="矩形 74"/>
            <p:cNvSpPr/>
            <p:nvPr/>
          </p:nvSpPr>
          <p:spPr>
            <a:xfrm>
              <a:off x="437624" y="124996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5" name="矩形 75"/>
            <p:cNvSpPr/>
            <p:nvPr/>
          </p:nvSpPr>
          <p:spPr>
            <a:xfrm>
              <a:off x="875248" y="124996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6" name="矩形 76"/>
            <p:cNvSpPr/>
            <p:nvPr/>
          </p:nvSpPr>
          <p:spPr>
            <a:xfrm>
              <a:off x="1312872" y="124996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7" name="矩形 77"/>
            <p:cNvSpPr/>
            <p:nvPr/>
          </p:nvSpPr>
          <p:spPr>
            <a:xfrm>
              <a:off x="1750496" y="124996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8" name="矩形 78"/>
            <p:cNvSpPr/>
            <p:nvPr/>
          </p:nvSpPr>
          <p:spPr>
            <a:xfrm>
              <a:off x="2188121" y="1249960"/>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99" name="矩形 80"/>
            <p:cNvSpPr/>
            <p:nvPr/>
          </p:nvSpPr>
          <p:spPr>
            <a:xfrm>
              <a:off x="0" y="1671839"/>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0" name="矩形 81"/>
            <p:cNvSpPr/>
            <p:nvPr/>
          </p:nvSpPr>
          <p:spPr>
            <a:xfrm>
              <a:off x="437624" y="1671839"/>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1" name="矩形 82"/>
            <p:cNvSpPr/>
            <p:nvPr/>
          </p:nvSpPr>
          <p:spPr>
            <a:xfrm>
              <a:off x="875248" y="1671839"/>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2" name="矩形 83"/>
            <p:cNvSpPr/>
            <p:nvPr/>
          </p:nvSpPr>
          <p:spPr>
            <a:xfrm>
              <a:off x="1312872" y="1671839"/>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3" name="矩形 84"/>
            <p:cNvSpPr/>
            <p:nvPr/>
          </p:nvSpPr>
          <p:spPr>
            <a:xfrm>
              <a:off x="1750496" y="1671839"/>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4" name="矩形 85"/>
            <p:cNvSpPr/>
            <p:nvPr/>
          </p:nvSpPr>
          <p:spPr>
            <a:xfrm>
              <a:off x="2188121" y="1671839"/>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5" name="矩形 87"/>
            <p:cNvSpPr/>
            <p:nvPr/>
          </p:nvSpPr>
          <p:spPr>
            <a:xfrm>
              <a:off x="0" y="2093718"/>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6" name="矩形 88"/>
            <p:cNvSpPr/>
            <p:nvPr/>
          </p:nvSpPr>
          <p:spPr>
            <a:xfrm>
              <a:off x="437624" y="2093718"/>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7" name="矩形 89"/>
            <p:cNvSpPr/>
            <p:nvPr/>
          </p:nvSpPr>
          <p:spPr>
            <a:xfrm>
              <a:off x="875248" y="2093718"/>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8" name="矩形 90"/>
            <p:cNvSpPr/>
            <p:nvPr/>
          </p:nvSpPr>
          <p:spPr>
            <a:xfrm>
              <a:off x="1312872" y="2093718"/>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09" name="矩形 91"/>
            <p:cNvSpPr/>
            <p:nvPr/>
          </p:nvSpPr>
          <p:spPr>
            <a:xfrm>
              <a:off x="1750496" y="2093718"/>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0" name="矩形 92"/>
            <p:cNvSpPr/>
            <p:nvPr/>
          </p:nvSpPr>
          <p:spPr>
            <a:xfrm>
              <a:off x="2188121" y="2093718"/>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1" name="矩形 94"/>
            <p:cNvSpPr/>
            <p:nvPr/>
          </p:nvSpPr>
          <p:spPr>
            <a:xfrm>
              <a:off x="0" y="2515597"/>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2" name="矩形 95"/>
            <p:cNvSpPr/>
            <p:nvPr/>
          </p:nvSpPr>
          <p:spPr>
            <a:xfrm>
              <a:off x="437624" y="2515597"/>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3" name="矩形 96"/>
            <p:cNvSpPr/>
            <p:nvPr/>
          </p:nvSpPr>
          <p:spPr>
            <a:xfrm>
              <a:off x="875248" y="2515597"/>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4" name="矩形 97"/>
            <p:cNvSpPr/>
            <p:nvPr/>
          </p:nvSpPr>
          <p:spPr>
            <a:xfrm>
              <a:off x="1312872" y="2515597"/>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5" name="矩形 98"/>
            <p:cNvSpPr/>
            <p:nvPr/>
          </p:nvSpPr>
          <p:spPr>
            <a:xfrm>
              <a:off x="1750496" y="2515597"/>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6" name="矩形 99"/>
            <p:cNvSpPr/>
            <p:nvPr/>
          </p:nvSpPr>
          <p:spPr>
            <a:xfrm>
              <a:off x="2188121" y="2515597"/>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7" name="矩形 101"/>
            <p:cNvSpPr/>
            <p:nvPr/>
          </p:nvSpPr>
          <p:spPr>
            <a:xfrm>
              <a:off x="0" y="2937476"/>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8" name="矩形 102"/>
            <p:cNvSpPr/>
            <p:nvPr/>
          </p:nvSpPr>
          <p:spPr>
            <a:xfrm>
              <a:off x="437624" y="2937476"/>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19" name="矩形 103"/>
            <p:cNvSpPr/>
            <p:nvPr/>
          </p:nvSpPr>
          <p:spPr>
            <a:xfrm>
              <a:off x="875248" y="2937476"/>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0" name="矩形 104"/>
            <p:cNvSpPr/>
            <p:nvPr/>
          </p:nvSpPr>
          <p:spPr>
            <a:xfrm>
              <a:off x="1312872" y="2937476"/>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1" name="矩形 105"/>
            <p:cNvSpPr/>
            <p:nvPr/>
          </p:nvSpPr>
          <p:spPr>
            <a:xfrm>
              <a:off x="1750496" y="2937476"/>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2" name="矩形 106"/>
            <p:cNvSpPr/>
            <p:nvPr/>
          </p:nvSpPr>
          <p:spPr>
            <a:xfrm>
              <a:off x="2188121" y="2937476"/>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3" name="矩形 108"/>
            <p:cNvSpPr/>
            <p:nvPr/>
          </p:nvSpPr>
          <p:spPr>
            <a:xfrm>
              <a:off x="0" y="3359355"/>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4" name="矩形 109"/>
            <p:cNvSpPr/>
            <p:nvPr/>
          </p:nvSpPr>
          <p:spPr>
            <a:xfrm>
              <a:off x="437624" y="3359355"/>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5" name="矩形 110"/>
            <p:cNvSpPr/>
            <p:nvPr/>
          </p:nvSpPr>
          <p:spPr>
            <a:xfrm>
              <a:off x="875248" y="3359355"/>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6" name="矩形 111"/>
            <p:cNvSpPr/>
            <p:nvPr/>
          </p:nvSpPr>
          <p:spPr>
            <a:xfrm>
              <a:off x="1312872" y="3359355"/>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7" name="矩形 112"/>
            <p:cNvSpPr/>
            <p:nvPr/>
          </p:nvSpPr>
          <p:spPr>
            <a:xfrm>
              <a:off x="1750496" y="3359355"/>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8" name="矩形 113"/>
            <p:cNvSpPr/>
            <p:nvPr/>
          </p:nvSpPr>
          <p:spPr>
            <a:xfrm>
              <a:off x="2188121" y="3359355"/>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29" name="矩形 115"/>
            <p:cNvSpPr/>
            <p:nvPr/>
          </p:nvSpPr>
          <p:spPr>
            <a:xfrm>
              <a:off x="0" y="3781234"/>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30" name="矩形 116"/>
            <p:cNvSpPr/>
            <p:nvPr/>
          </p:nvSpPr>
          <p:spPr>
            <a:xfrm>
              <a:off x="437624" y="3781234"/>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31" name="矩形 117"/>
            <p:cNvSpPr/>
            <p:nvPr/>
          </p:nvSpPr>
          <p:spPr>
            <a:xfrm>
              <a:off x="875248" y="3781234"/>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32" name="矩形 118"/>
            <p:cNvSpPr/>
            <p:nvPr/>
          </p:nvSpPr>
          <p:spPr>
            <a:xfrm>
              <a:off x="1312872" y="3781234"/>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33" name="矩形 119"/>
            <p:cNvSpPr/>
            <p:nvPr/>
          </p:nvSpPr>
          <p:spPr>
            <a:xfrm>
              <a:off x="1750496" y="3781234"/>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34" name="矩形 120"/>
            <p:cNvSpPr/>
            <p:nvPr/>
          </p:nvSpPr>
          <p:spPr>
            <a:xfrm>
              <a:off x="2188121" y="3781234"/>
              <a:ext cx="288032" cy="288032"/>
            </a:xfrm>
            <a:prstGeom prst="rect">
              <a:avLst/>
            </a:prstGeom>
            <a:solidFill>
              <a:srgbClr val="454545"/>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7235" name="矩形 122"/>
          <p:cNvSpPr/>
          <p:nvPr/>
        </p:nvSpPr>
        <p:spPr>
          <a:xfrm>
            <a:off x="4355985" y="1918921"/>
            <a:ext cx="4469257" cy="583565"/>
          </a:xfrm>
          <a:prstGeom prst="rect">
            <a:avLst/>
          </a:prstGeom>
          <a:noFill/>
          <a:ln w="9525">
            <a:noFill/>
          </a:ln>
        </p:spPr>
        <p:txBody>
          <a:bodyPr wrap="square">
            <a:spAutoFit/>
          </a:bodyPr>
          <a:lstStyle/>
          <a:p>
            <a:r>
              <a:rPr lang="zh-CN" altLang="en-US"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初识</a:t>
            </a:r>
            <a:r>
              <a:rPr lang="en-US" altLang="zh-CN" sz="3200" b="1" dirty="0" err="1">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AutoMapper</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7237" name="组合 7236"/>
          <p:cNvGrpSpPr/>
          <p:nvPr/>
        </p:nvGrpSpPr>
        <p:grpSpPr>
          <a:xfrm>
            <a:off x="1458913" y="517525"/>
            <a:ext cx="725487" cy="4068763"/>
            <a:chOff x="0" y="0"/>
            <a:chExt cx="725656" cy="4069266"/>
          </a:xfrm>
        </p:grpSpPr>
        <p:sp>
          <p:nvSpPr>
            <p:cNvPr id="7238" name="矩形 72"/>
            <p:cNvSpPr/>
            <p:nvPr/>
          </p:nvSpPr>
          <p:spPr>
            <a:xfrm>
              <a:off x="0" y="0"/>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39" name="矩形 79"/>
            <p:cNvSpPr/>
            <p:nvPr/>
          </p:nvSpPr>
          <p:spPr>
            <a:xfrm>
              <a:off x="437624" y="0"/>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0" name="矩形 86"/>
            <p:cNvSpPr/>
            <p:nvPr/>
          </p:nvSpPr>
          <p:spPr>
            <a:xfrm>
              <a:off x="0" y="406202"/>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1" name="矩形 93"/>
            <p:cNvSpPr/>
            <p:nvPr/>
          </p:nvSpPr>
          <p:spPr>
            <a:xfrm>
              <a:off x="437624" y="406202"/>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2" name="矩形 100"/>
            <p:cNvSpPr/>
            <p:nvPr/>
          </p:nvSpPr>
          <p:spPr>
            <a:xfrm>
              <a:off x="0" y="828081"/>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3" name="矩形 107"/>
            <p:cNvSpPr/>
            <p:nvPr/>
          </p:nvSpPr>
          <p:spPr>
            <a:xfrm>
              <a:off x="437624" y="828081"/>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4" name="矩形 114"/>
            <p:cNvSpPr/>
            <p:nvPr/>
          </p:nvSpPr>
          <p:spPr>
            <a:xfrm>
              <a:off x="0" y="1249960"/>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5" name="矩形 126"/>
            <p:cNvSpPr/>
            <p:nvPr/>
          </p:nvSpPr>
          <p:spPr>
            <a:xfrm>
              <a:off x="437624" y="1249960"/>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6" name="矩形 127"/>
            <p:cNvSpPr/>
            <p:nvPr/>
          </p:nvSpPr>
          <p:spPr>
            <a:xfrm>
              <a:off x="0" y="1671839"/>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7" name="矩形 128"/>
            <p:cNvSpPr/>
            <p:nvPr/>
          </p:nvSpPr>
          <p:spPr>
            <a:xfrm>
              <a:off x="437624" y="1671839"/>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8" name="矩形 129"/>
            <p:cNvSpPr/>
            <p:nvPr/>
          </p:nvSpPr>
          <p:spPr>
            <a:xfrm>
              <a:off x="0" y="2093718"/>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49" name="矩形 130"/>
            <p:cNvSpPr/>
            <p:nvPr/>
          </p:nvSpPr>
          <p:spPr>
            <a:xfrm>
              <a:off x="437624" y="2093718"/>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0" name="矩形 131"/>
            <p:cNvSpPr/>
            <p:nvPr/>
          </p:nvSpPr>
          <p:spPr>
            <a:xfrm>
              <a:off x="0" y="2515597"/>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1" name="矩形 132"/>
            <p:cNvSpPr/>
            <p:nvPr/>
          </p:nvSpPr>
          <p:spPr>
            <a:xfrm>
              <a:off x="437624" y="2515597"/>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2" name="矩形 133"/>
            <p:cNvSpPr/>
            <p:nvPr/>
          </p:nvSpPr>
          <p:spPr>
            <a:xfrm>
              <a:off x="0" y="2937476"/>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3" name="矩形 134"/>
            <p:cNvSpPr/>
            <p:nvPr/>
          </p:nvSpPr>
          <p:spPr>
            <a:xfrm>
              <a:off x="437624" y="2937476"/>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4" name="矩形 135"/>
            <p:cNvSpPr/>
            <p:nvPr/>
          </p:nvSpPr>
          <p:spPr>
            <a:xfrm>
              <a:off x="0" y="3359355"/>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5" name="矩形 136"/>
            <p:cNvSpPr/>
            <p:nvPr/>
          </p:nvSpPr>
          <p:spPr>
            <a:xfrm>
              <a:off x="437624" y="3359355"/>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6" name="矩形 137"/>
            <p:cNvSpPr/>
            <p:nvPr/>
          </p:nvSpPr>
          <p:spPr>
            <a:xfrm>
              <a:off x="0" y="3781234"/>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257" name="矩形 138"/>
            <p:cNvSpPr/>
            <p:nvPr/>
          </p:nvSpPr>
          <p:spPr>
            <a:xfrm>
              <a:off x="437624" y="3781234"/>
              <a:ext cx="288032" cy="288032"/>
            </a:xfrm>
            <a:prstGeom prst="rect">
              <a:avLst/>
            </a:prstGeom>
            <a:solidFill>
              <a:srgbClr val="FF8607"/>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802640" y="763270"/>
            <a:ext cx="1393195" cy="369332"/>
          </a:xfrm>
          <a:prstGeom prst="rect">
            <a:avLst/>
          </a:prstGeom>
          <a:noFill/>
        </p:spPr>
        <p:txBody>
          <a:bodyPr wrap="square" rtlCol="0">
            <a:spAutoFit/>
          </a:bodyPr>
          <a:lstStyle/>
          <a:p>
            <a:r>
              <a:rPr lang="zh-CN" altLang="en-US" dirty="0"/>
              <a:t>列表和数组</a:t>
            </a:r>
            <a:r>
              <a:rPr lang="en-US" altLang="zh-CN" dirty="0"/>
              <a:t>:</a:t>
            </a:r>
            <a:r>
              <a:rPr lang="zh-CN" altLang="en-US" dirty="0"/>
              <a:t> </a:t>
            </a:r>
            <a:endParaRPr lang="zh-CN" altLang="en-US" dirty="0"/>
          </a:p>
        </p:txBody>
      </p:sp>
      <p:pic>
        <p:nvPicPr>
          <p:cNvPr id="3" name="图片 2"/>
          <p:cNvPicPr>
            <a:picLocks noChangeAspect="1"/>
          </p:cNvPicPr>
          <p:nvPr/>
        </p:nvPicPr>
        <p:blipFill>
          <a:blip r:embed="rId1"/>
          <a:stretch>
            <a:fillRect/>
          </a:stretch>
        </p:blipFill>
        <p:spPr>
          <a:xfrm>
            <a:off x="899745" y="1257697"/>
            <a:ext cx="6984485" cy="2322123"/>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802640" y="763270"/>
            <a:ext cx="2905300" cy="369332"/>
          </a:xfrm>
          <a:prstGeom prst="rect">
            <a:avLst/>
          </a:prstGeom>
          <a:noFill/>
        </p:spPr>
        <p:txBody>
          <a:bodyPr wrap="square" rtlCol="0">
            <a:spAutoFit/>
          </a:bodyPr>
          <a:lstStyle/>
          <a:p>
            <a:r>
              <a:rPr lang="zh-CN" altLang="en-US" dirty="0"/>
              <a:t>多态元素类型</a:t>
            </a:r>
            <a:r>
              <a:rPr lang="en-US" altLang="zh-CN" dirty="0"/>
              <a:t>:</a:t>
            </a:r>
            <a:r>
              <a:rPr lang="zh-CN" altLang="en-US" dirty="0"/>
              <a:t> </a:t>
            </a:r>
            <a:endParaRPr lang="zh-CN" altLang="en-US" dirty="0"/>
          </a:p>
        </p:txBody>
      </p:sp>
      <p:pic>
        <p:nvPicPr>
          <p:cNvPr id="2" name="图片 1"/>
          <p:cNvPicPr>
            <a:picLocks noChangeAspect="1"/>
          </p:cNvPicPr>
          <p:nvPr/>
        </p:nvPicPr>
        <p:blipFill>
          <a:blip r:embed="rId1"/>
          <a:stretch>
            <a:fillRect/>
          </a:stretch>
        </p:blipFill>
        <p:spPr>
          <a:xfrm>
            <a:off x="899745" y="1257697"/>
            <a:ext cx="6912480" cy="2459843"/>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853707" y="694778"/>
            <a:ext cx="2905300" cy="369332"/>
          </a:xfrm>
          <a:prstGeom prst="rect">
            <a:avLst/>
          </a:prstGeom>
          <a:noFill/>
        </p:spPr>
        <p:txBody>
          <a:bodyPr wrap="square" rtlCol="0">
            <a:spAutoFit/>
          </a:bodyPr>
          <a:lstStyle/>
          <a:p>
            <a:r>
              <a:rPr lang="zh-CN" altLang="en-US" dirty="0"/>
              <a:t>自定义类型转换</a:t>
            </a:r>
            <a:r>
              <a:rPr lang="en-US" altLang="zh-CN" dirty="0"/>
              <a:t>:</a:t>
            </a:r>
            <a:r>
              <a:rPr lang="zh-CN" altLang="en-US" dirty="0"/>
              <a:t> </a:t>
            </a:r>
            <a:endParaRPr lang="zh-CN" altLang="en-US" dirty="0"/>
          </a:p>
        </p:txBody>
      </p:sp>
      <p:pic>
        <p:nvPicPr>
          <p:cNvPr id="5" name="图片 4"/>
          <p:cNvPicPr>
            <a:picLocks noChangeAspect="1"/>
          </p:cNvPicPr>
          <p:nvPr/>
        </p:nvPicPr>
        <p:blipFill>
          <a:blip r:embed="rId1"/>
          <a:stretch>
            <a:fillRect/>
          </a:stretch>
        </p:blipFill>
        <p:spPr>
          <a:xfrm>
            <a:off x="924650" y="1118176"/>
            <a:ext cx="6734175" cy="118110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853707" y="694778"/>
            <a:ext cx="2905300" cy="369332"/>
          </a:xfrm>
          <a:prstGeom prst="rect">
            <a:avLst/>
          </a:prstGeom>
          <a:noFill/>
        </p:spPr>
        <p:txBody>
          <a:bodyPr wrap="square" rtlCol="0">
            <a:spAutoFit/>
          </a:bodyPr>
          <a:lstStyle/>
          <a:p>
            <a:r>
              <a:rPr lang="zh-CN" altLang="en-US" dirty="0"/>
              <a:t>自定义类型转换</a:t>
            </a:r>
            <a:r>
              <a:rPr lang="en-US" altLang="zh-CN" dirty="0"/>
              <a:t>:</a:t>
            </a:r>
            <a:r>
              <a:rPr lang="zh-CN" altLang="en-US" dirty="0"/>
              <a:t> </a:t>
            </a:r>
            <a:endParaRPr lang="zh-CN" altLang="en-US" dirty="0"/>
          </a:p>
        </p:txBody>
      </p:sp>
      <p:pic>
        <p:nvPicPr>
          <p:cNvPr id="2" name="图片 1"/>
          <p:cNvPicPr>
            <a:picLocks noChangeAspect="1"/>
          </p:cNvPicPr>
          <p:nvPr/>
        </p:nvPicPr>
        <p:blipFill>
          <a:blip r:embed="rId1"/>
          <a:stretch>
            <a:fillRect/>
          </a:stretch>
        </p:blipFill>
        <p:spPr>
          <a:xfrm>
            <a:off x="971751" y="1043095"/>
            <a:ext cx="6912480" cy="2680735"/>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1"/>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4342" name="组合 14341"/>
          <p:cNvGrpSpPr/>
          <p:nvPr/>
        </p:nvGrpSpPr>
        <p:grpSpPr>
          <a:xfrm>
            <a:off x="584200" y="515938"/>
            <a:ext cx="2474913" cy="4068762"/>
            <a:chOff x="0" y="0"/>
            <a:chExt cx="2476153" cy="4069266"/>
          </a:xfrm>
        </p:grpSpPr>
        <p:sp>
          <p:nvSpPr>
            <p:cNvPr id="14343" name="矩形 79"/>
            <p:cNvSpPr/>
            <p:nvPr/>
          </p:nvSpPr>
          <p:spPr>
            <a:xfrm>
              <a:off x="0"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矩形 86"/>
            <p:cNvSpPr/>
            <p:nvPr/>
          </p:nvSpPr>
          <p:spPr>
            <a:xfrm>
              <a:off x="437624"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矩形 93"/>
            <p:cNvSpPr/>
            <p:nvPr/>
          </p:nvSpPr>
          <p:spPr>
            <a:xfrm>
              <a:off x="875248"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矩形 100"/>
            <p:cNvSpPr/>
            <p:nvPr/>
          </p:nvSpPr>
          <p:spPr>
            <a:xfrm>
              <a:off x="1312872"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矩形 107"/>
            <p:cNvSpPr/>
            <p:nvPr/>
          </p:nvSpPr>
          <p:spPr>
            <a:xfrm>
              <a:off x="1750496"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8" name="矩形 114"/>
            <p:cNvSpPr/>
            <p:nvPr/>
          </p:nvSpPr>
          <p:spPr>
            <a:xfrm>
              <a:off x="2188121"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9" name="矩形 126"/>
            <p:cNvSpPr/>
            <p:nvPr/>
          </p:nvSpPr>
          <p:spPr>
            <a:xfrm>
              <a:off x="0"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矩形 127"/>
            <p:cNvSpPr/>
            <p:nvPr/>
          </p:nvSpPr>
          <p:spPr>
            <a:xfrm>
              <a:off x="437624"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1" name="矩形 128"/>
            <p:cNvSpPr/>
            <p:nvPr/>
          </p:nvSpPr>
          <p:spPr>
            <a:xfrm>
              <a:off x="875248"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2" name="矩形 129"/>
            <p:cNvSpPr/>
            <p:nvPr/>
          </p:nvSpPr>
          <p:spPr>
            <a:xfrm>
              <a:off x="1312872"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3" name="矩形 130"/>
            <p:cNvSpPr/>
            <p:nvPr/>
          </p:nvSpPr>
          <p:spPr>
            <a:xfrm>
              <a:off x="1750496"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4" name="矩形 131"/>
            <p:cNvSpPr/>
            <p:nvPr/>
          </p:nvSpPr>
          <p:spPr>
            <a:xfrm>
              <a:off x="2188121"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5" name="矩形 132"/>
            <p:cNvSpPr/>
            <p:nvPr/>
          </p:nvSpPr>
          <p:spPr>
            <a:xfrm>
              <a:off x="0"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6" name="矩形 133"/>
            <p:cNvSpPr/>
            <p:nvPr/>
          </p:nvSpPr>
          <p:spPr>
            <a:xfrm>
              <a:off x="437624"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7" name="矩形 134"/>
            <p:cNvSpPr/>
            <p:nvPr/>
          </p:nvSpPr>
          <p:spPr>
            <a:xfrm>
              <a:off x="875248"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8" name="矩形 135"/>
            <p:cNvSpPr/>
            <p:nvPr/>
          </p:nvSpPr>
          <p:spPr>
            <a:xfrm>
              <a:off x="1312872"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9" name="矩形 136"/>
            <p:cNvSpPr/>
            <p:nvPr/>
          </p:nvSpPr>
          <p:spPr>
            <a:xfrm>
              <a:off x="1750496"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0" name="矩形 137"/>
            <p:cNvSpPr/>
            <p:nvPr/>
          </p:nvSpPr>
          <p:spPr>
            <a:xfrm>
              <a:off x="2188121"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1" name="矩形 138"/>
            <p:cNvSpPr/>
            <p:nvPr/>
          </p:nvSpPr>
          <p:spPr>
            <a:xfrm>
              <a:off x="0"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2" name="矩形 139"/>
            <p:cNvSpPr/>
            <p:nvPr/>
          </p:nvSpPr>
          <p:spPr>
            <a:xfrm>
              <a:off x="437624"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3" name="矩形 140"/>
            <p:cNvSpPr/>
            <p:nvPr/>
          </p:nvSpPr>
          <p:spPr>
            <a:xfrm>
              <a:off x="875248"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4" name="矩形 141"/>
            <p:cNvSpPr/>
            <p:nvPr/>
          </p:nvSpPr>
          <p:spPr>
            <a:xfrm>
              <a:off x="1312872"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5" name="矩形 142"/>
            <p:cNvSpPr/>
            <p:nvPr/>
          </p:nvSpPr>
          <p:spPr>
            <a:xfrm>
              <a:off x="1750496"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6" name="矩形 143"/>
            <p:cNvSpPr/>
            <p:nvPr/>
          </p:nvSpPr>
          <p:spPr>
            <a:xfrm>
              <a:off x="2188121"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7" name="矩形 144"/>
            <p:cNvSpPr/>
            <p:nvPr/>
          </p:nvSpPr>
          <p:spPr>
            <a:xfrm>
              <a:off x="0"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矩形 145"/>
            <p:cNvSpPr/>
            <p:nvPr/>
          </p:nvSpPr>
          <p:spPr>
            <a:xfrm>
              <a:off x="437624"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9" name="矩形 146"/>
            <p:cNvSpPr/>
            <p:nvPr/>
          </p:nvSpPr>
          <p:spPr>
            <a:xfrm>
              <a:off x="875248"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矩形 147"/>
            <p:cNvSpPr/>
            <p:nvPr/>
          </p:nvSpPr>
          <p:spPr>
            <a:xfrm>
              <a:off x="1312872"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1" name="矩形 148"/>
            <p:cNvSpPr/>
            <p:nvPr/>
          </p:nvSpPr>
          <p:spPr>
            <a:xfrm>
              <a:off x="1750496"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矩形 149"/>
            <p:cNvSpPr/>
            <p:nvPr/>
          </p:nvSpPr>
          <p:spPr>
            <a:xfrm>
              <a:off x="2188121"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3" name="矩形 150"/>
            <p:cNvSpPr/>
            <p:nvPr/>
          </p:nvSpPr>
          <p:spPr>
            <a:xfrm>
              <a:off x="0"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矩形 151"/>
            <p:cNvSpPr/>
            <p:nvPr/>
          </p:nvSpPr>
          <p:spPr>
            <a:xfrm>
              <a:off x="437624"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5" name="矩形 152"/>
            <p:cNvSpPr/>
            <p:nvPr/>
          </p:nvSpPr>
          <p:spPr>
            <a:xfrm>
              <a:off x="875248"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6" name="矩形 153"/>
            <p:cNvSpPr/>
            <p:nvPr/>
          </p:nvSpPr>
          <p:spPr>
            <a:xfrm>
              <a:off x="1312872"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7" name="矩形 154"/>
            <p:cNvSpPr/>
            <p:nvPr/>
          </p:nvSpPr>
          <p:spPr>
            <a:xfrm>
              <a:off x="1750496"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8" name="矩形 155"/>
            <p:cNvSpPr/>
            <p:nvPr/>
          </p:nvSpPr>
          <p:spPr>
            <a:xfrm>
              <a:off x="2188121"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9" name="矩形 156"/>
            <p:cNvSpPr/>
            <p:nvPr/>
          </p:nvSpPr>
          <p:spPr>
            <a:xfrm>
              <a:off x="0"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0" name="矩形 157"/>
            <p:cNvSpPr/>
            <p:nvPr/>
          </p:nvSpPr>
          <p:spPr>
            <a:xfrm>
              <a:off x="437624"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1" name="矩形 158"/>
            <p:cNvSpPr/>
            <p:nvPr/>
          </p:nvSpPr>
          <p:spPr>
            <a:xfrm>
              <a:off x="875248"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2" name="矩形 159"/>
            <p:cNvSpPr/>
            <p:nvPr/>
          </p:nvSpPr>
          <p:spPr>
            <a:xfrm>
              <a:off x="1312872"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3" name="矩形 160"/>
            <p:cNvSpPr/>
            <p:nvPr/>
          </p:nvSpPr>
          <p:spPr>
            <a:xfrm>
              <a:off x="1750496"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4" name="矩形 161"/>
            <p:cNvSpPr/>
            <p:nvPr/>
          </p:nvSpPr>
          <p:spPr>
            <a:xfrm>
              <a:off x="2188121"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5" name="矩形 162"/>
            <p:cNvSpPr/>
            <p:nvPr/>
          </p:nvSpPr>
          <p:spPr>
            <a:xfrm>
              <a:off x="0"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6" name="矩形 163"/>
            <p:cNvSpPr/>
            <p:nvPr/>
          </p:nvSpPr>
          <p:spPr>
            <a:xfrm>
              <a:off x="437624"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7" name="矩形 164"/>
            <p:cNvSpPr/>
            <p:nvPr/>
          </p:nvSpPr>
          <p:spPr>
            <a:xfrm>
              <a:off x="875248"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8" name="矩形 165"/>
            <p:cNvSpPr/>
            <p:nvPr/>
          </p:nvSpPr>
          <p:spPr>
            <a:xfrm>
              <a:off x="1312872"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9" name="矩形 166"/>
            <p:cNvSpPr/>
            <p:nvPr/>
          </p:nvSpPr>
          <p:spPr>
            <a:xfrm>
              <a:off x="1750496"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0" name="矩形 167"/>
            <p:cNvSpPr/>
            <p:nvPr/>
          </p:nvSpPr>
          <p:spPr>
            <a:xfrm>
              <a:off x="2188121"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1" name="矩形 168"/>
            <p:cNvSpPr/>
            <p:nvPr/>
          </p:nvSpPr>
          <p:spPr>
            <a:xfrm>
              <a:off x="0"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2" name="矩形 169"/>
            <p:cNvSpPr/>
            <p:nvPr/>
          </p:nvSpPr>
          <p:spPr>
            <a:xfrm>
              <a:off x="437624"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3" name="矩形 170"/>
            <p:cNvSpPr/>
            <p:nvPr/>
          </p:nvSpPr>
          <p:spPr>
            <a:xfrm>
              <a:off x="875248"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4" name="矩形 171"/>
            <p:cNvSpPr/>
            <p:nvPr/>
          </p:nvSpPr>
          <p:spPr>
            <a:xfrm>
              <a:off x="1312872"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5" name="矩形 172"/>
            <p:cNvSpPr/>
            <p:nvPr/>
          </p:nvSpPr>
          <p:spPr>
            <a:xfrm>
              <a:off x="1750496"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6" name="矩形 173"/>
            <p:cNvSpPr/>
            <p:nvPr/>
          </p:nvSpPr>
          <p:spPr>
            <a:xfrm>
              <a:off x="2188121"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7" name="矩形 174"/>
            <p:cNvSpPr/>
            <p:nvPr/>
          </p:nvSpPr>
          <p:spPr>
            <a:xfrm>
              <a:off x="0"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8" name="矩形 175"/>
            <p:cNvSpPr/>
            <p:nvPr/>
          </p:nvSpPr>
          <p:spPr>
            <a:xfrm>
              <a:off x="437624"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9" name="矩形 176"/>
            <p:cNvSpPr/>
            <p:nvPr/>
          </p:nvSpPr>
          <p:spPr>
            <a:xfrm>
              <a:off x="875248"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0" name="矩形 177"/>
            <p:cNvSpPr/>
            <p:nvPr/>
          </p:nvSpPr>
          <p:spPr>
            <a:xfrm>
              <a:off x="1312872"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1" name="矩形 178"/>
            <p:cNvSpPr/>
            <p:nvPr/>
          </p:nvSpPr>
          <p:spPr>
            <a:xfrm>
              <a:off x="1750496"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2" name="矩形 179"/>
            <p:cNvSpPr/>
            <p:nvPr/>
          </p:nvSpPr>
          <p:spPr>
            <a:xfrm>
              <a:off x="2188121"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4403" name="组合 14402"/>
          <p:cNvGrpSpPr/>
          <p:nvPr/>
        </p:nvGrpSpPr>
        <p:grpSpPr>
          <a:xfrm>
            <a:off x="584200" y="515938"/>
            <a:ext cx="2474913" cy="4068762"/>
            <a:chOff x="0" y="0"/>
            <a:chExt cx="2476153" cy="4069266"/>
          </a:xfrm>
        </p:grpSpPr>
        <p:sp>
          <p:nvSpPr>
            <p:cNvPr id="14404" name="矩形 3"/>
            <p:cNvSpPr/>
            <p:nvPr/>
          </p:nvSpPr>
          <p:spPr>
            <a:xfrm>
              <a:off x="0"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5" name="矩形 4"/>
            <p:cNvSpPr/>
            <p:nvPr/>
          </p:nvSpPr>
          <p:spPr>
            <a:xfrm>
              <a:off x="437624"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6" name="矩形 5"/>
            <p:cNvSpPr/>
            <p:nvPr/>
          </p:nvSpPr>
          <p:spPr>
            <a:xfrm>
              <a:off x="0" y="82964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7" name="矩形 6"/>
            <p:cNvSpPr/>
            <p:nvPr/>
          </p:nvSpPr>
          <p:spPr>
            <a:xfrm>
              <a:off x="437624" y="82964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8" name="矩形 7"/>
            <p:cNvSpPr/>
            <p:nvPr/>
          </p:nvSpPr>
          <p:spPr>
            <a:xfrm>
              <a:off x="1750496"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9" name="矩形 8"/>
            <p:cNvSpPr/>
            <p:nvPr/>
          </p:nvSpPr>
          <p:spPr>
            <a:xfrm>
              <a:off x="2188121"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0" name="矩形 59"/>
            <p:cNvSpPr/>
            <p:nvPr/>
          </p:nvSpPr>
          <p:spPr>
            <a:xfrm>
              <a:off x="0"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1" name="矩形 60"/>
            <p:cNvSpPr/>
            <p:nvPr/>
          </p:nvSpPr>
          <p:spPr>
            <a:xfrm>
              <a:off x="437624"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2" name="矩形 61"/>
            <p:cNvSpPr/>
            <p:nvPr/>
          </p:nvSpPr>
          <p:spPr>
            <a:xfrm>
              <a:off x="0" y="123584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3" name="矩形 62"/>
            <p:cNvSpPr/>
            <p:nvPr/>
          </p:nvSpPr>
          <p:spPr>
            <a:xfrm>
              <a:off x="437624" y="123584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4" name="矩形 63"/>
            <p:cNvSpPr/>
            <p:nvPr/>
          </p:nvSpPr>
          <p:spPr>
            <a:xfrm>
              <a:off x="1750496"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5" name="矩形 64"/>
            <p:cNvSpPr/>
            <p:nvPr/>
          </p:nvSpPr>
          <p:spPr>
            <a:xfrm>
              <a:off x="2188121"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6" name="矩形 70"/>
            <p:cNvSpPr/>
            <p:nvPr/>
          </p:nvSpPr>
          <p:spPr>
            <a:xfrm>
              <a:off x="1750496" y="8280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7" name="矩形 71"/>
            <p:cNvSpPr/>
            <p:nvPr/>
          </p:nvSpPr>
          <p:spPr>
            <a:xfrm>
              <a:off x="2188121" y="8280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8" name="矩形 77"/>
            <p:cNvSpPr/>
            <p:nvPr/>
          </p:nvSpPr>
          <p:spPr>
            <a:xfrm>
              <a:off x="1750496" y="124996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9" name="矩形 78"/>
            <p:cNvSpPr/>
            <p:nvPr/>
          </p:nvSpPr>
          <p:spPr>
            <a:xfrm>
              <a:off x="2188121" y="124996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0" name="矩形 80"/>
            <p:cNvSpPr/>
            <p:nvPr/>
          </p:nvSpPr>
          <p:spPr>
            <a:xfrm>
              <a:off x="0"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1" name="矩形 81"/>
            <p:cNvSpPr/>
            <p:nvPr/>
          </p:nvSpPr>
          <p:spPr>
            <a:xfrm>
              <a:off x="437624"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2" name="矩形 82"/>
            <p:cNvSpPr/>
            <p:nvPr/>
          </p:nvSpPr>
          <p:spPr>
            <a:xfrm>
              <a:off x="875248"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3" name="矩形 83"/>
            <p:cNvSpPr/>
            <p:nvPr/>
          </p:nvSpPr>
          <p:spPr>
            <a:xfrm>
              <a:off x="1312872"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4" name="矩形 84"/>
            <p:cNvSpPr/>
            <p:nvPr/>
          </p:nvSpPr>
          <p:spPr>
            <a:xfrm>
              <a:off x="1750496"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5" name="矩形 85"/>
            <p:cNvSpPr/>
            <p:nvPr/>
          </p:nvSpPr>
          <p:spPr>
            <a:xfrm>
              <a:off x="2188121"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6" name="矩形 87"/>
            <p:cNvSpPr/>
            <p:nvPr/>
          </p:nvSpPr>
          <p:spPr>
            <a:xfrm>
              <a:off x="0"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7" name="矩形 88"/>
            <p:cNvSpPr/>
            <p:nvPr/>
          </p:nvSpPr>
          <p:spPr>
            <a:xfrm>
              <a:off x="437624"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8" name="矩形 89"/>
            <p:cNvSpPr/>
            <p:nvPr/>
          </p:nvSpPr>
          <p:spPr>
            <a:xfrm>
              <a:off x="875248"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9" name="矩形 90"/>
            <p:cNvSpPr/>
            <p:nvPr/>
          </p:nvSpPr>
          <p:spPr>
            <a:xfrm>
              <a:off x="1312872"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0" name="矩形 91"/>
            <p:cNvSpPr/>
            <p:nvPr/>
          </p:nvSpPr>
          <p:spPr>
            <a:xfrm>
              <a:off x="1750496"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1" name="矩形 92"/>
            <p:cNvSpPr/>
            <p:nvPr/>
          </p:nvSpPr>
          <p:spPr>
            <a:xfrm>
              <a:off x="2188121"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2" name="矩形 94"/>
            <p:cNvSpPr/>
            <p:nvPr/>
          </p:nvSpPr>
          <p:spPr>
            <a:xfrm>
              <a:off x="1750496"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3" name="矩形 95"/>
            <p:cNvSpPr/>
            <p:nvPr/>
          </p:nvSpPr>
          <p:spPr>
            <a:xfrm>
              <a:off x="2188120"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4" name="矩形 101"/>
            <p:cNvSpPr/>
            <p:nvPr/>
          </p:nvSpPr>
          <p:spPr>
            <a:xfrm>
              <a:off x="1750496"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5" name="矩形 102"/>
            <p:cNvSpPr/>
            <p:nvPr/>
          </p:nvSpPr>
          <p:spPr>
            <a:xfrm>
              <a:off x="2188120"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0" name="矩形 112"/>
            <p:cNvSpPr/>
            <p:nvPr/>
          </p:nvSpPr>
          <p:spPr>
            <a:xfrm>
              <a:off x="1750496"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1" name="矩形 113"/>
            <p:cNvSpPr/>
            <p:nvPr/>
          </p:nvSpPr>
          <p:spPr>
            <a:xfrm>
              <a:off x="2188121"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6" name="矩形 119"/>
            <p:cNvSpPr/>
            <p:nvPr/>
          </p:nvSpPr>
          <p:spPr>
            <a:xfrm>
              <a:off x="1750496"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7" name="矩形 120"/>
            <p:cNvSpPr/>
            <p:nvPr/>
          </p:nvSpPr>
          <p:spPr>
            <a:xfrm>
              <a:off x="2188121"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4448" name="矩形 122"/>
          <p:cNvSpPr/>
          <p:nvPr/>
        </p:nvSpPr>
        <p:spPr>
          <a:xfrm>
            <a:off x="3895945" y="1818005"/>
            <a:ext cx="4671743" cy="583565"/>
          </a:xfrm>
          <a:prstGeom prst="rect">
            <a:avLst/>
          </a:prstGeom>
          <a:noFill/>
          <a:ln w="9525">
            <a:noFill/>
          </a:ln>
        </p:spPr>
        <p:txBody>
          <a:bodyPr wrap="square">
            <a:spAutoFit/>
          </a:bodyPr>
          <a:lstStyle/>
          <a:p>
            <a:r>
              <a:rPr lang="en-US" altLang="zh-CN" sz="3200" b="1" dirty="0" err="1">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AutoMapper</a:t>
            </a:r>
            <a:r>
              <a:rPr lang="zh-CN" altLang="en-US"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进阶</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1"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		</a:t>
            </a:r>
            <a:endPar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3319" y="690200"/>
            <a:ext cx="2905300" cy="369332"/>
          </a:xfrm>
          <a:prstGeom prst="rect">
            <a:avLst/>
          </a:prstGeom>
          <a:noFill/>
        </p:spPr>
        <p:txBody>
          <a:bodyPr wrap="square" rtlCol="0">
            <a:spAutoFit/>
          </a:bodyPr>
          <a:lstStyle/>
          <a:p>
            <a:r>
              <a:rPr lang="zh-CN" altLang="en-US" dirty="0"/>
              <a:t>定制值解析器</a:t>
            </a:r>
            <a:r>
              <a:rPr lang="en-US" altLang="zh-CN" dirty="0"/>
              <a:t>:</a:t>
            </a:r>
            <a:r>
              <a:rPr lang="zh-CN" altLang="en-US" dirty="0"/>
              <a:t> </a:t>
            </a:r>
            <a:endParaRPr lang="zh-CN" altLang="en-US" dirty="0"/>
          </a:p>
        </p:txBody>
      </p:sp>
      <p:pic>
        <p:nvPicPr>
          <p:cNvPr id="2" name="图片 1"/>
          <p:cNvPicPr>
            <a:picLocks noChangeAspect="1"/>
          </p:cNvPicPr>
          <p:nvPr/>
        </p:nvPicPr>
        <p:blipFill>
          <a:blip r:embed="rId1"/>
          <a:stretch>
            <a:fillRect/>
          </a:stretch>
        </p:blipFill>
        <p:spPr>
          <a:xfrm>
            <a:off x="501651" y="1100434"/>
            <a:ext cx="6950549" cy="895350"/>
          </a:xfrm>
          <a:prstGeom prst="rect">
            <a:avLst/>
          </a:prstGeom>
        </p:spPr>
      </p:pic>
      <p:pic>
        <p:nvPicPr>
          <p:cNvPr id="3" name="图片 2"/>
          <p:cNvPicPr>
            <a:picLocks noChangeAspect="1"/>
          </p:cNvPicPr>
          <p:nvPr/>
        </p:nvPicPr>
        <p:blipFill>
          <a:blip r:embed="rId2"/>
          <a:stretch>
            <a:fillRect/>
          </a:stretch>
        </p:blipFill>
        <p:spPr>
          <a:xfrm>
            <a:off x="501651" y="2079041"/>
            <a:ext cx="7753350" cy="895350"/>
          </a:xfrm>
          <a:prstGeom prst="rect">
            <a:avLst/>
          </a:prstGeom>
        </p:spPr>
      </p:pic>
      <p:pic>
        <p:nvPicPr>
          <p:cNvPr id="4" name="图片 3"/>
          <p:cNvPicPr>
            <a:picLocks noChangeAspect="1"/>
          </p:cNvPicPr>
          <p:nvPr/>
        </p:nvPicPr>
        <p:blipFill>
          <a:blip r:embed="rId3"/>
          <a:stretch>
            <a:fillRect/>
          </a:stretch>
        </p:blipFill>
        <p:spPr>
          <a:xfrm>
            <a:off x="478777" y="3113441"/>
            <a:ext cx="6973423" cy="929626"/>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3319" y="690200"/>
            <a:ext cx="1444496" cy="369332"/>
          </a:xfrm>
          <a:prstGeom prst="rect">
            <a:avLst/>
          </a:prstGeom>
          <a:noFill/>
        </p:spPr>
        <p:txBody>
          <a:bodyPr wrap="square" rtlCol="0">
            <a:spAutoFit/>
          </a:bodyPr>
          <a:lstStyle/>
          <a:p>
            <a:r>
              <a:rPr lang="zh-CN" altLang="en-US" dirty="0"/>
              <a:t>值转换器</a:t>
            </a:r>
            <a:r>
              <a:rPr lang="en-US" altLang="zh-CN" dirty="0"/>
              <a:t>:</a:t>
            </a:r>
            <a:r>
              <a:rPr lang="zh-CN" altLang="en-US" dirty="0"/>
              <a:t> </a:t>
            </a:r>
            <a:endParaRPr lang="zh-CN" altLang="en-US" dirty="0"/>
          </a:p>
        </p:txBody>
      </p:sp>
      <p:sp>
        <p:nvSpPr>
          <p:cNvPr id="9" name="文本框 8"/>
          <p:cNvSpPr txBox="1"/>
          <p:nvPr/>
        </p:nvSpPr>
        <p:spPr>
          <a:xfrm>
            <a:off x="478144" y="1111557"/>
            <a:ext cx="7838116" cy="646331"/>
          </a:xfrm>
          <a:prstGeom prst="rect">
            <a:avLst/>
          </a:prstGeom>
          <a:noFill/>
        </p:spPr>
        <p:txBody>
          <a:bodyPr wrap="square" rtlCol="0">
            <a:spAutoFit/>
          </a:bodyPr>
          <a:lstStyle/>
          <a:p>
            <a:r>
              <a:rPr lang="zh-CN" altLang="en-US" dirty="0"/>
              <a:t>值转换器的作用域为单个映射，并接收源对象和目标对象以解析为要映射到目标成员的值。值转换器也可以选择接收源成员。</a:t>
            </a:r>
            <a:endParaRPr lang="zh-CN" altLang="en-US" dirty="0"/>
          </a:p>
        </p:txBody>
      </p:sp>
      <p:pic>
        <p:nvPicPr>
          <p:cNvPr id="5" name="图片 4"/>
          <p:cNvPicPr>
            <a:picLocks noChangeAspect="1"/>
          </p:cNvPicPr>
          <p:nvPr/>
        </p:nvPicPr>
        <p:blipFill>
          <a:blip r:embed="rId1"/>
          <a:stretch>
            <a:fillRect/>
          </a:stretch>
        </p:blipFill>
        <p:spPr>
          <a:xfrm>
            <a:off x="566316" y="1764993"/>
            <a:ext cx="5517790" cy="1238787"/>
          </a:xfrm>
          <a:prstGeom prst="rect">
            <a:avLst/>
          </a:prstGeom>
        </p:spPr>
      </p:pic>
      <p:pic>
        <p:nvPicPr>
          <p:cNvPr id="6" name="图片 5"/>
          <p:cNvPicPr>
            <a:picLocks noChangeAspect="1"/>
          </p:cNvPicPr>
          <p:nvPr/>
        </p:nvPicPr>
        <p:blipFill>
          <a:blip r:embed="rId2"/>
          <a:stretch>
            <a:fillRect/>
          </a:stretch>
        </p:blipFill>
        <p:spPr>
          <a:xfrm>
            <a:off x="566317" y="3048919"/>
            <a:ext cx="5517790" cy="1322956"/>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3319" y="690200"/>
            <a:ext cx="1444496" cy="369332"/>
          </a:xfrm>
          <a:prstGeom prst="rect">
            <a:avLst/>
          </a:prstGeom>
          <a:noFill/>
        </p:spPr>
        <p:txBody>
          <a:bodyPr wrap="square" rtlCol="0">
            <a:spAutoFit/>
          </a:bodyPr>
          <a:lstStyle/>
          <a:p>
            <a:r>
              <a:rPr lang="zh-CN" altLang="en-US" dirty="0"/>
              <a:t>空替代</a:t>
            </a:r>
            <a:r>
              <a:rPr lang="en-US" altLang="zh-CN" dirty="0"/>
              <a:t>:</a:t>
            </a:r>
            <a:r>
              <a:rPr lang="zh-CN" altLang="en-US" dirty="0"/>
              <a:t> </a:t>
            </a:r>
            <a:endParaRPr lang="zh-CN" altLang="en-US" dirty="0"/>
          </a:p>
        </p:txBody>
      </p:sp>
      <p:sp>
        <p:nvSpPr>
          <p:cNvPr id="9" name="文本框 8"/>
          <p:cNvSpPr txBox="1"/>
          <p:nvPr/>
        </p:nvSpPr>
        <p:spPr>
          <a:xfrm>
            <a:off x="476250" y="1020470"/>
            <a:ext cx="7838116" cy="646331"/>
          </a:xfrm>
          <a:prstGeom prst="rect">
            <a:avLst/>
          </a:prstGeom>
          <a:noFill/>
        </p:spPr>
        <p:txBody>
          <a:bodyPr wrap="square" rtlCol="0">
            <a:spAutoFit/>
          </a:bodyPr>
          <a:lstStyle/>
          <a:p>
            <a:r>
              <a:rPr lang="zh-CN" altLang="en-US" dirty="0"/>
              <a:t>值转换器的作用域为单个映射，并接收源对象和目标对象以解析为要映射到目标成员的值。值转换器也可以选择接收源成员。</a:t>
            </a:r>
            <a:endParaRPr lang="zh-CN" altLang="en-US" dirty="0"/>
          </a:p>
        </p:txBody>
      </p:sp>
      <p:pic>
        <p:nvPicPr>
          <p:cNvPr id="5" name="图片 4"/>
          <p:cNvPicPr>
            <a:picLocks noChangeAspect="1"/>
          </p:cNvPicPr>
          <p:nvPr/>
        </p:nvPicPr>
        <p:blipFill>
          <a:blip r:embed="rId1"/>
          <a:stretch>
            <a:fillRect/>
          </a:stretch>
        </p:blipFill>
        <p:spPr>
          <a:xfrm>
            <a:off x="566316" y="1764993"/>
            <a:ext cx="5517790" cy="1238787"/>
          </a:xfrm>
          <a:prstGeom prst="rect">
            <a:avLst/>
          </a:prstGeom>
        </p:spPr>
      </p:pic>
      <p:pic>
        <p:nvPicPr>
          <p:cNvPr id="6" name="图片 5"/>
          <p:cNvPicPr>
            <a:picLocks noChangeAspect="1"/>
          </p:cNvPicPr>
          <p:nvPr/>
        </p:nvPicPr>
        <p:blipFill>
          <a:blip r:embed="rId2"/>
          <a:stretch>
            <a:fillRect/>
          </a:stretch>
        </p:blipFill>
        <p:spPr>
          <a:xfrm>
            <a:off x="566317" y="3048919"/>
            <a:ext cx="5517790" cy="1238787"/>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6135" y="638175"/>
            <a:ext cx="3892666" cy="369332"/>
          </a:xfrm>
          <a:prstGeom prst="rect">
            <a:avLst/>
          </a:prstGeom>
          <a:noFill/>
        </p:spPr>
        <p:txBody>
          <a:bodyPr wrap="square" rtlCol="0">
            <a:spAutoFit/>
          </a:bodyPr>
          <a:lstStyle/>
          <a:p>
            <a:r>
              <a:rPr lang="en-US" altLang="zh-CN" dirty="0" err="1"/>
              <a:t>IMappingAction</a:t>
            </a:r>
            <a:r>
              <a:rPr lang="zh-CN" altLang="en-US" dirty="0"/>
              <a:t>的使用</a:t>
            </a:r>
            <a:r>
              <a:rPr lang="en-US" altLang="zh-CN" dirty="0"/>
              <a:t>:</a:t>
            </a:r>
            <a:endParaRPr lang="zh-CN" altLang="en-US"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1"/>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4342" name="组合 14341"/>
          <p:cNvGrpSpPr/>
          <p:nvPr/>
        </p:nvGrpSpPr>
        <p:grpSpPr>
          <a:xfrm>
            <a:off x="584200" y="515938"/>
            <a:ext cx="2474913" cy="4068762"/>
            <a:chOff x="0" y="0"/>
            <a:chExt cx="2476153" cy="4069266"/>
          </a:xfrm>
        </p:grpSpPr>
        <p:sp>
          <p:nvSpPr>
            <p:cNvPr id="14343" name="矩形 79"/>
            <p:cNvSpPr/>
            <p:nvPr/>
          </p:nvSpPr>
          <p:spPr>
            <a:xfrm>
              <a:off x="0"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矩形 86"/>
            <p:cNvSpPr/>
            <p:nvPr/>
          </p:nvSpPr>
          <p:spPr>
            <a:xfrm>
              <a:off x="437624"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矩形 93"/>
            <p:cNvSpPr/>
            <p:nvPr/>
          </p:nvSpPr>
          <p:spPr>
            <a:xfrm>
              <a:off x="875248"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矩形 100"/>
            <p:cNvSpPr/>
            <p:nvPr/>
          </p:nvSpPr>
          <p:spPr>
            <a:xfrm>
              <a:off x="1312872"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矩形 107"/>
            <p:cNvSpPr/>
            <p:nvPr/>
          </p:nvSpPr>
          <p:spPr>
            <a:xfrm>
              <a:off x="1750496"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8" name="矩形 114"/>
            <p:cNvSpPr/>
            <p:nvPr/>
          </p:nvSpPr>
          <p:spPr>
            <a:xfrm>
              <a:off x="2188121"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9" name="矩形 126"/>
            <p:cNvSpPr/>
            <p:nvPr/>
          </p:nvSpPr>
          <p:spPr>
            <a:xfrm>
              <a:off x="0"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矩形 127"/>
            <p:cNvSpPr/>
            <p:nvPr/>
          </p:nvSpPr>
          <p:spPr>
            <a:xfrm>
              <a:off x="437624"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1" name="矩形 128"/>
            <p:cNvSpPr/>
            <p:nvPr/>
          </p:nvSpPr>
          <p:spPr>
            <a:xfrm>
              <a:off x="875248"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2" name="矩形 129"/>
            <p:cNvSpPr/>
            <p:nvPr/>
          </p:nvSpPr>
          <p:spPr>
            <a:xfrm>
              <a:off x="1312872"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3" name="矩形 130"/>
            <p:cNvSpPr/>
            <p:nvPr/>
          </p:nvSpPr>
          <p:spPr>
            <a:xfrm>
              <a:off x="1750496"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4" name="矩形 131"/>
            <p:cNvSpPr/>
            <p:nvPr/>
          </p:nvSpPr>
          <p:spPr>
            <a:xfrm>
              <a:off x="2188121"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5" name="矩形 132"/>
            <p:cNvSpPr/>
            <p:nvPr/>
          </p:nvSpPr>
          <p:spPr>
            <a:xfrm>
              <a:off x="0"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6" name="矩形 133"/>
            <p:cNvSpPr/>
            <p:nvPr/>
          </p:nvSpPr>
          <p:spPr>
            <a:xfrm>
              <a:off x="437624"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7" name="矩形 134"/>
            <p:cNvSpPr/>
            <p:nvPr/>
          </p:nvSpPr>
          <p:spPr>
            <a:xfrm>
              <a:off x="875248"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8" name="矩形 135"/>
            <p:cNvSpPr/>
            <p:nvPr/>
          </p:nvSpPr>
          <p:spPr>
            <a:xfrm>
              <a:off x="1312872"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9" name="矩形 136"/>
            <p:cNvSpPr/>
            <p:nvPr/>
          </p:nvSpPr>
          <p:spPr>
            <a:xfrm>
              <a:off x="1750496"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0" name="矩形 137"/>
            <p:cNvSpPr/>
            <p:nvPr/>
          </p:nvSpPr>
          <p:spPr>
            <a:xfrm>
              <a:off x="2188121"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1" name="矩形 138"/>
            <p:cNvSpPr/>
            <p:nvPr/>
          </p:nvSpPr>
          <p:spPr>
            <a:xfrm>
              <a:off x="0"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2" name="矩形 139"/>
            <p:cNvSpPr/>
            <p:nvPr/>
          </p:nvSpPr>
          <p:spPr>
            <a:xfrm>
              <a:off x="437624"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3" name="矩形 140"/>
            <p:cNvSpPr/>
            <p:nvPr/>
          </p:nvSpPr>
          <p:spPr>
            <a:xfrm>
              <a:off x="875248"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4" name="矩形 141"/>
            <p:cNvSpPr/>
            <p:nvPr/>
          </p:nvSpPr>
          <p:spPr>
            <a:xfrm>
              <a:off x="1312872"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5" name="矩形 142"/>
            <p:cNvSpPr/>
            <p:nvPr/>
          </p:nvSpPr>
          <p:spPr>
            <a:xfrm>
              <a:off x="1750496"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6" name="矩形 143"/>
            <p:cNvSpPr/>
            <p:nvPr/>
          </p:nvSpPr>
          <p:spPr>
            <a:xfrm>
              <a:off x="2188121"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7" name="矩形 144"/>
            <p:cNvSpPr/>
            <p:nvPr/>
          </p:nvSpPr>
          <p:spPr>
            <a:xfrm>
              <a:off x="0"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矩形 145"/>
            <p:cNvSpPr/>
            <p:nvPr/>
          </p:nvSpPr>
          <p:spPr>
            <a:xfrm>
              <a:off x="437624"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9" name="矩形 146"/>
            <p:cNvSpPr/>
            <p:nvPr/>
          </p:nvSpPr>
          <p:spPr>
            <a:xfrm>
              <a:off x="875248"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矩形 147"/>
            <p:cNvSpPr/>
            <p:nvPr/>
          </p:nvSpPr>
          <p:spPr>
            <a:xfrm>
              <a:off x="1312872"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1" name="矩形 148"/>
            <p:cNvSpPr/>
            <p:nvPr/>
          </p:nvSpPr>
          <p:spPr>
            <a:xfrm>
              <a:off x="1750496"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矩形 149"/>
            <p:cNvSpPr/>
            <p:nvPr/>
          </p:nvSpPr>
          <p:spPr>
            <a:xfrm>
              <a:off x="2188121"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3" name="矩形 150"/>
            <p:cNvSpPr/>
            <p:nvPr/>
          </p:nvSpPr>
          <p:spPr>
            <a:xfrm>
              <a:off x="0"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矩形 151"/>
            <p:cNvSpPr/>
            <p:nvPr/>
          </p:nvSpPr>
          <p:spPr>
            <a:xfrm>
              <a:off x="437624"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5" name="矩形 152"/>
            <p:cNvSpPr/>
            <p:nvPr/>
          </p:nvSpPr>
          <p:spPr>
            <a:xfrm>
              <a:off x="875248"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6" name="矩形 153"/>
            <p:cNvSpPr/>
            <p:nvPr/>
          </p:nvSpPr>
          <p:spPr>
            <a:xfrm>
              <a:off x="1312872"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7" name="矩形 154"/>
            <p:cNvSpPr/>
            <p:nvPr/>
          </p:nvSpPr>
          <p:spPr>
            <a:xfrm>
              <a:off x="1750496"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8" name="矩形 155"/>
            <p:cNvSpPr/>
            <p:nvPr/>
          </p:nvSpPr>
          <p:spPr>
            <a:xfrm>
              <a:off x="2188121"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9" name="矩形 156"/>
            <p:cNvSpPr/>
            <p:nvPr/>
          </p:nvSpPr>
          <p:spPr>
            <a:xfrm>
              <a:off x="0"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0" name="矩形 157"/>
            <p:cNvSpPr/>
            <p:nvPr/>
          </p:nvSpPr>
          <p:spPr>
            <a:xfrm>
              <a:off x="437624"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1" name="矩形 158"/>
            <p:cNvSpPr/>
            <p:nvPr/>
          </p:nvSpPr>
          <p:spPr>
            <a:xfrm>
              <a:off x="875248"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2" name="矩形 159"/>
            <p:cNvSpPr/>
            <p:nvPr/>
          </p:nvSpPr>
          <p:spPr>
            <a:xfrm>
              <a:off x="1312872"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3" name="矩形 160"/>
            <p:cNvSpPr/>
            <p:nvPr/>
          </p:nvSpPr>
          <p:spPr>
            <a:xfrm>
              <a:off x="1750496"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4" name="矩形 161"/>
            <p:cNvSpPr/>
            <p:nvPr/>
          </p:nvSpPr>
          <p:spPr>
            <a:xfrm>
              <a:off x="2188121"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5" name="矩形 162"/>
            <p:cNvSpPr/>
            <p:nvPr/>
          </p:nvSpPr>
          <p:spPr>
            <a:xfrm>
              <a:off x="0"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6" name="矩形 163"/>
            <p:cNvSpPr/>
            <p:nvPr/>
          </p:nvSpPr>
          <p:spPr>
            <a:xfrm>
              <a:off x="437624"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7" name="矩形 164"/>
            <p:cNvSpPr/>
            <p:nvPr/>
          </p:nvSpPr>
          <p:spPr>
            <a:xfrm>
              <a:off x="875248"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8" name="矩形 165"/>
            <p:cNvSpPr/>
            <p:nvPr/>
          </p:nvSpPr>
          <p:spPr>
            <a:xfrm>
              <a:off x="1312872"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9" name="矩形 166"/>
            <p:cNvSpPr/>
            <p:nvPr/>
          </p:nvSpPr>
          <p:spPr>
            <a:xfrm>
              <a:off x="1750496"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0" name="矩形 167"/>
            <p:cNvSpPr/>
            <p:nvPr/>
          </p:nvSpPr>
          <p:spPr>
            <a:xfrm>
              <a:off x="2188121"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1" name="矩形 168"/>
            <p:cNvSpPr/>
            <p:nvPr/>
          </p:nvSpPr>
          <p:spPr>
            <a:xfrm>
              <a:off x="0"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2" name="矩形 169"/>
            <p:cNvSpPr/>
            <p:nvPr/>
          </p:nvSpPr>
          <p:spPr>
            <a:xfrm>
              <a:off x="437624"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3" name="矩形 170"/>
            <p:cNvSpPr/>
            <p:nvPr/>
          </p:nvSpPr>
          <p:spPr>
            <a:xfrm>
              <a:off x="875248"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4" name="矩形 171"/>
            <p:cNvSpPr/>
            <p:nvPr/>
          </p:nvSpPr>
          <p:spPr>
            <a:xfrm>
              <a:off x="1312872"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5" name="矩形 172"/>
            <p:cNvSpPr/>
            <p:nvPr/>
          </p:nvSpPr>
          <p:spPr>
            <a:xfrm>
              <a:off x="1750496"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6" name="矩形 173"/>
            <p:cNvSpPr/>
            <p:nvPr/>
          </p:nvSpPr>
          <p:spPr>
            <a:xfrm>
              <a:off x="2188121"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7" name="矩形 174"/>
            <p:cNvSpPr/>
            <p:nvPr/>
          </p:nvSpPr>
          <p:spPr>
            <a:xfrm>
              <a:off x="0"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8" name="矩形 175"/>
            <p:cNvSpPr/>
            <p:nvPr/>
          </p:nvSpPr>
          <p:spPr>
            <a:xfrm>
              <a:off x="437624"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9" name="矩形 176"/>
            <p:cNvSpPr/>
            <p:nvPr/>
          </p:nvSpPr>
          <p:spPr>
            <a:xfrm>
              <a:off x="875248"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0" name="矩形 177"/>
            <p:cNvSpPr/>
            <p:nvPr/>
          </p:nvSpPr>
          <p:spPr>
            <a:xfrm>
              <a:off x="1312872"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1" name="矩形 178"/>
            <p:cNvSpPr/>
            <p:nvPr/>
          </p:nvSpPr>
          <p:spPr>
            <a:xfrm>
              <a:off x="1750496"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2" name="矩形 179"/>
            <p:cNvSpPr/>
            <p:nvPr/>
          </p:nvSpPr>
          <p:spPr>
            <a:xfrm>
              <a:off x="2188121"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4403" name="组合 14402"/>
          <p:cNvGrpSpPr/>
          <p:nvPr/>
        </p:nvGrpSpPr>
        <p:grpSpPr>
          <a:xfrm>
            <a:off x="584198" y="511541"/>
            <a:ext cx="2474915" cy="4073159"/>
            <a:chOff x="-2" y="-4398"/>
            <a:chExt cx="2476155" cy="4073664"/>
          </a:xfrm>
        </p:grpSpPr>
        <p:sp>
          <p:nvSpPr>
            <p:cNvPr id="14404" name="矩形 3"/>
            <p:cNvSpPr/>
            <p:nvPr/>
          </p:nvSpPr>
          <p:spPr>
            <a:xfrm>
              <a:off x="0"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5" name="矩形 4"/>
            <p:cNvSpPr/>
            <p:nvPr/>
          </p:nvSpPr>
          <p:spPr>
            <a:xfrm>
              <a:off x="437624"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6" name="矩形 5"/>
            <p:cNvSpPr/>
            <p:nvPr/>
          </p:nvSpPr>
          <p:spPr>
            <a:xfrm>
              <a:off x="0" y="82964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7" name="矩形 6"/>
            <p:cNvSpPr/>
            <p:nvPr/>
          </p:nvSpPr>
          <p:spPr>
            <a:xfrm>
              <a:off x="437624" y="82964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8" name="矩形 7"/>
            <p:cNvSpPr/>
            <p:nvPr/>
          </p:nvSpPr>
          <p:spPr>
            <a:xfrm>
              <a:off x="1750496"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9" name="矩形 8"/>
            <p:cNvSpPr/>
            <p:nvPr/>
          </p:nvSpPr>
          <p:spPr>
            <a:xfrm>
              <a:off x="2188121"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0" name="矩形 59"/>
            <p:cNvSpPr/>
            <p:nvPr/>
          </p:nvSpPr>
          <p:spPr>
            <a:xfrm>
              <a:off x="0"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1" name="矩形 60"/>
            <p:cNvSpPr/>
            <p:nvPr/>
          </p:nvSpPr>
          <p:spPr>
            <a:xfrm>
              <a:off x="437624"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2" name="矩形 61"/>
            <p:cNvSpPr/>
            <p:nvPr/>
          </p:nvSpPr>
          <p:spPr>
            <a:xfrm>
              <a:off x="0" y="123584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3" name="矩形 62"/>
            <p:cNvSpPr/>
            <p:nvPr/>
          </p:nvSpPr>
          <p:spPr>
            <a:xfrm>
              <a:off x="437624" y="123584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4" name="矩形 63"/>
            <p:cNvSpPr/>
            <p:nvPr/>
          </p:nvSpPr>
          <p:spPr>
            <a:xfrm>
              <a:off x="1750496"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5" name="矩形 64"/>
            <p:cNvSpPr/>
            <p:nvPr/>
          </p:nvSpPr>
          <p:spPr>
            <a:xfrm>
              <a:off x="2188121"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6" name="矩形 70"/>
            <p:cNvSpPr/>
            <p:nvPr/>
          </p:nvSpPr>
          <p:spPr>
            <a:xfrm>
              <a:off x="875248" y="-439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7" name="矩形 71"/>
            <p:cNvSpPr/>
            <p:nvPr/>
          </p:nvSpPr>
          <p:spPr>
            <a:xfrm>
              <a:off x="1312873" y="-439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8" name="矩形 77"/>
            <p:cNvSpPr/>
            <p:nvPr/>
          </p:nvSpPr>
          <p:spPr>
            <a:xfrm>
              <a:off x="875248" y="41748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9" name="矩形 78"/>
            <p:cNvSpPr/>
            <p:nvPr/>
          </p:nvSpPr>
          <p:spPr>
            <a:xfrm>
              <a:off x="1312873" y="4174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0" name="矩形 80"/>
            <p:cNvSpPr/>
            <p:nvPr/>
          </p:nvSpPr>
          <p:spPr>
            <a:xfrm>
              <a:off x="0"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1" name="矩形 81"/>
            <p:cNvSpPr/>
            <p:nvPr/>
          </p:nvSpPr>
          <p:spPr>
            <a:xfrm>
              <a:off x="437624"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2" name="矩形 82"/>
            <p:cNvSpPr/>
            <p:nvPr/>
          </p:nvSpPr>
          <p:spPr>
            <a:xfrm>
              <a:off x="875248"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3" name="矩形 83"/>
            <p:cNvSpPr/>
            <p:nvPr/>
          </p:nvSpPr>
          <p:spPr>
            <a:xfrm>
              <a:off x="1312872"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4" name="矩形 84"/>
            <p:cNvSpPr/>
            <p:nvPr/>
          </p:nvSpPr>
          <p:spPr>
            <a:xfrm>
              <a:off x="1750496"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5" name="矩形 85"/>
            <p:cNvSpPr/>
            <p:nvPr/>
          </p:nvSpPr>
          <p:spPr>
            <a:xfrm>
              <a:off x="2188121"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6" name="矩形 87"/>
            <p:cNvSpPr/>
            <p:nvPr/>
          </p:nvSpPr>
          <p:spPr>
            <a:xfrm>
              <a:off x="0"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7" name="矩形 88"/>
            <p:cNvSpPr/>
            <p:nvPr/>
          </p:nvSpPr>
          <p:spPr>
            <a:xfrm>
              <a:off x="437624"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8" name="矩形 89"/>
            <p:cNvSpPr/>
            <p:nvPr/>
          </p:nvSpPr>
          <p:spPr>
            <a:xfrm>
              <a:off x="875248"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9" name="矩形 90"/>
            <p:cNvSpPr/>
            <p:nvPr/>
          </p:nvSpPr>
          <p:spPr>
            <a:xfrm>
              <a:off x="1312872"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0" name="矩形 91"/>
            <p:cNvSpPr/>
            <p:nvPr/>
          </p:nvSpPr>
          <p:spPr>
            <a:xfrm>
              <a:off x="1750496"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1" name="矩形 92"/>
            <p:cNvSpPr/>
            <p:nvPr/>
          </p:nvSpPr>
          <p:spPr>
            <a:xfrm>
              <a:off x="2188121"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2" name="矩形 94"/>
            <p:cNvSpPr/>
            <p:nvPr/>
          </p:nvSpPr>
          <p:spPr>
            <a:xfrm>
              <a:off x="1750496"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3" name="矩形 95"/>
            <p:cNvSpPr/>
            <p:nvPr/>
          </p:nvSpPr>
          <p:spPr>
            <a:xfrm>
              <a:off x="2188120"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4" name="矩形 101"/>
            <p:cNvSpPr/>
            <p:nvPr/>
          </p:nvSpPr>
          <p:spPr>
            <a:xfrm>
              <a:off x="1750496"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5" name="矩形 102"/>
            <p:cNvSpPr/>
            <p:nvPr/>
          </p:nvSpPr>
          <p:spPr>
            <a:xfrm>
              <a:off x="2188120"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0" name="矩形 112"/>
            <p:cNvSpPr/>
            <p:nvPr/>
          </p:nvSpPr>
          <p:spPr>
            <a:xfrm>
              <a:off x="1750496"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1" name="矩形 113"/>
            <p:cNvSpPr/>
            <p:nvPr/>
          </p:nvSpPr>
          <p:spPr>
            <a:xfrm>
              <a:off x="2188121"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6" name="矩形 119"/>
            <p:cNvSpPr/>
            <p:nvPr/>
          </p:nvSpPr>
          <p:spPr>
            <a:xfrm>
              <a:off x="1750496"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7" name="矩形 120"/>
            <p:cNvSpPr/>
            <p:nvPr/>
          </p:nvSpPr>
          <p:spPr>
            <a:xfrm>
              <a:off x="2188121"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3" name="矩形 112"/>
            <p:cNvSpPr/>
            <p:nvPr/>
          </p:nvSpPr>
          <p:spPr>
            <a:xfrm>
              <a:off x="872352"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4" name="矩形 113"/>
            <p:cNvSpPr/>
            <p:nvPr/>
          </p:nvSpPr>
          <p:spPr>
            <a:xfrm>
              <a:off x="1309977"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5" name="矩形 119"/>
            <p:cNvSpPr/>
            <p:nvPr/>
          </p:nvSpPr>
          <p:spPr>
            <a:xfrm>
              <a:off x="872352"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6" name="矩形 120"/>
            <p:cNvSpPr/>
            <p:nvPr/>
          </p:nvSpPr>
          <p:spPr>
            <a:xfrm>
              <a:off x="1309977"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7" name="矩形 112"/>
            <p:cNvSpPr/>
            <p:nvPr/>
          </p:nvSpPr>
          <p:spPr>
            <a:xfrm>
              <a:off x="-2"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8" name="矩形 113"/>
            <p:cNvSpPr/>
            <p:nvPr/>
          </p:nvSpPr>
          <p:spPr>
            <a:xfrm>
              <a:off x="437623"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9" name="矩形 119"/>
            <p:cNvSpPr/>
            <p:nvPr/>
          </p:nvSpPr>
          <p:spPr>
            <a:xfrm>
              <a:off x="-2"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0" name="矩形 120"/>
            <p:cNvSpPr/>
            <p:nvPr/>
          </p:nvSpPr>
          <p:spPr>
            <a:xfrm>
              <a:off x="437623"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4448" name="矩形 122"/>
          <p:cNvSpPr/>
          <p:nvPr/>
        </p:nvSpPr>
        <p:spPr>
          <a:xfrm>
            <a:off x="3895945" y="1818005"/>
            <a:ext cx="4671743" cy="583565"/>
          </a:xfrm>
          <a:prstGeom prst="rect">
            <a:avLst/>
          </a:prstGeom>
          <a:noFill/>
          <a:ln w="9525">
            <a:noFill/>
          </a:ln>
        </p:spPr>
        <p:txBody>
          <a:bodyPr wrap="square">
            <a:spAutoFit/>
          </a:bodyPr>
          <a:lstStyle/>
          <a:p>
            <a:r>
              <a:rPr lang="en-US" altLang="zh-CN" sz="3200" b="1" dirty="0" err="1">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AutoMapper</a:t>
            </a:r>
            <a:r>
              <a:rPr lang="zh-CN" altLang="en-US"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进阶</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1"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		</a:t>
            </a:r>
            <a:endPar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6540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为什么要使用</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501651" y="876161"/>
            <a:ext cx="6556094" cy="1754326"/>
          </a:xfrm>
          <a:prstGeom prst="rect">
            <a:avLst/>
          </a:prstGeom>
          <a:noFill/>
        </p:spPr>
        <p:txBody>
          <a:bodyPr wrap="square" rtlCol="0">
            <a:spAutoFit/>
          </a:bodyPr>
          <a:lstStyle/>
          <a:p>
            <a:r>
              <a:rPr lang="en-US" altLang="zh-CN" dirty="0" err="1"/>
              <a:t>AutoMapper</a:t>
            </a:r>
            <a:r>
              <a:rPr lang="zh-CN" altLang="en-US" dirty="0"/>
              <a:t>提供了简单的类型配置以及简单的映射测试。真正的问题可能是“为什么使用对象</a:t>
            </a:r>
            <a:r>
              <a:rPr lang="en-US" altLang="zh-CN" dirty="0"/>
              <a:t>-</a:t>
            </a:r>
            <a:r>
              <a:rPr lang="zh-CN" altLang="en-US" dirty="0"/>
              <a:t>对象映射？”映射可以在应用程序中的许多地方发生，但主要发生在层之间的边界中，例如</a:t>
            </a:r>
            <a:r>
              <a:rPr lang="en-US" altLang="zh-CN" dirty="0"/>
              <a:t>UI /</a:t>
            </a:r>
            <a:r>
              <a:rPr lang="zh-CN" altLang="en-US" dirty="0"/>
              <a:t>域层或服务</a:t>
            </a:r>
            <a:r>
              <a:rPr lang="en-US" altLang="zh-CN" dirty="0"/>
              <a:t>/</a:t>
            </a:r>
            <a:r>
              <a:rPr lang="zh-CN" altLang="en-US" dirty="0"/>
              <a:t>域层之间。一层的关注点通常与另一层的关注点冲突，因此对象</a:t>
            </a:r>
            <a:r>
              <a:rPr lang="en-US" altLang="zh-CN" dirty="0"/>
              <a:t>-</a:t>
            </a:r>
            <a:r>
              <a:rPr lang="zh-CN" altLang="en-US" dirty="0"/>
              <a:t>对象映射导致分离的模型，其中每一层的关注点仅会影响该层中的类型。</a:t>
            </a:r>
            <a:endParaRPr lang="zh-CN" alt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6135" y="638175"/>
            <a:ext cx="3892666" cy="369332"/>
          </a:xfrm>
          <a:prstGeom prst="rect">
            <a:avLst/>
          </a:prstGeom>
          <a:noFill/>
        </p:spPr>
        <p:txBody>
          <a:bodyPr wrap="square" rtlCol="0">
            <a:spAutoFit/>
          </a:bodyPr>
          <a:lstStyle/>
          <a:p>
            <a:r>
              <a:rPr lang="en-US" altLang="zh-CN" dirty="0"/>
              <a:t>Map Action</a:t>
            </a:r>
            <a:r>
              <a:rPr lang="zh-CN" altLang="en-US" dirty="0"/>
              <a:t>之前和之后</a:t>
            </a:r>
            <a:r>
              <a:rPr lang="en-US" altLang="zh-CN" dirty="0"/>
              <a:t>:</a:t>
            </a:r>
            <a:endParaRPr lang="zh-CN" altLang="en-US" dirty="0"/>
          </a:p>
        </p:txBody>
      </p:sp>
      <p:pic>
        <p:nvPicPr>
          <p:cNvPr id="4" name="图片 3"/>
          <p:cNvPicPr>
            <a:picLocks noChangeAspect="1"/>
          </p:cNvPicPr>
          <p:nvPr/>
        </p:nvPicPr>
        <p:blipFill>
          <a:blip r:embed="rId1"/>
          <a:stretch>
            <a:fillRect/>
          </a:stretch>
        </p:blipFill>
        <p:spPr>
          <a:xfrm>
            <a:off x="539721" y="1007507"/>
            <a:ext cx="5472380" cy="1420233"/>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6135" y="638175"/>
            <a:ext cx="3892666" cy="369332"/>
          </a:xfrm>
          <a:prstGeom prst="rect">
            <a:avLst/>
          </a:prstGeom>
          <a:noFill/>
        </p:spPr>
        <p:txBody>
          <a:bodyPr wrap="square" rtlCol="0">
            <a:spAutoFit/>
          </a:bodyPr>
          <a:lstStyle/>
          <a:p>
            <a:r>
              <a:rPr lang="zh-CN" altLang="en-US" dirty="0"/>
              <a:t>映射继承</a:t>
            </a:r>
            <a:r>
              <a:rPr lang="en-US" altLang="zh-CN" dirty="0"/>
              <a:t>:</a:t>
            </a:r>
            <a:endParaRPr lang="zh-CN" altLang="en-US" dirty="0"/>
          </a:p>
        </p:txBody>
      </p:sp>
      <p:pic>
        <p:nvPicPr>
          <p:cNvPr id="2" name="图片 1"/>
          <p:cNvPicPr>
            <a:picLocks noChangeAspect="1"/>
          </p:cNvPicPr>
          <p:nvPr/>
        </p:nvPicPr>
        <p:blipFill>
          <a:blip r:embed="rId1"/>
          <a:stretch>
            <a:fillRect/>
          </a:stretch>
        </p:blipFill>
        <p:spPr>
          <a:xfrm>
            <a:off x="501651" y="1098549"/>
            <a:ext cx="6158494" cy="2841295"/>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1"/>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4342" name="组合 14341"/>
          <p:cNvGrpSpPr/>
          <p:nvPr/>
        </p:nvGrpSpPr>
        <p:grpSpPr>
          <a:xfrm>
            <a:off x="584200" y="515938"/>
            <a:ext cx="2474913" cy="4068762"/>
            <a:chOff x="0" y="0"/>
            <a:chExt cx="2476153" cy="4069266"/>
          </a:xfrm>
        </p:grpSpPr>
        <p:sp>
          <p:nvSpPr>
            <p:cNvPr id="14343" name="矩形 79"/>
            <p:cNvSpPr/>
            <p:nvPr/>
          </p:nvSpPr>
          <p:spPr>
            <a:xfrm>
              <a:off x="0"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矩形 86"/>
            <p:cNvSpPr/>
            <p:nvPr/>
          </p:nvSpPr>
          <p:spPr>
            <a:xfrm>
              <a:off x="437624"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矩形 93"/>
            <p:cNvSpPr/>
            <p:nvPr/>
          </p:nvSpPr>
          <p:spPr>
            <a:xfrm>
              <a:off x="875248"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矩形 100"/>
            <p:cNvSpPr/>
            <p:nvPr/>
          </p:nvSpPr>
          <p:spPr>
            <a:xfrm>
              <a:off x="1312872"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矩形 107"/>
            <p:cNvSpPr/>
            <p:nvPr/>
          </p:nvSpPr>
          <p:spPr>
            <a:xfrm>
              <a:off x="1750496"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8" name="矩形 114"/>
            <p:cNvSpPr/>
            <p:nvPr/>
          </p:nvSpPr>
          <p:spPr>
            <a:xfrm>
              <a:off x="2188121"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9" name="矩形 126"/>
            <p:cNvSpPr/>
            <p:nvPr/>
          </p:nvSpPr>
          <p:spPr>
            <a:xfrm>
              <a:off x="0"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矩形 127"/>
            <p:cNvSpPr/>
            <p:nvPr/>
          </p:nvSpPr>
          <p:spPr>
            <a:xfrm>
              <a:off x="437624"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1" name="矩形 128"/>
            <p:cNvSpPr/>
            <p:nvPr/>
          </p:nvSpPr>
          <p:spPr>
            <a:xfrm>
              <a:off x="875248"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2" name="矩形 129"/>
            <p:cNvSpPr/>
            <p:nvPr/>
          </p:nvSpPr>
          <p:spPr>
            <a:xfrm>
              <a:off x="1312872"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3" name="矩形 130"/>
            <p:cNvSpPr/>
            <p:nvPr/>
          </p:nvSpPr>
          <p:spPr>
            <a:xfrm>
              <a:off x="1750496"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4" name="矩形 131"/>
            <p:cNvSpPr/>
            <p:nvPr/>
          </p:nvSpPr>
          <p:spPr>
            <a:xfrm>
              <a:off x="2188121"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5" name="矩形 132"/>
            <p:cNvSpPr/>
            <p:nvPr/>
          </p:nvSpPr>
          <p:spPr>
            <a:xfrm>
              <a:off x="0"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6" name="矩形 133"/>
            <p:cNvSpPr/>
            <p:nvPr/>
          </p:nvSpPr>
          <p:spPr>
            <a:xfrm>
              <a:off x="437624"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7" name="矩形 134"/>
            <p:cNvSpPr/>
            <p:nvPr/>
          </p:nvSpPr>
          <p:spPr>
            <a:xfrm>
              <a:off x="875248"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8" name="矩形 135"/>
            <p:cNvSpPr/>
            <p:nvPr/>
          </p:nvSpPr>
          <p:spPr>
            <a:xfrm>
              <a:off x="1312872"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9" name="矩形 136"/>
            <p:cNvSpPr/>
            <p:nvPr/>
          </p:nvSpPr>
          <p:spPr>
            <a:xfrm>
              <a:off x="1750496"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0" name="矩形 137"/>
            <p:cNvSpPr/>
            <p:nvPr/>
          </p:nvSpPr>
          <p:spPr>
            <a:xfrm>
              <a:off x="2188121"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1" name="矩形 138"/>
            <p:cNvSpPr/>
            <p:nvPr/>
          </p:nvSpPr>
          <p:spPr>
            <a:xfrm>
              <a:off x="0"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2" name="矩形 139"/>
            <p:cNvSpPr/>
            <p:nvPr/>
          </p:nvSpPr>
          <p:spPr>
            <a:xfrm>
              <a:off x="437624"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3" name="矩形 140"/>
            <p:cNvSpPr/>
            <p:nvPr/>
          </p:nvSpPr>
          <p:spPr>
            <a:xfrm>
              <a:off x="875248"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4" name="矩形 141"/>
            <p:cNvSpPr/>
            <p:nvPr/>
          </p:nvSpPr>
          <p:spPr>
            <a:xfrm>
              <a:off x="1312872"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5" name="矩形 142"/>
            <p:cNvSpPr/>
            <p:nvPr/>
          </p:nvSpPr>
          <p:spPr>
            <a:xfrm>
              <a:off x="1750496"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6" name="矩形 143"/>
            <p:cNvSpPr/>
            <p:nvPr/>
          </p:nvSpPr>
          <p:spPr>
            <a:xfrm>
              <a:off x="2188121"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7" name="矩形 144"/>
            <p:cNvSpPr/>
            <p:nvPr/>
          </p:nvSpPr>
          <p:spPr>
            <a:xfrm>
              <a:off x="0"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矩形 145"/>
            <p:cNvSpPr/>
            <p:nvPr/>
          </p:nvSpPr>
          <p:spPr>
            <a:xfrm>
              <a:off x="437624"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9" name="矩形 146"/>
            <p:cNvSpPr/>
            <p:nvPr/>
          </p:nvSpPr>
          <p:spPr>
            <a:xfrm>
              <a:off x="875248"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矩形 147"/>
            <p:cNvSpPr/>
            <p:nvPr/>
          </p:nvSpPr>
          <p:spPr>
            <a:xfrm>
              <a:off x="1312872"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1" name="矩形 148"/>
            <p:cNvSpPr/>
            <p:nvPr/>
          </p:nvSpPr>
          <p:spPr>
            <a:xfrm>
              <a:off x="1750496"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矩形 149"/>
            <p:cNvSpPr/>
            <p:nvPr/>
          </p:nvSpPr>
          <p:spPr>
            <a:xfrm>
              <a:off x="2188121"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3" name="矩形 150"/>
            <p:cNvSpPr/>
            <p:nvPr/>
          </p:nvSpPr>
          <p:spPr>
            <a:xfrm>
              <a:off x="0"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矩形 151"/>
            <p:cNvSpPr/>
            <p:nvPr/>
          </p:nvSpPr>
          <p:spPr>
            <a:xfrm>
              <a:off x="437624"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5" name="矩形 152"/>
            <p:cNvSpPr/>
            <p:nvPr/>
          </p:nvSpPr>
          <p:spPr>
            <a:xfrm>
              <a:off x="875248"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6" name="矩形 153"/>
            <p:cNvSpPr/>
            <p:nvPr/>
          </p:nvSpPr>
          <p:spPr>
            <a:xfrm>
              <a:off x="1312872"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7" name="矩形 154"/>
            <p:cNvSpPr/>
            <p:nvPr/>
          </p:nvSpPr>
          <p:spPr>
            <a:xfrm>
              <a:off x="1750496"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8" name="矩形 155"/>
            <p:cNvSpPr/>
            <p:nvPr/>
          </p:nvSpPr>
          <p:spPr>
            <a:xfrm>
              <a:off x="2188121"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9" name="矩形 156"/>
            <p:cNvSpPr/>
            <p:nvPr/>
          </p:nvSpPr>
          <p:spPr>
            <a:xfrm>
              <a:off x="0"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0" name="矩形 157"/>
            <p:cNvSpPr/>
            <p:nvPr/>
          </p:nvSpPr>
          <p:spPr>
            <a:xfrm>
              <a:off x="437624"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1" name="矩形 158"/>
            <p:cNvSpPr/>
            <p:nvPr/>
          </p:nvSpPr>
          <p:spPr>
            <a:xfrm>
              <a:off x="875248"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2" name="矩形 159"/>
            <p:cNvSpPr/>
            <p:nvPr/>
          </p:nvSpPr>
          <p:spPr>
            <a:xfrm>
              <a:off x="1312872"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3" name="矩形 160"/>
            <p:cNvSpPr/>
            <p:nvPr/>
          </p:nvSpPr>
          <p:spPr>
            <a:xfrm>
              <a:off x="1750496"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4" name="矩形 161"/>
            <p:cNvSpPr/>
            <p:nvPr/>
          </p:nvSpPr>
          <p:spPr>
            <a:xfrm>
              <a:off x="2188121"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5" name="矩形 162"/>
            <p:cNvSpPr/>
            <p:nvPr/>
          </p:nvSpPr>
          <p:spPr>
            <a:xfrm>
              <a:off x="0"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6" name="矩形 163"/>
            <p:cNvSpPr/>
            <p:nvPr/>
          </p:nvSpPr>
          <p:spPr>
            <a:xfrm>
              <a:off x="437624"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7" name="矩形 164"/>
            <p:cNvSpPr/>
            <p:nvPr/>
          </p:nvSpPr>
          <p:spPr>
            <a:xfrm>
              <a:off x="875248"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8" name="矩形 165"/>
            <p:cNvSpPr/>
            <p:nvPr/>
          </p:nvSpPr>
          <p:spPr>
            <a:xfrm>
              <a:off x="1312872"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9" name="矩形 166"/>
            <p:cNvSpPr/>
            <p:nvPr/>
          </p:nvSpPr>
          <p:spPr>
            <a:xfrm>
              <a:off x="1750496"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0" name="矩形 167"/>
            <p:cNvSpPr/>
            <p:nvPr/>
          </p:nvSpPr>
          <p:spPr>
            <a:xfrm>
              <a:off x="2188121"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1" name="矩形 168"/>
            <p:cNvSpPr/>
            <p:nvPr/>
          </p:nvSpPr>
          <p:spPr>
            <a:xfrm>
              <a:off x="0"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2" name="矩形 169"/>
            <p:cNvSpPr/>
            <p:nvPr/>
          </p:nvSpPr>
          <p:spPr>
            <a:xfrm>
              <a:off x="437624"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3" name="矩形 170"/>
            <p:cNvSpPr/>
            <p:nvPr/>
          </p:nvSpPr>
          <p:spPr>
            <a:xfrm>
              <a:off x="875248"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4" name="矩形 171"/>
            <p:cNvSpPr/>
            <p:nvPr/>
          </p:nvSpPr>
          <p:spPr>
            <a:xfrm>
              <a:off x="1312872"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5" name="矩形 172"/>
            <p:cNvSpPr/>
            <p:nvPr/>
          </p:nvSpPr>
          <p:spPr>
            <a:xfrm>
              <a:off x="1750496"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6" name="矩形 173"/>
            <p:cNvSpPr/>
            <p:nvPr/>
          </p:nvSpPr>
          <p:spPr>
            <a:xfrm>
              <a:off x="2188121"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7" name="矩形 174"/>
            <p:cNvSpPr/>
            <p:nvPr/>
          </p:nvSpPr>
          <p:spPr>
            <a:xfrm>
              <a:off x="0"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8" name="矩形 175"/>
            <p:cNvSpPr/>
            <p:nvPr/>
          </p:nvSpPr>
          <p:spPr>
            <a:xfrm>
              <a:off x="437624"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9" name="矩形 176"/>
            <p:cNvSpPr/>
            <p:nvPr/>
          </p:nvSpPr>
          <p:spPr>
            <a:xfrm>
              <a:off x="875248"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0" name="矩形 177"/>
            <p:cNvSpPr/>
            <p:nvPr/>
          </p:nvSpPr>
          <p:spPr>
            <a:xfrm>
              <a:off x="1312872"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1" name="矩形 178"/>
            <p:cNvSpPr/>
            <p:nvPr/>
          </p:nvSpPr>
          <p:spPr>
            <a:xfrm>
              <a:off x="1750496"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2" name="矩形 179"/>
            <p:cNvSpPr/>
            <p:nvPr/>
          </p:nvSpPr>
          <p:spPr>
            <a:xfrm>
              <a:off x="2188121"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4403" name="组合 14402"/>
          <p:cNvGrpSpPr/>
          <p:nvPr/>
        </p:nvGrpSpPr>
        <p:grpSpPr>
          <a:xfrm>
            <a:off x="584198" y="511541"/>
            <a:ext cx="2474915" cy="4073159"/>
            <a:chOff x="-2" y="-4398"/>
            <a:chExt cx="2476155" cy="4073664"/>
          </a:xfrm>
        </p:grpSpPr>
        <p:sp>
          <p:nvSpPr>
            <p:cNvPr id="14404" name="矩形 3"/>
            <p:cNvSpPr/>
            <p:nvPr/>
          </p:nvSpPr>
          <p:spPr>
            <a:xfrm>
              <a:off x="0"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5" name="矩形 4"/>
            <p:cNvSpPr/>
            <p:nvPr/>
          </p:nvSpPr>
          <p:spPr>
            <a:xfrm>
              <a:off x="437624"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6" name="矩形 5"/>
            <p:cNvSpPr/>
            <p:nvPr/>
          </p:nvSpPr>
          <p:spPr>
            <a:xfrm>
              <a:off x="0" y="82964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7" name="矩形 6"/>
            <p:cNvSpPr/>
            <p:nvPr/>
          </p:nvSpPr>
          <p:spPr>
            <a:xfrm>
              <a:off x="437624" y="82964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8" name="矩形 7"/>
            <p:cNvSpPr/>
            <p:nvPr/>
          </p:nvSpPr>
          <p:spPr>
            <a:xfrm>
              <a:off x="1750496"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9" name="矩形 8"/>
            <p:cNvSpPr/>
            <p:nvPr/>
          </p:nvSpPr>
          <p:spPr>
            <a:xfrm>
              <a:off x="2188121"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0" name="矩形 59"/>
            <p:cNvSpPr/>
            <p:nvPr/>
          </p:nvSpPr>
          <p:spPr>
            <a:xfrm>
              <a:off x="0"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1" name="矩形 60"/>
            <p:cNvSpPr/>
            <p:nvPr/>
          </p:nvSpPr>
          <p:spPr>
            <a:xfrm>
              <a:off x="437624"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2" name="矩形 61"/>
            <p:cNvSpPr/>
            <p:nvPr/>
          </p:nvSpPr>
          <p:spPr>
            <a:xfrm>
              <a:off x="0" y="123584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3" name="矩形 62"/>
            <p:cNvSpPr/>
            <p:nvPr/>
          </p:nvSpPr>
          <p:spPr>
            <a:xfrm>
              <a:off x="437624" y="123584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4" name="矩形 63"/>
            <p:cNvSpPr/>
            <p:nvPr/>
          </p:nvSpPr>
          <p:spPr>
            <a:xfrm>
              <a:off x="1750496"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5" name="矩形 64"/>
            <p:cNvSpPr/>
            <p:nvPr/>
          </p:nvSpPr>
          <p:spPr>
            <a:xfrm>
              <a:off x="2188121"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6" name="矩形 70"/>
            <p:cNvSpPr/>
            <p:nvPr/>
          </p:nvSpPr>
          <p:spPr>
            <a:xfrm>
              <a:off x="875248" y="-439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7" name="矩形 71"/>
            <p:cNvSpPr/>
            <p:nvPr/>
          </p:nvSpPr>
          <p:spPr>
            <a:xfrm>
              <a:off x="1312873" y="-439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8" name="矩形 77"/>
            <p:cNvSpPr/>
            <p:nvPr/>
          </p:nvSpPr>
          <p:spPr>
            <a:xfrm>
              <a:off x="875248" y="41748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9" name="矩形 78"/>
            <p:cNvSpPr/>
            <p:nvPr/>
          </p:nvSpPr>
          <p:spPr>
            <a:xfrm>
              <a:off x="1312873" y="4174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0" name="矩形 80"/>
            <p:cNvSpPr/>
            <p:nvPr/>
          </p:nvSpPr>
          <p:spPr>
            <a:xfrm>
              <a:off x="0"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1" name="矩形 81"/>
            <p:cNvSpPr/>
            <p:nvPr/>
          </p:nvSpPr>
          <p:spPr>
            <a:xfrm>
              <a:off x="437624"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2" name="矩形 82"/>
            <p:cNvSpPr/>
            <p:nvPr/>
          </p:nvSpPr>
          <p:spPr>
            <a:xfrm>
              <a:off x="875248"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3" name="矩形 83"/>
            <p:cNvSpPr/>
            <p:nvPr/>
          </p:nvSpPr>
          <p:spPr>
            <a:xfrm>
              <a:off x="1312872"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4" name="矩形 84"/>
            <p:cNvSpPr/>
            <p:nvPr/>
          </p:nvSpPr>
          <p:spPr>
            <a:xfrm>
              <a:off x="1750496"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5" name="矩形 85"/>
            <p:cNvSpPr/>
            <p:nvPr/>
          </p:nvSpPr>
          <p:spPr>
            <a:xfrm>
              <a:off x="2188121"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6" name="矩形 87"/>
            <p:cNvSpPr/>
            <p:nvPr/>
          </p:nvSpPr>
          <p:spPr>
            <a:xfrm>
              <a:off x="0"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7" name="矩形 88"/>
            <p:cNvSpPr/>
            <p:nvPr/>
          </p:nvSpPr>
          <p:spPr>
            <a:xfrm>
              <a:off x="437624"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8" name="矩形 89"/>
            <p:cNvSpPr/>
            <p:nvPr/>
          </p:nvSpPr>
          <p:spPr>
            <a:xfrm>
              <a:off x="875248"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9" name="矩形 90"/>
            <p:cNvSpPr/>
            <p:nvPr/>
          </p:nvSpPr>
          <p:spPr>
            <a:xfrm>
              <a:off x="1312872"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0" name="矩形 91"/>
            <p:cNvSpPr/>
            <p:nvPr/>
          </p:nvSpPr>
          <p:spPr>
            <a:xfrm>
              <a:off x="1750496"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1" name="矩形 92"/>
            <p:cNvSpPr/>
            <p:nvPr/>
          </p:nvSpPr>
          <p:spPr>
            <a:xfrm>
              <a:off x="2188121"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2" name="矩形 94"/>
            <p:cNvSpPr/>
            <p:nvPr/>
          </p:nvSpPr>
          <p:spPr>
            <a:xfrm>
              <a:off x="1750496"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3" name="矩形 95"/>
            <p:cNvSpPr/>
            <p:nvPr/>
          </p:nvSpPr>
          <p:spPr>
            <a:xfrm>
              <a:off x="2188120"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4" name="矩形 101"/>
            <p:cNvSpPr/>
            <p:nvPr/>
          </p:nvSpPr>
          <p:spPr>
            <a:xfrm>
              <a:off x="1750496"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5" name="矩形 102"/>
            <p:cNvSpPr/>
            <p:nvPr/>
          </p:nvSpPr>
          <p:spPr>
            <a:xfrm>
              <a:off x="2188120"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0" name="矩形 112"/>
            <p:cNvSpPr/>
            <p:nvPr/>
          </p:nvSpPr>
          <p:spPr>
            <a:xfrm>
              <a:off x="1750496"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1" name="矩形 113"/>
            <p:cNvSpPr/>
            <p:nvPr/>
          </p:nvSpPr>
          <p:spPr>
            <a:xfrm>
              <a:off x="2188121"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6" name="矩形 119"/>
            <p:cNvSpPr/>
            <p:nvPr/>
          </p:nvSpPr>
          <p:spPr>
            <a:xfrm>
              <a:off x="1750496"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7" name="矩形 120"/>
            <p:cNvSpPr/>
            <p:nvPr/>
          </p:nvSpPr>
          <p:spPr>
            <a:xfrm>
              <a:off x="2188121"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3" name="矩形 112"/>
            <p:cNvSpPr/>
            <p:nvPr/>
          </p:nvSpPr>
          <p:spPr>
            <a:xfrm>
              <a:off x="872352"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4" name="矩形 113"/>
            <p:cNvSpPr/>
            <p:nvPr/>
          </p:nvSpPr>
          <p:spPr>
            <a:xfrm>
              <a:off x="1309977"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5" name="矩形 119"/>
            <p:cNvSpPr/>
            <p:nvPr/>
          </p:nvSpPr>
          <p:spPr>
            <a:xfrm>
              <a:off x="872352"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6" name="矩形 120"/>
            <p:cNvSpPr/>
            <p:nvPr/>
          </p:nvSpPr>
          <p:spPr>
            <a:xfrm>
              <a:off x="1309977"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7" name="矩形 112"/>
            <p:cNvSpPr/>
            <p:nvPr/>
          </p:nvSpPr>
          <p:spPr>
            <a:xfrm>
              <a:off x="-2"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8" name="矩形 113"/>
            <p:cNvSpPr/>
            <p:nvPr/>
          </p:nvSpPr>
          <p:spPr>
            <a:xfrm>
              <a:off x="437623"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9" name="矩形 119"/>
            <p:cNvSpPr/>
            <p:nvPr/>
          </p:nvSpPr>
          <p:spPr>
            <a:xfrm>
              <a:off x="-2"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0" name="矩形 120"/>
            <p:cNvSpPr/>
            <p:nvPr/>
          </p:nvSpPr>
          <p:spPr>
            <a:xfrm>
              <a:off x="437623"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 name="矩形 80"/>
            <p:cNvSpPr/>
            <p:nvPr/>
          </p:nvSpPr>
          <p:spPr>
            <a:xfrm>
              <a:off x="46093" y="2521853"/>
              <a:ext cx="208164"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3" name="矩形 81"/>
            <p:cNvSpPr/>
            <p:nvPr/>
          </p:nvSpPr>
          <p:spPr>
            <a:xfrm>
              <a:off x="483717" y="2521853"/>
              <a:ext cx="208164"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4" name="矩形 87"/>
            <p:cNvSpPr/>
            <p:nvPr/>
          </p:nvSpPr>
          <p:spPr>
            <a:xfrm>
              <a:off x="46093" y="2943732"/>
              <a:ext cx="208164"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5" name="矩形 88"/>
            <p:cNvSpPr/>
            <p:nvPr/>
          </p:nvSpPr>
          <p:spPr>
            <a:xfrm>
              <a:off x="483717" y="2943732"/>
              <a:ext cx="208164"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4448" name="矩形 122"/>
          <p:cNvSpPr/>
          <p:nvPr/>
        </p:nvSpPr>
        <p:spPr>
          <a:xfrm>
            <a:off x="3895945" y="1818005"/>
            <a:ext cx="4671743" cy="583565"/>
          </a:xfrm>
          <a:prstGeom prst="rect">
            <a:avLst/>
          </a:prstGeom>
          <a:noFill/>
          <a:ln w="9525">
            <a:noFill/>
          </a:ln>
        </p:spPr>
        <p:txBody>
          <a:bodyPr wrap="square">
            <a:spAutoFit/>
          </a:bodyPr>
          <a:lstStyle/>
          <a:p>
            <a:r>
              <a:rPr lang="en-US" altLang="zh-CN" sz="3200" b="1" dirty="0" err="1">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AutoMapper</a:t>
            </a:r>
            <a:r>
              <a:rPr lang="zh-CN" altLang="en-US"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进阶</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1"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		</a:t>
            </a:r>
            <a:endPar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6135" y="638175"/>
            <a:ext cx="3892666" cy="369332"/>
          </a:xfrm>
          <a:prstGeom prst="rect">
            <a:avLst/>
          </a:prstGeom>
          <a:noFill/>
        </p:spPr>
        <p:txBody>
          <a:bodyPr wrap="square" rtlCol="0">
            <a:spAutoFit/>
          </a:bodyPr>
          <a:lstStyle/>
          <a:p>
            <a:r>
              <a:rPr lang="zh-CN" altLang="en-US" dirty="0"/>
              <a:t>字符串转换</a:t>
            </a:r>
            <a:r>
              <a:rPr lang="en-US" altLang="zh-CN" dirty="0"/>
              <a:t>:</a:t>
            </a:r>
            <a:endParaRPr lang="zh-CN" altLang="en-US" dirty="0"/>
          </a:p>
        </p:txBody>
      </p:sp>
      <p:pic>
        <p:nvPicPr>
          <p:cNvPr id="2" name="图片 1"/>
          <p:cNvPicPr>
            <a:picLocks noChangeAspect="1"/>
          </p:cNvPicPr>
          <p:nvPr/>
        </p:nvPicPr>
        <p:blipFill>
          <a:blip r:embed="rId1"/>
          <a:stretch>
            <a:fillRect/>
          </a:stretch>
        </p:blipFill>
        <p:spPr>
          <a:xfrm>
            <a:off x="539720" y="1007507"/>
            <a:ext cx="5544385" cy="1204218"/>
          </a:xfrm>
          <a:prstGeom prst="rect">
            <a:avLst/>
          </a:prstGeom>
        </p:spPr>
      </p:pic>
      <p:sp>
        <p:nvSpPr>
          <p:cNvPr id="9" name="文本框 8"/>
          <p:cNvSpPr txBox="1"/>
          <p:nvPr/>
        </p:nvSpPr>
        <p:spPr>
          <a:xfrm>
            <a:off x="466135" y="2254220"/>
            <a:ext cx="3892666" cy="369332"/>
          </a:xfrm>
          <a:prstGeom prst="rect">
            <a:avLst/>
          </a:prstGeom>
          <a:noFill/>
        </p:spPr>
        <p:txBody>
          <a:bodyPr wrap="square" rtlCol="0">
            <a:spAutoFit/>
          </a:bodyPr>
          <a:lstStyle/>
          <a:p>
            <a:r>
              <a:rPr lang="zh-CN" altLang="en-US" dirty="0"/>
              <a:t>更换字符</a:t>
            </a:r>
            <a:r>
              <a:rPr lang="en-US" altLang="zh-CN" dirty="0"/>
              <a:t>:</a:t>
            </a:r>
            <a:endParaRPr lang="zh-CN" altLang="en-US" dirty="0"/>
          </a:p>
        </p:txBody>
      </p:sp>
      <p:pic>
        <p:nvPicPr>
          <p:cNvPr id="10" name="图片 9"/>
          <p:cNvPicPr>
            <a:picLocks noChangeAspect="1"/>
          </p:cNvPicPr>
          <p:nvPr/>
        </p:nvPicPr>
        <p:blipFill>
          <a:blip r:embed="rId2"/>
          <a:stretch>
            <a:fillRect/>
          </a:stretch>
        </p:blipFill>
        <p:spPr>
          <a:xfrm>
            <a:off x="512480" y="2608067"/>
            <a:ext cx="5571625" cy="1204218"/>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p:cNvSpPr txBox="1"/>
          <p:nvPr/>
        </p:nvSpPr>
        <p:spPr>
          <a:xfrm>
            <a:off x="512480" y="683415"/>
            <a:ext cx="3892666" cy="369332"/>
          </a:xfrm>
          <a:prstGeom prst="rect">
            <a:avLst/>
          </a:prstGeom>
          <a:noFill/>
        </p:spPr>
        <p:txBody>
          <a:bodyPr wrap="square" rtlCol="0">
            <a:spAutoFit/>
          </a:bodyPr>
          <a:lstStyle/>
          <a:p>
            <a:r>
              <a:rPr lang="zh-CN" altLang="en-US" dirty="0"/>
              <a:t>识别前后缀</a:t>
            </a:r>
            <a:r>
              <a:rPr lang="en-US" altLang="zh-CN" dirty="0"/>
              <a:t>:</a:t>
            </a:r>
            <a:endParaRPr lang="zh-CN" altLang="en-US" dirty="0"/>
          </a:p>
        </p:txBody>
      </p:sp>
      <p:pic>
        <p:nvPicPr>
          <p:cNvPr id="5" name="图片 4"/>
          <p:cNvPicPr>
            <a:picLocks noChangeAspect="1"/>
          </p:cNvPicPr>
          <p:nvPr/>
        </p:nvPicPr>
        <p:blipFill>
          <a:blip r:embed="rId1"/>
          <a:stretch>
            <a:fillRect/>
          </a:stretch>
        </p:blipFill>
        <p:spPr>
          <a:xfrm>
            <a:off x="512480" y="1052661"/>
            <a:ext cx="5543550" cy="121920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1"/>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4342" name="组合 14341"/>
          <p:cNvGrpSpPr/>
          <p:nvPr/>
        </p:nvGrpSpPr>
        <p:grpSpPr>
          <a:xfrm>
            <a:off x="584200" y="515938"/>
            <a:ext cx="2474913" cy="4068762"/>
            <a:chOff x="0" y="0"/>
            <a:chExt cx="2476153" cy="4069266"/>
          </a:xfrm>
        </p:grpSpPr>
        <p:sp>
          <p:nvSpPr>
            <p:cNvPr id="14343" name="矩形 79"/>
            <p:cNvSpPr/>
            <p:nvPr/>
          </p:nvSpPr>
          <p:spPr>
            <a:xfrm>
              <a:off x="0"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矩形 86"/>
            <p:cNvSpPr/>
            <p:nvPr/>
          </p:nvSpPr>
          <p:spPr>
            <a:xfrm>
              <a:off x="437624"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矩形 93"/>
            <p:cNvSpPr/>
            <p:nvPr/>
          </p:nvSpPr>
          <p:spPr>
            <a:xfrm>
              <a:off x="875248"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矩形 100"/>
            <p:cNvSpPr/>
            <p:nvPr/>
          </p:nvSpPr>
          <p:spPr>
            <a:xfrm>
              <a:off x="1312872"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矩形 107"/>
            <p:cNvSpPr/>
            <p:nvPr/>
          </p:nvSpPr>
          <p:spPr>
            <a:xfrm>
              <a:off x="1750496"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8" name="矩形 114"/>
            <p:cNvSpPr/>
            <p:nvPr/>
          </p:nvSpPr>
          <p:spPr>
            <a:xfrm>
              <a:off x="2188121"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9" name="矩形 126"/>
            <p:cNvSpPr/>
            <p:nvPr/>
          </p:nvSpPr>
          <p:spPr>
            <a:xfrm>
              <a:off x="0"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矩形 127"/>
            <p:cNvSpPr/>
            <p:nvPr/>
          </p:nvSpPr>
          <p:spPr>
            <a:xfrm>
              <a:off x="437624"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1" name="矩形 128"/>
            <p:cNvSpPr/>
            <p:nvPr/>
          </p:nvSpPr>
          <p:spPr>
            <a:xfrm>
              <a:off x="875248"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2" name="矩形 129"/>
            <p:cNvSpPr/>
            <p:nvPr/>
          </p:nvSpPr>
          <p:spPr>
            <a:xfrm>
              <a:off x="1312872"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3" name="矩形 130"/>
            <p:cNvSpPr/>
            <p:nvPr/>
          </p:nvSpPr>
          <p:spPr>
            <a:xfrm>
              <a:off x="1750496"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4" name="矩形 131"/>
            <p:cNvSpPr/>
            <p:nvPr/>
          </p:nvSpPr>
          <p:spPr>
            <a:xfrm>
              <a:off x="2188121"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5" name="矩形 132"/>
            <p:cNvSpPr/>
            <p:nvPr/>
          </p:nvSpPr>
          <p:spPr>
            <a:xfrm>
              <a:off x="0"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6" name="矩形 133"/>
            <p:cNvSpPr/>
            <p:nvPr/>
          </p:nvSpPr>
          <p:spPr>
            <a:xfrm>
              <a:off x="437624"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7" name="矩形 134"/>
            <p:cNvSpPr/>
            <p:nvPr/>
          </p:nvSpPr>
          <p:spPr>
            <a:xfrm>
              <a:off x="875248"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8" name="矩形 135"/>
            <p:cNvSpPr/>
            <p:nvPr/>
          </p:nvSpPr>
          <p:spPr>
            <a:xfrm>
              <a:off x="1312872"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9" name="矩形 136"/>
            <p:cNvSpPr/>
            <p:nvPr/>
          </p:nvSpPr>
          <p:spPr>
            <a:xfrm>
              <a:off x="1750496"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0" name="矩形 137"/>
            <p:cNvSpPr/>
            <p:nvPr/>
          </p:nvSpPr>
          <p:spPr>
            <a:xfrm>
              <a:off x="2188121"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1" name="矩形 138"/>
            <p:cNvSpPr/>
            <p:nvPr/>
          </p:nvSpPr>
          <p:spPr>
            <a:xfrm>
              <a:off x="0"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2" name="矩形 139"/>
            <p:cNvSpPr/>
            <p:nvPr/>
          </p:nvSpPr>
          <p:spPr>
            <a:xfrm>
              <a:off x="437624"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3" name="矩形 140"/>
            <p:cNvSpPr/>
            <p:nvPr/>
          </p:nvSpPr>
          <p:spPr>
            <a:xfrm>
              <a:off x="875248"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4" name="矩形 141"/>
            <p:cNvSpPr/>
            <p:nvPr/>
          </p:nvSpPr>
          <p:spPr>
            <a:xfrm>
              <a:off x="1312872"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5" name="矩形 142"/>
            <p:cNvSpPr/>
            <p:nvPr/>
          </p:nvSpPr>
          <p:spPr>
            <a:xfrm>
              <a:off x="1750496"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6" name="矩形 143"/>
            <p:cNvSpPr/>
            <p:nvPr/>
          </p:nvSpPr>
          <p:spPr>
            <a:xfrm>
              <a:off x="2188121"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7" name="矩形 144"/>
            <p:cNvSpPr/>
            <p:nvPr/>
          </p:nvSpPr>
          <p:spPr>
            <a:xfrm>
              <a:off x="0"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矩形 145"/>
            <p:cNvSpPr/>
            <p:nvPr/>
          </p:nvSpPr>
          <p:spPr>
            <a:xfrm>
              <a:off x="437624"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9" name="矩形 146"/>
            <p:cNvSpPr/>
            <p:nvPr/>
          </p:nvSpPr>
          <p:spPr>
            <a:xfrm>
              <a:off x="875248"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矩形 147"/>
            <p:cNvSpPr/>
            <p:nvPr/>
          </p:nvSpPr>
          <p:spPr>
            <a:xfrm>
              <a:off x="1312872"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1" name="矩形 148"/>
            <p:cNvSpPr/>
            <p:nvPr/>
          </p:nvSpPr>
          <p:spPr>
            <a:xfrm>
              <a:off x="1750496"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矩形 149"/>
            <p:cNvSpPr/>
            <p:nvPr/>
          </p:nvSpPr>
          <p:spPr>
            <a:xfrm>
              <a:off x="2188121"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3" name="矩形 150"/>
            <p:cNvSpPr/>
            <p:nvPr/>
          </p:nvSpPr>
          <p:spPr>
            <a:xfrm>
              <a:off x="0"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矩形 151"/>
            <p:cNvSpPr/>
            <p:nvPr/>
          </p:nvSpPr>
          <p:spPr>
            <a:xfrm>
              <a:off x="437624"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5" name="矩形 152"/>
            <p:cNvSpPr/>
            <p:nvPr/>
          </p:nvSpPr>
          <p:spPr>
            <a:xfrm>
              <a:off x="875248"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6" name="矩形 153"/>
            <p:cNvSpPr/>
            <p:nvPr/>
          </p:nvSpPr>
          <p:spPr>
            <a:xfrm>
              <a:off x="1312872"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7" name="矩形 154"/>
            <p:cNvSpPr/>
            <p:nvPr/>
          </p:nvSpPr>
          <p:spPr>
            <a:xfrm>
              <a:off x="1750496"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8" name="矩形 155"/>
            <p:cNvSpPr/>
            <p:nvPr/>
          </p:nvSpPr>
          <p:spPr>
            <a:xfrm>
              <a:off x="2188121"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9" name="矩形 156"/>
            <p:cNvSpPr/>
            <p:nvPr/>
          </p:nvSpPr>
          <p:spPr>
            <a:xfrm>
              <a:off x="0"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0" name="矩形 157"/>
            <p:cNvSpPr/>
            <p:nvPr/>
          </p:nvSpPr>
          <p:spPr>
            <a:xfrm>
              <a:off x="437624"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1" name="矩形 158"/>
            <p:cNvSpPr/>
            <p:nvPr/>
          </p:nvSpPr>
          <p:spPr>
            <a:xfrm>
              <a:off x="875248"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2" name="矩形 159"/>
            <p:cNvSpPr/>
            <p:nvPr/>
          </p:nvSpPr>
          <p:spPr>
            <a:xfrm>
              <a:off x="1312872"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3" name="矩形 160"/>
            <p:cNvSpPr/>
            <p:nvPr/>
          </p:nvSpPr>
          <p:spPr>
            <a:xfrm>
              <a:off x="1750496"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4" name="矩形 161"/>
            <p:cNvSpPr/>
            <p:nvPr/>
          </p:nvSpPr>
          <p:spPr>
            <a:xfrm>
              <a:off x="2188121"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5" name="矩形 162"/>
            <p:cNvSpPr/>
            <p:nvPr/>
          </p:nvSpPr>
          <p:spPr>
            <a:xfrm>
              <a:off x="0"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6" name="矩形 163"/>
            <p:cNvSpPr/>
            <p:nvPr/>
          </p:nvSpPr>
          <p:spPr>
            <a:xfrm>
              <a:off x="437624"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7" name="矩形 164"/>
            <p:cNvSpPr/>
            <p:nvPr/>
          </p:nvSpPr>
          <p:spPr>
            <a:xfrm>
              <a:off x="875248"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8" name="矩形 165"/>
            <p:cNvSpPr/>
            <p:nvPr/>
          </p:nvSpPr>
          <p:spPr>
            <a:xfrm>
              <a:off x="1312872"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9" name="矩形 166"/>
            <p:cNvSpPr/>
            <p:nvPr/>
          </p:nvSpPr>
          <p:spPr>
            <a:xfrm>
              <a:off x="1750496"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0" name="矩形 167"/>
            <p:cNvSpPr/>
            <p:nvPr/>
          </p:nvSpPr>
          <p:spPr>
            <a:xfrm>
              <a:off x="2188121"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1" name="矩形 168"/>
            <p:cNvSpPr/>
            <p:nvPr/>
          </p:nvSpPr>
          <p:spPr>
            <a:xfrm>
              <a:off x="0"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2" name="矩形 169"/>
            <p:cNvSpPr/>
            <p:nvPr/>
          </p:nvSpPr>
          <p:spPr>
            <a:xfrm>
              <a:off x="437624"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3" name="矩形 170"/>
            <p:cNvSpPr/>
            <p:nvPr/>
          </p:nvSpPr>
          <p:spPr>
            <a:xfrm>
              <a:off x="875248"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4" name="矩形 171"/>
            <p:cNvSpPr/>
            <p:nvPr/>
          </p:nvSpPr>
          <p:spPr>
            <a:xfrm>
              <a:off x="1312872"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5" name="矩形 172"/>
            <p:cNvSpPr/>
            <p:nvPr/>
          </p:nvSpPr>
          <p:spPr>
            <a:xfrm>
              <a:off x="1750496"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6" name="矩形 173"/>
            <p:cNvSpPr/>
            <p:nvPr/>
          </p:nvSpPr>
          <p:spPr>
            <a:xfrm>
              <a:off x="2188121"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7" name="矩形 174"/>
            <p:cNvSpPr/>
            <p:nvPr/>
          </p:nvSpPr>
          <p:spPr>
            <a:xfrm>
              <a:off x="0"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8" name="矩形 175"/>
            <p:cNvSpPr/>
            <p:nvPr/>
          </p:nvSpPr>
          <p:spPr>
            <a:xfrm>
              <a:off x="437624"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9" name="矩形 176"/>
            <p:cNvSpPr/>
            <p:nvPr/>
          </p:nvSpPr>
          <p:spPr>
            <a:xfrm>
              <a:off x="875248"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0" name="矩形 177"/>
            <p:cNvSpPr/>
            <p:nvPr/>
          </p:nvSpPr>
          <p:spPr>
            <a:xfrm>
              <a:off x="1312872"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1" name="矩形 178"/>
            <p:cNvSpPr/>
            <p:nvPr/>
          </p:nvSpPr>
          <p:spPr>
            <a:xfrm>
              <a:off x="1750496"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2" name="矩形 179"/>
            <p:cNvSpPr/>
            <p:nvPr/>
          </p:nvSpPr>
          <p:spPr>
            <a:xfrm>
              <a:off x="2188121"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4403" name="组合 14402"/>
          <p:cNvGrpSpPr/>
          <p:nvPr/>
        </p:nvGrpSpPr>
        <p:grpSpPr>
          <a:xfrm>
            <a:off x="584200" y="511541"/>
            <a:ext cx="2474913" cy="4073159"/>
            <a:chOff x="0" y="-4398"/>
            <a:chExt cx="2476153" cy="4073664"/>
          </a:xfrm>
        </p:grpSpPr>
        <p:sp>
          <p:nvSpPr>
            <p:cNvPr id="14404" name="矩形 3"/>
            <p:cNvSpPr/>
            <p:nvPr/>
          </p:nvSpPr>
          <p:spPr>
            <a:xfrm>
              <a:off x="0"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5" name="矩形 4"/>
            <p:cNvSpPr/>
            <p:nvPr/>
          </p:nvSpPr>
          <p:spPr>
            <a:xfrm>
              <a:off x="437624"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8" name="矩形 7"/>
            <p:cNvSpPr/>
            <p:nvPr/>
          </p:nvSpPr>
          <p:spPr>
            <a:xfrm>
              <a:off x="1750496"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9" name="矩形 8"/>
            <p:cNvSpPr/>
            <p:nvPr/>
          </p:nvSpPr>
          <p:spPr>
            <a:xfrm>
              <a:off x="2188121"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0" name="矩形 59"/>
            <p:cNvSpPr/>
            <p:nvPr/>
          </p:nvSpPr>
          <p:spPr>
            <a:xfrm>
              <a:off x="0"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1" name="矩形 60"/>
            <p:cNvSpPr/>
            <p:nvPr/>
          </p:nvSpPr>
          <p:spPr>
            <a:xfrm>
              <a:off x="437624"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3" name="矩形 62"/>
            <p:cNvSpPr/>
            <p:nvPr/>
          </p:nvSpPr>
          <p:spPr>
            <a:xfrm>
              <a:off x="2182761" y="123584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4" name="矩形 63"/>
            <p:cNvSpPr/>
            <p:nvPr/>
          </p:nvSpPr>
          <p:spPr>
            <a:xfrm>
              <a:off x="1750496"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5" name="矩形 64"/>
            <p:cNvSpPr/>
            <p:nvPr/>
          </p:nvSpPr>
          <p:spPr>
            <a:xfrm>
              <a:off x="2188121"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6" name="矩形 70"/>
            <p:cNvSpPr/>
            <p:nvPr/>
          </p:nvSpPr>
          <p:spPr>
            <a:xfrm>
              <a:off x="875248" y="-439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7" name="矩形 71"/>
            <p:cNvSpPr/>
            <p:nvPr/>
          </p:nvSpPr>
          <p:spPr>
            <a:xfrm>
              <a:off x="1312873" y="-439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8" name="矩形 77"/>
            <p:cNvSpPr/>
            <p:nvPr/>
          </p:nvSpPr>
          <p:spPr>
            <a:xfrm>
              <a:off x="875248" y="41748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9" name="矩形 78"/>
            <p:cNvSpPr/>
            <p:nvPr/>
          </p:nvSpPr>
          <p:spPr>
            <a:xfrm>
              <a:off x="1312873" y="4174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4" name="矩形 84"/>
            <p:cNvSpPr/>
            <p:nvPr/>
          </p:nvSpPr>
          <p:spPr>
            <a:xfrm>
              <a:off x="1750496"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5" name="矩形 85"/>
            <p:cNvSpPr/>
            <p:nvPr/>
          </p:nvSpPr>
          <p:spPr>
            <a:xfrm>
              <a:off x="2188121"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0" name="矩形 91"/>
            <p:cNvSpPr/>
            <p:nvPr/>
          </p:nvSpPr>
          <p:spPr>
            <a:xfrm>
              <a:off x="1750496"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1" name="矩形 92"/>
            <p:cNvSpPr/>
            <p:nvPr/>
          </p:nvSpPr>
          <p:spPr>
            <a:xfrm>
              <a:off x="2188121"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2" name="矩形 94"/>
            <p:cNvSpPr/>
            <p:nvPr/>
          </p:nvSpPr>
          <p:spPr>
            <a:xfrm>
              <a:off x="1750496"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3" name="矩形 95"/>
            <p:cNvSpPr/>
            <p:nvPr/>
          </p:nvSpPr>
          <p:spPr>
            <a:xfrm>
              <a:off x="2188120"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4" name="矩形 101"/>
            <p:cNvSpPr/>
            <p:nvPr/>
          </p:nvSpPr>
          <p:spPr>
            <a:xfrm>
              <a:off x="1750496"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5" name="矩形 102"/>
            <p:cNvSpPr/>
            <p:nvPr/>
          </p:nvSpPr>
          <p:spPr>
            <a:xfrm>
              <a:off x="2188120"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0" name="矩形 112"/>
            <p:cNvSpPr/>
            <p:nvPr/>
          </p:nvSpPr>
          <p:spPr>
            <a:xfrm>
              <a:off x="1750496"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1" name="矩形 113"/>
            <p:cNvSpPr/>
            <p:nvPr/>
          </p:nvSpPr>
          <p:spPr>
            <a:xfrm>
              <a:off x="2188121"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6" name="矩形 119"/>
            <p:cNvSpPr/>
            <p:nvPr/>
          </p:nvSpPr>
          <p:spPr>
            <a:xfrm>
              <a:off x="1750496"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7" name="矩形 120"/>
            <p:cNvSpPr/>
            <p:nvPr/>
          </p:nvSpPr>
          <p:spPr>
            <a:xfrm>
              <a:off x="2188121"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6" name="矩形 5"/>
            <p:cNvSpPr/>
            <p:nvPr/>
          </p:nvSpPr>
          <p:spPr>
            <a:xfrm>
              <a:off x="1750496" y="82808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7" name="矩形 6"/>
            <p:cNvSpPr/>
            <p:nvPr/>
          </p:nvSpPr>
          <p:spPr>
            <a:xfrm>
              <a:off x="2188120" y="82808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8" name="矩形 61"/>
            <p:cNvSpPr/>
            <p:nvPr/>
          </p:nvSpPr>
          <p:spPr>
            <a:xfrm>
              <a:off x="1750496" y="123428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4448" name="矩形 122"/>
          <p:cNvSpPr/>
          <p:nvPr/>
        </p:nvSpPr>
        <p:spPr>
          <a:xfrm>
            <a:off x="3895945" y="1818005"/>
            <a:ext cx="4671743" cy="583565"/>
          </a:xfrm>
          <a:prstGeom prst="rect">
            <a:avLst/>
          </a:prstGeom>
          <a:noFill/>
          <a:ln w="9525">
            <a:noFill/>
          </a:ln>
        </p:spPr>
        <p:txBody>
          <a:bodyPr wrap="square">
            <a:spAutoFit/>
          </a:bodyPr>
          <a:lstStyle/>
          <a:p>
            <a:r>
              <a:rPr lang="en-US" altLang="zh-CN" sz="3200" b="1" dirty="0" err="1">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AutoMapper</a:t>
            </a:r>
            <a:r>
              <a:rPr lang="zh-CN" altLang="en-US"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进阶</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1"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		</a:t>
            </a:r>
            <a:endPar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6135" y="638175"/>
            <a:ext cx="3892666" cy="369332"/>
          </a:xfrm>
          <a:prstGeom prst="rect">
            <a:avLst/>
          </a:prstGeom>
          <a:noFill/>
        </p:spPr>
        <p:txBody>
          <a:bodyPr wrap="square" rtlCol="0">
            <a:spAutoFit/>
          </a:bodyPr>
          <a:lstStyle/>
          <a:p>
            <a:r>
              <a:rPr lang="zh-CN" altLang="en-US" dirty="0"/>
              <a:t>特性映射</a:t>
            </a:r>
            <a:r>
              <a:rPr lang="en-US" altLang="zh-CN" dirty="0"/>
              <a:t>:</a:t>
            </a:r>
            <a:endParaRPr lang="zh-CN" altLang="en-US" dirty="0"/>
          </a:p>
        </p:txBody>
      </p:sp>
      <p:pic>
        <p:nvPicPr>
          <p:cNvPr id="3" name="图片 2"/>
          <p:cNvPicPr>
            <a:picLocks noChangeAspect="1"/>
          </p:cNvPicPr>
          <p:nvPr/>
        </p:nvPicPr>
        <p:blipFill>
          <a:blip r:embed="rId1"/>
          <a:stretch>
            <a:fillRect/>
          </a:stretch>
        </p:blipFill>
        <p:spPr>
          <a:xfrm>
            <a:off x="529030" y="987640"/>
            <a:ext cx="5555076" cy="1056980"/>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6135" y="638175"/>
            <a:ext cx="3892666" cy="369332"/>
          </a:xfrm>
          <a:prstGeom prst="rect">
            <a:avLst/>
          </a:prstGeom>
          <a:noFill/>
        </p:spPr>
        <p:txBody>
          <a:bodyPr wrap="square" rtlCol="0">
            <a:spAutoFit/>
          </a:bodyPr>
          <a:lstStyle/>
          <a:p>
            <a:r>
              <a:rPr lang="zh-CN" altLang="en-US" dirty="0"/>
              <a:t>条件映射</a:t>
            </a:r>
            <a:r>
              <a:rPr lang="en-US" altLang="zh-CN" dirty="0"/>
              <a:t>:</a:t>
            </a:r>
            <a:endParaRPr lang="zh-CN" altLang="en-US" dirty="0"/>
          </a:p>
        </p:txBody>
      </p:sp>
      <p:pic>
        <p:nvPicPr>
          <p:cNvPr id="2" name="图片 1"/>
          <p:cNvPicPr>
            <a:picLocks noChangeAspect="1"/>
          </p:cNvPicPr>
          <p:nvPr/>
        </p:nvPicPr>
        <p:blipFill>
          <a:blip r:embed="rId1"/>
          <a:stretch>
            <a:fillRect/>
          </a:stretch>
        </p:blipFill>
        <p:spPr>
          <a:xfrm>
            <a:off x="539720" y="1010008"/>
            <a:ext cx="5544385" cy="913698"/>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466135" y="638175"/>
            <a:ext cx="3892666" cy="369332"/>
          </a:xfrm>
          <a:prstGeom prst="rect">
            <a:avLst/>
          </a:prstGeom>
          <a:noFill/>
        </p:spPr>
        <p:txBody>
          <a:bodyPr wrap="square" rtlCol="0">
            <a:spAutoFit/>
          </a:bodyPr>
          <a:lstStyle/>
          <a:p>
            <a:r>
              <a:rPr lang="zh-CN" altLang="en-US" dirty="0"/>
              <a:t>泛型映射</a:t>
            </a:r>
            <a:r>
              <a:rPr lang="en-US" altLang="zh-CN" dirty="0"/>
              <a:t>:</a:t>
            </a:r>
            <a:endParaRPr lang="zh-CN" altLang="en-US" dirty="0"/>
          </a:p>
        </p:txBody>
      </p:sp>
      <p:pic>
        <p:nvPicPr>
          <p:cNvPr id="2" name="图片 1"/>
          <p:cNvPicPr>
            <a:picLocks noChangeAspect="1"/>
          </p:cNvPicPr>
          <p:nvPr/>
        </p:nvPicPr>
        <p:blipFill>
          <a:blip r:embed="rId1"/>
          <a:stretch>
            <a:fillRect/>
          </a:stretch>
        </p:blipFill>
        <p:spPr>
          <a:xfrm>
            <a:off x="539720" y="1010008"/>
            <a:ext cx="5544385" cy="913698"/>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4984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如何使用</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501651" y="758826"/>
            <a:ext cx="6556094" cy="369332"/>
          </a:xfrm>
          <a:prstGeom prst="rect">
            <a:avLst/>
          </a:prstGeom>
          <a:noFill/>
        </p:spPr>
        <p:txBody>
          <a:bodyPr wrap="square" rtlCol="0">
            <a:spAutoFit/>
          </a:bodyPr>
          <a:lstStyle/>
          <a:p>
            <a:r>
              <a:rPr lang="en-US" altLang="zh-CN" dirty="0"/>
              <a:t>   1.Nuget</a:t>
            </a:r>
            <a:r>
              <a:rPr lang="zh-CN" altLang="en-US" dirty="0"/>
              <a:t>引入</a:t>
            </a:r>
            <a:r>
              <a:rPr lang="en-US" altLang="zh-CN" dirty="0" err="1"/>
              <a:t>AutoMapper</a:t>
            </a:r>
            <a:endParaRPr lang="zh-CN" altLang="en-US" dirty="0"/>
          </a:p>
        </p:txBody>
      </p:sp>
      <p:pic>
        <p:nvPicPr>
          <p:cNvPr id="4" name="图片 3"/>
          <p:cNvPicPr>
            <a:picLocks noChangeAspect="1"/>
          </p:cNvPicPr>
          <p:nvPr/>
        </p:nvPicPr>
        <p:blipFill>
          <a:blip r:embed="rId1"/>
          <a:stretch>
            <a:fillRect/>
          </a:stretch>
        </p:blipFill>
        <p:spPr>
          <a:xfrm>
            <a:off x="827740" y="1247520"/>
            <a:ext cx="5256365" cy="2548316"/>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4984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如何使用</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11725" y="758826"/>
            <a:ext cx="6556094" cy="369332"/>
          </a:xfrm>
          <a:prstGeom prst="rect">
            <a:avLst/>
          </a:prstGeom>
          <a:noFill/>
        </p:spPr>
        <p:txBody>
          <a:bodyPr wrap="square" rtlCol="0">
            <a:spAutoFit/>
          </a:bodyPr>
          <a:lstStyle/>
          <a:p>
            <a:r>
              <a:rPr lang="en-US" altLang="zh-CN" dirty="0"/>
              <a:t>2.</a:t>
            </a:r>
            <a:r>
              <a:rPr lang="zh-CN" altLang="en-US" dirty="0"/>
              <a:t>设置   </a:t>
            </a:r>
            <a:r>
              <a:rPr lang="en-US" altLang="zh-CN" dirty="0"/>
              <a:t>3.</a:t>
            </a:r>
            <a:r>
              <a:rPr lang="zh-CN" altLang="en-US" dirty="0"/>
              <a:t>使用映射转换</a:t>
            </a:r>
            <a:endParaRPr lang="zh-CN" altLang="en-US" dirty="0"/>
          </a:p>
        </p:txBody>
      </p:sp>
      <p:pic>
        <p:nvPicPr>
          <p:cNvPr id="2" name="图片 1"/>
          <p:cNvPicPr>
            <a:picLocks noChangeAspect="1"/>
          </p:cNvPicPr>
          <p:nvPr/>
        </p:nvPicPr>
        <p:blipFill>
          <a:blip r:embed="rId1"/>
          <a:stretch>
            <a:fillRect/>
          </a:stretch>
        </p:blipFill>
        <p:spPr>
          <a:xfrm>
            <a:off x="755735" y="1128158"/>
            <a:ext cx="5832405" cy="1443592"/>
          </a:xfrm>
          <a:prstGeom prst="rect">
            <a:avLst/>
          </a:prstGeom>
        </p:spPr>
      </p:pic>
      <p:pic>
        <p:nvPicPr>
          <p:cNvPr id="3" name="图片 2"/>
          <p:cNvPicPr>
            <a:picLocks noChangeAspect="1"/>
          </p:cNvPicPr>
          <p:nvPr/>
        </p:nvPicPr>
        <p:blipFill>
          <a:blip r:embed="rId2"/>
          <a:stretch>
            <a:fillRect/>
          </a:stretch>
        </p:blipFill>
        <p:spPr>
          <a:xfrm>
            <a:off x="755734" y="2705686"/>
            <a:ext cx="5832405" cy="130965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1"/>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4342" name="组合 14341"/>
          <p:cNvGrpSpPr/>
          <p:nvPr/>
        </p:nvGrpSpPr>
        <p:grpSpPr>
          <a:xfrm>
            <a:off x="584200" y="515938"/>
            <a:ext cx="2474913" cy="4068762"/>
            <a:chOff x="0" y="0"/>
            <a:chExt cx="2476153" cy="4069266"/>
          </a:xfrm>
        </p:grpSpPr>
        <p:sp>
          <p:nvSpPr>
            <p:cNvPr id="14343" name="矩形 79"/>
            <p:cNvSpPr/>
            <p:nvPr/>
          </p:nvSpPr>
          <p:spPr>
            <a:xfrm>
              <a:off x="0"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矩形 86"/>
            <p:cNvSpPr/>
            <p:nvPr/>
          </p:nvSpPr>
          <p:spPr>
            <a:xfrm>
              <a:off x="437624"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矩形 93"/>
            <p:cNvSpPr/>
            <p:nvPr/>
          </p:nvSpPr>
          <p:spPr>
            <a:xfrm>
              <a:off x="875248"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矩形 100"/>
            <p:cNvSpPr/>
            <p:nvPr/>
          </p:nvSpPr>
          <p:spPr>
            <a:xfrm>
              <a:off x="1312872"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矩形 107"/>
            <p:cNvSpPr/>
            <p:nvPr/>
          </p:nvSpPr>
          <p:spPr>
            <a:xfrm>
              <a:off x="1750496"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8" name="矩形 114"/>
            <p:cNvSpPr/>
            <p:nvPr/>
          </p:nvSpPr>
          <p:spPr>
            <a:xfrm>
              <a:off x="2188121"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9" name="矩形 126"/>
            <p:cNvSpPr/>
            <p:nvPr/>
          </p:nvSpPr>
          <p:spPr>
            <a:xfrm>
              <a:off x="0"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矩形 127"/>
            <p:cNvSpPr/>
            <p:nvPr/>
          </p:nvSpPr>
          <p:spPr>
            <a:xfrm>
              <a:off x="437624"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1" name="矩形 128"/>
            <p:cNvSpPr/>
            <p:nvPr/>
          </p:nvSpPr>
          <p:spPr>
            <a:xfrm>
              <a:off x="875248"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2" name="矩形 129"/>
            <p:cNvSpPr/>
            <p:nvPr/>
          </p:nvSpPr>
          <p:spPr>
            <a:xfrm>
              <a:off x="1312872"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3" name="矩形 130"/>
            <p:cNvSpPr/>
            <p:nvPr/>
          </p:nvSpPr>
          <p:spPr>
            <a:xfrm>
              <a:off x="1750496"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4" name="矩形 131"/>
            <p:cNvSpPr/>
            <p:nvPr/>
          </p:nvSpPr>
          <p:spPr>
            <a:xfrm>
              <a:off x="2188121"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5" name="矩形 132"/>
            <p:cNvSpPr/>
            <p:nvPr/>
          </p:nvSpPr>
          <p:spPr>
            <a:xfrm>
              <a:off x="0"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6" name="矩形 133"/>
            <p:cNvSpPr/>
            <p:nvPr/>
          </p:nvSpPr>
          <p:spPr>
            <a:xfrm>
              <a:off x="437624"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7" name="矩形 134"/>
            <p:cNvSpPr/>
            <p:nvPr/>
          </p:nvSpPr>
          <p:spPr>
            <a:xfrm>
              <a:off x="875248"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8" name="矩形 135"/>
            <p:cNvSpPr/>
            <p:nvPr/>
          </p:nvSpPr>
          <p:spPr>
            <a:xfrm>
              <a:off x="1312872"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9" name="矩形 136"/>
            <p:cNvSpPr/>
            <p:nvPr/>
          </p:nvSpPr>
          <p:spPr>
            <a:xfrm>
              <a:off x="1750496"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0" name="矩形 137"/>
            <p:cNvSpPr/>
            <p:nvPr/>
          </p:nvSpPr>
          <p:spPr>
            <a:xfrm>
              <a:off x="2188121"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1" name="矩形 138"/>
            <p:cNvSpPr/>
            <p:nvPr/>
          </p:nvSpPr>
          <p:spPr>
            <a:xfrm>
              <a:off x="0"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2" name="矩形 139"/>
            <p:cNvSpPr/>
            <p:nvPr/>
          </p:nvSpPr>
          <p:spPr>
            <a:xfrm>
              <a:off x="437624"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3" name="矩形 140"/>
            <p:cNvSpPr/>
            <p:nvPr/>
          </p:nvSpPr>
          <p:spPr>
            <a:xfrm>
              <a:off x="875248"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4" name="矩形 141"/>
            <p:cNvSpPr/>
            <p:nvPr/>
          </p:nvSpPr>
          <p:spPr>
            <a:xfrm>
              <a:off x="1312872"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5" name="矩形 142"/>
            <p:cNvSpPr/>
            <p:nvPr/>
          </p:nvSpPr>
          <p:spPr>
            <a:xfrm>
              <a:off x="1750496"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6" name="矩形 143"/>
            <p:cNvSpPr/>
            <p:nvPr/>
          </p:nvSpPr>
          <p:spPr>
            <a:xfrm>
              <a:off x="2188121"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7" name="矩形 144"/>
            <p:cNvSpPr/>
            <p:nvPr/>
          </p:nvSpPr>
          <p:spPr>
            <a:xfrm>
              <a:off x="0"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矩形 145"/>
            <p:cNvSpPr/>
            <p:nvPr/>
          </p:nvSpPr>
          <p:spPr>
            <a:xfrm>
              <a:off x="437624"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9" name="矩形 146"/>
            <p:cNvSpPr/>
            <p:nvPr/>
          </p:nvSpPr>
          <p:spPr>
            <a:xfrm>
              <a:off x="875248"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矩形 147"/>
            <p:cNvSpPr/>
            <p:nvPr/>
          </p:nvSpPr>
          <p:spPr>
            <a:xfrm>
              <a:off x="1312872"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1" name="矩形 148"/>
            <p:cNvSpPr/>
            <p:nvPr/>
          </p:nvSpPr>
          <p:spPr>
            <a:xfrm>
              <a:off x="1750496"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矩形 149"/>
            <p:cNvSpPr/>
            <p:nvPr/>
          </p:nvSpPr>
          <p:spPr>
            <a:xfrm>
              <a:off x="2188121"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3" name="矩形 150"/>
            <p:cNvSpPr/>
            <p:nvPr/>
          </p:nvSpPr>
          <p:spPr>
            <a:xfrm>
              <a:off x="0"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矩形 151"/>
            <p:cNvSpPr/>
            <p:nvPr/>
          </p:nvSpPr>
          <p:spPr>
            <a:xfrm>
              <a:off x="437624"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5" name="矩形 152"/>
            <p:cNvSpPr/>
            <p:nvPr/>
          </p:nvSpPr>
          <p:spPr>
            <a:xfrm>
              <a:off x="875248"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6" name="矩形 153"/>
            <p:cNvSpPr/>
            <p:nvPr/>
          </p:nvSpPr>
          <p:spPr>
            <a:xfrm>
              <a:off x="1312872"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7" name="矩形 154"/>
            <p:cNvSpPr/>
            <p:nvPr/>
          </p:nvSpPr>
          <p:spPr>
            <a:xfrm>
              <a:off x="1750496"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8" name="矩形 155"/>
            <p:cNvSpPr/>
            <p:nvPr/>
          </p:nvSpPr>
          <p:spPr>
            <a:xfrm>
              <a:off x="2188121"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9" name="矩形 156"/>
            <p:cNvSpPr/>
            <p:nvPr/>
          </p:nvSpPr>
          <p:spPr>
            <a:xfrm>
              <a:off x="0"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0" name="矩形 157"/>
            <p:cNvSpPr/>
            <p:nvPr/>
          </p:nvSpPr>
          <p:spPr>
            <a:xfrm>
              <a:off x="437624"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1" name="矩形 158"/>
            <p:cNvSpPr/>
            <p:nvPr/>
          </p:nvSpPr>
          <p:spPr>
            <a:xfrm>
              <a:off x="875248"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2" name="矩形 159"/>
            <p:cNvSpPr/>
            <p:nvPr/>
          </p:nvSpPr>
          <p:spPr>
            <a:xfrm>
              <a:off x="1312872"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3" name="矩形 160"/>
            <p:cNvSpPr/>
            <p:nvPr/>
          </p:nvSpPr>
          <p:spPr>
            <a:xfrm>
              <a:off x="1750496"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4" name="矩形 161"/>
            <p:cNvSpPr/>
            <p:nvPr/>
          </p:nvSpPr>
          <p:spPr>
            <a:xfrm>
              <a:off x="2188121"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5" name="矩形 162"/>
            <p:cNvSpPr/>
            <p:nvPr/>
          </p:nvSpPr>
          <p:spPr>
            <a:xfrm>
              <a:off x="0"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6" name="矩形 163"/>
            <p:cNvSpPr/>
            <p:nvPr/>
          </p:nvSpPr>
          <p:spPr>
            <a:xfrm>
              <a:off x="437624"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7" name="矩形 164"/>
            <p:cNvSpPr/>
            <p:nvPr/>
          </p:nvSpPr>
          <p:spPr>
            <a:xfrm>
              <a:off x="875248"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8" name="矩形 165"/>
            <p:cNvSpPr/>
            <p:nvPr/>
          </p:nvSpPr>
          <p:spPr>
            <a:xfrm>
              <a:off x="1312872"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9" name="矩形 166"/>
            <p:cNvSpPr/>
            <p:nvPr/>
          </p:nvSpPr>
          <p:spPr>
            <a:xfrm>
              <a:off x="1750496"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0" name="矩形 167"/>
            <p:cNvSpPr/>
            <p:nvPr/>
          </p:nvSpPr>
          <p:spPr>
            <a:xfrm>
              <a:off x="2188121"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1" name="矩形 168"/>
            <p:cNvSpPr/>
            <p:nvPr/>
          </p:nvSpPr>
          <p:spPr>
            <a:xfrm>
              <a:off x="0"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2" name="矩形 169"/>
            <p:cNvSpPr/>
            <p:nvPr/>
          </p:nvSpPr>
          <p:spPr>
            <a:xfrm>
              <a:off x="437624"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3" name="矩形 170"/>
            <p:cNvSpPr/>
            <p:nvPr/>
          </p:nvSpPr>
          <p:spPr>
            <a:xfrm>
              <a:off x="875248"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4" name="矩形 171"/>
            <p:cNvSpPr/>
            <p:nvPr/>
          </p:nvSpPr>
          <p:spPr>
            <a:xfrm>
              <a:off x="1312872"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5" name="矩形 172"/>
            <p:cNvSpPr/>
            <p:nvPr/>
          </p:nvSpPr>
          <p:spPr>
            <a:xfrm>
              <a:off x="1750496"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6" name="矩形 173"/>
            <p:cNvSpPr/>
            <p:nvPr/>
          </p:nvSpPr>
          <p:spPr>
            <a:xfrm>
              <a:off x="2188121"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7" name="矩形 174"/>
            <p:cNvSpPr/>
            <p:nvPr/>
          </p:nvSpPr>
          <p:spPr>
            <a:xfrm>
              <a:off x="0"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8" name="矩形 175"/>
            <p:cNvSpPr/>
            <p:nvPr/>
          </p:nvSpPr>
          <p:spPr>
            <a:xfrm>
              <a:off x="437624"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9" name="矩形 176"/>
            <p:cNvSpPr/>
            <p:nvPr/>
          </p:nvSpPr>
          <p:spPr>
            <a:xfrm>
              <a:off x="875248"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0" name="矩形 177"/>
            <p:cNvSpPr/>
            <p:nvPr/>
          </p:nvSpPr>
          <p:spPr>
            <a:xfrm>
              <a:off x="1312872"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1" name="矩形 178"/>
            <p:cNvSpPr/>
            <p:nvPr/>
          </p:nvSpPr>
          <p:spPr>
            <a:xfrm>
              <a:off x="1750496"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2" name="矩形 179"/>
            <p:cNvSpPr/>
            <p:nvPr/>
          </p:nvSpPr>
          <p:spPr>
            <a:xfrm>
              <a:off x="2188121"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4403" name="组合 14402"/>
          <p:cNvGrpSpPr/>
          <p:nvPr/>
        </p:nvGrpSpPr>
        <p:grpSpPr>
          <a:xfrm>
            <a:off x="584200" y="515938"/>
            <a:ext cx="2474913" cy="4068762"/>
            <a:chOff x="0" y="0"/>
            <a:chExt cx="2476153" cy="4069266"/>
          </a:xfrm>
        </p:grpSpPr>
        <p:sp>
          <p:nvSpPr>
            <p:cNvPr id="14404" name="矩形 3"/>
            <p:cNvSpPr/>
            <p:nvPr/>
          </p:nvSpPr>
          <p:spPr>
            <a:xfrm>
              <a:off x="0"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5" name="矩形 4"/>
            <p:cNvSpPr/>
            <p:nvPr/>
          </p:nvSpPr>
          <p:spPr>
            <a:xfrm>
              <a:off x="437624"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6" name="矩形 5"/>
            <p:cNvSpPr/>
            <p:nvPr/>
          </p:nvSpPr>
          <p:spPr>
            <a:xfrm>
              <a:off x="875248"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7" name="矩形 6"/>
            <p:cNvSpPr/>
            <p:nvPr/>
          </p:nvSpPr>
          <p:spPr>
            <a:xfrm>
              <a:off x="1312872"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8" name="矩形 7"/>
            <p:cNvSpPr/>
            <p:nvPr/>
          </p:nvSpPr>
          <p:spPr>
            <a:xfrm>
              <a:off x="1750496"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9" name="矩形 8"/>
            <p:cNvSpPr/>
            <p:nvPr/>
          </p:nvSpPr>
          <p:spPr>
            <a:xfrm>
              <a:off x="2188121"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0" name="矩形 59"/>
            <p:cNvSpPr/>
            <p:nvPr/>
          </p:nvSpPr>
          <p:spPr>
            <a:xfrm>
              <a:off x="0"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1" name="矩形 60"/>
            <p:cNvSpPr/>
            <p:nvPr/>
          </p:nvSpPr>
          <p:spPr>
            <a:xfrm>
              <a:off x="437624"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2" name="矩形 61"/>
            <p:cNvSpPr/>
            <p:nvPr/>
          </p:nvSpPr>
          <p:spPr>
            <a:xfrm>
              <a:off x="875248"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3" name="矩形 62"/>
            <p:cNvSpPr/>
            <p:nvPr/>
          </p:nvSpPr>
          <p:spPr>
            <a:xfrm>
              <a:off x="1312872"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4" name="矩形 63"/>
            <p:cNvSpPr/>
            <p:nvPr/>
          </p:nvSpPr>
          <p:spPr>
            <a:xfrm>
              <a:off x="1750496"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5" name="矩形 64"/>
            <p:cNvSpPr/>
            <p:nvPr/>
          </p:nvSpPr>
          <p:spPr>
            <a:xfrm>
              <a:off x="2188121"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6" name="矩形 70"/>
            <p:cNvSpPr/>
            <p:nvPr/>
          </p:nvSpPr>
          <p:spPr>
            <a:xfrm>
              <a:off x="1750496" y="8280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7" name="矩形 71"/>
            <p:cNvSpPr/>
            <p:nvPr/>
          </p:nvSpPr>
          <p:spPr>
            <a:xfrm>
              <a:off x="2188121" y="8280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8" name="矩形 77"/>
            <p:cNvSpPr/>
            <p:nvPr/>
          </p:nvSpPr>
          <p:spPr>
            <a:xfrm>
              <a:off x="1750496" y="124996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9" name="矩形 78"/>
            <p:cNvSpPr/>
            <p:nvPr/>
          </p:nvSpPr>
          <p:spPr>
            <a:xfrm>
              <a:off x="2188121" y="124996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0" name="矩形 80"/>
            <p:cNvSpPr/>
            <p:nvPr/>
          </p:nvSpPr>
          <p:spPr>
            <a:xfrm>
              <a:off x="0"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1" name="矩形 81"/>
            <p:cNvSpPr/>
            <p:nvPr/>
          </p:nvSpPr>
          <p:spPr>
            <a:xfrm>
              <a:off x="437624"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2" name="矩形 82"/>
            <p:cNvSpPr/>
            <p:nvPr/>
          </p:nvSpPr>
          <p:spPr>
            <a:xfrm>
              <a:off x="875248"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3" name="矩形 83"/>
            <p:cNvSpPr/>
            <p:nvPr/>
          </p:nvSpPr>
          <p:spPr>
            <a:xfrm>
              <a:off x="1312872"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4" name="矩形 84"/>
            <p:cNvSpPr/>
            <p:nvPr/>
          </p:nvSpPr>
          <p:spPr>
            <a:xfrm>
              <a:off x="1750496"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5" name="矩形 85"/>
            <p:cNvSpPr/>
            <p:nvPr/>
          </p:nvSpPr>
          <p:spPr>
            <a:xfrm>
              <a:off x="2188121"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6" name="矩形 87"/>
            <p:cNvSpPr/>
            <p:nvPr/>
          </p:nvSpPr>
          <p:spPr>
            <a:xfrm>
              <a:off x="0"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7" name="矩形 88"/>
            <p:cNvSpPr/>
            <p:nvPr/>
          </p:nvSpPr>
          <p:spPr>
            <a:xfrm>
              <a:off x="437624"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8" name="矩形 89"/>
            <p:cNvSpPr/>
            <p:nvPr/>
          </p:nvSpPr>
          <p:spPr>
            <a:xfrm>
              <a:off x="875248"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9" name="矩形 90"/>
            <p:cNvSpPr/>
            <p:nvPr/>
          </p:nvSpPr>
          <p:spPr>
            <a:xfrm>
              <a:off x="1312872"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0" name="矩形 91"/>
            <p:cNvSpPr/>
            <p:nvPr/>
          </p:nvSpPr>
          <p:spPr>
            <a:xfrm>
              <a:off x="1750496"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1" name="矩形 92"/>
            <p:cNvSpPr/>
            <p:nvPr/>
          </p:nvSpPr>
          <p:spPr>
            <a:xfrm>
              <a:off x="2188121"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2" name="矩形 94"/>
            <p:cNvSpPr/>
            <p:nvPr/>
          </p:nvSpPr>
          <p:spPr>
            <a:xfrm>
              <a:off x="0"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3" name="矩形 95"/>
            <p:cNvSpPr/>
            <p:nvPr/>
          </p:nvSpPr>
          <p:spPr>
            <a:xfrm>
              <a:off x="437624"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4" name="矩形 101"/>
            <p:cNvSpPr/>
            <p:nvPr/>
          </p:nvSpPr>
          <p:spPr>
            <a:xfrm>
              <a:off x="0"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5" name="矩形 102"/>
            <p:cNvSpPr/>
            <p:nvPr/>
          </p:nvSpPr>
          <p:spPr>
            <a:xfrm>
              <a:off x="437624"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6" name="矩形 108"/>
            <p:cNvSpPr/>
            <p:nvPr/>
          </p:nvSpPr>
          <p:spPr>
            <a:xfrm>
              <a:off x="0"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7" name="矩形 109"/>
            <p:cNvSpPr/>
            <p:nvPr/>
          </p:nvSpPr>
          <p:spPr>
            <a:xfrm>
              <a:off x="437624"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8" name="矩形 110"/>
            <p:cNvSpPr/>
            <p:nvPr/>
          </p:nvSpPr>
          <p:spPr>
            <a:xfrm>
              <a:off x="875248"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9" name="矩形 111"/>
            <p:cNvSpPr/>
            <p:nvPr/>
          </p:nvSpPr>
          <p:spPr>
            <a:xfrm>
              <a:off x="1312872"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0" name="矩形 112"/>
            <p:cNvSpPr/>
            <p:nvPr/>
          </p:nvSpPr>
          <p:spPr>
            <a:xfrm>
              <a:off x="1750496"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1" name="矩形 113"/>
            <p:cNvSpPr/>
            <p:nvPr/>
          </p:nvSpPr>
          <p:spPr>
            <a:xfrm>
              <a:off x="2188121"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2" name="矩形 115"/>
            <p:cNvSpPr/>
            <p:nvPr/>
          </p:nvSpPr>
          <p:spPr>
            <a:xfrm>
              <a:off x="0"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3" name="矩形 116"/>
            <p:cNvSpPr/>
            <p:nvPr/>
          </p:nvSpPr>
          <p:spPr>
            <a:xfrm>
              <a:off x="437624"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4" name="矩形 117"/>
            <p:cNvSpPr/>
            <p:nvPr/>
          </p:nvSpPr>
          <p:spPr>
            <a:xfrm>
              <a:off x="875248"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5" name="矩形 118"/>
            <p:cNvSpPr/>
            <p:nvPr/>
          </p:nvSpPr>
          <p:spPr>
            <a:xfrm>
              <a:off x="1312872"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6" name="矩形 119"/>
            <p:cNvSpPr/>
            <p:nvPr/>
          </p:nvSpPr>
          <p:spPr>
            <a:xfrm>
              <a:off x="1750496"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7" name="矩形 120"/>
            <p:cNvSpPr/>
            <p:nvPr/>
          </p:nvSpPr>
          <p:spPr>
            <a:xfrm>
              <a:off x="2188121"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4448" name="矩形 122"/>
          <p:cNvSpPr/>
          <p:nvPr/>
        </p:nvSpPr>
        <p:spPr>
          <a:xfrm>
            <a:off x="3895945" y="1818005"/>
            <a:ext cx="4671743" cy="583565"/>
          </a:xfrm>
          <a:prstGeom prst="rect">
            <a:avLst/>
          </a:prstGeom>
          <a:noFill/>
          <a:ln w="9525">
            <a:noFill/>
          </a:ln>
        </p:spPr>
        <p:txBody>
          <a:bodyPr wrap="square">
            <a:spAutoFit/>
          </a:bodyPr>
          <a:lstStyle/>
          <a:p>
            <a:r>
              <a:rPr lang="en-US" altLang="zh-CN" sz="3200" b="1" dirty="0" err="1">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AutoMapper</a:t>
            </a:r>
            <a:r>
              <a:rPr lang="zh-CN" altLang="en-US"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进阶</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1"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		</a:t>
            </a:r>
            <a:endPar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802640" y="763270"/>
            <a:ext cx="819150" cy="368300"/>
          </a:xfrm>
          <a:prstGeom prst="rect">
            <a:avLst/>
          </a:prstGeom>
          <a:noFill/>
        </p:spPr>
        <p:txBody>
          <a:bodyPr wrap="square" rtlCol="0">
            <a:spAutoFit/>
          </a:bodyPr>
          <a:lstStyle/>
          <a:p>
            <a:r>
              <a:rPr lang="zh-CN" altLang="en-US" dirty="0"/>
              <a:t>投影</a:t>
            </a:r>
            <a:endParaRPr lang="zh-CN" altLang="en-US" dirty="0"/>
          </a:p>
        </p:txBody>
      </p:sp>
      <p:pic>
        <p:nvPicPr>
          <p:cNvPr id="2" name="图片 1"/>
          <p:cNvPicPr>
            <a:picLocks noChangeAspect="1"/>
          </p:cNvPicPr>
          <p:nvPr/>
        </p:nvPicPr>
        <p:blipFill>
          <a:blip r:embed="rId1"/>
          <a:stretch>
            <a:fillRect/>
          </a:stretch>
        </p:blipFill>
        <p:spPr>
          <a:xfrm>
            <a:off x="878205" y="1131570"/>
            <a:ext cx="6499860" cy="762000"/>
          </a:xfrm>
          <a:prstGeom prst="rect">
            <a:avLst/>
          </a:prstGeom>
        </p:spPr>
      </p:pic>
      <p:sp>
        <p:nvSpPr>
          <p:cNvPr id="4" name="文本框 3"/>
          <p:cNvSpPr txBox="1"/>
          <p:nvPr/>
        </p:nvSpPr>
        <p:spPr>
          <a:xfrm>
            <a:off x="802640" y="2436495"/>
            <a:ext cx="7853680" cy="1198880"/>
          </a:xfrm>
          <a:prstGeom prst="rect">
            <a:avLst/>
          </a:prstGeom>
          <a:noFill/>
        </p:spPr>
        <p:txBody>
          <a:bodyPr wrap="square" rtlCol="0">
            <a:spAutoFit/>
          </a:bodyPr>
          <a:lstStyle/>
          <a:p>
            <a:r>
              <a:rPr lang="zh-CN" altLang="en-US" dirty="0"/>
              <a:t>展平：在AutoMapper中配置源/目标类型对时，配置程序将尝试将源类型上的属性和方法与目标类型上的属性进行匹配。如果目标类型上的任何属性的属性，方法或以“ Get”为前缀的方法在源类型上都不存在，则AutoMapper会将目标成员名称拆分为单个单词（按照PascalCase约定）</a:t>
            </a:r>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802640" y="763270"/>
            <a:ext cx="2158365" cy="368300"/>
          </a:xfrm>
          <a:prstGeom prst="rect">
            <a:avLst/>
          </a:prstGeom>
          <a:noFill/>
        </p:spPr>
        <p:txBody>
          <a:bodyPr wrap="square" rtlCol="0">
            <a:spAutoFit/>
          </a:bodyPr>
          <a:lstStyle/>
          <a:p>
            <a:r>
              <a:rPr lang="zh-CN" altLang="en-US" dirty="0"/>
              <a:t>IncludeMembers</a:t>
            </a:r>
            <a:r>
              <a:rPr lang="en-US" altLang="zh-CN" dirty="0"/>
              <a:t>:</a:t>
            </a:r>
            <a:r>
              <a:rPr lang="zh-CN" altLang="en-US" dirty="0"/>
              <a:t> </a:t>
            </a:r>
            <a:endParaRPr lang="zh-CN" altLang="en-US" dirty="0"/>
          </a:p>
        </p:txBody>
      </p:sp>
      <p:pic>
        <p:nvPicPr>
          <p:cNvPr id="3" name="图片 2"/>
          <p:cNvPicPr>
            <a:picLocks noChangeAspect="1"/>
          </p:cNvPicPr>
          <p:nvPr/>
        </p:nvPicPr>
        <p:blipFill>
          <a:blip r:embed="rId1"/>
          <a:stretch>
            <a:fillRect/>
          </a:stretch>
        </p:blipFill>
        <p:spPr>
          <a:xfrm>
            <a:off x="890905" y="1131570"/>
            <a:ext cx="6583680" cy="830580"/>
          </a:xfrm>
          <a:prstGeom prst="rect">
            <a:avLst/>
          </a:prstGeom>
        </p:spPr>
      </p:pic>
      <p:pic>
        <p:nvPicPr>
          <p:cNvPr id="4" name="图片 3"/>
          <p:cNvPicPr>
            <a:picLocks noChangeAspect="1"/>
          </p:cNvPicPr>
          <p:nvPr/>
        </p:nvPicPr>
        <p:blipFill>
          <a:blip r:embed="rId2"/>
          <a:stretch>
            <a:fillRect/>
          </a:stretch>
        </p:blipFill>
        <p:spPr>
          <a:xfrm>
            <a:off x="931545" y="2524760"/>
            <a:ext cx="6652260" cy="693420"/>
          </a:xfrm>
          <a:prstGeom prst="rect">
            <a:avLst/>
          </a:prstGeom>
        </p:spPr>
      </p:pic>
      <p:sp>
        <p:nvSpPr>
          <p:cNvPr id="5" name="文本框 4"/>
          <p:cNvSpPr txBox="1"/>
          <p:nvPr/>
        </p:nvSpPr>
        <p:spPr>
          <a:xfrm>
            <a:off x="815975" y="2115820"/>
            <a:ext cx="2158365" cy="368300"/>
          </a:xfrm>
          <a:prstGeom prst="rect">
            <a:avLst/>
          </a:prstGeom>
          <a:noFill/>
        </p:spPr>
        <p:txBody>
          <a:bodyPr wrap="square" rtlCol="0">
            <a:spAutoFit/>
          </a:bodyPr>
          <a:lstStyle/>
          <a:p>
            <a:r>
              <a:rPr lang="zh-CN" altLang="en-US" dirty="0"/>
              <a:t>自定义反向映射 </a:t>
            </a:r>
            <a:endParaRPr lang="zh-CN" altLang="en-US"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1"/>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4342" name="组合 14341"/>
          <p:cNvGrpSpPr/>
          <p:nvPr/>
        </p:nvGrpSpPr>
        <p:grpSpPr>
          <a:xfrm>
            <a:off x="584200" y="515938"/>
            <a:ext cx="2474913" cy="4068762"/>
            <a:chOff x="0" y="0"/>
            <a:chExt cx="2476153" cy="4069266"/>
          </a:xfrm>
        </p:grpSpPr>
        <p:sp>
          <p:nvSpPr>
            <p:cNvPr id="14343" name="矩形 79"/>
            <p:cNvSpPr/>
            <p:nvPr/>
          </p:nvSpPr>
          <p:spPr>
            <a:xfrm>
              <a:off x="0"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矩形 86"/>
            <p:cNvSpPr/>
            <p:nvPr/>
          </p:nvSpPr>
          <p:spPr>
            <a:xfrm>
              <a:off x="437624"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矩形 93"/>
            <p:cNvSpPr/>
            <p:nvPr/>
          </p:nvSpPr>
          <p:spPr>
            <a:xfrm>
              <a:off x="875248"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矩形 100"/>
            <p:cNvSpPr/>
            <p:nvPr/>
          </p:nvSpPr>
          <p:spPr>
            <a:xfrm>
              <a:off x="1312872"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矩形 107"/>
            <p:cNvSpPr/>
            <p:nvPr/>
          </p:nvSpPr>
          <p:spPr>
            <a:xfrm>
              <a:off x="1750496"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8" name="矩形 114"/>
            <p:cNvSpPr/>
            <p:nvPr/>
          </p:nvSpPr>
          <p:spPr>
            <a:xfrm>
              <a:off x="2188121" y="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9" name="矩形 126"/>
            <p:cNvSpPr/>
            <p:nvPr/>
          </p:nvSpPr>
          <p:spPr>
            <a:xfrm>
              <a:off x="0"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矩形 127"/>
            <p:cNvSpPr/>
            <p:nvPr/>
          </p:nvSpPr>
          <p:spPr>
            <a:xfrm>
              <a:off x="437624"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1" name="矩形 128"/>
            <p:cNvSpPr/>
            <p:nvPr/>
          </p:nvSpPr>
          <p:spPr>
            <a:xfrm>
              <a:off x="875248"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2" name="矩形 129"/>
            <p:cNvSpPr/>
            <p:nvPr/>
          </p:nvSpPr>
          <p:spPr>
            <a:xfrm>
              <a:off x="1312872"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3" name="矩形 130"/>
            <p:cNvSpPr/>
            <p:nvPr/>
          </p:nvSpPr>
          <p:spPr>
            <a:xfrm>
              <a:off x="1750496"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4" name="矩形 131"/>
            <p:cNvSpPr/>
            <p:nvPr/>
          </p:nvSpPr>
          <p:spPr>
            <a:xfrm>
              <a:off x="2188121" y="406202"/>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5" name="矩形 132"/>
            <p:cNvSpPr/>
            <p:nvPr/>
          </p:nvSpPr>
          <p:spPr>
            <a:xfrm>
              <a:off x="0"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6" name="矩形 133"/>
            <p:cNvSpPr/>
            <p:nvPr/>
          </p:nvSpPr>
          <p:spPr>
            <a:xfrm>
              <a:off x="437624"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7" name="矩形 134"/>
            <p:cNvSpPr/>
            <p:nvPr/>
          </p:nvSpPr>
          <p:spPr>
            <a:xfrm>
              <a:off x="875248"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8" name="矩形 135"/>
            <p:cNvSpPr/>
            <p:nvPr/>
          </p:nvSpPr>
          <p:spPr>
            <a:xfrm>
              <a:off x="1312872"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9" name="矩形 136"/>
            <p:cNvSpPr/>
            <p:nvPr/>
          </p:nvSpPr>
          <p:spPr>
            <a:xfrm>
              <a:off x="1750496"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0" name="矩形 137"/>
            <p:cNvSpPr/>
            <p:nvPr/>
          </p:nvSpPr>
          <p:spPr>
            <a:xfrm>
              <a:off x="2188121" y="828081"/>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1" name="矩形 138"/>
            <p:cNvSpPr/>
            <p:nvPr/>
          </p:nvSpPr>
          <p:spPr>
            <a:xfrm>
              <a:off x="0"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2" name="矩形 139"/>
            <p:cNvSpPr/>
            <p:nvPr/>
          </p:nvSpPr>
          <p:spPr>
            <a:xfrm>
              <a:off x="437624"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3" name="矩形 140"/>
            <p:cNvSpPr/>
            <p:nvPr/>
          </p:nvSpPr>
          <p:spPr>
            <a:xfrm>
              <a:off x="875248"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4" name="矩形 141"/>
            <p:cNvSpPr/>
            <p:nvPr/>
          </p:nvSpPr>
          <p:spPr>
            <a:xfrm>
              <a:off x="1312872"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5" name="矩形 142"/>
            <p:cNvSpPr/>
            <p:nvPr/>
          </p:nvSpPr>
          <p:spPr>
            <a:xfrm>
              <a:off x="1750496"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6" name="矩形 143"/>
            <p:cNvSpPr/>
            <p:nvPr/>
          </p:nvSpPr>
          <p:spPr>
            <a:xfrm>
              <a:off x="2188121" y="1249960"/>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7" name="矩形 144"/>
            <p:cNvSpPr/>
            <p:nvPr/>
          </p:nvSpPr>
          <p:spPr>
            <a:xfrm>
              <a:off x="0"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矩形 145"/>
            <p:cNvSpPr/>
            <p:nvPr/>
          </p:nvSpPr>
          <p:spPr>
            <a:xfrm>
              <a:off x="437624"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9" name="矩形 146"/>
            <p:cNvSpPr/>
            <p:nvPr/>
          </p:nvSpPr>
          <p:spPr>
            <a:xfrm>
              <a:off x="875248"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矩形 147"/>
            <p:cNvSpPr/>
            <p:nvPr/>
          </p:nvSpPr>
          <p:spPr>
            <a:xfrm>
              <a:off x="1312872"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1" name="矩形 148"/>
            <p:cNvSpPr/>
            <p:nvPr/>
          </p:nvSpPr>
          <p:spPr>
            <a:xfrm>
              <a:off x="1750496"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矩形 149"/>
            <p:cNvSpPr/>
            <p:nvPr/>
          </p:nvSpPr>
          <p:spPr>
            <a:xfrm>
              <a:off x="2188121" y="1671839"/>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3" name="矩形 150"/>
            <p:cNvSpPr/>
            <p:nvPr/>
          </p:nvSpPr>
          <p:spPr>
            <a:xfrm>
              <a:off x="0"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矩形 151"/>
            <p:cNvSpPr/>
            <p:nvPr/>
          </p:nvSpPr>
          <p:spPr>
            <a:xfrm>
              <a:off x="437624"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5" name="矩形 152"/>
            <p:cNvSpPr/>
            <p:nvPr/>
          </p:nvSpPr>
          <p:spPr>
            <a:xfrm>
              <a:off x="875248"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6" name="矩形 153"/>
            <p:cNvSpPr/>
            <p:nvPr/>
          </p:nvSpPr>
          <p:spPr>
            <a:xfrm>
              <a:off x="1312872"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7" name="矩形 154"/>
            <p:cNvSpPr/>
            <p:nvPr/>
          </p:nvSpPr>
          <p:spPr>
            <a:xfrm>
              <a:off x="1750496"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8" name="矩形 155"/>
            <p:cNvSpPr/>
            <p:nvPr/>
          </p:nvSpPr>
          <p:spPr>
            <a:xfrm>
              <a:off x="2188121" y="2093718"/>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9" name="矩形 156"/>
            <p:cNvSpPr/>
            <p:nvPr/>
          </p:nvSpPr>
          <p:spPr>
            <a:xfrm>
              <a:off x="0"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0" name="矩形 157"/>
            <p:cNvSpPr/>
            <p:nvPr/>
          </p:nvSpPr>
          <p:spPr>
            <a:xfrm>
              <a:off x="437624"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1" name="矩形 158"/>
            <p:cNvSpPr/>
            <p:nvPr/>
          </p:nvSpPr>
          <p:spPr>
            <a:xfrm>
              <a:off x="875248"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2" name="矩形 159"/>
            <p:cNvSpPr/>
            <p:nvPr/>
          </p:nvSpPr>
          <p:spPr>
            <a:xfrm>
              <a:off x="1312872"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3" name="矩形 160"/>
            <p:cNvSpPr/>
            <p:nvPr/>
          </p:nvSpPr>
          <p:spPr>
            <a:xfrm>
              <a:off x="1750496"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4" name="矩形 161"/>
            <p:cNvSpPr/>
            <p:nvPr/>
          </p:nvSpPr>
          <p:spPr>
            <a:xfrm>
              <a:off x="2188121" y="2515597"/>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5" name="矩形 162"/>
            <p:cNvSpPr/>
            <p:nvPr/>
          </p:nvSpPr>
          <p:spPr>
            <a:xfrm>
              <a:off x="0"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6" name="矩形 163"/>
            <p:cNvSpPr/>
            <p:nvPr/>
          </p:nvSpPr>
          <p:spPr>
            <a:xfrm>
              <a:off x="437624"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7" name="矩形 164"/>
            <p:cNvSpPr/>
            <p:nvPr/>
          </p:nvSpPr>
          <p:spPr>
            <a:xfrm>
              <a:off x="875248"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8" name="矩形 165"/>
            <p:cNvSpPr/>
            <p:nvPr/>
          </p:nvSpPr>
          <p:spPr>
            <a:xfrm>
              <a:off x="1312872"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89" name="矩形 166"/>
            <p:cNvSpPr/>
            <p:nvPr/>
          </p:nvSpPr>
          <p:spPr>
            <a:xfrm>
              <a:off x="1750496"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0" name="矩形 167"/>
            <p:cNvSpPr/>
            <p:nvPr/>
          </p:nvSpPr>
          <p:spPr>
            <a:xfrm>
              <a:off x="2188121" y="2937476"/>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1" name="矩形 168"/>
            <p:cNvSpPr/>
            <p:nvPr/>
          </p:nvSpPr>
          <p:spPr>
            <a:xfrm>
              <a:off x="0"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2" name="矩形 169"/>
            <p:cNvSpPr/>
            <p:nvPr/>
          </p:nvSpPr>
          <p:spPr>
            <a:xfrm>
              <a:off x="437624"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3" name="矩形 170"/>
            <p:cNvSpPr/>
            <p:nvPr/>
          </p:nvSpPr>
          <p:spPr>
            <a:xfrm>
              <a:off x="875248"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4" name="矩形 171"/>
            <p:cNvSpPr/>
            <p:nvPr/>
          </p:nvSpPr>
          <p:spPr>
            <a:xfrm>
              <a:off x="1312872"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5" name="矩形 172"/>
            <p:cNvSpPr/>
            <p:nvPr/>
          </p:nvSpPr>
          <p:spPr>
            <a:xfrm>
              <a:off x="1750496"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6" name="矩形 173"/>
            <p:cNvSpPr/>
            <p:nvPr/>
          </p:nvSpPr>
          <p:spPr>
            <a:xfrm>
              <a:off x="2188121" y="3359355"/>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7" name="矩形 174"/>
            <p:cNvSpPr/>
            <p:nvPr/>
          </p:nvSpPr>
          <p:spPr>
            <a:xfrm>
              <a:off x="0"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8" name="矩形 175"/>
            <p:cNvSpPr/>
            <p:nvPr/>
          </p:nvSpPr>
          <p:spPr>
            <a:xfrm>
              <a:off x="437624"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99" name="矩形 176"/>
            <p:cNvSpPr/>
            <p:nvPr/>
          </p:nvSpPr>
          <p:spPr>
            <a:xfrm>
              <a:off x="875248"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0" name="矩形 177"/>
            <p:cNvSpPr/>
            <p:nvPr/>
          </p:nvSpPr>
          <p:spPr>
            <a:xfrm>
              <a:off x="1312872"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1" name="矩形 178"/>
            <p:cNvSpPr/>
            <p:nvPr/>
          </p:nvSpPr>
          <p:spPr>
            <a:xfrm>
              <a:off x="1750496"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2" name="矩形 179"/>
            <p:cNvSpPr/>
            <p:nvPr/>
          </p:nvSpPr>
          <p:spPr>
            <a:xfrm>
              <a:off x="2188121" y="3781234"/>
              <a:ext cx="288032" cy="288032"/>
            </a:xfrm>
            <a:prstGeom prst="rect">
              <a:avLst/>
            </a:prstGeom>
            <a:solidFill>
              <a:srgbClr val="45454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4403" name="组合 14402"/>
          <p:cNvGrpSpPr/>
          <p:nvPr/>
        </p:nvGrpSpPr>
        <p:grpSpPr>
          <a:xfrm>
            <a:off x="584200" y="515938"/>
            <a:ext cx="2474913" cy="4068762"/>
            <a:chOff x="0" y="0"/>
            <a:chExt cx="2476153" cy="4069266"/>
          </a:xfrm>
        </p:grpSpPr>
        <p:sp>
          <p:nvSpPr>
            <p:cNvPr id="14404" name="矩形 3"/>
            <p:cNvSpPr/>
            <p:nvPr/>
          </p:nvSpPr>
          <p:spPr>
            <a:xfrm>
              <a:off x="0"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5" name="矩形 4"/>
            <p:cNvSpPr/>
            <p:nvPr/>
          </p:nvSpPr>
          <p:spPr>
            <a:xfrm>
              <a:off x="437624"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6" name="矩形 5"/>
            <p:cNvSpPr/>
            <p:nvPr/>
          </p:nvSpPr>
          <p:spPr>
            <a:xfrm>
              <a:off x="875248"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7" name="矩形 6"/>
            <p:cNvSpPr/>
            <p:nvPr/>
          </p:nvSpPr>
          <p:spPr>
            <a:xfrm>
              <a:off x="1312872"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8" name="矩形 7"/>
            <p:cNvSpPr/>
            <p:nvPr/>
          </p:nvSpPr>
          <p:spPr>
            <a:xfrm>
              <a:off x="1750496"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09" name="矩形 8"/>
            <p:cNvSpPr/>
            <p:nvPr/>
          </p:nvSpPr>
          <p:spPr>
            <a:xfrm>
              <a:off x="2188121" y="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0" name="矩形 59"/>
            <p:cNvSpPr/>
            <p:nvPr/>
          </p:nvSpPr>
          <p:spPr>
            <a:xfrm>
              <a:off x="0"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1" name="矩形 60"/>
            <p:cNvSpPr/>
            <p:nvPr/>
          </p:nvSpPr>
          <p:spPr>
            <a:xfrm>
              <a:off x="437624"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2" name="矩形 61"/>
            <p:cNvSpPr/>
            <p:nvPr/>
          </p:nvSpPr>
          <p:spPr>
            <a:xfrm>
              <a:off x="875248"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3" name="矩形 62"/>
            <p:cNvSpPr/>
            <p:nvPr/>
          </p:nvSpPr>
          <p:spPr>
            <a:xfrm>
              <a:off x="1312872"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4" name="矩形 63"/>
            <p:cNvSpPr/>
            <p:nvPr/>
          </p:nvSpPr>
          <p:spPr>
            <a:xfrm>
              <a:off x="1750496"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5" name="矩形 64"/>
            <p:cNvSpPr/>
            <p:nvPr/>
          </p:nvSpPr>
          <p:spPr>
            <a:xfrm>
              <a:off x="2188121" y="406202"/>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6" name="矩形 70"/>
            <p:cNvSpPr/>
            <p:nvPr/>
          </p:nvSpPr>
          <p:spPr>
            <a:xfrm>
              <a:off x="1750496" y="8280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7" name="矩形 71"/>
            <p:cNvSpPr/>
            <p:nvPr/>
          </p:nvSpPr>
          <p:spPr>
            <a:xfrm>
              <a:off x="2188121" y="828081"/>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8" name="矩形 77"/>
            <p:cNvSpPr/>
            <p:nvPr/>
          </p:nvSpPr>
          <p:spPr>
            <a:xfrm>
              <a:off x="1750496" y="124996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19" name="矩形 78"/>
            <p:cNvSpPr/>
            <p:nvPr/>
          </p:nvSpPr>
          <p:spPr>
            <a:xfrm>
              <a:off x="2188121" y="1249960"/>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0" name="矩形 80"/>
            <p:cNvSpPr/>
            <p:nvPr/>
          </p:nvSpPr>
          <p:spPr>
            <a:xfrm>
              <a:off x="0"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1" name="矩形 81"/>
            <p:cNvSpPr/>
            <p:nvPr/>
          </p:nvSpPr>
          <p:spPr>
            <a:xfrm>
              <a:off x="437624"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2" name="矩形 82"/>
            <p:cNvSpPr/>
            <p:nvPr/>
          </p:nvSpPr>
          <p:spPr>
            <a:xfrm>
              <a:off x="875248"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3" name="矩形 83"/>
            <p:cNvSpPr/>
            <p:nvPr/>
          </p:nvSpPr>
          <p:spPr>
            <a:xfrm>
              <a:off x="1312872"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4" name="矩形 84"/>
            <p:cNvSpPr/>
            <p:nvPr/>
          </p:nvSpPr>
          <p:spPr>
            <a:xfrm>
              <a:off x="1750496"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5" name="矩形 85"/>
            <p:cNvSpPr/>
            <p:nvPr/>
          </p:nvSpPr>
          <p:spPr>
            <a:xfrm>
              <a:off x="2188121" y="1671839"/>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6" name="矩形 87"/>
            <p:cNvSpPr/>
            <p:nvPr/>
          </p:nvSpPr>
          <p:spPr>
            <a:xfrm>
              <a:off x="0"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7" name="矩形 88"/>
            <p:cNvSpPr/>
            <p:nvPr/>
          </p:nvSpPr>
          <p:spPr>
            <a:xfrm>
              <a:off x="437624"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8" name="矩形 89"/>
            <p:cNvSpPr/>
            <p:nvPr/>
          </p:nvSpPr>
          <p:spPr>
            <a:xfrm>
              <a:off x="875248"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29" name="矩形 90"/>
            <p:cNvSpPr/>
            <p:nvPr/>
          </p:nvSpPr>
          <p:spPr>
            <a:xfrm>
              <a:off x="1312872"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0" name="矩形 91"/>
            <p:cNvSpPr/>
            <p:nvPr/>
          </p:nvSpPr>
          <p:spPr>
            <a:xfrm>
              <a:off x="1750496"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1" name="矩形 92"/>
            <p:cNvSpPr/>
            <p:nvPr/>
          </p:nvSpPr>
          <p:spPr>
            <a:xfrm>
              <a:off x="2188121" y="2093718"/>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2" name="矩形 94"/>
            <p:cNvSpPr/>
            <p:nvPr/>
          </p:nvSpPr>
          <p:spPr>
            <a:xfrm>
              <a:off x="1750496"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3" name="矩形 95"/>
            <p:cNvSpPr/>
            <p:nvPr/>
          </p:nvSpPr>
          <p:spPr>
            <a:xfrm>
              <a:off x="2188120" y="2515597"/>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4" name="矩形 101"/>
            <p:cNvSpPr/>
            <p:nvPr/>
          </p:nvSpPr>
          <p:spPr>
            <a:xfrm>
              <a:off x="1750496"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5" name="矩形 102"/>
            <p:cNvSpPr/>
            <p:nvPr/>
          </p:nvSpPr>
          <p:spPr>
            <a:xfrm>
              <a:off x="2188120" y="2937476"/>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6" name="矩形 108"/>
            <p:cNvSpPr/>
            <p:nvPr/>
          </p:nvSpPr>
          <p:spPr>
            <a:xfrm>
              <a:off x="0"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7" name="矩形 109"/>
            <p:cNvSpPr/>
            <p:nvPr/>
          </p:nvSpPr>
          <p:spPr>
            <a:xfrm>
              <a:off x="437624"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8" name="矩形 110"/>
            <p:cNvSpPr/>
            <p:nvPr/>
          </p:nvSpPr>
          <p:spPr>
            <a:xfrm>
              <a:off x="875248"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39" name="矩形 111"/>
            <p:cNvSpPr/>
            <p:nvPr/>
          </p:nvSpPr>
          <p:spPr>
            <a:xfrm>
              <a:off x="1312872"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0" name="矩形 112"/>
            <p:cNvSpPr/>
            <p:nvPr/>
          </p:nvSpPr>
          <p:spPr>
            <a:xfrm>
              <a:off x="1750496"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1" name="矩形 113"/>
            <p:cNvSpPr/>
            <p:nvPr/>
          </p:nvSpPr>
          <p:spPr>
            <a:xfrm>
              <a:off x="2188121" y="3359355"/>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2" name="矩形 115"/>
            <p:cNvSpPr/>
            <p:nvPr/>
          </p:nvSpPr>
          <p:spPr>
            <a:xfrm>
              <a:off x="0"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3" name="矩形 116"/>
            <p:cNvSpPr/>
            <p:nvPr/>
          </p:nvSpPr>
          <p:spPr>
            <a:xfrm>
              <a:off x="437624"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4" name="矩形 117"/>
            <p:cNvSpPr/>
            <p:nvPr/>
          </p:nvSpPr>
          <p:spPr>
            <a:xfrm>
              <a:off x="875248"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5" name="矩形 118"/>
            <p:cNvSpPr/>
            <p:nvPr/>
          </p:nvSpPr>
          <p:spPr>
            <a:xfrm>
              <a:off x="1312872"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6" name="矩形 119"/>
            <p:cNvSpPr/>
            <p:nvPr/>
          </p:nvSpPr>
          <p:spPr>
            <a:xfrm>
              <a:off x="1750496"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447" name="矩形 120"/>
            <p:cNvSpPr/>
            <p:nvPr/>
          </p:nvSpPr>
          <p:spPr>
            <a:xfrm>
              <a:off x="2188121" y="3781234"/>
              <a:ext cx="288032" cy="288032"/>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4448" name="矩形 122"/>
          <p:cNvSpPr/>
          <p:nvPr/>
        </p:nvSpPr>
        <p:spPr>
          <a:xfrm>
            <a:off x="3895945" y="1818005"/>
            <a:ext cx="4671743" cy="583565"/>
          </a:xfrm>
          <a:prstGeom prst="rect">
            <a:avLst/>
          </a:prstGeom>
          <a:noFill/>
          <a:ln w="9525">
            <a:noFill/>
          </a:ln>
        </p:spPr>
        <p:txBody>
          <a:bodyPr wrap="square">
            <a:spAutoFit/>
          </a:bodyPr>
          <a:lstStyle/>
          <a:p>
            <a:r>
              <a:rPr lang="en-US" altLang="zh-CN" sz="3200" b="1" dirty="0" err="1">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AutoMapper</a:t>
            </a:r>
            <a:r>
              <a:rPr lang="zh-CN" altLang="en-US"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进阶</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1"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		</a:t>
            </a:r>
            <a:endPar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61302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AutoMapper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的应用</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802640" y="763270"/>
            <a:ext cx="1393195" cy="369332"/>
          </a:xfrm>
          <a:prstGeom prst="rect">
            <a:avLst/>
          </a:prstGeom>
          <a:noFill/>
        </p:spPr>
        <p:txBody>
          <a:bodyPr wrap="square" rtlCol="0">
            <a:spAutoFit/>
          </a:bodyPr>
          <a:lstStyle/>
          <a:p>
            <a:r>
              <a:rPr lang="zh-CN" altLang="en-US" dirty="0"/>
              <a:t>配置验证</a:t>
            </a:r>
            <a:r>
              <a:rPr lang="en-US" altLang="zh-CN" dirty="0"/>
              <a:t>:</a:t>
            </a:r>
            <a:r>
              <a:rPr lang="zh-CN" altLang="en-US" dirty="0"/>
              <a:t> </a:t>
            </a:r>
            <a:endParaRPr lang="zh-CN" altLang="en-US" dirty="0"/>
          </a:p>
        </p:txBody>
      </p:sp>
      <p:sp>
        <p:nvSpPr>
          <p:cNvPr id="5" name="文本框 4"/>
          <p:cNvSpPr txBox="1"/>
          <p:nvPr/>
        </p:nvSpPr>
        <p:spPr>
          <a:xfrm>
            <a:off x="815975" y="1851700"/>
            <a:ext cx="2158365" cy="368300"/>
          </a:xfrm>
          <a:prstGeom prst="rect">
            <a:avLst/>
          </a:prstGeom>
          <a:noFill/>
        </p:spPr>
        <p:txBody>
          <a:bodyPr wrap="square" rtlCol="0">
            <a:spAutoFit/>
          </a:bodyPr>
          <a:lstStyle/>
          <a:p>
            <a:r>
              <a:rPr lang="zh-CN" altLang="en-US" dirty="0"/>
              <a:t>选择成员验证</a:t>
            </a:r>
            <a:endParaRPr lang="zh-CN" altLang="en-US" dirty="0"/>
          </a:p>
        </p:txBody>
      </p:sp>
      <p:pic>
        <p:nvPicPr>
          <p:cNvPr id="2" name="图片 1"/>
          <p:cNvPicPr>
            <a:picLocks noChangeAspect="1"/>
          </p:cNvPicPr>
          <p:nvPr/>
        </p:nvPicPr>
        <p:blipFill>
          <a:blip r:embed="rId1"/>
          <a:stretch>
            <a:fillRect/>
          </a:stretch>
        </p:blipFill>
        <p:spPr>
          <a:xfrm>
            <a:off x="923926" y="1087993"/>
            <a:ext cx="6659880" cy="763707"/>
          </a:xfrm>
          <a:prstGeom prst="rect">
            <a:avLst/>
          </a:prstGeom>
        </p:spPr>
      </p:pic>
      <p:pic>
        <p:nvPicPr>
          <p:cNvPr id="6" name="图片 5"/>
          <p:cNvPicPr>
            <a:picLocks noChangeAspect="1"/>
          </p:cNvPicPr>
          <p:nvPr/>
        </p:nvPicPr>
        <p:blipFill>
          <a:blip r:embed="rId2"/>
          <a:stretch>
            <a:fillRect/>
          </a:stretch>
        </p:blipFill>
        <p:spPr>
          <a:xfrm>
            <a:off x="923926" y="2181308"/>
            <a:ext cx="6659880" cy="894477"/>
          </a:xfrm>
          <a:prstGeom prst="rect">
            <a:avLst/>
          </a:prstGeom>
        </p:spPr>
      </p:pic>
      <p:pic>
        <p:nvPicPr>
          <p:cNvPr id="7" name="图片 6"/>
          <p:cNvPicPr>
            <a:picLocks noChangeAspect="1"/>
          </p:cNvPicPr>
          <p:nvPr/>
        </p:nvPicPr>
        <p:blipFill>
          <a:blip r:embed="rId3"/>
          <a:stretch>
            <a:fillRect/>
          </a:stretch>
        </p:blipFill>
        <p:spPr>
          <a:xfrm>
            <a:off x="895350" y="3154239"/>
            <a:ext cx="6688456" cy="913808"/>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982</Words>
  <Application>WPS 演示</Application>
  <PresentationFormat>全屏显示(16:9)</PresentationFormat>
  <Paragraphs>122</Paragraphs>
  <Slides>28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微软雅黑</vt:lpstr>
      <vt:lpstr>Calibri</vt:lpstr>
      <vt:lpstr>Impact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BRH201</cp:lastModifiedBy>
  <cp:revision>718</cp:revision>
  <dcterms:created xsi:type="dcterms:W3CDTF">2014-02-20T03:23:00Z</dcterms:created>
  <dcterms:modified xsi:type="dcterms:W3CDTF">2021-06-28T00:47:10Z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8056105414A94FFB8D4941D0489ED521</vt:lpwstr>
  </property>
</Properties>
</file>