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3B5505-DF33-7FFC-A9AB-8EE3CC72225F}" v="247" dt="2023-04-24T03:42:33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86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2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4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6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4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9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3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110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46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60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DE8D114-CA07-4F16-9FB1-09ACEC63A306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7EF1A3-518A-4983-9039-0B312ACD80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7701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ckm39458/Triathalon_accuracy.git" TargetMode="External"/><Relationship Id="rId2" Type="http://schemas.openxmlformats.org/officeDocument/2006/relationships/hyperlink" Target="https://github.com/jackm39458/Triathalon-Work_Enduranc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FC86-9E57-43B0-8069-5AB05A13B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Sphero Development Project- Group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683A2-C776-470D-8DA6-3195298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Victor Davidson &amp; Jack Miller</a:t>
            </a:r>
          </a:p>
        </p:txBody>
      </p:sp>
    </p:spTree>
    <p:extLst>
      <p:ext uri="{BB962C8B-B14F-4D97-AF65-F5344CB8AC3E}">
        <p14:creationId xmlns:p14="http://schemas.microsoft.com/office/powerpoint/2010/main" val="2775117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2880-042D-4D5F-A7AC-AF619D13C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83B1-2D7D-40D9-B57B-F19724095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 Developer-Jack Miller </a:t>
            </a:r>
          </a:p>
          <a:p>
            <a:r>
              <a:rPr lang="en-US" dirty="0"/>
              <a:t>Primarily responsible for development of </a:t>
            </a:r>
            <a:r>
              <a:rPr lang="en-US" dirty="0" err="1"/>
              <a:t>sphero</a:t>
            </a:r>
            <a:r>
              <a:rPr lang="en-US" dirty="0"/>
              <a:t> algorithm</a:t>
            </a:r>
          </a:p>
          <a:p>
            <a:endParaRPr lang="en-US" dirty="0"/>
          </a:p>
          <a:p>
            <a:r>
              <a:rPr lang="en-US" dirty="0"/>
              <a:t>Project Manager- Victor Davidson</a:t>
            </a:r>
          </a:p>
          <a:p>
            <a:r>
              <a:rPr lang="en-US" dirty="0"/>
              <a:t>Ensured deadlines met, meetings and communications are strong and frequent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5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186E-51B2-4C7F-9456-69AB9A11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course has a corresponding algorithm utilized effectively for completion.</a:t>
            </a:r>
          </a:p>
          <a:p>
            <a:r>
              <a:rPr lang="en-US" dirty="0"/>
              <a:t>Meetings were conducted in order to plan, develop, and collaborate on the algorithms necessary for project completion</a:t>
            </a:r>
          </a:p>
          <a:p>
            <a:r>
              <a:rPr lang="en-US" dirty="0"/>
              <a:t>Trial and error methods were used in order to fine-tune each algorithm to effectively run the course</a:t>
            </a:r>
          </a:p>
          <a:p>
            <a:r>
              <a:rPr lang="en-US" dirty="0"/>
              <a:t>GitHub was used to effectively collaborate, as well as provide a concise, easy to follow submission</a:t>
            </a:r>
          </a:p>
          <a:p>
            <a:r>
              <a:rPr lang="en-US" dirty="0"/>
              <a:t>The codes we develop will serve as a foundation of learning for future students to utilize when working with Sphero</a:t>
            </a:r>
          </a:p>
          <a:p>
            <a:r>
              <a:rPr lang="en-US" dirty="0"/>
              <a:t>A design document, Gannt chart, meeting schedule, and requirements table were all developed to keep both developers on track and prepared for due 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186E-51B2-4C7F-9456-69AB9A11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All systems provided to allow Sphero to function were updated. </a:t>
            </a:r>
          </a:p>
          <a:p>
            <a:pPr marL="305435" indent="-305435"/>
            <a:r>
              <a:rPr lang="en-US" dirty="0"/>
              <a:t>User Characteristics </a:t>
            </a:r>
          </a:p>
          <a:p>
            <a:pPr marL="629920" lvl="1" indent="-305435"/>
            <a:r>
              <a:rPr lang="en-US" dirty="0"/>
              <a:t>All users in this context were somewhat "beginners" and used Sphero and it's block code </a:t>
            </a:r>
          </a:p>
          <a:p>
            <a:pPr marL="629920" lvl="1" indent="-305435"/>
            <a:r>
              <a:rPr lang="en-US" dirty="0"/>
              <a:t>All devices included by users had access to Sphero </a:t>
            </a:r>
          </a:p>
          <a:p>
            <a:pPr marL="305435" indent="-305435"/>
            <a:r>
              <a:rPr lang="en-US" dirty="0"/>
              <a:t>Sharing between users was protected</a:t>
            </a:r>
          </a:p>
          <a:p>
            <a:pPr marL="305435" indent="-305435"/>
            <a:r>
              <a:rPr lang="en-US" dirty="0"/>
              <a:t>Data collected was protected</a:t>
            </a:r>
          </a:p>
          <a:p>
            <a:pPr marL="305435" indent="-305435"/>
            <a:r>
              <a:rPr lang="en-US" dirty="0"/>
              <a:t>Use of both Microsoft Excel and Word </a:t>
            </a:r>
          </a:p>
        </p:txBody>
      </p:sp>
    </p:spTree>
    <p:extLst>
      <p:ext uri="{BB962C8B-B14F-4D97-AF65-F5344CB8AC3E}">
        <p14:creationId xmlns:p14="http://schemas.microsoft.com/office/powerpoint/2010/main" val="168796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186E-51B2-4C7F-9456-69AB9A11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450883"/>
            <a:ext cx="11029615" cy="3346464"/>
          </a:xfrm>
        </p:spPr>
        <p:txBody>
          <a:bodyPr>
            <a:normAutofit/>
          </a:bodyPr>
          <a:lstStyle/>
          <a:p>
            <a:pPr marL="305435" indent="-305435"/>
            <a:endParaRPr lang="en-US" dirty="0"/>
          </a:p>
          <a:p>
            <a:pPr marL="305435" indent="-305435"/>
            <a:r>
              <a:rPr lang="en-US" dirty="0"/>
              <a:t>Has all the requirements needed in order to design a functioning system </a:t>
            </a:r>
            <a:endParaRPr lang="en-US"/>
          </a:p>
          <a:p>
            <a:pPr marL="305435" indent="-305435"/>
            <a:r>
              <a:rPr lang="en-US" dirty="0"/>
              <a:t>All comments provided were provided accurately </a:t>
            </a:r>
          </a:p>
          <a:p>
            <a:pPr marL="629920" lvl="1" indent="-305435"/>
            <a:r>
              <a:rPr lang="en-US" dirty="0"/>
              <a:t>The priority of the requirements were noted as well </a:t>
            </a:r>
          </a:p>
          <a:p>
            <a:pPr marL="629920" lvl="1" indent="-305435"/>
            <a:r>
              <a:rPr lang="en-US" dirty="0"/>
              <a:t>Date of requirement was noted </a:t>
            </a:r>
          </a:p>
          <a:p>
            <a:pPr marL="305435" indent="-305435"/>
            <a:r>
              <a:rPr lang="en-US" dirty="0"/>
              <a:t>Completion of requirement was would be signed off by both team members </a:t>
            </a:r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46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Flowcharts/Algorithms (Endurance)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B5D60F-45D5-4657-853A-3D730AC35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46" y="1980716"/>
            <a:ext cx="5504762" cy="4276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EEBE8-8156-4229-9B1B-487A080B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461" y="178385"/>
            <a:ext cx="2837793" cy="650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-172065"/>
            <a:ext cx="10515600" cy="1325563"/>
          </a:xfrm>
        </p:spPr>
        <p:txBody>
          <a:bodyPr/>
          <a:lstStyle/>
          <a:p>
            <a:r>
              <a:rPr lang="en-US" dirty="0"/>
              <a:t>Flowcharts/Algorithms (Accuracy)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C5A3A-35D1-4A53-AE94-316A6B6EA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8" y="1210809"/>
            <a:ext cx="2819048" cy="5430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89472-75A9-4011-8252-503F1852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4902" y="0"/>
            <a:ext cx="3188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52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Flowcharts/Algorithms (Agility)</a:t>
            </a:r>
          </a:p>
        </p:txBody>
      </p:sp>
      <p:pic>
        <p:nvPicPr>
          <p:cNvPr id="1026" name="Picture 2" descr="thumbnail_IMG_4090">
            <a:extLst>
              <a:ext uri="{FF2B5EF4-FFF2-40B4-BE49-F238E27FC236}">
                <a16:creationId xmlns:a16="http://schemas.microsoft.com/office/drawing/2014/main" id="{E77DE374-3252-4E32-AB02-7F7C3AE46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21" y="1866447"/>
            <a:ext cx="4010025" cy="4991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5129D1-CF35-44A6-A868-31D496161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667" y="734191"/>
            <a:ext cx="4333333" cy="61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7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C897-7225-491C-9DE3-B3BF22E3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7186E-51B2-4C7F-9456-69AB9A116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Endurance- </a:t>
            </a:r>
            <a:r>
              <a:rPr lang="en-US" dirty="0">
                <a:hlinkClick r:id="rId2"/>
              </a:rPr>
              <a:t>https://github.com/jackm39458/Triathalon-Work_Endurance.git</a:t>
            </a:r>
            <a:endParaRPr lang="en-US" dirty="0"/>
          </a:p>
          <a:p>
            <a:r>
              <a:rPr lang="en-US" dirty="0"/>
              <a:t>Accuracy- </a:t>
            </a:r>
            <a:r>
              <a:rPr lang="en-US" dirty="0">
                <a:hlinkClick r:id="rId3"/>
              </a:rPr>
              <a:t>https://github.com/jackm39458/Triathalon_accuracy.git</a:t>
            </a:r>
            <a:endParaRPr lang="en-US" dirty="0"/>
          </a:p>
          <a:p>
            <a:r>
              <a:rPr lang="en-US" dirty="0"/>
              <a:t>Agility- https://github.com/jackm39458/agility.git </a:t>
            </a:r>
          </a:p>
          <a:p>
            <a:r>
              <a:rPr lang="en-US" dirty="0"/>
              <a:t>Presentation- https://github.com/jackm39458/Presentation.git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828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40</TotalTime>
  <Words>325</Words>
  <Application>Microsoft Macintosh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Sphero Development Project- Group 2</vt:lpstr>
      <vt:lpstr>Roles</vt:lpstr>
      <vt:lpstr>Summary</vt:lpstr>
      <vt:lpstr>Product Description</vt:lpstr>
      <vt:lpstr>Requirements</vt:lpstr>
      <vt:lpstr>Flowcharts/Algorithms (Endurance)</vt:lpstr>
      <vt:lpstr>Flowcharts/Algorithms (Accuracy)</vt:lpstr>
      <vt:lpstr>Flowcharts/Algorithms (Agility)</vt:lpstr>
      <vt:lpstr>Github Repositories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Sphero Development Project- Group 2</dc:title>
  <dc:creator>Jack K. Miller</dc:creator>
  <cp:lastModifiedBy>Davidson, Victor ('22)</cp:lastModifiedBy>
  <cp:revision>61</cp:revision>
  <dcterms:created xsi:type="dcterms:W3CDTF">2023-04-23T20:14:22Z</dcterms:created>
  <dcterms:modified xsi:type="dcterms:W3CDTF">2023-04-24T03:43:18Z</dcterms:modified>
</cp:coreProperties>
</file>