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FA4F-34E3-4A8C-9B58-F1B21B780469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B464-D603-4D3B-978C-6F0C2920C772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FA4F-34E3-4A8C-9B58-F1B21B780469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B464-D603-4D3B-978C-6F0C2920C772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FA4F-34E3-4A8C-9B58-F1B21B780469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B464-D603-4D3B-978C-6F0C2920C772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FA4F-34E3-4A8C-9B58-F1B21B780469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B464-D603-4D3B-978C-6F0C2920C772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FA4F-34E3-4A8C-9B58-F1B21B780469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B464-D603-4D3B-978C-6F0C2920C772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FA4F-34E3-4A8C-9B58-F1B21B780469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B464-D603-4D3B-978C-6F0C2920C772}" type="slidenum">
              <a:rPr lang="it-IT" smtClean="0"/>
              <a:t>‹#›</a:t>
            </a:fld>
            <a:endParaRPr lang="it-I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FA4F-34E3-4A8C-9B58-F1B21B780469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B464-D603-4D3B-978C-6F0C2920C772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FA4F-34E3-4A8C-9B58-F1B21B780469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B464-D603-4D3B-978C-6F0C2920C772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FA4F-34E3-4A8C-9B58-F1B21B780469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B464-D603-4D3B-978C-6F0C2920C772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FA4F-34E3-4A8C-9B58-F1B21B780469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6DB464-D603-4D3B-978C-6F0C2920C772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FA4F-34E3-4A8C-9B58-F1B21B780469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B464-D603-4D3B-978C-6F0C2920C772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7C0FA4F-34E3-4A8C-9B58-F1B21B780469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26DB464-D603-4D3B-978C-6F0C2920C772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MATERASSO 4.0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146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Internet of things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73287"/>
            <a:ext cx="7520940" cy="3579849"/>
          </a:xfrm>
        </p:spPr>
        <p:txBody>
          <a:bodyPr>
            <a:normAutofit lnSpcReduction="10000"/>
          </a:bodyPr>
          <a:lstStyle/>
          <a:p>
            <a:r>
              <a:rPr lang="it-IT" sz="2400" b="0" dirty="0" smtClean="0"/>
              <a:t>Fondamentale è il passaggio ad una </a:t>
            </a:r>
            <a:r>
              <a:rPr lang="it-IT" sz="2400" i="1" dirty="0" smtClean="0">
                <a:solidFill>
                  <a:srgbClr val="FF0000"/>
                </a:solidFill>
              </a:rPr>
              <a:t>Industria 4.0 </a:t>
            </a:r>
            <a:r>
              <a:rPr lang="en-US" sz="2400" b="0" i="1" smtClean="0"/>
              <a:t>: </a:t>
            </a:r>
          </a:p>
          <a:p>
            <a:endParaRPr lang="en-US" sz="2400" b="0" i="1" dirty="0" smtClean="0"/>
          </a:p>
          <a:p>
            <a:r>
              <a:rPr lang="it-IT" sz="1900" b="0" i="1" dirty="0" smtClean="0"/>
              <a:t>	«Dall'Internet </a:t>
            </a:r>
            <a:r>
              <a:rPr lang="it-IT" sz="1900" b="0" i="1" dirty="0"/>
              <a:t>delle cose agli Smart Product. L'</a:t>
            </a:r>
            <a:r>
              <a:rPr lang="it-IT" sz="1900" i="1" dirty="0"/>
              <a:t>IoT</a:t>
            </a:r>
            <a:r>
              <a:rPr lang="it-IT" sz="1900" b="0" i="1" dirty="0"/>
              <a:t> è la base di partenza per la realizzazione di prodotti connessi, ovvero dei cosiddetti Connected Product. Oggetti che “mettono in rete” la loro capacità di rilevazione di informazioni in ogni </a:t>
            </a:r>
            <a:r>
              <a:rPr lang="it-IT" sz="1900" b="0" i="1" dirty="0" smtClean="0"/>
              <a:t>contesto» </a:t>
            </a:r>
          </a:p>
          <a:p>
            <a:endParaRPr lang="it-IT" sz="1900" b="0" i="1" dirty="0" smtClean="0"/>
          </a:p>
          <a:p>
            <a:pPr algn="ctr"/>
            <a:r>
              <a:rPr lang="it-IT" sz="5400" i="1" dirty="0" smtClean="0"/>
              <a:t>Come?</a:t>
            </a:r>
            <a:r>
              <a:rPr lang="it-IT" sz="5400" b="0" i="1" dirty="0" smtClean="0"/>
              <a:t> </a:t>
            </a:r>
            <a:endParaRPr lang="it-IT" sz="5400" b="0" i="1" dirty="0"/>
          </a:p>
          <a:p>
            <a:r>
              <a:rPr lang="it-IT" sz="1900" b="0" i="1" dirty="0" smtClean="0"/>
              <a:t>	</a:t>
            </a:r>
            <a:endParaRPr lang="it-IT" sz="1900" b="0" i="1" dirty="0"/>
          </a:p>
        </p:txBody>
      </p:sp>
    </p:spTree>
    <p:extLst>
      <p:ext uri="{BB962C8B-B14F-4D97-AF65-F5344CB8AC3E}">
        <p14:creationId xmlns:p14="http://schemas.microsoft.com/office/powerpoint/2010/main" val="222119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Materasso</a:t>
            </a:r>
            <a:r>
              <a:rPr lang="en-GB" dirty="0" smtClean="0"/>
              <a:t> 4.0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7520940" cy="3579849"/>
          </a:xfrm>
        </p:spPr>
        <p:txBody>
          <a:bodyPr/>
          <a:lstStyle/>
          <a:p>
            <a:r>
              <a:rPr lang="it-IT" sz="3600" b="0" i="1" dirty="0"/>
              <a:t>Materasso connesso alla rete che </a:t>
            </a:r>
            <a:r>
              <a:rPr lang="en-GB" sz="3600" b="0" i="1" dirty="0"/>
              <a:t>“</a:t>
            </a:r>
            <a:r>
              <a:rPr lang="en-GB" sz="3600" b="0" i="1" dirty="0" err="1"/>
              <a:t>impara</a:t>
            </a:r>
            <a:r>
              <a:rPr lang="en-GB" sz="3600" b="0" i="1" dirty="0"/>
              <a:t>” </a:t>
            </a:r>
            <a:r>
              <a:rPr lang="en-GB" sz="3600" b="0" i="1" dirty="0" err="1"/>
              <a:t>dall’utente</a:t>
            </a:r>
            <a:r>
              <a:rPr lang="en-GB" sz="3600" b="0" i="1" dirty="0"/>
              <a:t> e </a:t>
            </a:r>
            <a:r>
              <a:rPr lang="en-GB" sz="3600" b="0" i="1" dirty="0" err="1"/>
              <a:t>si</a:t>
            </a:r>
            <a:r>
              <a:rPr lang="en-GB" sz="3600" b="0" i="1" dirty="0"/>
              <a:t> </a:t>
            </a:r>
            <a:r>
              <a:rPr lang="en-GB" sz="3600" b="0" i="1" dirty="0" err="1"/>
              <a:t>adatta</a:t>
            </a:r>
            <a:r>
              <a:rPr lang="en-GB" sz="3600" b="0" i="1" dirty="0"/>
              <a:t> </a:t>
            </a:r>
            <a:r>
              <a:rPr lang="en-GB" sz="3600" b="0" i="1" dirty="0" err="1"/>
              <a:t>fornendo</a:t>
            </a:r>
            <a:r>
              <a:rPr lang="en-GB" sz="3600" b="0" i="1" dirty="0"/>
              <a:t> la </a:t>
            </a:r>
            <a:r>
              <a:rPr lang="en-GB" sz="3600" b="0" i="1" dirty="0" err="1"/>
              <a:t>migliore</a:t>
            </a:r>
            <a:r>
              <a:rPr lang="en-GB" sz="3600" b="0" i="1" dirty="0"/>
              <a:t> </a:t>
            </a:r>
            <a:r>
              <a:rPr lang="en-GB" sz="3600" b="0" i="1" dirty="0" err="1"/>
              <a:t>esperienza</a:t>
            </a:r>
            <a:r>
              <a:rPr lang="en-GB" sz="3600" b="0" i="1" dirty="0"/>
              <a:t> </a:t>
            </a:r>
            <a:r>
              <a:rPr lang="en-GB" sz="3600" b="0" i="1" dirty="0" err="1"/>
              <a:t>possibile</a:t>
            </a:r>
            <a:r>
              <a:rPr lang="en-GB" sz="3600" b="0" i="1" dirty="0"/>
              <a:t> per </a:t>
            </a:r>
            <a:r>
              <a:rPr lang="en-GB" sz="3600" b="0" i="1" dirty="0" err="1"/>
              <a:t>ogni</a:t>
            </a:r>
            <a:r>
              <a:rPr lang="en-GB" sz="3600" b="0" i="1" dirty="0"/>
              <a:t> </a:t>
            </a:r>
            <a:r>
              <a:rPr lang="en-GB" sz="3600" b="0" i="1" dirty="0" err="1"/>
              <a:t>singolo</a:t>
            </a:r>
            <a:r>
              <a:rPr lang="en-GB" sz="3600" b="0" i="1" dirty="0"/>
              <a:t> </a:t>
            </a:r>
            <a:r>
              <a:rPr lang="en-GB" sz="3600" b="0" i="1" dirty="0" err="1"/>
              <a:t>individuo</a:t>
            </a:r>
            <a:endParaRPr lang="it-IT" sz="3600" b="0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667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 smtClean="0"/>
              <a:t>caratteristiche</a:t>
            </a:r>
            <a:endParaRPr lang="it-IT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Monitoraggio</a:t>
            </a:r>
            <a:r>
              <a:rPr lang="en-US" sz="2800" dirty="0" smtClean="0"/>
              <a:t> e </a:t>
            </a:r>
            <a:r>
              <a:rPr lang="en-US" sz="2800" dirty="0" err="1" smtClean="0"/>
              <a:t>adatamento</a:t>
            </a:r>
            <a:r>
              <a:rPr lang="en-US" sz="2800" dirty="0" smtClean="0"/>
              <a:t> di: </a:t>
            </a:r>
          </a:p>
          <a:p>
            <a:pPr lvl="3">
              <a:buFont typeface="Arial" pitchFamily="34" charset="0"/>
              <a:buChar char="•"/>
            </a:pPr>
            <a:r>
              <a:rPr lang="en-US" sz="2800" dirty="0" err="1" smtClean="0"/>
              <a:t>Temperatura</a:t>
            </a:r>
            <a:endParaRPr lang="en-US" sz="2800" dirty="0" smtClean="0"/>
          </a:p>
          <a:p>
            <a:pPr lvl="3">
              <a:buFont typeface="Arial" pitchFamily="34" charset="0"/>
              <a:buChar char="•"/>
            </a:pPr>
            <a:r>
              <a:rPr lang="en-US" sz="2800" dirty="0" err="1" smtClean="0"/>
              <a:t>Umidit</a:t>
            </a:r>
            <a:r>
              <a:rPr lang="en-GB" sz="2800" dirty="0" smtClean="0"/>
              <a:t>à</a:t>
            </a:r>
          </a:p>
          <a:p>
            <a:pPr lvl="3">
              <a:buFont typeface="Arial" pitchFamily="34" charset="0"/>
              <a:buChar char="•"/>
            </a:pPr>
            <a:r>
              <a:rPr lang="en-GB" sz="2800" dirty="0" smtClean="0"/>
              <a:t>Luce</a:t>
            </a:r>
          </a:p>
          <a:p>
            <a:pPr lvl="3">
              <a:buFont typeface="Arial" pitchFamily="34" charset="0"/>
              <a:buChar char="•"/>
            </a:pPr>
            <a:r>
              <a:rPr lang="en-GB" sz="2800" dirty="0" err="1" smtClean="0"/>
              <a:t>Battito</a:t>
            </a:r>
            <a:r>
              <a:rPr lang="en-GB" sz="2800" dirty="0" smtClean="0"/>
              <a:t> </a:t>
            </a:r>
            <a:r>
              <a:rPr lang="en-GB" sz="2800" dirty="0" err="1" smtClean="0"/>
              <a:t>cardiaco</a:t>
            </a:r>
            <a:endParaRPr lang="en-GB" sz="2800" dirty="0" smtClean="0"/>
          </a:p>
          <a:p>
            <a:pPr lvl="3">
              <a:buFont typeface="Arial" pitchFamily="34" charset="0"/>
              <a:buChar char="•"/>
            </a:pPr>
            <a:r>
              <a:rPr lang="en-GB" sz="2800" dirty="0" err="1" smtClean="0"/>
              <a:t>Qualità</a:t>
            </a:r>
            <a:r>
              <a:rPr lang="en-GB" sz="2800" dirty="0" smtClean="0"/>
              <a:t> del </a:t>
            </a:r>
            <a:r>
              <a:rPr lang="en-GB" sz="2800" dirty="0" err="1" smtClean="0"/>
              <a:t>sonno</a:t>
            </a:r>
            <a:endParaRPr lang="en-GB" sz="2800" dirty="0" smtClean="0"/>
          </a:p>
          <a:p>
            <a:pPr lvl="3">
              <a:buFont typeface="Arial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1363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Roadmap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err="1" smtClean="0"/>
              <a:t>Progettazione</a:t>
            </a:r>
            <a:r>
              <a:rPr lang="en-GB" sz="2400" dirty="0" smtClean="0"/>
              <a:t> (</a:t>
            </a:r>
            <a:r>
              <a:rPr lang="en-GB" sz="2400" dirty="0" err="1" smtClean="0"/>
              <a:t>teorica</a:t>
            </a:r>
            <a:r>
              <a:rPr lang="en-GB" sz="2400" dirty="0" smtClean="0"/>
              <a:t>, hardware, software)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err="1" smtClean="0"/>
              <a:t>Creazione</a:t>
            </a:r>
            <a:r>
              <a:rPr lang="en-GB" sz="2400" dirty="0" smtClean="0"/>
              <a:t> </a:t>
            </a:r>
            <a:r>
              <a:rPr lang="en-GB" sz="2400" dirty="0" err="1" smtClean="0"/>
              <a:t>prototipo</a:t>
            </a:r>
            <a:r>
              <a:rPr lang="en-GB" sz="2400" dirty="0" smtClean="0"/>
              <a:t> e testing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smtClean="0"/>
              <a:t>“Beta testing” con </a:t>
            </a:r>
            <a:r>
              <a:rPr lang="en-GB" sz="2400" dirty="0" err="1" smtClean="0"/>
              <a:t>raccolta</a:t>
            </a:r>
            <a:r>
              <a:rPr lang="en-GB" sz="2400" dirty="0" smtClean="0"/>
              <a:t> </a:t>
            </a:r>
            <a:r>
              <a:rPr lang="en-GB" sz="2400" dirty="0" err="1" smtClean="0"/>
              <a:t>dati</a:t>
            </a:r>
            <a:r>
              <a:rPr lang="en-GB" sz="2400" dirty="0" smtClean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err="1" smtClean="0"/>
              <a:t>Apprendimento</a:t>
            </a:r>
            <a:r>
              <a:rPr lang="en-GB" sz="2400" dirty="0" smtClean="0"/>
              <a:t> </a:t>
            </a:r>
            <a:r>
              <a:rPr lang="en-GB" sz="2400" dirty="0" err="1" smtClean="0"/>
              <a:t>dai</a:t>
            </a:r>
            <a:r>
              <a:rPr lang="en-GB" sz="2400" dirty="0" smtClean="0"/>
              <a:t> </a:t>
            </a:r>
            <a:r>
              <a:rPr lang="en-GB" sz="2400" dirty="0" err="1" smtClean="0"/>
              <a:t>dati</a:t>
            </a:r>
            <a:r>
              <a:rPr lang="en-GB" sz="2400" dirty="0" smtClean="0"/>
              <a:t>  (Machine learning,  </a:t>
            </a:r>
            <a:r>
              <a:rPr lang="en-GB" sz="2400" dirty="0" err="1" smtClean="0"/>
              <a:t>Intelligienza</a:t>
            </a:r>
            <a:r>
              <a:rPr lang="en-GB" sz="2400" dirty="0" smtClean="0"/>
              <a:t> </a:t>
            </a:r>
            <a:r>
              <a:rPr lang="en-GB" sz="2400" dirty="0" err="1" smtClean="0"/>
              <a:t>artificiale</a:t>
            </a:r>
            <a:r>
              <a:rPr lang="en-GB" sz="2400" dirty="0" smtClean="0"/>
              <a:t>.. </a:t>
            </a:r>
            <a:r>
              <a:rPr lang="en-GB" sz="2400" dirty="0" err="1" smtClean="0"/>
              <a:t>etc</a:t>
            </a:r>
            <a:r>
              <a:rPr lang="en-GB" sz="2400" dirty="0" smtClean="0"/>
              <a:t>)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51174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520940" cy="548640"/>
          </a:xfrm>
        </p:spPr>
        <p:txBody>
          <a:bodyPr/>
          <a:lstStyle/>
          <a:p>
            <a:r>
              <a:rPr lang="it-IT" dirty="0" smtClean="0"/>
              <a:t>Raspberry pi3 </a:t>
            </a:r>
            <a:r>
              <a:rPr lang="it-IT" sz="1600" i="1" dirty="0" smtClean="0"/>
              <a:t>(esempio)</a:t>
            </a:r>
            <a:endParaRPr lang="it-IT" sz="1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231" y="1844824"/>
            <a:ext cx="4757152" cy="4200580"/>
          </a:xfrm>
        </p:spPr>
        <p:txBody>
          <a:bodyPr>
            <a:normAutofit/>
          </a:bodyPr>
          <a:lstStyle/>
          <a:p>
            <a:pPr algn="ctr"/>
            <a:r>
              <a:rPr lang="en-GB" sz="2800" b="0" dirty="0" err="1" smtClean="0"/>
              <a:t>Fisicamente</a:t>
            </a:r>
            <a:r>
              <a:rPr lang="en-GB" sz="2800" b="0" dirty="0" smtClean="0"/>
              <a:t> </a:t>
            </a:r>
            <a:r>
              <a:rPr lang="en-GB" sz="2800" b="0" dirty="0" err="1" smtClean="0"/>
              <a:t>sar</a:t>
            </a:r>
            <a:r>
              <a:rPr lang="it-IT" sz="2800" b="0" dirty="0" smtClean="0"/>
              <a:t>à un piccolo computer a cui verranno collegati i vari sensori: movimento, pressione, temperatura, umidità ecc </a:t>
            </a:r>
          </a:p>
          <a:p>
            <a:endParaRPr lang="it-IT" dirty="0"/>
          </a:p>
        </p:txBody>
      </p:sp>
      <p:pic>
        <p:nvPicPr>
          <p:cNvPr id="1026" name="Picture 2" descr="C:\Users\giaco\Downloads\91zSu44+34L._SX466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59" y="1844824"/>
            <a:ext cx="3767535" cy="242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305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27</TotalTime>
  <Words>112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MATERASSO 4.0</vt:lpstr>
      <vt:lpstr>Internet of things</vt:lpstr>
      <vt:lpstr>Materasso 4.0</vt:lpstr>
      <vt:lpstr>caratteristiche</vt:lpstr>
      <vt:lpstr>Roadmap</vt:lpstr>
      <vt:lpstr>Raspberry pi3 (esempio)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MATERASSO 4.0</dc:title>
  <dc:creator>Giacomo Maretto</dc:creator>
  <cp:lastModifiedBy>Giacomo Maretto</cp:lastModifiedBy>
  <cp:revision>3</cp:revision>
  <dcterms:created xsi:type="dcterms:W3CDTF">2018-10-03T10:10:50Z</dcterms:created>
  <dcterms:modified xsi:type="dcterms:W3CDTF">2018-10-03T10:38:09Z</dcterms:modified>
</cp:coreProperties>
</file>