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B8EA3-B4F7-4CFF-90D8-24957C82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E87BE-E1A8-4494-9086-AC8737C23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A361E-B573-4B23-8C73-2CCB4F36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B3FF66-E240-4CD5-B048-CE9144FB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FB1D4-0113-4248-B33E-2A3741A1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8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03650-3534-433F-8A79-2859CB51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3B98D-72C8-4F54-BE22-D679CDC4B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826FF-225B-4ED7-B89C-6035D4A6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5D828-14F6-41EC-8176-7B12BD61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D7AA0-429F-4EB9-B443-481C3D4C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67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93E94F-54EE-4EC2-B549-CBA2F17C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4C262A-BFDC-425C-B7A4-CB8F1AEB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A9763-4351-437C-8EC0-D9AB8DFC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E95722-3E5F-4022-929C-580C85B9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1F6BE-AF6D-484C-A643-F9D1BDD3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1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F0A61-11F1-4D8C-A27E-98D0108B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93BE8D-3CDD-4D99-B9E6-74BD6CF9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44B08-A3D2-4BF9-8F94-90126543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FB66B-A720-4844-B34D-D86A722E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ADD8D-8065-4303-8DB9-9D76A8FF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25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C965F-59EC-4A14-892E-415826C4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440A6-9254-4413-97B9-0D594D70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B643D9-52BB-4441-A5B0-BDD47A40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3A400-4B96-4BD6-BBEB-F430BF8A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651EF3-1F1E-411C-A56B-E50BA662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1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2EB94-638B-4417-A6E4-94C6BB61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C9C92-1024-4281-B296-B0150797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65EC9D-3DF6-41D5-B01B-ECE8A5B4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5C1F5-1874-479A-AD03-27EB0849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C38554-7E87-48C3-A810-6FEDCDB4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32141E-55AB-4255-95E0-757771D2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79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7799F-AE41-4644-8266-F1557024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1E0636-C621-43EE-B896-6738781B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576620-2F99-4D4F-B1A9-15A2356D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56FD3F-3BC0-49C0-A357-DEFB4CD8E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12830D-3618-4B18-912F-97F43CED9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6198E6-3F2E-4588-A49F-F97B426B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92FD11-FCEC-4FE9-8692-D050CED9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411740-3D90-437C-AF9B-21DC2E5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D159E-0226-4F7E-961E-CCE5731A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06973B-B827-4810-B260-FDF2D214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F75D4-D0E8-440D-A955-D5CF47D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4B3F91-0C5C-42E6-B897-D476C2DB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B38E3F-B615-4AAE-AB3C-47C23124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2471B2-0BC0-4BF6-9E1C-065C67A9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40AD7E-916A-4390-89F5-F57B7D31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3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BE5DA-A013-43E8-AF48-F61355AE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491EDB-4BA5-499E-9416-877D1F50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1684EE-90CF-46F1-ACDA-6078E5EE2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38DBA-CBF2-4380-A8E0-48FD265F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4BF090-4810-4185-A8DD-F2B3508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5B728D-CFD1-4A15-B5D6-BB47C5BE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42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C52C1-F60F-4E36-BD52-03EE6D55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99FB13-60C7-4812-A2BC-FF1C99A72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6F4FAD-A434-47E3-98D3-6D8B75506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AB06CB-72F1-4F7E-A4D4-F4D6CAB9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30D3E-EC1F-44C2-B15B-39BA631C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00EF58-F393-4D2C-994D-F2ED1C81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46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95BE38-3537-48B1-9916-561B904A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51F65D-C7E9-4CE3-B69F-8CDC5804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723583-9E8C-4FF1-9EBB-3A5B3D811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7F16-FB1A-4249-A03B-98473047B9C3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462B1-7A54-4D65-81B7-0B4E9E7AB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EA2BD2-914B-47FE-96FC-9BE6F8FE6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842FC-9137-459A-B674-6A69B4E6B3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34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de/frage-marke-symbol-anmelden-fragen-85036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AF5E739-2A78-45CB-9D5B-840D0EED3E09}"/>
              </a:ext>
            </a:extLst>
          </p:cNvPr>
          <p:cNvSpPr/>
          <p:nvPr/>
        </p:nvSpPr>
        <p:spPr>
          <a:xfrm>
            <a:off x="2552700" y="7874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1A5CAA3-A057-4CB1-A43C-8D145366E8D3}"/>
              </a:ext>
            </a:extLst>
          </p:cNvPr>
          <p:cNvSpPr/>
          <p:nvPr/>
        </p:nvSpPr>
        <p:spPr>
          <a:xfrm>
            <a:off x="3644900" y="7874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B9811B-3085-4A13-A185-9302422A5271}"/>
              </a:ext>
            </a:extLst>
          </p:cNvPr>
          <p:cNvSpPr/>
          <p:nvPr/>
        </p:nvSpPr>
        <p:spPr>
          <a:xfrm>
            <a:off x="2552700" y="18796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5BC0FB-886A-4DCA-843A-328668C2496B}"/>
              </a:ext>
            </a:extLst>
          </p:cNvPr>
          <p:cNvSpPr/>
          <p:nvPr/>
        </p:nvSpPr>
        <p:spPr>
          <a:xfrm>
            <a:off x="3644900" y="18796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0E3BC8-49BA-4D46-832C-F07C9FCB14C3}"/>
              </a:ext>
            </a:extLst>
          </p:cNvPr>
          <p:cNvSpPr/>
          <p:nvPr/>
        </p:nvSpPr>
        <p:spPr>
          <a:xfrm>
            <a:off x="4737100" y="7874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44A7899-7604-43B8-8D22-F81BFFBFA795}"/>
              </a:ext>
            </a:extLst>
          </p:cNvPr>
          <p:cNvSpPr/>
          <p:nvPr/>
        </p:nvSpPr>
        <p:spPr>
          <a:xfrm>
            <a:off x="5829300" y="7874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476BAF-6A0A-414D-8E97-63624B3EC860}"/>
              </a:ext>
            </a:extLst>
          </p:cNvPr>
          <p:cNvSpPr/>
          <p:nvPr/>
        </p:nvSpPr>
        <p:spPr>
          <a:xfrm>
            <a:off x="4737100" y="18796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87B4CD2-E721-4389-ABF9-9CC5B1341DD7}"/>
              </a:ext>
            </a:extLst>
          </p:cNvPr>
          <p:cNvSpPr/>
          <p:nvPr/>
        </p:nvSpPr>
        <p:spPr>
          <a:xfrm>
            <a:off x="5829300" y="18796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+10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739BD5F-1217-4DD5-93AF-79A71553FD19}"/>
              </a:ext>
            </a:extLst>
          </p:cNvPr>
          <p:cNvSpPr/>
          <p:nvPr/>
        </p:nvSpPr>
        <p:spPr>
          <a:xfrm>
            <a:off x="2552700" y="29723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3555E5-AD01-4125-A4BC-D65CA65E091D}"/>
              </a:ext>
            </a:extLst>
          </p:cNvPr>
          <p:cNvSpPr/>
          <p:nvPr/>
        </p:nvSpPr>
        <p:spPr>
          <a:xfrm>
            <a:off x="3644900" y="29723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-5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B075042-78B2-4F45-9F1F-F9F108BF88B0}"/>
              </a:ext>
            </a:extLst>
          </p:cNvPr>
          <p:cNvSpPr/>
          <p:nvPr/>
        </p:nvSpPr>
        <p:spPr>
          <a:xfrm>
            <a:off x="2552700" y="40645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59C2F61-4557-4B9F-92CC-C13DBAD5E90E}"/>
              </a:ext>
            </a:extLst>
          </p:cNvPr>
          <p:cNvSpPr/>
          <p:nvPr/>
        </p:nvSpPr>
        <p:spPr>
          <a:xfrm>
            <a:off x="3644900" y="40645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AAE3DE8-2070-4C63-8CCB-6BFAA1DC9F1A}"/>
              </a:ext>
            </a:extLst>
          </p:cNvPr>
          <p:cNvSpPr/>
          <p:nvPr/>
        </p:nvSpPr>
        <p:spPr>
          <a:xfrm>
            <a:off x="4737100" y="29723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-5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6B3F63C-8197-4BD5-9B00-9E261B09F9AA}"/>
              </a:ext>
            </a:extLst>
          </p:cNvPr>
          <p:cNvSpPr/>
          <p:nvPr/>
        </p:nvSpPr>
        <p:spPr>
          <a:xfrm>
            <a:off x="5829300" y="29723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D1BA840-4BC1-44E5-AA29-2A46C5165873}"/>
              </a:ext>
            </a:extLst>
          </p:cNvPr>
          <p:cNvSpPr/>
          <p:nvPr/>
        </p:nvSpPr>
        <p:spPr>
          <a:xfrm>
            <a:off x="4737100" y="40645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85D1FD5-3F27-45C9-B4CC-C109A18E3D70}"/>
              </a:ext>
            </a:extLst>
          </p:cNvPr>
          <p:cNvSpPr/>
          <p:nvPr/>
        </p:nvSpPr>
        <p:spPr>
          <a:xfrm>
            <a:off x="5829300" y="40645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D7D1E08-B38F-4C36-A3FD-F2583CB51723}"/>
              </a:ext>
            </a:extLst>
          </p:cNvPr>
          <p:cNvCxnSpPr>
            <a:cxnSpLocks/>
          </p:cNvCxnSpPr>
          <p:nvPr/>
        </p:nvCxnSpPr>
        <p:spPr>
          <a:xfrm flipV="1">
            <a:off x="3086100" y="3896751"/>
            <a:ext cx="0" cy="51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3CB461A-7315-426F-AEDB-5CB3EB2B01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43907" y="4318783"/>
            <a:ext cx="0" cy="51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B3C1C3D-6AD4-4F0B-B787-6FA705E77BC8}"/>
              </a:ext>
            </a:extLst>
          </p:cNvPr>
          <p:cNvCxnSpPr>
            <a:cxnSpLocks/>
          </p:cNvCxnSpPr>
          <p:nvPr/>
        </p:nvCxnSpPr>
        <p:spPr>
          <a:xfrm>
            <a:off x="3086100" y="4783016"/>
            <a:ext cx="0" cy="51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DF2F7EA-18F8-4074-AF97-65F8EBA8502E}"/>
              </a:ext>
            </a:extLst>
          </p:cNvPr>
          <p:cNvCxnSpPr>
            <a:cxnSpLocks/>
          </p:cNvCxnSpPr>
          <p:nvPr/>
        </p:nvCxnSpPr>
        <p:spPr>
          <a:xfrm rot="5400000" flipV="1">
            <a:off x="3522199" y="4318783"/>
            <a:ext cx="0" cy="51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AutoShape 2" descr="Resultat d'imatges de persona">
            <a:extLst>
              <a:ext uri="{FF2B5EF4-FFF2-40B4-BE49-F238E27FC236}">
                <a16:creationId xmlns:a16="http://schemas.microsoft.com/office/drawing/2014/main" id="{D7AE203E-D8C2-48DD-9A4A-5C49EB565F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20" descr="Resultat d'imatges de persona">
            <a:extLst>
              <a:ext uri="{FF2B5EF4-FFF2-40B4-BE49-F238E27FC236}">
                <a16:creationId xmlns:a16="http://schemas.microsoft.com/office/drawing/2014/main" id="{000993D5-F5A4-48C0-AAD4-8DF53FA5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36" y="4250690"/>
            <a:ext cx="534776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n 1028">
            <a:extLst>
              <a:ext uri="{FF2B5EF4-FFF2-40B4-BE49-F238E27FC236}">
                <a16:creationId xmlns:a16="http://schemas.microsoft.com/office/drawing/2014/main" id="{D8876F8B-4A46-4D8C-822A-F3344F100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30342" y="4123315"/>
            <a:ext cx="357447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17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carles sans fuentes</dc:creator>
  <cp:lastModifiedBy>carles sans fuentes</cp:lastModifiedBy>
  <cp:revision>5</cp:revision>
  <dcterms:created xsi:type="dcterms:W3CDTF">2018-12-21T15:30:27Z</dcterms:created>
  <dcterms:modified xsi:type="dcterms:W3CDTF">2018-12-21T17:10:02Z</dcterms:modified>
</cp:coreProperties>
</file>