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58" r:id="rId3"/>
    <p:sldId id="257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2BEC-2A38-48F0-BB78-49B1E71EF7D6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B2E66-40B4-4E1D-893B-3D1F2D2A663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2BEC-2A38-48F0-BB78-49B1E71EF7D6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B2E66-40B4-4E1D-893B-3D1F2D2A6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2BEC-2A38-48F0-BB78-49B1E71EF7D6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B2E66-40B4-4E1D-893B-3D1F2D2A6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2BEC-2A38-48F0-BB78-49B1E71EF7D6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B2E66-40B4-4E1D-893B-3D1F2D2A6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2BEC-2A38-48F0-BB78-49B1E71EF7D6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B2E66-40B4-4E1D-893B-3D1F2D2A663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2BEC-2A38-48F0-BB78-49B1E71EF7D6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B2E66-40B4-4E1D-893B-3D1F2D2A6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2BEC-2A38-48F0-BB78-49B1E71EF7D6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B2E66-40B4-4E1D-893B-3D1F2D2A6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2BEC-2A38-48F0-BB78-49B1E71EF7D6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B2E66-40B4-4E1D-893B-3D1F2D2A6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2BEC-2A38-48F0-BB78-49B1E71EF7D6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B2E66-40B4-4E1D-893B-3D1F2D2A6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2BEC-2A38-48F0-BB78-49B1E71EF7D6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B2E66-40B4-4E1D-893B-3D1F2D2A6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2BEC-2A38-48F0-BB78-49B1E71EF7D6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07B2E66-40B4-4E1D-893B-3D1F2D2A663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88D2BEC-2A38-48F0-BB78-49B1E71EF7D6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07B2E66-40B4-4E1D-893B-3D1F2D2A663C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NwICCNGMpa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One Dollar, One Hour!!!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 Project Presentation</a:t>
            </a:r>
          </a:p>
          <a:p>
            <a:r>
              <a:rPr lang="en-US" dirty="0" smtClean="0"/>
              <a:t>Jack Melcher 67574625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58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I. </a:t>
            </a:r>
            <a:r>
              <a:rPr lang="en-US" sz="4400" dirty="0"/>
              <a:t>Problem </a:t>
            </a:r>
            <a:r>
              <a:rPr lang="en-US" sz="4400" dirty="0" smtClean="0"/>
              <a:t>Statement / Background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</a:t>
            </a:r>
            <a:r>
              <a:rPr lang="en-US" dirty="0" smtClean="0"/>
              <a:t>ideo </a:t>
            </a:r>
            <a:r>
              <a:rPr lang="en-US" dirty="0"/>
              <a:t>game databases provide information such </a:t>
            </a:r>
            <a:r>
              <a:rPr lang="en-US" dirty="0" smtClean="0"/>
              <a:t>as:</a:t>
            </a:r>
          </a:p>
          <a:p>
            <a:pPr lvl="1"/>
            <a:r>
              <a:rPr lang="en-US" dirty="0" smtClean="0"/>
              <a:t>Title, Publisher, Developer, Genre, Platform, Rating</a:t>
            </a:r>
          </a:p>
          <a:p>
            <a:pPr marL="393192" lvl="1" indent="0">
              <a:buNone/>
            </a:pPr>
            <a:endParaRPr lang="en-US" dirty="0" smtClean="0"/>
          </a:p>
          <a:p>
            <a:r>
              <a:rPr lang="en-US" dirty="0" smtClean="0"/>
              <a:t>As gamer, I would like a know how many hours of playtime I could expect and how does that compare to a game’s price.</a:t>
            </a:r>
          </a:p>
        </p:txBody>
      </p:sp>
    </p:spTree>
    <p:extLst>
      <p:ext uri="{BB962C8B-B14F-4D97-AF65-F5344CB8AC3E}">
        <p14:creationId xmlns:p14="http://schemas.microsoft.com/office/powerpoint/2010/main" val="8552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Idea Origins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Sean Poole (aka </a:t>
            </a:r>
            <a:r>
              <a:rPr lang="en-US" dirty="0" err="1" smtClean="0"/>
              <a:t>Spoole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Youtube</a:t>
            </a:r>
            <a:endParaRPr lang="en-US" dirty="0" smtClean="0"/>
          </a:p>
          <a:p>
            <a:pPr lvl="2"/>
            <a:r>
              <a:rPr lang="en-US" dirty="0" smtClean="0"/>
              <a:t>Formerly worked for the channel </a:t>
            </a:r>
            <a:r>
              <a:rPr lang="en-US" dirty="0" err="1" smtClean="0"/>
              <a:t>FunHaus</a:t>
            </a:r>
            <a:endParaRPr lang="en-US" dirty="0" smtClean="0"/>
          </a:p>
          <a:p>
            <a:pPr lvl="1"/>
            <a:r>
              <a:rPr lang="en-US" dirty="0" smtClean="0"/>
              <a:t>Twitch Streamer</a:t>
            </a:r>
          </a:p>
          <a:p>
            <a:pPr lvl="2"/>
            <a:r>
              <a:rPr lang="en-US" dirty="0"/>
              <a:t>https://www.twitch.tv/spooleo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One Dollar, One Hour: A video game’s playtime should be at minimum be equivalent to its price.</a:t>
            </a:r>
          </a:p>
          <a:p>
            <a:r>
              <a:rPr lang="en-US" dirty="0" smtClean="0"/>
              <a:t>Ex: A $60 game = 60 hours of playtime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://www.youtube.com/watch?v=NwICCNGMpa4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740" y="2133600"/>
            <a:ext cx="2209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3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Obtain data from a website that uses Steam </a:t>
            </a:r>
            <a:r>
              <a:rPr lang="en-US" dirty="0"/>
              <a:t>Web </a:t>
            </a:r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Have access to a large library of video games</a:t>
            </a:r>
          </a:p>
          <a:p>
            <a:pPr lvl="2"/>
            <a:r>
              <a:rPr lang="en-US" dirty="0" smtClean="0"/>
              <a:t>Price</a:t>
            </a:r>
          </a:p>
          <a:p>
            <a:pPr lvl="2"/>
            <a:r>
              <a:rPr lang="en-US" dirty="0" smtClean="0"/>
              <a:t>User data on playtime</a:t>
            </a:r>
          </a:p>
          <a:p>
            <a:r>
              <a:rPr lang="en-US" dirty="0" smtClean="0"/>
              <a:t>Perform calculations to determine whether a videogame is “one </a:t>
            </a:r>
            <a:r>
              <a:rPr lang="en-US" dirty="0"/>
              <a:t>dollar, one hour”.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28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IV.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http://128.195.204.85:8081/JackMelcher/index.jsp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61999" y="2362200"/>
            <a:ext cx="7375317" cy="408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6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V.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Obtain and use Steam </a:t>
            </a:r>
            <a:r>
              <a:rPr lang="en-US" dirty="0"/>
              <a:t>Web </a:t>
            </a:r>
            <a:r>
              <a:rPr lang="en-US" dirty="0" smtClean="0"/>
              <a:t>API</a:t>
            </a:r>
            <a:endParaRPr lang="en-US" dirty="0"/>
          </a:p>
          <a:p>
            <a:r>
              <a:rPr lang="en-US" dirty="0" smtClean="0"/>
              <a:t>Provide </a:t>
            </a:r>
            <a:r>
              <a:rPr lang="en-US" dirty="0"/>
              <a:t>more accurate estimations </a:t>
            </a:r>
            <a:r>
              <a:rPr lang="en-US" dirty="0" smtClean="0"/>
              <a:t>on: </a:t>
            </a:r>
          </a:p>
          <a:p>
            <a:pPr lvl="1"/>
            <a:r>
              <a:rPr lang="en-US" dirty="0" smtClean="0"/>
              <a:t>playtime </a:t>
            </a:r>
            <a:r>
              <a:rPr lang="en-US" dirty="0"/>
              <a:t>hours, game profit, and a range of hours players have spent playing the game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Expand so </a:t>
            </a:r>
            <a:r>
              <a:rPr lang="en-US" dirty="0" err="1" smtClean="0"/>
              <a:t>webapp</a:t>
            </a:r>
            <a:r>
              <a:rPr lang="en-US" dirty="0" smtClean="0"/>
              <a:t> works for videogames on other platforms, such as home consoles</a:t>
            </a:r>
          </a:p>
          <a:p>
            <a:r>
              <a:rPr lang="en-US" dirty="0" smtClean="0"/>
              <a:t>Create a modern and clean design for the website.</a:t>
            </a:r>
          </a:p>
        </p:txBody>
      </p:sp>
    </p:spTree>
    <p:extLst>
      <p:ext uri="{BB962C8B-B14F-4D97-AF65-F5344CB8AC3E}">
        <p14:creationId xmlns:p14="http://schemas.microsoft.com/office/powerpoint/2010/main" val="140583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49</TotalTime>
  <Words>225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One Dollar, One Hour!!!</vt:lpstr>
      <vt:lpstr>I. Problem Statement / Background</vt:lpstr>
      <vt:lpstr>II. Idea Origins</vt:lpstr>
      <vt:lpstr>III. Solution</vt:lpstr>
      <vt:lpstr>IV. Demo</vt:lpstr>
      <vt:lpstr>V. 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Dollar, One Hour!!!</dc:title>
  <dc:creator>Jack</dc:creator>
  <cp:lastModifiedBy>Jack</cp:lastModifiedBy>
  <cp:revision>6</cp:revision>
  <dcterms:created xsi:type="dcterms:W3CDTF">2016-11-29T18:21:51Z</dcterms:created>
  <dcterms:modified xsi:type="dcterms:W3CDTF">2016-11-29T19:11:38Z</dcterms:modified>
</cp:coreProperties>
</file>