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F786-1909-4F3E-83EE-2AC44327C33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B435-601B-434B-B31A-C1E015AAB4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F786-1909-4F3E-83EE-2AC44327C33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B435-601B-434B-B31A-C1E015AAB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F786-1909-4F3E-83EE-2AC44327C33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B435-601B-434B-B31A-C1E015AAB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F786-1909-4F3E-83EE-2AC44327C33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B435-601B-434B-B31A-C1E015AAB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F786-1909-4F3E-83EE-2AC44327C33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B435-601B-434B-B31A-C1E015AAB4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F786-1909-4F3E-83EE-2AC44327C33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B435-601B-434B-B31A-C1E015AAB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F786-1909-4F3E-83EE-2AC44327C33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B435-601B-434B-B31A-C1E015AAB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F786-1909-4F3E-83EE-2AC44327C33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B435-601B-434B-B31A-C1E015AAB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F786-1909-4F3E-83EE-2AC44327C33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B435-601B-434B-B31A-C1E015AAB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F786-1909-4F3E-83EE-2AC44327C33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B435-601B-434B-B31A-C1E015AAB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F786-1909-4F3E-83EE-2AC44327C33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D14B435-601B-434B-B31A-C1E015AAB4B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8CF786-1909-4F3E-83EE-2AC44327C33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14B435-601B-434B-B31A-C1E015AAB4B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 Dollar 1 Hour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video game evaluator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3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Video game databases provide all sorts of useful information such as the title, publisher, developer, genre, platform, price, rating, and sales number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I’ve noticed is that these databases lack the price of a game, average play time, and replay value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and some gamers want to know if their money is well spent. Hence the phrase “1 Dollar 1 Hour”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 aim to do is calculate whether a game’s price is equivalent to the hours of content it can provide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2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VGCharts</a:t>
            </a:r>
            <a:r>
              <a:rPr lang="en-US" dirty="0" smtClean="0">
                <a:latin typeface="+mj-lt"/>
              </a:rPr>
              <a:t> (</a:t>
            </a:r>
            <a:r>
              <a:rPr lang="en-US" dirty="0">
                <a:latin typeface="+mj-lt"/>
              </a:rPr>
              <a:t>vgchartz.com)</a:t>
            </a:r>
          </a:p>
          <a:p>
            <a:pPr lvl="1"/>
            <a:r>
              <a:rPr lang="en-US" dirty="0">
                <a:latin typeface="+mj-lt"/>
              </a:rPr>
              <a:t>Video game database that focuses on listing the sales numbers of both video game software and hardware</a:t>
            </a:r>
          </a:p>
          <a:p>
            <a:r>
              <a:rPr lang="en-US" dirty="0" err="1" smtClean="0">
                <a:latin typeface="+mj-lt"/>
              </a:rPr>
              <a:t>Metacritic</a:t>
            </a:r>
            <a:r>
              <a:rPr lang="en-US" dirty="0" smtClean="0">
                <a:latin typeface="+mj-lt"/>
              </a:rPr>
              <a:t> (metacritic.com/games)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The games section of this multifaceted database focuses mostly on a games rating among both critics and users</a:t>
            </a:r>
          </a:p>
          <a:p>
            <a:r>
              <a:rPr lang="en-US" dirty="0" err="1" smtClean="0">
                <a:latin typeface="+mj-lt"/>
              </a:rPr>
              <a:t>HowLongToBeat</a:t>
            </a:r>
            <a:r>
              <a:rPr lang="en-US" dirty="0" smtClean="0">
                <a:latin typeface="+mj-lt"/>
              </a:rPr>
              <a:t> (howlongtobeat.com)</a:t>
            </a:r>
          </a:p>
          <a:p>
            <a:pPr lvl="1"/>
            <a:r>
              <a:rPr lang="en-US" dirty="0" smtClean="0">
                <a:latin typeface="+mj-lt"/>
              </a:rPr>
              <a:t>Provides game play times of all the games in it’s </a:t>
            </a:r>
            <a:r>
              <a:rPr lang="en-US" dirty="0" smtClean="0">
                <a:latin typeface="+mj-lt"/>
              </a:rPr>
              <a:t>community.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1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input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Video game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initiates search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Pulls up average play time from a database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Pulls up the MSRP of the game from a database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Pulls up the rating of the game from a database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Calculate and display 1 Dollar 1 Hour score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Positive number (green text) means you are above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Negative number (red text) means you are below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Calculate and display its dollar per hour value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Calculate and display replay value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Calculate number of times to play to achieve 1 dollar 1 hour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6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Up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709" y="1935163"/>
            <a:ext cx="5852582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470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</TotalTime>
  <Words>262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1 Dollar 1 Hour</vt:lpstr>
      <vt:lpstr>Problem Statement</vt:lpstr>
      <vt:lpstr>Background</vt:lpstr>
      <vt:lpstr>Service Overview</vt:lpstr>
      <vt:lpstr>Mock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Dollar 1 Hour</dc:title>
  <dc:creator>Jack</dc:creator>
  <cp:lastModifiedBy>Jack</cp:lastModifiedBy>
  <cp:revision>10</cp:revision>
  <dcterms:created xsi:type="dcterms:W3CDTF">2016-10-19T07:45:36Z</dcterms:created>
  <dcterms:modified xsi:type="dcterms:W3CDTF">2016-10-20T07:05:00Z</dcterms:modified>
</cp:coreProperties>
</file>