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b="1" sz="14000"/>
            </a:lvl1pPr>
            <a:lvl2pPr algn="ctr">
              <a:spcBef>
                <a:spcPts val="0"/>
              </a:spcBef>
              <a:buSzPct val="100000"/>
              <a:defRPr b="1" sz="14000"/>
            </a:lvl2pPr>
            <a:lvl3pPr algn="ctr">
              <a:spcBef>
                <a:spcPts val="0"/>
              </a:spcBef>
              <a:buSzPct val="100000"/>
              <a:defRPr b="1" sz="14000"/>
            </a:lvl3pPr>
            <a:lvl4pPr algn="ctr">
              <a:spcBef>
                <a:spcPts val="0"/>
              </a:spcBef>
              <a:buSzPct val="100000"/>
              <a:defRPr b="1" sz="14000"/>
            </a:lvl4pPr>
            <a:lvl5pPr algn="ctr">
              <a:spcBef>
                <a:spcPts val="0"/>
              </a:spcBef>
              <a:buSzPct val="100000"/>
              <a:defRPr b="1" sz="14000"/>
            </a:lvl5pPr>
            <a:lvl6pPr algn="ctr">
              <a:spcBef>
                <a:spcPts val="0"/>
              </a:spcBef>
              <a:buSzPct val="100000"/>
              <a:defRPr b="1" sz="14000"/>
            </a:lvl6pPr>
            <a:lvl7pPr algn="ctr">
              <a:spcBef>
                <a:spcPts val="0"/>
              </a:spcBef>
              <a:buSzPct val="100000"/>
              <a:defRPr b="1" sz="14000"/>
            </a:lvl7pPr>
            <a:lvl8pPr algn="ctr">
              <a:spcBef>
                <a:spcPts val="0"/>
              </a:spcBef>
              <a:buSzPct val="100000"/>
              <a:defRPr b="1" sz="14000"/>
            </a:lvl8pPr>
            <a:lvl9pPr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Zoms: Zombie Survival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001400" y="3182325"/>
            <a:ext cx="6796500" cy="6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By: Ryan Greene, Jack Napor, Richard Huffman, 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and Danny Toback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1821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Zombie Survival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847400" y="710025"/>
            <a:ext cx="50747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What is our game all about?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2D Birds eye view; design inspired by Call Of Duty: Zombies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Each zombie killed awards points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Points are used by the player between rounds to buy health/ammo/powerups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More zombies spawn each successive round you survive.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The overall objective is to survive as long as possible.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Impossible to win;  player is playing to beat his/her high score.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4" y="1449225"/>
            <a:ext cx="3507875" cy="224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Scrum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User Stories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Store Class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Player Class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We used Asana to keep track of all of our stories, and found that it wasn’t the best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Didn’t allow easy grouping of sprints, unless grouped together by date on the calendar (what we did) 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Did allow us to organize when tasks were started, finished, and what needed to be done and by whom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We had some communication issues, where multiple people did the same class, but it ended up making the classes better coded and more efficient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78925" y="2977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UML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699" y="369012"/>
            <a:ext cx="6025050" cy="440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Structures and Java API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Swing Timer was used zombies moving and bullets shooting, as well as adding zombies onto the board after a period of time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 2 dimensional array of Pieces is used as the game board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Pieces include Walls, Holes, the Player and Zombies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Board is several JComponents laid on top of eachother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Utility Timer was used for updating the rounds, and information seen on the screen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JOptionPane, ActionListener, Colors, Java Swing, etc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0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Main Menu Interface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02575" y="666087"/>
            <a:ext cx="4459200" cy="192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Start/Exit buttons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The map, with Player, Zombie, Hole, Wall, and PowerUp instances on it. </a:t>
            </a:r>
          </a:p>
          <a:p>
            <a:pPr indent="-342900" lvl="0" marL="457200">
              <a:spcBef>
                <a:spcPts val="0"/>
              </a:spcBef>
              <a:buSzPct val="1000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 JLabel in the bottom left that keeps track of important player info (health, kill count, ammo, points)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24" y="2638175"/>
            <a:ext cx="3630974" cy="2310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626" y="2638187"/>
            <a:ext cx="3630974" cy="23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625" y="190150"/>
            <a:ext cx="3630975" cy="2316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30825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Shop Interface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30825" y="1005000"/>
            <a:ext cx="3930899" cy="313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Points available to be spent are displayed in upper left corner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Item icons displayed on shop shelves background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Buttons next to the items that show cost and are used to make purchases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 JLabel on the bottom displaying player info (current health, ammo, armor, damage)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225" y="370275"/>
            <a:ext cx="3930899" cy="4109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>
                <a:solidFill>
                  <a:srgbClr val="000000"/>
                </a:solidFill>
              </a:rPr>
              <a:t>Completely functional zombies vs. human game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Shooting, timer were especially difficult to create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We went a long time of making the “back end” of the game without having an opportunity to test our functionality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Large enough project that we don’t all understand each other’s code, or weren’t sitting in the same room for the entire production of the game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