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DuFzkE3lef6/haNhb+g6V5e4c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0BEB6B-F271-4A0F-B779-D2E4AB2D4F84}">
  <a:tblStyle styleId="{650BEB6B-F271-4A0F-B779-D2E4AB2D4F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ac39e025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8ac39e025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ac39e025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8ac39e025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ac39e025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28ac39e0252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ac39e025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8ac39e0252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Relationship Id="rId4" Type="http://schemas.openxmlformats.org/officeDocument/2006/relationships/image" Target="../media/image12.jpg"/><Relationship Id="rId5" Type="http://schemas.openxmlformats.org/officeDocument/2006/relationships/image" Target="../media/image4.jpg"/><Relationship Id="rId6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760325" y="4982925"/>
            <a:ext cx="7302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lang="en-US" sz="2000"/>
              <a:t>Godson Edewor, Arnav Gokhale, Jack Nelson, and Nate Scott</a:t>
            </a:r>
            <a:endParaRPr b="0" sz="2000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>
            <p:ph type="ctrTitle"/>
          </p:nvPr>
        </p:nvSpPr>
        <p:spPr>
          <a:xfrm>
            <a:off x="1760325" y="3062050"/>
            <a:ext cx="7302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Microhistological Analysis of the Dietary Habits of Sheep: GrazeView AI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TAMU AgriLife is currently investigating the Dietary Habits of Sheep and the effect it has on their wool.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can be a very time consuming effort, when analyzing microscopic samples by hand.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Proposal: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GrazeView AI will allow the process of analyzing these microscope slides to become automated.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will save TAMU AgriLife both time and money spent in training individuals that analyze by hand.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Overview</a:t>
            </a:r>
            <a:endParaRPr/>
          </a:p>
        </p:txBody>
      </p:sp>
      <p:pic>
        <p:nvPicPr>
          <p:cNvPr id="75" name="Google Shape;7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775" y="1852933"/>
            <a:ext cx="6932441" cy="47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ac39e0252_1_0"/>
          <p:cNvSpPr txBox="1"/>
          <p:nvPr>
            <p:ph type="title"/>
          </p:nvPr>
        </p:nvSpPr>
        <p:spPr>
          <a:xfrm>
            <a:off x="4173625" y="701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/>
              <a:t>Database</a:t>
            </a:r>
            <a:endParaRPr b="0"/>
          </a:p>
        </p:txBody>
      </p:sp>
      <p:sp>
        <p:nvSpPr>
          <p:cNvPr id="81" name="Google Shape;81;g28ac39e0252_1_0"/>
          <p:cNvSpPr txBox="1"/>
          <p:nvPr>
            <p:ph type="title"/>
          </p:nvPr>
        </p:nvSpPr>
        <p:spPr>
          <a:xfrm>
            <a:off x="5537875" y="5990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Arnav Gokhale</a:t>
            </a:r>
            <a:endParaRPr b="0" sz="1800"/>
          </a:p>
        </p:txBody>
      </p:sp>
      <p:sp>
        <p:nvSpPr>
          <p:cNvPr id="82" name="Google Shape;82;g28ac39e0252_1_0"/>
          <p:cNvSpPr txBox="1"/>
          <p:nvPr/>
        </p:nvSpPr>
        <p:spPr>
          <a:xfrm>
            <a:off x="401100" y="1027800"/>
            <a:ext cx="8491800" cy="6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Dataset Management: </a:t>
            </a:r>
            <a:r>
              <a:rPr lang="en-US" sz="2000">
                <a:solidFill>
                  <a:schemeClr val="dk1"/>
                </a:solidFill>
              </a:rPr>
              <a:t>Manages training, validation, and test datasets, ensuring the machine learning model is trained on accurate, well-labeled data.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Automation of Data Pipelines: </a:t>
            </a:r>
            <a:r>
              <a:rPr lang="en-US" sz="2000">
                <a:solidFill>
                  <a:schemeClr val="dk1"/>
                </a:solidFill>
              </a:rPr>
              <a:t>Builds automated pipelines for data collection, preprocessing, and feeding into the machine learning model, reducing manual intervention.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Collaboration with ML Model</a:t>
            </a:r>
            <a:r>
              <a:rPr lang="en-US" sz="2000">
                <a:solidFill>
                  <a:schemeClr val="dk1"/>
                </a:solidFill>
              </a:rPr>
              <a:t>: Works closely with the machine learning model to optimize predictions.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 Preprocessing</a:t>
            </a:r>
            <a:r>
              <a:rPr lang="en-US" sz="2000">
                <a:solidFill>
                  <a:schemeClr val="dk1"/>
                </a:solidFill>
              </a:rPr>
              <a:t>: Prepares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and cleans raw data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(microscopic images) for accurate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 analysis by the Machine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Learning model.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pic>
        <p:nvPicPr>
          <p:cNvPr id="83" name="Google Shape;83;g28ac39e025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00" y="3429000"/>
            <a:ext cx="4947000" cy="37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ac39e0252_1_15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b="0" lang="en-US" sz="2780"/>
              <a:t>User Interface - Functionality</a:t>
            </a:r>
            <a:endParaRPr b="0" sz="2780"/>
          </a:p>
        </p:txBody>
      </p:sp>
      <p:sp>
        <p:nvSpPr>
          <p:cNvPr id="89" name="Google Shape;89;g28ac39e0252_1_15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Jack Nelson</a:t>
            </a:r>
            <a:endParaRPr b="0" sz="1800"/>
          </a:p>
        </p:txBody>
      </p:sp>
      <p:pic>
        <p:nvPicPr>
          <p:cNvPr id="90" name="Google Shape;90;g28ac39e0252_1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925" y="4117225"/>
            <a:ext cx="7038154" cy="24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8ac39e0252_1_15"/>
          <p:cNvSpPr txBox="1"/>
          <p:nvPr/>
        </p:nvSpPr>
        <p:spPr>
          <a:xfrm>
            <a:off x="1124550" y="2078700"/>
            <a:ext cx="6894900" cy="21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Allows users to upload images from file explorer to be analyzed by the Machine Learning Model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Provides real-time updates on ML Progress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Provides Results in a viewer-friendly </a:t>
            </a:r>
            <a:r>
              <a:rPr lang="en-US" sz="2000">
                <a:solidFill>
                  <a:schemeClr val="dk1"/>
                </a:solidFill>
              </a:rPr>
              <a:t>fashion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Application is designed to be easily used, without any prior knowledge needed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ac39e0252_1_22"/>
          <p:cNvSpPr txBox="1"/>
          <p:nvPr>
            <p:ph type="title"/>
          </p:nvPr>
        </p:nvSpPr>
        <p:spPr>
          <a:xfrm>
            <a:off x="4173625" y="128800"/>
            <a:ext cx="4815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/>
              <a:t>Machine Learning Model</a:t>
            </a:r>
            <a:endParaRPr b="0"/>
          </a:p>
        </p:txBody>
      </p:sp>
      <p:sp>
        <p:nvSpPr>
          <p:cNvPr id="97" name="Google Shape;97;g28ac39e0252_1_22"/>
          <p:cNvSpPr txBox="1"/>
          <p:nvPr>
            <p:ph type="title"/>
          </p:nvPr>
        </p:nvSpPr>
        <p:spPr>
          <a:xfrm>
            <a:off x="5528100" y="716450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Godson Edewor</a:t>
            </a:r>
            <a:endParaRPr b="0" sz="1800"/>
          </a:p>
        </p:txBody>
      </p:sp>
      <p:pic>
        <p:nvPicPr>
          <p:cNvPr id="98" name="Google Shape;98;g28ac39e0252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362" y="3816250"/>
            <a:ext cx="5940480" cy="30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8ac39e0252_1_22"/>
          <p:cNvSpPr txBox="1"/>
          <p:nvPr/>
        </p:nvSpPr>
        <p:spPr>
          <a:xfrm>
            <a:off x="885950" y="1644150"/>
            <a:ext cx="6963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Five Feature </a:t>
            </a:r>
            <a:r>
              <a:rPr lang="en-US" sz="2000">
                <a:solidFill>
                  <a:schemeClr val="dk1"/>
                </a:solidFill>
              </a:rPr>
              <a:t>Convolutional</a:t>
            </a:r>
            <a:r>
              <a:rPr lang="en-US" sz="2000">
                <a:solidFill>
                  <a:schemeClr val="dk1"/>
                </a:solidFill>
              </a:rPr>
              <a:t> Neural Network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Trained on 4k HD sheep microscopic fecal data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TensorFlow ML model library to analyze the training, validation, and testing dataset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80% Comprehension Goal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ac39e0252_1_8"/>
          <p:cNvSpPr txBox="1"/>
          <p:nvPr>
            <p:ph type="title"/>
          </p:nvPr>
        </p:nvSpPr>
        <p:spPr>
          <a:xfrm>
            <a:off x="4042800" y="128800"/>
            <a:ext cx="51012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-US"/>
              <a:t>User Interface - Visual Design</a:t>
            </a:r>
            <a:endParaRPr b="0"/>
          </a:p>
        </p:txBody>
      </p:sp>
      <p:sp>
        <p:nvSpPr>
          <p:cNvPr id="105" name="Google Shape;105;g28ac39e0252_1_8"/>
          <p:cNvSpPr txBox="1"/>
          <p:nvPr>
            <p:ph type="title"/>
          </p:nvPr>
        </p:nvSpPr>
        <p:spPr>
          <a:xfrm>
            <a:off x="5620800" y="758725"/>
            <a:ext cx="3169200" cy="4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0" lang="en-US" sz="1800"/>
              <a:t>Nate Scott</a:t>
            </a:r>
            <a:endParaRPr b="0" sz="1800"/>
          </a:p>
        </p:txBody>
      </p:sp>
      <p:sp>
        <p:nvSpPr>
          <p:cNvPr id="106" name="Google Shape;106;g28ac39e0252_1_8"/>
          <p:cNvSpPr txBox="1"/>
          <p:nvPr/>
        </p:nvSpPr>
        <p:spPr>
          <a:xfrm>
            <a:off x="531650" y="1570300"/>
            <a:ext cx="7239000" cy="20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Provides the user a professional, well-organized interface, reducing distractions and increasing ease of use.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Establishes a unique identity and reinforces the application’s purpose.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Creates an accessible interface for any user.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Displays results and information in a clear and user-friendly manner.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107" name="Google Shape;107;g28ac39e0252_1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3867" y="3632200"/>
            <a:ext cx="4380910" cy="2829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8ac39e0252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755" y="3987162"/>
            <a:ext cx="2704840" cy="2199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8ac39e0252_1_8"/>
          <p:cNvPicPr preferRelativeResize="0"/>
          <p:nvPr/>
        </p:nvPicPr>
        <p:blipFill rotWithShape="1">
          <a:blip r:embed="rId5">
            <a:alphaModFix/>
          </a:blip>
          <a:srcRect b="4910" l="0" r="0" t="72175"/>
          <a:stretch/>
        </p:blipFill>
        <p:spPr>
          <a:xfrm>
            <a:off x="0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8ac39e0252_1_8"/>
          <p:cNvPicPr preferRelativeResize="0"/>
          <p:nvPr/>
        </p:nvPicPr>
        <p:blipFill rotWithShape="1">
          <a:blip r:embed="rId5">
            <a:alphaModFix/>
          </a:blip>
          <a:srcRect b="4910" l="0" r="0" t="72175"/>
          <a:stretch/>
        </p:blipFill>
        <p:spPr>
          <a:xfrm>
            <a:off x="2854325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8ac39e0252_1_8"/>
          <p:cNvPicPr preferRelativeResize="0"/>
          <p:nvPr/>
        </p:nvPicPr>
        <p:blipFill rotWithShape="1">
          <a:blip r:embed="rId5">
            <a:alphaModFix/>
          </a:blip>
          <a:srcRect b="4910" l="0" r="0" t="72175"/>
          <a:stretch/>
        </p:blipFill>
        <p:spPr>
          <a:xfrm>
            <a:off x="5708650" y="6541125"/>
            <a:ext cx="28543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8ac39e0252_1_8"/>
          <p:cNvPicPr preferRelativeResize="0"/>
          <p:nvPr/>
        </p:nvPicPr>
        <p:blipFill rotWithShape="1">
          <a:blip r:embed="rId5">
            <a:alphaModFix/>
          </a:blip>
          <a:srcRect b="4910" l="0" r="79644" t="72175"/>
          <a:stretch/>
        </p:blipFill>
        <p:spPr>
          <a:xfrm>
            <a:off x="8562975" y="6541125"/>
            <a:ext cx="581025" cy="31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g28ac39e0252_1_8"/>
          <p:cNvPicPr preferRelativeResize="0"/>
          <p:nvPr/>
        </p:nvPicPr>
        <p:blipFill rotWithShape="1">
          <a:blip r:embed="rId6">
            <a:alphaModFix/>
          </a:blip>
          <a:srcRect b="0" l="0" r="3344" t="0"/>
          <a:stretch/>
        </p:blipFill>
        <p:spPr>
          <a:xfrm>
            <a:off x="6799150" y="2470400"/>
            <a:ext cx="1869550" cy="8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and Validation</a:t>
            </a:r>
            <a:endParaRPr/>
          </a:p>
        </p:txBody>
      </p:sp>
      <p:graphicFrame>
        <p:nvGraphicFramePr>
          <p:cNvPr id="119" name="Google Shape;119;p7"/>
          <p:cNvGraphicFramePr/>
          <p:nvPr/>
        </p:nvGraphicFramePr>
        <p:xfrm>
          <a:off x="1236013" y="1987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{650BEB6B-F271-4A0F-B779-D2E4AB2D4F84}</a:tableStyleId>
              </a:tblPr>
              <a:tblGrid>
                <a:gridCol w="1186850"/>
                <a:gridCol w="1165450"/>
                <a:gridCol w="1101300"/>
                <a:gridCol w="1101300"/>
                <a:gridCol w="1005075"/>
                <a:gridCol w="1112000"/>
              </a:tblGrid>
              <a:tr h="36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Oct. 2nd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Oct. 16th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Oct. 30th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Nov. 13th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Nov. 26th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3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Model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(Godson)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Five Feature CNN model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Testing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 Neural Net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Validation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Testing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9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Science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(Arnav)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Classify Data Sets (Grass &amp; Image)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Splicer 50%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Automate New Data Entry to DB,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Splicer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SQL Implementation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 &amp; Test for bugs (DB)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7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Interface - Utility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(Jack)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U.I. Pathflow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Upload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Page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Loading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 &amp; Test for bugs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92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Interface - Design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(Nate)</a:t>
                      </a:r>
                      <a:endParaRPr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Manual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Welcome Page 25%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Welcome Page 100%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Background Design Complete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Refine &amp; Test for bugs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