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232D-183C-43F7-81CC-67F6F9BE0BE5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2C6-3DA5-47C6-BFFD-1A7F858A1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5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232D-183C-43F7-81CC-67F6F9BE0BE5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2C6-3DA5-47C6-BFFD-1A7F858A1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85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232D-183C-43F7-81CC-67F6F9BE0BE5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2C6-3DA5-47C6-BFFD-1A7F858A1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96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232D-183C-43F7-81CC-67F6F9BE0BE5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2C6-3DA5-47C6-BFFD-1A7F858A1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67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232D-183C-43F7-81CC-67F6F9BE0BE5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2C6-3DA5-47C6-BFFD-1A7F858A1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52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232D-183C-43F7-81CC-67F6F9BE0BE5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2C6-3DA5-47C6-BFFD-1A7F858A1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4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232D-183C-43F7-81CC-67F6F9BE0BE5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2C6-3DA5-47C6-BFFD-1A7F858A1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44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232D-183C-43F7-81CC-67F6F9BE0BE5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2C6-3DA5-47C6-BFFD-1A7F858A1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50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232D-183C-43F7-81CC-67F6F9BE0BE5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2C6-3DA5-47C6-BFFD-1A7F858A1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17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232D-183C-43F7-81CC-67F6F9BE0BE5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2C6-3DA5-47C6-BFFD-1A7F858A1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5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232D-183C-43F7-81CC-67F6F9BE0BE5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2C6-3DA5-47C6-BFFD-1A7F858A1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40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1232D-183C-43F7-81CC-67F6F9BE0BE5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732C6-3DA5-47C6-BFFD-1A7F858A1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71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그룹 1033"/>
          <p:cNvGrpSpPr/>
          <p:nvPr/>
        </p:nvGrpSpPr>
        <p:grpSpPr>
          <a:xfrm>
            <a:off x="807082" y="2852936"/>
            <a:ext cx="3600400" cy="1800200"/>
            <a:chOff x="755576" y="764704"/>
            <a:chExt cx="3600400" cy="1800200"/>
          </a:xfrm>
        </p:grpSpPr>
        <p:sp>
          <p:nvSpPr>
            <p:cNvPr id="9" name="타원 8"/>
            <p:cNvSpPr/>
            <p:nvPr/>
          </p:nvSpPr>
          <p:spPr>
            <a:xfrm>
              <a:off x="755576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362436" y="76470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172195" y="76470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572816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362436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172195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995936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7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1572816" y="220486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8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2362436" y="220486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9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1572816" y="76470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9" idx="6"/>
              <a:endCxn id="12" idx="2"/>
            </p:cNvCxnSpPr>
            <p:nvPr/>
          </p:nvCxnSpPr>
          <p:spPr>
            <a:xfrm>
              <a:off x="1115616" y="1592796"/>
              <a:ext cx="457200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9" idx="7"/>
              <a:endCxn id="18" idx="3"/>
            </p:cNvCxnSpPr>
            <p:nvPr/>
          </p:nvCxnSpPr>
          <p:spPr>
            <a:xfrm flipV="1">
              <a:off x="1062889" y="1072017"/>
              <a:ext cx="562654" cy="39348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8" idx="6"/>
              <a:endCxn id="10" idx="2"/>
            </p:cNvCxnSpPr>
            <p:nvPr/>
          </p:nvCxnSpPr>
          <p:spPr>
            <a:xfrm>
              <a:off x="1932856" y="944724"/>
              <a:ext cx="4295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2" idx="6"/>
              <a:endCxn id="13" idx="2"/>
            </p:cNvCxnSpPr>
            <p:nvPr/>
          </p:nvCxnSpPr>
          <p:spPr>
            <a:xfrm>
              <a:off x="1932856" y="1592796"/>
              <a:ext cx="4295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0" idx="6"/>
              <a:endCxn id="11" idx="2"/>
            </p:cNvCxnSpPr>
            <p:nvPr/>
          </p:nvCxnSpPr>
          <p:spPr>
            <a:xfrm>
              <a:off x="2722476" y="944724"/>
              <a:ext cx="4497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13" idx="7"/>
              <a:endCxn id="11" idx="3"/>
            </p:cNvCxnSpPr>
            <p:nvPr/>
          </p:nvCxnSpPr>
          <p:spPr>
            <a:xfrm flipV="1">
              <a:off x="2669749" y="1072017"/>
              <a:ext cx="555173" cy="3934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11" idx="4"/>
              <a:endCxn id="14" idx="0"/>
            </p:cNvCxnSpPr>
            <p:nvPr/>
          </p:nvCxnSpPr>
          <p:spPr>
            <a:xfrm>
              <a:off x="3352215" y="1124744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직선 화살표 연결선 1024"/>
            <p:cNvCxnSpPr>
              <a:stCxn id="14" idx="6"/>
              <a:endCxn id="15" idx="2"/>
            </p:cNvCxnSpPr>
            <p:nvPr/>
          </p:nvCxnSpPr>
          <p:spPr>
            <a:xfrm>
              <a:off x="3532235" y="1592796"/>
              <a:ext cx="4637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직선 화살표 연결선 1027"/>
            <p:cNvCxnSpPr>
              <a:stCxn id="15" idx="3"/>
              <a:endCxn id="17" idx="6"/>
            </p:cNvCxnSpPr>
            <p:nvPr/>
          </p:nvCxnSpPr>
          <p:spPr>
            <a:xfrm flipH="1">
              <a:off x="2722476" y="1720089"/>
              <a:ext cx="1326187" cy="6647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직선 화살표 연결선 1030"/>
            <p:cNvCxnSpPr>
              <a:stCxn id="16" idx="6"/>
              <a:endCxn id="17" idx="2"/>
            </p:cNvCxnSpPr>
            <p:nvPr/>
          </p:nvCxnSpPr>
          <p:spPr>
            <a:xfrm>
              <a:off x="1932856" y="2384884"/>
              <a:ext cx="4295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직선 화살표 연결선 1032"/>
            <p:cNvCxnSpPr>
              <a:stCxn id="12" idx="4"/>
              <a:endCxn id="16" idx="0"/>
            </p:cNvCxnSpPr>
            <p:nvPr/>
          </p:nvCxnSpPr>
          <p:spPr>
            <a:xfrm>
              <a:off x="1752836" y="1772816"/>
              <a:ext cx="0" cy="43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845509" y="521060"/>
            <a:ext cx="3600400" cy="1800200"/>
            <a:chOff x="755576" y="764704"/>
            <a:chExt cx="3600400" cy="1800200"/>
          </a:xfrm>
        </p:grpSpPr>
        <p:sp>
          <p:nvSpPr>
            <p:cNvPr id="44" name="타원 43"/>
            <p:cNvSpPr/>
            <p:nvPr/>
          </p:nvSpPr>
          <p:spPr>
            <a:xfrm>
              <a:off x="755576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2362436" y="76470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3172195" y="76470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1572816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2362436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3172195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3995936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7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572816" y="220486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8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2362436" y="220486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9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1572816" y="76470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직선 화살표 연결선 53"/>
            <p:cNvCxnSpPr>
              <a:stCxn id="44" idx="6"/>
              <a:endCxn id="47" idx="2"/>
            </p:cNvCxnSpPr>
            <p:nvPr/>
          </p:nvCxnSpPr>
          <p:spPr>
            <a:xfrm>
              <a:off x="1115616" y="1592796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44" idx="7"/>
              <a:endCxn id="53" idx="3"/>
            </p:cNvCxnSpPr>
            <p:nvPr/>
          </p:nvCxnSpPr>
          <p:spPr>
            <a:xfrm flipV="1">
              <a:off x="1062889" y="1072017"/>
              <a:ext cx="562654" cy="3934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53" idx="6"/>
              <a:endCxn id="45" idx="2"/>
            </p:cNvCxnSpPr>
            <p:nvPr/>
          </p:nvCxnSpPr>
          <p:spPr>
            <a:xfrm>
              <a:off x="1932856" y="944724"/>
              <a:ext cx="4295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47" idx="6"/>
              <a:endCxn id="48" idx="2"/>
            </p:cNvCxnSpPr>
            <p:nvPr/>
          </p:nvCxnSpPr>
          <p:spPr>
            <a:xfrm>
              <a:off x="1932856" y="1592796"/>
              <a:ext cx="4295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45" idx="6"/>
              <a:endCxn id="46" idx="2"/>
            </p:cNvCxnSpPr>
            <p:nvPr/>
          </p:nvCxnSpPr>
          <p:spPr>
            <a:xfrm>
              <a:off x="2722476" y="944724"/>
              <a:ext cx="4497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48" idx="7"/>
              <a:endCxn id="46" idx="3"/>
            </p:cNvCxnSpPr>
            <p:nvPr/>
          </p:nvCxnSpPr>
          <p:spPr>
            <a:xfrm flipV="1">
              <a:off x="2669749" y="1072017"/>
              <a:ext cx="555173" cy="3934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46" idx="4"/>
              <a:endCxn id="49" idx="0"/>
            </p:cNvCxnSpPr>
            <p:nvPr/>
          </p:nvCxnSpPr>
          <p:spPr>
            <a:xfrm>
              <a:off x="3352215" y="1124744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49" idx="6"/>
              <a:endCxn id="50" idx="2"/>
            </p:cNvCxnSpPr>
            <p:nvPr/>
          </p:nvCxnSpPr>
          <p:spPr>
            <a:xfrm>
              <a:off x="3532235" y="1592796"/>
              <a:ext cx="4637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50" idx="3"/>
              <a:endCxn id="52" idx="6"/>
            </p:cNvCxnSpPr>
            <p:nvPr/>
          </p:nvCxnSpPr>
          <p:spPr>
            <a:xfrm flipH="1">
              <a:off x="2722476" y="1720089"/>
              <a:ext cx="1326187" cy="6647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51" idx="6"/>
              <a:endCxn id="52" idx="2"/>
            </p:cNvCxnSpPr>
            <p:nvPr/>
          </p:nvCxnSpPr>
          <p:spPr>
            <a:xfrm>
              <a:off x="1932856" y="2384884"/>
              <a:ext cx="4295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47" idx="4"/>
              <a:endCxn id="51" idx="0"/>
            </p:cNvCxnSpPr>
            <p:nvPr/>
          </p:nvCxnSpPr>
          <p:spPr>
            <a:xfrm>
              <a:off x="1752836" y="1772816"/>
              <a:ext cx="0" cy="43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35" name="표 10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522951"/>
              </p:ext>
            </p:extLst>
          </p:nvPr>
        </p:nvGraphicFramePr>
        <p:xfrm>
          <a:off x="4788024" y="881100"/>
          <a:ext cx="609600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노드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연결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노드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1, 4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5, 8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진입차수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134795"/>
              </p:ext>
            </p:extLst>
          </p:nvPr>
        </p:nvGraphicFramePr>
        <p:xfrm>
          <a:off x="4674680" y="3681028"/>
          <a:ext cx="609600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노드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연결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노드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1, 4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5, 8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진입차수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40" name="그룹 1039"/>
          <p:cNvGrpSpPr/>
          <p:nvPr/>
        </p:nvGrpSpPr>
        <p:grpSpPr>
          <a:xfrm>
            <a:off x="4713659" y="2141240"/>
            <a:ext cx="4679504" cy="504056"/>
            <a:chOff x="4392488" y="4509120"/>
            <a:chExt cx="4679504" cy="504056"/>
          </a:xfrm>
        </p:grpSpPr>
        <p:cxnSp>
          <p:nvCxnSpPr>
            <p:cNvPr id="1038" name="직선 연결선 1037"/>
            <p:cNvCxnSpPr/>
            <p:nvPr/>
          </p:nvCxnSpPr>
          <p:spPr>
            <a:xfrm>
              <a:off x="4716016" y="4509120"/>
              <a:ext cx="40324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4716016" y="5013176"/>
              <a:ext cx="40324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타원 70"/>
            <p:cNvSpPr/>
            <p:nvPr/>
          </p:nvSpPr>
          <p:spPr>
            <a:xfrm>
              <a:off x="7884368" y="4581128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9" name="왼쪽 화살표 1038"/>
            <p:cNvSpPr/>
            <p:nvPr/>
          </p:nvSpPr>
          <p:spPr>
            <a:xfrm>
              <a:off x="8748464" y="4617132"/>
              <a:ext cx="323528" cy="288032"/>
            </a:xfrm>
            <a:prstGeom prst="lef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왼쪽 화살표 72"/>
            <p:cNvSpPr/>
            <p:nvPr/>
          </p:nvSpPr>
          <p:spPr>
            <a:xfrm>
              <a:off x="4392488" y="4617132"/>
              <a:ext cx="323528" cy="288032"/>
            </a:xfrm>
            <a:prstGeom prst="lef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2" name="그룹 1041"/>
          <p:cNvGrpSpPr/>
          <p:nvPr/>
        </p:nvGrpSpPr>
        <p:grpSpPr>
          <a:xfrm>
            <a:off x="4698345" y="2721414"/>
            <a:ext cx="4968552" cy="436493"/>
            <a:chOff x="4788024" y="5521413"/>
            <a:chExt cx="4968552" cy="436493"/>
          </a:xfrm>
        </p:grpSpPr>
        <p:sp>
          <p:nvSpPr>
            <p:cNvPr id="1041" name="직사각형 1040"/>
            <p:cNvSpPr/>
            <p:nvPr/>
          </p:nvSpPr>
          <p:spPr>
            <a:xfrm>
              <a:off x="4788024" y="5525858"/>
              <a:ext cx="432048" cy="432048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5292080" y="5524047"/>
              <a:ext cx="432048" cy="432048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796136" y="5524047"/>
              <a:ext cx="432048" cy="432048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300192" y="5525858"/>
              <a:ext cx="432048" cy="432048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804248" y="5523733"/>
              <a:ext cx="432048" cy="432048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308304" y="5521413"/>
              <a:ext cx="432048" cy="432048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812360" y="5524047"/>
              <a:ext cx="432048" cy="432048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8316416" y="5525858"/>
              <a:ext cx="432048" cy="432048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820472" y="5525858"/>
              <a:ext cx="432048" cy="432048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9324528" y="5525858"/>
              <a:ext cx="432048" cy="432048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4" name="그룹 1043"/>
          <p:cNvGrpSpPr/>
          <p:nvPr/>
        </p:nvGrpSpPr>
        <p:grpSpPr>
          <a:xfrm>
            <a:off x="4659445" y="5665692"/>
            <a:ext cx="4968552" cy="436493"/>
            <a:chOff x="4610727" y="5661248"/>
            <a:chExt cx="4968552" cy="436493"/>
          </a:xfrm>
        </p:grpSpPr>
        <p:grpSp>
          <p:nvGrpSpPr>
            <p:cNvPr id="109" name="그룹 108"/>
            <p:cNvGrpSpPr/>
            <p:nvPr/>
          </p:nvGrpSpPr>
          <p:grpSpPr>
            <a:xfrm>
              <a:off x="4610727" y="5661248"/>
              <a:ext cx="4968552" cy="436493"/>
              <a:chOff x="4788024" y="5521413"/>
              <a:chExt cx="4968552" cy="436493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788024" y="5525858"/>
                <a:ext cx="432048" cy="432048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5292080" y="5524047"/>
                <a:ext cx="432048" cy="432048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5796136" y="5524047"/>
                <a:ext cx="432048" cy="432048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6300192" y="5525858"/>
                <a:ext cx="432048" cy="432048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6804248" y="5523733"/>
                <a:ext cx="432048" cy="432048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7308304" y="5521413"/>
                <a:ext cx="432048" cy="432048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7812360" y="5524047"/>
                <a:ext cx="432048" cy="432048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8316416" y="5525858"/>
                <a:ext cx="432048" cy="432048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8820472" y="5525858"/>
                <a:ext cx="432048" cy="432048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9324528" y="5525858"/>
                <a:ext cx="432048" cy="432048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1" name="타원 120"/>
            <p:cNvSpPr/>
            <p:nvPr/>
          </p:nvSpPr>
          <p:spPr>
            <a:xfrm>
              <a:off x="4646731" y="570169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43" name="그룹 1042"/>
          <p:cNvGrpSpPr/>
          <p:nvPr/>
        </p:nvGrpSpPr>
        <p:grpSpPr>
          <a:xfrm>
            <a:off x="4461039" y="4869160"/>
            <a:ext cx="4679504" cy="504056"/>
            <a:chOff x="4346870" y="4869160"/>
            <a:chExt cx="4679504" cy="504056"/>
          </a:xfrm>
        </p:grpSpPr>
        <p:grpSp>
          <p:nvGrpSpPr>
            <p:cNvPr id="122" name="그룹 121"/>
            <p:cNvGrpSpPr/>
            <p:nvPr/>
          </p:nvGrpSpPr>
          <p:grpSpPr>
            <a:xfrm>
              <a:off x="4346870" y="4869160"/>
              <a:ext cx="4679504" cy="504056"/>
              <a:chOff x="4392488" y="4509120"/>
              <a:chExt cx="4679504" cy="504056"/>
            </a:xfrm>
          </p:grpSpPr>
          <p:cxnSp>
            <p:nvCxnSpPr>
              <p:cNvPr id="123" name="직선 연결선 122"/>
              <p:cNvCxnSpPr/>
              <p:nvPr/>
            </p:nvCxnSpPr>
            <p:spPr>
              <a:xfrm>
                <a:off x="4716016" y="4509120"/>
                <a:ext cx="40324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4716016" y="5013176"/>
                <a:ext cx="40324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타원 124"/>
              <p:cNvSpPr/>
              <p:nvPr/>
            </p:nvSpPr>
            <p:spPr>
              <a:xfrm>
                <a:off x="7884368" y="4581128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4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왼쪽 화살표 125"/>
              <p:cNvSpPr/>
              <p:nvPr/>
            </p:nvSpPr>
            <p:spPr>
              <a:xfrm>
                <a:off x="8748464" y="4617132"/>
                <a:ext cx="323528" cy="288032"/>
              </a:xfrm>
              <a:prstGeom prst="lef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왼쪽 화살표 126"/>
              <p:cNvSpPr/>
              <p:nvPr/>
            </p:nvSpPr>
            <p:spPr>
              <a:xfrm>
                <a:off x="4392488" y="4617132"/>
                <a:ext cx="323528" cy="288032"/>
              </a:xfrm>
              <a:prstGeom prst="lef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8" name="타원 127"/>
            <p:cNvSpPr/>
            <p:nvPr/>
          </p:nvSpPr>
          <p:spPr>
            <a:xfrm>
              <a:off x="7383035" y="4941168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30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45509" y="521060"/>
            <a:ext cx="3600400" cy="1800200"/>
            <a:chOff x="755576" y="764704"/>
            <a:chExt cx="3600400" cy="1800200"/>
          </a:xfrm>
        </p:grpSpPr>
        <p:sp>
          <p:nvSpPr>
            <p:cNvPr id="5" name="타원 4"/>
            <p:cNvSpPr/>
            <p:nvPr/>
          </p:nvSpPr>
          <p:spPr>
            <a:xfrm>
              <a:off x="755576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362436" y="76470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172195" y="76470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572816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362436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172195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995936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7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572816" y="220486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8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362436" y="220486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9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572816" y="76470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/>
            <p:cNvCxnSpPr>
              <a:stCxn id="5" idx="6"/>
              <a:endCxn id="8" idx="2"/>
            </p:cNvCxnSpPr>
            <p:nvPr/>
          </p:nvCxnSpPr>
          <p:spPr>
            <a:xfrm>
              <a:off x="1115616" y="1592796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5" idx="7"/>
              <a:endCxn id="14" idx="3"/>
            </p:cNvCxnSpPr>
            <p:nvPr/>
          </p:nvCxnSpPr>
          <p:spPr>
            <a:xfrm flipV="1">
              <a:off x="1062889" y="1072017"/>
              <a:ext cx="562654" cy="3934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4" idx="6"/>
              <a:endCxn id="6" idx="2"/>
            </p:cNvCxnSpPr>
            <p:nvPr/>
          </p:nvCxnSpPr>
          <p:spPr>
            <a:xfrm>
              <a:off x="1932856" y="944724"/>
              <a:ext cx="429580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8" idx="6"/>
              <a:endCxn id="9" idx="2"/>
            </p:cNvCxnSpPr>
            <p:nvPr/>
          </p:nvCxnSpPr>
          <p:spPr>
            <a:xfrm>
              <a:off x="1932856" y="1592796"/>
              <a:ext cx="429580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6" idx="6"/>
              <a:endCxn id="7" idx="2"/>
            </p:cNvCxnSpPr>
            <p:nvPr/>
          </p:nvCxnSpPr>
          <p:spPr>
            <a:xfrm>
              <a:off x="2722476" y="944724"/>
              <a:ext cx="4497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9" idx="7"/>
              <a:endCxn id="7" idx="3"/>
            </p:cNvCxnSpPr>
            <p:nvPr/>
          </p:nvCxnSpPr>
          <p:spPr>
            <a:xfrm flipV="1">
              <a:off x="2669749" y="1072017"/>
              <a:ext cx="555173" cy="3934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7" idx="4"/>
              <a:endCxn id="10" idx="0"/>
            </p:cNvCxnSpPr>
            <p:nvPr/>
          </p:nvCxnSpPr>
          <p:spPr>
            <a:xfrm>
              <a:off x="3352215" y="1124744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0" idx="6"/>
              <a:endCxn id="11" idx="2"/>
            </p:cNvCxnSpPr>
            <p:nvPr/>
          </p:nvCxnSpPr>
          <p:spPr>
            <a:xfrm>
              <a:off x="3532235" y="1592796"/>
              <a:ext cx="4637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1" idx="3"/>
              <a:endCxn id="13" idx="6"/>
            </p:cNvCxnSpPr>
            <p:nvPr/>
          </p:nvCxnSpPr>
          <p:spPr>
            <a:xfrm flipH="1">
              <a:off x="2722476" y="1720089"/>
              <a:ext cx="1326187" cy="6647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2" idx="6"/>
              <a:endCxn id="13" idx="2"/>
            </p:cNvCxnSpPr>
            <p:nvPr/>
          </p:nvCxnSpPr>
          <p:spPr>
            <a:xfrm>
              <a:off x="1932856" y="2384884"/>
              <a:ext cx="4295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8" idx="4"/>
              <a:endCxn id="12" idx="0"/>
            </p:cNvCxnSpPr>
            <p:nvPr/>
          </p:nvCxnSpPr>
          <p:spPr>
            <a:xfrm>
              <a:off x="1752836" y="1772816"/>
              <a:ext cx="0" cy="432048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489214"/>
              </p:ext>
            </p:extLst>
          </p:nvPr>
        </p:nvGraphicFramePr>
        <p:xfrm>
          <a:off x="4730461" y="521060"/>
          <a:ext cx="609600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노드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연결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노드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1, 4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2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5, 8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진입차수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7" name="그룹 76"/>
          <p:cNvGrpSpPr/>
          <p:nvPr/>
        </p:nvGrpSpPr>
        <p:grpSpPr>
          <a:xfrm>
            <a:off x="4481913" y="2568950"/>
            <a:ext cx="4968552" cy="436493"/>
            <a:chOff x="4445909" y="2996952"/>
            <a:chExt cx="4968552" cy="436493"/>
          </a:xfrm>
        </p:grpSpPr>
        <p:grpSp>
          <p:nvGrpSpPr>
            <p:cNvPr id="58" name="그룹 57"/>
            <p:cNvGrpSpPr/>
            <p:nvPr/>
          </p:nvGrpSpPr>
          <p:grpSpPr>
            <a:xfrm>
              <a:off x="4445909" y="2996952"/>
              <a:ext cx="4968552" cy="436493"/>
              <a:chOff x="4610727" y="5661248"/>
              <a:chExt cx="4968552" cy="436493"/>
            </a:xfrm>
          </p:grpSpPr>
          <p:grpSp>
            <p:nvGrpSpPr>
              <p:cNvPr id="59" name="그룹 58"/>
              <p:cNvGrpSpPr/>
              <p:nvPr/>
            </p:nvGrpSpPr>
            <p:grpSpPr>
              <a:xfrm>
                <a:off x="4610727" y="5661248"/>
                <a:ext cx="4968552" cy="436493"/>
                <a:chOff x="4788024" y="5521413"/>
                <a:chExt cx="4968552" cy="436493"/>
              </a:xfrm>
            </p:grpSpPr>
            <p:sp>
              <p:nvSpPr>
                <p:cNvPr id="61" name="직사각형 60"/>
                <p:cNvSpPr/>
                <p:nvPr/>
              </p:nvSpPr>
              <p:spPr>
                <a:xfrm>
                  <a:off x="4788024" y="5525858"/>
                  <a:ext cx="432048" cy="432048"/>
                </a:xfrm>
                <a:prstGeom prst="rect">
                  <a:avLst/>
                </a:pr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5292080" y="5524047"/>
                  <a:ext cx="432048" cy="432048"/>
                </a:xfrm>
                <a:prstGeom prst="rect">
                  <a:avLst/>
                </a:pr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5796136" y="5524047"/>
                  <a:ext cx="432048" cy="432048"/>
                </a:xfrm>
                <a:prstGeom prst="rect">
                  <a:avLst/>
                </a:pr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6300192" y="5525858"/>
                  <a:ext cx="432048" cy="432048"/>
                </a:xfrm>
                <a:prstGeom prst="rect">
                  <a:avLst/>
                </a:pr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6804248" y="5523733"/>
                  <a:ext cx="432048" cy="432048"/>
                </a:xfrm>
                <a:prstGeom prst="rect">
                  <a:avLst/>
                </a:pr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7308304" y="5521413"/>
                  <a:ext cx="432048" cy="432048"/>
                </a:xfrm>
                <a:prstGeom prst="rect">
                  <a:avLst/>
                </a:pr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7812360" y="5524047"/>
                  <a:ext cx="432048" cy="432048"/>
                </a:xfrm>
                <a:prstGeom prst="rect">
                  <a:avLst/>
                </a:pr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8316416" y="5525858"/>
                  <a:ext cx="432048" cy="432048"/>
                </a:xfrm>
                <a:prstGeom prst="rect">
                  <a:avLst/>
                </a:pr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8820472" y="5525858"/>
                  <a:ext cx="432048" cy="432048"/>
                </a:xfrm>
                <a:prstGeom prst="rect">
                  <a:avLst/>
                </a:pr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9324528" y="5525858"/>
                  <a:ext cx="432048" cy="432048"/>
                </a:xfrm>
                <a:prstGeom prst="rect">
                  <a:avLst/>
                </a:pr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타원 59"/>
              <p:cNvSpPr/>
              <p:nvPr/>
            </p:nvSpPr>
            <p:spPr>
              <a:xfrm>
                <a:off x="4646731" y="5701697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0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타원 71"/>
            <p:cNvSpPr/>
            <p:nvPr/>
          </p:nvSpPr>
          <p:spPr>
            <a:xfrm>
              <a:off x="4985969" y="30352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5490025" y="303295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4734957" y="1745196"/>
            <a:ext cx="4679504" cy="504056"/>
            <a:chOff x="4713659" y="2141240"/>
            <a:chExt cx="4679504" cy="504056"/>
          </a:xfrm>
        </p:grpSpPr>
        <p:grpSp>
          <p:nvGrpSpPr>
            <p:cNvPr id="27" name="그룹 26"/>
            <p:cNvGrpSpPr/>
            <p:nvPr/>
          </p:nvGrpSpPr>
          <p:grpSpPr>
            <a:xfrm>
              <a:off x="4713659" y="2141240"/>
              <a:ext cx="4679504" cy="504056"/>
              <a:chOff x="4392488" y="4509120"/>
              <a:chExt cx="4679504" cy="504056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4716016" y="4509120"/>
                <a:ext cx="40324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4716016" y="5013176"/>
                <a:ext cx="40324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타원 29"/>
              <p:cNvSpPr/>
              <p:nvPr/>
            </p:nvSpPr>
            <p:spPr>
              <a:xfrm>
                <a:off x="7884368" y="4581128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8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왼쪽 화살표 30"/>
              <p:cNvSpPr/>
              <p:nvPr/>
            </p:nvSpPr>
            <p:spPr>
              <a:xfrm>
                <a:off x="8748464" y="4617132"/>
                <a:ext cx="323528" cy="288032"/>
              </a:xfrm>
              <a:prstGeom prst="lef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왼쪽 화살표 31"/>
              <p:cNvSpPr/>
              <p:nvPr/>
            </p:nvSpPr>
            <p:spPr>
              <a:xfrm>
                <a:off x="4392488" y="4617132"/>
                <a:ext cx="323528" cy="288032"/>
              </a:xfrm>
              <a:prstGeom prst="lef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4" name="타원 73"/>
            <p:cNvSpPr/>
            <p:nvPr/>
          </p:nvSpPr>
          <p:spPr>
            <a:xfrm>
              <a:off x="7722273" y="2213248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7233874" y="2213248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90596" y="3501008"/>
            <a:ext cx="3600400" cy="1800200"/>
            <a:chOff x="755576" y="764704"/>
            <a:chExt cx="3600400" cy="1800200"/>
          </a:xfrm>
        </p:grpSpPr>
        <p:sp>
          <p:nvSpPr>
            <p:cNvPr id="79" name="타원 78"/>
            <p:cNvSpPr/>
            <p:nvPr/>
          </p:nvSpPr>
          <p:spPr>
            <a:xfrm>
              <a:off x="755576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2362436" y="76470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3172195" y="76470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1572816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2362436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3172195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3995936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7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1572816" y="220486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8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2362436" y="220486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9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/>
            <p:cNvSpPr/>
            <p:nvPr/>
          </p:nvSpPr>
          <p:spPr>
            <a:xfrm>
              <a:off x="1572816" y="76470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/>
            <p:cNvCxnSpPr>
              <a:stCxn id="79" idx="6"/>
              <a:endCxn id="82" idx="2"/>
            </p:cNvCxnSpPr>
            <p:nvPr/>
          </p:nvCxnSpPr>
          <p:spPr>
            <a:xfrm>
              <a:off x="1115616" y="1592796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>
              <a:stCxn id="79" idx="7"/>
              <a:endCxn id="88" idx="3"/>
            </p:cNvCxnSpPr>
            <p:nvPr/>
          </p:nvCxnSpPr>
          <p:spPr>
            <a:xfrm flipV="1">
              <a:off x="1062889" y="1072017"/>
              <a:ext cx="562654" cy="3934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88" idx="6"/>
              <a:endCxn id="80" idx="2"/>
            </p:cNvCxnSpPr>
            <p:nvPr/>
          </p:nvCxnSpPr>
          <p:spPr>
            <a:xfrm>
              <a:off x="1932856" y="944724"/>
              <a:ext cx="4295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>
              <a:stCxn id="82" idx="6"/>
              <a:endCxn id="83" idx="2"/>
            </p:cNvCxnSpPr>
            <p:nvPr/>
          </p:nvCxnSpPr>
          <p:spPr>
            <a:xfrm>
              <a:off x="1932856" y="1592796"/>
              <a:ext cx="4295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>
              <a:stCxn id="80" idx="6"/>
              <a:endCxn id="81" idx="2"/>
            </p:cNvCxnSpPr>
            <p:nvPr/>
          </p:nvCxnSpPr>
          <p:spPr>
            <a:xfrm>
              <a:off x="2722476" y="944724"/>
              <a:ext cx="449719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83" idx="7"/>
              <a:endCxn id="81" idx="3"/>
            </p:cNvCxnSpPr>
            <p:nvPr/>
          </p:nvCxnSpPr>
          <p:spPr>
            <a:xfrm flipV="1">
              <a:off x="2669749" y="1072017"/>
              <a:ext cx="555173" cy="39348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>
              <a:stCxn id="81" idx="4"/>
              <a:endCxn id="84" idx="0"/>
            </p:cNvCxnSpPr>
            <p:nvPr/>
          </p:nvCxnSpPr>
          <p:spPr>
            <a:xfrm>
              <a:off x="3352215" y="1124744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>
              <a:stCxn id="84" idx="6"/>
              <a:endCxn id="85" idx="2"/>
            </p:cNvCxnSpPr>
            <p:nvPr/>
          </p:nvCxnSpPr>
          <p:spPr>
            <a:xfrm>
              <a:off x="3532235" y="1592796"/>
              <a:ext cx="4637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>
              <a:stCxn id="85" idx="3"/>
              <a:endCxn id="87" idx="6"/>
            </p:cNvCxnSpPr>
            <p:nvPr/>
          </p:nvCxnSpPr>
          <p:spPr>
            <a:xfrm flipH="1">
              <a:off x="2722476" y="1720089"/>
              <a:ext cx="1326187" cy="6647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>
              <a:stCxn id="86" idx="6"/>
              <a:endCxn id="87" idx="2"/>
            </p:cNvCxnSpPr>
            <p:nvPr/>
          </p:nvCxnSpPr>
          <p:spPr>
            <a:xfrm>
              <a:off x="1932856" y="2384884"/>
              <a:ext cx="429580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>
              <a:stCxn id="82" idx="4"/>
              <a:endCxn id="86" idx="0"/>
            </p:cNvCxnSpPr>
            <p:nvPr/>
          </p:nvCxnSpPr>
          <p:spPr>
            <a:xfrm>
              <a:off x="1752836" y="1772816"/>
              <a:ext cx="0" cy="43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465485"/>
              </p:ext>
            </p:extLst>
          </p:nvPr>
        </p:nvGraphicFramePr>
        <p:xfrm>
          <a:off x="4644901" y="3342888"/>
          <a:ext cx="609600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노드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연결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노드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1, 4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5, 8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진입차수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2" name="그룹 101"/>
          <p:cNvGrpSpPr/>
          <p:nvPr/>
        </p:nvGrpSpPr>
        <p:grpSpPr>
          <a:xfrm>
            <a:off x="4770961" y="4607034"/>
            <a:ext cx="4679504" cy="504056"/>
            <a:chOff x="4392488" y="4509120"/>
            <a:chExt cx="4679504" cy="504056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716016" y="4509120"/>
              <a:ext cx="40324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716016" y="5013176"/>
              <a:ext cx="40324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타원 106"/>
            <p:cNvSpPr/>
            <p:nvPr/>
          </p:nvSpPr>
          <p:spPr>
            <a:xfrm>
              <a:off x="7884368" y="4581128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8" name="왼쪽 화살표 107"/>
            <p:cNvSpPr/>
            <p:nvPr/>
          </p:nvSpPr>
          <p:spPr>
            <a:xfrm>
              <a:off x="8748464" y="4617132"/>
              <a:ext cx="323528" cy="288032"/>
            </a:xfrm>
            <a:prstGeom prst="lef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왼쪽 화살표 108"/>
            <p:cNvSpPr/>
            <p:nvPr/>
          </p:nvSpPr>
          <p:spPr>
            <a:xfrm>
              <a:off x="4392488" y="4617132"/>
              <a:ext cx="323528" cy="288032"/>
            </a:xfrm>
            <a:prstGeom prst="lef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4558311" y="5352829"/>
            <a:ext cx="4968552" cy="436493"/>
            <a:chOff x="3827321" y="2492896"/>
            <a:chExt cx="4968552" cy="436493"/>
          </a:xfrm>
        </p:grpSpPr>
        <p:grpSp>
          <p:nvGrpSpPr>
            <p:cNvPr id="131" name="그룹 130"/>
            <p:cNvGrpSpPr/>
            <p:nvPr/>
          </p:nvGrpSpPr>
          <p:grpSpPr>
            <a:xfrm>
              <a:off x="3827321" y="2492896"/>
              <a:ext cx="4968552" cy="436493"/>
              <a:chOff x="4445909" y="2996952"/>
              <a:chExt cx="4968552" cy="436493"/>
            </a:xfrm>
          </p:grpSpPr>
          <p:grpSp>
            <p:nvGrpSpPr>
              <p:cNvPr id="136" name="그룹 135"/>
              <p:cNvGrpSpPr/>
              <p:nvPr/>
            </p:nvGrpSpPr>
            <p:grpSpPr>
              <a:xfrm>
                <a:off x="4445909" y="2996952"/>
                <a:ext cx="4968552" cy="436493"/>
                <a:chOff x="4610727" y="5661248"/>
                <a:chExt cx="4968552" cy="436493"/>
              </a:xfrm>
            </p:grpSpPr>
            <p:grpSp>
              <p:nvGrpSpPr>
                <p:cNvPr id="139" name="그룹 138"/>
                <p:cNvGrpSpPr/>
                <p:nvPr/>
              </p:nvGrpSpPr>
              <p:grpSpPr>
                <a:xfrm>
                  <a:off x="4610727" y="5661248"/>
                  <a:ext cx="4968552" cy="436493"/>
                  <a:chOff x="4788024" y="5521413"/>
                  <a:chExt cx="4968552" cy="436493"/>
                </a:xfrm>
              </p:grpSpPr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4788024" y="5525858"/>
                    <a:ext cx="432048" cy="432048"/>
                  </a:xfrm>
                  <a:prstGeom prst="rect">
                    <a:avLst/>
                  </a:prstGeom>
                  <a:solidFill>
                    <a:schemeClr val="accent1"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직사각형 141"/>
                  <p:cNvSpPr/>
                  <p:nvPr/>
                </p:nvSpPr>
                <p:spPr>
                  <a:xfrm>
                    <a:off x="5292080" y="5524047"/>
                    <a:ext cx="432048" cy="432048"/>
                  </a:xfrm>
                  <a:prstGeom prst="rect">
                    <a:avLst/>
                  </a:prstGeom>
                  <a:solidFill>
                    <a:schemeClr val="accent1"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직사각형 142"/>
                  <p:cNvSpPr/>
                  <p:nvPr/>
                </p:nvSpPr>
                <p:spPr>
                  <a:xfrm>
                    <a:off x="5796136" y="5524047"/>
                    <a:ext cx="432048" cy="432048"/>
                  </a:xfrm>
                  <a:prstGeom prst="rect">
                    <a:avLst/>
                  </a:prstGeom>
                  <a:solidFill>
                    <a:schemeClr val="accent1"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직사각형 143"/>
                  <p:cNvSpPr/>
                  <p:nvPr/>
                </p:nvSpPr>
                <p:spPr>
                  <a:xfrm>
                    <a:off x="6300192" y="5525858"/>
                    <a:ext cx="432048" cy="432048"/>
                  </a:xfrm>
                  <a:prstGeom prst="rect">
                    <a:avLst/>
                  </a:prstGeom>
                  <a:solidFill>
                    <a:schemeClr val="accent1"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직사각형 144"/>
                  <p:cNvSpPr/>
                  <p:nvPr/>
                </p:nvSpPr>
                <p:spPr>
                  <a:xfrm>
                    <a:off x="6804248" y="5523733"/>
                    <a:ext cx="432048" cy="432048"/>
                  </a:xfrm>
                  <a:prstGeom prst="rect">
                    <a:avLst/>
                  </a:prstGeom>
                  <a:solidFill>
                    <a:schemeClr val="accent1"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6" name="직사각형 145"/>
                  <p:cNvSpPr/>
                  <p:nvPr/>
                </p:nvSpPr>
                <p:spPr>
                  <a:xfrm>
                    <a:off x="7308304" y="5521413"/>
                    <a:ext cx="432048" cy="432048"/>
                  </a:xfrm>
                  <a:prstGeom prst="rect">
                    <a:avLst/>
                  </a:prstGeom>
                  <a:solidFill>
                    <a:schemeClr val="accent1"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직사각형 146"/>
                  <p:cNvSpPr/>
                  <p:nvPr/>
                </p:nvSpPr>
                <p:spPr>
                  <a:xfrm>
                    <a:off x="7812360" y="5524047"/>
                    <a:ext cx="432048" cy="432048"/>
                  </a:xfrm>
                  <a:prstGeom prst="rect">
                    <a:avLst/>
                  </a:prstGeom>
                  <a:solidFill>
                    <a:schemeClr val="accent1"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직사각형 147"/>
                  <p:cNvSpPr/>
                  <p:nvPr/>
                </p:nvSpPr>
                <p:spPr>
                  <a:xfrm>
                    <a:off x="8316416" y="5525858"/>
                    <a:ext cx="432048" cy="432048"/>
                  </a:xfrm>
                  <a:prstGeom prst="rect">
                    <a:avLst/>
                  </a:prstGeom>
                  <a:solidFill>
                    <a:schemeClr val="accent1"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" name="직사각형 148"/>
                  <p:cNvSpPr/>
                  <p:nvPr/>
                </p:nvSpPr>
                <p:spPr>
                  <a:xfrm>
                    <a:off x="8820472" y="5525858"/>
                    <a:ext cx="432048" cy="432048"/>
                  </a:xfrm>
                  <a:prstGeom prst="rect">
                    <a:avLst/>
                  </a:prstGeom>
                  <a:solidFill>
                    <a:schemeClr val="accent1"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직사각형 149"/>
                  <p:cNvSpPr/>
                  <p:nvPr/>
                </p:nvSpPr>
                <p:spPr>
                  <a:xfrm>
                    <a:off x="9324528" y="5525858"/>
                    <a:ext cx="432048" cy="432048"/>
                  </a:xfrm>
                  <a:prstGeom prst="rect">
                    <a:avLst/>
                  </a:prstGeom>
                  <a:solidFill>
                    <a:schemeClr val="accent1"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40" name="타원 139"/>
                <p:cNvSpPr/>
                <p:nvPr/>
              </p:nvSpPr>
              <p:spPr>
                <a:xfrm>
                  <a:off x="4646731" y="5701697"/>
                  <a:ext cx="360040" cy="3600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0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7" name="타원 136"/>
              <p:cNvSpPr/>
              <p:nvPr/>
            </p:nvSpPr>
            <p:spPr>
              <a:xfrm>
                <a:off x="4985969" y="3035276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5490025" y="3032956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2" name="타원 131"/>
            <p:cNvSpPr/>
            <p:nvPr/>
          </p:nvSpPr>
          <p:spPr>
            <a:xfrm>
              <a:off x="5375493" y="253334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타원 132"/>
            <p:cNvSpPr/>
            <p:nvPr/>
          </p:nvSpPr>
          <p:spPr>
            <a:xfrm>
              <a:off x="5879549" y="253334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타원 133"/>
            <p:cNvSpPr/>
            <p:nvPr/>
          </p:nvSpPr>
          <p:spPr>
            <a:xfrm>
              <a:off x="6383605" y="252890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8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886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404664"/>
            <a:ext cx="3600400" cy="1800200"/>
            <a:chOff x="755576" y="764704"/>
            <a:chExt cx="3600400" cy="1800200"/>
          </a:xfrm>
        </p:grpSpPr>
        <p:sp>
          <p:nvSpPr>
            <p:cNvPr id="5" name="타원 4"/>
            <p:cNvSpPr/>
            <p:nvPr/>
          </p:nvSpPr>
          <p:spPr>
            <a:xfrm>
              <a:off x="755576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362436" y="76470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172195" y="76470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572816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362436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172195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995936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7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572816" y="220486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8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362436" y="220486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9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572816" y="76470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/>
            <p:cNvCxnSpPr>
              <a:stCxn id="5" idx="6"/>
              <a:endCxn id="8" idx="2"/>
            </p:cNvCxnSpPr>
            <p:nvPr/>
          </p:nvCxnSpPr>
          <p:spPr>
            <a:xfrm>
              <a:off x="1115616" y="1592796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5" idx="7"/>
              <a:endCxn id="14" idx="3"/>
            </p:cNvCxnSpPr>
            <p:nvPr/>
          </p:nvCxnSpPr>
          <p:spPr>
            <a:xfrm flipV="1">
              <a:off x="1062889" y="1072017"/>
              <a:ext cx="562654" cy="3934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4" idx="6"/>
              <a:endCxn id="6" idx="2"/>
            </p:cNvCxnSpPr>
            <p:nvPr/>
          </p:nvCxnSpPr>
          <p:spPr>
            <a:xfrm>
              <a:off x="1932856" y="944724"/>
              <a:ext cx="4295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8" idx="6"/>
              <a:endCxn id="9" idx="2"/>
            </p:cNvCxnSpPr>
            <p:nvPr/>
          </p:nvCxnSpPr>
          <p:spPr>
            <a:xfrm>
              <a:off x="1932856" y="1592796"/>
              <a:ext cx="4295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6" idx="6"/>
              <a:endCxn id="7" idx="2"/>
            </p:cNvCxnSpPr>
            <p:nvPr/>
          </p:nvCxnSpPr>
          <p:spPr>
            <a:xfrm>
              <a:off x="2722476" y="944724"/>
              <a:ext cx="44971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9" idx="7"/>
              <a:endCxn id="7" idx="3"/>
            </p:cNvCxnSpPr>
            <p:nvPr/>
          </p:nvCxnSpPr>
          <p:spPr>
            <a:xfrm flipV="1">
              <a:off x="2669749" y="1072017"/>
              <a:ext cx="555173" cy="3934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7" idx="4"/>
              <a:endCxn id="10" idx="0"/>
            </p:cNvCxnSpPr>
            <p:nvPr/>
          </p:nvCxnSpPr>
          <p:spPr>
            <a:xfrm>
              <a:off x="3352215" y="1124744"/>
              <a:ext cx="0" cy="288032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0" idx="6"/>
              <a:endCxn id="11" idx="2"/>
            </p:cNvCxnSpPr>
            <p:nvPr/>
          </p:nvCxnSpPr>
          <p:spPr>
            <a:xfrm>
              <a:off x="3532235" y="1592796"/>
              <a:ext cx="4637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1" idx="3"/>
              <a:endCxn id="13" idx="6"/>
            </p:cNvCxnSpPr>
            <p:nvPr/>
          </p:nvCxnSpPr>
          <p:spPr>
            <a:xfrm flipH="1">
              <a:off x="2722476" y="1720089"/>
              <a:ext cx="1326187" cy="6647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2" idx="6"/>
              <a:endCxn id="13" idx="2"/>
            </p:cNvCxnSpPr>
            <p:nvPr/>
          </p:nvCxnSpPr>
          <p:spPr>
            <a:xfrm>
              <a:off x="1932856" y="2384884"/>
              <a:ext cx="429580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8" idx="4"/>
              <a:endCxn id="12" idx="0"/>
            </p:cNvCxnSpPr>
            <p:nvPr/>
          </p:nvCxnSpPr>
          <p:spPr>
            <a:xfrm>
              <a:off x="1752836" y="1772816"/>
              <a:ext cx="0" cy="43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32385"/>
              </p:ext>
            </p:extLst>
          </p:nvPr>
        </p:nvGraphicFramePr>
        <p:xfrm>
          <a:off x="3954305" y="246544"/>
          <a:ext cx="609600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노드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연결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노드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1, 4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5, 8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진입차수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4080365" y="1510690"/>
            <a:ext cx="4679504" cy="504056"/>
            <a:chOff x="4392488" y="4509120"/>
            <a:chExt cx="4679504" cy="504056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4716016" y="4509120"/>
              <a:ext cx="40324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716016" y="5013176"/>
              <a:ext cx="40324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/>
            <p:cNvSpPr/>
            <p:nvPr/>
          </p:nvSpPr>
          <p:spPr>
            <a:xfrm>
              <a:off x="7884368" y="4581128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왼쪽 화살표 30"/>
            <p:cNvSpPr/>
            <p:nvPr/>
          </p:nvSpPr>
          <p:spPr>
            <a:xfrm>
              <a:off x="8748464" y="4617132"/>
              <a:ext cx="323528" cy="288032"/>
            </a:xfrm>
            <a:prstGeom prst="lef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왼쪽 화살표 31"/>
            <p:cNvSpPr/>
            <p:nvPr/>
          </p:nvSpPr>
          <p:spPr>
            <a:xfrm>
              <a:off x="4392488" y="4617132"/>
              <a:ext cx="323528" cy="288032"/>
            </a:xfrm>
            <a:prstGeom prst="lef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3827321" y="2492896"/>
            <a:ext cx="4968552" cy="436493"/>
            <a:chOff x="3827321" y="2492896"/>
            <a:chExt cx="4968552" cy="436493"/>
          </a:xfrm>
        </p:grpSpPr>
        <p:grpSp>
          <p:nvGrpSpPr>
            <p:cNvPr id="33" name="그룹 32"/>
            <p:cNvGrpSpPr/>
            <p:nvPr/>
          </p:nvGrpSpPr>
          <p:grpSpPr>
            <a:xfrm>
              <a:off x="3827321" y="2492896"/>
              <a:ext cx="4968552" cy="436493"/>
              <a:chOff x="4445909" y="2996952"/>
              <a:chExt cx="4968552" cy="436493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4445909" y="2996952"/>
                <a:ext cx="4968552" cy="436493"/>
                <a:chOff x="4610727" y="5661248"/>
                <a:chExt cx="4968552" cy="436493"/>
              </a:xfrm>
            </p:grpSpPr>
            <p:grpSp>
              <p:nvGrpSpPr>
                <p:cNvPr id="37" name="그룹 36"/>
                <p:cNvGrpSpPr/>
                <p:nvPr/>
              </p:nvGrpSpPr>
              <p:grpSpPr>
                <a:xfrm>
                  <a:off x="4610727" y="5661248"/>
                  <a:ext cx="4968552" cy="436493"/>
                  <a:chOff x="4788024" y="5521413"/>
                  <a:chExt cx="4968552" cy="436493"/>
                </a:xfrm>
              </p:grpSpPr>
              <p:sp>
                <p:nvSpPr>
                  <p:cNvPr id="39" name="직사각형 38"/>
                  <p:cNvSpPr/>
                  <p:nvPr/>
                </p:nvSpPr>
                <p:spPr>
                  <a:xfrm>
                    <a:off x="4788024" y="5525858"/>
                    <a:ext cx="432048" cy="432048"/>
                  </a:xfrm>
                  <a:prstGeom prst="rect">
                    <a:avLst/>
                  </a:prstGeom>
                  <a:solidFill>
                    <a:schemeClr val="accent1"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직사각형 39"/>
                  <p:cNvSpPr/>
                  <p:nvPr/>
                </p:nvSpPr>
                <p:spPr>
                  <a:xfrm>
                    <a:off x="5292080" y="5524047"/>
                    <a:ext cx="432048" cy="432048"/>
                  </a:xfrm>
                  <a:prstGeom prst="rect">
                    <a:avLst/>
                  </a:prstGeom>
                  <a:solidFill>
                    <a:schemeClr val="accent1"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직사각형 40"/>
                  <p:cNvSpPr/>
                  <p:nvPr/>
                </p:nvSpPr>
                <p:spPr>
                  <a:xfrm>
                    <a:off x="5796136" y="5524047"/>
                    <a:ext cx="432048" cy="432048"/>
                  </a:xfrm>
                  <a:prstGeom prst="rect">
                    <a:avLst/>
                  </a:prstGeom>
                  <a:solidFill>
                    <a:schemeClr val="accent1"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직사각형 41"/>
                  <p:cNvSpPr/>
                  <p:nvPr/>
                </p:nvSpPr>
                <p:spPr>
                  <a:xfrm>
                    <a:off x="6300192" y="5525858"/>
                    <a:ext cx="432048" cy="432048"/>
                  </a:xfrm>
                  <a:prstGeom prst="rect">
                    <a:avLst/>
                  </a:prstGeom>
                  <a:solidFill>
                    <a:schemeClr val="accent1"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직사각형 42"/>
                  <p:cNvSpPr/>
                  <p:nvPr/>
                </p:nvSpPr>
                <p:spPr>
                  <a:xfrm>
                    <a:off x="6804248" y="5523733"/>
                    <a:ext cx="432048" cy="432048"/>
                  </a:xfrm>
                  <a:prstGeom prst="rect">
                    <a:avLst/>
                  </a:prstGeom>
                  <a:solidFill>
                    <a:schemeClr val="accent1"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" name="직사각형 43"/>
                  <p:cNvSpPr/>
                  <p:nvPr/>
                </p:nvSpPr>
                <p:spPr>
                  <a:xfrm>
                    <a:off x="7308304" y="5521413"/>
                    <a:ext cx="432048" cy="432048"/>
                  </a:xfrm>
                  <a:prstGeom prst="rect">
                    <a:avLst/>
                  </a:prstGeom>
                  <a:solidFill>
                    <a:schemeClr val="accent1"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직사각형 44"/>
                  <p:cNvSpPr/>
                  <p:nvPr/>
                </p:nvSpPr>
                <p:spPr>
                  <a:xfrm>
                    <a:off x="7812360" y="5524047"/>
                    <a:ext cx="432048" cy="432048"/>
                  </a:xfrm>
                  <a:prstGeom prst="rect">
                    <a:avLst/>
                  </a:prstGeom>
                  <a:solidFill>
                    <a:schemeClr val="accent1"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직사각형 45"/>
                  <p:cNvSpPr/>
                  <p:nvPr/>
                </p:nvSpPr>
                <p:spPr>
                  <a:xfrm>
                    <a:off x="8316416" y="5525858"/>
                    <a:ext cx="432048" cy="432048"/>
                  </a:xfrm>
                  <a:prstGeom prst="rect">
                    <a:avLst/>
                  </a:prstGeom>
                  <a:solidFill>
                    <a:schemeClr val="accent1"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" name="직사각형 46"/>
                  <p:cNvSpPr/>
                  <p:nvPr/>
                </p:nvSpPr>
                <p:spPr>
                  <a:xfrm>
                    <a:off x="8820472" y="5525858"/>
                    <a:ext cx="432048" cy="432048"/>
                  </a:xfrm>
                  <a:prstGeom prst="rect">
                    <a:avLst/>
                  </a:prstGeom>
                  <a:solidFill>
                    <a:schemeClr val="accent1"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" name="직사각형 47"/>
                  <p:cNvSpPr/>
                  <p:nvPr/>
                </p:nvSpPr>
                <p:spPr>
                  <a:xfrm>
                    <a:off x="9324528" y="5525858"/>
                    <a:ext cx="432048" cy="432048"/>
                  </a:xfrm>
                  <a:prstGeom prst="rect">
                    <a:avLst/>
                  </a:prstGeom>
                  <a:solidFill>
                    <a:schemeClr val="accent1"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8" name="타원 37"/>
                <p:cNvSpPr/>
                <p:nvPr/>
              </p:nvSpPr>
              <p:spPr>
                <a:xfrm>
                  <a:off x="4646731" y="5701697"/>
                  <a:ext cx="360040" cy="3600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0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5" name="타원 34"/>
              <p:cNvSpPr/>
              <p:nvPr/>
            </p:nvSpPr>
            <p:spPr>
              <a:xfrm>
                <a:off x="4985969" y="3035276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5490025" y="3032956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타원 49"/>
            <p:cNvSpPr/>
            <p:nvPr/>
          </p:nvSpPr>
          <p:spPr>
            <a:xfrm>
              <a:off x="5375493" y="253334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5879549" y="253334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6383605" y="252890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8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6887661" y="253334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129706" y="3717032"/>
            <a:ext cx="3600400" cy="1800200"/>
            <a:chOff x="755576" y="764704"/>
            <a:chExt cx="3600400" cy="1800200"/>
          </a:xfrm>
        </p:grpSpPr>
        <p:sp>
          <p:nvSpPr>
            <p:cNvPr id="107" name="타원 106"/>
            <p:cNvSpPr/>
            <p:nvPr/>
          </p:nvSpPr>
          <p:spPr>
            <a:xfrm>
              <a:off x="755576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8" name="타원 107"/>
            <p:cNvSpPr/>
            <p:nvPr/>
          </p:nvSpPr>
          <p:spPr>
            <a:xfrm>
              <a:off x="2362436" y="76470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3172195" y="76470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1572816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>
              <a:off x="2362436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2" name="타원 111"/>
            <p:cNvSpPr/>
            <p:nvPr/>
          </p:nvSpPr>
          <p:spPr>
            <a:xfrm>
              <a:off x="3172195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3995936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7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1572816" y="220486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8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2362436" y="220486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9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6" name="타원 115"/>
            <p:cNvSpPr/>
            <p:nvPr/>
          </p:nvSpPr>
          <p:spPr>
            <a:xfrm>
              <a:off x="1572816" y="76470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직선 화살표 연결선 116"/>
            <p:cNvCxnSpPr>
              <a:stCxn id="107" idx="6"/>
              <a:endCxn id="110" idx="2"/>
            </p:cNvCxnSpPr>
            <p:nvPr/>
          </p:nvCxnSpPr>
          <p:spPr>
            <a:xfrm>
              <a:off x="1115616" y="1592796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>
              <a:stCxn id="107" idx="7"/>
              <a:endCxn id="116" idx="3"/>
            </p:cNvCxnSpPr>
            <p:nvPr/>
          </p:nvCxnSpPr>
          <p:spPr>
            <a:xfrm flipV="1">
              <a:off x="1062889" y="1072017"/>
              <a:ext cx="562654" cy="3934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/>
            <p:cNvCxnSpPr>
              <a:stCxn id="116" idx="6"/>
              <a:endCxn id="108" idx="2"/>
            </p:cNvCxnSpPr>
            <p:nvPr/>
          </p:nvCxnSpPr>
          <p:spPr>
            <a:xfrm>
              <a:off x="1932856" y="944724"/>
              <a:ext cx="4295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>
              <a:stCxn id="110" idx="6"/>
              <a:endCxn id="111" idx="2"/>
            </p:cNvCxnSpPr>
            <p:nvPr/>
          </p:nvCxnSpPr>
          <p:spPr>
            <a:xfrm>
              <a:off x="1932856" y="1592796"/>
              <a:ext cx="4295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>
              <a:stCxn id="108" idx="6"/>
              <a:endCxn id="109" idx="2"/>
            </p:cNvCxnSpPr>
            <p:nvPr/>
          </p:nvCxnSpPr>
          <p:spPr>
            <a:xfrm>
              <a:off x="2722476" y="944724"/>
              <a:ext cx="44971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>
              <a:stCxn id="111" idx="7"/>
              <a:endCxn id="109" idx="3"/>
            </p:cNvCxnSpPr>
            <p:nvPr/>
          </p:nvCxnSpPr>
          <p:spPr>
            <a:xfrm flipV="1">
              <a:off x="2669749" y="1072017"/>
              <a:ext cx="555173" cy="3934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>
              <a:stCxn id="109" idx="4"/>
              <a:endCxn id="112" idx="0"/>
            </p:cNvCxnSpPr>
            <p:nvPr/>
          </p:nvCxnSpPr>
          <p:spPr>
            <a:xfrm>
              <a:off x="3352215" y="1124744"/>
              <a:ext cx="0" cy="28803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/>
            <p:cNvCxnSpPr>
              <a:stCxn id="112" idx="6"/>
              <a:endCxn id="113" idx="2"/>
            </p:cNvCxnSpPr>
            <p:nvPr/>
          </p:nvCxnSpPr>
          <p:spPr>
            <a:xfrm>
              <a:off x="3532235" y="1592796"/>
              <a:ext cx="463701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>
              <a:stCxn id="113" idx="3"/>
              <a:endCxn id="115" idx="6"/>
            </p:cNvCxnSpPr>
            <p:nvPr/>
          </p:nvCxnSpPr>
          <p:spPr>
            <a:xfrm flipH="1">
              <a:off x="2722476" y="1720089"/>
              <a:ext cx="1326187" cy="6647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>
              <a:stCxn id="114" idx="6"/>
              <a:endCxn id="115" idx="2"/>
            </p:cNvCxnSpPr>
            <p:nvPr/>
          </p:nvCxnSpPr>
          <p:spPr>
            <a:xfrm>
              <a:off x="1932856" y="2384884"/>
              <a:ext cx="429580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>
              <a:stCxn id="110" idx="4"/>
              <a:endCxn id="114" idx="0"/>
            </p:cNvCxnSpPr>
            <p:nvPr/>
          </p:nvCxnSpPr>
          <p:spPr>
            <a:xfrm>
              <a:off x="1752836" y="1772816"/>
              <a:ext cx="0" cy="43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637872"/>
              </p:ext>
            </p:extLst>
          </p:nvPr>
        </p:nvGraphicFramePr>
        <p:xfrm>
          <a:off x="4084011" y="3558912"/>
          <a:ext cx="609600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노드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연결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노드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1, 4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5, 8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진입차수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9" name="그룹 128"/>
          <p:cNvGrpSpPr/>
          <p:nvPr/>
        </p:nvGrpSpPr>
        <p:grpSpPr>
          <a:xfrm>
            <a:off x="4210071" y="4823058"/>
            <a:ext cx="4679504" cy="504056"/>
            <a:chOff x="4392488" y="4509120"/>
            <a:chExt cx="4679504" cy="504056"/>
          </a:xfrm>
        </p:grpSpPr>
        <p:cxnSp>
          <p:nvCxnSpPr>
            <p:cNvPr id="130" name="직선 연결선 129"/>
            <p:cNvCxnSpPr/>
            <p:nvPr/>
          </p:nvCxnSpPr>
          <p:spPr>
            <a:xfrm>
              <a:off x="4716016" y="4509120"/>
              <a:ext cx="40324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4716016" y="5013176"/>
              <a:ext cx="40324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타원 131"/>
            <p:cNvSpPr/>
            <p:nvPr/>
          </p:nvSpPr>
          <p:spPr>
            <a:xfrm>
              <a:off x="7884368" y="4581128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7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왼쪽 화살표 132"/>
            <p:cNvSpPr/>
            <p:nvPr/>
          </p:nvSpPr>
          <p:spPr>
            <a:xfrm>
              <a:off x="8748464" y="4617132"/>
              <a:ext cx="323528" cy="288032"/>
            </a:xfrm>
            <a:prstGeom prst="lef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왼쪽 화살표 133"/>
            <p:cNvSpPr/>
            <p:nvPr/>
          </p:nvSpPr>
          <p:spPr>
            <a:xfrm>
              <a:off x="4392488" y="4617132"/>
              <a:ext cx="323528" cy="288032"/>
            </a:xfrm>
            <a:prstGeom prst="lef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3957027" y="5805264"/>
            <a:ext cx="4968552" cy="436493"/>
            <a:chOff x="3957027" y="5805264"/>
            <a:chExt cx="4968552" cy="436493"/>
          </a:xfrm>
        </p:grpSpPr>
        <p:grpSp>
          <p:nvGrpSpPr>
            <p:cNvPr id="135" name="그룹 134"/>
            <p:cNvGrpSpPr/>
            <p:nvPr/>
          </p:nvGrpSpPr>
          <p:grpSpPr>
            <a:xfrm>
              <a:off x="3957027" y="5805264"/>
              <a:ext cx="4968552" cy="436493"/>
              <a:chOff x="3827321" y="2492896"/>
              <a:chExt cx="4968552" cy="436493"/>
            </a:xfrm>
          </p:grpSpPr>
          <p:grpSp>
            <p:nvGrpSpPr>
              <p:cNvPr id="136" name="그룹 135"/>
              <p:cNvGrpSpPr/>
              <p:nvPr/>
            </p:nvGrpSpPr>
            <p:grpSpPr>
              <a:xfrm>
                <a:off x="3827321" y="2492896"/>
                <a:ext cx="4968552" cy="436493"/>
                <a:chOff x="4445909" y="2996952"/>
                <a:chExt cx="4968552" cy="436493"/>
              </a:xfrm>
            </p:grpSpPr>
            <p:grpSp>
              <p:nvGrpSpPr>
                <p:cNvPr id="141" name="그룹 140"/>
                <p:cNvGrpSpPr/>
                <p:nvPr/>
              </p:nvGrpSpPr>
              <p:grpSpPr>
                <a:xfrm>
                  <a:off x="4445909" y="2996952"/>
                  <a:ext cx="4968552" cy="436493"/>
                  <a:chOff x="4610727" y="5661248"/>
                  <a:chExt cx="4968552" cy="436493"/>
                </a:xfrm>
              </p:grpSpPr>
              <p:grpSp>
                <p:nvGrpSpPr>
                  <p:cNvPr id="144" name="그룹 143"/>
                  <p:cNvGrpSpPr/>
                  <p:nvPr/>
                </p:nvGrpSpPr>
                <p:grpSpPr>
                  <a:xfrm>
                    <a:off x="4610727" y="5661248"/>
                    <a:ext cx="4968552" cy="436493"/>
                    <a:chOff x="4788024" y="5521413"/>
                    <a:chExt cx="4968552" cy="436493"/>
                  </a:xfrm>
                </p:grpSpPr>
                <p:sp>
                  <p:nvSpPr>
                    <p:cNvPr id="146" name="직사각형 145"/>
                    <p:cNvSpPr/>
                    <p:nvPr/>
                  </p:nvSpPr>
                  <p:spPr>
                    <a:xfrm>
                      <a:off x="4788024" y="5525858"/>
                      <a:ext cx="432048" cy="432048"/>
                    </a:xfrm>
                    <a:prstGeom prst="rect">
                      <a:avLst/>
                    </a:prstGeom>
                    <a:solidFill>
                      <a:schemeClr val="accent1">
                        <a:alpha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7" name="직사각형 146"/>
                    <p:cNvSpPr/>
                    <p:nvPr/>
                  </p:nvSpPr>
                  <p:spPr>
                    <a:xfrm>
                      <a:off x="5292080" y="5524047"/>
                      <a:ext cx="432048" cy="432048"/>
                    </a:xfrm>
                    <a:prstGeom prst="rect">
                      <a:avLst/>
                    </a:prstGeom>
                    <a:solidFill>
                      <a:schemeClr val="accent1">
                        <a:alpha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8" name="직사각형 147"/>
                    <p:cNvSpPr/>
                    <p:nvPr/>
                  </p:nvSpPr>
                  <p:spPr>
                    <a:xfrm>
                      <a:off x="5796136" y="5524047"/>
                      <a:ext cx="432048" cy="432048"/>
                    </a:xfrm>
                    <a:prstGeom prst="rect">
                      <a:avLst/>
                    </a:prstGeom>
                    <a:solidFill>
                      <a:schemeClr val="accent1">
                        <a:alpha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9" name="직사각형 148"/>
                    <p:cNvSpPr/>
                    <p:nvPr/>
                  </p:nvSpPr>
                  <p:spPr>
                    <a:xfrm>
                      <a:off x="6300192" y="5525858"/>
                      <a:ext cx="432048" cy="432048"/>
                    </a:xfrm>
                    <a:prstGeom prst="rect">
                      <a:avLst/>
                    </a:prstGeom>
                    <a:solidFill>
                      <a:schemeClr val="accent1">
                        <a:alpha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0" name="직사각형 149"/>
                    <p:cNvSpPr/>
                    <p:nvPr/>
                  </p:nvSpPr>
                  <p:spPr>
                    <a:xfrm>
                      <a:off x="6804248" y="5523733"/>
                      <a:ext cx="432048" cy="432048"/>
                    </a:xfrm>
                    <a:prstGeom prst="rect">
                      <a:avLst/>
                    </a:prstGeom>
                    <a:solidFill>
                      <a:schemeClr val="accent1">
                        <a:alpha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1" name="직사각형 150"/>
                    <p:cNvSpPr/>
                    <p:nvPr/>
                  </p:nvSpPr>
                  <p:spPr>
                    <a:xfrm>
                      <a:off x="7308304" y="5521413"/>
                      <a:ext cx="432048" cy="432048"/>
                    </a:xfrm>
                    <a:prstGeom prst="rect">
                      <a:avLst/>
                    </a:prstGeom>
                    <a:solidFill>
                      <a:schemeClr val="accent1">
                        <a:alpha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2" name="직사각형 151"/>
                    <p:cNvSpPr/>
                    <p:nvPr/>
                  </p:nvSpPr>
                  <p:spPr>
                    <a:xfrm>
                      <a:off x="7812360" y="5524047"/>
                      <a:ext cx="432048" cy="432048"/>
                    </a:xfrm>
                    <a:prstGeom prst="rect">
                      <a:avLst/>
                    </a:prstGeom>
                    <a:solidFill>
                      <a:schemeClr val="accent1">
                        <a:alpha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3" name="직사각형 152"/>
                    <p:cNvSpPr/>
                    <p:nvPr/>
                  </p:nvSpPr>
                  <p:spPr>
                    <a:xfrm>
                      <a:off x="8316416" y="5525858"/>
                      <a:ext cx="432048" cy="432048"/>
                    </a:xfrm>
                    <a:prstGeom prst="rect">
                      <a:avLst/>
                    </a:prstGeom>
                    <a:solidFill>
                      <a:schemeClr val="accent1">
                        <a:alpha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4" name="직사각형 153"/>
                    <p:cNvSpPr/>
                    <p:nvPr/>
                  </p:nvSpPr>
                  <p:spPr>
                    <a:xfrm>
                      <a:off x="8820472" y="5525858"/>
                      <a:ext cx="432048" cy="432048"/>
                    </a:xfrm>
                    <a:prstGeom prst="rect">
                      <a:avLst/>
                    </a:prstGeom>
                    <a:solidFill>
                      <a:schemeClr val="accent1">
                        <a:alpha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5" name="직사각형 154"/>
                    <p:cNvSpPr/>
                    <p:nvPr/>
                  </p:nvSpPr>
                  <p:spPr>
                    <a:xfrm>
                      <a:off x="9324528" y="5525858"/>
                      <a:ext cx="432048" cy="432048"/>
                    </a:xfrm>
                    <a:prstGeom prst="rect">
                      <a:avLst/>
                    </a:prstGeom>
                    <a:solidFill>
                      <a:schemeClr val="accent1">
                        <a:alpha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45" name="타원 144"/>
                  <p:cNvSpPr/>
                  <p:nvPr/>
                </p:nvSpPr>
                <p:spPr>
                  <a:xfrm>
                    <a:off x="4646731" y="5701697"/>
                    <a:ext cx="360040" cy="36004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/>
                        </a:solidFill>
                      </a:rPr>
                      <a:t>0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2" name="타원 141"/>
                <p:cNvSpPr/>
                <p:nvPr/>
              </p:nvSpPr>
              <p:spPr>
                <a:xfrm>
                  <a:off x="4985969" y="3035276"/>
                  <a:ext cx="360040" cy="3600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타원 142"/>
                <p:cNvSpPr/>
                <p:nvPr/>
              </p:nvSpPr>
              <p:spPr>
                <a:xfrm>
                  <a:off x="5490025" y="3032956"/>
                  <a:ext cx="360040" cy="3600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4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7" name="타원 136"/>
              <p:cNvSpPr/>
              <p:nvPr/>
            </p:nvSpPr>
            <p:spPr>
              <a:xfrm>
                <a:off x="5375493" y="253334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5879549" y="253334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6383605" y="2528900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8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6887661" y="253334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6" name="타원 155"/>
            <p:cNvSpPr/>
            <p:nvPr/>
          </p:nvSpPr>
          <p:spPr>
            <a:xfrm>
              <a:off x="7521931" y="5841268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41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9706" y="332656"/>
            <a:ext cx="3600400" cy="1800200"/>
            <a:chOff x="755576" y="764704"/>
            <a:chExt cx="3600400" cy="1800200"/>
          </a:xfrm>
        </p:grpSpPr>
        <p:sp>
          <p:nvSpPr>
            <p:cNvPr id="5" name="타원 4"/>
            <p:cNvSpPr/>
            <p:nvPr/>
          </p:nvSpPr>
          <p:spPr>
            <a:xfrm>
              <a:off x="755576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362436" y="76470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172195" y="76470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572816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362436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172195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995936" y="141277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7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572816" y="220486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8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362436" y="220486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9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572816" y="76470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/>
            <p:cNvCxnSpPr>
              <a:stCxn id="5" idx="6"/>
              <a:endCxn id="8" idx="2"/>
            </p:cNvCxnSpPr>
            <p:nvPr/>
          </p:nvCxnSpPr>
          <p:spPr>
            <a:xfrm>
              <a:off x="1115616" y="1592796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5" idx="7"/>
              <a:endCxn id="14" idx="3"/>
            </p:cNvCxnSpPr>
            <p:nvPr/>
          </p:nvCxnSpPr>
          <p:spPr>
            <a:xfrm flipV="1">
              <a:off x="1062889" y="1072017"/>
              <a:ext cx="562654" cy="3934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4" idx="6"/>
              <a:endCxn id="6" idx="2"/>
            </p:cNvCxnSpPr>
            <p:nvPr/>
          </p:nvCxnSpPr>
          <p:spPr>
            <a:xfrm>
              <a:off x="1932856" y="944724"/>
              <a:ext cx="4295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8" idx="6"/>
              <a:endCxn id="9" idx="2"/>
            </p:cNvCxnSpPr>
            <p:nvPr/>
          </p:nvCxnSpPr>
          <p:spPr>
            <a:xfrm>
              <a:off x="1932856" y="1592796"/>
              <a:ext cx="4295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6" idx="6"/>
              <a:endCxn id="7" idx="2"/>
            </p:cNvCxnSpPr>
            <p:nvPr/>
          </p:nvCxnSpPr>
          <p:spPr>
            <a:xfrm>
              <a:off x="2722476" y="944724"/>
              <a:ext cx="44971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9" idx="7"/>
              <a:endCxn id="7" idx="3"/>
            </p:cNvCxnSpPr>
            <p:nvPr/>
          </p:nvCxnSpPr>
          <p:spPr>
            <a:xfrm flipV="1">
              <a:off x="2669749" y="1072017"/>
              <a:ext cx="555173" cy="3934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7" idx="4"/>
              <a:endCxn id="10" idx="0"/>
            </p:cNvCxnSpPr>
            <p:nvPr/>
          </p:nvCxnSpPr>
          <p:spPr>
            <a:xfrm>
              <a:off x="3352215" y="1124744"/>
              <a:ext cx="0" cy="28803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0" idx="6"/>
              <a:endCxn id="11" idx="2"/>
            </p:cNvCxnSpPr>
            <p:nvPr/>
          </p:nvCxnSpPr>
          <p:spPr>
            <a:xfrm>
              <a:off x="3532235" y="1592796"/>
              <a:ext cx="46370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1" idx="3"/>
              <a:endCxn id="13" idx="6"/>
            </p:cNvCxnSpPr>
            <p:nvPr/>
          </p:nvCxnSpPr>
          <p:spPr>
            <a:xfrm flipH="1">
              <a:off x="2722476" y="1720089"/>
              <a:ext cx="1326187" cy="664795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2" idx="6"/>
              <a:endCxn id="13" idx="2"/>
            </p:cNvCxnSpPr>
            <p:nvPr/>
          </p:nvCxnSpPr>
          <p:spPr>
            <a:xfrm>
              <a:off x="1932856" y="2384884"/>
              <a:ext cx="429580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8" idx="4"/>
              <a:endCxn id="12" idx="0"/>
            </p:cNvCxnSpPr>
            <p:nvPr/>
          </p:nvCxnSpPr>
          <p:spPr>
            <a:xfrm>
              <a:off x="1752836" y="1772816"/>
              <a:ext cx="0" cy="43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772585"/>
              </p:ext>
            </p:extLst>
          </p:nvPr>
        </p:nvGraphicFramePr>
        <p:xfrm>
          <a:off x="4084011" y="174536"/>
          <a:ext cx="609600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노드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연결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노드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1, 4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5, 8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진입차수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4210071" y="1438682"/>
            <a:ext cx="4679504" cy="504056"/>
            <a:chOff x="4392488" y="4509120"/>
            <a:chExt cx="4679504" cy="504056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4716016" y="4509120"/>
              <a:ext cx="40324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716016" y="5013176"/>
              <a:ext cx="40324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/>
            <p:cNvSpPr/>
            <p:nvPr/>
          </p:nvSpPr>
          <p:spPr>
            <a:xfrm>
              <a:off x="7884368" y="4581128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9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왼쪽 화살표 30"/>
            <p:cNvSpPr/>
            <p:nvPr/>
          </p:nvSpPr>
          <p:spPr>
            <a:xfrm>
              <a:off x="8748464" y="4617132"/>
              <a:ext cx="323528" cy="288032"/>
            </a:xfrm>
            <a:prstGeom prst="lef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왼쪽 화살표 31"/>
            <p:cNvSpPr/>
            <p:nvPr/>
          </p:nvSpPr>
          <p:spPr>
            <a:xfrm>
              <a:off x="4392488" y="4617132"/>
              <a:ext cx="323528" cy="288032"/>
            </a:xfrm>
            <a:prstGeom prst="lef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957027" y="2420888"/>
            <a:ext cx="4968552" cy="436493"/>
            <a:chOff x="3957027" y="2420888"/>
            <a:chExt cx="4968552" cy="436493"/>
          </a:xfrm>
        </p:grpSpPr>
        <p:grpSp>
          <p:nvGrpSpPr>
            <p:cNvPr id="33" name="그룹 32"/>
            <p:cNvGrpSpPr/>
            <p:nvPr/>
          </p:nvGrpSpPr>
          <p:grpSpPr>
            <a:xfrm>
              <a:off x="3957027" y="2420888"/>
              <a:ext cx="4968552" cy="436493"/>
              <a:chOff x="3827321" y="2492896"/>
              <a:chExt cx="4968552" cy="436493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3827321" y="2492896"/>
                <a:ext cx="4968552" cy="436493"/>
                <a:chOff x="4445909" y="2996952"/>
                <a:chExt cx="4968552" cy="436493"/>
              </a:xfrm>
            </p:grpSpPr>
            <p:grpSp>
              <p:nvGrpSpPr>
                <p:cNvPr id="39" name="그룹 38"/>
                <p:cNvGrpSpPr/>
                <p:nvPr/>
              </p:nvGrpSpPr>
              <p:grpSpPr>
                <a:xfrm>
                  <a:off x="4445909" y="2996952"/>
                  <a:ext cx="4968552" cy="436493"/>
                  <a:chOff x="4610727" y="5661248"/>
                  <a:chExt cx="4968552" cy="436493"/>
                </a:xfrm>
              </p:grpSpPr>
              <p:grpSp>
                <p:nvGrpSpPr>
                  <p:cNvPr id="42" name="그룹 41"/>
                  <p:cNvGrpSpPr/>
                  <p:nvPr/>
                </p:nvGrpSpPr>
                <p:grpSpPr>
                  <a:xfrm>
                    <a:off x="4610727" y="5661248"/>
                    <a:ext cx="4968552" cy="436493"/>
                    <a:chOff x="4788024" y="5521413"/>
                    <a:chExt cx="4968552" cy="436493"/>
                  </a:xfrm>
                </p:grpSpPr>
                <p:sp>
                  <p:nvSpPr>
                    <p:cNvPr id="44" name="직사각형 43"/>
                    <p:cNvSpPr/>
                    <p:nvPr/>
                  </p:nvSpPr>
                  <p:spPr>
                    <a:xfrm>
                      <a:off x="4788024" y="5525858"/>
                      <a:ext cx="432048" cy="432048"/>
                    </a:xfrm>
                    <a:prstGeom prst="rect">
                      <a:avLst/>
                    </a:prstGeom>
                    <a:solidFill>
                      <a:schemeClr val="accent1">
                        <a:alpha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5" name="직사각형 44"/>
                    <p:cNvSpPr/>
                    <p:nvPr/>
                  </p:nvSpPr>
                  <p:spPr>
                    <a:xfrm>
                      <a:off x="5292080" y="5524047"/>
                      <a:ext cx="432048" cy="432048"/>
                    </a:xfrm>
                    <a:prstGeom prst="rect">
                      <a:avLst/>
                    </a:prstGeom>
                    <a:solidFill>
                      <a:schemeClr val="accent1">
                        <a:alpha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6" name="직사각형 45"/>
                    <p:cNvSpPr/>
                    <p:nvPr/>
                  </p:nvSpPr>
                  <p:spPr>
                    <a:xfrm>
                      <a:off x="5796136" y="5524047"/>
                      <a:ext cx="432048" cy="432048"/>
                    </a:xfrm>
                    <a:prstGeom prst="rect">
                      <a:avLst/>
                    </a:prstGeom>
                    <a:solidFill>
                      <a:schemeClr val="accent1">
                        <a:alpha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7" name="직사각형 46"/>
                    <p:cNvSpPr/>
                    <p:nvPr/>
                  </p:nvSpPr>
                  <p:spPr>
                    <a:xfrm>
                      <a:off x="6300192" y="5525858"/>
                      <a:ext cx="432048" cy="432048"/>
                    </a:xfrm>
                    <a:prstGeom prst="rect">
                      <a:avLst/>
                    </a:prstGeom>
                    <a:solidFill>
                      <a:schemeClr val="accent1">
                        <a:alpha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8" name="직사각형 47"/>
                    <p:cNvSpPr/>
                    <p:nvPr/>
                  </p:nvSpPr>
                  <p:spPr>
                    <a:xfrm>
                      <a:off x="6804248" y="5523733"/>
                      <a:ext cx="432048" cy="432048"/>
                    </a:xfrm>
                    <a:prstGeom prst="rect">
                      <a:avLst/>
                    </a:prstGeom>
                    <a:solidFill>
                      <a:schemeClr val="accent1">
                        <a:alpha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9" name="직사각형 48"/>
                    <p:cNvSpPr/>
                    <p:nvPr/>
                  </p:nvSpPr>
                  <p:spPr>
                    <a:xfrm>
                      <a:off x="7308304" y="5521413"/>
                      <a:ext cx="432048" cy="432048"/>
                    </a:xfrm>
                    <a:prstGeom prst="rect">
                      <a:avLst/>
                    </a:prstGeom>
                    <a:solidFill>
                      <a:schemeClr val="accent1">
                        <a:alpha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0" name="직사각형 49"/>
                    <p:cNvSpPr/>
                    <p:nvPr/>
                  </p:nvSpPr>
                  <p:spPr>
                    <a:xfrm>
                      <a:off x="7812360" y="5524047"/>
                      <a:ext cx="432048" cy="432048"/>
                    </a:xfrm>
                    <a:prstGeom prst="rect">
                      <a:avLst/>
                    </a:prstGeom>
                    <a:solidFill>
                      <a:schemeClr val="accent1">
                        <a:alpha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1" name="직사각형 50"/>
                    <p:cNvSpPr/>
                    <p:nvPr/>
                  </p:nvSpPr>
                  <p:spPr>
                    <a:xfrm>
                      <a:off x="8316416" y="5525858"/>
                      <a:ext cx="432048" cy="432048"/>
                    </a:xfrm>
                    <a:prstGeom prst="rect">
                      <a:avLst/>
                    </a:prstGeom>
                    <a:solidFill>
                      <a:schemeClr val="accent1">
                        <a:alpha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2" name="직사각형 51"/>
                    <p:cNvSpPr/>
                    <p:nvPr/>
                  </p:nvSpPr>
                  <p:spPr>
                    <a:xfrm>
                      <a:off x="8820472" y="5525858"/>
                      <a:ext cx="432048" cy="432048"/>
                    </a:xfrm>
                    <a:prstGeom prst="rect">
                      <a:avLst/>
                    </a:prstGeom>
                    <a:solidFill>
                      <a:schemeClr val="accent1">
                        <a:alpha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3" name="직사각형 52"/>
                    <p:cNvSpPr/>
                    <p:nvPr/>
                  </p:nvSpPr>
                  <p:spPr>
                    <a:xfrm>
                      <a:off x="9324528" y="5525858"/>
                      <a:ext cx="432048" cy="432048"/>
                    </a:xfrm>
                    <a:prstGeom prst="rect">
                      <a:avLst/>
                    </a:prstGeom>
                    <a:solidFill>
                      <a:schemeClr val="accent1">
                        <a:alpha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43" name="타원 42"/>
                  <p:cNvSpPr/>
                  <p:nvPr/>
                </p:nvSpPr>
                <p:spPr>
                  <a:xfrm>
                    <a:off x="4646731" y="5701697"/>
                    <a:ext cx="360040" cy="36004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/>
                        </a:solidFill>
                      </a:rPr>
                      <a:t>0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0" name="타원 39"/>
                <p:cNvSpPr/>
                <p:nvPr/>
              </p:nvSpPr>
              <p:spPr>
                <a:xfrm>
                  <a:off x="4985969" y="3035276"/>
                  <a:ext cx="360040" cy="3600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타원 40"/>
                <p:cNvSpPr/>
                <p:nvPr/>
              </p:nvSpPr>
              <p:spPr>
                <a:xfrm>
                  <a:off x="5490025" y="3032956"/>
                  <a:ext cx="360040" cy="3600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4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5" name="타원 34"/>
              <p:cNvSpPr/>
              <p:nvPr/>
            </p:nvSpPr>
            <p:spPr>
              <a:xfrm>
                <a:off x="5375493" y="253334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5879549" y="253334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6383605" y="2528900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8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6887661" y="253334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타원 53"/>
            <p:cNvSpPr/>
            <p:nvPr/>
          </p:nvSpPr>
          <p:spPr>
            <a:xfrm>
              <a:off x="7521931" y="245689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8025479" y="245689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7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3389347" y="4077072"/>
            <a:ext cx="4968552" cy="436493"/>
            <a:chOff x="3389347" y="4077072"/>
            <a:chExt cx="4968552" cy="436493"/>
          </a:xfrm>
        </p:grpSpPr>
        <p:grpSp>
          <p:nvGrpSpPr>
            <p:cNvPr id="57" name="그룹 56"/>
            <p:cNvGrpSpPr/>
            <p:nvPr/>
          </p:nvGrpSpPr>
          <p:grpSpPr>
            <a:xfrm>
              <a:off x="3389347" y="4077072"/>
              <a:ext cx="4968552" cy="436493"/>
              <a:chOff x="3957027" y="2420888"/>
              <a:chExt cx="4968552" cy="436493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3957027" y="2420888"/>
                <a:ext cx="4968552" cy="436493"/>
                <a:chOff x="3827321" y="2492896"/>
                <a:chExt cx="4968552" cy="436493"/>
              </a:xfrm>
            </p:grpSpPr>
            <p:grpSp>
              <p:nvGrpSpPr>
                <p:cNvPr id="61" name="그룹 60"/>
                <p:cNvGrpSpPr/>
                <p:nvPr/>
              </p:nvGrpSpPr>
              <p:grpSpPr>
                <a:xfrm>
                  <a:off x="3827321" y="2492896"/>
                  <a:ext cx="4968552" cy="436493"/>
                  <a:chOff x="4445909" y="2996952"/>
                  <a:chExt cx="4968552" cy="436493"/>
                </a:xfrm>
              </p:grpSpPr>
              <p:grpSp>
                <p:nvGrpSpPr>
                  <p:cNvPr id="66" name="그룹 65"/>
                  <p:cNvGrpSpPr/>
                  <p:nvPr/>
                </p:nvGrpSpPr>
                <p:grpSpPr>
                  <a:xfrm>
                    <a:off x="4445909" y="2996952"/>
                    <a:ext cx="4968552" cy="436493"/>
                    <a:chOff x="4610727" y="5661248"/>
                    <a:chExt cx="4968552" cy="436493"/>
                  </a:xfrm>
                </p:grpSpPr>
                <p:grpSp>
                  <p:nvGrpSpPr>
                    <p:cNvPr id="69" name="그룹 68"/>
                    <p:cNvGrpSpPr/>
                    <p:nvPr/>
                  </p:nvGrpSpPr>
                  <p:grpSpPr>
                    <a:xfrm>
                      <a:off x="4610727" y="5661248"/>
                      <a:ext cx="4968552" cy="436493"/>
                      <a:chOff x="4788024" y="5521413"/>
                      <a:chExt cx="4968552" cy="436493"/>
                    </a:xfrm>
                  </p:grpSpPr>
                  <p:sp>
                    <p:nvSpPr>
                      <p:cNvPr id="71" name="직사각형 70"/>
                      <p:cNvSpPr/>
                      <p:nvPr/>
                    </p:nvSpPr>
                    <p:spPr>
                      <a:xfrm>
                        <a:off x="4788024" y="5525858"/>
                        <a:ext cx="432048" cy="432048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2" name="직사각형 71"/>
                      <p:cNvSpPr/>
                      <p:nvPr/>
                    </p:nvSpPr>
                    <p:spPr>
                      <a:xfrm>
                        <a:off x="5292080" y="5524047"/>
                        <a:ext cx="432048" cy="432048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3" name="직사각형 72"/>
                      <p:cNvSpPr/>
                      <p:nvPr/>
                    </p:nvSpPr>
                    <p:spPr>
                      <a:xfrm>
                        <a:off x="5796136" y="5524047"/>
                        <a:ext cx="432048" cy="432048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4" name="직사각형 73"/>
                      <p:cNvSpPr/>
                      <p:nvPr/>
                    </p:nvSpPr>
                    <p:spPr>
                      <a:xfrm>
                        <a:off x="6300192" y="5525858"/>
                        <a:ext cx="432048" cy="432048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5" name="직사각형 74"/>
                      <p:cNvSpPr/>
                      <p:nvPr/>
                    </p:nvSpPr>
                    <p:spPr>
                      <a:xfrm>
                        <a:off x="6804248" y="5523733"/>
                        <a:ext cx="432048" cy="432048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6" name="직사각형 75"/>
                      <p:cNvSpPr/>
                      <p:nvPr/>
                    </p:nvSpPr>
                    <p:spPr>
                      <a:xfrm>
                        <a:off x="7308304" y="5521413"/>
                        <a:ext cx="432048" cy="432048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7" name="직사각형 76"/>
                      <p:cNvSpPr/>
                      <p:nvPr/>
                    </p:nvSpPr>
                    <p:spPr>
                      <a:xfrm>
                        <a:off x="7812360" y="5524047"/>
                        <a:ext cx="432048" cy="432048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8" name="직사각형 77"/>
                      <p:cNvSpPr/>
                      <p:nvPr/>
                    </p:nvSpPr>
                    <p:spPr>
                      <a:xfrm>
                        <a:off x="8316416" y="5525858"/>
                        <a:ext cx="432048" cy="432048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9" name="직사각형 78"/>
                      <p:cNvSpPr/>
                      <p:nvPr/>
                    </p:nvSpPr>
                    <p:spPr>
                      <a:xfrm>
                        <a:off x="8820472" y="5525858"/>
                        <a:ext cx="432048" cy="432048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80" name="직사각형 79"/>
                      <p:cNvSpPr/>
                      <p:nvPr/>
                    </p:nvSpPr>
                    <p:spPr>
                      <a:xfrm>
                        <a:off x="9324528" y="5525858"/>
                        <a:ext cx="432048" cy="432048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70" name="타원 69"/>
                    <p:cNvSpPr/>
                    <p:nvPr/>
                  </p:nvSpPr>
                  <p:spPr>
                    <a:xfrm>
                      <a:off x="4646731" y="5701697"/>
                      <a:ext cx="360040" cy="36004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67" name="타원 66"/>
                  <p:cNvSpPr/>
                  <p:nvPr/>
                </p:nvSpPr>
                <p:spPr>
                  <a:xfrm>
                    <a:off x="4985969" y="3035276"/>
                    <a:ext cx="360040" cy="36004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타원 67"/>
                  <p:cNvSpPr/>
                  <p:nvPr/>
                </p:nvSpPr>
                <p:spPr>
                  <a:xfrm>
                    <a:off x="5490025" y="3032956"/>
                    <a:ext cx="360040" cy="36004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 smtClean="0">
                        <a:solidFill>
                          <a:schemeClr val="tx1"/>
                        </a:solidFill>
                      </a:rPr>
                      <a:t>4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2" name="타원 61"/>
                <p:cNvSpPr/>
                <p:nvPr/>
              </p:nvSpPr>
              <p:spPr>
                <a:xfrm>
                  <a:off x="5375493" y="2533345"/>
                  <a:ext cx="360040" cy="3600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타원 62"/>
                <p:cNvSpPr/>
                <p:nvPr/>
              </p:nvSpPr>
              <p:spPr>
                <a:xfrm>
                  <a:off x="5879549" y="2533345"/>
                  <a:ext cx="360040" cy="3600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5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타원 63"/>
                <p:cNvSpPr/>
                <p:nvPr/>
              </p:nvSpPr>
              <p:spPr>
                <a:xfrm>
                  <a:off x="6383605" y="2528900"/>
                  <a:ext cx="360040" cy="3600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8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타원 64"/>
                <p:cNvSpPr/>
                <p:nvPr/>
              </p:nvSpPr>
              <p:spPr>
                <a:xfrm>
                  <a:off x="6887661" y="2533345"/>
                  <a:ext cx="360040" cy="3600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타원 58"/>
              <p:cNvSpPr/>
              <p:nvPr/>
            </p:nvSpPr>
            <p:spPr>
              <a:xfrm>
                <a:off x="7521931" y="2456892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6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8025479" y="2456892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7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1" name="타원 80"/>
            <p:cNvSpPr/>
            <p:nvPr/>
          </p:nvSpPr>
          <p:spPr>
            <a:xfrm>
              <a:off x="7961855" y="4117521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9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20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383</Words>
  <Application>Microsoft Office PowerPoint</Application>
  <PresentationFormat>화면 슬라이드 쇼(4:3)</PresentationFormat>
  <Paragraphs>355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NAON-PC</dc:creator>
  <cp:lastModifiedBy>NAON-PC</cp:lastModifiedBy>
  <cp:revision>15</cp:revision>
  <dcterms:created xsi:type="dcterms:W3CDTF">2019-01-22T06:10:34Z</dcterms:created>
  <dcterms:modified xsi:type="dcterms:W3CDTF">2019-01-22T07:08:51Z</dcterms:modified>
</cp:coreProperties>
</file>