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4" r:id="rId5"/>
    <p:sldId id="258" r:id="rId6"/>
    <p:sldId id="263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33"/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5A189F-B99E-4316-B74D-3A01BAD58A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48492F4-1798-4072-A820-C1DC15F50B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5F28559-9661-4E49-A642-B5161EBF0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544B7-206C-4EA6-AC0C-B0859B395411}" type="datetimeFigureOut">
              <a:rPr lang="es-ES" smtClean="0"/>
              <a:t>31/05/2022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08E380F-AA12-4B61-98E3-995567D6B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7DB5540-6B30-40D6-98AE-B70785306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EC3BE-CB5E-48DF-98C7-438C8BE3CC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92822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BEF53C-CD4E-4D2E-9A2C-DBD5CF810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7986570-2994-4EBF-A653-61083A4C1D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C948722-FD60-4DDB-A599-BF77CA093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544B7-206C-4EA6-AC0C-B0859B395411}" type="datetimeFigureOut">
              <a:rPr lang="es-ES" smtClean="0"/>
              <a:t>31/05/2022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09FA33B-9376-4B04-A6D2-A9CA41991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B548129-5B38-4A02-92E9-B24074216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EC3BE-CB5E-48DF-98C7-438C8BE3CC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9326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3E620A6-D57B-47C5-893B-D2251D2991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762465B-AF22-44AE-AE69-AFCB4CDC3B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5E00757-0E27-4754-A16C-E59DBA2A0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544B7-206C-4EA6-AC0C-B0859B395411}" type="datetimeFigureOut">
              <a:rPr lang="es-ES" smtClean="0"/>
              <a:t>31/05/2022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7ACD886-7B02-42BD-B4E6-163F413B0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4A09FAA-A204-4F76-A5D8-2306770C9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EC3BE-CB5E-48DF-98C7-438C8BE3CC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551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76DDA8-AA27-4DE1-A0AE-217AFFAF3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C3587DD-2323-451E-8EDA-D833B942E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CCCE0EE-7220-4509-8E7F-77916E901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544B7-206C-4EA6-AC0C-B0859B395411}" type="datetimeFigureOut">
              <a:rPr lang="es-ES" smtClean="0"/>
              <a:t>31/05/2022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33E64DF-3706-474B-A76A-6838F4163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F13D516-651D-43BF-AD07-97575DE7C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EC3BE-CB5E-48DF-98C7-438C8BE3CC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12995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32814D-730F-4989-B2E8-F83FBB3D1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32B8655-1652-4825-BFB4-6B7CFF439E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ADFE4B8-DAA2-4AC9-8018-E33B7147F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544B7-206C-4EA6-AC0C-B0859B395411}" type="datetimeFigureOut">
              <a:rPr lang="es-ES" smtClean="0"/>
              <a:t>31/05/2022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9D7C988-7328-4E22-8DE3-21CE6BF5C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6292C20-C25F-472D-B3A7-7D51DC5B7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EC3BE-CB5E-48DF-98C7-438C8BE3CC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739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BA929E-174A-4B62-999A-EA32DE041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3D4FA5-AEA9-431E-83B7-EF36F0A07A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8A85C28-8083-4C66-963E-32419C6E0B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0B95B93-EEDD-4FD9-AE4C-EB3B33855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544B7-206C-4EA6-AC0C-B0859B395411}" type="datetimeFigureOut">
              <a:rPr lang="es-ES" smtClean="0"/>
              <a:t>31/05/2022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462D822-8633-406C-A5DC-3883D5CF1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153CF28-3B8B-437A-A03E-A8A693A48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EC3BE-CB5E-48DF-98C7-438C8BE3CC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82419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947335-F0FE-4C4D-8DDF-3E46F6B9E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101047B-64CC-45B0-8BB5-01348FAE5C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6829435-6286-45BB-BBF2-B34DF1D93D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A4A2024-390B-4A8E-950C-F91396082F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DDC6D40-0840-4FBC-8631-451CCBDF2F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4A27150-4827-4380-A81F-F8C3E4B3C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544B7-206C-4EA6-AC0C-B0859B395411}" type="datetimeFigureOut">
              <a:rPr lang="es-ES" smtClean="0"/>
              <a:t>31/05/2022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C37D265-805E-41BD-B2D9-81C70FEAD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F788B3D-9884-44C4-91AA-168D3EA3E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EC3BE-CB5E-48DF-98C7-438C8BE3CC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85688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4E4E82-2983-49A0-854D-01DA129D9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0C3EBF5-2BDC-47B9-8CF7-236A838CF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544B7-206C-4EA6-AC0C-B0859B395411}" type="datetimeFigureOut">
              <a:rPr lang="es-ES" smtClean="0"/>
              <a:t>31/05/2022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C01F251-6FD1-42FC-AA92-35B59786D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AA76714-635A-4173-995F-76A9C1FE0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EC3BE-CB5E-48DF-98C7-438C8BE3CC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63136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8DCD045-B908-4507-A804-4C2BFF00D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544B7-206C-4EA6-AC0C-B0859B395411}" type="datetimeFigureOut">
              <a:rPr lang="es-ES" smtClean="0"/>
              <a:t>31/05/2022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B59EE77-7DAF-4127-A84B-DEDF7BF95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E522807-C360-4885-A2CC-D62B6B9FA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EC3BE-CB5E-48DF-98C7-438C8BE3CC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5925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ACD6B4-81F9-4339-854C-2826CA1D2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3B52537-D24E-4B56-B0C3-A669F05DC0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33C21B0-0409-449A-8C11-6B3C8F7A98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AAFDF0D-BEC5-4E96-B933-C7A5F379B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544B7-206C-4EA6-AC0C-B0859B395411}" type="datetimeFigureOut">
              <a:rPr lang="es-ES" smtClean="0"/>
              <a:t>31/05/2022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FE412BF-D198-4334-B149-2E80AD0F9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CAE4301-7EB6-40F3-83EE-4D70426FF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EC3BE-CB5E-48DF-98C7-438C8BE3CC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43338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9E388E-41EF-4971-909F-E716B2541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D50196E-87FD-4F8F-AB12-112713D193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BCD2918-44A1-49A6-8C8C-0A5E545112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EA6513F-259E-4348-8B2B-466DCDB6A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544B7-206C-4EA6-AC0C-B0859B395411}" type="datetimeFigureOut">
              <a:rPr lang="es-ES" smtClean="0"/>
              <a:t>31/05/2022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25F0B48-5EB0-4C76-8C65-F5A91E479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F32337F-197B-4DF1-AD0A-E8981D6C6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EC3BE-CB5E-48DF-98C7-438C8BE3CC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4116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BA63A59-72E6-4439-B86E-EF67B9AAE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B4780C5-4D26-4565-A057-85EAE367A7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063E6DF-CC76-4B7B-8013-906FF11099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544B7-206C-4EA6-AC0C-B0859B395411}" type="datetimeFigureOut">
              <a:rPr lang="es-ES" smtClean="0"/>
              <a:t>31/05/2022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CCD61CA-BAF6-4517-80E3-8C5659126B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E7B64E3-7807-4821-8E68-1B933D5648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2EC3BE-CB5E-48DF-98C7-438C8BE3CC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7886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jp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imgur.com/gallery/HhWJGX4" TargetMode="External"/><Relationship Id="rId13" Type="http://schemas.openxmlformats.org/officeDocument/2006/relationships/hyperlink" Target="https://icon-icons.com/es/icono/hibernate-logotipo/169034" TargetMode="External"/><Relationship Id="rId18" Type="http://schemas.openxmlformats.org/officeDocument/2006/relationships/hyperlink" Target="https://www.flaticon.es/icono-gratis/java_226777?term=java&amp;page=1&amp;position=1&amp;page=1&amp;position=1&amp;related_id=226777&amp;origin=search" TargetMode="External"/><Relationship Id="rId3" Type="http://schemas.openxmlformats.org/officeDocument/2006/relationships/hyperlink" Target="https://www.flaticon.es/icono-gratis/css-3_5968242?term=css&amp;page=1&amp;position=2&amp;page=1&amp;position=2&amp;related_id=5968242&amp;origin=search" TargetMode="External"/><Relationship Id="rId7" Type="http://schemas.openxmlformats.org/officeDocument/2006/relationships/hyperlink" Target="https://www.drouiz.com/blog/2018/09/05/stomp-js-vs-websocket/" TargetMode="External"/><Relationship Id="rId12" Type="http://schemas.openxmlformats.org/officeDocument/2006/relationships/hyperlink" Target="https://www.thymeleaf.org/doc/tutorials/3.0/usingthymeleaf.html" TargetMode="External"/><Relationship Id="rId17" Type="http://schemas.openxmlformats.org/officeDocument/2006/relationships/hyperlink" Target="https://www.flaticon.es/icono-gratis/gmail_732200?term=gmail&amp;page=1&amp;position=1&amp;page=1&amp;position=1&amp;related_id=732200&amp;origin=search" TargetMode="External"/><Relationship Id="rId2" Type="http://schemas.openxmlformats.org/officeDocument/2006/relationships/hyperlink" Target="https://www.flaticon.es/icono-gratis/html-5_919827" TargetMode="External"/><Relationship Id="rId16" Type="http://schemas.openxmlformats.org/officeDocument/2006/relationships/hyperlink" Target="http://coderzen.blogspot.com/2015/01/javamail-wont-work-authenticationfailed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flaticon.com/free-icon/bootstrap_5968672" TargetMode="External"/><Relationship Id="rId11" Type="http://schemas.openxmlformats.org/officeDocument/2006/relationships/hyperlink" Target="http://www.formadoresit.es/formacion-en-empresas/formacion/cursos-java-madrid/cursos-spring/" TargetMode="External"/><Relationship Id="rId5" Type="http://schemas.openxmlformats.org/officeDocument/2006/relationships/hyperlink" Target="https://stock.adobe.com/es/images/id/295038577?as_campaign=Flaticon&amp;as_content=api&amp;as_audience=404&amp;tduid=5d94599efed499d67637e4592bc0b69e&amp;as_channel=affiliate&amp;as_campclass=redirect&amp;as_source=arvato" TargetMode="External"/><Relationship Id="rId15" Type="http://schemas.openxmlformats.org/officeDocument/2006/relationships/hyperlink" Target="https://icon-icons.com/es/icono/postgresql-llano-la-marca-logotipo/146390" TargetMode="External"/><Relationship Id="rId10" Type="http://schemas.openxmlformats.org/officeDocument/2006/relationships/hyperlink" Target="https://cleventy.com/tutorial-spring-boot/" TargetMode="External"/><Relationship Id="rId19" Type="http://schemas.openxmlformats.org/officeDocument/2006/relationships/hyperlink" Target="https://github.com/sockjs" TargetMode="External"/><Relationship Id="rId4" Type="http://schemas.openxmlformats.org/officeDocument/2006/relationships/hyperlink" Target="https://www.flaticon.es/icono-gratis/js_5968292?term=javascript&amp;page=1&amp;position=3&amp;page=1&amp;position=3&amp;related_id=5968292&amp;origin=search" TargetMode="External"/><Relationship Id="rId9" Type="http://schemas.openxmlformats.org/officeDocument/2006/relationships/hyperlink" Target="https://dev.to/ravimengar/spring-boot-security-with-oauth-2-0-2emm" TargetMode="External"/><Relationship Id="rId14" Type="http://schemas.openxmlformats.org/officeDocument/2006/relationships/hyperlink" Target="https://icon-icons.com/es/icono/tomcat-original-la-marca-logotipo/146324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F79EE8C1-5ABD-41D5-87D1-BFAA3BF730E1}"/>
              </a:ext>
            </a:extLst>
          </p:cNvPr>
          <p:cNvSpPr/>
          <p:nvPr/>
        </p:nvSpPr>
        <p:spPr>
          <a:xfrm>
            <a:off x="443697" y="385296"/>
            <a:ext cx="3018871" cy="245648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F427542-2A79-4CD4-A7BA-B401DCF5F9FD}"/>
              </a:ext>
            </a:extLst>
          </p:cNvPr>
          <p:cNvSpPr txBox="1"/>
          <p:nvPr/>
        </p:nvSpPr>
        <p:spPr>
          <a:xfrm>
            <a:off x="443697" y="385296"/>
            <a:ext cx="1420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Front-</a:t>
            </a:r>
            <a:r>
              <a:rPr lang="es-ES" dirty="0" err="1"/>
              <a:t>end</a:t>
            </a:r>
            <a:endParaRPr lang="es-ES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A749D326-35F1-4B34-8C01-64DC1DB014DF}"/>
              </a:ext>
            </a:extLst>
          </p:cNvPr>
          <p:cNvSpPr/>
          <p:nvPr/>
        </p:nvSpPr>
        <p:spPr>
          <a:xfrm>
            <a:off x="1731653" y="1790674"/>
            <a:ext cx="1740023" cy="105110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C68EAC4-614F-4945-AD28-514466E268BD}"/>
              </a:ext>
            </a:extLst>
          </p:cNvPr>
          <p:cNvSpPr txBox="1"/>
          <p:nvPr/>
        </p:nvSpPr>
        <p:spPr>
          <a:xfrm>
            <a:off x="1715188" y="1791854"/>
            <a:ext cx="1658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Chat/Notificaciones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8E9FBF5C-5FA4-4792-B7BB-6BF6838A80A2}"/>
              </a:ext>
            </a:extLst>
          </p:cNvPr>
          <p:cNvSpPr/>
          <p:nvPr/>
        </p:nvSpPr>
        <p:spPr>
          <a:xfrm>
            <a:off x="4865746" y="895771"/>
            <a:ext cx="4180600" cy="554861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D1B95BF2-D610-4CE3-AE62-556609970B63}"/>
              </a:ext>
            </a:extLst>
          </p:cNvPr>
          <p:cNvSpPr/>
          <p:nvPr/>
        </p:nvSpPr>
        <p:spPr>
          <a:xfrm>
            <a:off x="6607439" y="4175197"/>
            <a:ext cx="1770537" cy="13372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B29DCB7D-D816-410F-9ABA-8D318EF41437}"/>
              </a:ext>
            </a:extLst>
          </p:cNvPr>
          <p:cNvSpPr/>
          <p:nvPr/>
        </p:nvSpPr>
        <p:spPr>
          <a:xfrm>
            <a:off x="4743170" y="413608"/>
            <a:ext cx="4462974" cy="612270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ED4B9A31-4733-4584-9FBC-BB3DA491DB7D}"/>
              </a:ext>
            </a:extLst>
          </p:cNvPr>
          <p:cNvSpPr txBox="1"/>
          <p:nvPr/>
        </p:nvSpPr>
        <p:spPr>
          <a:xfrm>
            <a:off x="4752049" y="413608"/>
            <a:ext cx="1420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Back-</a:t>
            </a:r>
            <a:r>
              <a:rPr lang="es-ES" dirty="0" err="1"/>
              <a:t>end</a:t>
            </a:r>
            <a:endParaRPr lang="es-ES" dirty="0"/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C2557743-B3F0-4F91-8098-0813C90A940B}"/>
              </a:ext>
            </a:extLst>
          </p:cNvPr>
          <p:cNvCxnSpPr>
            <a:cxnSpLocks/>
          </p:cNvCxnSpPr>
          <p:nvPr/>
        </p:nvCxnSpPr>
        <p:spPr>
          <a:xfrm>
            <a:off x="3462568" y="960907"/>
            <a:ext cx="139429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ector: angular 20">
            <a:extLst>
              <a:ext uri="{FF2B5EF4-FFF2-40B4-BE49-F238E27FC236}">
                <a16:creationId xmlns:a16="http://schemas.microsoft.com/office/drawing/2014/main" id="{280D4D7C-ADC1-4D5C-81DC-9E74C7459EBD}"/>
              </a:ext>
            </a:extLst>
          </p:cNvPr>
          <p:cNvCxnSpPr>
            <a:cxnSpLocks/>
            <a:stCxn id="6" idx="2"/>
            <a:endCxn id="9" idx="1"/>
          </p:cNvCxnSpPr>
          <p:nvPr/>
        </p:nvCxnSpPr>
        <p:spPr>
          <a:xfrm rot="16200000" flipH="1">
            <a:off x="3603530" y="1839911"/>
            <a:ext cx="2002045" cy="4005774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Cilindro 21">
            <a:extLst>
              <a:ext uri="{FF2B5EF4-FFF2-40B4-BE49-F238E27FC236}">
                <a16:creationId xmlns:a16="http://schemas.microsoft.com/office/drawing/2014/main" id="{6C9FF7D0-12FC-4033-AC21-7BAE567F99D1}"/>
              </a:ext>
            </a:extLst>
          </p:cNvPr>
          <p:cNvSpPr/>
          <p:nvPr/>
        </p:nvSpPr>
        <p:spPr>
          <a:xfrm>
            <a:off x="10759736" y="895772"/>
            <a:ext cx="751542" cy="1109709"/>
          </a:xfrm>
          <a:prstGeom prst="can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E2A26765-20C3-46F3-B810-8BC023EB9AAB}"/>
              </a:ext>
            </a:extLst>
          </p:cNvPr>
          <p:cNvSpPr/>
          <p:nvPr/>
        </p:nvSpPr>
        <p:spPr>
          <a:xfrm>
            <a:off x="7654768" y="1944562"/>
            <a:ext cx="1234919" cy="133640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E4EC3438-9D9F-4776-B492-15ABD73BC75C}"/>
              </a:ext>
            </a:extLst>
          </p:cNvPr>
          <p:cNvSpPr/>
          <p:nvPr/>
        </p:nvSpPr>
        <p:spPr>
          <a:xfrm>
            <a:off x="5033177" y="3135203"/>
            <a:ext cx="1574262" cy="96627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28" name="Conector: angular 27">
            <a:extLst>
              <a:ext uri="{FF2B5EF4-FFF2-40B4-BE49-F238E27FC236}">
                <a16:creationId xmlns:a16="http://schemas.microsoft.com/office/drawing/2014/main" id="{58AB0566-17EF-4A3D-B2AD-444F6CFE1DDD}"/>
              </a:ext>
            </a:extLst>
          </p:cNvPr>
          <p:cNvCxnSpPr>
            <a:cxnSpLocks/>
            <a:stCxn id="4" idx="3"/>
            <a:endCxn id="25" idx="1"/>
          </p:cNvCxnSpPr>
          <p:nvPr/>
        </p:nvCxnSpPr>
        <p:spPr>
          <a:xfrm>
            <a:off x="3462568" y="1613536"/>
            <a:ext cx="1570609" cy="2004807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ector: angular 30">
            <a:extLst>
              <a:ext uri="{FF2B5EF4-FFF2-40B4-BE49-F238E27FC236}">
                <a16:creationId xmlns:a16="http://schemas.microsoft.com/office/drawing/2014/main" id="{5F60DC07-9B7D-4B3C-BE4D-9536A1D93813}"/>
              </a:ext>
            </a:extLst>
          </p:cNvPr>
          <p:cNvCxnSpPr>
            <a:cxnSpLocks/>
            <a:stCxn id="25" idx="3"/>
            <a:endCxn id="24" idx="2"/>
          </p:cNvCxnSpPr>
          <p:nvPr/>
        </p:nvCxnSpPr>
        <p:spPr>
          <a:xfrm flipV="1">
            <a:off x="6607439" y="3280966"/>
            <a:ext cx="1664789" cy="337377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ctángulo 33">
            <a:extLst>
              <a:ext uri="{FF2B5EF4-FFF2-40B4-BE49-F238E27FC236}">
                <a16:creationId xmlns:a16="http://schemas.microsoft.com/office/drawing/2014/main" id="{14B8E8BF-5C50-487B-A1D3-DDED1E9CD0B5}"/>
              </a:ext>
            </a:extLst>
          </p:cNvPr>
          <p:cNvSpPr/>
          <p:nvPr/>
        </p:nvSpPr>
        <p:spPr>
          <a:xfrm>
            <a:off x="5116543" y="1163345"/>
            <a:ext cx="1799162" cy="17575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85670F38-5C0C-49FF-9603-BCE30D1BA127}"/>
              </a:ext>
            </a:extLst>
          </p:cNvPr>
          <p:cNvCxnSpPr>
            <a:cxnSpLocks/>
          </p:cNvCxnSpPr>
          <p:nvPr/>
        </p:nvCxnSpPr>
        <p:spPr>
          <a:xfrm>
            <a:off x="3462568" y="1425685"/>
            <a:ext cx="1653975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4FEB2143-E819-47A0-8F19-57E3FFD91313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6915705" y="2042145"/>
            <a:ext cx="73906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ector: angular 38">
            <a:extLst>
              <a:ext uri="{FF2B5EF4-FFF2-40B4-BE49-F238E27FC236}">
                <a16:creationId xmlns:a16="http://schemas.microsoft.com/office/drawing/2014/main" id="{64C09A48-1B2A-4769-90DA-4E4499E724E3}"/>
              </a:ext>
            </a:extLst>
          </p:cNvPr>
          <p:cNvCxnSpPr>
            <a:cxnSpLocks/>
            <a:stCxn id="24" idx="3"/>
            <a:endCxn id="22" idx="3"/>
          </p:cNvCxnSpPr>
          <p:nvPr/>
        </p:nvCxnSpPr>
        <p:spPr>
          <a:xfrm flipV="1">
            <a:off x="8889687" y="2005481"/>
            <a:ext cx="2245820" cy="607283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CuadroTexto 52">
            <a:extLst>
              <a:ext uri="{FF2B5EF4-FFF2-40B4-BE49-F238E27FC236}">
                <a16:creationId xmlns:a16="http://schemas.microsoft.com/office/drawing/2014/main" id="{6ECBD159-D822-4CBB-ACF4-78B7353692D2}"/>
              </a:ext>
            </a:extLst>
          </p:cNvPr>
          <p:cNvSpPr txBox="1"/>
          <p:nvPr/>
        </p:nvSpPr>
        <p:spPr>
          <a:xfrm>
            <a:off x="3605743" y="517364"/>
            <a:ext cx="112570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Contenido de la interfaz</a:t>
            </a:r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id="{F538C9DF-7FB3-417A-AD24-954A81BA6EB3}"/>
              </a:ext>
            </a:extLst>
          </p:cNvPr>
          <p:cNvSpPr txBox="1"/>
          <p:nvPr/>
        </p:nvSpPr>
        <p:spPr>
          <a:xfrm>
            <a:off x="3723485" y="1164074"/>
            <a:ext cx="11257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Plantillas</a:t>
            </a:r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A7B4A8E9-5273-42D0-8278-13AEA9D96E15}"/>
              </a:ext>
            </a:extLst>
          </p:cNvPr>
          <p:cNvSpPr txBox="1"/>
          <p:nvPr/>
        </p:nvSpPr>
        <p:spPr>
          <a:xfrm>
            <a:off x="3677188" y="3618342"/>
            <a:ext cx="11257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Autentificación</a:t>
            </a:r>
          </a:p>
        </p:txBody>
      </p:sp>
      <p:sp>
        <p:nvSpPr>
          <p:cNvPr id="56" name="CuadroTexto 55">
            <a:extLst>
              <a:ext uri="{FF2B5EF4-FFF2-40B4-BE49-F238E27FC236}">
                <a16:creationId xmlns:a16="http://schemas.microsoft.com/office/drawing/2014/main" id="{A35EEA99-8323-4E0D-8A39-A5670DA84E50}"/>
              </a:ext>
            </a:extLst>
          </p:cNvPr>
          <p:cNvSpPr txBox="1"/>
          <p:nvPr/>
        </p:nvSpPr>
        <p:spPr>
          <a:xfrm>
            <a:off x="3197553" y="4809902"/>
            <a:ext cx="11257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Mensajes</a:t>
            </a:r>
          </a:p>
        </p:txBody>
      </p:sp>
      <p:sp>
        <p:nvSpPr>
          <p:cNvPr id="62" name="CuadroTexto 61">
            <a:extLst>
              <a:ext uri="{FF2B5EF4-FFF2-40B4-BE49-F238E27FC236}">
                <a16:creationId xmlns:a16="http://schemas.microsoft.com/office/drawing/2014/main" id="{86EB4137-2489-43E0-97ED-923D3D06F60F}"/>
              </a:ext>
            </a:extLst>
          </p:cNvPr>
          <p:cNvSpPr txBox="1"/>
          <p:nvPr/>
        </p:nvSpPr>
        <p:spPr>
          <a:xfrm>
            <a:off x="6933921" y="2045934"/>
            <a:ext cx="112570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Datos de usuarios</a:t>
            </a:r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C1DBC361-A0C9-4AAC-AFC9-B911712E799E}"/>
              </a:ext>
            </a:extLst>
          </p:cNvPr>
          <p:cNvSpPr txBox="1"/>
          <p:nvPr/>
        </p:nvSpPr>
        <p:spPr>
          <a:xfrm>
            <a:off x="6607439" y="3246619"/>
            <a:ext cx="112570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Datos de autentificación</a:t>
            </a:r>
          </a:p>
        </p:txBody>
      </p:sp>
      <p:sp>
        <p:nvSpPr>
          <p:cNvPr id="64" name="CuadroTexto 63">
            <a:extLst>
              <a:ext uri="{FF2B5EF4-FFF2-40B4-BE49-F238E27FC236}">
                <a16:creationId xmlns:a16="http://schemas.microsoft.com/office/drawing/2014/main" id="{F5CAD642-62CB-4CFA-A441-0FC4578E067F}"/>
              </a:ext>
            </a:extLst>
          </p:cNvPr>
          <p:cNvSpPr txBox="1"/>
          <p:nvPr/>
        </p:nvSpPr>
        <p:spPr>
          <a:xfrm>
            <a:off x="9602009" y="2162672"/>
            <a:ext cx="112570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Datos de la aplicación</a:t>
            </a:r>
          </a:p>
        </p:txBody>
      </p:sp>
      <p:pic>
        <p:nvPicPr>
          <p:cNvPr id="3" name="Imagen 2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EEFC4129-BC1B-4DD0-A5A1-C987DA503F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23" t="24591" r="25657" b="29349"/>
          <a:stretch/>
        </p:blipFill>
        <p:spPr>
          <a:xfrm>
            <a:off x="2824911" y="1130256"/>
            <a:ext cx="516547" cy="515875"/>
          </a:xfrm>
          <a:prstGeom prst="rect">
            <a:avLst/>
          </a:prstGeom>
        </p:spPr>
      </p:pic>
      <p:pic>
        <p:nvPicPr>
          <p:cNvPr id="14" name="Imagen 13" descr="Un dibujo de una cara feliz&#10;&#10;Descripción generada automáticamente con confianza baja">
            <a:extLst>
              <a:ext uri="{FF2B5EF4-FFF2-40B4-BE49-F238E27FC236}">
                <a16:creationId xmlns:a16="http://schemas.microsoft.com/office/drawing/2014/main" id="{0AAD6DEA-8E1A-45F4-82E3-AE221D1F30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81" y="582200"/>
            <a:ext cx="680549" cy="680549"/>
          </a:xfrm>
          <a:prstGeom prst="rect">
            <a:avLst/>
          </a:prstGeom>
        </p:spPr>
      </p:pic>
      <p:pic>
        <p:nvPicPr>
          <p:cNvPr id="17" name="Imagen 16" descr="Icono&#10;&#10;Descripción generada automáticamente">
            <a:extLst>
              <a:ext uri="{FF2B5EF4-FFF2-40B4-BE49-F238E27FC236}">
                <a16:creationId xmlns:a16="http://schemas.microsoft.com/office/drawing/2014/main" id="{D1B4F716-4E78-40B0-B606-14A526E905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017" y="967400"/>
            <a:ext cx="823274" cy="823274"/>
          </a:xfrm>
          <a:prstGeom prst="rect">
            <a:avLst/>
          </a:prstGeom>
        </p:spPr>
      </p:pic>
      <p:pic>
        <p:nvPicPr>
          <p:cNvPr id="19" name="Imagen 18" descr="Logotipo&#10;&#10;Descripción generada automáticamente">
            <a:extLst>
              <a:ext uri="{FF2B5EF4-FFF2-40B4-BE49-F238E27FC236}">
                <a16:creationId xmlns:a16="http://schemas.microsoft.com/office/drawing/2014/main" id="{68DFF565-EF56-4EFC-BE84-461B7DFAF7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566" y="1886960"/>
            <a:ext cx="725804" cy="725804"/>
          </a:xfrm>
          <a:prstGeom prst="rect">
            <a:avLst/>
          </a:prstGeom>
        </p:spPr>
      </p:pic>
      <p:pic>
        <p:nvPicPr>
          <p:cNvPr id="26" name="Imagen 25" descr="Logotipo&#10;&#10;Descripción generada automáticamente">
            <a:extLst>
              <a:ext uri="{FF2B5EF4-FFF2-40B4-BE49-F238E27FC236}">
                <a16:creationId xmlns:a16="http://schemas.microsoft.com/office/drawing/2014/main" id="{070E0207-5BFF-4A57-AC05-E308FDAD739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708" y="458255"/>
            <a:ext cx="576021" cy="576021"/>
          </a:xfrm>
          <a:prstGeom prst="rect">
            <a:avLst/>
          </a:prstGeom>
        </p:spPr>
      </p:pic>
      <p:pic>
        <p:nvPicPr>
          <p:cNvPr id="36" name="Imagen 35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28F771DF-F2EF-41ED-A139-AD8325DC464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4965" y="3376923"/>
            <a:ext cx="1419940" cy="596375"/>
          </a:xfrm>
          <a:prstGeom prst="rect">
            <a:avLst/>
          </a:prstGeom>
        </p:spPr>
      </p:pic>
      <p:pic>
        <p:nvPicPr>
          <p:cNvPr id="40" name="Imagen 39" descr="Imagen que contiene Icono&#10;&#10;Descripción generada automáticamente">
            <a:extLst>
              <a:ext uri="{FF2B5EF4-FFF2-40B4-BE49-F238E27FC236}">
                <a16:creationId xmlns:a16="http://schemas.microsoft.com/office/drawing/2014/main" id="{11DE6E8F-B885-47FE-9483-31D70381307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335" y="905736"/>
            <a:ext cx="1556572" cy="778286"/>
          </a:xfrm>
          <a:prstGeom prst="rect">
            <a:avLst/>
          </a:prstGeom>
        </p:spPr>
      </p:pic>
      <p:pic>
        <p:nvPicPr>
          <p:cNvPr id="75" name="Imagen 74" descr="Logotipo&#10;&#10;Descripción generada automáticamente">
            <a:extLst>
              <a:ext uri="{FF2B5EF4-FFF2-40B4-BE49-F238E27FC236}">
                <a16:creationId xmlns:a16="http://schemas.microsoft.com/office/drawing/2014/main" id="{068750B0-4428-41FD-B61B-B3555402260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4635" y="2256113"/>
            <a:ext cx="1234919" cy="617460"/>
          </a:xfrm>
          <a:prstGeom prst="rect">
            <a:avLst/>
          </a:prstGeom>
        </p:spPr>
      </p:pic>
      <p:pic>
        <p:nvPicPr>
          <p:cNvPr id="77" name="Imagen 76" descr="Logotipo&#10;&#10;Descripción generada automáticamente">
            <a:extLst>
              <a:ext uri="{FF2B5EF4-FFF2-40B4-BE49-F238E27FC236}">
                <a16:creationId xmlns:a16="http://schemas.microsoft.com/office/drawing/2014/main" id="{25971166-BF82-4C76-9B49-ABE5A10E5AE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9881" y="1203265"/>
            <a:ext cx="1707096" cy="785264"/>
          </a:xfrm>
          <a:prstGeom prst="rect">
            <a:avLst/>
          </a:prstGeom>
        </p:spPr>
      </p:pic>
      <p:pic>
        <p:nvPicPr>
          <p:cNvPr id="79" name="Imagen 78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BE6ED93B-2244-4800-9EF1-0FC292D3892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215" y="1962588"/>
            <a:ext cx="539558" cy="540637"/>
          </a:xfrm>
          <a:prstGeom prst="rect">
            <a:avLst/>
          </a:prstGeom>
        </p:spPr>
      </p:pic>
      <p:pic>
        <p:nvPicPr>
          <p:cNvPr id="81" name="Imagen 80" descr="Imagen que contiene luz&#10;&#10;Descripción generada automáticamente">
            <a:extLst>
              <a:ext uri="{FF2B5EF4-FFF2-40B4-BE49-F238E27FC236}">
                <a16:creationId xmlns:a16="http://schemas.microsoft.com/office/drawing/2014/main" id="{692D2194-9763-473A-93DD-A41910C1091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2594" y="1194944"/>
            <a:ext cx="665825" cy="665825"/>
          </a:xfrm>
          <a:prstGeom prst="rect">
            <a:avLst/>
          </a:prstGeom>
        </p:spPr>
      </p:pic>
      <p:pic>
        <p:nvPicPr>
          <p:cNvPr id="83" name="Imagen 82" descr="Logotipo, Icono&#10;&#10;Descripción generada automáticamente con confianza media">
            <a:extLst>
              <a:ext uri="{FF2B5EF4-FFF2-40B4-BE49-F238E27FC236}">
                <a16:creationId xmlns:a16="http://schemas.microsoft.com/office/drawing/2014/main" id="{7ECE13CF-EEF2-4CC9-AEDC-8675745B5FE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7469" y="5629750"/>
            <a:ext cx="686783" cy="686783"/>
          </a:xfrm>
          <a:prstGeom prst="rect">
            <a:avLst/>
          </a:prstGeom>
        </p:spPr>
      </p:pic>
      <p:sp>
        <p:nvSpPr>
          <p:cNvPr id="50" name="Rectángulo 49">
            <a:extLst>
              <a:ext uri="{FF2B5EF4-FFF2-40B4-BE49-F238E27FC236}">
                <a16:creationId xmlns:a16="http://schemas.microsoft.com/office/drawing/2014/main" id="{9C6F46A1-3D04-4DDB-8BF5-DA90AE38DA42}"/>
              </a:ext>
            </a:extLst>
          </p:cNvPr>
          <p:cNvSpPr/>
          <p:nvPr/>
        </p:nvSpPr>
        <p:spPr>
          <a:xfrm>
            <a:off x="10194970" y="5113828"/>
            <a:ext cx="1439121" cy="121292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31665F2D-4AEE-4403-8601-637282CE6866}"/>
              </a:ext>
            </a:extLst>
          </p:cNvPr>
          <p:cNvSpPr txBox="1"/>
          <p:nvPr/>
        </p:nvSpPr>
        <p:spPr>
          <a:xfrm>
            <a:off x="10172468" y="5087620"/>
            <a:ext cx="1580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Servidor email</a:t>
            </a:r>
          </a:p>
        </p:txBody>
      </p:sp>
      <p:pic>
        <p:nvPicPr>
          <p:cNvPr id="16" name="Imagen 15" descr="Logotipo&#10;&#10;Descripción generada automáticamente">
            <a:extLst>
              <a:ext uri="{FF2B5EF4-FFF2-40B4-BE49-F238E27FC236}">
                <a16:creationId xmlns:a16="http://schemas.microsoft.com/office/drawing/2014/main" id="{08F3CDB9-A39B-42AA-A08C-B8074EE967C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1293" y="5818787"/>
            <a:ext cx="600548" cy="609556"/>
          </a:xfrm>
          <a:prstGeom prst="rect">
            <a:avLst/>
          </a:prstGeom>
        </p:spPr>
      </p:pic>
      <p:sp>
        <p:nvSpPr>
          <p:cNvPr id="57" name="Rectángulo 56">
            <a:extLst>
              <a:ext uri="{FF2B5EF4-FFF2-40B4-BE49-F238E27FC236}">
                <a16:creationId xmlns:a16="http://schemas.microsoft.com/office/drawing/2014/main" id="{50889BA1-7107-43AC-8ED1-0168DEC32A82}"/>
              </a:ext>
            </a:extLst>
          </p:cNvPr>
          <p:cNvSpPr/>
          <p:nvPr/>
        </p:nvSpPr>
        <p:spPr>
          <a:xfrm>
            <a:off x="8247995" y="5772563"/>
            <a:ext cx="783804" cy="65578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59" name="Conector recto de flecha 58">
            <a:extLst>
              <a:ext uri="{FF2B5EF4-FFF2-40B4-BE49-F238E27FC236}">
                <a16:creationId xmlns:a16="http://schemas.microsoft.com/office/drawing/2014/main" id="{ED390E8C-83D3-411A-B97E-2D11BE1771E5}"/>
              </a:ext>
            </a:extLst>
          </p:cNvPr>
          <p:cNvCxnSpPr>
            <a:cxnSpLocks/>
            <a:stCxn id="57" idx="3"/>
            <a:endCxn id="50" idx="1"/>
          </p:cNvCxnSpPr>
          <p:nvPr/>
        </p:nvCxnSpPr>
        <p:spPr>
          <a:xfrm flipV="1">
            <a:off x="9031799" y="5720289"/>
            <a:ext cx="1163171" cy="380164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Imagen 29" descr="Icono&#10;&#10;Descripción generada automáticamente">
            <a:extLst>
              <a:ext uri="{FF2B5EF4-FFF2-40B4-BE49-F238E27FC236}">
                <a16:creationId xmlns:a16="http://schemas.microsoft.com/office/drawing/2014/main" id="{D7133743-1C46-4337-919F-CBB88A4A645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4285" y="5255172"/>
            <a:ext cx="920489" cy="920489"/>
          </a:xfrm>
          <a:prstGeom prst="rect">
            <a:avLst/>
          </a:prstGeom>
        </p:spPr>
      </p:pic>
      <p:sp>
        <p:nvSpPr>
          <p:cNvPr id="60" name="CuadroTexto 59">
            <a:extLst>
              <a:ext uri="{FF2B5EF4-FFF2-40B4-BE49-F238E27FC236}">
                <a16:creationId xmlns:a16="http://schemas.microsoft.com/office/drawing/2014/main" id="{71BBD71F-BDDD-42A9-A397-F7B857AF37A1}"/>
              </a:ext>
            </a:extLst>
          </p:cNvPr>
          <p:cNvSpPr txBox="1"/>
          <p:nvPr/>
        </p:nvSpPr>
        <p:spPr>
          <a:xfrm>
            <a:off x="10473777" y="6021772"/>
            <a:ext cx="1580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rgbClr val="0070C0"/>
                </a:solidFill>
              </a:rPr>
              <a:t>Gmail SMTP</a:t>
            </a:r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403BC9A9-41BB-4242-8F26-1E83B2BBC132}"/>
              </a:ext>
            </a:extLst>
          </p:cNvPr>
          <p:cNvSpPr txBox="1"/>
          <p:nvPr/>
        </p:nvSpPr>
        <p:spPr>
          <a:xfrm>
            <a:off x="2185769" y="2392062"/>
            <a:ext cx="1580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>
                <a:solidFill>
                  <a:srgbClr val="0070C0"/>
                </a:solidFill>
              </a:rPr>
              <a:t>Sockjs</a:t>
            </a:r>
            <a:endParaRPr lang="es-ES" sz="1400" dirty="0">
              <a:solidFill>
                <a:srgbClr val="0070C0"/>
              </a:solidFill>
            </a:endParaRPr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82B34917-E804-4679-870F-B2C8240D070E}"/>
              </a:ext>
            </a:extLst>
          </p:cNvPr>
          <p:cNvSpPr txBox="1"/>
          <p:nvPr/>
        </p:nvSpPr>
        <p:spPr>
          <a:xfrm>
            <a:off x="9148955" y="5359287"/>
            <a:ext cx="11257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Correos a enviar</a:t>
            </a:r>
          </a:p>
        </p:txBody>
      </p:sp>
      <p:sp>
        <p:nvSpPr>
          <p:cNvPr id="70" name="CuadroTexto 69">
            <a:extLst>
              <a:ext uri="{FF2B5EF4-FFF2-40B4-BE49-F238E27FC236}">
                <a16:creationId xmlns:a16="http://schemas.microsoft.com/office/drawing/2014/main" id="{36DE5A64-AF0A-4D29-8AB5-FB4C584F4D17}"/>
              </a:ext>
            </a:extLst>
          </p:cNvPr>
          <p:cNvSpPr txBox="1"/>
          <p:nvPr/>
        </p:nvSpPr>
        <p:spPr>
          <a:xfrm>
            <a:off x="1656525" y="1264802"/>
            <a:ext cx="9400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rgbClr val="0070C0"/>
                </a:solidFill>
              </a:rPr>
              <a:t>Bootstrap</a:t>
            </a:r>
          </a:p>
        </p:txBody>
      </p:sp>
      <p:sp>
        <p:nvSpPr>
          <p:cNvPr id="72" name="CuadroTexto 71">
            <a:extLst>
              <a:ext uri="{FF2B5EF4-FFF2-40B4-BE49-F238E27FC236}">
                <a16:creationId xmlns:a16="http://schemas.microsoft.com/office/drawing/2014/main" id="{A8A44532-9555-4C74-A477-9A06589523EB}"/>
              </a:ext>
            </a:extLst>
          </p:cNvPr>
          <p:cNvSpPr txBox="1"/>
          <p:nvPr/>
        </p:nvSpPr>
        <p:spPr>
          <a:xfrm>
            <a:off x="5410861" y="2480176"/>
            <a:ext cx="974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>
                <a:solidFill>
                  <a:srgbClr val="0070C0"/>
                </a:solidFill>
              </a:rPr>
              <a:t>Thymeleaf</a:t>
            </a:r>
            <a:endParaRPr lang="es-ES" sz="1400" dirty="0">
              <a:solidFill>
                <a:srgbClr val="0070C0"/>
              </a:solidFill>
            </a:endParaRPr>
          </a:p>
        </p:txBody>
      </p:sp>
      <p:pic>
        <p:nvPicPr>
          <p:cNvPr id="38" name="Imagen 37" descr="Logotipo&#10;&#10;Descripción generada automáticamente">
            <a:extLst>
              <a:ext uri="{FF2B5EF4-FFF2-40B4-BE49-F238E27FC236}">
                <a16:creationId xmlns:a16="http://schemas.microsoft.com/office/drawing/2014/main" id="{E6B331E9-BCCE-4389-A922-BB4A19FC2DB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928" y="5646822"/>
            <a:ext cx="593101" cy="593101"/>
          </a:xfrm>
          <a:prstGeom prst="rect">
            <a:avLst/>
          </a:prstGeom>
        </p:spPr>
      </p:pic>
      <p:cxnSp>
        <p:nvCxnSpPr>
          <p:cNvPr id="76" name="Conector: angular 75">
            <a:extLst>
              <a:ext uri="{FF2B5EF4-FFF2-40B4-BE49-F238E27FC236}">
                <a16:creationId xmlns:a16="http://schemas.microsoft.com/office/drawing/2014/main" id="{BEB115FB-A7DD-7429-0120-17AB2AEC4F65}"/>
              </a:ext>
            </a:extLst>
          </p:cNvPr>
          <p:cNvCxnSpPr>
            <a:cxnSpLocks/>
            <a:stCxn id="4" idx="2"/>
          </p:cNvCxnSpPr>
          <p:nvPr/>
        </p:nvCxnSpPr>
        <p:spPr>
          <a:xfrm rot="16200000" flipH="1">
            <a:off x="3060684" y="1734225"/>
            <a:ext cx="2437795" cy="4652896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CuadroTexto 79">
            <a:extLst>
              <a:ext uri="{FF2B5EF4-FFF2-40B4-BE49-F238E27FC236}">
                <a16:creationId xmlns:a16="http://schemas.microsoft.com/office/drawing/2014/main" id="{8AC54AC2-F965-6313-5E1C-5E655F353088}"/>
              </a:ext>
            </a:extLst>
          </p:cNvPr>
          <p:cNvSpPr txBox="1"/>
          <p:nvPr/>
        </p:nvSpPr>
        <p:spPr>
          <a:xfrm>
            <a:off x="2908823" y="5272286"/>
            <a:ext cx="11257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Notificaciones</a:t>
            </a:r>
          </a:p>
        </p:txBody>
      </p:sp>
      <p:pic>
        <p:nvPicPr>
          <p:cNvPr id="82" name="Imagen 81" descr="Logotipo&#10;&#10;Descripción generada automáticamente">
            <a:extLst>
              <a:ext uri="{FF2B5EF4-FFF2-40B4-BE49-F238E27FC236}">
                <a16:creationId xmlns:a16="http://schemas.microsoft.com/office/drawing/2014/main" id="{C6EA9589-0138-CDCD-1DDC-79B5E5E5E78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2585" y="4386125"/>
            <a:ext cx="1659714" cy="1082422"/>
          </a:xfrm>
          <a:prstGeom prst="rect">
            <a:avLst/>
          </a:prstGeom>
        </p:spPr>
      </p:pic>
      <p:pic>
        <p:nvPicPr>
          <p:cNvPr id="12" name="Imagen 11" descr="Texto&#10;&#10;Descripción generada automáticamente">
            <a:extLst>
              <a:ext uri="{FF2B5EF4-FFF2-40B4-BE49-F238E27FC236}">
                <a16:creationId xmlns:a16="http://schemas.microsoft.com/office/drawing/2014/main" id="{0BA50A00-40E7-7D87-DA37-00BE01989B2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063" y="1969806"/>
            <a:ext cx="1476719" cy="408309"/>
          </a:xfrm>
          <a:prstGeom prst="rect">
            <a:avLst/>
          </a:prstGeom>
        </p:spPr>
      </p:pic>
      <p:pic>
        <p:nvPicPr>
          <p:cNvPr id="18" name="Imagen 17" descr="Forma&#10;&#10;Descripción generada automáticamente con confianza baja">
            <a:extLst>
              <a:ext uri="{FF2B5EF4-FFF2-40B4-BE49-F238E27FC236}">
                <a16:creationId xmlns:a16="http://schemas.microsoft.com/office/drawing/2014/main" id="{5253B777-6D4A-619A-C515-056E0F0098CE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566" y="2361986"/>
            <a:ext cx="361733" cy="361733"/>
          </a:xfrm>
          <a:prstGeom prst="rect">
            <a:avLst/>
          </a:prstGeom>
        </p:spPr>
      </p:pic>
      <p:cxnSp>
        <p:nvCxnSpPr>
          <p:cNvPr id="58" name="Conector: angular 57">
            <a:extLst>
              <a:ext uri="{FF2B5EF4-FFF2-40B4-BE49-F238E27FC236}">
                <a16:creationId xmlns:a16="http://schemas.microsoft.com/office/drawing/2014/main" id="{91610AD7-0F73-41CB-DCBD-D65C677B6F4B}"/>
              </a:ext>
            </a:extLst>
          </p:cNvPr>
          <p:cNvCxnSpPr>
            <a:cxnSpLocks/>
            <a:stCxn id="24" idx="2"/>
            <a:endCxn id="9" idx="0"/>
          </p:cNvCxnSpPr>
          <p:nvPr/>
        </p:nvCxnSpPr>
        <p:spPr>
          <a:xfrm rot="5400000">
            <a:off x="7435353" y="3338321"/>
            <a:ext cx="894231" cy="779520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CuadroTexto 60">
            <a:extLst>
              <a:ext uri="{FF2B5EF4-FFF2-40B4-BE49-F238E27FC236}">
                <a16:creationId xmlns:a16="http://schemas.microsoft.com/office/drawing/2014/main" id="{681E686E-06A3-2B03-59A2-346F2F9C6B3F}"/>
              </a:ext>
            </a:extLst>
          </p:cNvPr>
          <p:cNvSpPr txBox="1"/>
          <p:nvPr/>
        </p:nvSpPr>
        <p:spPr>
          <a:xfrm>
            <a:off x="7475579" y="3756450"/>
            <a:ext cx="11257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Mensajes</a:t>
            </a:r>
          </a:p>
        </p:txBody>
      </p:sp>
    </p:spTree>
    <p:extLst>
      <p:ext uri="{BB962C8B-B14F-4D97-AF65-F5344CB8AC3E}">
        <p14:creationId xmlns:p14="http://schemas.microsoft.com/office/powerpoint/2010/main" val="2396914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D8C21F-D350-4941-98A5-59C59C638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Origen figuras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C59212-EE18-4965-8F8A-7F54974FFC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20000"/>
          </a:bodyPr>
          <a:lstStyle/>
          <a:p>
            <a:r>
              <a:rPr lang="es-ES" sz="1100" dirty="0"/>
              <a:t>HTML5: </a:t>
            </a:r>
            <a:r>
              <a:rPr lang="es-ES" sz="1100" dirty="0">
                <a:hlinkClick r:id="rId2"/>
              </a:rPr>
              <a:t>https://www.flaticon.es/icono-gratis/html-5_919827</a:t>
            </a:r>
            <a:endParaRPr lang="es-ES" sz="1100" dirty="0"/>
          </a:p>
          <a:p>
            <a:r>
              <a:rPr lang="es-ES" sz="1100" dirty="0"/>
              <a:t>CSS: </a:t>
            </a:r>
            <a:r>
              <a:rPr lang="es-ES" sz="1100" dirty="0">
                <a:hlinkClick r:id="rId3"/>
              </a:rPr>
              <a:t>https://www.flaticon.es/icono-gratis/css-3_5968242?term=css&amp;page=1&amp;position=2&amp;page=1&amp;position=2&amp;related_id=5968242&amp;origin=search</a:t>
            </a:r>
            <a:endParaRPr lang="es-ES" sz="1100" dirty="0"/>
          </a:p>
          <a:p>
            <a:r>
              <a:rPr lang="es-ES" sz="1100" dirty="0"/>
              <a:t>JS: </a:t>
            </a:r>
            <a:r>
              <a:rPr lang="es-ES" sz="1100" dirty="0">
                <a:hlinkClick r:id="rId4"/>
              </a:rPr>
              <a:t>https://www.flaticon.es/icono-gratis/js_5968292?term=javascript&amp;page=1&amp;position=3&amp;page=1&amp;position=3&amp;related_id=5968292&amp;origin=search</a:t>
            </a:r>
            <a:endParaRPr lang="es-ES" sz="1100" dirty="0"/>
          </a:p>
          <a:p>
            <a:r>
              <a:rPr lang="es-ES" sz="1100" dirty="0"/>
              <a:t>Angular: </a:t>
            </a:r>
            <a:r>
              <a:rPr lang="es-ES" sz="1100" dirty="0">
                <a:hlinkClick r:id="rId5"/>
              </a:rPr>
              <a:t>https://stock.adobe.com/es/images/id/295038577?as_campaign=Flaticon&amp;as_content=api&amp;as_audience=404&amp;tduid=5d94599efed499d67637e4592bc0b69e&amp;as_channel=affiliate&amp;as_campclass=redirect&amp;as_source=arvato</a:t>
            </a:r>
            <a:endParaRPr lang="es-ES" sz="1100" dirty="0"/>
          </a:p>
          <a:p>
            <a:r>
              <a:rPr lang="es-ES" sz="1100" dirty="0"/>
              <a:t>Bootstrap: </a:t>
            </a:r>
            <a:r>
              <a:rPr lang="es-ES" sz="1100" dirty="0">
                <a:hlinkClick r:id="rId6"/>
              </a:rPr>
              <a:t>https://www.flaticon.com/free-icon/bootstrap_5968672</a:t>
            </a:r>
            <a:endParaRPr lang="es-ES" sz="1100" dirty="0"/>
          </a:p>
          <a:p>
            <a:r>
              <a:rPr lang="es-ES" sz="1100" dirty="0"/>
              <a:t>Stomp.js: </a:t>
            </a:r>
            <a:r>
              <a:rPr lang="es-ES" sz="1100" dirty="0">
                <a:hlinkClick r:id="rId7"/>
              </a:rPr>
              <a:t>https://www.drouiz.com/blog/2018/09/05/stomp-js-vs-websocket/</a:t>
            </a:r>
            <a:r>
              <a:rPr lang="es-ES" sz="1100" dirty="0"/>
              <a:t> </a:t>
            </a:r>
          </a:p>
          <a:p>
            <a:r>
              <a:rPr lang="es-ES" sz="1100" dirty="0" err="1"/>
              <a:t>WebSockect</a:t>
            </a:r>
            <a:r>
              <a:rPr lang="es-ES" sz="1100" dirty="0"/>
              <a:t>: </a:t>
            </a:r>
            <a:r>
              <a:rPr lang="es-ES" sz="1100" dirty="0">
                <a:hlinkClick r:id="rId8"/>
              </a:rPr>
              <a:t>https://imgur.com/gallery/HhWJGX4</a:t>
            </a:r>
            <a:endParaRPr lang="es-ES" sz="1100" dirty="0"/>
          </a:p>
          <a:p>
            <a:r>
              <a:rPr lang="es-ES" sz="1100" dirty="0"/>
              <a:t>Spring </a:t>
            </a:r>
            <a:r>
              <a:rPr lang="es-ES" sz="1100" dirty="0" err="1"/>
              <a:t>security</a:t>
            </a:r>
            <a:r>
              <a:rPr lang="es-ES" sz="1100" dirty="0"/>
              <a:t>: </a:t>
            </a:r>
            <a:r>
              <a:rPr lang="es-ES" sz="1100" dirty="0">
                <a:hlinkClick r:id="rId9"/>
              </a:rPr>
              <a:t>https://dev.to/ravimengar/spring-boot-security-with-oauth-2-0-2emm</a:t>
            </a:r>
            <a:endParaRPr lang="es-ES" sz="1100" dirty="0"/>
          </a:p>
          <a:p>
            <a:r>
              <a:rPr lang="es-ES" sz="1100" dirty="0"/>
              <a:t>Spring </a:t>
            </a:r>
            <a:r>
              <a:rPr lang="es-ES" sz="1100" dirty="0" err="1"/>
              <a:t>boot</a:t>
            </a:r>
            <a:r>
              <a:rPr lang="es-ES" sz="1100" dirty="0"/>
              <a:t>: </a:t>
            </a:r>
            <a:r>
              <a:rPr lang="es-ES" sz="1100" dirty="0">
                <a:hlinkClick r:id="rId10"/>
              </a:rPr>
              <a:t>https://cleventy.com/tutorial-spring-boot/</a:t>
            </a:r>
            <a:endParaRPr lang="es-ES" sz="1100" dirty="0"/>
          </a:p>
          <a:p>
            <a:r>
              <a:rPr lang="es-ES" sz="1100" dirty="0"/>
              <a:t>Spring MVC: </a:t>
            </a:r>
            <a:r>
              <a:rPr lang="es-ES" sz="1100" dirty="0">
                <a:hlinkClick r:id="rId11"/>
              </a:rPr>
              <a:t>http://www.formadoresit.es/formacion-en-empresas/formacion/cursos-java-madrid/cursos-spring/</a:t>
            </a:r>
            <a:endParaRPr lang="es-ES" sz="1100" dirty="0"/>
          </a:p>
          <a:p>
            <a:r>
              <a:rPr lang="es-ES" sz="1100" dirty="0" err="1"/>
              <a:t>Thymeleaf</a:t>
            </a:r>
            <a:r>
              <a:rPr lang="es-ES" sz="1100" dirty="0"/>
              <a:t>: </a:t>
            </a:r>
            <a:r>
              <a:rPr lang="es-ES" sz="1100" dirty="0">
                <a:hlinkClick r:id="rId12"/>
              </a:rPr>
              <a:t>https://www.thymeleaf.org/doc/tutorials/3.0/usingthymeleaf.html</a:t>
            </a:r>
            <a:endParaRPr lang="es-ES" sz="1100" dirty="0"/>
          </a:p>
          <a:p>
            <a:r>
              <a:rPr lang="es-ES" sz="1100" dirty="0" err="1"/>
              <a:t>Hibernate</a:t>
            </a:r>
            <a:r>
              <a:rPr lang="es-ES" sz="1100" dirty="0"/>
              <a:t>: </a:t>
            </a:r>
            <a:r>
              <a:rPr lang="es-ES" sz="1100" dirty="0">
                <a:hlinkClick r:id="rId13"/>
              </a:rPr>
              <a:t>https://icon-icons.com/es/icono/hibernate-logotipo/169034</a:t>
            </a:r>
            <a:endParaRPr lang="es-ES" sz="1100" dirty="0"/>
          </a:p>
          <a:p>
            <a:r>
              <a:rPr lang="es-ES" sz="1100" dirty="0"/>
              <a:t>Tomcat: </a:t>
            </a:r>
            <a:r>
              <a:rPr lang="es-ES" sz="1100" dirty="0">
                <a:hlinkClick r:id="rId14"/>
              </a:rPr>
              <a:t>https://icon-icons.com/es/icono/tomcat-original-la-marca-logotipo/146324</a:t>
            </a:r>
            <a:endParaRPr lang="es-ES" sz="1100" dirty="0"/>
          </a:p>
          <a:p>
            <a:r>
              <a:rPr lang="es-ES" sz="1100" dirty="0" err="1"/>
              <a:t>Postgresql</a:t>
            </a:r>
            <a:r>
              <a:rPr lang="es-ES" sz="1100" dirty="0"/>
              <a:t>: </a:t>
            </a:r>
            <a:r>
              <a:rPr lang="es-ES" sz="1100" dirty="0">
                <a:hlinkClick r:id="rId15"/>
              </a:rPr>
              <a:t>https://icon-icons.com/es/icono/postgresql-llano-la-marca-logotipo/146390</a:t>
            </a:r>
            <a:endParaRPr lang="es-ES" sz="1100" dirty="0"/>
          </a:p>
          <a:p>
            <a:r>
              <a:rPr lang="es-ES" sz="1100" dirty="0" err="1"/>
              <a:t>JavaMail</a:t>
            </a:r>
            <a:r>
              <a:rPr lang="es-ES" sz="1100" dirty="0"/>
              <a:t>: </a:t>
            </a:r>
            <a:r>
              <a:rPr lang="es-ES" sz="1100" dirty="0">
                <a:hlinkClick r:id="rId16"/>
              </a:rPr>
              <a:t>http://coderzen.blogspot.com/2015/01/javamail-wont-work-authenticationfailed.html</a:t>
            </a:r>
            <a:endParaRPr lang="es-ES" sz="1100" dirty="0"/>
          </a:p>
          <a:p>
            <a:r>
              <a:rPr lang="es-ES" sz="1100" dirty="0"/>
              <a:t>Gmail: </a:t>
            </a:r>
            <a:r>
              <a:rPr lang="es-ES" sz="1100" dirty="0">
                <a:hlinkClick r:id="rId17"/>
              </a:rPr>
              <a:t>https://www.flaticon.es/icono-gratis/gmail_732200?term=gmail&amp;page=1&amp;position=1&amp;page=1&amp;position=1&amp;related_id=732200&amp;origin=search</a:t>
            </a:r>
            <a:endParaRPr lang="es-ES" sz="1100" dirty="0"/>
          </a:p>
          <a:p>
            <a:r>
              <a:rPr lang="es-ES" sz="1100" dirty="0"/>
              <a:t>Java: </a:t>
            </a:r>
            <a:r>
              <a:rPr lang="es-ES" sz="1100" dirty="0">
                <a:hlinkClick r:id="rId18"/>
              </a:rPr>
              <a:t>https://www.flaticon.es/icono-gratis/java_226777?term=java&amp;page=1&amp;position=1&amp;page=1&amp;position=1&amp;related_id=226777&amp;origin=search</a:t>
            </a:r>
            <a:r>
              <a:rPr lang="es-ES" sz="1100" dirty="0"/>
              <a:t> </a:t>
            </a:r>
          </a:p>
          <a:p>
            <a:r>
              <a:rPr lang="es-ES" sz="1100" dirty="0"/>
              <a:t>Sockjs.js: </a:t>
            </a:r>
            <a:r>
              <a:rPr lang="es-ES" sz="1100" dirty="0">
                <a:hlinkClick r:id="rId19"/>
              </a:rPr>
              <a:t>https://github.com/sockjs</a:t>
            </a:r>
            <a:r>
              <a:rPr lang="es-ES" sz="1100" dirty="0"/>
              <a:t> </a:t>
            </a:r>
          </a:p>
          <a:p>
            <a:endParaRPr lang="es-ES" sz="1100" dirty="0"/>
          </a:p>
          <a:p>
            <a:endParaRPr lang="es-ES" sz="1100" dirty="0"/>
          </a:p>
          <a:p>
            <a:endParaRPr lang="es-ES" sz="1100" dirty="0"/>
          </a:p>
          <a:p>
            <a:endParaRPr lang="es-ES" sz="1100" dirty="0"/>
          </a:p>
          <a:p>
            <a:endParaRPr lang="es-ES" sz="1100" dirty="0"/>
          </a:p>
        </p:txBody>
      </p:sp>
    </p:spTree>
    <p:extLst>
      <p:ext uri="{BB962C8B-B14F-4D97-AF65-F5344CB8AC3E}">
        <p14:creationId xmlns:p14="http://schemas.microsoft.com/office/powerpoint/2010/main" val="3274222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4F7F12B-3121-4970-A5CD-FDFEA18F166E}"/>
              </a:ext>
            </a:extLst>
          </p:cNvPr>
          <p:cNvSpPr/>
          <p:nvPr/>
        </p:nvSpPr>
        <p:spPr>
          <a:xfrm>
            <a:off x="2678725" y="291566"/>
            <a:ext cx="994299" cy="84337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>
                <a:solidFill>
                  <a:schemeClr val="tx1"/>
                </a:solidFill>
              </a:rPr>
              <a:t>Mentores y mentorizados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D4F86132-126A-4480-95F6-FA849270D971}"/>
              </a:ext>
            </a:extLst>
          </p:cNvPr>
          <p:cNvSpPr/>
          <p:nvPr/>
        </p:nvSpPr>
        <p:spPr>
          <a:xfrm>
            <a:off x="7433119" y="259482"/>
            <a:ext cx="994299" cy="84337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>
                <a:solidFill>
                  <a:schemeClr val="tx1"/>
                </a:solidFill>
              </a:rPr>
              <a:t>Responsables instituciones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17723A70-21E8-4B8C-8D41-0E8B049ABDE4}"/>
              </a:ext>
            </a:extLst>
          </p:cNvPr>
          <p:cNvSpPr/>
          <p:nvPr/>
        </p:nvSpPr>
        <p:spPr>
          <a:xfrm>
            <a:off x="3906175" y="2334827"/>
            <a:ext cx="3027285" cy="176665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0. Sistema de Gestión de la Mentorización</a:t>
            </a:r>
          </a:p>
        </p:txBody>
      </p:sp>
      <p:sp>
        <p:nvSpPr>
          <p:cNvPr id="9" name="Es igual a 8">
            <a:extLst>
              <a:ext uri="{FF2B5EF4-FFF2-40B4-BE49-F238E27FC236}">
                <a16:creationId xmlns:a16="http://schemas.microsoft.com/office/drawing/2014/main" id="{0F257B7B-115D-4D5E-B1D3-ADD72286A28A}"/>
              </a:ext>
            </a:extLst>
          </p:cNvPr>
          <p:cNvSpPr/>
          <p:nvPr/>
        </p:nvSpPr>
        <p:spPr>
          <a:xfrm>
            <a:off x="1769087" y="5271444"/>
            <a:ext cx="1819276" cy="967387"/>
          </a:xfrm>
          <a:prstGeom prst="mathEqual">
            <a:avLst>
              <a:gd name="adj1" fmla="val 0"/>
              <a:gd name="adj2" fmla="val 52960"/>
            </a:avLst>
          </a:prstGeom>
          <a:solidFill>
            <a:schemeClr val="tx1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tx1"/>
                </a:solidFill>
              </a:rPr>
              <a:t>Usuarios</a:t>
            </a:r>
          </a:p>
        </p:txBody>
      </p:sp>
      <p:sp>
        <p:nvSpPr>
          <p:cNvPr id="10" name="Es igual a 9">
            <a:extLst>
              <a:ext uri="{FF2B5EF4-FFF2-40B4-BE49-F238E27FC236}">
                <a16:creationId xmlns:a16="http://schemas.microsoft.com/office/drawing/2014/main" id="{48231637-8356-4589-98F2-0BBB70845204}"/>
              </a:ext>
            </a:extLst>
          </p:cNvPr>
          <p:cNvSpPr/>
          <p:nvPr/>
        </p:nvSpPr>
        <p:spPr>
          <a:xfrm>
            <a:off x="7517780" y="5272318"/>
            <a:ext cx="1819276" cy="967387"/>
          </a:xfrm>
          <a:prstGeom prst="mathEqual">
            <a:avLst>
              <a:gd name="adj1" fmla="val 0"/>
              <a:gd name="adj2" fmla="val 52960"/>
            </a:avLst>
          </a:prstGeom>
          <a:solidFill>
            <a:schemeClr val="tx1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tx1"/>
                </a:solidFill>
              </a:rPr>
              <a:t>Mensajes</a:t>
            </a:r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5A797F23-89DA-4515-A9E9-38DB63D77AB5}"/>
              </a:ext>
            </a:extLst>
          </p:cNvPr>
          <p:cNvCxnSpPr>
            <a:stCxn id="7" idx="5"/>
            <a:endCxn id="10" idx="5"/>
          </p:cNvCxnSpPr>
          <p:nvPr/>
        </p:nvCxnSpPr>
        <p:spPr>
          <a:xfrm>
            <a:off x="6490124" y="3842762"/>
            <a:ext cx="1937294" cy="165708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0E1641BB-1188-4E56-BA71-5E18849F0361}"/>
              </a:ext>
            </a:extLst>
          </p:cNvPr>
          <p:cNvCxnSpPr>
            <a:cxnSpLocks/>
            <a:stCxn id="7" idx="3"/>
            <a:endCxn id="9" idx="5"/>
          </p:cNvCxnSpPr>
          <p:nvPr/>
        </p:nvCxnSpPr>
        <p:spPr>
          <a:xfrm flipH="1">
            <a:off x="2678725" y="3842762"/>
            <a:ext cx="1670786" cy="165621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E381BCD1-D7FD-465D-A1AC-1B5BF53DF3FF}"/>
              </a:ext>
            </a:extLst>
          </p:cNvPr>
          <p:cNvCxnSpPr>
            <a:cxnSpLocks/>
            <a:stCxn id="4" idx="2"/>
            <a:endCxn id="7" idx="1"/>
          </p:cNvCxnSpPr>
          <p:nvPr/>
        </p:nvCxnSpPr>
        <p:spPr>
          <a:xfrm>
            <a:off x="3175875" y="1134945"/>
            <a:ext cx="1173636" cy="14586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B9C84E7B-7ED2-488A-BBA4-1E04E2797159}"/>
              </a:ext>
            </a:extLst>
          </p:cNvPr>
          <p:cNvCxnSpPr>
            <a:cxnSpLocks/>
            <a:stCxn id="6" idx="2"/>
            <a:endCxn id="7" idx="7"/>
          </p:cNvCxnSpPr>
          <p:nvPr/>
        </p:nvCxnSpPr>
        <p:spPr>
          <a:xfrm flipH="1">
            <a:off x="6490124" y="1102861"/>
            <a:ext cx="1440145" cy="14906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CuadroTexto 24">
            <a:extLst>
              <a:ext uri="{FF2B5EF4-FFF2-40B4-BE49-F238E27FC236}">
                <a16:creationId xmlns:a16="http://schemas.microsoft.com/office/drawing/2014/main" id="{1D6C2673-940E-4FE7-AAFC-4708B11FD480}"/>
              </a:ext>
            </a:extLst>
          </p:cNvPr>
          <p:cNvSpPr txBox="1"/>
          <p:nvPr/>
        </p:nvSpPr>
        <p:spPr>
          <a:xfrm rot="3081203">
            <a:off x="3068006" y="1723316"/>
            <a:ext cx="159950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/>
              <a:t>Interacción con usuarios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9956C330-2BEF-45F6-9EC0-1DBEF0D88190}"/>
              </a:ext>
            </a:extLst>
          </p:cNvPr>
          <p:cNvSpPr txBox="1"/>
          <p:nvPr/>
        </p:nvSpPr>
        <p:spPr>
          <a:xfrm rot="18807541">
            <a:off x="6220868" y="1672407"/>
            <a:ext cx="181074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/>
              <a:t>Interacción con instituciones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DC877ECE-8B5B-4762-BF69-FC4F4898C10A}"/>
              </a:ext>
            </a:extLst>
          </p:cNvPr>
          <p:cNvSpPr txBox="1"/>
          <p:nvPr/>
        </p:nvSpPr>
        <p:spPr>
          <a:xfrm rot="18876220">
            <a:off x="2787909" y="4344455"/>
            <a:ext cx="159950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/>
              <a:t>Datos de usuarios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4C55EDBB-CD5C-4F18-B6A4-923BE2D2E10D}"/>
              </a:ext>
            </a:extLst>
          </p:cNvPr>
          <p:cNvSpPr txBox="1"/>
          <p:nvPr/>
        </p:nvSpPr>
        <p:spPr>
          <a:xfrm rot="2437552">
            <a:off x="6902292" y="4575080"/>
            <a:ext cx="159950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/>
              <a:t>Mensajes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B3EDCE97-D81F-4DEC-B83F-6D8BF59960A0}"/>
              </a:ext>
            </a:extLst>
          </p:cNvPr>
          <p:cNvSpPr/>
          <p:nvPr/>
        </p:nvSpPr>
        <p:spPr>
          <a:xfrm>
            <a:off x="8979313" y="2796465"/>
            <a:ext cx="994299" cy="84337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>
                <a:solidFill>
                  <a:schemeClr val="tx1"/>
                </a:solidFill>
              </a:rPr>
              <a:t>Gmail SMTP</a:t>
            </a:r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8AB342A0-C2BC-4142-A799-4A993B6ED382}"/>
              </a:ext>
            </a:extLst>
          </p:cNvPr>
          <p:cNvCxnSpPr>
            <a:cxnSpLocks/>
            <a:stCxn id="7" idx="6"/>
            <a:endCxn id="16" idx="1"/>
          </p:cNvCxnSpPr>
          <p:nvPr/>
        </p:nvCxnSpPr>
        <p:spPr>
          <a:xfrm>
            <a:off x="6933460" y="3218155"/>
            <a:ext cx="2045853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CuadroTexto 18">
            <a:extLst>
              <a:ext uri="{FF2B5EF4-FFF2-40B4-BE49-F238E27FC236}">
                <a16:creationId xmlns:a16="http://schemas.microsoft.com/office/drawing/2014/main" id="{84B4DE42-78B8-4189-8DAB-BA9C889B4D50}"/>
              </a:ext>
            </a:extLst>
          </p:cNvPr>
          <p:cNvSpPr txBox="1"/>
          <p:nvPr/>
        </p:nvSpPr>
        <p:spPr>
          <a:xfrm>
            <a:off x="7379812" y="2897792"/>
            <a:ext cx="159950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/>
              <a:t>Mensajes</a:t>
            </a:r>
          </a:p>
        </p:txBody>
      </p:sp>
    </p:spTree>
    <p:extLst>
      <p:ext uri="{BB962C8B-B14F-4D97-AF65-F5344CB8AC3E}">
        <p14:creationId xmlns:p14="http://schemas.microsoft.com/office/powerpoint/2010/main" val="899012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4F7F12B-3121-4970-A5CD-FDFEA18F166E}"/>
              </a:ext>
            </a:extLst>
          </p:cNvPr>
          <p:cNvSpPr/>
          <p:nvPr/>
        </p:nvSpPr>
        <p:spPr>
          <a:xfrm>
            <a:off x="4922667" y="185034"/>
            <a:ext cx="994299" cy="84337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>
                <a:solidFill>
                  <a:schemeClr val="tx1"/>
                </a:solidFill>
              </a:rPr>
              <a:t>Mentores y mentorizados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17723A70-21E8-4B8C-8D41-0E8B049ABDE4}"/>
              </a:ext>
            </a:extLst>
          </p:cNvPr>
          <p:cNvSpPr/>
          <p:nvPr/>
        </p:nvSpPr>
        <p:spPr>
          <a:xfrm>
            <a:off x="3906175" y="2334827"/>
            <a:ext cx="3027285" cy="176665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0. Sistema de Gestión de la Mentorización</a:t>
            </a:r>
          </a:p>
        </p:txBody>
      </p:sp>
      <p:sp>
        <p:nvSpPr>
          <p:cNvPr id="9" name="Es igual a 8">
            <a:extLst>
              <a:ext uri="{FF2B5EF4-FFF2-40B4-BE49-F238E27FC236}">
                <a16:creationId xmlns:a16="http://schemas.microsoft.com/office/drawing/2014/main" id="{0F257B7B-115D-4D5E-B1D3-ADD72286A28A}"/>
              </a:ext>
            </a:extLst>
          </p:cNvPr>
          <p:cNvSpPr/>
          <p:nvPr/>
        </p:nvSpPr>
        <p:spPr>
          <a:xfrm>
            <a:off x="1769087" y="5271444"/>
            <a:ext cx="1819276" cy="967387"/>
          </a:xfrm>
          <a:prstGeom prst="mathEqual">
            <a:avLst>
              <a:gd name="adj1" fmla="val 0"/>
              <a:gd name="adj2" fmla="val 52960"/>
            </a:avLst>
          </a:prstGeom>
          <a:solidFill>
            <a:schemeClr val="tx1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tx1"/>
                </a:solidFill>
              </a:rPr>
              <a:t>Usuarios</a:t>
            </a:r>
          </a:p>
        </p:txBody>
      </p:sp>
      <p:sp>
        <p:nvSpPr>
          <p:cNvPr id="10" name="Es igual a 9">
            <a:extLst>
              <a:ext uri="{FF2B5EF4-FFF2-40B4-BE49-F238E27FC236}">
                <a16:creationId xmlns:a16="http://schemas.microsoft.com/office/drawing/2014/main" id="{48231637-8356-4589-98F2-0BBB70845204}"/>
              </a:ext>
            </a:extLst>
          </p:cNvPr>
          <p:cNvSpPr/>
          <p:nvPr/>
        </p:nvSpPr>
        <p:spPr>
          <a:xfrm>
            <a:off x="7517780" y="5272318"/>
            <a:ext cx="1819276" cy="967387"/>
          </a:xfrm>
          <a:prstGeom prst="mathEqual">
            <a:avLst>
              <a:gd name="adj1" fmla="val 0"/>
              <a:gd name="adj2" fmla="val 52960"/>
            </a:avLst>
          </a:prstGeom>
          <a:solidFill>
            <a:schemeClr val="tx1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tx1"/>
                </a:solidFill>
              </a:rPr>
              <a:t>Mensajes</a:t>
            </a:r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5A797F23-89DA-4515-A9E9-38DB63D77AB5}"/>
              </a:ext>
            </a:extLst>
          </p:cNvPr>
          <p:cNvCxnSpPr>
            <a:stCxn id="7" idx="5"/>
            <a:endCxn id="10" idx="5"/>
          </p:cNvCxnSpPr>
          <p:nvPr/>
        </p:nvCxnSpPr>
        <p:spPr>
          <a:xfrm>
            <a:off x="6490124" y="3842762"/>
            <a:ext cx="1937294" cy="165708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0E1641BB-1188-4E56-BA71-5E18849F0361}"/>
              </a:ext>
            </a:extLst>
          </p:cNvPr>
          <p:cNvCxnSpPr>
            <a:cxnSpLocks/>
            <a:stCxn id="7" idx="3"/>
            <a:endCxn id="9" idx="5"/>
          </p:cNvCxnSpPr>
          <p:nvPr/>
        </p:nvCxnSpPr>
        <p:spPr>
          <a:xfrm flipH="1">
            <a:off x="2678725" y="3842762"/>
            <a:ext cx="1670786" cy="165621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E381BCD1-D7FD-465D-A1AC-1B5BF53DF3FF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5419817" y="1028413"/>
            <a:ext cx="1" cy="130641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CuadroTexto 24">
            <a:extLst>
              <a:ext uri="{FF2B5EF4-FFF2-40B4-BE49-F238E27FC236}">
                <a16:creationId xmlns:a16="http://schemas.microsoft.com/office/drawing/2014/main" id="{1D6C2673-940E-4FE7-AAFC-4708B11FD480}"/>
              </a:ext>
            </a:extLst>
          </p:cNvPr>
          <p:cNvSpPr txBox="1"/>
          <p:nvPr/>
        </p:nvSpPr>
        <p:spPr>
          <a:xfrm>
            <a:off x="4710375" y="1427704"/>
            <a:ext cx="159950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/>
              <a:t>Interacción con usuarios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DC877ECE-8B5B-4762-BF69-FC4F4898C10A}"/>
              </a:ext>
            </a:extLst>
          </p:cNvPr>
          <p:cNvSpPr txBox="1"/>
          <p:nvPr/>
        </p:nvSpPr>
        <p:spPr>
          <a:xfrm rot="18876220">
            <a:off x="2787909" y="4344455"/>
            <a:ext cx="159950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/>
              <a:t>Datos de usuarios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4C55EDBB-CD5C-4F18-B6A4-923BE2D2E10D}"/>
              </a:ext>
            </a:extLst>
          </p:cNvPr>
          <p:cNvSpPr txBox="1"/>
          <p:nvPr/>
        </p:nvSpPr>
        <p:spPr>
          <a:xfrm rot="2437552">
            <a:off x="6902292" y="4575080"/>
            <a:ext cx="159950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/>
              <a:t>Mensajes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B3EDCE97-D81F-4DEC-B83F-6D8BF59960A0}"/>
              </a:ext>
            </a:extLst>
          </p:cNvPr>
          <p:cNvSpPr/>
          <p:nvPr/>
        </p:nvSpPr>
        <p:spPr>
          <a:xfrm>
            <a:off x="8979313" y="2796465"/>
            <a:ext cx="994299" cy="84337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>
                <a:solidFill>
                  <a:schemeClr val="tx1"/>
                </a:solidFill>
              </a:rPr>
              <a:t>Gmail SMTP</a:t>
            </a:r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8AB342A0-C2BC-4142-A799-4A993B6ED382}"/>
              </a:ext>
            </a:extLst>
          </p:cNvPr>
          <p:cNvCxnSpPr>
            <a:cxnSpLocks/>
            <a:stCxn id="7" idx="6"/>
            <a:endCxn id="16" idx="1"/>
          </p:cNvCxnSpPr>
          <p:nvPr/>
        </p:nvCxnSpPr>
        <p:spPr>
          <a:xfrm>
            <a:off x="6933460" y="3218155"/>
            <a:ext cx="2045853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CuadroTexto 18">
            <a:extLst>
              <a:ext uri="{FF2B5EF4-FFF2-40B4-BE49-F238E27FC236}">
                <a16:creationId xmlns:a16="http://schemas.microsoft.com/office/drawing/2014/main" id="{84B4DE42-78B8-4189-8DAB-BA9C889B4D50}"/>
              </a:ext>
            </a:extLst>
          </p:cNvPr>
          <p:cNvSpPr txBox="1"/>
          <p:nvPr/>
        </p:nvSpPr>
        <p:spPr>
          <a:xfrm>
            <a:off x="7379812" y="2897792"/>
            <a:ext cx="159950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/>
              <a:t>Correo electrónico</a:t>
            </a:r>
          </a:p>
        </p:txBody>
      </p:sp>
    </p:spTree>
    <p:extLst>
      <p:ext uri="{BB962C8B-B14F-4D97-AF65-F5344CB8AC3E}">
        <p14:creationId xmlns:p14="http://schemas.microsoft.com/office/powerpoint/2010/main" val="1808039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4F7F12B-3121-4970-A5CD-FDFEA18F166E}"/>
              </a:ext>
            </a:extLst>
          </p:cNvPr>
          <p:cNvSpPr/>
          <p:nvPr/>
        </p:nvSpPr>
        <p:spPr>
          <a:xfrm>
            <a:off x="787815" y="687304"/>
            <a:ext cx="994299" cy="84337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>
                <a:solidFill>
                  <a:schemeClr val="tx1"/>
                </a:solidFill>
              </a:rPr>
              <a:t>Mentores y mentorizados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D4F86132-126A-4480-95F6-FA849270D971}"/>
              </a:ext>
            </a:extLst>
          </p:cNvPr>
          <p:cNvSpPr/>
          <p:nvPr/>
        </p:nvSpPr>
        <p:spPr>
          <a:xfrm>
            <a:off x="555044" y="4926536"/>
            <a:ext cx="994299" cy="84337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>
                <a:solidFill>
                  <a:schemeClr val="tx1"/>
                </a:solidFill>
              </a:rPr>
              <a:t>Responsables instituciones</a:t>
            </a:r>
          </a:p>
        </p:txBody>
      </p:sp>
      <p:sp>
        <p:nvSpPr>
          <p:cNvPr id="9" name="Es igual a 8">
            <a:extLst>
              <a:ext uri="{FF2B5EF4-FFF2-40B4-BE49-F238E27FC236}">
                <a16:creationId xmlns:a16="http://schemas.microsoft.com/office/drawing/2014/main" id="{0F257B7B-115D-4D5E-B1D3-ADD72286A28A}"/>
              </a:ext>
            </a:extLst>
          </p:cNvPr>
          <p:cNvSpPr/>
          <p:nvPr/>
        </p:nvSpPr>
        <p:spPr>
          <a:xfrm>
            <a:off x="10150398" y="2270352"/>
            <a:ext cx="1819276" cy="967387"/>
          </a:xfrm>
          <a:prstGeom prst="mathEqual">
            <a:avLst>
              <a:gd name="adj1" fmla="val 0"/>
              <a:gd name="adj2" fmla="val 52960"/>
            </a:avLst>
          </a:prstGeom>
          <a:solidFill>
            <a:schemeClr val="tx1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tx1"/>
                </a:solidFill>
              </a:rPr>
              <a:t>Usuarios</a:t>
            </a:r>
          </a:p>
        </p:txBody>
      </p:sp>
      <p:sp>
        <p:nvSpPr>
          <p:cNvPr id="10" name="Es igual a 9">
            <a:extLst>
              <a:ext uri="{FF2B5EF4-FFF2-40B4-BE49-F238E27FC236}">
                <a16:creationId xmlns:a16="http://schemas.microsoft.com/office/drawing/2014/main" id="{48231637-8356-4589-98F2-0BBB70845204}"/>
              </a:ext>
            </a:extLst>
          </p:cNvPr>
          <p:cNvSpPr/>
          <p:nvPr/>
        </p:nvSpPr>
        <p:spPr>
          <a:xfrm>
            <a:off x="10183370" y="3018894"/>
            <a:ext cx="1819276" cy="967387"/>
          </a:xfrm>
          <a:prstGeom prst="mathEqual">
            <a:avLst>
              <a:gd name="adj1" fmla="val 0"/>
              <a:gd name="adj2" fmla="val 52960"/>
            </a:avLst>
          </a:prstGeom>
          <a:solidFill>
            <a:schemeClr val="tx1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tx1"/>
                </a:solidFill>
              </a:rPr>
              <a:t>Mensajes</a:t>
            </a:r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5A797F23-89DA-4515-A9E9-38DB63D77AB5}"/>
              </a:ext>
            </a:extLst>
          </p:cNvPr>
          <p:cNvCxnSpPr>
            <a:cxnSpLocks/>
            <a:stCxn id="20" idx="3"/>
            <a:endCxn id="10" idx="5"/>
          </p:cNvCxnSpPr>
          <p:nvPr/>
        </p:nvCxnSpPr>
        <p:spPr>
          <a:xfrm flipV="1">
            <a:off x="7208796" y="3246423"/>
            <a:ext cx="3884212" cy="6433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0E1641BB-1188-4E56-BA71-5E18849F0361}"/>
              </a:ext>
            </a:extLst>
          </p:cNvPr>
          <p:cNvCxnSpPr>
            <a:cxnSpLocks/>
            <a:stCxn id="18" idx="3"/>
            <a:endCxn id="9" idx="5"/>
          </p:cNvCxnSpPr>
          <p:nvPr/>
        </p:nvCxnSpPr>
        <p:spPr>
          <a:xfrm>
            <a:off x="9999201" y="2038835"/>
            <a:ext cx="1060835" cy="45904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E381BCD1-D7FD-465D-A1AC-1B5BF53DF3FF}"/>
              </a:ext>
            </a:extLst>
          </p:cNvPr>
          <p:cNvCxnSpPr>
            <a:cxnSpLocks/>
            <a:stCxn id="4" idx="2"/>
            <a:endCxn id="22" idx="1"/>
          </p:cNvCxnSpPr>
          <p:nvPr/>
        </p:nvCxnSpPr>
        <p:spPr>
          <a:xfrm>
            <a:off x="1284965" y="1530683"/>
            <a:ext cx="1208956" cy="57266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B9C84E7B-7ED2-488A-BBA4-1E04E2797159}"/>
              </a:ext>
            </a:extLst>
          </p:cNvPr>
          <p:cNvCxnSpPr>
            <a:cxnSpLocks/>
            <a:stCxn id="6" idx="0"/>
            <a:endCxn id="41" idx="1"/>
          </p:cNvCxnSpPr>
          <p:nvPr/>
        </p:nvCxnSpPr>
        <p:spPr>
          <a:xfrm flipV="1">
            <a:off x="1052194" y="4304126"/>
            <a:ext cx="1391718" cy="62241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Diagrama de flujo: almacenamiento interno 10">
            <a:extLst>
              <a:ext uri="{FF2B5EF4-FFF2-40B4-BE49-F238E27FC236}">
                <a16:creationId xmlns:a16="http://schemas.microsoft.com/office/drawing/2014/main" id="{43A8E824-BC4E-495A-B10C-BD06903DCE27}"/>
              </a:ext>
            </a:extLst>
          </p:cNvPr>
          <p:cNvSpPr/>
          <p:nvPr/>
        </p:nvSpPr>
        <p:spPr>
          <a:xfrm>
            <a:off x="5637170" y="1559230"/>
            <a:ext cx="1571625" cy="1177589"/>
          </a:xfrm>
          <a:prstGeom prst="flowChartInternalStorag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sz="1200" dirty="0">
                <a:solidFill>
                  <a:schemeClr val="tx1"/>
                </a:solidFill>
              </a:rPr>
              <a:t>&lt;&lt;Subsistema&gt;&gt;</a:t>
            </a:r>
          </a:p>
          <a:p>
            <a:pPr algn="ctr"/>
            <a:r>
              <a:rPr lang="es-ES" sz="1200" dirty="0">
                <a:solidFill>
                  <a:schemeClr val="tx1"/>
                </a:solidFill>
              </a:rPr>
              <a:t>1.Gestión de usuarios</a:t>
            </a:r>
          </a:p>
        </p:txBody>
      </p:sp>
      <p:sp>
        <p:nvSpPr>
          <p:cNvPr id="18" name="Diagrama de flujo: almacenamiento interno 17">
            <a:extLst>
              <a:ext uri="{FF2B5EF4-FFF2-40B4-BE49-F238E27FC236}">
                <a16:creationId xmlns:a16="http://schemas.microsoft.com/office/drawing/2014/main" id="{66909D24-C713-47CA-BA2B-6A0D7D3E68C0}"/>
              </a:ext>
            </a:extLst>
          </p:cNvPr>
          <p:cNvSpPr/>
          <p:nvPr/>
        </p:nvSpPr>
        <p:spPr>
          <a:xfrm>
            <a:off x="8427576" y="1450040"/>
            <a:ext cx="1571625" cy="1177589"/>
          </a:xfrm>
          <a:prstGeom prst="flowChartInternalStorag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sz="1200" dirty="0">
                <a:solidFill>
                  <a:schemeClr val="tx1"/>
                </a:solidFill>
              </a:rPr>
              <a:t>&lt;&lt;Subsistema&gt;&gt;</a:t>
            </a:r>
          </a:p>
          <a:p>
            <a:pPr algn="ctr"/>
            <a:r>
              <a:rPr lang="es-ES" sz="1200" dirty="0">
                <a:solidFill>
                  <a:schemeClr val="tx1"/>
                </a:solidFill>
              </a:rPr>
              <a:t>2.Gestión de datos</a:t>
            </a:r>
          </a:p>
        </p:txBody>
      </p:sp>
      <p:sp>
        <p:nvSpPr>
          <p:cNvPr id="20" name="Diagrama de flujo: almacenamiento interno 19">
            <a:extLst>
              <a:ext uri="{FF2B5EF4-FFF2-40B4-BE49-F238E27FC236}">
                <a16:creationId xmlns:a16="http://schemas.microsoft.com/office/drawing/2014/main" id="{BF673DF3-8179-4251-8C34-A0D18F901D88}"/>
              </a:ext>
            </a:extLst>
          </p:cNvPr>
          <p:cNvSpPr/>
          <p:nvPr/>
        </p:nvSpPr>
        <p:spPr>
          <a:xfrm>
            <a:off x="5637171" y="3300970"/>
            <a:ext cx="1571625" cy="1177589"/>
          </a:xfrm>
          <a:prstGeom prst="flowChartInternalStorag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sz="1200" dirty="0">
                <a:solidFill>
                  <a:schemeClr val="tx1"/>
                </a:solidFill>
              </a:rPr>
              <a:t>&lt;&lt;Subsistema&gt;&gt;</a:t>
            </a:r>
          </a:p>
          <a:p>
            <a:pPr algn="ctr"/>
            <a:r>
              <a:rPr lang="es-ES" sz="1200" dirty="0">
                <a:solidFill>
                  <a:schemeClr val="tx1"/>
                </a:solidFill>
              </a:rPr>
              <a:t>4.Gestión de los chats</a:t>
            </a:r>
          </a:p>
        </p:txBody>
      </p:sp>
      <p:sp>
        <p:nvSpPr>
          <p:cNvPr id="22" name="Diagrama de flujo: almacenamiento interno 21">
            <a:extLst>
              <a:ext uri="{FF2B5EF4-FFF2-40B4-BE49-F238E27FC236}">
                <a16:creationId xmlns:a16="http://schemas.microsoft.com/office/drawing/2014/main" id="{0B444698-338A-4D5E-B783-3EB28FD99A57}"/>
              </a:ext>
            </a:extLst>
          </p:cNvPr>
          <p:cNvSpPr/>
          <p:nvPr/>
        </p:nvSpPr>
        <p:spPr>
          <a:xfrm>
            <a:off x="2493921" y="1514551"/>
            <a:ext cx="1571625" cy="1177589"/>
          </a:xfrm>
          <a:prstGeom prst="flowChartInternalStorag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sz="1200" dirty="0">
                <a:solidFill>
                  <a:schemeClr val="tx1"/>
                </a:solidFill>
              </a:rPr>
              <a:t>&lt;&lt;Interfaz&gt;&gt;</a:t>
            </a:r>
          </a:p>
          <a:p>
            <a:pPr algn="ctr"/>
            <a:r>
              <a:rPr lang="es-ES" sz="1200" dirty="0">
                <a:solidFill>
                  <a:schemeClr val="tx1"/>
                </a:solidFill>
              </a:rPr>
              <a:t>Usuarios</a:t>
            </a:r>
          </a:p>
        </p:txBody>
      </p: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D0729A01-D722-4C4D-AE00-B0BAD0B2AE59}"/>
              </a:ext>
            </a:extLst>
          </p:cNvPr>
          <p:cNvCxnSpPr>
            <a:cxnSpLocks/>
            <a:stCxn id="11" idx="3"/>
            <a:endCxn id="18" idx="1"/>
          </p:cNvCxnSpPr>
          <p:nvPr/>
        </p:nvCxnSpPr>
        <p:spPr>
          <a:xfrm flipV="1">
            <a:off x="7208795" y="2038835"/>
            <a:ext cx="1218781" cy="10919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79D59880-BD72-40A2-BCB9-7D9058E56F6F}"/>
              </a:ext>
            </a:extLst>
          </p:cNvPr>
          <p:cNvCxnSpPr>
            <a:cxnSpLocks/>
            <a:stCxn id="22" idx="3"/>
            <a:endCxn id="20" idx="1"/>
          </p:cNvCxnSpPr>
          <p:nvPr/>
        </p:nvCxnSpPr>
        <p:spPr>
          <a:xfrm>
            <a:off x="4065546" y="2103346"/>
            <a:ext cx="1571625" cy="178641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11A5D5A2-13A9-4836-AB0B-2A24740776A7}"/>
              </a:ext>
            </a:extLst>
          </p:cNvPr>
          <p:cNvCxnSpPr>
            <a:cxnSpLocks/>
            <a:stCxn id="11" idx="2"/>
            <a:endCxn id="20" idx="0"/>
          </p:cNvCxnSpPr>
          <p:nvPr/>
        </p:nvCxnSpPr>
        <p:spPr>
          <a:xfrm>
            <a:off x="6422983" y="2736819"/>
            <a:ext cx="1" cy="564151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Diagrama de flujo: almacenamiento interno 40">
            <a:extLst>
              <a:ext uri="{FF2B5EF4-FFF2-40B4-BE49-F238E27FC236}">
                <a16:creationId xmlns:a16="http://schemas.microsoft.com/office/drawing/2014/main" id="{62ED1619-75F2-409D-859A-138E32166C02}"/>
              </a:ext>
            </a:extLst>
          </p:cNvPr>
          <p:cNvSpPr/>
          <p:nvPr/>
        </p:nvSpPr>
        <p:spPr>
          <a:xfrm>
            <a:off x="2443912" y="3715331"/>
            <a:ext cx="1571625" cy="1177589"/>
          </a:xfrm>
          <a:prstGeom prst="flowChartInternalStorag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sz="1200" dirty="0">
                <a:solidFill>
                  <a:schemeClr val="tx1"/>
                </a:solidFill>
              </a:rPr>
              <a:t>&lt;&lt;Interfaz&gt;&gt;</a:t>
            </a:r>
          </a:p>
          <a:p>
            <a:pPr algn="ctr"/>
            <a:r>
              <a:rPr lang="es-ES" sz="1200" dirty="0">
                <a:solidFill>
                  <a:schemeClr val="tx1"/>
                </a:solidFill>
              </a:rPr>
              <a:t>Instituciones</a:t>
            </a:r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0B2A8CB1-5276-4A7D-862E-0612D61F10B4}"/>
              </a:ext>
            </a:extLst>
          </p:cNvPr>
          <p:cNvSpPr/>
          <p:nvPr/>
        </p:nvSpPr>
        <p:spPr>
          <a:xfrm>
            <a:off x="2264638" y="111462"/>
            <a:ext cx="7779136" cy="6550757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48" name="Diagrama de flujo: almacenamiento interno 47">
            <a:extLst>
              <a:ext uri="{FF2B5EF4-FFF2-40B4-BE49-F238E27FC236}">
                <a16:creationId xmlns:a16="http://schemas.microsoft.com/office/drawing/2014/main" id="{93DF2846-D755-4818-BB39-CB34065EB3E8}"/>
              </a:ext>
            </a:extLst>
          </p:cNvPr>
          <p:cNvSpPr/>
          <p:nvPr/>
        </p:nvSpPr>
        <p:spPr>
          <a:xfrm>
            <a:off x="5637170" y="195781"/>
            <a:ext cx="1571625" cy="1177589"/>
          </a:xfrm>
          <a:prstGeom prst="flowChartInternalStorag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sz="1200" dirty="0">
                <a:solidFill>
                  <a:schemeClr val="tx1"/>
                </a:solidFill>
              </a:rPr>
              <a:t>&lt;&lt;Subsistema&gt;&gt;</a:t>
            </a:r>
          </a:p>
          <a:p>
            <a:pPr algn="ctr"/>
            <a:r>
              <a:rPr lang="es-ES" sz="1200" dirty="0">
                <a:solidFill>
                  <a:schemeClr val="tx1"/>
                </a:solidFill>
              </a:rPr>
              <a:t>5.Gestión de ficheros</a:t>
            </a:r>
          </a:p>
        </p:txBody>
      </p:sp>
      <p:sp>
        <p:nvSpPr>
          <p:cNvPr id="56" name="Diagrama de flujo: almacenamiento interno 55">
            <a:extLst>
              <a:ext uri="{FF2B5EF4-FFF2-40B4-BE49-F238E27FC236}">
                <a16:creationId xmlns:a16="http://schemas.microsoft.com/office/drawing/2014/main" id="{20A20FCC-A3C5-4ED3-9679-B76ABE3CF2E9}"/>
              </a:ext>
            </a:extLst>
          </p:cNvPr>
          <p:cNvSpPr/>
          <p:nvPr/>
        </p:nvSpPr>
        <p:spPr>
          <a:xfrm>
            <a:off x="5637171" y="4824446"/>
            <a:ext cx="1571625" cy="1177589"/>
          </a:xfrm>
          <a:prstGeom prst="flowChartInternalStorag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sz="1200" dirty="0">
                <a:solidFill>
                  <a:schemeClr val="tx1"/>
                </a:solidFill>
              </a:rPr>
              <a:t>&lt;&lt;Subsistema&gt;&gt;</a:t>
            </a:r>
          </a:p>
          <a:p>
            <a:pPr algn="ctr"/>
            <a:r>
              <a:rPr lang="es-ES" sz="1200" dirty="0">
                <a:solidFill>
                  <a:schemeClr val="tx1"/>
                </a:solidFill>
              </a:rPr>
              <a:t>6.Gestión de informes</a:t>
            </a:r>
          </a:p>
        </p:txBody>
      </p:sp>
      <p:cxnSp>
        <p:nvCxnSpPr>
          <p:cNvPr id="58" name="Conector recto de flecha 57">
            <a:extLst>
              <a:ext uri="{FF2B5EF4-FFF2-40B4-BE49-F238E27FC236}">
                <a16:creationId xmlns:a16="http://schemas.microsoft.com/office/drawing/2014/main" id="{331CF4CB-84D3-4534-B184-AE91F6429EE3}"/>
              </a:ext>
            </a:extLst>
          </p:cNvPr>
          <p:cNvCxnSpPr>
            <a:cxnSpLocks/>
            <a:stCxn id="56" idx="3"/>
            <a:endCxn id="18" idx="2"/>
          </p:cNvCxnSpPr>
          <p:nvPr/>
        </p:nvCxnSpPr>
        <p:spPr>
          <a:xfrm flipV="1">
            <a:off x="7208796" y="2627629"/>
            <a:ext cx="2004593" cy="2785612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Conector recto de flecha 65">
            <a:extLst>
              <a:ext uri="{FF2B5EF4-FFF2-40B4-BE49-F238E27FC236}">
                <a16:creationId xmlns:a16="http://schemas.microsoft.com/office/drawing/2014/main" id="{DEABE2FB-E2BC-4829-A907-09A4170EA9EE}"/>
              </a:ext>
            </a:extLst>
          </p:cNvPr>
          <p:cNvCxnSpPr>
            <a:cxnSpLocks/>
            <a:stCxn id="11" idx="1"/>
            <a:endCxn id="22" idx="3"/>
          </p:cNvCxnSpPr>
          <p:nvPr/>
        </p:nvCxnSpPr>
        <p:spPr>
          <a:xfrm flipH="1" flipV="1">
            <a:off x="4065546" y="2103346"/>
            <a:ext cx="1571624" cy="4467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Conector recto de flecha 72">
            <a:extLst>
              <a:ext uri="{FF2B5EF4-FFF2-40B4-BE49-F238E27FC236}">
                <a16:creationId xmlns:a16="http://schemas.microsoft.com/office/drawing/2014/main" id="{4F1C7012-DC20-4710-92F1-7A3B5D3ADC57}"/>
              </a:ext>
            </a:extLst>
          </p:cNvPr>
          <p:cNvCxnSpPr>
            <a:cxnSpLocks/>
            <a:stCxn id="41" idx="3"/>
            <a:endCxn id="56" idx="1"/>
          </p:cNvCxnSpPr>
          <p:nvPr/>
        </p:nvCxnSpPr>
        <p:spPr>
          <a:xfrm>
            <a:off x="4015537" y="4304126"/>
            <a:ext cx="1621634" cy="1109115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Conector recto de flecha 80">
            <a:extLst>
              <a:ext uri="{FF2B5EF4-FFF2-40B4-BE49-F238E27FC236}">
                <a16:creationId xmlns:a16="http://schemas.microsoft.com/office/drawing/2014/main" id="{85A275B3-9D06-4D73-86B8-F6A8A18824B9}"/>
              </a:ext>
            </a:extLst>
          </p:cNvPr>
          <p:cNvCxnSpPr>
            <a:cxnSpLocks/>
            <a:stCxn id="48" idx="1"/>
            <a:endCxn id="22" idx="3"/>
          </p:cNvCxnSpPr>
          <p:nvPr/>
        </p:nvCxnSpPr>
        <p:spPr>
          <a:xfrm flipH="1">
            <a:off x="4065546" y="784576"/>
            <a:ext cx="1571624" cy="131877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Rectángulo: esquina doblada 86">
            <a:extLst>
              <a:ext uri="{FF2B5EF4-FFF2-40B4-BE49-F238E27FC236}">
                <a16:creationId xmlns:a16="http://schemas.microsoft.com/office/drawing/2014/main" id="{088D0337-6AF1-40EA-8AC4-C314CE87F1B9}"/>
              </a:ext>
            </a:extLst>
          </p:cNvPr>
          <p:cNvSpPr/>
          <p:nvPr/>
        </p:nvSpPr>
        <p:spPr>
          <a:xfrm rot="10800000">
            <a:off x="8917512" y="440671"/>
            <a:ext cx="581025" cy="676916"/>
          </a:xfrm>
          <a:prstGeom prst="foldedCorner">
            <a:avLst>
              <a:gd name="adj" fmla="val 24864"/>
            </a:avLst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88" name="Conector recto de flecha 87">
            <a:extLst>
              <a:ext uri="{FF2B5EF4-FFF2-40B4-BE49-F238E27FC236}">
                <a16:creationId xmlns:a16="http://schemas.microsoft.com/office/drawing/2014/main" id="{DD2F3BD5-9FC0-413A-88A6-95514252EDC1}"/>
              </a:ext>
            </a:extLst>
          </p:cNvPr>
          <p:cNvCxnSpPr>
            <a:cxnSpLocks/>
            <a:stCxn id="87" idx="3"/>
            <a:endCxn id="48" idx="3"/>
          </p:cNvCxnSpPr>
          <p:nvPr/>
        </p:nvCxnSpPr>
        <p:spPr>
          <a:xfrm flipH="1">
            <a:off x="7208795" y="779129"/>
            <a:ext cx="1708717" cy="544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CuadroTexto 90">
            <a:extLst>
              <a:ext uri="{FF2B5EF4-FFF2-40B4-BE49-F238E27FC236}">
                <a16:creationId xmlns:a16="http://schemas.microsoft.com/office/drawing/2014/main" id="{A5E70198-9926-4736-A5F8-F1FA0924E7FF}"/>
              </a:ext>
            </a:extLst>
          </p:cNvPr>
          <p:cNvSpPr txBox="1"/>
          <p:nvPr/>
        </p:nvSpPr>
        <p:spPr>
          <a:xfrm>
            <a:off x="8438753" y="1096609"/>
            <a:ext cx="17621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Ficheros de los usuarios</a:t>
            </a:r>
          </a:p>
        </p:txBody>
      </p:sp>
      <p:sp>
        <p:nvSpPr>
          <p:cNvPr id="92" name="CuadroTexto 91">
            <a:extLst>
              <a:ext uri="{FF2B5EF4-FFF2-40B4-BE49-F238E27FC236}">
                <a16:creationId xmlns:a16="http://schemas.microsoft.com/office/drawing/2014/main" id="{F44B337A-2757-4C09-B0DB-945BFB73FC52}"/>
              </a:ext>
            </a:extLst>
          </p:cNvPr>
          <p:cNvSpPr txBox="1"/>
          <p:nvPr/>
        </p:nvSpPr>
        <p:spPr>
          <a:xfrm>
            <a:off x="7687931" y="477815"/>
            <a:ext cx="9363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Ficheros</a:t>
            </a:r>
          </a:p>
        </p:txBody>
      </p:sp>
      <p:sp>
        <p:nvSpPr>
          <p:cNvPr id="94" name="CuadroTexto 93">
            <a:extLst>
              <a:ext uri="{FF2B5EF4-FFF2-40B4-BE49-F238E27FC236}">
                <a16:creationId xmlns:a16="http://schemas.microsoft.com/office/drawing/2014/main" id="{3920C25D-70C2-4579-AE72-9C8548AA62CE}"/>
              </a:ext>
            </a:extLst>
          </p:cNvPr>
          <p:cNvSpPr txBox="1"/>
          <p:nvPr/>
        </p:nvSpPr>
        <p:spPr>
          <a:xfrm rot="21330761">
            <a:off x="7217640" y="2102732"/>
            <a:ext cx="1298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Datos de usuarios</a:t>
            </a:r>
          </a:p>
        </p:txBody>
      </p:sp>
      <p:sp>
        <p:nvSpPr>
          <p:cNvPr id="99" name="CuadroTexto 98">
            <a:extLst>
              <a:ext uri="{FF2B5EF4-FFF2-40B4-BE49-F238E27FC236}">
                <a16:creationId xmlns:a16="http://schemas.microsoft.com/office/drawing/2014/main" id="{67B62028-F736-4EBD-8BBB-7FBDAFABEB8A}"/>
              </a:ext>
            </a:extLst>
          </p:cNvPr>
          <p:cNvSpPr txBox="1"/>
          <p:nvPr/>
        </p:nvSpPr>
        <p:spPr>
          <a:xfrm rot="1509951">
            <a:off x="10046235" y="1931361"/>
            <a:ext cx="1298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Datos de usuarios</a:t>
            </a:r>
          </a:p>
        </p:txBody>
      </p:sp>
      <p:sp>
        <p:nvSpPr>
          <p:cNvPr id="100" name="CuadroTexto 99">
            <a:extLst>
              <a:ext uri="{FF2B5EF4-FFF2-40B4-BE49-F238E27FC236}">
                <a16:creationId xmlns:a16="http://schemas.microsoft.com/office/drawing/2014/main" id="{BCE856EE-AE28-40D1-9B1C-3108DA0EE308}"/>
              </a:ext>
            </a:extLst>
          </p:cNvPr>
          <p:cNvSpPr txBox="1"/>
          <p:nvPr/>
        </p:nvSpPr>
        <p:spPr>
          <a:xfrm rot="18419315">
            <a:off x="8008112" y="2953858"/>
            <a:ext cx="1298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Datos de usuarios</a:t>
            </a:r>
          </a:p>
        </p:txBody>
      </p:sp>
      <p:cxnSp>
        <p:nvCxnSpPr>
          <p:cNvPr id="101" name="Conector recto de flecha 100">
            <a:extLst>
              <a:ext uri="{FF2B5EF4-FFF2-40B4-BE49-F238E27FC236}">
                <a16:creationId xmlns:a16="http://schemas.microsoft.com/office/drawing/2014/main" id="{E32BC9C0-E2C8-4921-A963-908DDBBF8FF1}"/>
              </a:ext>
            </a:extLst>
          </p:cNvPr>
          <p:cNvCxnSpPr>
            <a:cxnSpLocks/>
            <a:stCxn id="56" idx="3"/>
            <a:endCxn id="10" idx="4"/>
          </p:cNvCxnSpPr>
          <p:nvPr/>
        </p:nvCxnSpPr>
        <p:spPr>
          <a:xfrm flipV="1">
            <a:off x="7208796" y="3758752"/>
            <a:ext cx="3215719" cy="1654489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CuadroTexto 103">
            <a:extLst>
              <a:ext uri="{FF2B5EF4-FFF2-40B4-BE49-F238E27FC236}">
                <a16:creationId xmlns:a16="http://schemas.microsoft.com/office/drawing/2014/main" id="{45F8EE46-3663-4583-AAE7-EC23986629BF}"/>
              </a:ext>
            </a:extLst>
          </p:cNvPr>
          <p:cNvSpPr txBox="1"/>
          <p:nvPr/>
        </p:nvSpPr>
        <p:spPr>
          <a:xfrm>
            <a:off x="9757437" y="3437102"/>
            <a:ext cx="1298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Mensajes</a:t>
            </a:r>
          </a:p>
        </p:txBody>
      </p:sp>
      <p:cxnSp>
        <p:nvCxnSpPr>
          <p:cNvPr id="106" name="Conector recto de flecha 105">
            <a:extLst>
              <a:ext uri="{FF2B5EF4-FFF2-40B4-BE49-F238E27FC236}">
                <a16:creationId xmlns:a16="http://schemas.microsoft.com/office/drawing/2014/main" id="{94E3AEA8-178A-45CF-B5ED-EECFB04AEB67}"/>
              </a:ext>
            </a:extLst>
          </p:cNvPr>
          <p:cNvCxnSpPr>
            <a:cxnSpLocks/>
            <a:stCxn id="22" idx="2"/>
            <a:endCxn id="56" idx="1"/>
          </p:cNvCxnSpPr>
          <p:nvPr/>
        </p:nvCxnSpPr>
        <p:spPr>
          <a:xfrm>
            <a:off x="3279734" y="2692140"/>
            <a:ext cx="2357437" cy="2721101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CuadroTexto 108">
            <a:extLst>
              <a:ext uri="{FF2B5EF4-FFF2-40B4-BE49-F238E27FC236}">
                <a16:creationId xmlns:a16="http://schemas.microsoft.com/office/drawing/2014/main" id="{BAFF9713-B576-4845-ACF4-DF4BD47C2E88}"/>
              </a:ext>
            </a:extLst>
          </p:cNvPr>
          <p:cNvSpPr txBox="1"/>
          <p:nvPr/>
        </p:nvSpPr>
        <p:spPr>
          <a:xfrm rot="2932218">
            <a:off x="4340450" y="4325383"/>
            <a:ext cx="1298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Estadísticas</a:t>
            </a:r>
          </a:p>
        </p:txBody>
      </p:sp>
      <p:sp>
        <p:nvSpPr>
          <p:cNvPr id="111" name="CuadroTexto 110">
            <a:extLst>
              <a:ext uri="{FF2B5EF4-FFF2-40B4-BE49-F238E27FC236}">
                <a16:creationId xmlns:a16="http://schemas.microsoft.com/office/drawing/2014/main" id="{72AC2CED-3FAA-400F-8E9A-59BE0F13D4D3}"/>
              </a:ext>
            </a:extLst>
          </p:cNvPr>
          <p:cNvSpPr txBox="1"/>
          <p:nvPr/>
        </p:nvSpPr>
        <p:spPr>
          <a:xfrm rot="2114478">
            <a:off x="4202146" y="4869542"/>
            <a:ext cx="1298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Informes</a:t>
            </a:r>
          </a:p>
        </p:txBody>
      </p:sp>
      <p:cxnSp>
        <p:nvCxnSpPr>
          <p:cNvPr id="112" name="Conector recto de flecha 111">
            <a:extLst>
              <a:ext uri="{FF2B5EF4-FFF2-40B4-BE49-F238E27FC236}">
                <a16:creationId xmlns:a16="http://schemas.microsoft.com/office/drawing/2014/main" id="{58582151-A5EE-4493-BFE1-A8CE30A82F20}"/>
              </a:ext>
            </a:extLst>
          </p:cNvPr>
          <p:cNvCxnSpPr>
            <a:cxnSpLocks/>
            <a:stCxn id="41" idx="3"/>
            <a:endCxn id="11" idx="1"/>
          </p:cNvCxnSpPr>
          <p:nvPr/>
        </p:nvCxnSpPr>
        <p:spPr>
          <a:xfrm flipV="1">
            <a:off x="4015537" y="2148025"/>
            <a:ext cx="1621633" cy="215610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CuadroTexto 115">
            <a:extLst>
              <a:ext uri="{FF2B5EF4-FFF2-40B4-BE49-F238E27FC236}">
                <a16:creationId xmlns:a16="http://schemas.microsoft.com/office/drawing/2014/main" id="{79FE9342-BC1B-4607-88A8-10477C82DE1F}"/>
              </a:ext>
            </a:extLst>
          </p:cNvPr>
          <p:cNvSpPr txBox="1"/>
          <p:nvPr/>
        </p:nvSpPr>
        <p:spPr>
          <a:xfrm>
            <a:off x="6387590" y="2906306"/>
            <a:ext cx="1298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Autentificación</a:t>
            </a:r>
          </a:p>
        </p:txBody>
      </p:sp>
      <p:sp>
        <p:nvSpPr>
          <p:cNvPr id="117" name="CuadroTexto 116">
            <a:extLst>
              <a:ext uri="{FF2B5EF4-FFF2-40B4-BE49-F238E27FC236}">
                <a16:creationId xmlns:a16="http://schemas.microsoft.com/office/drawing/2014/main" id="{D4CE8771-4F08-4FC8-8BC4-E67A33A795E8}"/>
              </a:ext>
            </a:extLst>
          </p:cNvPr>
          <p:cNvSpPr txBox="1"/>
          <p:nvPr/>
        </p:nvSpPr>
        <p:spPr>
          <a:xfrm rot="19283996">
            <a:off x="4402513" y="1141130"/>
            <a:ext cx="9363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Ficheros</a:t>
            </a:r>
          </a:p>
        </p:txBody>
      </p:sp>
      <p:sp>
        <p:nvSpPr>
          <p:cNvPr id="118" name="CuadroTexto 117">
            <a:extLst>
              <a:ext uri="{FF2B5EF4-FFF2-40B4-BE49-F238E27FC236}">
                <a16:creationId xmlns:a16="http://schemas.microsoft.com/office/drawing/2014/main" id="{2EE21E99-B419-4DFB-AD66-D77F2F0BA910}"/>
              </a:ext>
            </a:extLst>
          </p:cNvPr>
          <p:cNvSpPr txBox="1"/>
          <p:nvPr/>
        </p:nvSpPr>
        <p:spPr>
          <a:xfrm>
            <a:off x="4302867" y="1826346"/>
            <a:ext cx="1298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Datos de usuarios</a:t>
            </a:r>
          </a:p>
        </p:txBody>
      </p:sp>
      <p:sp>
        <p:nvSpPr>
          <p:cNvPr id="119" name="CuadroTexto 118">
            <a:extLst>
              <a:ext uri="{FF2B5EF4-FFF2-40B4-BE49-F238E27FC236}">
                <a16:creationId xmlns:a16="http://schemas.microsoft.com/office/drawing/2014/main" id="{33196978-B3CF-4BC0-8684-EB3D35563799}"/>
              </a:ext>
            </a:extLst>
          </p:cNvPr>
          <p:cNvSpPr txBox="1"/>
          <p:nvPr/>
        </p:nvSpPr>
        <p:spPr>
          <a:xfrm rot="2928525">
            <a:off x="4105940" y="2589279"/>
            <a:ext cx="1298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Mensajes</a:t>
            </a:r>
          </a:p>
        </p:txBody>
      </p:sp>
      <p:sp>
        <p:nvSpPr>
          <p:cNvPr id="120" name="CuadroTexto 119">
            <a:extLst>
              <a:ext uri="{FF2B5EF4-FFF2-40B4-BE49-F238E27FC236}">
                <a16:creationId xmlns:a16="http://schemas.microsoft.com/office/drawing/2014/main" id="{C3FBB95F-5F2B-46D8-B5FF-53865C33AC37}"/>
              </a:ext>
            </a:extLst>
          </p:cNvPr>
          <p:cNvSpPr txBox="1"/>
          <p:nvPr/>
        </p:nvSpPr>
        <p:spPr>
          <a:xfrm rot="18516405">
            <a:off x="4020040" y="3196985"/>
            <a:ext cx="1298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Datos de usuarios</a:t>
            </a:r>
          </a:p>
          <a:p>
            <a:r>
              <a:rPr lang="es-ES" sz="1200" dirty="0"/>
              <a:t>(instituciones)</a:t>
            </a:r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37BBCEFB-0BAF-4703-8C16-20547820C7C9}"/>
              </a:ext>
            </a:extLst>
          </p:cNvPr>
          <p:cNvSpPr/>
          <p:nvPr/>
        </p:nvSpPr>
        <p:spPr>
          <a:xfrm>
            <a:off x="11102797" y="5348225"/>
            <a:ext cx="994299" cy="84337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>
                <a:solidFill>
                  <a:schemeClr val="tx1"/>
                </a:solidFill>
              </a:rPr>
              <a:t>Correo Gmail de la aplicación</a:t>
            </a:r>
          </a:p>
        </p:txBody>
      </p:sp>
      <p:sp>
        <p:nvSpPr>
          <p:cNvPr id="51" name="Diagrama de flujo: almacenamiento interno 50">
            <a:extLst>
              <a:ext uri="{FF2B5EF4-FFF2-40B4-BE49-F238E27FC236}">
                <a16:creationId xmlns:a16="http://schemas.microsoft.com/office/drawing/2014/main" id="{2E51D576-9686-459E-BB91-A09E883C3807}"/>
              </a:ext>
            </a:extLst>
          </p:cNvPr>
          <p:cNvSpPr/>
          <p:nvPr/>
        </p:nvSpPr>
        <p:spPr>
          <a:xfrm>
            <a:off x="8355737" y="5181120"/>
            <a:ext cx="1571625" cy="1177589"/>
          </a:xfrm>
          <a:prstGeom prst="flowChartInternalStorag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sz="1200" dirty="0">
                <a:solidFill>
                  <a:schemeClr val="tx1"/>
                </a:solidFill>
              </a:rPr>
              <a:t>&lt;&lt; Subsistema &gt;&gt;</a:t>
            </a:r>
          </a:p>
          <a:p>
            <a:pPr algn="ctr"/>
            <a:r>
              <a:rPr lang="es-ES" sz="1200" dirty="0">
                <a:solidFill>
                  <a:schemeClr val="tx1"/>
                </a:solidFill>
              </a:rPr>
              <a:t>3.Gestión de la mensajería</a:t>
            </a:r>
          </a:p>
        </p:txBody>
      </p:sp>
      <p:cxnSp>
        <p:nvCxnSpPr>
          <p:cNvPr id="52" name="Conector recto de flecha 51">
            <a:extLst>
              <a:ext uri="{FF2B5EF4-FFF2-40B4-BE49-F238E27FC236}">
                <a16:creationId xmlns:a16="http://schemas.microsoft.com/office/drawing/2014/main" id="{269BE920-5B4D-40DF-A8C1-CF74579BCD2F}"/>
              </a:ext>
            </a:extLst>
          </p:cNvPr>
          <p:cNvCxnSpPr>
            <a:cxnSpLocks/>
            <a:stCxn id="51" idx="0"/>
            <a:endCxn id="20" idx="3"/>
          </p:cNvCxnSpPr>
          <p:nvPr/>
        </p:nvCxnSpPr>
        <p:spPr>
          <a:xfrm flipH="1" flipV="1">
            <a:off x="7208796" y="3889765"/>
            <a:ext cx="1932754" cy="1291355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ector recto de flecha 54">
            <a:extLst>
              <a:ext uri="{FF2B5EF4-FFF2-40B4-BE49-F238E27FC236}">
                <a16:creationId xmlns:a16="http://schemas.microsoft.com/office/drawing/2014/main" id="{0E9CF3C1-A811-4CE6-AEA1-BAC6CF3C7E3D}"/>
              </a:ext>
            </a:extLst>
          </p:cNvPr>
          <p:cNvCxnSpPr>
            <a:cxnSpLocks/>
            <a:stCxn id="51" idx="1"/>
          </p:cNvCxnSpPr>
          <p:nvPr/>
        </p:nvCxnSpPr>
        <p:spPr>
          <a:xfrm flipH="1">
            <a:off x="7203608" y="5769915"/>
            <a:ext cx="1152129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Conector recto de flecha 63">
            <a:extLst>
              <a:ext uri="{FF2B5EF4-FFF2-40B4-BE49-F238E27FC236}">
                <a16:creationId xmlns:a16="http://schemas.microsoft.com/office/drawing/2014/main" id="{7B98CBB9-0DF5-49C7-B2E0-E294F0344585}"/>
              </a:ext>
            </a:extLst>
          </p:cNvPr>
          <p:cNvCxnSpPr>
            <a:cxnSpLocks/>
            <a:stCxn id="51" idx="0"/>
            <a:endCxn id="11" idx="3"/>
          </p:cNvCxnSpPr>
          <p:nvPr/>
        </p:nvCxnSpPr>
        <p:spPr>
          <a:xfrm flipH="1" flipV="1">
            <a:off x="7208795" y="2148025"/>
            <a:ext cx="1932755" cy="3033095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CuadroTexto 69">
            <a:extLst>
              <a:ext uri="{FF2B5EF4-FFF2-40B4-BE49-F238E27FC236}">
                <a16:creationId xmlns:a16="http://schemas.microsoft.com/office/drawing/2014/main" id="{49AC8758-01DD-4520-BCBE-0EF37F451B8D}"/>
              </a:ext>
            </a:extLst>
          </p:cNvPr>
          <p:cNvSpPr txBox="1"/>
          <p:nvPr/>
        </p:nvSpPr>
        <p:spPr>
          <a:xfrm>
            <a:off x="8849325" y="4555128"/>
            <a:ext cx="1298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Correo a enviar</a:t>
            </a:r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id="{28DADB5E-5513-4D39-BB35-8E8E2B44A87A}"/>
              </a:ext>
            </a:extLst>
          </p:cNvPr>
          <p:cNvSpPr txBox="1"/>
          <p:nvPr/>
        </p:nvSpPr>
        <p:spPr>
          <a:xfrm>
            <a:off x="7274879" y="5425110"/>
            <a:ext cx="1298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Correo a enviar</a:t>
            </a:r>
          </a:p>
        </p:txBody>
      </p:sp>
      <p:cxnSp>
        <p:nvCxnSpPr>
          <p:cNvPr id="72" name="Conector recto de flecha 71">
            <a:extLst>
              <a:ext uri="{FF2B5EF4-FFF2-40B4-BE49-F238E27FC236}">
                <a16:creationId xmlns:a16="http://schemas.microsoft.com/office/drawing/2014/main" id="{EA210FD6-16FC-490B-9809-54EFCDCD6658}"/>
              </a:ext>
            </a:extLst>
          </p:cNvPr>
          <p:cNvCxnSpPr>
            <a:cxnSpLocks/>
            <a:stCxn id="46" idx="1"/>
            <a:endCxn id="51" idx="3"/>
          </p:cNvCxnSpPr>
          <p:nvPr/>
        </p:nvCxnSpPr>
        <p:spPr>
          <a:xfrm flipH="1">
            <a:off x="9927362" y="5769915"/>
            <a:ext cx="1175435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CuadroTexto 76">
            <a:extLst>
              <a:ext uri="{FF2B5EF4-FFF2-40B4-BE49-F238E27FC236}">
                <a16:creationId xmlns:a16="http://schemas.microsoft.com/office/drawing/2014/main" id="{9B8C6A60-E16B-41FC-9553-6BC417491EAB}"/>
              </a:ext>
            </a:extLst>
          </p:cNvPr>
          <p:cNvSpPr txBox="1"/>
          <p:nvPr/>
        </p:nvSpPr>
        <p:spPr>
          <a:xfrm>
            <a:off x="9957794" y="5480389"/>
            <a:ext cx="1298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Correo a enviar</a:t>
            </a:r>
          </a:p>
        </p:txBody>
      </p:sp>
    </p:spTree>
    <p:extLst>
      <p:ext uri="{BB962C8B-B14F-4D97-AF65-F5344CB8AC3E}">
        <p14:creationId xmlns:p14="http://schemas.microsoft.com/office/powerpoint/2010/main" val="1445771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4F7F12B-3121-4970-A5CD-FDFEA18F166E}"/>
              </a:ext>
            </a:extLst>
          </p:cNvPr>
          <p:cNvSpPr/>
          <p:nvPr/>
        </p:nvSpPr>
        <p:spPr>
          <a:xfrm>
            <a:off x="581304" y="3350409"/>
            <a:ext cx="994299" cy="84337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>
                <a:solidFill>
                  <a:schemeClr val="tx1"/>
                </a:solidFill>
              </a:rPr>
              <a:t>Mentores y mentorizados</a:t>
            </a:r>
          </a:p>
        </p:txBody>
      </p:sp>
      <p:sp>
        <p:nvSpPr>
          <p:cNvPr id="9" name="Es igual a 8">
            <a:extLst>
              <a:ext uri="{FF2B5EF4-FFF2-40B4-BE49-F238E27FC236}">
                <a16:creationId xmlns:a16="http://schemas.microsoft.com/office/drawing/2014/main" id="{0F257B7B-115D-4D5E-B1D3-ADD72286A28A}"/>
              </a:ext>
            </a:extLst>
          </p:cNvPr>
          <p:cNvSpPr/>
          <p:nvPr/>
        </p:nvSpPr>
        <p:spPr>
          <a:xfrm>
            <a:off x="10106882" y="432854"/>
            <a:ext cx="1819276" cy="967387"/>
          </a:xfrm>
          <a:prstGeom prst="mathEqual">
            <a:avLst>
              <a:gd name="adj1" fmla="val 0"/>
              <a:gd name="adj2" fmla="val 52960"/>
            </a:avLst>
          </a:prstGeom>
          <a:solidFill>
            <a:schemeClr val="tx1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tx1"/>
                </a:solidFill>
              </a:rPr>
              <a:t>Usuarios</a:t>
            </a:r>
          </a:p>
        </p:txBody>
      </p:sp>
      <p:sp>
        <p:nvSpPr>
          <p:cNvPr id="10" name="Es igual a 9">
            <a:extLst>
              <a:ext uri="{FF2B5EF4-FFF2-40B4-BE49-F238E27FC236}">
                <a16:creationId xmlns:a16="http://schemas.microsoft.com/office/drawing/2014/main" id="{48231637-8356-4589-98F2-0BBB70845204}"/>
              </a:ext>
            </a:extLst>
          </p:cNvPr>
          <p:cNvSpPr/>
          <p:nvPr/>
        </p:nvSpPr>
        <p:spPr>
          <a:xfrm>
            <a:off x="10098709" y="2491334"/>
            <a:ext cx="1819276" cy="967387"/>
          </a:xfrm>
          <a:prstGeom prst="mathEqual">
            <a:avLst>
              <a:gd name="adj1" fmla="val 0"/>
              <a:gd name="adj2" fmla="val 52960"/>
            </a:avLst>
          </a:prstGeom>
          <a:solidFill>
            <a:schemeClr val="tx1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tx1"/>
                </a:solidFill>
              </a:rPr>
              <a:t>Mensajes</a:t>
            </a:r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5A797F23-89DA-4515-A9E9-38DB63D77AB5}"/>
              </a:ext>
            </a:extLst>
          </p:cNvPr>
          <p:cNvCxnSpPr>
            <a:cxnSpLocks/>
            <a:stCxn id="18" idx="3"/>
            <a:endCxn id="10" idx="5"/>
          </p:cNvCxnSpPr>
          <p:nvPr/>
        </p:nvCxnSpPr>
        <p:spPr>
          <a:xfrm>
            <a:off x="9999201" y="2038835"/>
            <a:ext cx="1009146" cy="6800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0E1641BB-1188-4E56-BA71-5E18849F0361}"/>
              </a:ext>
            </a:extLst>
          </p:cNvPr>
          <p:cNvCxnSpPr>
            <a:cxnSpLocks/>
            <a:stCxn id="18" idx="3"/>
            <a:endCxn id="9" idx="2"/>
          </p:cNvCxnSpPr>
          <p:nvPr/>
        </p:nvCxnSpPr>
        <p:spPr>
          <a:xfrm flipV="1">
            <a:off x="9999201" y="1172712"/>
            <a:ext cx="1017319" cy="86612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E381BCD1-D7FD-465D-A1AC-1B5BF53DF3FF}"/>
              </a:ext>
            </a:extLst>
          </p:cNvPr>
          <p:cNvCxnSpPr>
            <a:cxnSpLocks/>
            <a:stCxn id="4" idx="3"/>
            <a:endCxn id="22" idx="1"/>
          </p:cNvCxnSpPr>
          <p:nvPr/>
        </p:nvCxnSpPr>
        <p:spPr>
          <a:xfrm>
            <a:off x="1575603" y="3772099"/>
            <a:ext cx="882591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Diagrama de flujo: almacenamiento interno 10">
            <a:extLst>
              <a:ext uri="{FF2B5EF4-FFF2-40B4-BE49-F238E27FC236}">
                <a16:creationId xmlns:a16="http://schemas.microsoft.com/office/drawing/2014/main" id="{43A8E824-BC4E-495A-B10C-BD06903DCE27}"/>
              </a:ext>
            </a:extLst>
          </p:cNvPr>
          <p:cNvSpPr/>
          <p:nvPr/>
        </p:nvSpPr>
        <p:spPr>
          <a:xfrm>
            <a:off x="5667934" y="2941279"/>
            <a:ext cx="1571625" cy="1177589"/>
          </a:xfrm>
          <a:prstGeom prst="flowChartInternalStorag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sz="1200" dirty="0">
                <a:solidFill>
                  <a:schemeClr val="tx1"/>
                </a:solidFill>
              </a:rPr>
              <a:t>&lt;&lt;Subsistema&gt;&gt;</a:t>
            </a:r>
          </a:p>
          <a:p>
            <a:pPr algn="ctr"/>
            <a:r>
              <a:rPr lang="es-ES" sz="1200" dirty="0">
                <a:solidFill>
                  <a:schemeClr val="tx1"/>
                </a:solidFill>
              </a:rPr>
              <a:t>1.Gestión de usuarios</a:t>
            </a:r>
          </a:p>
        </p:txBody>
      </p:sp>
      <p:sp>
        <p:nvSpPr>
          <p:cNvPr id="18" name="Diagrama de flujo: almacenamiento interno 17">
            <a:extLst>
              <a:ext uri="{FF2B5EF4-FFF2-40B4-BE49-F238E27FC236}">
                <a16:creationId xmlns:a16="http://schemas.microsoft.com/office/drawing/2014/main" id="{66909D24-C713-47CA-BA2B-6A0D7D3E68C0}"/>
              </a:ext>
            </a:extLst>
          </p:cNvPr>
          <p:cNvSpPr/>
          <p:nvPr/>
        </p:nvSpPr>
        <p:spPr>
          <a:xfrm>
            <a:off x="8427576" y="1450040"/>
            <a:ext cx="1571625" cy="1177589"/>
          </a:xfrm>
          <a:prstGeom prst="flowChartInternalStorag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sz="1200" dirty="0">
                <a:solidFill>
                  <a:schemeClr val="tx1"/>
                </a:solidFill>
              </a:rPr>
              <a:t>&lt;&lt;Subsistema&gt;&gt;</a:t>
            </a:r>
          </a:p>
          <a:p>
            <a:pPr algn="ctr"/>
            <a:r>
              <a:rPr lang="es-ES" sz="1200" dirty="0">
                <a:solidFill>
                  <a:schemeClr val="tx1"/>
                </a:solidFill>
              </a:rPr>
              <a:t>2.Gestión de datos</a:t>
            </a:r>
          </a:p>
        </p:txBody>
      </p:sp>
      <p:sp>
        <p:nvSpPr>
          <p:cNvPr id="20" name="Diagrama de flujo: almacenamiento interno 19">
            <a:extLst>
              <a:ext uri="{FF2B5EF4-FFF2-40B4-BE49-F238E27FC236}">
                <a16:creationId xmlns:a16="http://schemas.microsoft.com/office/drawing/2014/main" id="{BF673DF3-8179-4251-8C34-A0D18F901D88}"/>
              </a:ext>
            </a:extLst>
          </p:cNvPr>
          <p:cNvSpPr/>
          <p:nvPr/>
        </p:nvSpPr>
        <p:spPr>
          <a:xfrm>
            <a:off x="5667933" y="5125620"/>
            <a:ext cx="1571625" cy="1177589"/>
          </a:xfrm>
          <a:prstGeom prst="flowChartInternalStorag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sz="1200" dirty="0">
                <a:solidFill>
                  <a:schemeClr val="tx1"/>
                </a:solidFill>
              </a:rPr>
              <a:t>&lt;&lt;Subsistema&gt;&gt;</a:t>
            </a:r>
          </a:p>
          <a:p>
            <a:pPr algn="ctr"/>
            <a:r>
              <a:rPr lang="es-ES" sz="1200" dirty="0">
                <a:solidFill>
                  <a:schemeClr val="tx1"/>
                </a:solidFill>
              </a:rPr>
              <a:t>4.Gestión de los chats</a:t>
            </a:r>
          </a:p>
        </p:txBody>
      </p:sp>
      <p:sp>
        <p:nvSpPr>
          <p:cNvPr id="22" name="Diagrama de flujo: almacenamiento interno 21">
            <a:extLst>
              <a:ext uri="{FF2B5EF4-FFF2-40B4-BE49-F238E27FC236}">
                <a16:creationId xmlns:a16="http://schemas.microsoft.com/office/drawing/2014/main" id="{0B444698-338A-4D5E-B783-3EB28FD99A57}"/>
              </a:ext>
            </a:extLst>
          </p:cNvPr>
          <p:cNvSpPr/>
          <p:nvPr/>
        </p:nvSpPr>
        <p:spPr>
          <a:xfrm>
            <a:off x="2458194" y="3183305"/>
            <a:ext cx="1571625" cy="1177589"/>
          </a:xfrm>
          <a:prstGeom prst="flowChartInternalStorag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sz="1200" dirty="0">
                <a:solidFill>
                  <a:schemeClr val="tx1"/>
                </a:solidFill>
              </a:rPr>
              <a:t>&lt;&lt;Interfaz&gt;&gt;</a:t>
            </a:r>
          </a:p>
          <a:p>
            <a:pPr algn="ctr"/>
            <a:r>
              <a:rPr lang="es-ES" sz="1200" dirty="0">
                <a:solidFill>
                  <a:schemeClr val="tx1"/>
                </a:solidFill>
              </a:rPr>
              <a:t>Usuarios</a:t>
            </a:r>
          </a:p>
        </p:txBody>
      </p: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D0729A01-D722-4C4D-AE00-B0BAD0B2AE59}"/>
              </a:ext>
            </a:extLst>
          </p:cNvPr>
          <p:cNvCxnSpPr>
            <a:cxnSpLocks/>
            <a:stCxn id="11" idx="3"/>
            <a:endCxn id="18" idx="1"/>
          </p:cNvCxnSpPr>
          <p:nvPr/>
        </p:nvCxnSpPr>
        <p:spPr>
          <a:xfrm flipV="1">
            <a:off x="7239559" y="2038835"/>
            <a:ext cx="1188017" cy="149123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79D59880-BD72-40A2-BCB9-7D9058E56F6F}"/>
              </a:ext>
            </a:extLst>
          </p:cNvPr>
          <p:cNvCxnSpPr>
            <a:cxnSpLocks/>
            <a:stCxn id="22" idx="3"/>
            <a:endCxn id="20" idx="1"/>
          </p:cNvCxnSpPr>
          <p:nvPr/>
        </p:nvCxnSpPr>
        <p:spPr>
          <a:xfrm>
            <a:off x="4029819" y="3772100"/>
            <a:ext cx="1638114" cy="194231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11A5D5A2-13A9-4836-AB0B-2A24740776A7}"/>
              </a:ext>
            </a:extLst>
          </p:cNvPr>
          <p:cNvCxnSpPr>
            <a:cxnSpLocks/>
            <a:stCxn id="18" idx="2"/>
            <a:endCxn id="20" idx="0"/>
          </p:cNvCxnSpPr>
          <p:nvPr/>
        </p:nvCxnSpPr>
        <p:spPr>
          <a:xfrm flipH="1">
            <a:off x="6453746" y="2627629"/>
            <a:ext cx="2759643" cy="2497991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Rectángulo 44">
            <a:extLst>
              <a:ext uri="{FF2B5EF4-FFF2-40B4-BE49-F238E27FC236}">
                <a16:creationId xmlns:a16="http://schemas.microsoft.com/office/drawing/2014/main" id="{0B2A8CB1-5276-4A7D-862E-0612D61F10B4}"/>
              </a:ext>
            </a:extLst>
          </p:cNvPr>
          <p:cNvSpPr/>
          <p:nvPr/>
        </p:nvSpPr>
        <p:spPr>
          <a:xfrm>
            <a:off x="2264638" y="111462"/>
            <a:ext cx="7779136" cy="6550757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48" name="Diagrama de flujo: almacenamiento interno 47">
            <a:extLst>
              <a:ext uri="{FF2B5EF4-FFF2-40B4-BE49-F238E27FC236}">
                <a16:creationId xmlns:a16="http://schemas.microsoft.com/office/drawing/2014/main" id="{93DF2846-D755-4818-BB39-CB34065EB3E8}"/>
              </a:ext>
            </a:extLst>
          </p:cNvPr>
          <p:cNvSpPr/>
          <p:nvPr/>
        </p:nvSpPr>
        <p:spPr>
          <a:xfrm>
            <a:off x="5695496" y="766734"/>
            <a:ext cx="1571625" cy="1177589"/>
          </a:xfrm>
          <a:prstGeom prst="flowChartInternalStorag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sz="1200" dirty="0">
                <a:solidFill>
                  <a:schemeClr val="tx1"/>
                </a:solidFill>
              </a:rPr>
              <a:t>&lt;&lt;Subsistema&gt;&gt;</a:t>
            </a:r>
          </a:p>
          <a:p>
            <a:pPr algn="ctr"/>
            <a:r>
              <a:rPr lang="es-ES" sz="1200" dirty="0">
                <a:solidFill>
                  <a:schemeClr val="tx1"/>
                </a:solidFill>
              </a:rPr>
              <a:t>5.Gestión de ficheros</a:t>
            </a:r>
          </a:p>
        </p:txBody>
      </p:sp>
      <p:cxnSp>
        <p:nvCxnSpPr>
          <p:cNvPr id="66" name="Conector recto de flecha 65">
            <a:extLst>
              <a:ext uri="{FF2B5EF4-FFF2-40B4-BE49-F238E27FC236}">
                <a16:creationId xmlns:a16="http://schemas.microsoft.com/office/drawing/2014/main" id="{DEABE2FB-E2BC-4829-A907-09A4170EA9EE}"/>
              </a:ext>
            </a:extLst>
          </p:cNvPr>
          <p:cNvCxnSpPr>
            <a:cxnSpLocks/>
            <a:stCxn id="11" idx="1"/>
            <a:endCxn id="22" idx="3"/>
          </p:cNvCxnSpPr>
          <p:nvPr/>
        </p:nvCxnSpPr>
        <p:spPr>
          <a:xfrm flipH="1">
            <a:off x="4029819" y="3530074"/>
            <a:ext cx="1638115" cy="24202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Conector recto de flecha 80">
            <a:extLst>
              <a:ext uri="{FF2B5EF4-FFF2-40B4-BE49-F238E27FC236}">
                <a16:creationId xmlns:a16="http://schemas.microsoft.com/office/drawing/2014/main" id="{85A275B3-9D06-4D73-86B8-F6A8A18824B9}"/>
              </a:ext>
            </a:extLst>
          </p:cNvPr>
          <p:cNvCxnSpPr>
            <a:cxnSpLocks/>
            <a:stCxn id="48" idx="1"/>
            <a:endCxn id="22" idx="3"/>
          </p:cNvCxnSpPr>
          <p:nvPr/>
        </p:nvCxnSpPr>
        <p:spPr>
          <a:xfrm flipH="1">
            <a:off x="4029819" y="1355529"/>
            <a:ext cx="1665677" cy="241657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Rectángulo: esquina doblada 86">
            <a:extLst>
              <a:ext uri="{FF2B5EF4-FFF2-40B4-BE49-F238E27FC236}">
                <a16:creationId xmlns:a16="http://schemas.microsoft.com/office/drawing/2014/main" id="{088D0337-6AF1-40EA-8AC4-C314CE87F1B9}"/>
              </a:ext>
            </a:extLst>
          </p:cNvPr>
          <p:cNvSpPr/>
          <p:nvPr/>
        </p:nvSpPr>
        <p:spPr>
          <a:xfrm rot="10800000">
            <a:off x="8829035" y="354935"/>
            <a:ext cx="581025" cy="676916"/>
          </a:xfrm>
          <a:prstGeom prst="foldedCorner">
            <a:avLst>
              <a:gd name="adj" fmla="val 24864"/>
            </a:avLst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88" name="Conector recto de flecha 87">
            <a:extLst>
              <a:ext uri="{FF2B5EF4-FFF2-40B4-BE49-F238E27FC236}">
                <a16:creationId xmlns:a16="http://schemas.microsoft.com/office/drawing/2014/main" id="{DD2F3BD5-9FC0-413A-88A6-95514252EDC1}"/>
              </a:ext>
            </a:extLst>
          </p:cNvPr>
          <p:cNvCxnSpPr>
            <a:cxnSpLocks/>
            <a:stCxn id="87" idx="3"/>
            <a:endCxn id="48" idx="3"/>
          </p:cNvCxnSpPr>
          <p:nvPr/>
        </p:nvCxnSpPr>
        <p:spPr>
          <a:xfrm flipH="1">
            <a:off x="7267121" y="693393"/>
            <a:ext cx="1561914" cy="6621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CuadroTexto 90">
            <a:extLst>
              <a:ext uri="{FF2B5EF4-FFF2-40B4-BE49-F238E27FC236}">
                <a16:creationId xmlns:a16="http://schemas.microsoft.com/office/drawing/2014/main" id="{A5E70198-9926-4736-A5F8-F1FA0924E7FF}"/>
              </a:ext>
            </a:extLst>
          </p:cNvPr>
          <p:cNvSpPr txBox="1"/>
          <p:nvPr/>
        </p:nvSpPr>
        <p:spPr>
          <a:xfrm>
            <a:off x="8346552" y="1052506"/>
            <a:ext cx="17621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Ficheros de los usuarios</a:t>
            </a:r>
          </a:p>
        </p:txBody>
      </p:sp>
      <p:sp>
        <p:nvSpPr>
          <p:cNvPr id="92" name="CuadroTexto 91">
            <a:extLst>
              <a:ext uri="{FF2B5EF4-FFF2-40B4-BE49-F238E27FC236}">
                <a16:creationId xmlns:a16="http://schemas.microsoft.com/office/drawing/2014/main" id="{F44B337A-2757-4C09-B0DB-945BFB73FC52}"/>
              </a:ext>
            </a:extLst>
          </p:cNvPr>
          <p:cNvSpPr txBox="1"/>
          <p:nvPr/>
        </p:nvSpPr>
        <p:spPr>
          <a:xfrm>
            <a:off x="7784700" y="613186"/>
            <a:ext cx="9363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Ficheros</a:t>
            </a:r>
          </a:p>
        </p:txBody>
      </p:sp>
      <p:sp>
        <p:nvSpPr>
          <p:cNvPr id="94" name="CuadroTexto 93">
            <a:extLst>
              <a:ext uri="{FF2B5EF4-FFF2-40B4-BE49-F238E27FC236}">
                <a16:creationId xmlns:a16="http://schemas.microsoft.com/office/drawing/2014/main" id="{3920C25D-70C2-4579-AE72-9C8548AA62CE}"/>
              </a:ext>
            </a:extLst>
          </p:cNvPr>
          <p:cNvSpPr txBox="1"/>
          <p:nvPr/>
        </p:nvSpPr>
        <p:spPr>
          <a:xfrm>
            <a:off x="7123964" y="1953096"/>
            <a:ext cx="1298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Datos de usuarios</a:t>
            </a:r>
          </a:p>
        </p:txBody>
      </p:sp>
      <p:sp>
        <p:nvSpPr>
          <p:cNvPr id="99" name="CuadroTexto 98">
            <a:extLst>
              <a:ext uri="{FF2B5EF4-FFF2-40B4-BE49-F238E27FC236}">
                <a16:creationId xmlns:a16="http://schemas.microsoft.com/office/drawing/2014/main" id="{67B62028-F736-4EBD-8BBB-7FBDAFABEB8A}"/>
              </a:ext>
            </a:extLst>
          </p:cNvPr>
          <p:cNvSpPr txBox="1"/>
          <p:nvPr/>
        </p:nvSpPr>
        <p:spPr>
          <a:xfrm rot="19105473">
            <a:off x="10069910" y="1503623"/>
            <a:ext cx="1298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Datos de usuarios</a:t>
            </a:r>
          </a:p>
        </p:txBody>
      </p:sp>
      <p:sp>
        <p:nvSpPr>
          <p:cNvPr id="100" name="CuadroTexto 99">
            <a:extLst>
              <a:ext uri="{FF2B5EF4-FFF2-40B4-BE49-F238E27FC236}">
                <a16:creationId xmlns:a16="http://schemas.microsoft.com/office/drawing/2014/main" id="{BCE856EE-AE28-40D1-9B1C-3108DA0EE308}"/>
              </a:ext>
            </a:extLst>
          </p:cNvPr>
          <p:cNvSpPr txBox="1"/>
          <p:nvPr/>
        </p:nvSpPr>
        <p:spPr>
          <a:xfrm rot="18937200">
            <a:off x="7558909" y="3097176"/>
            <a:ext cx="1298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Datos de usuarios</a:t>
            </a:r>
          </a:p>
        </p:txBody>
      </p:sp>
      <p:sp>
        <p:nvSpPr>
          <p:cNvPr id="104" name="CuadroTexto 103">
            <a:extLst>
              <a:ext uri="{FF2B5EF4-FFF2-40B4-BE49-F238E27FC236}">
                <a16:creationId xmlns:a16="http://schemas.microsoft.com/office/drawing/2014/main" id="{45F8EE46-3663-4583-AAE7-EC23986629BF}"/>
              </a:ext>
            </a:extLst>
          </p:cNvPr>
          <p:cNvSpPr txBox="1"/>
          <p:nvPr/>
        </p:nvSpPr>
        <p:spPr>
          <a:xfrm rot="2056530">
            <a:off x="10243079" y="2303467"/>
            <a:ext cx="1298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Mensajes</a:t>
            </a:r>
          </a:p>
        </p:txBody>
      </p:sp>
      <p:sp>
        <p:nvSpPr>
          <p:cNvPr id="117" name="CuadroTexto 116">
            <a:extLst>
              <a:ext uri="{FF2B5EF4-FFF2-40B4-BE49-F238E27FC236}">
                <a16:creationId xmlns:a16="http://schemas.microsoft.com/office/drawing/2014/main" id="{D4CE8771-4F08-4FC8-8BC4-E67A33A795E8}"/>
              </a:ext>
            </a:extLst>
          </p:cNvPr>
          <p:cNvSpPr txBox="1"/>
          <p:nvPr/>
        </p:nvSpPr>
        <p:spPr>
          <a:xfrm rot="18408964">
            <a:off x="4430531" y="2038054"/>
            <a:ext cx="9363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Ficheros</a:t>
            </a:r>
          </a:p>
        </p:txBody>
      </p:sp>
      <p:sp>
        <p:nvSpPr>
          <p:cNvPr id="118" name="CuadroTexto 117">
            <a:extLst>
              <a:ext uri="{FF2B5EF4-FFF2-40B4-BE49-F238E27FC236}">
                <a16:creationId xmlns:a16="http://schemas.microsoft.com/office/drawing/2014/main" id="{2EE21E99-B419-4DFB-AD66-D77F2F0BA910}"/>
              </a:ext>
            </a:extLst>
          </p:cNvPr>
          <p:cNvSpPr txBox="1"/>
          <p:nvPr/>
        </p:nvSpPr>
        <p:spPr>
          <a:xfrm rot="21238030">
            <a:off x="4341948" y="3305380"/>
            <a:ext cx="1298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Datos de usuarios</a:t>
            </a:r>
          </a:p>
        </p:txBody>
      </p:sp>
      <p:sp>
        <p:nvSpPr>
          <p:cNvPr id="119" name="CuadroTexto 118">
            <a:extLst>
              <a:ext uri="{FF2B5EF4-FFF2-40B4-BE49-F238E27FC236}">
                <a16:creationId xmlns:a16="http://schemas.microsoft.com/office/drawing/2014/main" id="{33196978-B3CF-4BC0-8684-EB3D35563799}"/>
              </a:ext>
            </a:extLst>
          </p:cNvPr>
          <p:cNvSpPr txBox="1"/>
          <p:nvPr/>
        </p:nvSpPr>
        <p:spPr>
          <a:xfrm rot="2858237">
            <a:off x="4324184" y="4564851"/>
            <a:ext cx="1298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Mensajes</a:t>
            </a:r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37BBCEFB-0BAF-4703-8C16-20547820C7C9}"/>
              </a:ext>
            </a:extLst>
          </p:cNvPr>
          <p:cNvSpPr/>
          <p:nvPr/>
        </p:nvSpPr>
        <p:spPr>
          <a:xfrm>
            <a:off x="11008347" y="4137155"/>
            <a:ext cx="994299" cy="84337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>
                <a:solidFill>
                  <a:schemeClr val="tx1"/>
                </a:solidFill>
              </a:rPr>
              <a:t>Correo Gmail de la aplicación</a:t>
            </a:r>
          </a:p>
        </p:txBody>
      </p:sp>
      <p:sp>
        <p:nvSpPr>
          <p:cNvPr id="51" name="Diagrama de flujo: almacenamiento interno 50">
            <a:extLst>
              <a:ext uri="{FF2B5EF4-FFF2-40B4-BE49-F238E27FC236}">
                <a16:creationId xmlns:a16="http://schemas.microsoft.com/office/drawing/2014/main" id="{2E51D576-9686-459E-BB91-A09E883C3807}"/>
              </a:ext>
            </a:extLst>
          </p:cNvPr>
          <p:cNvSpPr/>
          <p:nvPr/>
        </p:nvSpPr>
        <p:spPr>
          <a:xfrm>
            <a:off x="8353009" y="3975558"/>
            <a:ext cx="1571625" cy="1177589"/>
          </a:xfrm>
          <a:prstGeom prst="flowChartInternalStorag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sz="1200" dirty="0">
                <a:solidFill>
                  <a:schemeClr val="tx1"/>
                </a:solidFill>
              </a:rPr>
              <a:t>&lt;&lt; Subsistema &gt;&gt;</a:t>
            </a:r>
          </a:p>
          <a:p>
            <a:pPr algn="ctr"/>
            <a:r>
              <a:rPr lang="es-ES" sz="1200" dirty="0">
                <a:solidFill>
                  <a:schemeClr val="tx1"/>
                </a:solidFill>
              </a:rPr>
              <a:t>3.Gestión de la mensajería</a:t>
            </a:r>
          </a:p>
        </p:txBody>
      </p:sp>
      <p:cxnSp>
        <p:nvCxnSpPr>
          <p:cNvPr id="52" name="Conector recto de flecha 51">
            <a:extLst>
              <a:ext uri="{FF2B5EF4-FFF2-40B4-BE49-F238E27FC236}">
                <a16:creationId xmlns:a16="http://schemas.microsoft.com/office/drawing/2014/main" id="{269BE920-5B4D-40DF-A8C1-CF74579BCD2F}"/>
              </a:ext>
            </a:extLst>
          </p:cNvPr>
          <p:cNvCxnSpPr>
            <a:cxnSpLocks/>
            <a:stCxn id="51" idx="1"/>
            <a:endCxn id="20" idx="3"/>
          </p:cNvCxnSpPr>
          <p:nvPr/>
        </p:nvCxnSpPr>
        <p:spPr>
          <a:xfrm flipH="1">
            <a:off x="7239558" y="4564353"/>
            <a:ext cx="1113451" cy="1150062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Conector recto de flecha 63">
            <a:extLst>
              <a:ext uri="{FF2B5EF4-FFF2-40B4-BE49-F238E27FC236}">
                <a16:creationId xmlns:a16="http://schemas.microsoft.com/office/drawing/2014/main" id="{7B98CBB9-0DF5-49C7-B2E0-E294F0344585}"/>
              </a:ext>
            </a:extLst>
          </p:cNvPr>
          <p:cNvCxnSpPr>
            <a:cxnSpLocks/>
            <a:stCxn id="51" idx="1"/>
            <a:endCxn id="11" idx="3"/>
          </p:cNvCxnSpPr>
          <p:nvPr/>
        </p:nvCxnSpPr>
        <p:spPr>
          <a:xfrm flipH="1" flipV="1">
            <a:off x="7239559" y="3530074"/>
            <a:ext cx="1113450" cy="1034279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CuadroTexto 69">
            <a:extLst>
              <a:ext uri="{FF2B5EF4-FFF2-40B4-BE49-F238E27FC236}">
                <a16:creationId xmlns:a16="http://schemas.microsoft.com/office/drawing/2014/main" id="{49AC8758-01DD-4520-BCBE-0EF37F451B8D}"/>
              </a:ext>
            </a:extLst>
          </p:cNvPr>
          <p:cNvSpPr txBox="1"/>
          <p:nvPr/>
        </p:nvSpPr>
        <p:spPr>
          <a:xfrm>
            <a:off x="7622995" y="4366453"/>
            <a:ext cx="1298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Correo </a:t>
            </a:r>
          </a:p>
          <a:p>
            <a:r>
              <a:rPr lang="es-ES" sz="1200" dirty="0"/>
              <a:t>a enviar</a:t>
            </a:r>
          </a:p>
        </p:txBody>
      </p:sp>
      <p:cxnSp>
        <p:nvCxnSpPr>
          <p:cNvPr id="72" name="Conector recto de flecha 71">
            <a:extLst>
              <a:ext uri="{FF2B5EF4-FFF2-40B4-BE49-F238E27FC236}">
                <a16:creationId xmlns:a16="http://schemas.microsoft.com/office/drawing/2014/main" id="{EA210FD6-16FC-490B-9809-54EFCDCD6658}"/>
              </a:ext>
            </a:extLst>
          </p:cNvPr>
          <p:cNvCxnSpPr>
            <a:cxnSpLocks/>
            <a:stCxn id="46" idx="1"/>
            <a:endCxn id="51" idx="3"/>
          </p:cNvCxnSpPr>
          <p:nvPr/>
        </p:nvCxnSpPr>
        <p:spPr>
          <a:xfrm flipH="1">
            <a:off x="9924634" y="4558845"/>
            <a:ext cx="1083713" cy="5508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CuadroTexto 76">
            <a:extLst>
              <a:ext uri="{FF2B5EF4-FFF2-40B4-BE49-F238E27FC236}">
                <a16:creationId xmlns:a16="http://schemas.microsoft.com/office/drawing/2014/main" id="{9B8C6A60-E16B-41FC-9553-6BC417491EAB}"/>
              </a:ext>
            </a:extLst>
          </p:cNvPr>
          <p:cNvSpPr txBox="1"/>
          <p:nvPr/>
        </p:nvSpPr>
        <p:spPr>
          <a:xfrm>
            <a:off x="9969225" y="4584561"/>
            <a:ext cx="1298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Correo a enviar</a:t>
            </a:r>
          </a:p>
        </p:txBody>
      </p:sp>
      <p:cxnSp>
        <p:nvCxnSpPr>
          <p:cNvPr id="83" name="Conector recto de flecha 82">
            <a:extLst>
              <a:ext uri="{FF2B5EF4-FFF2-40B4-BE49-F238E27FC236}">
                <a16:creationId xmlns:a16="http://schemas.microsoft.com/office/drawing/2014/main" id="{85AD3AB5-2035-6F15-07F7-FA1A8A45B991}"/>
              </a:ext>
            </a:extLst>
          </p:cNvPr>
          <p:cNvCxnSpPr>
            <a:cxnSpLocks/>
            <a:stCxn id="18" idx="1"/>
            <a:endCxn id="48" idx="3"/>
          </p:cNvCxnSpPr>
          <p:nvPr/>
        </p:nvCxnSpPr>
        <p:spPr>
          <a:xfrm flipH="1" flipV="1">
            <a:off x="7267121" y="1355529"/>
            <a:ext cx="1160455" cy="68330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Conector recto de flecha 102">
            <a:extLst>
              <a:ext uri="{FF2B5EF4-FFF2-40B4-BE49-F238E27FC236}">
                <a16:creationId xmlns:a16="http://schemas.microsoft.com/office/drawing/2014/main" id="{F1A29B09-3911-BAA1-6A67-EAA98F1D4754}"/>
              </a:ext>
            </a:extLst>
          </p:cNvPr>
          <p:cNvCxnSpPr>
            <a:cxnSpLocks/>
            <a:stCxn id="20" idx="0"/>
            <a:endCxn id="11" idx="2"/>
          </p:cNvCxnSpPr>
          <p:nvPr/>
        </p:nvCxnSpPr>
        <p:spPr>
          <a:xfrm flipV="1">
            <a:off x="6453746" y="4118868"/>
            <a:ext cx="1" cy="1006752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CuadroTexto 104">
            <a:extLst>
              <a:ext uri="{FF2B5EF4-FFF2-40B4-BE49-F238E27FC236}">
                <a16:creationId xmlns:a16="http://schemas.microsoft.com/office/drawing/2014/main" id="{E19BBF5F-FDF2-7D59-F068-BCCDB8B4B558}"/>
              </a:ext>
            </a:extLst>
          </p:cNvPr>
          <p:cNvSpPr txBox="1"/>
          <p:nvPr/>
        </p:nvSpPr>
        <p:spPr>
          <a:xfrm>
            <a:off x="6423422" y="4056063"/>
            <a:ext cx="1298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Apertura/cierre de chats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096755AA-D543-1C6C-657C-B7C30CF52ABC}"/>
              </a:ext>
            </a:extLst>
          </p:cNvPr>
          <p:cNvSpPr txBox="1"/>
          <p:nvPr/>
        </p:nvSpPr>
        <p:spPr>
          <a:xfrm rot="19064998">
            <a:off x="8159871" y="3105444"/>
            <a:ext cx="1826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Mensajes y notificaciones</a:t>
            </a:r>
          </a:p>
        </p:txBody>
      </p: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D3E1EE3C-1B38-8AEE-5FB2-DAA17D095CFD}"/>
              </a:ext>
            </a:extLst>
          </p:cNvPr>
          <p:cNvCxnSpPr>
            <a:cxnSpLocks/>
          </p:cNvCxnSpPr>
          <p:nvPr/>
        </p:nvCxnSpPr>
        <p:spPr>
          <a:xfrm flipH="1">
            <a:off x="6745549" y="2619556"/>
            <a:ext cx="2759643" cy="2497991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ector recto de flecha 48">
            <a:extLst>
              <a:ext uri="{FF2B5EF4-FFF2-40B4-BE49-F238E27FC236}">
                <a16:creationId xmlns:a16="http://schemas.microsoft.com/office/drawing/2014/main" id="{6A8975E7-EB7C-9737-9A97-4850B5236ED8}"/>
              </a:ext>
            </a:extLst>
          </p:cNvPr>
          <p:cNvCxnSpPr>
            <a:cxnSpLocks/>
          </p:cNvCxnSpPr>
          <p:nvPr/>
        </p:nvCxnSpPr>
        <p:spPr>
          <a:xfrm>
            <a:off x="4029819" y="4064259"/>
            <a:ext cx="1638114" cy="1942315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CuadroTexto 49">
            <a:extLst>
              <a:ext uri="{FF2B5EF4-FFF2-40B4-BE49-F238E27FC236}">
                <a16:creationId xmlns:a16="http://schemas.microsoft.com/office/drawing/2014/main" id="{A6467F02-7BD6-C0F4-61B1-864AFBA5797B}"/>
              </a:ext>
            </a:extLst>
          </p:cNvPr>
          <p:cNvSpPr txBox="1"/>
          <p:nvPr/>
        </p:nvSpPr>
        <p:spPr>
          <a:xfrm rot="2858237">
            <a:off x="4147134" y="4979048"/>
            <a:ext cx="1298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Notificaciones</a:t>
            </a:r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id="{22A06D19-57E7-E59D-CFEB-CC6BAB4C0EAF}"/>
              </a:ext>
            </a:extLst>
          </p:cNvPr>
          <p:cNvSpPr txBox="1"/>
          <p:nvPr/>
        </p:nvSpPr>
        <p:spPr>
          <a:xfrm>
            <a:off x="5305529" y="4129176"/>
            <a:ext cx="1298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Notificaciones a enviar</a:t>
            </a:r>
          </a:p>
        </p:txBody>
      </p:sp>
    </p:spTree>
    <p:extLst>
      <p:ext uri="{BB962C8B-B14F-4D97-AF65-F5344CB8AC3E}">
        <p14:creationId xmlns:p14="http://schemas.microsoft.com/office/powerpoint/2010/main" val="1026304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5ACB792A-9F93-4898-BD8A-EFA3E1B365FE}"/>
              </a:ext>
            </a:extLst>
          </p:cNvPr>
          <p:cNvCxnSpPr/>
          <p:nvPr/>
        </p:nvCxnSpPr>
        <p:spPr>
          <a:xfrm flipV="1">
            <a:off x="630316" y="3142695"/>
            <a:ext cx="372862" cy="1953088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iagrama de flujo: terminador 7">
            <a:extLst>
              <a:ext uri="{FF2B5EF4-FFF2-40B4-BE49-F238E27FC236}">
                <a16:creationId xmlns:a16="http://schemas.microsoft.com/office/drawing/2014/main" id="{B7319775-2292-4047-BAD4-17D53EE583EB}"/>
              </a:ext>
            </a:extLst>
          </p:cNvPr>
          <p:cNvSpPr/>
          <p:nvPr/>
        </p:nvSpPr>
        <p:spPr>
          <a:xfrm rot="17656331">
            <a:off x="1872064" y="2640511"/>
            <a:ext cx="3240000" cy="468000"/>
          </a:xfrm>
          <a:prstGeom prst="flowChartTerminator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Diagrama de flujo: terminador 10">
            <a:extLst>
              <a:ext uri="{FF2B5EF4-FFF2-40B4-BE49-F238E27FC236}">
                <a16:creationId xmlns:a16="http://schemas.microsoft.com/office/drawing/2014/main" id="{F6F8413A-04FE-4A77-B02F-E57A9103A404}"/>
              </a:ext>
            </a:extLst>
          </p:cNvPr>
          <p:cNvSpPr/>
          <p:nvPr/>
        </p:nvSpPr>
        <p:spPr>
          <a:xfrm rot="3943669" flipV="1">
            <a:off x="4476000" y="2640510"/>
            <a:ext cx="3240000" cy="468000"/>
          </a:xfrm>
          <a:prstGeom prst="flowChartTerminator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Diagrama de flujo: terminador 11">
            <a:extLst>
              <a:ext uri="{FF2B5EF4-FFF2-40B4-BE49-F238E27FC236}">
                <a16:creationId xmlns:a16="http://schemas.microsoft.com/office/drawing/2014/main" id="{40B20B8C-5A84-4EC2-A639-7E57C49238DE}"/>
              </a:ext>
            </a:extLst>
          </p:cNvPr>
          <p:cNvSpPr/>
          <p:nvPr/>
        </p:nvSpPr>
        <p:spPr>
          <a:xfrm rot="3307078" flipV="1">
            <a:off x="3712435" y="1797311"/>
            <a:ext cx="1571638" cy="468000"/>
          </a:xfrm>
          <a:prstGeom prst="flowChartTerminator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Diagrama de flujo: terminador 12">
            <a:extLst>
              <a:ext uri="{FF2B5EF4-FFF2-40B4-BE49-F238E27FC236}">
                <a16:creationId xmlns:a16="http://schemas.microsoft.com/office/drawing/2014/main" id="{B885B247-2387-4D89-ACB6-245038026DED}"/>
              </a:ext>
            </a:extLst>
          </p:cNvPr>
          <p:cNvSpPr/>
          <p:nvPr/>
        </p:nvSpPr>
        <p:spPr>
          <a:xfrm rot="18292922" flipH="1" flipV="1">
            <a:off x="4353793" y="1797311"/>
            <a:ext cx="1571638" cy="468000"/>
          </a:xfrm>
          <a:prstGeom prst="flowChartTerminator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B61D92F8-6DB0-4584-AA67-CBC06F98844D}"/>
              </a:ext>
            </a:extLst>
          </p:cNvPr>
          <p:cNvSpPr txBox="1"/>
          <p:nvPr/>
        </p:nvSpPr>
        <p:spPr>
          <a:xfrm>
            <a:off x="10048435" y="4248809"/>
            <a:ext cx="134940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600" dirty="0">
                <a:latin typeface="MS Reference Sans Serif" panose="020B0604030504040204" pitchFamily="34" charset="0"/>
                <a:ea typeface="Cambria Math" panose="02040503050406030204" pitchFamily="18" charset="0"/>
                <a:cs typeface="Lao UI" panose="020B0604020202020204" pitchFamily="34" charset="0"/>
              </a:rPr>
              <a:t>M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BE095718-8487-43F8-8EFE-B587140ED356}"/>
              </a:ext>
            </a:extLst>
          </p:cNvPr>
          <p:cNvSpPr txBox="1"/>
          <p:nvPr/>
        </p:nvSpPr>
        <p:spPr>
          <a:xfrm>
            <a:off x="10412419" y="3142695"/>
            <a:ext cx="13494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dirty="0">
                <a:latin typeface="MS Reference Sans Serif" panose="020B0604030504040204" pitchFamily="34" charset="0"/>
                <a:ea typeface="Cambria Math" panose="02040503050406030204" pitchFamily="18" charset="0"/>
                <a:cs typeface="Lao UI" panose="020B0604020202020204" pitchFamily="34" charset="0"/>
              </a:rPr>
              <a:t>M</a:t>
            </a: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70D8B590-4376-496D-B93D-EF0C1BD9AD0F}"/>
              </a:ext>
            </a:extLst>
          </p:cNvPr>
          <p:cNvGrpSpPr/>
          <p:nvPr/>
        </p:nvGrpSpPr>
        <p:grpSpPr>
          <a:xfrm>
            <a:off x="7504748" y="2089680"/>
            <a:ext cx="1349406" cy="1569660"/>
            <a:chOff x="7504748" y="2089680"/>
            <a:chExt cx="1349406" cy="1569660"/>
          </a:xfrm>
        </p:grpSpPr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8AEEF1A0-F27C-4D1C-8D82-8D435D0EA679}"/>
                </a:ext>
              </a:extLst>
            </p:cNvPr>
            <p:cNvSpPr txBox="1"/>
            <p:nvPr/>
          </p:nvSpPr>
          <p:spPr>
            <a:xfrm>
              <a:off x="7504748" y="2089680"/>
              <a:ext cx="1349406" cy="15696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9600" dirty="0"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  <a:solidFill>
                    <a:srgbClr val="0099FF"/>
                  </a:solidFill>
                  <a:effectLst>
                    <a:innerShdw blurRad="63500" dist="50800" dir="2700000">
                      <a:prstClr val="black">
                        <a:alpha val="50000"/>
                      </a:prstClr>
                    </a:innerShdw>
                  </a:effectLst>
                  <a:latin typeface="Gill Sans MT" panose="020B0502020104020203" pitchFamily="34" charset="0"/>
                  <a:ea typeface="Cambria Math" panose="02040503050406030204" pitchFamily="18" charset="0"/>
                  <a:cs typeface="Lao UI" panose="020B0604020202020204" pitchFamily="34" charset="0"/>
                </a:rPr>
                <a:t>M</a:t>
              </a:r>
            </a:p>
          </p:txBody>
        </p:sp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A1B28C98-A22A-4FA7-A54D-7B63621849F1}"/>
                </a:ext>
              </a:extLst>
            </p:cNvPr>
            <p:cNvSpPr txBox="1"/>
            <p:nvPr/>
          </p:nvSpPr>
          <p:spPr>
            <a:xfrm>
              <a:off x="7504748" y="2775600"/>
              <a:ext cx="134940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4000" dirty="0"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  <a:solidFill>
                    <a:srgbClr val="00B0F0"/>
                  </a:solidFill>
                  <a:effectLst>
                    <a:innerShdw blurRad="63500" dist="50800" dir="18900000">
                      <a:prstClr val="black">
                        <a:alpha val="50000"/>
                      </a:prstClr>
                    </a:innerShdw>
                  </a:effectLst>
                  <a:latin typeface="Gill Sans MT" panose="020B0502020104020203" pitchFamily="34" charset="0"/>
                  <a:ea typeface="Cambria Math" panose="02040503050406030204" pitchFamily="18" charset="0"/>
                  <a:cs typeface="Lao UI" panose="020B0604020202020204" pitchFamily="34" charset="0"/>
                </a:rPr>
                <a:t>M</a:t>
              </a:r>
            </a:p>
          </p:txBody>
        </p:sp>
      </p:grpSp>
      <p:sp>
        <p:nvSpPr>
          <p:cNvPr id="22" name="CuadroTexto 21">
            <a:extLst>
              <a:ext uri="{FF2B5EF4-FFF2-40B4-BE49-F238E27FC236}">
                <a16:creationId xmlns:a16="http://schemas.microsoft.com/office/drawing/2014/main" id="{89CA6447-2D98-4196-A672-3F04AC85E69B}"/>
              </a:ext>
            </a:extLst>
          </p:cNvPr>
          <p:cNvSpPr txBox="1"/>
          <p:nvPr/>
        </p:nvSpPr>
        <p:spPr>
          <a:xfrm>
            <a:off x="10144316" y="1059558"/>
            <a:ext cx="1349406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9600" dirty="0">
                <a:latin typeface="Gill Sans MT" panose="020B0502020104020203" pitchFamily="34" charset="0"/>
                <a:ea typeface="Cambria Math" panose="02040503050406030204" pitchFamily="18" charset="0"/>
                <a:cs typeface="Lao UI" panose="020B0604020202020204" pitchFamily="34" charset="0"/>
              </a:rPr>
              <a:t>M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040C1C51-AD37-4408-902E-027B525F3CFC}"/>
              </a:ext>
            </a:extLst>
          </p:cNvPr>
          <p:cNvSpPr txBox="1"/>
          <p:nvPr/>
        </p:nvSpPr>
        <p:spPr>
          <a:xfrm>
            <a:off x="10144316" y="1745478"/>
            <a:ext cx="13494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dirty="0">
                <a:latin typeface="Gill Sans MT" panose="020B0502020104020203" pitchFamily="34" charset="0"/>
                <a:ea typeface="Cambria Math" panose="02040503050406030204" pitchFamily="18" charset="0"/>
                <a:cs typeface="Lao UI" panose="020B0604020202020204" pitchFamily="34" charset="0"/>
              </a:rPr>
              <a:t>M</a:t>
            </a:r>
          </a:p>
        </p:txBody>
      </p: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14487049-4C66-4F4C-9981-AE6E573A9594}"/>
              </a:ext>
            </a:extLst>
          </p:cNvPr>
          <p:cNvCxnSpPr>
            <a:cxnSpLocks/>
          </p:cNvCxnSpPr>
          <p:nvPr/>
        </p:nvCxnSpPr>
        <p:spPr>
          <a:xfrm>
            <a:off x="10144316" y="2276958"/>
            <a:ext cx="13494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45284A8E-17CB-4630-BE29-2E0CC9AA4909}"/>
              </a:ext>
            </a:extLst>
          </p:cNvPr>
          <p:cNvCxnSpPr>
            <a:cxnSpLocks/>
          </p:cNvCxnSpPr>
          <p:nvPr/>
        </p:nvCxnSpPr>
        <p:spPr>
          <a:xfrm>
            <a:off x="10144315" y="1442568"/>
            <a:ext cx="13494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n 3" descr="Forma&#10;&#10;Descripción generada automáticamente con confianza baja">
            <a:extLst>
              <a:ext uri="{FF2B5EF4-FFF2-40B4-BE49-F238E27FC236}">
                <a16:creationId xmlns:a16="http://schemas.microsoft.com/office/drawing/2014/main" id="{499C93E6-07F2-890B-80E7-E607C91682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0437" y="5365968"/>
            <a:ext cx="478349" cy="478349"/>
          </a:xfrm>
          <a:prstGeom prst="rect">
            <a:avLst/>
          </a:prstGeom>
        </p:spPr>
      </p:pic>
      <p:sp>
        <p:nvSpPr>
          <p:cNvPr id="3" name="Estrella: 5 puntas 2">
            <a:extLst>
              <a:ext uri="{FF2B5EF4-FFF2-40B4-BE49-F238E27FC236}">
                <a16:creationId xmlns:a16="http://schemas.microsoft.com/office/drawing/2014/main" id="{BA0787DC-56F7-E1B3-60EA-DABF9368DF69}"/>
              </a:ext>
            </a:extLst>
          </p:cNvPr>
          <p:cNvSpPr/>
          <p:nvPr/>
        </p:nvSpPr>
        <p:spPr>
          <a:xfrm>
            <a:off x="1765300" y="4987508"/>
            <a:ext cx="478349" cy="478349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1</a:t>
            </a:r>
          </a:p>
        </p:txBody>
      </p:sp>
      <p:sp>
        <p:nvSpPr>
          <p:cNvPr id="18" name="Estrella: 5 puntas 17">
            <a:extLst>
              <a:ext uri="{FF2B5EF4-FFF2-40B4-BE49-F238E27FC236}">
                <a16:creationId xmlns:a16="http://schemas.microsoft.com/office/drawing/2014/main" id="{C4971CD6-BB5B-556E-1551-EC08363F2E05}"/>
              </a:ext>
            </a:extLst>
          </p:cNvPr>
          <p:cNvSpPr/>
          <p:nvPr/>
        </p:nvSpPr>
        <p:spPr>
          <a:xfrm>
            <a:off x="2326438" y="4987508"/>
            <a:ext cx="478349" cy="478349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2</a:t>
            </a:r>
          </a:p>
        </p:txBody>
      </p:sp>
      <p:sp>
        <p:nvSpPr>
          <p:cNvPr id="19" name="Estrella: 5 puntas 18">
            <a:extLst>
              <a:ext uri="{FF2B5EF4-FFF2-40B4-BE49-F238E27FC236}">
                <a16:creationId xmlns:a16="http://schemas.microsoft.com/office/drawing/2014/main" id="{75780B8A-547C-C9A3-8B74-0B8E2F9A8859}"/>
              </a:ext>
            </a:extLst>
          </p:cNvPr>
          <p:cNvSpPr/>
          <p:nvPr/>
        </p:nvSpPr>
        <p:spPr>
          <a:xfrm>
            <a:off x="2908098" y="4987508"/>
            <a:ext cx="478349" cy="478349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3</a:t>
            </a:r>
          </a:p>
        </p:txBody>
      </p:sp>
      <p:sp>
        <p:nvSpPr>
          <p:cNvPr id="20" name="Estrella: 5 puntas 19">
            <a:extLst>
              <a:ext uri="{FF2B5EF4-FFF2-40B4-BE49-F238E27FC236}">
                <a16:creationId xmlns:a16="http://schemas.microsoft.com/office/drawing/2014/main" id="{3DCB8D53-8834-326E-01DC-2871EB360A90}"/>
              </a:ext>
            </a:extLst>
          </p:cNvPr>
          <p:cNvSpPr/>
          <p:nvPr/>
        </p:nvSpPr>
        <p:spPr>
          <a:xfrm>
            <a:off x="3474730" y="4987508"/>
            <a:ext cx="478349" cy="478349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4</a:t>
            </a:r>
          </a:p>
        </p:txBody>
      </p:sp>
      <p:sp>
        <p:nvSpPr>
          <p:cNvPr id="21" name="Estrella: 5 puntas 20">
            <a:extLst>
              <a:ext uri="{FF2B5EF4-FFF2-40B4-BE49-F238E27FC236}">
                <a16:creationId xmlns:a16="http://schemas.microsoft.com/office/drawing/2014/main" id="{4FAE4C04-0151-BB28-702C-E1C8ECF96613}"/>
              </a:ext>
            </a:extLst>
          </p:cNvPr>
          <p:cNvSpPr/>
          <p:nvPr/>
        </p:nvSpPr>
        <p:spPr>
          <a:xfrm>
            <a:off x="1765300" y="5579294"/>
            <a:ext cx="478349" cy="478349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6</a:t>
            </a:r>
          </a:p>
        </p:txBody>
      </p:sp>
      <p:sp>
        <p:nvSpPr>
          <p:cNvPr id="26" name="Estrella: 5 puntas 25">
            <a:extLst>
              <a:ext uri="{FF2B5EF4-FFF2-40B4-BE49-F238E27FC236}">
                <a16:creationId xmlns:a16="http://schemas.microsoft.com/office/drawing/2014/main" id="{D1DF2B77-C5DE-3ED1-28CD-EB155A414103}"/>
              </a:ext>
            </a:extLst>
          </p:cNvPr>
          <p:cNvSpPr/>
          <p:nvPr/>
        </p:nvSpPr>
        <p:spPr>
          <a:xfrm>
            <a:off x="2326438" y="5579293"/>
            <a:ext cx="478349" cy="478349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7</a:t>
            </a:r>
          </a:p>
        </p:txBody>
      </p:sp>
      <p:sp>
        <p:nvSpPr>
          <p:cNvPr id="27" name="Estrella: 5 puntas 26">
            <a:extLst>
              <a:ext uri="{FF2B5EF4-FFF2-40B4-BE49-F238E27FC236}">
                <a16:creationId xmlns:a16="http://schemas.microsoft.com/office/drawing/2014/main" id="{E8518ADC-F8EB-C33F-14EB-0F5D35E0B051}"/>
              </a:ext>
            </a:extLst>
          </p:cNvPr>
          <p:cNvSpPr/>
          <p:nvPr/>
        </p:nvSpPr>
        <p:spPr>
          <a:xfrm>
            <a:off x="2908098" y="5579292"/>
            <a:ext cx="478349" cy="478349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8</a:t>
            </a:r>
          </a:p>
        </p:txBody>
      </p:sp>
      <p:sp>
        <p:nvSpPr>
          <p:cNvPr id="28" name="Estrella: 5 puntas 27">
            <a:extLst>
              <a:ext uri="{FF2B5EF4-FFF2-40B4-BE49-F238E27FC236}">
                <a16:creationId xmlns:a16="http://schemas.microsoft.com/office/drawing/2014/main" id="{0907E525-70A2-FACF-C313-8B70DD841370}"/>
              </a:ext>
            </a:extLst>
          </p:cNvPr>
          <p:cNvSpPr/>
          <p:nvPr/>
        </p:nvSpPr>
        <p:spPr>
          <a:xfrm>
            <a:off x="3469236" y="5579289"/>
            <a:ext cx="478349" cy="478349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9</a:t>
            </a:r>
          </a:p>
        </p:txBody>
      </p:sp>
      <p:sp>
        <p:nvSpPr>
          <p:cNvPr id="29" name="Estrella: 5 puntas 28">
            <a:extLst>
              <a:ext uri="{FF2B5EF4-FFF2-40B4-BE49-F238E27FC236}">
                <a16:creationId xmlns:a16="http://schemas.microsoft.com/office/drawing/2014/main" id="{1F0515AA-F954-9F99-1DA4-F47C670CF520}"/>
              </a:ext>
            </a:extLst>
          </p:cNvPr>
          <p:cNvSpPr/>
          <p:nvPr/>
        </p:nvSpPr>
        <p:spPr>
          <a:xfrm>
            <a:off x="4019904" y="4987507"/>
            <a:ext cx="478349" cy="478349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5</a:t>
            </a:r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3476729C-E28F-63A5-5670-9F663549B125}"/>
              </a:ext>
            </a:extLst>
          </p:cNvPr>
          <p:cNvGrpSpPr/>
          <p:nvPr/>
        </p:nvGrpSpPr>
        <p:grpSpPr>
          <a:xfrm>
            <a:off x="4019903" y="5579290"/>
            <a:ext cx="478349" cy="478349"/>
            <a:chOff x="4019903" y="5579290"/>
            <a:chExt cx="478349" cy="478349"/>
          </a:xfrm>
        </p:grpSpPr>
        <p:sp>
          <p:nvSpPr>
            <p:cNvPr id="30" name="Estrella: 5 puntas 29">
              <a:extLst>
                <a:ext uri="{FF2B5EF4-FFF2-40B4-BE49-F238E27FC236}">
                  <a16:creationId xmlns:a16="http://schemas.microsoft.com/office/drawing/2014/main" id="{6A640D2D-70F9-C373-4C60-B848DDC49F8F}"/>
                </a:ext>
              </a:extLst>
            </p:cNvPr>
            <p:cNvSpPr/>
            <p:nvPr/>
          </p:nvSpPr>
          <p:spPr>
            <a:xfrm>
              <a:off x="4019903" y="5579290"/>
              <a:ext cx="478349" cy="478349"/>
            </a:xfrm>
            <a:prstGeom prst="star5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050" dirty="0"/>
            </a:p>
          </p:txBody>
        </p:sp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44668861-5B29-1F83-D407-A240877ACC63}"/>
                </a:ext>
              </a:extLst>
            </p:cNvPr>
            <p:cNvSpPr txBox="1"/>
            <p:nvPr/>
          </p:nvSpPr>
          <p:spPr>
            <a:xfrm>
              <a:off x="4072387" y="5713288"/>
              <a:ext cx="4038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solidFill>
                    <a:schemeClr val="bg1"/>
                  </a:solidFill>
                </a:rPr>
                <a:t>10</a:t>
              </a:r>
            </a:p>
          </p:txBody>
        </p:sp>
      </p:grpSp>
      <p:sp>
        <p:nvSpPr>
          <p:cNvPr id="9" name="Flecha: hacia abajo 8">
            <a:extLst>
              <a:ext uri="{FF2B5EF4-FFF2-40B4-BE49-F238E27FC236}">
                <a16:creationId xmlns:a16="http://schemas.microsoft.com/office/drawing/2014/main" id="{16B919BC-1977-800D-C4E7-75F78C686E0D}"/>
              </a:ext>
            </a:extLst>
          </p:cNvPr>
          <p:cNvSpPr/>
          <p:nvPr/>
        </p:nvSpPr>
        <p:spPr>
          <a:xfrm>
            <a:off x="1997477" y="1301522"/>
            <a:ext cx="328962" cy="367480"/>
          </a:xfrm>
          <a:prstGeom prst="downArrow">
            <a:avLst/>
          </a:prstGeom>
          <a:noFill/>
          <a:ln w="28575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269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Gráfico&#10;&#10;Descripción generada automáticamente">
            <a:extLst>
              <a:ext uri="{FF2B5EF4-FFF2-40B4-BE49-F238E27FC236}">
                <a16:creationId xmlns:a16="http://schemas.microsoft.com/office/drawing/2014/main" id="{37606EC5-347B-4BBD-8C24-F9458BDC7E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431396"/>
            <a:ext cx="5291666" cy="3995207"/>
          </a:xfrm>
          <a:prstGeom prst="rect">
            <a:avLst/>
          </a:prstGeom>
        </p:spPr>
      </p:pic>
      <p:pic>
        <p:nvPicPr>
          <p:cNvPr id="5" name="Imagen 4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7316FCD4-DCD3-4CFE-A612-C47C9CA099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865" y="2066396"/>
            <a:ext cx="5291667" cy="2725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732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ap of Kalimdor - World of Warcraft">
            <a:extLst>
              <a:ext uri="{FF2B5EF4-FFF2-40B4-BE49-F238E27FC236}">
                <a16:creationId xmlns:a16="http://schemas.microsoft.com/office/drawing/2014/main" id="{0537BFED-6160-C4EF-C48F-7EB4EF2F22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6434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inos del Este - Wowpedia">
            <a:extLst>
              <a:ext uri="{FF2B5EF4-FFF2-40B4-BE49-F238E27FC236}">
                <a16:creationId xmlns:a16="http://schemas.microsoft.com/office/drawing/2014/main" id="{E81B8D07-C089-34D8-F5A9-5545F3F0D3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37" r="34687"/>
          <a:stretch/>
        </p:blipFill>
        <p:spPr bwMode="auto">
          <a:xfrm>
            <a:off x="4643437" y="0"/>
            <a:ext cx="3538538" cy="6858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FEE35DBE-4B24-806D-264B-6BC92BFD9BD9}"/>
              </a:ext>
            </a:extLst>
          </p:cNvPr>
          <p:cNvSpPr txBox="1"/>
          <p:nvPr/>
        </p:nvSpPr>
        <p:spPr>
          <a:xfrm>
            <a:off x="8439150" y="409575"/>
            <a:ext cx="2638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</a:rPr>
              <a:t>-</a:t>
            </a:r>
            <a:r>
              <a:rPr lang="es-ES" dirty="0" err="1">
                <a:solidFill>
                  <a:srgbClr val="FF0000"/>
                </a:solidFill>
              </a:rPr>
              <a:t>Wain</a:t>
            </a:r>
            <a:endParaRPr lang="es-ES" dirty="0">
              <a:solidFill>
                <a:srgbClr val="FF0000"/>
              </a:solidFill>
            </a:endParaRPr>
          </a:p>
          <a:p>
            <a:endParaRPr lang="es-ES" dirty="0">
              <a:solidFill>
                <a:srgbClr val="00B050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90CDA3D-7F9F-735A-D031-596774ECFD71}"/>
              </a:ext>
            </a:extLst>
          </p:cNvPr>
          <p:cNvSpPr txBox="1"/>
          <p:nvPr/>
        </p:nvSpPr>
        <p:spPr>
          <a:xfrm>
            <a:off x="8439149" y="769194"/>
            <a:ext cx="2638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00B050"/>
                </a:solidFill>
              </a:rPr>
              <a:t>-</a:t>
            </a:r>
            <a:r>
              <a:rPr lang="es-ES" dirty="0" err="1">
                <a:solidFill>
                  <a:srgbClr val="00B050"/>
                </a:solidFill>
              </a:rPr>
              <a:t>Joanmar</a:t>
            </a:r>
            <a:endParaRPr lang="es-ES" dirty="0">
              <a:solidFill>
                <a:srgbClr val="00B050"/>
              </a:solidFill>
            </a:endParaRPr>
          </a:p>
          <a:p>
            <a:endParaRPr lang="es-ES" dirty="0">
              <a:solidFill>
                <a:srgbClr val="00B050"/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6DAD067-BF93-5329-CB98-126D1B0CF849}"/>
              </a:ext>
            </a:extLst>
          </p:cNvPr>
          <p:cNvSpPr txBox="1"/>
          <p:nvPr/>
        </p:nvSpPr>
        <p:spPr>
          <a:xfrm>
            <a:off x="8439149" y="1128813"/>
            <a:ext cx="2638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00B0F0"/>
                </a:solidFill>
              </a:rPr>
              <a:t>-</a:t>
            </a:r>
            <a:r>
              <a:rPr lang="es-ES" dirty="0" err="1">
                <a:solidFill>
                  <a:srgbClr val="00B0F0"/>
                </a:solidFill>
              </a:rPr>
              <a:t>Varrya</a:t>
            </a:r>
            <a:endParaRPr lang="es-ES" dirty="0">
              <a:solidFill>
                <a:srgbClr val="00B0F0"/>
              </a:solidFill>
            </a:endParaRPr>
          </a:p>
          <a:p>
            <a:endParaRPr lang="es-ES" dirty="0">
              <a:solidFill>
                <a:srgbClr val="00B050"/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16F8B990-92E4-C40A-2233-96CC3F8652AA}"/>
              </a:ext>
            </a:extLst>
          </p:cNvPr>
          <p:cNvSpPr txBox="1"/>
          <p:nvPr/>
        </p:nvSpPr>
        <p:spPr>
          <a:xfrm>
            <a:off x="8439149" y="1488432"/>
            <a:ext cx="2638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002060"/>
                </a:solidFill>
              </a:rPr>
              <a:t>-</a:t>
            </a:r>
            <a:r>
              <a:rPr lang="es-ES" dirty="0" err="1">
                <a:solidFill>
                  <a:srgbClr val="002060"/>
                </a:solidFill>
              </a:rPr>
              <a:t>Minaerva</a:t>
            </a:r>
            <a:endParaRPr lang="es-ES" dirty="0">
              <a:solidFill>
                <a:srgbClr val="002060"/>
              </a:solidFill>
            </a:endParaRPr>
          </a:p>
        </p:txBody>
      </p:sp>
      <p:sp>
        <p:nvSpPr>
          <p:cNvPr id="5" name="Signo de multiplicación 4">
            <a:extLst>
              <a:ext uri="{FF2B5EF4-FFF2-40B4-BE49-F238E27FC236}">
                <a16:creationId xmlns:a16="http://schemas.microsoft.com/office/drawing/2014/main" id="{5393499A-4738-96FD-3DB6-DDAE9547315A}"/>
              </a:ext>
            </a:extLst>
          </p:cNvPr>
          <p:cNvSpPr/>
          <p:nvPr/>
        </p:nvSpPr>
        <p:spPr>
          <a:xfrm>
            <a:off x="6001305" y="5051394"/>
            <a:ext cx="275208" cy="204187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Signo de multiplicación 10">
            <a:extLst>
              <a:ext uri="{FF2B5EF4-FFF2-40B4-BE49-F238E27FC236}">
                <a16:creationId xmlns:a16="http://schemas.microsoft.com/office/drawing/2014/main" id="{3720BE16-668B-5B48-8781-323D65C1328A}"/>
              </a:ext>
            </a:extLst>
          </p:cNvPr>
          <p:cNvSpPr/>
          <p:nvPr/>
        </p:nvSpPr>
        <p:spPr>
          <a:xfrm>
            <a:off x="6042734" y="5453849"/>
            <a:ext cx="275208" cy="204187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Signo de multiplicación 11">
            <a:extLst>
              <a:ext uri="{FF2B5EF4-FFF2-40B4-BE49-F238E27FC236}">
                <a16:creationId xmlns:a16="http://schemas.microsoft.com/office/drawing/2014/main" id="{03F6AD23-42B0-3CC7-1C05-49E50AD2C443}"/>
              </a:ext>
            </a:extLst>
          </p:cNvPr>
          <p:cNvSpPr/>
          <p:nvPr/>
        </p:nvSpPr>
        <p:spPr>
          <a:xfrm>
            <a:off x="6612385" y="5118879"/>
            <a:ext cx="275208" cy="204187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Signo de multiplicación 12">
            <a:extLst>
              <a:ext uri="{FF2B5EF4-FFF2-40B4-BE49-F238E27FC236}">
                <a16:creationId xmlns:a16="http://schemas.microsoft.com/office/drawing/2014/main" id="{3BB5321D-B19A-1798-08D4-C1B9E4BC7B6C}"/>
              </a:ext>
            </a:extLst>
          </p:cNvPr>
          <p:cNvSpPr/>
          <p:nvPr/>
        </p:nvSpPr>
        <p:spPr>
          <a:xfrm>
            <a:off x="5510351" y="5453849"/>
            <a:ext cx="275208" cy="204187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írculo: vacío 5">
            <a:extLst>
              <a:ext uri="{FF2B5EF4-FFF2-40B4-BE49-F238E27FC236}">
                <a16:creationId xmlns:a16="http://schemas.microsoft.com/office/drawing/2014/main" id="{0DE1D92C-E5FC-6274-14CF-123CFEED794D}"/>
              </a:ext>
            </a:extLst>
          </p:cNvPr>
          <p:cNvSpPr/>
          <p:nvPr/>
        </p:nvSpPr>
        <p:spPr>
          <a:xfrm>
            <a:off x="6138909" y="5885895"/>
            <a:ext cx="275208" cy="301841"/>
          </a:xfrm>
          <a:prstGeom prst="don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5" name="Signo de multiplicación 14">
            <a:extLst>
              <a:ext uri="{FF2B5EF4-FFF2-40B4-BE49-F238E27FC236}">
                <a16:creationId xmlns:a16="http://schemas.microsoft.com/office/drawing/2014/main" id="{3CA82D03-CA61-6F7D-3F31-8031DC102DC1}"/>
              </a:ext>
            </a:extLst>
          </p:cNvPr>
          <p:cNvSpPr/>
          <p:nvPr/>
        </p:nvSpPr>
        <p:spPr>
          <a:xfrm>
            <a:off x="5958396" y="4151464"/>
            <a:ext cx="275208" cy="204187"/>
          </a:xfrm>
          <a:prstGeom prst="mathMultiply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Signo de multiplicación 15">
            <a:extLst>
              <a:ext uri="{FF2B5EF4-FFF2-40B4-BE49-F238E27FC236}">
                <a16:creationId xmlns:a16="http://schemas.microsoft.com/office/drawing/2014/main" id="{7F5C22DE-63B6-6C07-DDB4-0FEE87CA6CAA}"/>
              </a:ext>
            </a:extLst>
          </p:cNvPr>
          <p:cNvSpPr/>
          <p:nvPr/>
        </p:nvSpPr>
        <p:spPr>
          <a:xfrm>
            <a:off x="6764785" y="4075677"/>
            <a:ext cx="275208" cy="204187"/>
          </a:xfrm>
          <a:prstGeom prst="mathMultiply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Círculo: vacío 16">
            <a:extLst>
              <a:ext uri="{FF2B5EF4-FFF2-40B4-BE49-F238E27FC236}">
                <a16:creationId xmlns:a16="http://schemas.microsoft.com/office/drawing/2014/main" id="{C8D32F90-43C5-1A4B-066D-698AB3802E97}"/>
              </a:ext>
            </a:extLst>
          </p:cNvPr>
          <p:cNvSpPr/>
          <p:nvPr/>
        </p:nvSpPr>
        <p:spPr>
          <a:xfrm>
            <a:off x="6597658" y="3583618"/>
            <a:ext cx="275208" cy="301841"/>
          </a:xfrm>
          <a:prstGeom prst="donu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9" name="Círculo: vacío 18">
            <a:extLst>
              <a:ext uri="{FF2B5EF4-FFF2-40B4-BE49-F238E27FC236}">
                <a16:creationId xmlns:a16="http://schemas.microsoft.com/office/drawing/2014/main" id="{789FB6FE-938D-CB6E-4170-37047114C9CC}"/>
              </a:ext>
            </a:extLst>
          </p:cNvPr>
          <p:cNvSpPr/>
          <p:nvPr/>
        </p:nvSpPr>
        <p:spPr>
          <a:xfrm>
            <a:off x="263512" y="941438"/>
            <a:ext cx="275208" cy="301841"/>
          </a:xfrm>
          <a:prstGeom prst="don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0" name="Círculo: vacío 19">
            <a:extLst>
              <a:ext uri="{FF2B5EF4-FFF2-40B4-BE49-F238E27FC236}">
                <a16:creationId xmlns:a16="http://schemas.microsoft.com/office/drawing/2014/main" id="{77FDC465-8AFF-EB84-6803-987842C6D4C6}"/>
              </a:ext>
            </a:extLst>
          </p:cNvPr>
          <p:cNvSpPr/>
          <p:nvPr/>
        </p:nvSpPr>
        <p:spPr>
          <a:xfrm>
            <a:off x="6505483" y="3035748"/>
            <a:ext cx="275208" cy="301841"/>
          </a:xfrm>
          <a:prstGeom prst="donu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23" name="Círculo: vacío 22">
            <a:extLst>
              <a:ext uri="{FF2B5EF4-FFF2-40B4-BE49-F238E27FC236}">
                <a16:creationId xmlns:a16="http://schemas.microsoft.com/office/drawing/2014/main" id="{9CD43163-7570-97D8-7C63-EFE925A7826C}"/>
              </a:ext>
            </a:extLst>
          </p:cNvPr>
          <p:cNvSpPr/>
          <p:nvPr/>
        </p:nvSpPr>
        <p:spPr>
          <a:xfrm>
            <a:off x="6735262" y="2610892"/>
            <a:ext cx="275208" cy="301841"/>
          </a:xfrm>
          <a:prstGeom prst="donu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24" name="Círculo: vacío 23">
            <a:extLst>
              <a:ext uri="{FF2B5EF4-FFF2-40B4-BE49-F238E27FC236}">
                <a16:creationId xmlns:a16="http://schemas.microsoft.com/office/drawing/2014/main" id="{03EF9540-8859-2C3B-2F14-FFB5198A6AC9}"/>
              </a:ext>
            </a:extLst>
          </p:cNvPr>
          <p:cNvSpPr/>
          <p:nvPr/>
        </p:nvSpPr>
        <p:spPr>
          <a:xfrm>
            <a:off x="6390513" y="2096771"/>
            <a:ext cx="275208" cy="301841"/>
          </a:xfrm>
          <a:prstGeom prst="don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25" name="Círculo: vacío 24">
            <a:extLst>
              <a:ext uri="{FF2B5EF4-FFF2-40B4-BE49-F238E27FC236}">
                <a16:creationId xmlns:a16="http://schemas.microsoft.com/office/drawing/2014/main" id="{179C4CA8-8442-0C7C-FB2B-D043316B65A8}"/>
              </a:ext>
            </a:extLst>
          </p:cNvPr>
          <p:cNvSpPr/>
          <p:nvPr/>
        </p:nvSpPr>
        <p:spPr>
          <a:xfrm>
            <a:off x="6887593" y="2117197"/>
            <a:ext cx="275208" cy="301841"/>
          </a:xfrm>
          <a:prstGeom prst="don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27" name="Círculo: vacío 26">
            <a:extLst>
              <a:ext uri="{FF2B5EF4-FFF2-40B4-BE49-F238E27FC236}">
                <a16:creationId xmlns:a16="http://schemas.microsoft.com/office/drawing/2014/main" id="{5DD98A11-7342-C432-A7F5-462234B22F93}"/>
              </a:ext>
            </a:extLst>
          </p:cNvPr>
          <p:cNvSpPr/>
          <p:nvPr/>
        </p:nvSpPr>
        <p:spPr>
          <a:xfrm>
            <a:off x="2046510" y="1337511"/>
            <a:ext cx="275208" cy="301841"/>
          </a:xfrm>
          <a:prstGeom prst="donu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8" name="Círculo: vacío 27">
            <a:extLst>
              <a:ext uri="{FF2B5EF4-FFF2-40B4-BE49-F238E27FC236}">
                <a16:creationId xmlns:a16="http://schemas.microsoft.com/office/drawing/2014/main" id="{991805F0-C61F-A597-6CBF-39D9B81B3895}"/>
              </a:ext>
            </a:extLst>
          </p:cNvPr>
          <p:cNvSpPr/>
          <p:nvPr/>
        </p:nvSpPr>
        <p:spPr>
          <a:xfrm>
            <a:off x="2046510" y="2518443"/>
            <a:ext cx="275208" cy="301841"/>
          </a:xfrm>
          <a:prstGeom prst="donu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9" name="Círculo: vacío 28">
            <a:extLst>
              <a:ext uri="{FF2B5EF4-FFF2-40B4-BE49-F238E27FC236}">
                <a16:creationId xmlns:a16="http://schemas.microsoft.com/office/drawing/2014/main" id="{03620EA9-8E0B-6896-AEDF-A9B74F8BFF50}"/>
              </a:ext>
            </a:extLst>
          </p:cNvPr>
          <p:cNvSpPr/>
          <p:nvPr/>
        </p:nvSpPr>
        <p:spPr>
          <a:xfrm>
            <a:off x="1815021" y="2979707"/>
            <a:ext cx="275208" cy="301841"/>
          </a:xfrm>
          <a:prstGeom prst="donu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0" name="Círculo: vacío 29">
            <a:extLst>
              <a:ext uri="{FF2B5EF4-FFF2-40B4-BE49-F238E27FC236}">
                <a16:creationId xmlns:a16="http://schemas.microsoft.com/office/drawing/2014/main" id="{7FCAB538-25F9-FFC2-4A7C-BF3D078906EB}"/>
              </a:ext>
            </a:extLst>
          </p:cNvPr>
          <p:cNvSpPr/>
          <p:nvPr/>
        </p:nvSpPr>
        <p:spPr>
          <a:xfrm>
            <a:off x="1668611" y="3702220"/>
            <a:ext cx="275208" cy="301841"/>
          </a:xfrm>
          <a:prstGeom prst="donu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1" name="Círculo: vacío 30">
            <a:extLst>
              <a:ext uri="{FF2B5EF4-FFF2-40B4-BE49-F238E27FC236}">
                <a16:creationId xmlns:a16="http://schemas.microsoft.com/office/drawing/2014/main" id="{5E0238D1-3758-2051-4DF8-82AB466D8763}"/>
              </a:ext>
            </a:extLst>
          </p:cNvPr>
          <p:cNvSpPr/>
          <p:nvPr/>
        </p:nvSpPr>
        <p:spPr>
          <a:xfrm>
            <a:off x="1694642" y="4749553"/>
            <a:ext cx="275208" cy="301841"/>
          </a:xfrm>
          <a:prstGeom prst="donu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2" name="Círculo: vacío 31">
            <a:extLst>
              <a:ext uri="{FF2B5EF4-FFF2-40B4-BE49-F238E27FC236}">
                <a16:creationId xmlns:a16="http://schemas.microsoft.com/office/drawing/2014/main" id="{DD5DEB2F-3FA4-887F-F3C9-6F26B371DA4F}"/>
              </a:ext>
            </a:extLst>
          </p:cNvPr>
          <p:cNvSpPr/>
          <p:nvPr/>
        </p:nvSpPr>
        <p:spPr>
          <a:xfrm>
            <a:off x="2478593" y="2610892"/>
            <a:ext cx="275208" cy="301841"/>
          </a:xfrm>
          <a:prstGeom prst="don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3" name="Círculo: vacío 32">
            <a:extLst>
              <a:ext uri="{FF2B5EF4-FFF2-40B4-BE49-F238E27FC236}">
                <a16:creationId xmlns:a16="http://schemas.microsoft.com/office/drawing/2014/main" id="{B26844D8-8B0D-2F2D-4652-08BA80F76731}"/>
              </a:ext>
            </a:extLst>
          </p:cNvPr>
          <p:cNvSpPr/>
          <p:nvPr/>
        </p:nvSpPr>
        <p:spPr>
          <a:xfrm>
            <a:off x="2764367" y="3583617"/>
            <a:ext cx="275208" cy="301841"/>
          </a:xfrm>
          <a:prstGeom prst="don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4" name="Círculo: vacío 33">
            <a:extLst>
              <a:ext uri="{FF2B5EF4-FFF2-40B4-BE49-F238E27FC236}">
                <a16:creationId xmlns:a16="http://schemas.microsoft.com/office/drawing/2014/main" id="{D9D64F15-D1D0-F56F-D918-54DE4B8735FA}"/>
              </a:ext>
            </a:extLst>
          </p:cNvPr>
          <p:cNvSpPr/>
          <p:nvPr/>
        </p:nvSpPr>
        <p:spPr>
          <a:xfrm>
            <a:off x="3156024" y="4581109"/>
            <a:ext cx="275208" cy="301841"/>
          </a:xfrm>
          <a:prstGeom prst="don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5" name="Círculo: vacío 34">
            <a:extLst>
              <a:ext uri="{FF2B5EF4-FFF2-40B4-BE49-F238E27FC236}">
                <a16:creationId xmlns:a16="http://schemas.microsoft.com/office/drawing/2014/main" id="{1DD610F1-22D5-F79C-66F8-98B58B01C001}"/>
              </a:ext>
            </a:extLst>
          </p:cNvPr>
          <p:cNvSpPr/>
          <p:nvPr/>
        </p:nvSpPr>
        <p:spPr>
          <a:xfrm>
            <a:off x="2705784" y="4998128"/>
            <a:ext cx="275208" cy="301841"/>
          </a:xfrm>
          <a:prstGeom prst="don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6" name="Círculo: vacío 35">
            <a:extLst>
              <a:ext uri="{FF2B5EF4-FFF2-40B4-BE49-F238E27FC236}">
                <a16:creationId xmlns:a16="http://schemas.microsoft.com/office/drawing/2014/main" id="{BF59BFA2-D732-85C3-CD76-96463ECC5EB3}"/>
              </a:ext>
            </a:extLst>
          </p:cNvPr>
          <p:cNvSpPr/>
          <p:nvPr/>
        </p:nvSpPr>
        <p:spPr>
          <a:xfrm>
            <a:off x="3169040" y="5924365"/>
            <a:ext cx="275208" cy="301841"/>
          </a:xfrm>
          <a:prstGeom prst="don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7" name="Círculo: vacío 36">
            <a:extLst>
              <a:ext uri="{FF2B5EF4-FFF2-40B4-BE49-F238E27FC236}">
                <a16:creationId xmlns:a16="http://schemas.microsoft.com/office/drawing/2014/main" id="{460E5001-7238-9014-3AC5-9331B3010E6A}"/>
              </a:ext>
            </a:extLst>
          </p:cNvPr>
          <p:cNvSpPr/>
          <p:nvPr/>
        </p:nvSpPr>
        <p:spPr>
          <a:xfrm>
            <a:off x="2380951" y="5609207"/>
            <a:ext cx="275208" cy="301841"/>
          </a:xfrm>
          <a:prstGeom prst="don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8" name="Círculo: vacío 37">
            <a:extLst>
              <a:ext uri="{FF2B5EF4-FFF2-40B4-BE49-F238E27FC236}">
                <a16:creationId xmlns:a16="http://schemas.microsoft.com/office/drawing/2014/main" id="{2D3BEF8B-5523-D784-4523-EE8192A6726B}"/>
              </a:ext>
            </a:extLst>
          </p:cNvPr>
          <p:cNvSpPr/>
          <p:nvPr/>
        </p:nvSpPr>
        <p:spPr>
          <a:xfrm>
            <a:off x="1778439" y="5796886"/>
            <a:ext cx="275208" cy="301841"/>
          </a:xfrm>
          <a:prstGeom prst="don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9" name="Círculo: vacío 38">
            <a:extLst>
              <a:ext uri="{FF2B5EF4-FFF2-40B4-BE49-F238E27FC236}">
                <a16:creationId xmlns:a16="http://schemas.microsoft.com/office/drawing/2014/main" id="{0E0E2E9C-BECB-BD13-6905-36248D7FA28B}"/>
              </a:ext>
            </a:extLst>
          </p:cNvPr>
          <p:cNvSpPr/>
          <p:nvPr/>
        </p:nvSpPr>
        <p:spPr>
          <a:xfrm>
            <a:off x="2329062" y="1624223"/>
            <a:ext cx="275208" cy="301841"/>
          </a:xfrm>
          <a:prstGeom prst="donu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40" name="Círculo: vacío 39">
            <a:extLst>
              <a:ext uri="{FF2B5EF4-FFF2-40B4-BE49-F238E27FC236}">
                <a16:creationId xmlns:a16="http://schemas.microsoft.com/office/drawing/2014/main" id="{1EC28F02-87CC-0FA4-2090-5736026ED31B}"/>
              </a:ext>
            </a:extLst>
          </p:cNvPr>
          <p:cNvSpPr/>
          <p:nvPr/>
        </p:nvSpPr>
        <p:spPr>
          <a:xfrm>
            <a:off x="3366460" y="1356907"/>
            <a:ext cx="275208" cy="301841"/>
          </a:xfrm>
          <a:prstGeom prst="donu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41" name="Círculo: vacío 40">
            <a:extLst>
              <a:ext uri="{FF2B5EF4-FFF2-40B4-BE49-F238E27FC236}">
                <a16:creationId xmlns:a16="http://schemas.microsoft.com/office/drawing/2014/main" id="{85CB858B-413B-56BC-2156-2223C4DC0FCE}"/>
              </a:ext>
            </a:extLst>
          </p:cNvPr>
          <p:cNvSpPr/>
          <p:nvPr/>
        </p:nvSpPr>
        <p:spPr>
          <a:xfrm>
            <a:off x="2902261" y="977892"/>
            <a:ext cx="275208" cy="301841"/>
          </a:xfrm>
          <a:prstGeom prst="donu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342D2CF9-3845-59B8-4787-11FD53159269}"/>
              </a:ext>
            </a:extLst>
          </p:cNvPr>
          <p:cNvCxnSpPr>
            <a:cxnSpLocks/>
            <a:stCxn id="6" idx="0"/>
            <a:endCxn id="67" idx="4"/>
          </p:cNvCxnSpPr>
          <p:nvPr/>
        </p:nvCxnSpPr>
        <p:spPr>
          <a:xfrm flipV="1">
            <a:off x="6276513" y="3153339"/>
            <a:ext cx="12318" cy="2732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de flecha 46">
            <a:extLst>
              <a:ext uri="{FF2B5EF4-FFF2-40B4-BE49-F238E27FC236}">
                <a16:creationId xmlns:a16="http://schemas.microsoft.com/office/drawing/2014/main" id="{8F11F5F0-6824-C4E1-8271-B128284F07A3}"/>
              </a:ext>
            </a:extLst>
          </p:cNvPr>
          <p:cNvCxnSpPr>
            <a:cxnSpLocks/>
            <a:stCxn id="24" idx="6"/>
            <a:endCxn id="25" idx="2"/>
          </p:cNvCxnSpPr>
          <p:nvPr/>
        </p:nvCxnSpPr>
        <p:spPr>
          <a:xfrm>
            <a:off x="6665721" y="2247692"/>
            <a:ext cx="221872" cy="20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írculo: vacío 49">
            <a:extLst>
              <a:ext uri="{FF2B5EF4-FFF2-40B4-BE49-F238E27FC236}">
                <a16:creationId xmlns:a16="http://schemas.microsoft.com/office/drawing/2014/main" id="{16D544F4-75E6-6FC3-A551-CA13B5EACD43}"/>
              </a:ext>
            </a:extLst>
          </p:cNvPr>
          <p:cNvSpPr/>
          <p:nvPr/>
        </p:nvSpPr>
        <p:spPr>
          <a:xfrm>
            <a:off x="9394180" y="5172145"/>
            <a:ext cx="275208" cy="301841"/>
          </a:xfrm>
          <a:prstGeom prst="don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cxnSp>
        <p:nvCxnSpPr>
          <p:cNvPr id="52" name="Conector recto de flecha 51">
            <a:extLst>
              <a:ext uri="{FF2B5EF4-FFF2-40B4-BE49-F238E27FC236}">
                <a16:creationId xmlns:a16="http://schemas.microsoft.com/office/drawing/2014/main" id="{E16268D6-96C2-F6C1-8567-24FAC690DF44}"/>
              </a:ext>
            </a:extLst>
          </p:cNvPr>
          <p:cNvCxnSpPr/>
          <p:nvPr/>
        </p:nvCxnSpPr>
        <p:spPr>
          <a:xfrm flipH="1">
            <a:off x="9332697" y="3063630"/>
            <a:ext cx="719092" cy="2542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de flecha 54">
            <a:extLst>
              <a:ext uri="{FF2B5EF4-FFF2-40B4-BE49-F238E27FC236}">
                <a16:creationId xmlns:a16="http://schemas.microsoft.com/office/drawing/2014/main" id="{E3B4DACC-E2EA-103F-8DA5-7EB37BA7A5DB}"/>
              </a:ext>
            </a:extLst>
          </p:cNvPr>
          <p:cNvCxnSpPr>
            <a:cxnSpLocks/>
          </p:cNvCxnSpPr>
          <p:nvPr/>
        </p:nvCxnSpPr>
        <p:spPr>
          <a:xfrm>
            <a:off x="9048889" y="3583617"/>
            <a:ext cx="709472" cy="214557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de flecha 55">
            <a:extLst>
              <a:ext uri="{FF2B5EF4-FFF2-40B4-BE49-F238E27FC236}">
                <a16:creationId xmlns:a16="http://schemas.microsoft.com/office/drawing/2014/main" id="{6853F5C0-F099-9A2F-794A-D5414FDAA615}"/>
              </a:ext>
            </a:extLst>
          </p:cNvPr>
          <p:cNvCxnSpPr>
            <a:cxnSpLocks/>
            <a:stCxn id="17" idx="0"/>
            <a:endCxn id="20" idx="4"/>
          </p:cNvCxnSpPr>
          <p:nvPr/>
        </p:nvCxnSpPr>
        <p:spPr>
          <a:xfrm flipH="1" flipV="1">
            <a:off x="6643087" y="3337589"/>
            <a:ext cx="92175" cy="246029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írculo: vacío 58">
            <a:extLst>
              <a:ext uri="{FF2B5EF4-FFF2-40B4-BE49-F238E27FC236}">
                <a16:creationId xmlns:a16="http://schemas.microsoft.com/office/drawing/2014/main" id="{94B31D4E-40A3-9596-B9DE-066857FED16C}"/>
              </a:ext>
            </a:extLst>
          </p:cNvPr>
          <p:cNvSpPr/>
          <p:nvPr/>
        </p:nvSpPr>
        <p:spPr>
          <a:xfrm>
            <a:off x="6810501" y="4397530"/>
            <a:ext cx="275208" cy="301841"/>
          </a:xfrm>
          <a:prstGeom prst="donu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cxnSp>
        <p:nvCxnSpPr>
          <p:cNvPr id="60" name="Conector recto de flecha 59">
            <a:extLst>
              <a:ext uri="{FF2B5EF4-FFF2-40B4-BE49-F238E27FC236}">
                <a16:creationId xmlns:a16="http://schemas.microsoft.com/office/drawing/2014/main" id="{AA48D189-1A28-DC6A-BC2F-BC80F10CB1B3}"/>
              </a:ext>
            </a:extLst>
          </p:cNvPr>
          <p:cNvCxnSpPr>
            <a:cxnSpLocks/>
            <a:stCxn id="20" idx="5"/>
            <a:endCxn id="59" idx="0"/>
          </p:cNvCxnSpPr>
          <p:nvPr/>
        </p:nvCxnSpPr>
        <p:spPr>
          <a:xfrm>
            <a:off x="6740388" y="3293385"/>
            <a:ext cx="207717" cy="1104145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írculo: vacío 62">
            <a:extLst>
              <a:ext uri="{FF2B5EF4-FFF2-40B4-BE49-F238E27FC236}">
                <a16:creationId xmlns:a16="http://schemas.microsoft.com/office/drawing/2014/main" id="{F13C2028-468B-2917-4AB4-A020D61CBC48}"/>
              </a:ext>
            </a:extLst>
          </p:cNvPr>
          <p:cNvSpPr/>
          <p:nvPr/>
        </p:nvSpPr>
        <p:spPr>
          <a:xfrm>
            <a:off x="6886240" y="5296431"/>
            <a:ext cx="275208" cy="301841"/>
          </a:xfrm>
          <a:prstGeom prst="donu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66" name="Círculo: vacío 65">
            <a:extLst>
              <a:ext uri="{FF2B5EF4-FFF2-40B4-BE49-F238E27FC236}">
                <a16:creationId xmlns:a16="http://schemas.microsoft.com/office/drawing/2014/main" id="{AF82E0FE-9073-0E3E-E43C-B16D8413E7BA}"/>
              </a:ext>
            </a:extLst>
          </p:cNvPr>
          <p:cNvSpPr/>
          <p:nvPr/>
        </p:nvSpPr>
        <p:spPr>
          <a:xfrm>
            <a:off x="6683408" y="5645965"/>
            <a:ext cx="275208" cy="301841"/>
          </a:xfrm>
          <a:prstGeom prst="donu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67" name="Círculo: vacío 66">
            <a:extLst>
              <a:ext uri="{FF2B5EF4-FFF2-40B4-BE49-F238E27FC236}">
                <a16:creationId xmlns:a16="http://schemas.microsoft.com/office/drawing/2014/main" id="{5E8F0B74-22BE-29D9-8296-B0705EAA1D05}"/>
              </a:ext>
            </a:extLst>
          </p:cNvPr>
          <p:cNvSpPr/>
          <p:nvPr/>
        </p:nvSpPr>
        <p:spPr>
          <a:xfrm>
            <a:off x="6151227" y="2851498"/>
            <a:ext cx="275208" cy="301841"/>
          </a:xfrm>
          <a:prstGeom prst="don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68" name="Círculo: vacío 67">
            <a:extLst>
              <a:ext uri="{FF2B5EF4-FFF2-40B4-BE49-F238E27FC236}">
                <a16:creationId xmlns:a16="http://schemas.microsoft.com/office/drawing/2014/main" id="{A982FD72-CAC2-402C-7B0D-1B232D3FCC80}"/>
              </a:ext>
            </a:extLst>
          </p:cNvPr>
          <p:cNvSpPr/>
          <p:nvPr/>
        </p:nvSpPr>
        <p:spPr>
          <a:xfrm>
            <a:off x="6109405" y="2502309"/>
            <a:ext cx="275208" cy="301841"/>
          </a:xfrm>
          <a:prstGeom prst="don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cxnSp>
        <p:nvCxnSpPr>
          <p:cNvPr id="70" name="Conector recto de flecha 69">
            <a:extLst>
              <a:ext uri="{FF2B5EF4-FFF2-40B4-BE49-F238E27FC236}">
                <a16:creationId xmlns:a16="http://schemas.microsoft.com/office/drawing/2014/main" id="{B7F5DA39-4CDF-6877-8B4A-BC059D245029}"/>
              </a:ext>
            </a:extLst>
          </p:cNvPr>
          <p:cNvCxnSpPr>
            <a:cxnSpLocks/>
            <a:stCxn id="67" idx="0"/>
            <a:endCxn id="68" idx="4"/>
          </p:cNvCxnSpPr>
          <p:nvPr/>
        </p:nvCxnSpPr>
        <p:spPr>
          <a:xfrm flipH="1" flipV="1">
            <a:off x="6247009" y="2804150"/>
            <a:ext cx="41822" cy="47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cto de flecha 72">
            <a:extLst>
              <a:ext uri="{FF2B5EF4-FFF2-40B4-BE49-F238E27FC236}">
                <a16:creationId xmlns:a16="http://schemas.microsoft.com/office/drawing/2014/main" id="{555FA6C8-EC42-95AE-9D18-B34BFE4F6470}"/>
              </a:ext>
            </a:extLst>
          </p:cNvPr>
          <p:cNvCxnSpPr>
            <a:cxnSpLocks/>
            <a:stCxn id="68" idx="7"/>
            <a:endCxn id="24" idx="3"/>
          </p:cNvCxnSpPr>
          <p:nvPr/>
        </p:nvCxnSpPr>
        <p:spPr>
          <a:xfrm flipV="1">
            <a:off x="6344310" y="2354408"/>
            <a:ext cx="86506" cy="192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Círculo: vacío 76">
            <a:extLst>
              <a:ext uri="{FF2B5EF4-FFF2-40B4-BE49-F238E27FC236}">
                <a16:creationId xmlns:a16="http://schemas.microsoft.com/office/drawing/2014/main" id="{8E11C312-845E-F435-CBBD-94F7C87A4B56}"/>
              </a:ext>
            </a:extLst>
          </p:cNvPr>
          <p:cNvSpPr/>
          <p:nvPr/>
        </p:nvSpPr>
        <p:spPr>
          <a:xfrm>
            <a:off x="6498478" y="4731897"/>
            <a:ext cx="275208" cy="301841"/>
          </a:xfrm>
          <a:prstGeom prst="donu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cxnSp>
        <p:nvCxnSpPr>
          <p:cNvPr id="78" name="Conector recto de flecha 77">
            <a:extLst>
              <a:ext uri="{FF2B5EF4-FFF2-40B4-BE49-F238E27FC236}">
                <a16:creationId xmlns:a16="http://schemas.microsoft.com/office/drawing/2014/main" id="{DC4C559E-CA0D-D5DD-0A55-EFCE1D69E974}"/>
              </a:ext>
            </a:extLst>
          </p:cNvPr>
          <p:cNvCxnSpPr>
            <a:cxnSpLocks/>
            <a:stCxn id="59" idx="4"/>
            <a:endCxn id="63" idx="0"/>
          </p:cNvCxnSpPr>
          <p:nvPr/>
        </p:nvCxnSpPr>
        <p:spPr>
          <a:xfrm>
            <a:off x="6948105" y="4699371"/>
            <a:ext cx="75739" cy="59706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recto de flecha 80">
            <a:extLst>
              <a:ext uri="{FF2B5EF4-FFF2-40B4-BE49-F238E27FC236}">
                <a16:creationId xmlns:a16="http://schemas.microsoft.com/office/drawing/2014/main" id="{A2A9FD5E-FBBB-3C5F-CF6E-5CF736C90E5C}"/>
              </a:ext>
            </a:extLst>
          </p:cNvPr>
          <p:cNvCxnSpPr>
            <a:cxnSpLocks/>
            <a:stCxn id="63" idx="7"/>
            <a:endCxn id="23" idx="5"/>
          </p:cNvCxnSpPr>
          <p:nvPr/>
        </p:nvCxnSpPr>
        <p:spPr>
          <a:xfrm flipH="1" flipV="1">
            <a:off x="6970167" y="2868529"/>
            <a:ext cx="150978" cy="2472106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Círculo: vacío 83">
            <a:extLst>
              <a:ext uri="{FF2B5EF4-FFF2-40B4-BE49-F238E27FC236}">
                <a16:creationId xmlns:a16="http://schemas.microsoft.com/office/drawing/2014/main" id="{A76855A7-6339-AF6F-6724-A5A3A920869C}"/>
              </a:ext>
            </a:extLst>
          </p:cNvPr>
          <p:cNvSpPr/>
          <p:nvPr/>
        </p:nvSpPr>
        <p:spPr>
          <a:xfrm>
            <a:off x="6292520" y="4368696"/>
            <a:ext cx="275208" cy="301841"/>
          </a:xfrm>
          <a:prstGeom prst="donu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cxnSp>
        <p:nvCxnSpPr>
          <p:cNvPr id="85" name="Conector recto de flecha 84">
            <a:extLst>
              <a:ext uri="{FF2B5EF4-FFF2-40B4-BE49-F238E27FC236}">
                <a16:creationId xmlns:a16="http://schemas.microsoft.com/office/drawing/2014/main" id="{B82881A9-37FF-BCDB-97B3-9F78BD541507}"/>
              </a:ext>
            </a:extLst>
          </p:cNvPr>
          <p:cNvCxnSpPr>
            <a:cxnSpLocks/>
            <a:stCxn id="23" idx="4"/>
            <a:endCxn id="84" idx="0"/>
          </p:cNvCxnSpPr>
          <p:nvPr/>
        </p:nvCxnSpPr>
        <p:spPr>
          <a:xfrm flipH="1">
            <a:off x="6430124" y="2912733"/>
            <a:ext cx="442742" cy="1455963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recto de flecha 87">
            <a:extLst>
              <a:ext uri="{FF2B5EF4-FFF2-40B4-BE49-F238E27FC236}">
                <a16:creationId xmlns:a16="http://schemas.microsoft.com/office/drawing/2014/main" id="{D4CE6C48-F476-8E30-4A30-707616A2E4DE}"/>
              </a:ext>
            </a:extLst>
          </p:cNvPr>
          <p:cNvCxnSpPr>
            <a:cxnSpLocks/>
            <a:stCxn id="84" idx="5"/>
            <a:endCxn id="66" idx="2"/>
          </p:cNvCxnSpPr>
          <p:nvPr/>
        </p:nvCxnSpPr>
        <p:spPr>
          <a:xfrm>
            <a:off x="6527425" y="4626333"/>
            <a:ext cx="155983" cy="1170553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 recto de flecha 90">
            <a:extLst>
              <a:ext uri="{FF2B5EF4-FFF2-40B4-BE49-F238E27FC236}">
                <a16:creationId xmlns:a16="http://schemas.microsoft.com/office/drawing/2014/main" id="{DC35AF52-C589-D530-4F53-E09EF8B1DDB3}"/>
              </a:ext>
            </a:extLst>
          </p:cNvPr>
          <p:cNvCxnSpPr>
            <a:cxnSpLocks/>
            <a:stCxn id="66" idx="0"/>
            <a:endCxn id="77" idx="5"/>
          </p:cNvCxnSpPr>
          <p:nvPr/>
        </p:nvCxnSpPr>
        <p:spPr>
          <a:xfrm flipH="1" flipV="1">
            <a:off x="6733383" y="4989534"/>
            <a:ext cx="87629" cy="656431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Signo de multiplicación 60">
            <a:extLst>
              <a:ext uri="{FF2B5EF4-FFF2-40B4-BE49-F238E27FC236}">
                <a16:creationId xmlns:a16="http://schemas.microsoft.com/office/drawing/2014/main" id="{6472FD59-AB39-9F8F-47D8-7B8DDF2B3A99}"/>
              </a:ext>
            </a:extLst>
          </p:cNvPr>
          <p:cNvSpPr/>
          <p:nvPr/>
        </p:nvSpPr>
        <p:spPr>
          <a:xfrm>
            <a:off x="479875" y="1606801"/>
            <a:ext cx="275208" cy="204187"/>
          </a:xfrm>
          <a:prstGeom prst="mathMultiply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2" name="Signo de multiplicación 61">
            <a:extLst>
              <a:ext uri="{FF2B5EF4-FFF2-40B4-BE49-F238E27FC236}">
                <a16:creationId xmlns:a16="http://schemas.microsoft.com/office/drawing/2014/main" id="{C8278AF5-8FDF-3547-F039-9CEADF6D527D}"/>
              </a:ext>
            </a:extLst>
          </p:cNvPr>
          <p:cNvSpPr/>
          <p:nvPr/>
        </p:nvSpPr>
        <p:spPr>
          <a:xfrm>
            <a:off x="1659612" y="409575"/>
            <a:ext cx="275208" cy="204187"/>
          </a:xfrm>
          <a:prstGeom prst="mathMultiply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8746513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2603</TotalTime>
  <Words>738</Words>
  <Application>Microsoft Office PowerPoint</Application>
  <PresentationFormat>Panorámica</PresentationFormat>
  <Paragraphs>150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Gill Sans MT</vt:lpstr>
      <vt:lpstr>MS Reference Sans Serif</vt:lpstr>
      <vt:lpstr>Tema de Office</vt:lpstr>
      <vt:lpstr>Presentación de PowerPoint</vt:lpstr>
      <vt:lpstr>Origen figuras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González Alonso Pablo</dc:creator>
  <cp:lastModifiedBy>González Alonso Pablo</cp:lastModifiedBy>
  <cp:revision>37</cp:revision>
  <dcterms:created xsi:type="dcterms:W3CDTF">2022-03-28T14:58:17Z</dcterms:created>
  <dcterms:modified xsi:type="dcterms:W3CDTF">2022-05-31T17:32:57Z</dcterms:modified>
</cp:coreProperties>
</file>