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15/04/2022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geek.github.io/blog/post/2019-02-10-servidor-ejabberd-xmpp-en-tu-raspberry-mediante-docker-y-dockerfile.html" TargetMode="External"/><Relationship Id="rId13" Type="http://schemas.openxmlformats.org/officeDocument/2006/relationships/hyperlink" Target="https://icon-icons.com/es/icono/hibernate-logotipo/169034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open-store.io/app/conversejs.povoq" TargetMode="External"/><Relationship Id="rId12" Type="http://schemas.openxmlformats.org/officeDocument/2006/relationships/hyperlink" Target="https://www.thymeleaf.org/doc/tutorials/3.0/usingthymeleaf.html" TargetMode="External"/><Relationship Id="rId17" Type="http://schemas.openxmlformats.org/officeDocument/2006/relationships/hyperlink" Target="https://www.flaticon.es/icono-gratis/gmail_732200?term=gmail&amp;page=1&amp;position=1&amp;page=1&amp;position=1&amp;related_id=732200&amp;origin=search" TargetMode="External"/><Relationship Id="rId2" Type="http://schemas.openxmlformats.org/officeDocument/2006/relationships/hyperlink" Target="https://www.flaticon.es/icono-gratis/html-5_919827" TargetMode="External"/><Relationship Id="rId16" Type="http://schemas.openxmlformats.org/officeDocument/2006/relationships/hyperlink" Target="http://coderzen.blogspot.com/2015/01/javamail-wont-work-authenticationfai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22545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696345" cy="31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2"/>
            <a:ext cx="4180600" cy="3454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4935039" y="5116868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246293D-2E04-49E2-ACB1-C4813EF571BA}"/>
              </a:ext>
            </a:extLst>
          </p:cNvPr>
          <p:cNvCxnSpPr>
            <a:cxnSpLocks/>
            <a:stCxn id="9" idx="0"/>
            <a:endCxn id="25" idx="2"/>
          </p:cNvCxnSpPr>
          <p:nvPr/>
        </p:nvCxnSpPr>
        <p:spPr>
          <a:xfrm flipV="1">
            <a:off x="5820308" y="4101482"/>
            <a:ext cx="0" cy="1015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2291940" y="3142393"/>
            <a:ext cx="2943716" cy="23424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F79AFA72-A497-4842-A2B9-C96FA003DE9B}"/>
              </a:ext>
            </a:extLst>
          </p:cNvPr>
          <p:cNvSpPr/>
          <p:nvPr/>
        </p:nvSpPr>
        <p:spPr>
          <a:xfrm>
            <a:off x="9650027" y="5220913"/>
            <a:ext cx="665825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6F1E1EA-E4EE-4B40-B3A0-8FAA21C6D8DF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6705576" y="5775768"/>
            <a:ext cx="2944451" cy="9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2626725" y="545867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6BDC38F-4C22-42D6-BCFD-1BB5D9FED827}"/>
              </a:ext>
            </a:extLst>
          </p:cNvPr>
          <p:cNvSpPr txBox="1"/>
          <p:nvPr/>
        </p:nvSpPr>
        <p:spPr>
          <a:xfrm>
            <a:off x="5609623" y="453703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F370D17-BB72-4857-B932-30E044B1452C}"/>
              </a:ext>
            </a:extLst>
          </p:cNvPr>
          <p:cNvSpPr txBox="1"/>
          <p:nvPr/>
        </p:nvSpPr>
        <p:spPr>
          <a:xfrm>
            <a:off x="9364601" y="6333145"/>
            <a:ext cx="1395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Almacenamiento propio de </a:t>
            </a:r>
            <a:r>
              <a:rPr lang="es-ES" sz="1100" dirty="0" err="1"/>
              <a:t>Ejabberd</a:t>
            </a:r>
            <a:endParaRPr lang="es-ES" sz="11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9D93071-E78E-4CC1-9B2D-DC6172A1DBF1}"/>
              </a:ext>
            </a:extLst>
          </p:cNvPr>
          <p:cNvSpPr txBox="1"/>
          <p:nvPr/>
        </p:nvSpPr>
        <p:spPr>
          <a:xfrm>
            <a:off x="7654768" y="5430781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EB5B2D7-2900-4DB1-B0C6-415C5D0AA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36" y="1837233"/>
            <a:ext cx="764777" cy="764777"/>
          </a:xfrm>
          <a:prstGeom prst="rect">
            <a:avLst/>
          </a:prstGeom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553B6474-7AA3-4533-84AA-E745ECADD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47" y="5185353"/>
            <a:ext cx="938764" cy="938764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15" y="1962588"/>
            <a:ext cx="539558" cy="540637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30" y="3645076"/>
            <a:ext cx="686783" cy="68678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6F46A1-3D04-4DDB-8BF5-DA90AE38DA42}"/>
              </a:ext>
            </a:extLst>
          </p:cNvPr>
          <p:cNvSpPr/>
          <p:nvPr/>
        </p:nvSpPr>
        <p:spPr>
          <a:xfrm>
            <a:off x="10168078" y="3118938"/>
            <a:ext cx="1439121" cy="1212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1665F2D-4AEE-4403-8601-637282CE6866}"/>
              </a:ext>
            </a:extLst>
          </p:cNvPr>
          <p:cNvSpPr txBox="1"/>
          <p:nvPr/>
        </p:nvSpPr>
        <p:spPr>
          <a:xfrm>
            <a:off x="10145576" y="309273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email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8F3CDB9-A39B-42AA-A08C-B8074EE967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840" y="3740502"/>
            <a:ext cx="600548" cy="609556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50889BA1-7107-43AC-8ED1-0168DEC32A82}"/>
              </a:ext>
            </a:extLst>
          </p:cNvPr>
          <p:cNvSpPr/>
          <p:nvPr/>
        </p:nvSpPr>
        <p:spPr>
          <a:xfrm>
            <a:off x="8262542" y="3694278"/>
            <a:ext cx="783804" cy="65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D390E8C-83D3-411A-B97E-2D11BE1771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9046346" y="3725399"/>
            <a:ext cx="1121732" cy="2967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D7133743-1C46-4337-919F-CBB88A4A64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93" y="3260282"/>
            <a:ext cx="920489" cy="920489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71BBD71F-BDDD-42A9-A397-F7B857AF37A1}"/>
              </a:ext>
            </a:extLst>
          </p:cNvPr>
          <p:cNvSpPr txBox="1"/>
          <p:nvPr/>
        </p:nvSpPr>
        <p:spPr>
          <a:xfrm>
            <a:off x="10395337" y="402408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Gmail SMTP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576F930-A713-4F1D-BB3B-009FB281A4A8}"/>
              </a:ext>
            </a:extLst>
          </p:cNvPr>
          <p:cNvSpPr txBox="1"/>
          <p:nvPr/>
        </p:nvSpPr>
        <p:spPr>
          <a:xfrm>
            <a:off x="5436722" y="6119145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Ejabberd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3BC9A9-41BB-4242-8F26-1E83B2BBC132}"/>
              </a:ext>
            </a:extLst>
          </p:cNvPr>
          <p:cNvSpPr txBox="1"/>
          <p:nvPr/>
        </p:nvSpPr>
        <p:spPr>
          <a:xfrm>
            <a:off x="2107290" y="2542557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Converse.js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2B34917-E804-4679-870F-B2C8240D070E}"/>
              </a:ext>
            </a:extLst>
          </p:cNvPr>
          <p:cNvSpPr txBox="1"/>
          <p:nvPr/>
        </p:nvSpPr>
        <p:spPr>
          <a:xfrm>
            <a:off x="9144483" y="344965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Correos a enviar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DE5A64-AF0A-4D29-8AB5-FB4C584F4D17}"/>
              </a:ext>
            </a:extLst>
          </p:cNvPr>
          <p:cNvSpPr txBox="1"/>
          <p:nvPr/>
        </p:nvSpPr>
        <p:spPr>
          <a:xfrm>
            <a:off x="1656525" y="1264802"/>
            <a:ext cx="9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Bootstrap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8A44532-9555-4C74-A477-9A06589523EB}"/>
              </a:ext>
            </a:extLst>
          </p:cNvPr>
          <p:cNvSpPr txBox="1"/>
          <p:nvPr/>
        </p:nvSpPr>
        <p:spPr>
          <a:xfrm>
            <a:off x="5410861" y="2480176"/>
            <a:ext cx="9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Thymeleaf</a:t>
            </a:r>
            <a:endParaRPr lang="es-ES" sz="1400" dirty="0">
              <a:solidFill>
                <a:srgbClr val="0070C0"/>
              </a:solidFill>
            </a:endParaRPr>
          </a:p>
        </p:txBody>
      </p:sp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E6B331E9-BCCE-4389-A922-BB4A19FC2D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9" y="3706182"/>
            <a:ext cx="593101" cy="5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Converse.js: </a:t>
            </a:r>
            <a:r>
              <a:rPr lang="es-ES" sz="1100" dirty="0">
                <a:hlinkClick r:id="rId7"/>
              </a:rPr>
              <a:t>https://open-store.io/app/conversejs.povoq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Ejabberd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https://ugeek.github.io/blog/post/2019-02-10-servidor-ejabberd-xmpp-en-tu-raspberry-mediante-docker-y-dockerfile.html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r>
              <a:rPr lang="es-ES" sz="1100" dirty="0" err="1"/>
              <a:t>JavaMail</a:t>
            </a:r>
            <a:r>
              <a:rPr lang="es-ES" sz="1100" dirty="0"/>
              <a:t>: </a:t>
            </a:r>
            <a:r>
              <a:rPr lang="es-ES" sz="1100" dirty="0">
                <a:hlinkClick r:id="rId16"/>
              </a:rPr>
              <a:t>http://coderzen.blogspot.com/2015/01/javamail-wont-work-authenticationfailed.html</a:t>
            </a:r>
            <a:endParaRPr lang="es-ES" sz="1100" dirty="0"/>
          </a:p>
          <a:p>
            <a:r>
              <a:rPr lang="es-ES" sz="1100" dirty="0"/>
              <a:t>Gmail: </a:t>
            </a:r>
            <a:r>
              <a:rPr lang="es-ES" sz="1100" dirty="0">
                <a:hlinkClick r:id="rId17"/>
              </a:rPr>
              <a:t>https://www.flaticon.es/icono-gratis/gmail_732200?term=gmail&amp;page=1&amp;position=1&amp;page=1&amp;position=1&amp;related_id=732200&amp;origin=search</a:t>
            </a:r>
            <a:endParaRPr lang="es-ES" sz="1100" dirty="0"/>
          </a:p>
          <a:p>
            <a:r>
              <a:rPr lang="es-ES" sz="1100" dirty="0"/>
              <a:t>Java: https://www.flaticon.es/icono-gratis/java_226777?term=java&amp;page=1&amp;position=1&amp;page=1&amp;position=1&amp;related_id=226777&amp;origin=search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Gmail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555044" y="492653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83370" y="301889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 flipV="1">
            <a:off x="7208796" y="3246423"/>
            <a:ext cx="3884212" cy="64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052194" y="4304126"/>
            <a:ext cx="1391718" cy="62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6.Gestión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015537" y="4304126"/>
            <a:ext cx="1621634" cy="11091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10769523" y="348846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687304"/>
            <a:ext cx="3560728" cy="97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10286999" y="999100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8788313" y="440671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008112" y="295385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3758752"/>
            <a:ext cx="3215719" cy="16544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>
            <a:off x="9757437" y="343710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14478">
            <a:off x="4202146" y="486954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102797" y="534822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5737" y="51811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0"/>
            <a:endCxn id="20" idx="3"/>
          </p:cNvCxnSpPr>
          <p:nvPr/>
        </p:nvCxnSpPr>
        <p:spPr>
          <a:xfrm flipH="1" flipV="1">
            <a:off x="7208796" y="3889765"/>
            <a:ext cx="1932754" cy="1291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E9CF3C1-A811-4CE6-AEA1-BAC6CF3C7E3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03608" y="5769915"/>
            <a:ext cx="115212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H="1" flipV="1">
            <a:off x="7208795" y="2148025"/>
            <a:ext cx="1932755" cy="3033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8849325" y="455512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DADB5E-5513-4D39-BB35-8E8E2B44A87A}"/>
              </a:ext>
            </a:extLst>
          </p:cNvPr>
          <p:cNvSpPr txBox="1"/>
          <p:nvPr/>
        </p:nvSpPr>
        <p:spPr>
          <a:xfrm>
            <a:off x="7274879" y="542511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7362" y="5769915"/>
            <a:ext cx="11754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57794" y="548038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CB792A-9F93-4898-BD8A-EFA3E1B365FE}"/>
              </a:ext>
            </a:extLst>
          </p:cNvPr>
          <p:cNvCxnSpPr/>
          <p:nvPr/>
        </p:nvCxnSpPr>
        <p:spPr>
          <a:xfrm flipV="1">
            <a:off x="630316" y="3142695"/>
            <a:ext cx="372862" cy="19530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7319775-2292-4047-BAD4-17D53EE583EB}"/>
              </a:ext>
            </a:extLst>
          </p:cNvPr>
          <p:cNvSpPr/>
          <p:nvPr/>
        </p:nvSpPr>
        <p:spPr>
          <a:xfrm rot="17656331">
            <a:off x="1872064" y="2640511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F6F8413A-04FE-4A77-B02F-E57A9103A404}"/>
              </a:ext>
            </a:extLst>
          </p:cNvPr>
          <p:cNvSpPr/>
          <p:nvPr/>
        </p:nvSpPr>
        <p:spPr>
          <a:xfrm rot="3943669" flipV="1">
            <a:off x="4476000" y="2640510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0B20B8C-5A84-4EC2-A639-7E57C49238DE}"/>
              </a:ext>
            </a:extLst>
          </p:cNvPr>
          <p:cNvSpPr/>
          <p:nvPr/>
        </p:nvSpPr>
        <p:spPr>
          <a:xfrm rot="3307078" flipV="1">
            <a:off x="3712435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885B247-2387-4D89-ACB6-245038026DED}"/>
              </a:ext>
            </a:extLst>
          </p:cNvPr>
          <p:cNvSpPr/>
          <p:nvPr/>
        </p:nvSpPr>
        <p:spPr>
          <a:xfrm rot="18292922" flipH="1" flipV="1">
            <a:off x="4353793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D92F8-6DB0-4584-AA67-CBC06F98844D}"/>
              </a:ext>
            </a:extLst>
          </p:cNvPr>
          <p:cNvSpPr txBox="1"/>
          <p:nvPr/>
        </p:nvSpPr>
        <p:spPr>
          <a:xfrm>
            <a:off x="10048435" y="4248809"/>
            <a:ext cx="134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95718-8487-43F8-8EFE-B587140ED356}"/>
              </a:ext>
            </a:extLst>
          </p:cNvPr>
          <p:cNvSpPr txBox="1"/>
          <p:nvPr/>
        </p:nvSpPr>
        <p:spPr>
          <a:xfrm>
            <a:off x="10412419" y="3142695"/>
            <a:ext cx="134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EEF1A0-F27C-4D1C-8D82-8D435D0EA679}"/>
              </a:ext>
            </a:extLst>
          </p:cNvPr>
          <p:cNvSpPr txBox="1"/>
          <p:nvPr/>
        </p:nvSpPr>
        <p:spPr>
          <a:xfrm>
            <a:off x="7504748" y="2089680"/>
            <a:ext cx="134940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99FF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1B28C98-A22A-4FA7-A54D-7B63621849F1}"/>
              </a:ext>
            </a:extLst>
          </p:cNvPr>
          <p:cNvSpPr txBox="1"/>
          <p:nvPr/>
        </p:nvSpPr>
        <p:spPr>
          <a:xfrm>
            <a:off x="7504748" y="2775600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F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CA6447-2D98-4196-A672-3F04AC85E69B}"/>
              </a:ext>
            </a:extLst>
          </p:cNvPr>
          <p:cNvSpPr txBox="1"/>
          <p:nvPr/>
        </p:nvSpPr>
        <p:spPr>
          <a:xfrm>
            <a:off x="10144316" y="1059558"/>
            <a:ext cx="13494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0C1C51-AD37-4408-902E-027B525F3CFC}"/>
              </a:ext>
            </a:extLst>
          </p:cNvPr>
          <p:cNvSpPr txBox="1"/>
          <p:nvPr/>
        </p:nvSpPr>
        <p:spPr>
          <a:xfrm>
            <a:off x="10144316" y="1745478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4487049-4C66-4F4C-9981-AE6E573A9594}"/>
              </a:ext>
            </a:extLst>
          </p:cNvPr>
          <p:cNvCxnSpPr>
            <a:cxnSpLocks/>
          </p:cNvCxnSpPr>
          <p:nvPr/>
        </p:nvCxnSpPr>
        <p:spPr>
          <a:xfrm>
            <a:off x="10144316" y="227695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284A8E-17CB-4630-BE29-2E0CC9AA4909}"/>
              </a:ext>
            </a:extLst>
          </p:cNvPr>
          <p:cNvCxnSpPr>
            <a:cxnSpLocks/>
          </p:cNvCxnSpPr>
          <p:nvPr/>
        </p:nvCxnSpPr>
        <p:spPr>
          <a:xfrm>
            <a:off x="10144315" y="144256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9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599</Words>
  <Application>Microsoft Office PowerPoint</Application>
  <PresentationFormat>Panorámica</PresentationFormat>
  <Paragraphs>96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MS Reference Sans Serif</vt:lpstr>
      <vt:lpstr>Tema de Office</vt:lpstr>
      <vt:lpstr>Presentación de PowerPoint</vt:lpstr>
      <vt:lpstr>Origen figuras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22</cp:revision>
  <dcterms:created xsi:type="dcterms:W3CDTF">2022-03-28T14:58:17Z</dcterms:created>
  <dcterms:modified xsi:type="dcterms:W3CDTF">2022-04-15T12:58:35Z</dcterms:modified>
</cp:coreProperties>
</file>