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3" r:id="rId7"/>
    <p:sldId id="260" r:id="rId8"/>
    <p:sldId id="261" r:id="rId9"/>
    <p:sldId id="268" r:id="rId10"/>
    <p:sldId id="266" r:id="rId11"/>
    <p:sldId id="279" r:id="rId12"/>
    <p:sldId id="275" r:id="rId13"/>
    <p:sldId id="281" r:id="rId14"/>
    <p:sldId id="280" r:id="rId15"/>
    <p:sldId id="278" r:id="rId16"/>
    <p:sldId id="277" r:id="rId17"/>
    <p:sldId id="276" r:id="rId18"/>
    <p:sldId id="267" r:id="rId19"/>
    <p:sldId id="269" r:id="rId20"/>
    <p:sldId id="272" r:id="rId21"/>
    <p:sldId id="270" r:id="rId22"/>
    <p:sldId id="271" r:id="rId23"/>
    <p:sldId id="273" r:id="rId24"/>
    <p:sldId id="274" r:id="rId25"/>
    <p:sldId id="26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350721-plan-de-negocios-vector-icono" TargetMode="External"/><Relationship Id="rId7" Type="http://schemas.openxmlformats.org/officeDocument/2006/relationships/hyperlink" Target="https://www.flaticon.es/icono-gratis/patron-de-diseno_3527312" TargetMode="External"/><Relationship Id="rId2" Type="http://schemas.openxmlformats.org/officeDocument/2006/relationships/hyperlink" Target="https://www.freepng.es/png-wf71p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es/icono-premium/lista-de-verificacion_4029449" TargetMode="External"/><Relationship Id="rId5" Type="http://schemas.openxmlformats.org/officeDocument/2006/relationships/hyperlink" Target="https://www.flaticon.es/icono-gratis/sistema_2289316" TargetMode="External"/><Relationship Id="rId4" Type="http://schemas.openxmlformats.org/officeDocument/2006/relationships/hyperlink" Target="https://www.pngegg.com/es/png-trfeh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3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18" Type="http://schemas.openxmlformats.org/officeDocument/2006/relationships/hyperlink" Target="https://www.flaticon.es/icono-gratis/java_226777?term=java&amp;page=1&amp;position=1&amp;page=1&amp;position=1&amp;related_id=226777&amp;origin=search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www.drouiz.com/blog/2018/09/05/stomp-js-vs-websocket/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19" Type="http://schemas.openxmlformats.org/officeDocument/2006/relationships/hyperlink" Target="https://github.com/sockjs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SMTP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GMX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85769" y="239206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Sockjs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BA50A00-40E7-7D87-DA37-00BE01989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3" y="1969806"/>
            <a:ext cx="1476719" cy="408309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253B777-6D4A-619A-C515-056E0F0098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" y="2361986"/>
            <a:ext cx="361733" cy="361733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610AD7-0F73-41CB-DCBD-D65C677B6F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7435353" y="3338321"/>
            <a:ext cx="894231" cy="7795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81E686E-06A3-2B03-59A2-346F2F9C6B3F}"/>
              </a:ext>
            </a:extLst>
          </p:cNvPr>
          <p:cNvSpPr txBox="1"/>
          <p:nvPr/>
        </p:nvSpPr>
        <p:spPr>
          <a:xfrm>
            <a:off x="7475579" y="3756450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DA56059-4CB0-F367-FF30-38A3B45B6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88" y="5397283"/>
            <a:ext cx="670121" cy="6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8BF801-3C6F-B69E-B45E-A10419EE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27" y="2964101"/>
            <a:ext cx="3162574" cy="9029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B608B8D-B3B1-C1D9-3CD3-EB113509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84" y="2964101"/>
            <a:ext cx="2339543" cy="91444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3A16EB-ABD8-E87E-9CD2-AF342A58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7" y="2964140"/>
            <a:ext cx="2613887" cy="914479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FCADB1-DFEF-A123-BC92-69B0909DA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6" y="1488860"/>
            <a:ext cx="8116005" cy="14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 presentación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sz="1100" dirty="0"/>
              <a:t>Señor con pregunta: </a:t>
            </a:r>
            <a:r>
              <a:rPr lang="es-ES" sz="1100" dirty="0">
                <a:hlinkClick r:id="rId2"/>
              </a:rPr>
              <a:t>https://www.freepng.es/png-wf71pc/</a:t>
            </a:r>
            <a:endParaRPr lang="es-ES" sz="1100" dirty="0"/>
          </a:p>
          <a:p>
            <a:r>
              <a:rPr lang="es-ES" sz="1100" dirty="0"/>
              <a:t>Plan negocio: </a:t>
            </a:r>
            <a:r>
              <a:rPr lang="es-ES" sz="1100" dirty="0">
                <a:hlinkClick r:id="rId3"/>
              </a:rPr>
              <a:t>https://es.vecteezy.com/arte-vectorial/350721-plan-de-negocios-vector-icono</a:t>
            </a:r>
            <a:endParaRPr lang="es-ES" sz="1100" dirty="0"/>
          </a:p>
          <a:p>
            <a:r>
              <a:rPr lang="es-ES" sz="1100" dirty="0"/>
              <a:t>Aplicación web: </a:t>
            </a:r>
            <a:r>
              <a:rPr lang="es-ES" sz="1100" dirty="0">
                <a:hlinkClick r:id="rId4"/>
              </a:rPr>
              <a:t>https://www.pngegg.com/es/png-trfeh</a:t>
            </a:r>
            <a:endParaRPr lang="es-ES" sz="1100" dirty="0"/>
          </a:p>
          <a:p>
            <a:r>
              <a:rPr lang="es-ES" sz="1100" dirty="0"/>
              <a:t>Descripción del sistema: </a:t>
            </a:r>
            <a:r>
              <a:rPr lang="es-ES" sz="1100" dirty="0">
                <a:hlinkClick r:id="rId5"/>
              </a:rPr>
              <a:t>https://www.flaticon.es/icono-gratis/sistema_2289316</a:t>
            </a:r>
            <a:r>
              <a:rPr lang="es-ES" sz="1100" dirty="0"/>
              <a:t> </a:t>
            </a:r>
          </a:p>
          <a:p>
            <a:r>
              <a:rPr lang="es-ES" sz="1100" dirty="0"/>
              <a:t>Objetivos: </a:t>
            </a:r>
            <a:r>
              <a:rPr lang="es-ES" sz="1100" dirty="0">
                <a:hlinkClick r:id="rId6"/>
              </a:rPr>
              <a:t>https://www.flaticon.es/icono-premium/lista-de-verificacion_4029449</a:t>
            </a:r>
            <a:endParaRPr lang="es-ES" sz="1100" dirty="0"/>
          </a:p>
          <a:p>
            <a:r>
              <a:rPr lang="es-ES" sz="1100" dirty="0"/>
              <a:t>Patrón de diseño: </a:t>
            </a:r>
            <a:r>
              <a:rPr lang="es-ES" sz="1100" dirty="0">
                <a:hlinkClick r:id="rId7"/>
              </a:rPr>
              <a:t>https://www.flaticon.es/icono-gratis/patron-de-diseno_3527312</a:t>
            </a:r>
            <a:endParaRPr lang="es-ES" sz="1100" dirty="0"/>
          </a:p>
          <a:p>
            <a:r>
              <a:rPr lang="es-ES" sz="1100" dirty="0" err="1"/>
              <a:t>AngularJs</a:t>
            </a:r>
            <a:r>
              <a:rPr lang="es-ES" sz="1100"/>
              <a:t>: https://www.vhv.rs/viewpic/hxRRwiJ_angular-angular-js-logo-png-transparent-png/</a:t>
            </a:r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75065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áfico 103" descr="Sobre contorno">
            <a:extLst>
              <a:ext uri="{FF2B5EF4-FFF2-40B4-BE49-F238E27FC236}">
                <a16:creationId xmlns:a16="http://schemas.microsoft.com/office/drawing/2014/main" id="{CE312144-ACFD-BFE1-1CFB-8115A64B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470" y="2971799"/>
            <a:ext cx="914400" cy="9144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84868EB-9477-E3D0-4480-60A81D892C43}"/>
              </a:ext>
            </a:extLst>
          </p:cNvPr>
          <p:cNvGrpSpPr/>
          <p:nvPr/>
        </p:nvGrpSpPr>
        <p:grpSpPr>
          <a:xfrm>
            <a:off x="1693821" y="3893816"/>
            <a:ext cx="1312926" cy="1083677"/>
            <a:chOff x="488641" y="3779668"/>
            <a:chExt cx="1312926" cy="1083677"/>
          </a:xfrm>
        </p:grpSpPr>
        <p:pic>
          <p:nvPicPr>
            <p:cNvPr id="3" name="Gráfico 2" descr="Usuario con relleno sólido">
              <a:extLst>
                <a:ext uri="{FF2B5EF4-FFF2-40B4-BE49-F238E27FC236}">
                  <a16:creationId xmlns:a16="http://schemas.microsoft.com/office/drawing/2014/main" id="{B120A660-B34C-ACC0-24E9-A9E73DDF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69051E8-C1DA-CC8B-CDF3-C728DBF15B81}"/>
                </a:ext>
              </a:extLst>
            </p:cNvPr>
            <p:cNvSpPr txBox="1"/>
            <p:nvPr/>
          </p:nvSpPr>
          <p:spPr>
            <a:xfrm>
              <a:off x="488641" y="452479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D22810D-2E70-332A-2A90-F9F1C9DFADFB}"/>
              </a:ext>
            </a:extLst>
          </p:cNvPr>
          <p:cNvGrpSpPr/>
          <p:nvPr/>
        </p:nvGrpSpPr>
        <p:grpSpPr>
          <a:xfrm>
            <a:off x="3035545" y="2979436"/>
            <a:ext cx="1440000" cy="1103531"/>
            <a:chOff x="2285319" y="2896189"/>
            <a:chExt cx="1440000" cy="1103531"/>
          </a:xfrm>
        </p:grpSpPr>
        <p:pic>
          <p:nvPicPr>
            <p:cNvPr id="8" name="Gráfico 7" descr="Usuario con relleno sólido">
              <a:extLst>
                <a:ext uri="{FF2B5EF4-FFF2-40B4-BE49-F238E27FC236}">
                  <a16:creationId xmlns:a16="http://schemas.microsoft.com/office/drawing/2014/main" id="{DA7DF097-D0F8-C4EB-13ED-BB9CE949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2F61115-B928-A6B0-16A2-FC99817F478B}"/>
                </a:ext>
              </a:extLst>
            </p:cNvPr>
            <p:cNvSpPr txBox="1"/>
            <p:nvPr/>
          </p:nvSpPr>
          <p:spPr>
            <a:xfrm>
              <a:off x="2285319" y="36611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28BA45-30FE-F1E9-8C34-B96B3BA1A934}"/>
              </a:ext>
            </a:extLst>
          </p:cNvPr>
          <p:cNvCxnSpPr>
            <a:cxnSpLocks/>
            <a:stCxn id="91" idx="3"/>
            <a:endCxn id="8" idx="1"/>
          </p:cNvCxnSpPr>
          <p:nvPr/>
        </p:nvCxnSpPr>
        <p:spPr>
          <a:xfrm>
            <a:off x="2778007" y="2299735"/>
            <a:ext cx="487559" cy="113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4E492C9-A473-959F-3AFC-869754EAFC0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778007" y="3436636"/>
            <a:ext cx="487559" cy="91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AB4FE5-913E-4BDD-3577-52BE0FB4997F}"/>
              </a:ext>
            </a:extLst>
          </p:cNvPr>
          <p:cNvSpPr txBox="1"/>
          <p:nvPr/>
        </p:nvSpPr>
        <p:spPr>
          <a:xfrm>
            <a:off x="2048060" y="5002990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Inscripción</a:t>
            </a:r>
            <a:endParaRPr lang="es-ES" sz="2000" b="1" dirty="0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023C9381-2277-A55F-4636-C3F54824A840}"/>
              </a:ext>
            </a:extLst>
          </p:cNvPr>
          <p:cNvSpPr/>
          <p:nvPr/>
        </p:nvSpPr>
        <p:spPr>
          <a:xfrm>
            <a:off x="4401785" y="3272981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C2F2FD23-DA78-7930-327F-D97DD9E8C4C1}"/>
              </a:ext>
            </a:extLst>
          </p:cNvPr>
          <p:cNvSpPr/>
          <p:nvPr/>
        </p:nvSpPr>
        <p:spPr>
          <a:xfrm>
            <a:off x="7840113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22B65AB-09AE-93C9-665C-023357F16CB1}"/>
              </a:ext>
            </a:extLst>
          </p:cNvPr>
          <p:cNvGrpSpPr/>
          <p:nvPr/>
        </p:nvGrpSpPr>
        <p:grpSpPr>
          <a:xfrm>
            <a:off x="8441691" y="3920533"/>
            <a:ext cx="1312926" cy="1082457"/>
            <a:chOff x="513657" y="3779668"/>
            <a:chExt cx="1312926" cy="1082457"/>
          </a:xfrm>
        </p:grpSpPr>
        <p:pic>
          <p:nvPicPr>
            <p:cNvPr id="80" name="Gráfico 79" descr="Usuario con relleno sólido">
              <a:extLst>
                <a:ext uri="{FF2B5EF4-FFF2-40B4-BE49-F238E27FC236}">
                  <a16:creationId xmlns:a16="http://schemas.microsoft.com/office/drawing/2014/main" id="{F58D865B-639E-6A7E-FEA4-E9DD1D69D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681E8AA8-56C0-B3B9-534D-B50B4BBC0CA5}"/>
                </a:ext>
              </a:extLst>
            </p:cNvPr>
            <p:cNvSpPr txBox="1"/>
            <p:nvPr/>
          </p:nvSpPr>
          <p:spPr>
            <a:xfrm>
              <a:off x="513657" y="452357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ABFBD6-A3C9-95FF-20FC-9043CC786C5C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043661" y="2949974"/>
            <a:ext cx="0" cy="9705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o 89">
            <a:extLst>
              <a:ext uri="{FF2B5EF4-FFF2-40B4-BE49-F238E27FC236}">
                <a16:creationId xmlns:a16="http://schemas.microsoft.com/office/drawing/2014/main" id="{42002EE8-B3A7-4193-31DD-2091F90553A7}"/>
              </a:ext>
            </a:extLst>
          </p:cNvPr>
          <p:cNvGrpSpPr/>
          <p:nvPr/>
        </p:nvGrpSpPr>
        <p:grpSpPr>
          <a:xfrm>
            <a:off x="1863607" y="1842535"/>
            <a:ext cx="915693" cy="1067946"/>
            <a:chOff x="658427" y="1607968"/>
            <a:chExt cx="915693" cy="1067946"/>
          </a:xfrm>
        </p:grpSpPr>
        <p:pic>
          <p:nvPicPr>
            <p:cNvPr id="91" name="Gráfico 90" descr="Usuario con relleno sólido">
              <a:extLst>
                <a:ext uri="{FF2B5EF4-FFF2-40B4-BE49-F238E27FC236}">
                  <a16:creationId xmlns:a16="http://schemas.microsoft.com/office/drawing/2014/main" id="{4C668B73-D980-6E6C-961E-AA0053F5F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D6064FF4-4DCC-ECFD-4D62-57EC99FB0668}"/>
                </a:ext>
              </a:extLst>
            </p:cNvPr>
            <p:cNvSpPr txBox="1"/>
            <p:nvPr/>
          </p:nvSpPr>
          <p:spPr>
            <a:xfrm>
              <a:off x="735320" y="2337360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D8D2ABC8-2C8A-DB53-BD64-5AF192FEFFA0}"/>
              </a:ext>
            </a:extLst>
          </p:cNvPr>
          <p:cNvGrpSpPr/>
          <p:nvPr/>
        </p:nvGrpSpPr>
        <p:grpSpPr>
          <a:xfrm>
            <a:off x="8586461" y="1833555"/>
            <a:ext cx="915695" cy="1067799"/>
            <a:chOff x="658427" y="1607968"/>
            <a:chExt cx="915695" cy="1067799"/>
          </a:xfrm>
        </p:grpSpPr>
        <p:pic>
          <p:nvPicPr>
            <p:cNvPr id="95" name="Gráfico 94" descr="Usuario con relleno sólido">
              <a:extLst>
                <a:ext uri="{FF2B5EF4-FFF2-40B4-BE49-F238E27FC236}">
                  <a16:creationId xmlns:a16="http://schemas.microsoft.com/office/drawing/2014/main" id="{335E9E7B-ECC7-D452-51A0-79DE47AE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F032654D-A3FE-EECB-211E-CF342CDCD748}"/>
                </a:ext>
              </a:extLst>
            </p:cNvPr>
            <p:cNvSpPr txBox="1"/>
            <p:nvPr/>
          </p:nvSpPr>
          <p:spPr>
            <a:xfrm>
              <a:off x="735322" y="2337213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pic>
        <p:nvPicPr>
          <p:cNvPr id="106" name="Gráfico 105" descr="Sobre contorno">
            <a:extLst>
              <a:ext uri="{FF2B5EF4-FFF2-40B4-BE49-F238E27FC236}">
                <a16:creationId xmlns:a16="http://schemas.microsoft.com/office/drawing/2014/main" id="{23915BB4-3112-7FCD-CD48-93D14759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028" y="2971800"/>
            <a:ext cx="914400" cy="914400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DFA81A1-57AE-A135-883B-3E23C665C3D8}"/>
              </a:ext>
            </a:extLst>
          </p:cNvPr>
          <p:cNvGrpSpPr/>
          <p:nvPr/>
        </p:nvGrpSpPr>
        <p:grpSpPr>
          <a:xfrm>
            <a:off x="4941379" y="3893817"/>
            <a:ext cx="1312926" cy="1083677"/>
            <a:chOff x="488641" y="3779668"/>
            <a:chExt cx="1312926" cy="1083677"/>
          </a:xfrm>
        </p:grpSpPr>
        <p:pic>
          <p:nvPicPr>
            <p:cNvPr id="108" name="Gráfico 107" descr="Usuario con relleno sólido">
              <a:extLst>
                <a:ext uri="{FF2B5EF4-FFF2-40B4-BE49-F238E27FC236}">
                  <a16:creationId xmlns:a16="http://schemas.microsoft.com/office/drawing/2014/main" id="{16FE619A-E79D-F092-CF54-6CB1E92D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ED638F1D-5E5F-7815-5135-905A42272FFB}"/>
                </a:ext>
              </a:extLst>
            </p:cNvPr>
            <p:cNvSpPr txBox="1"/>
            <p:nvPr/>
          </p:nvSpPr>
          <p:spPr>
            <a:xfrm>
              <a:off x="488641" y="4524791"/>
              <a:ext cx="131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E251F3D0-2796-F0C3-40B6-0A592EBC9A78}"/>
              </a:ext>
            </a:extLst>
          </p:cNvPr>
          <p:cNvGrpSpPr/>
          <p:nvPr/>
        </p:nvGrpSpPr>
        <p:grpSpPr>
          <a:xfrm>
            <a:off x="6283103" y="2979437"/>
            <a:ext cx="1440000" cy="1103531"/>
            <a:chOff x="2285319" y="2896189"/>
            <a:chExt cx="1440000" cy="1103531"/>
          </a:xfrm>
        </p:grpSpPr>
        <p:pic>
          <p:nvPicPr>
            <p:cNvPr id="111" name="Gráfico 110" descr="Usuario con relleno sólido">
              <a:extLst>
                <a:ext uri="{FF2B5EF4-FFF2-40B4-BE49-F238E27FC236}">
                  <a16:creationId xmlns:a16="http://schemas.microsoft.com/office/drawing/2014/main" id="{08154AA6-0C4B-879D-0054-2B7F97BA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1355CDE4-DE5E-5F38-7EBC-D4E52252E23B}"/>
                </a:ext>
              </a:extLst>
            </p:cNvPr>
            <p:cNvSpPr txBox="1"/>
            <p:nvPr/>
          </p:nvSpPr>
          <p:spPr>
            <a:xfrm>
              <a:off x="2285319" y="36611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C2D50953-93B3-B09A-7B40-E3A4B4D3815A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6025565" y="2299736"/>
            <a:ext cx="487559" cy="1136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BF85E2F-B34B-CB00-038D-A549B8B99B1A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6025565" y="3436637"/>
            <a:ext cx="487559" cy="914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33A6F7E5-3499-E801-B69B-B8A8BEDD6BE1}"/>
              </a:ext>
            </a:extLst>
          </p:cNvPr>
          <p:cNvSpPr txBox="1"/>
          <p:nvPr/>
        </p:nvSpPr>
        <p:spPr>
          <a:xfrm>
            <a:off x="4937347" y="4992021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Emparejamiento</a:t>
            </a:r>
            <a:endParaRPr lang="es-ES" sz="2000" b="1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2446C315-E02D-2F64-EFC2-D5BD41117489}"/>
              </a:ext>
            </a:extLst>
          </p:cNvPr>
          <p:cNvGrpSpPr/>
          <p:nvPr/>
        </p:nvGrpSpPr>
        <p:grpSpPr>
          <a:xfrm>
            <a:off x="5111165" y="1842536"/>
            <a:ext cx="915693" cy="1067946"/>
            <a:chOff x="658427" y="1607968"/>
            <a:chExt cx="915693" cy="1067946"/>
          </a:xfrm>
        </p:grpSpPr>
        <p:pic>
          <p:nvPicPr>
            <p:cNvPr id="117" name="Gráfico 116" descr="Usuario con relleno sólido">
              <a:extLst>
                <a:ext uri="{FF2B5EF4-FFF2-40B4-BE49-F238E27FC236}">
                  <a16:creationId xmlns:a16="http://schemas.microsoft.com/office/drawing/2014/main" id="{3E0EF596-EDB5-3EF3-382A-B9D0E3577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23C057B-42EF-E82E-D495-11156F20F0DA}"/>
                </a:ext>
              </a:extLst>
            </p:cNvPr>
            <p:cNvSpPr txBox="1"/>
            <p:nvPr/>
          </p:nvSpPr>
          <p:spPr>
            <a:xfrm>
              <a:off x="735320" y="2337360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1A536B1-C6A0-2B94-3BEF-BFFF4E5B9939}"/>
              </a:ext>
            </a:extLst>
          </p:cNvPr>
          <p:cNvSpPr txBox="1"/>
          <p:nvPr/>
        </p:nvSpPr>
        <p:spPr>
          <a:xfrm>
            <a:off x="8082259" y="4992021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Mentorización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1632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>
            <a:extLst>
              <a:ext uri="{FF2B5EF4-FFF2-40B4-BE49-F238E27FC236}">
                <a16:creationId xmlns:a16="http://schemas.microsoft.com/office/drawing/2014/main" id="{FB2C77F0-E36B-C0E4-E74D-E3535597E601}"/>
              </a:ext>
            </a:extLst>
          </p:cNvPr>
          <p:cNvGrpSpPr/>
          <p:nvPr/>
        </p:nvGrpSpPr>
        <p:grpSpPr>
          <a:xfrm>
            <a:off x="4752786" y="1775426"/>
            <a:ext cx="915695" cy="1067799"/>
            <a:chOff x="658427" y="1607968"/>
            <a:chExt cx="915695" cy="1067799"/>
          </a:xfrm>
        </p:grpSpPr>
        <p:pic>
          <p:nvPicPr>
            <p:cNvPr id="58" name="Gráfico 57" descr="Usuario con relleno sólido">
              <a:extLst>
                <a:ext uri="{FF2B5EF4-FFF2-40B4-BE49-F238E27FC236}">
                  <a16:creationId xmlns:a16="http://schemas.microsoft.com/office/drawing/2014/main" id="{F817B01E-57D0-A700-A6CD-D95BCF3F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427" y="1607968"/>
              <a:ext cx="914400" cy="914400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30DF3D3-23CB-8499-78B5-CA474C72D045}"/>
                </a:ext>
              </a:extLst>
            </p:cNvPr>
            <p:cNvSpPr txBox="1"/>
            <p:nvPr/>
          </p:nvSpPr>
          <p:spPr>
            <a:xfrm>
              <a:off x="735322" y="2337213"/>
              <a:ext cx="83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</a:t>
              </a:r>
              <a:endParaRPr lang="es-ES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37AD1CD-DCF5-FA4A-7CEB-31C78795370C}"/>
              </a:ext>
            </a:extLst>
          </p:cNvPr>
          <p:cNvGrpSpPr/>
          <p:nvPr/>
        </p:nvGrpSpPr>
        <p:grpSpPr>
          <a:xfrm>
            <a:off x="4608016" y="3909274"/>
            <a:ext cx="1314000" cy="1082457"/>
            <a:chOff x="513657" y="3779668"/>
            <a:chExt cx="1314000" cy="1082457"/>
          </a:xfrm>
        </p:grpSpPr>
        <p:pic>
          <p:nvPicPr>
            <p:cNvPr id="61" name="Gráfico 60" descr="Usuario con relleno sólido">
              <a:extLst>
                <a:ext uri="{FF2B5EF4-FFF2-40B4-BE49-F238E27FC236}">
                  <a16:creationId xmlns:a16="http://schemas.microsoft.com/office/drawing/2014/main" id="{C709B8D7-2E1D-392A-5BD1-77D1C95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27" y="3779668"/>
              <a:ext cx="914400" cy="914400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3B0A490-0449-2894-8E79-279FE3CF08C0}"/>
                </a:ext>
              </a:extLst>
            </p:cNvPr>
            <p:cNvSpPr txBox="1"/>
            <p:nvPr/>
          </p:nvSpPr>
          <p:spPr>
            <a:xfrm>
              <a:off x="513657" y="4523571"/>
              <a:ext cx="131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Mentorizado</a:t>
              </a:r>
              <a:endParaRPr lang="es-ES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CB84106-3938-B671-0246-F818F0C464D7}"/>
              </a:ext>
            </a:extLst>
          </p:cNvPr>
          <p:cNvGrpSpPr/>
          <p:nvPr/>
        </p:nvGrpSpPr>
        <p:grpSpPr>
          <a:xfrm>
            <a:off x="6356746" y="2956534"/>
            <a:ext cx="1440000" cy="1119354"/>
            <a:chOff x="2283884" y="2896189"/>
            <a:chExt cx="1440000" cy="1119354"/>
          </a:xfrm>
        </p:grpSpPr>
        <p:pic>
          <p:nvPicPr>
            <p:cNvPr id="64" name="Gráfico 63" descr="Usuario con relleno sólido">
              <a:extLst>
                <a:ext uri="{FF2B5EF4-FFF2-40B4-BE49-F238E27FC236}">
                  <a16:creationId xmlns:a16="http://schemas.microsoft.com/office/drawing/2014/main" id="{C7EEB870-6186-272A-63B0-9735F8E9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340" y="2896189"/>
              <a:ext cx="914400" cy="914400"/>
            </a:xfrm>
            <a:prstGeom prst="rect">
              <a:avLst/>
            </a:prstGeom>
          </p:spPr>
        </p:pic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B06A565F-0EFB-5E62-0004-ECED5CB628F9}"/>
                </a:ext>
              </a:extLst>
            </p:cNvPr>
            <p:cNvSpPr txBox="1"/>
            <p:nvPr/>
          </p:nvSpPr>
          <p:spPr>
            <a:xfrm>
              <a:off x="2283884" y="3676989"/>
              <a:ext cx="1440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Administrador</a:t>
              </a:r>
            </a:p>
          </p:txBody>
        </p:sp>
      </p:grpSp>
      <p:sp>
        <p:nvSpPr>
          <p:cNvPr id="2" name="Cruz 1">
            <a:extLst>
              <a:ext uri="{FF2B5EF4-FFF2-40B4-BE49-F238E27FC236}">
                <a16:creationId xmlns:a16="http://schemas.microsoft.com/office/drawing/2014/main" id="{ED0463E9-9C9A-1967-A807-7C0B9368DD6B}"/>
              </a:ext>
            </a:extLst>
          </p:cNvPr>
          <p:cNvSpPr/>
          <p:nvPr/>
        </p:nvSpPr>
        <p:spPr>
          <a:xfrm rot="2683966">
            <a:off x="6472474" y="2852737"/>
            <a:ext cx="1145856" cy="1152525"/>
          </a:xfrm>
          <a:prstGeom prst="plus">
            <a:avLst>
              <a:gd name="adj" fmla="val 462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41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89384C17-15A1-C2F3-A9A0-65FAF6B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752" y="2971800"/>
            <a:ext cx="914400" cy="914400"/>
          </a:xfrm>
          <a:prstGeom prst="rect">
            <a:avLst/>
          </a:prstGeom>
        </p:spPr>
      </p:pic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023C9381-2277-A55F-4636-C3F54824A840}"/>
              </a:ext>
            </a:extLst>
          </p:cNvPr>
          <p:cNvSpPr/>
          <p:nvPr/>
        </p:nvSpPr>
        <p:spPr>
          <a:xfrm>
            <a:off x="4683223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C2F2FD23-DA78-7930-327F-D97DD9E8C4C1}"/>
              </a:ext>
            </a:extLst>
          </p:cNvPr>
          <p:cNvSpPr/>
          <p:nvPr/>
        </p:nvSpPr>
        <p:spPr>
          <a:xfrm>
            <a:off x="7026450" y="3288267"/>
            <a:ext cx="484292" cy="281465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27DEE77-066E-A482-5AA7-381DED981C3F}"/>
              </a:ext>
            </a:extLst>
          </p:cNvPr>
          <p:cNvGrpSpPr/>
          <p:nvPr/>
        </p:nvGrpSpPr>
        <p:grpSpPr>
          <a:xfrm>
            <a:off x="8056077" y="1833725"/>
            <a:ext cx="1325137" cy="3147616"/>
            <a:chOff x="9415790" y="1815716"/>
            <a:chExt cx="1325137" cy="3147616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822B65AB-09AE-93C9-665C-023357F16CB1}"/>
                </a:ext>
              </a:extLst>
            </p:cNvPr>
            <p:cNvGrpSpPr/>
            <p:nvPr/>
          </p:nvGrpSpPr>
          <p:grpSpPr>
            <a:xfrm>
              <a:off x="9415790" y="3880875"/>
              <a:ext cx="1325137" cy="1082457"/>
              <a:chOff x="513657" y="3779668"/>
              <a:chExt cx="1325137" cy="1082457"/>
            </a:xfrm>
          </p:grpSpPr>
          <p:pic>
            <p:nvPicPr>
              <p:cNvPr id="80" name="Gráfico 79" descr="Usuario con relleno sólido">
                <a:extLst>
                  <a:ext uri="{FF2B5EF4-FFF2-40B4-BE49-F238E27FC236}">
                    <a16:creationId xmlns:a16="http://schemas.microsoft.com/office/drawing/2014/main" id="{F58D865B-639E-6A7E-FEA4-E9DD1D69D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7796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681E8AA8-56C0-B3B9-534D-B50B4BBC0CA5}"/>
                  </a:ext>
                </a:extLst>
              </p:cNvPr>
              <p:cNvSpPr txBox="1"/>
              <p:nvPr/>
            </p:nvSpPr>
            <p:spPr>
              <a:xfrm>
                <a:off x="513657" y="4523571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A0ABFBD6-A3C9-95FF-20FC-9043CC786C5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017760" y="291031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8D2ABC8-2C8A-DB53-BD64-5AF192FEFFA0}"/>
                </a:ext>
              </a:extLst>
            </p:cNvPr>
            <p:cNvGrpSpPr/>
            <p:nvPr/>
          </p:nvGrpSpPr>
          <p:grpSpPr>
            <a:xfrm>
              <a:off x="9560560" y="1815716"/>
              <a:ext cx="914400" cy="1067799"/>
              <a:chOff x="658427" y="1607968"/>
              <a:chExt cx="914400" cy="1067799"/>
            </a:xfrm>
          </p:grpSpPr>
          <p:pic>
            <p:nvPicPr>
              <p:cNvPr id="95" name="Gráfico 94" descr="Usuario con relleno sólido">
                <a:extLst>
                  <a:ext uri="{FF2B5EF4-FFF2-40B4-BE49-F238E27FC236}">
                    <a16:creationId xmlns:a16="http://schemas.microsoft.com/office/drawing/2014/main" id="{335E9E7B-ECC7-D452-51A0-79DE47AE8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0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F032654D-A3FE-EECB-211E-CF342CDCD748}"/>
                  </a:ext>
                </a:extLst>
              </p:cNvPr>
              <p:cNvSpPr txBox="1"/>
              <p:nvPr/>
            </p:nvSpPr>
            <p:spPr>
              <a:xfrm>
                <a:off x="735322" y="2337213"/>
                <a:ext cx="837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FB22A16-A21E-CF6A-DF94-8187985AE39D}"/>
              </a:ext>
            </a:extLst>
          </p:cNvPr>
          <p:cNvGrpSpPr/>
          <p:nvPr/>
        </p:nvGrpSpPr>
        <p:grpSpPr>
          <a:xfrm>
            <a:off x="2906965" y="1839047"/>
            <a:ext cx="1325137" cy="3147108"/>
            <a:chOff x="998389" y="1819916"/>
            <a:chExt cx="1325137" cy="314710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A84868EB-9477-E3D0-4480-60A81D892C43}"/>
                </a:ext>
              </a:extLst>
            </p:cNvPr>
            <p:cNvGrpSpPr/>
            <p:nvPr/>
          </p:nvGrpSpPr>
          <p:grpSpPr>
            <a:xfrm>
              <a:off x="998389" y="3886870"/>
              <a:ext cx="1325137" cy="1080154"/>
              <a:chOff x="488640" y="3750391"/>
              <a:chExt cx="1325137" cy="1080154"/>
            </a:xfrm>
          </p:grpSpPr>
          <p:pic>
            <p:nvPicPr>
              <p:cNvPr id="3" name="Gráfico 2" descr="Usuario con relleno sólido">
                <a:extLst>
                  <a:ext uri="{FF2B5EF4-FFF2-40B4-BE49-F238E27FC236}">
                    <a16:creationId xmlns:a16="http://schemas.microsoft.com/office/drawing/2014/main" id="{B120A660-B34C-ACC0-24E9-A9E73DDFE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7503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69051E8-C1DA-CC8B-CDF3-C728DBF15B81}"/>
                  </a:ext>
                </a:extLst>
              </p:cNvPr>
              <p:cNvSpPr txBox="1"/>
              <p:nvPr/>
            </p:nvSpPr>
            <p:spPr>
              <a:xfrm>
                <a:off x="488640" y="4491991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42002EE8-B3A7-4193-31DD-2091F90553A7}"/>
                </a:ext>
              </a:extLst>
            </p:cNvPr>
            <p:cNvGrpSpPr/>
            <p:nvPr/>
          </p:nvGrpSpPr>
          <p:grpSpPr>
            <a:xfrm>
              <a:off x="1168176" y="1819916"/>
              <a:ext cx="914400" cy="1067946"/>
              <a:chOff x="658427" y="1607968"/>
              <a:chExt cx="914400" cy="1067946"/>
            </a:xfrm>
          </p:grpSpPr>
          <p:pic>
            <p:nvPicPr>
              <p:cNvPr id="91" name="Gráfico 90" descr="Usuario con relleno sólido">
                <a:extLst>
                  <a:ext uri="{FF2B5EF4-FFF2-40B4-BE49-F238E27FC236}">
                    <a16:creationId xmlns:a16="http://schemas.microsoft.com/office/drawing/2014/main" id="{4C668B73-D980-6E6C-961E-AA0053F5F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0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D6064FF4-4DCC-ECFD-4D62-57EC99FB0668}"/>
                  </a:ext>
                </a:extLst>
              </p:cNvPr>
              <p:cNvSpPr txBox="1"/>
              <p:nvPr/>
            </p:nvSpPr>
            <p:spPr>
              <a:xfrm>
                <a:off x="735321" y="2337360"/>
                <a:ext cx="837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D2AEBF1-290F-35E9-D078-BDB1436EB7F1}"/>
                </a:ext>
              </a:extLst>
            </p:cNvPr>
            <p:cNvCxnSpPr>
              <a:cxnSpLocks/>
            </p:cNvCxnSpPr>
            <p:nvPr/>
          </p:nvCxnSpPr>
          <p:spPr>
            <a:xfrm>
              <a:off x="1625376" y="292853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CB917C8-C224-F308-2A18-CD7F0FC2F0F5}"/>
              </a:ext>
            </a:extLst>
          </p:cNvPr>
          <p:cNvGrpSpPr/>
          <p:nvPr/>
        </p:nvGrpSpPr>
        <p:grpSpPr>
          <a:xfrm>
            <a:off x="5494029" y="1839600"/>
            <a:ext cx="1325137" cy="3146554"/>
            <a:chOff x="5398351" y="1839600"/>
            <a:chExt cx="1325137" cy="3146554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B2C77F0-E36B-C0E4-E74D-E3535597E601}"/>
                </a:ext>
              </a:extLst>
            </p:cNvPr>
            <p:cNvGrpSpPr/>
            <p:nvPr/>
          </p:nvGrpSpPr>
          <p:grpSpPr>
            <a:xfrm>
              <a:off x="5543122" y="1839600"/>
              <a:ext cx="914400" cy="1069354"/>
              <a:chOff x="658427" y="1672142"/>
              <a:chExt cx="914400" cy="1069354"/>
            </a:xfrm>
          </p:grpSpPr>
          <p:pic>
            <p:nvPicPr>
              <p:cNvPr id="58" name="Gráfico 57" descr="Usuario con relleno sólido">
                <a:extLst>
                  <a:ext uri="{FF2B5EF4-FFF2-40B4-BE49-F238E27FC236}">
                    <a16:creationId xmlns:a16="http://schemas.microsoft.com/office/drawing/2014/main" id="{F817B01E-57D0-A700-A6CD-D95BCF3F9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427" y="167214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30DF3D3-23CB-8499-78B5-CA474C72D045}"/>
                  </a:ext>
                </a:extLst>
              </p:cNvPr>
              <p:cNvSpPr txBox="1"/>
              <p:nvPr/>
            </p:nvSpPr>
            <p:spPr>
              <a:xfrm>
                <a:off x="735321" y="2402942"/>
                <a:ext cx="837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</a:t>
                </a:r>
                <a:endParaRPr lang="es-ES" dirty="0"/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37AD1CD-DCF5-FA4A-7CEB-31C78795370C}"/>
                </a:ext>
              </a:extLst>
            </p:cNvPr>
            <p:cNvGrpSpPr/>
            <p:nvPr/>
          </p:nvGrpSpPr>
          <p:grpSpPr>
            <a:xfrm>
              <a:off x="5398351" y="3906000"/>
              <a:ext cx="1325137" cy="1080154"/>
              <a:chOff x="513656" y="3804793"/>
              <a:chExt cx="1325137" cy="1080154"/>
            </a:xfrm>
          </p:grpSpPr>
          <p:pic>
            <p:nvPicPr>
              <p:cNvPr id="61" name="Gráfico 60" descr="Usuario con relleno sólido">
                <a:extLst>
                  <a:ext uri="{FF2B5EF4-FFF2-40B4-BE49-F238E27FC236}">
                    <a16:creationId xmlns:a16="http://schemas.microsoft.com/office/drawing/2014/main" id="{C709B8D7-2E1D-392A-5BD1-77D1C95B6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427" y="38047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13B0A490-0449-2894-8E79-279FE3CF08C0}"/>
                  </a:ext>
                </a:extLst>
              </p:cNvPr>
              <p:cNvSpPr txBox="1"/>
              <p:nvPr/>
            </p:nvSpPr>
            <p:spPr>
              <a:xfrm>
                <a:off x="513656" y="4546393"/>
                <a:ext cx="1325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Mentorizado</a:t>
                </a:r>
                <a:endParaRPr lang="es-ES" dirty="0"/>
              </a:p>
            </p:txBody>
          </p:sp>
        </p:grp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8E24E1EE-88FA-7A2F-1B4D-91BEDBE934C3}"/>
                </a:ext>
              </a:extLst>
            </p:cNvPr>
            <p:cNvCxnSpPr>
              <a:cxnSpLocks/>
            </p:cNvCxnSpPr>
            <p:nvPr/>
          </p:nvCxnSpPr>
          <p:spPr>
            <a:xfrm>
              <a:off x="6001400" y="2928536"/>
              <a:ext cx="0" cy="9705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Gráfico 48" descr="Base de datos contorno">
            <a:extLst>
              <a:ext uri="{FF2B5EF4-FFF2-40B4-BE49-F238E27FC236}">
                <a16:creationId xmlns:a16="http://schemas.microsoft.com/office/drawing/2014/main" id="{A3DF74CA-1C76-FBEF-BB0A-2FAAA324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06992"/>
            <a:ext cx="914400" cy="914400"/>
          </a:xfrm>
          <a:prstGeom prst="rect">
            <a:avLst/>
          </a:prstGeom>
        </p:spPr>
      </p:pic>
      <p:pic>
        <p:nvPicPr>
          <p:cNvPr id="50" name="Gráfico 49" descr="Base de datos contorno">
            <a:extLst>
              <a:ext uri="{FF2B5EF4-FFF2-40B4-BE49-F238E27FC236}">
                <a16:creationId xmlns:a16="http://schemas.microsoft.com/office/drawing/2014/main" id="{3286134C-B661-3BDD-EF24-9A6CCDE9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847" y="2928536"/>
            <a:ext cx="914400" cy="91440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6E42E219-96E9-DA9D-0551-5A13DC0A69C6}"/>
              </a:ext>
            </a:extLst>
          </p:cNvPr>
          <p:cNvSpPr txBox="1"/>
          <p:nvPr/>
        </p:nvSpPr>
        <p:spPr>
          <a:xfrm>
            <a:off x="2869863" y="5001667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Solicitud</a:t>
            </a:r>
            <a:endParaRPr lang="es-ES" sz="20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81FD8CF-105D-6D06-28EB-C9256B383ED6}"/>
              </a:ext>
            </a:extLst>
          </p:cNvPr>
          <p:cNvSpPr txBox="1"/>
          <p:nvPr/>
        </p:nvSpPr>
        <p:spPr>
          <a:xfrm>
            <a:off x="5249917" y="5001667"/>
            <a:ext cx="18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Aceptación</a:t>
            </a:r>
            <a:endParaRPr lang="es-ES" sz="20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FD2C5-6065-1BC9-D3AF-9CDAA514E06A}"/>
              </a:ext>
            </a:extLst>
          </p:cNvPr>
          <p:cNvSpPr txBox="1"/>
          <p:nvPr/>
        </p:nvSpPr>
        <p:spPr>
          <a:xfrm>
            <a:off x="7602664" y="5005539"/>
            <a:ext cx="26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Mentorización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849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E76009-C129-8D4A-30C2-CF563C9F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96" y="612808"/>
            <a:ext cx="4456590" cy="4456590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AD5FCB38-FA56-3CE2-E8BA-93FB0B072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1" y="732426"/>
            <a:ext cx="4047049" cy="4041860"/>
          </a:xfrm>
          <a:prstGeom prst="rect">
            <a:avLst/>
          </a:prstGeom>
        </p:spPr>
      </p:pic>
      <p:sp>
        <p:nvSpPr>
          <p:cNvPr id="10" name="Arco de bloque 9">
            <a:extLst>
              <a:ext uri="{FF2B5EF4-FFF2-40B4-BE49-F238E27FC236}">
                <a16:creationId xmlns:a16="http://schemas.microsoft.com/office/drawing/2014/main" id="{9842E64B-4703-4BB0-BA12-C6C5EF700B79}"/>
              </a:ext>
            </a:extLst>
          </p:cNvPr>
          <p:cNvSpPr/>
          <p:nvPr/>
        </p:nvSpPr>
        <p:spPr>
          <a:xfrm rot="5400000">
            <a:off x="-3361444" y="-2306791"/>
            <a:ext cx="6858000" cy="11471583"/>
          </a:xfrm>
          <a:prstGeom prst="blockArc">
            <a:avLst>
              <a:gd name="adj1" fmla="val 10727388"/>
              <a:gd name="adj2" fmla="val 71492"/>
              <a:gd name="adj3" fmla="val 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>
            <a:extLst>
              <a:ext uri="{FF2B5EF4-FFF2-40B4-BE49-F238E27FC236}">
                <a16:creationId xmlns:a16="http://schemas.microsoft.com/office/drawing/2014/main" id="{C6DD5554-2F38-0425-0C78-7142156D8CCE}"/>
              </a:ext>
            </a:extLst>
          </p:cNvPr>
          <p:cNvSpPr/>
          <p:nvPr/>
        </p:nvSpPr>
        <p:spPr>
          <a:xfrm rot="16200000">
            <a:off x="8695446" y="-2306792"/>
            <a:ext cx="6858000" cy="11471583"/>
          </a:xfrm>
          <a:prstGeom prst="blockArc">
            <a:avLst>
              <a:gd name="adj1" fmla="val 10727388"/>
              <a:gd name="adj2" fmla="val 71492"/>
              <a:gd name="adj3" fmla="val 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682670-3D33-1A27-4DF3-41844FEEDFA2}"/>
              </a:ext>
            </a:extLst>
          </p:cNvPr>
          <p:cNvSpPr/>
          <p:nvPr/>
        </p:nvSpPr>
        <p:spPr>
          <a:xfrm>
            <a:off x="5072175" y="2416510"/>
            <a:ext cx="2047650" cy="20249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Proyecto empresarial emprendedor</a:t>
            </a:r>
          </a:p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C22E5-C473-CC33-AB68-619ADEB0ECF9}"/>
              </a:ext>
            </a:extLst>
          </p:cNvPr>
          <p:cNvSpPr txBox="1"/>
          <p:nvPr/>
        </p:nvSpPr>
        <p:spPr>
          <a:xfrm>
            <a:off x="0" y="5045667"/>
            <a:ext cx="38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Trabajo de Fin de Master</a:t>
            </a:r>
          </a:p>
          <a:p>
            <a:r>
              <a:rPr lang="es-ES" dirty="0"/>
              <a:t>Desarrollo Económico e Innovación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3A787-BD19-F6AB-0B02-85ABA2A55280}"/>
              </a:ext>
            </a:extLst>
          </p:cNvPr>
          <p:cNvSpPr txBox="1"/>
          <p:nvPr/>
        </p:nvSpPr>
        <p:spPr>
          <a:xfrm>
            <a:off x="9676755" y="5045666"/>
            <a:ext cx="338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Trabajo de Fin de Grado</a:t>
            </a:r>
          </a:p>
          <a:p>
            <a:r>
              <a:rPr lang="es-ES" dirty="0"/>
              <a:t>Ingeniería Informática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1FF8F1-B339-725E-7F23-36C875A465F5}"/>
              </a:ext>
            </a:extLst>
          </p:cNvPr>
          <p:cNvSpPr txBox="1"/>
          <p:nvPr/>
        </p:nvSpPr>
        <p:spPr>
          <a:xfrm>
            <a:off x="737003" y="4369931"/>
            <a:ext cx="38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Desarrollo del modelo de negocio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21A0AA-AE6F-473D-708D-60AAD5650F85}"/>
              </a:ext>
            </a:extLst>
          </p:cNvPr>
          <p:cNvSpPr txBox="1"/>
          <p:nvPr/>
        </p:nvSpPr>
        <p:spPr>
          <a:xfrm>
            <a:off x="8161538" y="4369931"/>
            <a:ext cx="38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Desarrollo de la aplicación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D7E281-2C8A-AC2D-F01B-F5E354E8C8CC}"/>
              </a:ext>
            </a:extLst>
          </p:cNvPr>
          <p:cNvSpPr txBox="1"/>
          <p:nvPr/>
        </p:nvSpPr>
        <p:spPr>
          <a:xfrm>
            <a:off x="4685286" y="109826"/>
            <a:ext cx="3801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n>
                  <a:solidFill>
                    <a:schemeClr val="tx1"/>
                  </a:solidFill>
                </a:ln>
              </a:rPr>
              <a:t>Mentoring</a:t>
            </a:r>
          </a:p>
        </p:txBody>
      </p:sp>
    </p:spTree>
    <p:extLst>
      <p:ext uri="{BB962C8B-B14F-4D97-AF65-F5344CB8AC3E}">
        <p14:creationId xmlns:p14="http://schemas.microsoft.com/office/powerpoint/2010/main" val="175111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3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3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EA4756-4DD9-D40F-4A09-950DCE4B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" y="1194440"/>
            <a:ext cx="6788256" cy="125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ACFBEF-AE53-1EF8-D366-01D86DC3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4" y="2446110"/>
            <a:ext cx="6788257" cy="44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2E9BE1-8035-983D-48DC-9D9217124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5" y="4681272"/>
            <a:ext cx="8539422" cy="514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F5CDA6-2544-787B-9D9B-CB2DB58AB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64" y="4132585"/>
            <a:ext cx="853942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2318781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55" y="979455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788417" y="4388100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7" y="5455483"/>
            <a:ext cx="4602879" cy="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Stomp.js: </a:t>
            </a:r>
            <a:r>
              <a:rPr lang="es-ES" sz="1100" dirty="0">
                <a:hlinkClick r:id="rId7"/>
              </a:rPr>
              <a:t>https://www.drouiz.com/blog/2018/09/05/stomp-js-vs-websocket/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</a:t>
            </a:r>
            <a:r>
              <a:rPr lang="es-ES" sz="1100" dirty="0">
                <a:hlinkClick r:id="rId18"/>
              </a:rPr>
              <a:t>https://www.flaticon.es/icono-gratis/java_226777?term=java&amp;page=1&amp;position=1&amp;page=1&amp;position=1&amp;related_id=226777&amp;origin=search</a:t>
            </a:r>
            <a:r>
              <a:rPr lang="es-ES" sz="1100" dirty="0"/>
              <a:t> </a:t>
            </a:r>
          </a:p>
          <a:p>
            <a:r>
              <a:rPr lang="es-ES" sz="1100" dirty="0"/>
              <a:t>Sockjs.js: </a:t>
            </a:r>
            <a:r>
              <a:rPr lang="es-ES" sz="1100" dirty="0">
                <a:hlinkClick r:id="rId19"/>
              </a:rPr>
              <a:t>https://github.com/sockjs</a:t>
            </a:r>
            <a:r>
              <a:rPr lang="es-ES" sz="1100" dirty="0"/>
              <a:t> 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C21B0-1220-8EDF-1E0D-536F9121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1608567"/>
            <a:ext cx="5715495" cy="69348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0C1A28-7497-40FE-C402-309F1288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" y="269241"/>
            <a:ext cx="5715495" cy="1339326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2691A6-7540-1B29-1317-742CC3B92A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4"/>
          <a:stretch/>
        </p:blipFill>
        <p:spPr>
          <a:xfrm>
            <a:off x="181559" y="3209329"/>
            <a:ext cx="4602879" cy="1067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0E70D-924D-2088-BE05-10DE1A27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9" y="4276712"/>
            <a:ext cx="4602879" cy="558483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95916-059F-A68F-E980-0C789427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94" y="4276712"/>
            <a:ext cx="3421677" cy="153175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65C4BE1-F0E1-5103-E5EF-A4BF27FF4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06" y="4276712"/>
            <a:ext cx="3093988" cy="1531753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6844989F-0F2A-0948-1771-5EC955297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1608567"/>
            <a:ext cx="3200677" cy="952583"/>
          </a:xfrm>
          <a:prstGeom prst="rect">
            <a:avLst/>
          </a:prstGeom>
        </p:spPr>
      </p:pic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07C580-EDB2-9B80-ACCB-596D89A6A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60" y="953190"/>
            <a:ext cx="3200677" cy="655377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FA5E27D-A542-37CA-7EF3-AE3896005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30" y="948482"/>
            <a:ext cx="3414530" cy="1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A6931D-2D57-4648-F0A1-D97E54FB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70297"/>
            <a:ext cx="7528691" cy="1754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58BC41-7BB9-B7CE-B8EB-722A42CB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9" y="2025016"/>
            <a:ext cx="9962041" cy="585019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7AF024-3FE2-FB82-3039-8D768AFC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7847860" y="270297"/>
            <a:ext cx="2412635" cy="17547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E1B8D5-1186-E149-00BB-80A54501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3656462"/>
            <a:ext cx="9099068" cy="5258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29B4B1-58C2-F542-0C98-D9811AD8D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4182288"/>
            <a:ext cx="9121930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DDAE52F-4EEA-1639-3BB0-8AAF1BBA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1798595"/>
            <a:ext cx="5677392" cy="2171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FA2896-5B7F-4648-13AB-78058BA3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7" y="3970483"/>
            <a:ext cx="8108383" cy="548688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93B648-91AF-B9D0-D556-E25326AF0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/>
          <a:stretch/>
        </p:blipFill>
        <p:spPr>
          <a:xfrm>
            <a:off x="6883779" y="1798595"/>
            <a:ext cx="2428897" cy="1176253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E9464B-4F5F-F8A8-ECC4-1BD6EA1F2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4" t="38365"/>
          <a:stretch/>
        </p:blipFill>
        <p:spPr>
          <a:xfrm>
            <a:off x="6883778" y="2974847"/>
            <a:ext cx="2428898" cy="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4507F62-2206-00FF-F6C0-B9D28BA0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60" y="2019178"/>
            <a:ext cx="4106227" cy="2507102"/>
          </a:xfrm>
          <a:prstGeom prst="rect">
            <a:avLst/>
          </a:prstGeom>
        </p:spPr>
      </p:pic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7161DF-3011-E1FE-8E1B-5BB95A04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7" y="2019178"/>
            <a:ext cx="3983452" cy="2806822"/>
          </a:xfrm>
          <a:prstGeom prst="rect">
            <a:avLst/>
          </a:prstGeom>
        </p:spPr>
      </p:pic>
      <p:pic>
        <p:nvPicPr>
          <p:cNvPr id="18" name="Imagen 1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423878E-1B5B-4602-3159-FD09D83ED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9" b="41042"/>
          <a:stretch/>
        </p:blipFill>
        <p:spPr>
          <a:xfrm>
            <a:off x="2955759" y="4526279"/>
            <a:ext cx="4106227" cy="2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F1F7AE3-11FD-1C62-B07F-C24ED0EE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68" y="2779018"/>
            <a:ext cx="5236457" cy="3183476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3039D17-7BB9-60C3-78F3-3A093BE7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832" b="27298"/>
          <a:stretch/>
        </p:blipFill>
        <p:spPr>
          <a:xfrm>
            <a:off x="3840868" y="439035"/>
            <a:ext cx="5236457" cy="23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Signo de multiplicación 61">
            <a:extLst>
              <a:ext uri="{FF2B5EF4-FFF2-40B4-BE49-F238E27FC236}">
                <a16:creationId xmlns:a16="http://schemas.microsoft.com/office/drawing/2014/main" id="{C8278AF5-8FDF-3547-F039-9CEADF6D527D}"/>
              </a:ext>
            </a:extLst>
          </p:cNvPr>
          <p:cNvSpPr/>
          <p:nvPr/>
        </p:nvSpPr>
        <p:spPr>
          <a:xfrm>
            <a:off x="1659612" y="409575"/>
            <a:ext cx="275208" cy="204187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Signo de multiplicación 63">
            <a:extLst>
              <a:ext uri="{FF2B5EF4-FFF2-40B4-BE49-F238E27FC236}">
                <a16:creationId xmlns:a16="http://schemas.microsoft.com/office/drawing/2014/main" id="{BBC7F60E-236F-843E-35BF-3786F3E55FAA}"/>
              </a:ext>
            </a:extLst>
          </p:cNvPr>
          <p:cNvSpPr/>
          <p:nvPr/>
        </p:nvSpPr>
        <p:spPr>
          <a:xfrm>
            <a:off x="204667" y="990265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4922667" y="18503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19817" y="1028413"/>
            <a:ext cx="1" cy="1306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>
            <a:off x="4710375" y="1427704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GMX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8080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917512" y="440671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779129"/>
            <a:ext cx="1708717" cy="5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438753" y="1096609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687931" y="477815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581304" y="3350409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06882" y="43285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098709" y="249133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18" idx="3"/>
            <a:endCxn id="10" idx="5"/>
          </p:cNvCxnSpPr>
          <p:nvPr/>
        </p:nvCxnSpPr>
        <p:spPr>
          <a:xfrm>
            <a:off x="9999201" y="2038835"/>
            <a:ext cx="1009146" cy="680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9999201" y="1172712"/>
            <a:ext cx="1017319" cy="866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575603" y="3772099"/>
            <a:ext cx="8825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67934" y="2941279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67933" y="51256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58194" y="3183305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39559" y="2038835"/>
            <a:ext cx="1188017" cy="1491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29819" y="3772100"/>
            <a:ext cx="1638114" cy="194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6453746" y="2627629"/>
            <a:ext cx="2759643" cy="24979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95496" y="766734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29819" y="3530074"/>
            <a:ext cx="1638115" cy="24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29819" y="1355529"/>
            <a:ext cx="1665677" cy="2416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8829035" y="354935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67121" y="693393"/>
            <a:ext cx="1561914" cy="66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8346552" y="1052506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7784700" y="613186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>
            <a:off x="7123964" y="195309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9105473">
            <a:off x="10069910" y="150362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937200">
            <a:off x="7558909" y="309717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2056530">
            <a:off x="10243079" y="230346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8408964">
            <a:off x="4430531" y="2038054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 rot="21238030">
            <a:off x="4341948" y="330538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858237">
            <a:off x="4324184" y="456485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008347" y="413715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GMX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3009" y="3975558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>
            <a:off x="7239558" y="4564353"/>
            <a:ext cx="1113451" cy="11500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1"/>
            <a:endCxn id="11" idx="3"/>
          </p:cNvCxnSpPr>
          <p:nvPr/>
        </p:nvCxnSpPr>
        <p:spPr>
          <a:xfrm flipH="1" flipV="1">
            <a:off x="7239559" y="3530074"/>
            <a:ext cx="1113450" cy="10342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7622995" y="436645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</a:t>
            </a:r>
          </a:p>
          <a:p>
            <a:r>
              <a:rPr lang="es-ES" sz="1200" dirty="0"/>
              <a:t>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4634" y="4558845"/>
            <a:ext cx="1083713" cy="5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69225" y="45845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5AD3AB5-2035-6F15-07F7-FA1A8A45B991}"/>
              </a:ext>
            </a:extLst>
          </p:cNvPr>
          <p:cNvCxnSpPr>
            <a:cxnSpLocks/>
            <a:stCxn id="18" idx="1"/>
            <a:endCxn id="48" idx="3"/>
          </p:cNvCxnSpPr>
          <p:nvPr/>
        </p:nvCxnSpPr>
        <p:spPr>
          <a:xfrm flipH="1" flipV="1">
            <a:off x="7267121" y="1355529"/>
            <a:ext cx="1160455" cy="683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1A29B09-3911-BAA1-6A67-EAA98F1D4754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6453746" y="4118868"/>
            <a:ext cx="1" cy="10067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19BBF5F-FDF2-7D59-F068-BCCDB8B4B558}"/>
              </a:ext>
            </a:extLst>
          </p:cNvPr>
          <p:cNvSpPr txBox="1"/>
          <p:nvPr/>
        </p:nvSpPr>
        <p:spPr>
          <a:xfrm>
            <a:off x="6423422" y="4056063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Apertura/cierre de chats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6755AA-D543-1C6C-657C-B7C30CF52ABC}"/>
              </a:ext>
            </a:extLst>
          </p:cNvPr>
          <p:cNvSpPr txBox="1"/>
          <p:nvPr/>
        </p:nvSpPr>
        <p:spPr>
          <a:xfrm rot="19064998">
            <a:off x="8159871" y="3105444"/>
            <a:ext cx="182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 y notificaciones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3E1EE3C-1B38-8AEE-5FB2-DAA17D095CFD}"/>
              </a:ext>
            </a:extLst>
          </p:cNvPr>
          <p:cNvCxnSpPr>
            <a:cxnSpLocks/>
          </p:cNvCxnSpPr>
          <p:nvPr/>
        </p:nvCxnSpPr>
        <p:spPr>
          <a:xfrm flipH="1">
            <a:off x="6745549" y="2619556"/>
            <a:ext cx="2759643" cy="2497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8975E7-EB7C-9737-9A97-4850B5236ED8}"/>
              </a:ext>
            </a:extLst>
          </p:cNvPr>
          <p:cNvCxnSpPr>
            <a:cxnSpLocks/>
          </p:cNvCxnSpPr>
          <p:nvPr/>
        </p:nvCxnSpPr>
        <p:spPr>
          <a:xfrm>
            <a:off x="4029819" y="4064259"/>
            <a:ext cx="1638114" cy="1942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6467F02-7BD6-C0F4-61B1-864AFBA5797B}"/>
              </a:ext>
            </a:extLst>
          </p:cNvPr>
          <p:cNvSpPr txBox="1"/>
          <p:nvPr/>
        </p:nvSpPr>
        <p:spPr>
          <a:xfrm rot="2858237">
            <a:off x="4147134" y="497904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2A06D19-57E7-E59D-CFEB-CC6BAB4C0EAF}"/>
              </a:ext>
            </a:extLst>
          </p:cNvPr>
          <p:cNvSpPr txBox="1"/>
          <p:nvPr/>
        </p:nvSpPr>
        <p:spPr>
          <a:xfrm>
            <a:off x="5305529" y="4129176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Notificaciones a enviar</a:t>
            </a:r>
          </a:p>
        </p:txBody>
      </p:sp>
    </p:spTree>
    <p:extLst>
      <p:ext uri="{BB962C8B-B14F-4D97-AF65-F5344CB8AC3E}">
        <p14:creationId xmlns:p14="http://schemas.microsoft.com/office/powerpoint/2010/main" val="10263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354D03-6125-FAB6-E469-C121A2DB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935" b="-855"/>
          <a:stretch/>
        </p:blipFill>
        <p:spPr>
          <a:xfrm>
            <a:off x="0" y="899238"/>
            <a:ext cx="10280270" cy="873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F1CE61-12FB-FD27-439E-EBD6A1D69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" b="-3578"/>
          <a:stretch/>
        </p:blipFill>
        <p:spPr>
          <a:xfrm>
            <a:off x="0" y="1772699"/>
            <a:ext cx="10280270" cy="51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EC25F2-AADD-8336-975E-509C6ACB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0271" cy="899238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29D9FF-F4F6-39DA-881E-E04D6B096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2" y="3612431"/>
            <a:ext cx="5258255" cy="9859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145A4-5025-7ECF-A1EF-A9495D01B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4598353"/>
            <a:ext cx="5258256" cy="548688"/>
          </a:xfrm>
          <a:prstGeom prst="rect">
            <a:avLst/>
          </a:prstGeom>
        </p:spPr>
      </p:pic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2FC74B19-6E55-4AC3-BC42-4F9D058F8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01" y="2388467"/>
            <a:ext cx="5258255" cy="1228280"/>
          </a:xfrm>
          <a:prstGeom prst="rect">
            <a:avLst/>
          </a:prstGeom>
        </p:spPr>
      </p:pic>
      <p:pic>
        <p:nvPicPr>
          <p:cNvPr id="19" name="Imagen 1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A47366-ED35-1AE9-2E2A-F0BA82522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0" t="38393" r="13696" b="48004"/>
          <a:stretch/>
        </p:blipFill>
        <p:spPr>
          <a:xfrm>
            <a:off x="6200014" y="4397187"/>
            <a:ext cx="188976" cy="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900</Words>
  <Application>Microsoft Office PowerPoint</Application>
  <PresentationFormat>Panorámica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Origen figuras presentación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48</cp:revision>
  <dcterms:created xsi:type="dcterms:W3CDTF">2022-03-28T14:58:17Z</dcterms:created>
  <dcterms:modified xsi:type="dcterms:W3CDTF">2022-06-30T11:27:58Z</dcterms:modified>
</cp:coreProperties>
</file>