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58" r:id="rId6"/>
    <p:sldId id="263" r:id="rId7"/>
    <p:sldId id="260" r:id="rId8"/>
    <p:sldId id="261" r:id="rId9"/>
    <p:sldId id="268" r:id="rId10"/>
    <p:sldId id="266" r:id="rId11"/>
    <p:sldId id="279" r:id="rId12"/>
    <p:sldId id="275" r:id="rId13"/>
    <p:sldId id="281" r:id="rId14"/>
    <p:sldId id="280" r:id="rId15"/>
    <p:sldId id="278" r:id="rId16"/>
    <p:sldId id="277" r:id="rId17"/>
    <p:sldId id="276" r:id="rId18"/>
    <p:sldId id="267" r:id="rId19"/>
    <p:sldId id="269" r:id="rId20"/>
    <p:sldId id="272" r:id="rId21"/>
    <p:sldId id="270" r:id="rId22"/>
    <p:sldId id="271" r:id="rId23"/>
    <p:sldId id="273" r:id="rId24"/>
    <p:sldId id="274" r:id="rId25"/>
    <p:sldId id="262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189F-B99E-4316-B74D-3A01BAD5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492F4-1798-4072-A820-C1DC15F5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28559-9661-4E49-A642-B5161EB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11/07/2022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E380F-AA12-4B61-98E3-995567D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5540-6B30-40D6-98AE-B707853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8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F53C-CD4E-4D2E-9A2C-DBD5CF8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86570-2994-4EBF-A653-61083A4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48722-FD60-4DDB-A599-BF77CA0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11/07/2022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FA33B-9376-4B04-A6D2-A9CA419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8129-5B38-4A02-92E9-B240742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3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620A6-D57B-47C5-893B-D2251D299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2465B-AF22-44AE-AE69-AFCB4CDC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0757-0E27-4754-A16C-E59DBA2A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11/07/2022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CD886-7B02-42BD-B4E6-163F413B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9FAA-A204-4F76-A5D8-2306770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DDA8-AA27-4DE1-A0AE-217AFFAF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587DD-2323-451E-8EDA-D833B942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CE0EE-7220-4509-8E7F-77916E90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11/07/2022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E64DF-3706-474B-A76A-6838F416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3D516-651D-43BF-AD07-97575DE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814D-730F-4989-B2E8-F83FBB3D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B8655-1652-4825-BFB4-6B7CFF4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FE4B8-DAA2-4AC9-8018-E33B7147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11/07/2022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C988-7328-4E22-8DE3-21CE6BF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92C20-C25F-472D-B3A7-7D51DC5B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929E-174A-4B62-999A-EA32DE0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D4FA5-AEA9-431E-83B7-EF36F0A07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85C28-8083-4C66-963E-32419C6E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95B93-EEDD-4FD9-AE4C-EB3B3385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11/07/2022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2D822-8633-406C-A5DC-3883D5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3CF28-3B8B-437A-A03E-A8A693A4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335-F0FE-4C4D-8DDF-3E46F6B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1047B-64CC-45B0-8BB5-01348FAE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29435-6286-45BB-BBF2-B34DF1D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4A2024-390B-4A8E-950C-F9139608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40-0840-4FBC-8631-451CCBDF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A27150-4827-4380-A81F-F8C3E4B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11/07/2022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37D265-805E-41BD-B2D9-81C70FE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788B3D-9884-44C4-91AA-168D3EA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6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E82-2983-49A0-854D-01DA129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C3EBF5-2BDC-47B9-8CF7-236A838C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11/07/2022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01F251-6FD1-42FC-AA92-35B5978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A76714-635A-4173-995F-76A9C1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3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DCD045-B908-4507-A804-4C2BFF00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11/07/2022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9EE77-7DAF-4127-A84B-DEDF7BF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2807-C360-4885-A2CC-D62B6B9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D6B4-81F9-4339-854C-2826CA1D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2537-D24E-4B56-B0C3-A669F05D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C21B0-0409-449A-8C11-6B3C8F7A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DF0D-BEC5-4E96-B933-C7A5F37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11/07/2022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412BF-D198-4334-B149-2E80AD0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4301-7EB6-40F3-83EE-4D70426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388E-41EF-4971-909F-E716B25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50196E-87FD-4F8F-AB12-112713D1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D2918-44A1-49A6-8C8C-0A5E5451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6513F-259E-4348-8B2B-466DCDB6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11/07/2022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F0B48-5EB0-4C76-8C65-F5A91E47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337F-197B-4DF1-AD0A-E8981D6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63A59-72E6-4439-B86E-EF67B9AA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780C5-4D26-4565-A057-85EAE367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E6DF-CC76-4B7B-8013-906FF110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44B7-206C-4EA6-AC0C-B0859B395411}" type="datetimeFigureOut">
              <a:rPr lang="es-ES" smtClean="0"/>
              <a:t>11/07/2022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61CA-BAF6-4517-80E3-8C5659126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64E3-7807-4821-8E68-1B933D564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8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350721-plan-de-negocios-vector-icono" TargetMode="External"/><Relationship Id="rId7" Type="http://schemas.openxmlformats.org/officeDocument/2006/relationships/hyperlink" Target="https://www.flaticon.es/icono-gratis/patron-de-diseno_3527312" TargetMode="External"/><Relationship Id="rId2" Type="http://schemas.openxmlformats.org/officeDocument/2006/relationships/hyperlink" Target="https://www.freepng.es/png-wf71p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es/icono-premium/lista-de-verificacion_4029449" TargetMode="External"/><Relationship Id="rId5" Type="http://schemas.openxmlformats.org/officeDocument/2006/relationships/hyperlink" Target="https://www.flaticon.es/icono-gratis/sistema_2289316" TargetMode="External"/><Relationship Id="rId4" Type="http://schemas.openxmlformats.org/officeDocument/2006/relationships/hyperlink" Target="https://www.pngegg.com/es/png-trfeh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39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mgur.com/gallery/HhWJGX4" TargetMode="External"/><Relationship Id="rId13" Type="http://schemas.openxmlformats.org/officeDocument/2006/relationships/hyperlink" Target="https://icon-icons.com/es/icono/hibernate-logotipo/169034" TargetMode="External"/><Relationship Id="rId18" Type="http://schemas.openxmlformats.org/officeDocument/2006/relationships/hyperlink" Target="https://www.flaticon.es/icono-gratis/java_226777?term=java&amp;page=1&amp;position=1&amp;page=1&amp;position=1&amp;related_id=226777&amp;origin=search" TargetMode="External"/><Relationship Id="rId3" Type="http://schemas.openxmlformats.org/officeDocument/2006/relationships/hyperlink" Target="https://www.flaticon.es/icono-gratis/css-3_5968242?term=css&amp;page=1&amp;position=2&amp;page=1&amp;position=2&amp;related_id=5968242&amp;origin=search" TargetMode="External"/><Relationship Id="rId7" Type="http://schemas.openxmlformats.org/officeDocument/2006/relationships/hyperlink" Target="https://www.drouiz.com/blog/2018/09/05/stomp-js-vs-websocket/" TargetMode="External"/><Relationship Id="rId12" Type="http://schemas.openxmlformats.org/officeDocument/2006/relationships/hyperlink" Target="https://www.thymeleaf.org/doc/tutorials/3.0/usingthymeleaf.html" TargetMode="External"/><Relationship Id="rId17" Type="http://schemas.openxmlformats.org/officeDocument/2006/relationships/hyperlink" Target="https://www.flaticon.es/icono-gratis/gmail_732200?term=gmail&amp;page=1&amp;position=1&amp;page=1&amp;position=1&amp;related_id=732200&amp;origin=search" TargetMode="External"/><Relationship Id="rId2" Type="http://schemas.openxmlformats.org/officeDocument/2006/relationships/hyperlink" Target="https://www.flaticon.es/icono-gratis/html-5_919827" TargetMode="External"/><Relationship Id="rId16" Type="http://schemas.openxmlformats.org/officeDocument/2006/relationships/hyperlink" Target="http://coderzen.blogspot.com/2015/01/javamail-wont-work-authenticationfail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bootstrap_5968672" TargetMode="External"/><Relationship Id="rId11" Type="http://schemas.openxmlformats.org/officeDocument/2006/relationships/hyperlink" Target="http://www.formadoresit.es/formacion-en-empresas/formacion/cursos-java-madrid/cursos-spring/" TargetMode="External"/><Relationship Id="rId5" Type="http://schemas.openxmlformats.org/officeDocument/2006/relationships/hyperlink" Target="https://stock.adobe.com/es/images/id/295038577?as_campaign=Flaticon&amp;as_content=api&amp;as_audience=404&amp;tduid=5d94599efed499d67637e4592bc0b69e&amp;as_channel=affiliate&amp;as_campclass=redirect&amp;as_source=arvato" TargetMode="External"/><Relationship Id="rId15" Type="http://schemas.openxmlformats.org/officeDocument/2006/relationships/hyperlink" Target="https://icon-icons.com/es/icono/postgresql-llano-la-marca-logotipo/146390" TargetMode="External"/><Relationship Id="rId10" Type="http://schemas.openxmlformats.org/officeDocument/2006/relationships/hyperlink" Target="https://cleventy.com/tutorial-spring-boot/" TargetMode="External"/><Relationship Id="rId19" Type="http://schemas.openxmlformats.org/officeDocument/2006/relationships/hyperlink" Target="https://github.com/sockjs" TargetMode="External"/><Relationship Id="rId4" Type="http://schemas.openxmlformats.org/officeDocument/2006/relationships/hyperlink" Target="https://www.flaticon.es/icono-gratis/js_5968292?term=javascript&amp;page=1&amp;position=3&amp;page=1&amp;position=3&amp;related_id=5968292&amp;origin=search" TargetMode="External"/><Relationship Id="rId9" Type="http://schemas.openxmlformats.org/officeDocument/2006/relationships/hyperlink" Target="https://dev.to/ravimengar/spring-boot-security-with-oauth-2-0-2emm" TargetMode="External"/><Relationship Id="rId14" Type="http://schemas.openxmlformats.org/officeDocument/2006/relationships/hyperlink" Target="https://icon-icons.com/es/icono/tomcat-original-la-marca-logotipo/146324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9EE8C1-5ABD-41D5-87D1-BFAA3BF730E1}"/>
              </a:ext>
            </a:extLst>
          </p:cNvPr>
          <p:cNvSpPr/>
          <p:nvPr/>
        </p:nvSpPr>
        <p:spPr>
          <a:xfrm>
            <a:off x="443697" y="385296"/>
            <a:ext cx="3018871" cy="24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427542-2A79-4CD4-A7BA-B401DCF5F9FD}"/>
              </a:ext>
            </a:extLst>
          </p:cNvPr>
          <p:cNvSpPr txBox="1"/>
          <p:nvPr/>
        </p:nvSpPr>
        <p:spPr>
          <a:xfrm>
            <a:off x="443697" y="385296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49D326-35F1-4B34-8C01-64DC1DB014DF}"/>
              </a:ext>
            </a:extLst>
          </p:cNvPr>
          <p:cNvSpPr/>
          <p:nvPr/>
        </p:nvSpPr>
        <p:spPr>
          <a:xfrm>
            <a:off x="1731653" y="1790674"/>
            <a:ext cx="1740023" cy="105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68EAC4-614F-4945-AD28-514466E268BD}"/>
              </a:ext>
            </a:extLst>
          </p:cNvPr>
          <p:cNvSpPr txBox="1"/>
          <p:nvPr/>
        </p:nvSpPr>
        <p:spPr>
          <a:xfrm>
            <a:off x="1715188" y="1791854"/>
            <a:ext cx="1658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Chat/Notificaciones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9FBF5C-5FA4-4792-B7BB-6BF6838A80A2}"/>
              </a:ext>
            </a:extLst>
          </p:cNvPr>
          <p:cNvSpPr/>
          <p:nvPr/>
        </p:nvSpPr>
        <p:spPr>
          <a:xfrm>
            <a:off x="4865746" y="895771"/>
            <a:ext cx="4180600" cy="55486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B95BF2-D610-4CE3-AE62-556609970B63}"/>
              </a:ext>
            </a:extLst>
          </p:cNvPr>
          <p:cNvSpPr/>
          <p:nvPr/>
        </p:nvSpPr>
        <p:spPr>
          <a:xfrm>
            <a:off x="6607439" y="4175197"/>
            <a:ext cx="1770537" cy="1337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9DCB7D-D816-410F-9ABA-8D318EF41437}"/>
              </a:ext>
            </a:extLst>
          </p:cNvPr>
          <p:cNvSpPr/>
          <p:nvPr/>
        </p:nvSpPr>
        <p:spPr>
          <a:xfrm>
            <a:off x="4743170" y="413608"/>
            <a:ext cx="4462974" cy="61227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B9A31-4733-4584-9FBC-BB3DA491DB7D}"/>
              </a:ext>
            </a:extLst>
          </p:cNvPr>
          <p:cNvSpPr txBox="1"/>
          <p:nvPr/>
        </p:nvSpPr>
        <p:spPr>
          <a:xfrm>
            <a:off x="4752049" y="413608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557743-B3F0-4F91-8098-0813C90A940B}"/>
              </a:ext>
            </a:extLst>
          </p:cNvPr>
          <p:cNvCxnSpPr>
            <a:cxnSpLocks/>
          </p:cNvCxnSpPr>
          <p:nvPr/>
        </p:nvCxnSpPr>
        <p:spPr>
          <a:xfrm>
            <a:off x="3462568" y="960907"/>
            <a:ext cx="1394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80D4D7C-ADC1-4D5C-81DC-9E74C7459EB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3603530" y="1839911"/>
            <a:ext cx="2002045" cy="40057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6C9FF7D0-12FC-4033-AC21-7BAE567F99D1}"/>
              </a:ext>
            </a:extLst>
          </p:cNvPr>
          <p:cNvSpPr/>
          <p:nvPr/>
        </p:nvSpPr>
        <p:spPr>
          <a:xfrm>
            <a:off x="10759736" y="895772"/>
            <a:ext cx="751542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A26765-20C3-46F3-B810-8BC023EB9AAB}"/>
              </a:ext>
            </a:extLst>
          </p:cNvPr>
          <p:cNvSpPr/>
          <p:nvPr/>
        </p:nvSpPr>
        <p:spPr>
          <a:xfrm>
            <a:off x="7654768" y="1944562"/>
            <a:ext cx="1234919" cy="133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EC3438-9D9F-4776-B492-15ABD73BC75C}"/>
              </a:ext>
            </a:extLst>
          </p:cNvPr>
          <p:cNvSpPr/>
          <p:nvPr/>
        </p:nvSpPr>
        <p:spPr>
          <a:xfrm>
            <a:off x="5033177" y="3135203"/>
            <a:ext cx="1574262" cy="966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8AB0566-17EF-4A3D-B2AD-444F6CFE1DDD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3462568" y="1613536"/>
            <a:ext cx="1570609" cy="20048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F60DC07-9B7D-4B3C-BE4D-9536A1D93813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6607439" y="3280966"/>
            <a:ext cx="1664789" cy="3373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4B8E8BF-5C50-487B-A1D3-DDED1E9CD0B5}"/>
              </a:ext>
            </a:extLst>
          </p:cNvPr>
          <p:cNvSpPr/>
          <p:nvPr/>
        </p:nvSpPr>
        <p:spPr>
          <a:xfrm>
            <a:off x="5116543" y="1163345"/>
            <a:ext cx="1799162" cy="1757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5670F38-5C0C-49FF-9603-BCE30D1BA127}"/>
              </a:ext>
            </a:extLst>
          </p:cNvPr>
          <p:cNvCxnSpPr>
            <a:cxnSpLocks/>
          </p:cNvCxnSpPr>
          <p:nvPr/>
        </p:nvCxnSpPr>
        <p:spPr>
          <a:xfrm>
            <a:off x="3462568" y="1425685"/>
            <a:ext cx="16539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FEB2143-E819-47A0-8F19-57E3FFD9131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15705" y="2042145"/>
            <a:ext cx="739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4C09A48-1B2A-4769-90DA-4E4499E724E3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V="1">
            <a:off x="8889687" y="2005481"/>
            <a:ext cx="2245820" cy="6072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CBD159-D822-4CBB-ACF4-78B7353692D2}"/>
              </a:ext>
            </a:extLst>
          </p:cNvPr>
          <p:cNvSpPr txBox="1"/>
          <p:nvPr/>
        </p:nvSpPr>
        <p:spPr>
          <a:xfrm>
            <a:off x="3605743" y="51736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Contenido de la interfaz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38C9DF-7FB3-417A-AD24-954A81BA6EB3}"/>
              </a:ext>
            </a:extLst>
          </p:cNvPr>
          <p:cNvSpPr txBox="1"/>
          <p:nvPr/>
        </p:nvSpPr>
        <p:spPr>
          <a:xfrm>
            <a:off x="3723485" y="116407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Plantillas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7B4A8E9-5273-42D0-8278-13AEA9D96E15}"/>
              </a:ext>
            </a:extLst>
          </p:cNvPr>
          <p:cNvSpPr txBox="1"/>
          <p:nvPr/>
        </p:nvSpPr>
        <p:spPr>
          <a:xfrm>
            <a:off x="3677188" y="361834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35EEA99-8323-4E0D-8A39-A5670DA84E50}"/>
              </a:ext>
            </a:extLst>
          </p:cNvPr>
          <p:cNvSpPr txBox="1"/>
          <p:nvPr/>
        </p:nvSpPr>
        <p:spPr>
          <a:xfrm>
            <a:off x="3197553" y="480990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EB4137-2489-43E0-97ED-923D3D06F60F}"/>
              </a:ext>
            </a:extLst>
          </p:cNvPr>
          <p:cNvSpPr txBox="1"/>
          <p:nvPr/>
        </p:nvSpPr>
        <p:spPr>
          <a:xfrm>
            <a:off x="6933921" y="204593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usuarios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1DBC361-A0C9-4AAC-AFC9-B911712E799E}"/>
              </a:ext>
            </a:extLst>
          </p:cNvPr>
          <p:cNvSpPr txBox="1"/>
          <p:nvPr/>
        </p:nvSpPr>
        <p:spPr>
          <a:xfrm>
            <a:off x="6607439" y="3246619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autentificación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5CAD642-62CB-4CFA-A441-0FC4578E067F}"/>
              </a:ext>
            </a:extLst>
          </p:cNvPr>
          <p:cNvSpPr txBox="1"/>
          <p:nvPr/>
        </p:nvSpPr>
        <p:spPr>
          <a:xfrm>
            <a:off x="9602009" y="2162672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la aplicación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EFC4129-BC1B-4DD0-A5A1-C987DA50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t="24591" r="25657" b="29349"/>
          <a:stretch/>
        </p:blipFill>
        <p:spPr>
          <a:xfrm>
            <a:off x="2824911" y="1130256"/>
            <a:ext cx="516547" cy="515875"/>
          </a:xfrm>
          <a:prstGeom prst="rect">
            <a:avLst/>
          </a:prstGeom>
        </p:spPr>
      </p:pic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AD6DEA-8E1A-45F4-82E3-AE221D1F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1" y="582200"/>
            <a:ext cx="680549" cy="68054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1B4F716-4E78-40B0-B606-14A526E90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" y="967400"/>
            <a:ext cx="823274" cy="823274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68DFF565-EF56-4EFC-BE84-461B7DFA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" y="1886960"/>
            <a:ext cx="725804" cy="725804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070E0207-5BFF-4A57-AC05-E308FDAD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08" y="458255"/>
            <a:ext cx="576021" cy="576021"/>
          </a:xfrm>
          <a:prstGeom prst="rect">
            <a:avLst/>
          </a:prstGeom>
        </p:spPr>
      </p:pic>
      <p:pic>
        <p:nvPicPr>
          <p:cNvPr id="36" name="Imagen 3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8F771DF-F2EF-41ED-A139-AD8325DC4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65" y="3376923"/>
            <a:ext cx="1419940" cy="596375"/>
          </a:xfrm>
          <a:prstGeom prst="rect">
            <a:avLst/>
          </a:prstGeom>
        </p:spPr>
      </p:pic>
      <p:pic>
        <p:nvPicPr>
          <p:cNvPr id="40" name="Imagen 39" descr="Imagen que contiene Icono&#10;&#10;Descripción generada automáticamente">
            <a:extLst>
              <a:ext uri="{FF2B5EF4-FFF2-40B4-BE49-F238E27FC236}">
                <a16:creationId xmlns:a16="http://schemas.microsoft.com/office/drawing/2014/main" id="{11DE6E8F-B885-47FE-9483-31D703813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5" y="905736"/>
            <a:ext cx="1556572" cy="778286"/>
          </a:xfrm>
          <a:prstGeom prst="rect">
            <a:avLst/>
          </a:prstGeom>
        </p:spPr>
      </p:pic>
      <p:pic>
        <p:nvPicPr>
          <p:cNvPr id="75" name="Imagen 74" descr="Logotipo&#10;&#10;Descripción generada automáticamente">
            <a:extLst>
              <a:ext uri="{FF2B5EF4-FFF2-40B4-BE49-F238E27FC236}">
                <a16:creationId xmlns:a16="http://schemas.microsoft.com/office/drawing/2014/main" id="{068750B0-4428-41FD-B61B-B35554022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5" y="2256113"/>
            <a:ext cx="1234919" cy="617460"/>
          </a:xfrm>
          <a:prstGeom prst="rect">
            <a:avLst/>
          </a:prstGeom>
        </p:spPr>
      </p:pic>
      <p:pic>
        <p:nvPicPr>
          <p:cNvPr id="77" name="Imagen 76" descr="Logotipo&#10;&#10;Descripción generada automáticamente">
            <a:extLst>
              <a:ext uri="{FF2B5EF4-FFF2-40B4-BE49-F238E27FC236}">
                <a16:creationId xmlns:a16="http://schemas.microsoft.com/office/drawing/2014/main" id="{25971166-BF82-4C76-9B49-ABE5A10E5A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1" y="1203265"/>
            <a:ext cx="1707096" cy="785264"/>
          </a:xfrm>
          <a:prstGeom prst="rect">
            <a:avLst/>
          </a:prstGeom>
        </p:spPr>
      </p:pic>
      <p:pic>
        <p:nvPicPr>
          <p:cNvPr id="79" name="Imagen 7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6ED93B-2244-4800-9EF1-0FC292D389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15" y="1962588"/>
            <a:ext cx="539558" cy="540637"/>
          </a:xfrm>
          <a:prstGeom prst="rect">
            <a:avLst/>
          </a:prstGeom>
        </p:spPr>
      </p:pic>
      <p:pic>
        <p:nvPicPr>
          <p:cNvPr id="81" name="Imagen 80" descr="Imagen que contiene luz&#10;&#10;Descripción generada automáticamente">
            <a:extLst>
              <a:ext uri="{FF2B5EF4-FFF2-40B4-BE49-F238E27FC236}">
                <a16:creationId xmlns:a16="http://schemas.microsoft.com/office/drawing/2014/main" id="{692D2194-9763-473A-93DD-A41910C109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4" y="1194944"/>
            <a:ext cx="665825" cy="665825"/>
          </a:xfrm>
          <a:prstGeom prst="rect">
            <a:avLst/>
          </a:prstGeom>
        </p:spPr>
      </p:pic>
      <p:pic>
        <p:nvPicPr>
          <p:cNvPr id="83" name="Imagen 82" descr="Logotipo, Icono&#10;&#10;Descripción generada automáticamente con confianza media">
            <a:extLst>
              <a:ext uri="{FF2B5EF4-FFF2-40B4-BE49-F238E27FC236}">
                <a16:creationId xmlns:a16="http://schemas.microsoft.com/office/drawing/2014/main" id="{7ECE13CF-EEF2-4CC9-AEDC-8675745B5F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69" y="5629750"/>
            <a:ext cx="686783" cy="68678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9C6F46A1-3D04-4DDB-8BF5-DA90AE38DA42}"/>
              </a:ext>
            </a:extLst>
          </p:cNvPr>
          <p:cNvSpPr/>
          <p:nvPr/>
        </p:nvSpPr>
        <p:spPr>
          <a:xfrm>
            <a:off x="10194970" y="5113828"/>
            <a:ext cx="1439121" cy="1212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1665F2D-4AEE-4403-8601-637282CE6866}"/>
              </a:ext>
            </a:extLst>
          </p:cNvPr>
          <p:cNvSpPr txBox="1"/>
          <p:nvPr/>
        </p:nvSpPr>
        <p:spPr>
          <a:xfrm>
            <a:off x="10172468" y="508762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SMTP</a:t>
            </a: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08F3CDB9-A39B-42AA-A08C-B8074EE96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93" y="5818787"/>
            <a:ext cx="600548" cy="609556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50889BA1-7107-43AC-8ED1-0168DEC32A82}"/>
              </a:ext>
            </a:extLst>
          </p:cNvPr>
          <p:cNvSpPr/>
          <p:nvPr/>
        </p:nvSpPr>
        <p:spPr>
          <a:xfrm>
            <a:off x="8247995" y="5772563"/>
            <a:ext cx="783804" cy="655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D390E8C-83D3-411A-B97E-2D11BE1771E5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 flipV="1">
            <a:off x="9031799" y="5720289"/>
            <a:ext cx="1163171" cy="3801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1BBD71F-BDDD-42A9-A397-F7B857AF37A1}"/>
              </a:ext>
            </a:extLst>
          </p:cNvPr>
          <p:cNvSpPr txBox="1"/>
          <p:nvPr/>
        </p:nvSpPr>
        <p:spPr>
          <a:xfrm>
            <a:off x="10473777" y="602177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GMX SMTP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03BC9A9-41BB-4242-8F26-1E83B2BBC132}"/>
              </a:ext>
            </a:extLst>
          </p:cNvPr>
          <p:cNvSpPr txBox="1"/>
          <p:nvPr/>
        </p:nvSpPr>
        <p:spPr>
          <a:xfrm>
            <a:off x="2185769" y="239206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Sockjs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2B34917-E804-4679-870F-B2C8240D070E}"/>
              </a:ext>
            </a:extLst>
          </p:cNvPr>
          <p:cNvSpPr txBox="1"/>
          <p:nvPr/>
        </p:nvSpPr>
        <p:spPr>
          <a:xfrm>
            <a:off x="9148955" y="5359287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Correos a enviar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6DE5A64-AF0A-4D29-8AB5-FB4C584F4D17}"/>
              </a:ext>
            </a:extLst>
          </p:cNvPr>
          <p:cNvSpPr txBox="1"/>
          <p:nvPr/>
        </p:nvSpPr>
        <p:spPr>
          <a:xfrm>
            <a:off x="1656525" y="1264802"/>
            <a:ext cx="94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Bootstrap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8A44532-9555-4C74-A477-9A06589523EB}"/>
              </a:ext>
            </a:extLst>
          </p:cNvPr>
          <p:cNvSpPr txBox="1"/>
          <p:nvPr/>
        </p:nvSpPr>
        <p:spPr>
          <a:xfrm>
            <a:off x="5410861" y="2480176"/>
            <a:ext cx="9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Thymeleaf</a:t>
            </a:r>
            <a:endParaRPr lang="es-ES" sz="1400" dirty="0">
              <a:solidFill>
                <a:srgbClr val="0070C0"/>
              </a:solidFill>
            </a:endParaRPr>
          </a:p>
        </p:txBody>
      </p:sp>
      <p:pic>
        <p:nvPicPr>
          <p:cNvPr id="38" name="Imagen 37" descr="Logotipo&#10;&#10;Descripción generada automáticamente">
            <a:extLst>
              <a:ext uri="{FF2B5EF4-FFF2-40B4-BE49-F238E27FC236}">
                <a16:creationId xmlns:a16="http://schemas.microsoft.com/office/drawing/2014/main" id="{E6B331E9-BCCE-4389-A922-BB4A19FC2D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28" y="5646822"/>
            <a:ext cx="593101" cy="593101"/>
          </a:xfrm>
          <a:prstGeom prst="rect">
            <a:avLst/>
          </a:prstGeom>
        </p:spPr>
      </p:pic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BEB115FB-A7DD-7429-0120-17AB2AEC4F6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3060684" y="1734225"/>
            <a:ext cx="2437795" cy="46528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AC54AC2-F965-6313-5E1C-5E655F353088}"/>
              </a:ext>
            </a:extLst>
          </p:cNvPr>
          <p:cNvSpPr txBox="1"/>
          <p:nvPr/>
        </p:nvSpPr>
        <p:spPr>
          <a:xfrm>
            <a:off x="2908823" y="5272286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Notificaciones</a:t>
            </a:r>
          </a:p>
        </p:txBody>
      </p:sp>
      <p:pic>
        <p:nvPicPr>
          <p:cNvPr id="82" name="Imagen 81" descr="Logotipo&#10;&#10;Descripción generada automáticamente">
            <a:extLst>
              <a:ext uri="{FF2B5EF4-FFF2-40B4-BE49-F238E27FC236}">
                <a16:creationId xmlns:a16="http://schemas.microsoft.com/office/drawing/2014/main" id="{C6EA9589-0138-CDCD-1DDC-79B5E5E5E7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85" y="4386125"/>
            <a:ext cx="1659714" cy="1082422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0BA50A00-40E7-7D87-DA37-00BE01989B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63" y="1969806"/>
            <a:ext cx="1476719" cy="408309"/>
          </a:xfrm>
          <a:prstGeom prst="rect">
            <a:avLst/>
          </a:prstGeom>
        </p:spPr>
      </p:pic>
      <p:pic>
        <p:nvPicPr>
          <p:cNvPr id="18" name="Imagen 17" descr="Forma&#10;&#10;Descripción generada automáticamente con confianza baja">
            <a:extLst>
              <a:ext uri="{FF2B5EF4-FFF2-40B4-BE49-F238E27FC236}">
                <a16:creationId xmlns:a16="http://schemas.microsoft.com/office/drawing/2014/main" id="{5253B777-6D4A-619A-C515-056E0F0098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6" y="2361986"/>
            <a:ext cx="361733" cy="361733"/>
          </a:xfrm>
          <a:prstGeom prst="rect">
            <a:avLst/>
          </a:prstGeom>
        </p:spPr>
      </p:pic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91610AD7-0F73-41CB-DCBD-D65C677B6F4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rot="5400000">
            <a:off x="7435353" y="3338321"/>
            <a:ext cx="894231" cy="7795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81E686E-06A3-2B03-59A2-346F2F9C6B3F}"/>
              </a:ext>
            </a:extLst>
          </p:cNvPr>
          <p:cNvSpPr txBox="1"/>
          <p:nvPr/>
        </p:nvSpPr>
        <p:spPr>
          <a:xfrm>
            <a:off x="7475579" y="3756450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4DA56059-4CB0-F367-FF30-38A3B45B62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88" y="5397283"/>
            <a:ext cx="670121" cy="6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18BF801-3C6F-B69E-B45E-A10419EE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27" y="2964101"/>
            <a:ext cx="3162574" cy="902930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0B608B8D-B3B1-C1D9-3CD3-EB1135093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84" y="2964101"/>
            <a:ext cx="2339543" cy="914440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73A16EB-ABD8-E87E-9CD2-AF342A580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97" y="2964140"/>
            <a:ext cx="2613887" cy="914479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9FCADB1-DFEF-A123-BC92-69B0909DA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96" y="1488860"/>
            <a:ext cx="8116005" cy="14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5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 presentación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ES" sz="1100" dirty="0"/>
              <a:t>Señor con pregunta: </a:t>
            </a:r>
            <a:r>
              <a:rPr lang="es-ES" sz="1100" dirty="0">
                <a:hlinkClick r:id="rId2"/>
              </a:rPr>
              <a:t>https://www.freepng.es/png-wf71pc/</a:t>
            </a:r>
            <a:endParaRPr lang="es-ES" sz="1100" dirty="0"/>
          </a:p>
          <a:p>
            <a:r>
              <a:rPr lang="es-ES" sz="1100" dirty="0"/>
              <a:t>Plan negocio: </a:t>
            </a:r>
            <a:r>
              <a:rPr lang="es-ES" sz="1100" dirty="0">
                <a:hlinkClick r:id="rId3"/>
              </a:rPr>
              <a:t>https://es.vecteezy.com/arte-vectorial/350721-plan-de-negocios-vector-icono</a:t>
            </a:r>
            <a:endParaRPr lang="es-ES" sz="1100" dirty="0"/>
          </a:p>
          <a:p>
            <a:r>
              <a:rPr lang="es-ES" sz="1100" dirty="0"/>
              <a:t>Aplicación web: </a:t>
            </a:r>
            <a:r>
              <a:rPr lang="es-ES" sz="1100" dirty="0">
                <a:hlinkClick r:id="rId4"/>
              </a:rPr>
              <a:t>https://www.pngegg.com/es/png-trfeh</a:t>
            </a:r>
            <a:endParaRPr lang="es-ES" sz="1100" dirty="0"/>
          </a:p>
          <a:p>
            <a:r>
              <a:rPr lang="es-ES" sz="1100" dirty="0"/>
              <a:t>Descripción del sistema: </a:t>
            </a:r>
            <a:r>
              <a:rPr lang="es-ES" sz="1100" dirty="0">
                <a:hlinkClick r:id="rId5"/>
              </a:rPr>
              <a:t>https://www.flaticon.es/icono-gratis/sistema_2289316</a:t>
            </a:r>
            <a:r>
              <a:rPr lang="es-ES" sz="1100" dirty="0"/>
              <a:t> </a:t>
            </a:r>
          </a:p>
          <a:p>
            <a:r>
              <a:rPr lang="es-ES" sz="1100" dirty="0"/>
              <a:t>Objetivos: </a:t>
            </a:r>
            <a:r>
              <a:rPr lang="es-ES" sz="1100" dirty="0">
                <a:hlinkClick r:id="rId6"/>
              </a:rPr>
              <a:t>https://www.flaticon.es/icono-premium/lista-de-verificacion_4029449</a:t>
            </a:r>
            <a:endParaRPr lang="es-ES" sz="1100" dirty="0"/>
          </a:p>
          <a:p>
            <a:r>
              <a:rPr lang="es-ES" sz="1100" dirty="0"/>
              <a:t>Patrón de diseño: </a:t>
            </a:r>
            <a:r>
              <a:rPr lang="es-ES" sz="1100" dirty="0">
                <a:hlinkClick r:id="rId7"/>
              </a:rPr>
              <a:t>https://www.flaticon.es/icono-gratis/patron-de-diseno_3527312</a:t>
            </a:r>
            <a:endParaRPr lang="es-ES" sz="1100" dirty="0"/>
          </a:p>
          <a:p>
            <a:r>
              <a:rPr lang="es-ES" sz="1100" dirty="0" err="1"/>
              <a:t>AngularJs</a:t>
            </a:r>
            <a:r>
              <a:rPr lang="es-ES" sz="1100"/>
              <a:t>: https://www.vhv.rs/viewpic/hxRRwiJ_angular-angular-js-logo-png-transparent-png/</a:t>
            </a:r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75065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áfico 103" descr="Sobre contorno">
            <a:extLst>
              <a:ext uri="{FF2B5EF4-FFF2-40B4-BE49-F238E27FC236}">
                <a16:creationId xmlns:a16="http://schemas.microsoft.com/office/drawing/2014/main" id="{CE312144-ACFD-BFE1-1CFB-8115A64B5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470" y="2971799"/>
            <a:ext cx="914400" cy="9144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84868EB-9477-E3D0-4480-60A81D892C43}"/>
              </a:ext>
            </a:extLst>
          </p:cNvPr>
          <p:cNvGrpSpPr/>
          <p:nvPr/>
        </p:nvGrpSpPr>
        <p:grpSpPr>
          <a:xfrm>
            <a:off x="1693821" y="3893816"/>
            <a:ext cx="1312926" cy="1083677"/>
            <a:chOff x="488641" y="3779668"/>
            <a:chExt cx="1312926" cy="1083677"/>
          </a:xfrm>
        </p:grpSpPr>
        <p:pic>
          <p:nvPicPr>
            <p:cNvPr id="3" name="Gráfico 2" descr="Usuario con relleno sólido">
              <a:extLst>
                <a:ext uri="{FF2B5EF4-FFF2-40B4-BE49-F238E27FC236}">
                  <a16:creationId xmlns:a16="http://schemas.microsoft.com/office/drawing/2014/main" id="{B120A660-B34C-ACC0-24E9-A9E73DDF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27" y="3779668"/>
              <a:ext cx="914400" cy="9144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69051E8-C1DA-CC8B-CDF3-C728DBF15B81}"/>
                </a:ext>
              </a:extLst>
            </p:cNvPr>
            <p:cNvSpPr txBox="1"/>
            <p:nvPr/>
          </p:nvSpPr>
          <p:spPr>
            <a:xfrm>
              <a:off x="488641" y="4524791"/>
              <a:ext cx="1312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Mentorizado</a:t>
              </a:r>
              <a:endParaRPr lang="es-ES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D22810D-2E70-332A-2A90-F9F1C9DFADFB}"/>
              </a:ext>
            </a:extLst>
          </p:cNvPr>
          <p:cNvGrpSpPr/>
          <p:nvPr/>
        </p:nvGrpSpPr>
        <p:grpSpPr>
          <a:xfrm>
            <a:off x="3035545" y="2979436"/>
            <a:ext cx="1440000" cy="1103531"/>
            <a:chOff x="2285319" y="2896189"/>
            <a:chExt cx="1440000" cy="1103531"/>
          </a:xfrm>
        </p:grpSpPr>
        <p:pic>
          <p:nvPicPr>
            <p:cNvPr id="8" name="Gráfico 7" descr="Usuario con relleno sólido">
              <a:extLst>
                <a:ext uri="{FF2B5EF4-FFF2-40B4-BE49-F238E27FC236}">
                  <a16:creationId xmlns:a16="http://schemas.microsoft.com/office/drawing/2014/main" id="{DA7DF097-D0F8-C4EB-13ED-BB9CE949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15340" y="2896189"/>
              <a:ext cx="914400" cy="91440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2F61115-B928-A6B0-16A2-FC99817F478B}"/>
                </a:ext>
              </a:extLst>
            </p:cNvPr>
            <p:cNvSpPr txBox="1"/>
            <p:nvPr/>
          </p:nvSpPr>
          <p:spPr>
            <a:xfrm>
              <a:off x="2285319" y="3661166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Administrador</a:t>
              </a:r>
            </a:p>
          </p:txBody>
        </p:sp>
      </p:grp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428BA45-30FE-F1E9-8C34-B96B3BA1A934}"/>
              </a:ext>
            </a:extLst>
          </p:cNvPr>
          <p:cNvCxnSpPr>
            <a:cxnSpLocks/>
            <a:stCxn id="91" idx="3"/>
            <a:endCxn id="8" idx="1"/>
          </p:cNvCxnSpPr>
          <p:nvPr/>
        </p:nvCxnSpPr>
        <p:spPr>
          <a:xfrm>
            <a:off x="2778007" y="2299735"/>
            <a:ext cx="487559" cy="113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4E492C9-A473-959F-3AFC-869754EAFC00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2778007" y="3436636"/>
            <a:ext cx="487559" cy="91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8AB4FE5-913E-4BDD-3577-52BE0FB4997F}"/>
              </a:ext>
            </a:extLst>
          </p:cNvPr>
          <p:cNvSpPr txBox="1"/>
          <p:nvPr/>
        </p:nvSpPr>
        <p:spPr>
          <a:xfrm>
            <a:off x="2048060" y="5002990"/>
            <a:ext cx="181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Inscripción</a:t>
            </a:r>
            <a:endParaRPr lang="es-ES" sz="2000" b="1" dirty="0"/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023C9381-2277-A55F-4636-C3F54824A840}"/>
              </a:ext>
            </a:extLst>
          </p:cNvPr>
          <p:cNvSpPr/>
          <p:nvPr/>
        </p:nvSpPr>
        <p:spPr>
          <a:xfrm>
            <a:off x="4401785" y="3272981"/>
            <a:ext cx="484292" cy="281465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Flecha: a la derecha 74">
            <a:extLst>
              <a:ext uri="{FF2B5EF4-FFF2-40B4-BE49-F238E27FC236}">
                <a16:creationId xmlns:a16="http://schemas.microsoft.com/office/drawing/2014/main" id="{C2F2FD23-DA78-7930-327F-D97DD9E8C4C1}"/>
              </a:ext>
            </a:extLst>
          </p:cNvPr>
          <p:cNvSpPr/>
          <p:nvPr/>
        </p:nvSpPr>
        <p:spPr>
          <a:xfrm>
            <a:off x="7840113" y="3288267"/>
            <a:ext cx="484292" cy="281465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822B65AB-09AE-93C9-665C-023357F16CB1}"/>
              </a:ext>
            </a:extLst>
          </p:cNvPr>
          <p:cNvGrpSpPr/>
          <p:nvPr/>
        </p:nvGrpSpPr>
        <p:grpSpPr>
          <a:xfrm>
            <a:off x="8441691" y="3920533"/>
            <a:ext cx="1312926" cy="1082457"/>
            <a:chOff x="513657" y="3779668"/>
            <a:chExt cx="1312926" cy="1082457"/>
          </a:xfrm>
        </p:grpSpPr>
        <p:pic>
          <p:nvPicPr>
            <p:cNvPr id="80" name="Gráfico 79" descr="Usuario con relleno sólido">
              <a:extLst>
                <a:ext uri="{FF2B5EF4-FFF2-40B4-BE49-F238E27FC236}">
                  <a16:creationId xmlns:a16="http://schemas.microsoft.com/office/drawing/2014/main" id="{F58D865B-639E-6A7E-FEA4-E9DD1D69D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27" y="3779668"/>
              <a:ext cx="914400" cy="914400"/>
            </a:xfrm>
            <a:prstGeom prst="rect">
              <a:avLst/>
            </a:prstGeom>
          </p:spPr>
        </p:pic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681E8AA8-56C0-B3B9-534D-B50B4BBC0CA5}"/>
                </a:ext>
              </a:extLst>
            </p:cNvPr>
            <p:cNvSpPr txBox="1"/>
            <p:nvPr/>
          </p:nvSpPr>
          <p:spPr>
            <a:xfrm>
              <a:off x="513657" y="4523571"/>
              <a:ext cx="1312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Mentorizado</a:t>
              </a:r>
              <a:endParaRPr lang="es-ES" dirty="0"/>
            </a:p>
          </p:txBody>
        </p:sp>
      </p:grp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0ABFBD6-A3C9-95FF-20FC-9043CC786C5C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9043661" y="2949974"/>
            <a:ext cx="0" cy="9705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o 89">
            <a:extLst>
              <a:ext uri="{FF2B5EF4-FFF2-40B4-BE49-F238E27FC236}">
                <a16:creationId xmlns:a16="http://schemas.microsoft.com/office/drawing/2014/main" id="{42002EE8-B3A7-4193-31DD-2091F90553A7}"/>
              </a:ext>
            </a:extLst>
          </p:cNvPr>
          <p:cNvGrpSpPr/>
          <p:nvPr/>
        </p:nvGrpSpPr>
        <p:grpSpPr>
          <a:xfrm>
            <a:off x="1863607" y="1842535"/>
            <a:ext cx="915693" cy="1067946"/>
            <a:chOff x="658427" y="1607968"/>
            <a:chExt cx="915693" cy="1067946"/>
          </a:xfrm>
        </p:grpSpPr>
        <p:pic>
          <p:nvPicPr>
            <p:cNvPr id="91" name="Gráfico 90" descr="Usuario con relleno sólido">
              <a:extLst>
                <a:ext uri="{FF2B5EF4-FFF2-40B4-BE49-F238E27FC236}">
                  <a16:creationId xmlns:a16="http://schemas.microsoft.com/office/drawing/2014/main" id="{4C668B73-D980-6E6C-961E-AA0053F5F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8427" y="1607968"/>
              <a:ext cx="914400" cy="914400"/>
            </a:xfrm>
            <a:prstGeom prst="rect">
              <a:avLst/>
            </a:prstGeom>
          </p:spPr>
        </p:pic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D6064FF4-4DCC-ECFD-4D62-57EC99FB0668}"/>
                </a:ext>
              </a:extLst>
            </p:cNvPr>
            <p:cNvSpPr txBox="1"/>
            <p:nvPr/>
          </p:nvSpPr>
          <p:spPr>
            <a:xfrm>
              <a:off x="735320" y="2337360"/>
              <a:ext cx="83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</a:t>
              </a:r>
              <a:endParaRPr lang="es-ES" dirty="0"/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D8D2ABC8-2C8A-DB53-BD64-5AF192FEFFA0}"/>
              </a:ext>
            </a:extLst>
          </p:cNvPr>
          <p:cNvGrpSpPr/>
          <p:nvPr/>
        </p:nvGrpSpPr>
        <p:grpSpPr>
          <a:xfrm>
            <a:off x="8586461" y="1833555"/>
            <a:ext cx="915695" cy="1067799"/>
            <a:chOff x="658427" y="1607968"/>
            <a:chExt cx="915695" cy="1067799"/>
          </a:xfrm>
        </p:grpSpPr>
        <p:pic>
          <p:nvPicPr>
            <p:cNvPr id="95" name="Gráfico 94" descr="Usuario con relleno sólido">
              <a:extLst>
                <a:ext uri="{FF2B5EF4-FFF2-40B4-BE49-F238E27FC236}">
                  <a16:creationId xmlns:a16="http://schemas.microsoft.com/office/drawing/2014/main" id="{335E9E7B-ECC7-D452-51A0-79DE47AE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8427" y="1607968"/>
              <a:ext cx="914400" cy="914400"/>
            </a:xfrm>
            <a:prstGeom prst="rect">
              <a:avLst/>
            </a:prstGeom>
          </p:spPr>
        </p:pic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F032654D-A3FE-EECB-211E-CF342CDCD748}"/>
                </a:ext>
              </a:extLst>
            </p:cNvPr>
            <p:cNvSpPr txBox="1"/>
            <p:nvPr/>
          </p:nvSpPr>
          <p:spPr>
            <a:xfrm>
              <a:off x="735322" y="2337213"/>
              <a:ext cx="83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</a:t>
              </a:r>
              <a:endParaRPr lang="es-ES" dirty="0"/>
            </a:p>
          </p:txBody>
        </p:sp>
      </p:grpSp>
      <p:pic>
        <p:nvPicPr>
          <p:cNvPr id="106" name="Gráfico 105" descr="Sobre contorno">
            <a:extLst>
              <a:ext uri="{FF2B5EF4-FFF2-40B4-BE49-F238E27FC236}">
                <a16:creationId xmlns:a16="http://schemas.microsoft.com/office/drawing/2014/main" id="{23915BB4-3112-7FCD-CD48-93D14759E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8028" y="2971800"/>
            <a:ext cx="914400" cy="914400"/>
          </a:xfrm>
          <a:prstGeom prst="rect">
            <a:avLst/>
          </a:prstGeom>
        </p:spPr>
      </p:pic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DFA81A1-57AE-A135-883B-3E23C665C3D8}"/>
              </a:ext>
            </a:extLst>
          </p:cNvPr>
          <p:cNvGrpSpPr/>
          <p:nvPr/>
        </p:nvGrpSpPr>
        <p:grpSpPr>
          <a:xfrm>
            <a:off x="4941379" y="3893817"/>
            <a:ext cx="1312926" cy="1083677"/>
            <a:chOff x="488641" y="3779668"/>
            <a:chExt cx="1312926" cy="1083677"/>
          </a:xfrm>
        </p:grpSpPr>
        <p:pic>
          <p:nvPicPr>
            <p:cNvPr id="108" name="Gráfico 107" descr="Usuario con relleno sólido">
              <a:extLst>
                <a:ext uri="{FF2B5EF4-FFF2-40B4-BE49-F238E27FC236}">
                  <a16:creationId xmlns:a16="http://schemas.microsoft.com/office/drawing/2014/main" id="{16FE619A-E79D-F092-CF54-6CB1E92D1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27" y="3779668"/>
              <a:ext cx="914400" cy="914400"/>
            </a:xfrm>
            <a:prstGeom prst="rect">
              <a:avLst/>
            </a:prstGeom>
          </p:spPr>
        </p:pic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ED638F1D-5E5F-7815-5135-905A42272FFB}"/>
                </a:ext>
              </a:extLst>
            </p:cNvPr>
            <p:cNvSpPr txBox="1"/>
            <p:nvPr/>
          </p:nvSpPr>
          <p:spPr>
            <a:xfrm>
              <a:off x="488641" y="4524791"/>
              <a:ext cx="1312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Mentorizado</a:t>
              </a:r>
              <a:endParaRPr lang="es-ES" dirty="0"/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E251F3D0-2796-F0C3-40B6-0A592EBC9A78}"/>
              </a:ext>
            </a:extLst>
          </p:cNvPr>
          <p:cNvGrpSpPr/>
          <p:nvPr/>
        </p:nvGrpSpPr>
        <p:grpSpPr>
          <a:xfrm>
            <a:off x="6283103" y="2979437"/>
            <a:ext cx="1440000" cy="1103531"/>
            <a:chOff x="2285319" y="2896189"/>
            <a:chExt cx="1440000" cy="1103531"/>
          </a:xfrm>
        </p:grpSpPr>
        <p:pic>
          <p:nvPicPr>
            <p:cNvPr id="111" name="Gráfico 110" descr="Usuario con relleno sólido">
              <a:extLst>
                <a:ext uri="{FF2B5EF4-FFF2-40B4-BE49-F238E27FC236}">
                  <a16:creationId xmlns:a16="http://schemas.microsoft.com/office/drawing/2014/main" id="{08154AA6-0C4B-879D-0054-2B7F97BA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15340" y="2896189"/>
              <a:ext cx="914400" cy="914400"/>
            </a:xfrm>
            <a:prstGeom prst="rect">
              <a:avLst/>
            </a:prstGeom>
          </p:spPr>
        </p:pic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1355CDE4-DE5E-5F38-7EBC-D4E52252E23B}"/>
                </a:ext>
              </a:extLst>
            </p:cNvPr>
            <p:cNvSpPr txBox="1"/>
            <p:nvPr/>
          </p:nvSpPr>
          <p:spPr>
            <a:xfrm>
              <a:off x="2285319" y="3661166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Administrador</a:t>
              </a:r>
            </a:p>
          </p:txBody>
        </p:sp>
      </p:grp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C2D50953-93B3-B09A-7B40-E3A4B4D3815A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6025565" y="2299736"/>
            <a:ext cx="487559" cy="11369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ABF85E2F-B34B-CB00-038D-A549B8B99B1A}"/>
              </a:ext>
            </a:extLst>
          </p:cNvPr>
          <p:cNvCxnSpPr>
            <a:cxnSpLocks/>
            <a:stCxn id="108" idx="3"/>
            <a:endCxn id="111" idx="1"/>
          </p:cNvCxnSpPr>
          <p:nvPr/>
        </p:nvCxnSpPr>
        <p:spPr>
          <a:xfrm flipV="1">
            <a:off x="6025565" y="3436637"/>
            <a:ext cx="487559" cy="9143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33A6F7E5-3499-E801-B69B-B8A8BEDD6BE1}"/>
              </a:ext>
            </a:extLst>
          </p:cNvPr>
          <p:cNvSpPr txBox="1"/>
          <p:nvPr/>
        </p:nvSpPr>
        <p:spPr>
          <a:xfrm>
            <a:off x="4937347" y="4992021"/>
            <a:ext cx="263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Emparejamiento</a:t>
            </a:r>
            <a:endParaRPr lang="es-ES" sz="2000" b="1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2446C315-E02D-2F64-EFC2-D5BD41117489}"/>
              </a:ext>
            </a:extLst>
          </p:cNvPr>
          <p:cNvGrpSpPr/>
          <p:nvPr/>
        </p:nvGrpSpPr>
        <p:grpSpPr>
          <a:xfrm>
            <a:off x="5111165" y="1842536"/>
            <a:ext cx="915693" cy="1067946"/>
            <a:chOff x="658427" y="1607968"/>
            <a:chExt cx="915693" cy="1067946"/>
          </a:xfrm>
        </p:grpSpPr>
        <p:pic>
          <p:nvPicPr>
            <p:cNvPr id="117" name="Gráfico 116" descr="Usuario con relleno sólido">
              <a:extLst>
                <a:ext uri="{FF2B5EF4-FFF2-40B4-BE49-F238E27FC236}">
                  <a16:creationId xmlns:a16="http://schemas.microsoft.com/office/drawing/2014/main" id="{3E0EF596-EDB5-3EF3-382A-B9D0E3577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8427" y="1607968"/>
              <a:ext cx="914400" cy="914400"/>
            </a:xfrm>
            <a:prstGeom prst="rect">
              <a:avLst/>
            </a:prstGeom>
          </p:spPr>
        </p:pic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023C057B-42EF-E82E-D495-11156F20F0DA}"/>
                </a:ext>
              </a:extLst>
            </p:cNvPr>
            <p:cNvSpPr txBox="1"/>
            <p:nvPr/>
          </p:nvSpPr>
          <p:spPr>
            <a:xfrm>
              <a:off x="735320" y="2337360"/>
              <a:ext cx="83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</a:t>
              </a:r>
              <a:endParaRPr lang="es-ES" dirty="0"/>
            </a:p>
          </p:txBody>
        </p:sp>
      </p:grp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1A536B1-C6A0-2B94-3BEF-BFFF4E5B9939}"/>
              </a:ext>
            </a:extLst>
          </p:cNvPr>
          <p:cNvSpPr txBox="1"/>
          <p:nvPr/>
        </p:nvSpPr>
        <p:spPr>
          <a:xfrm>
            <a:off x="8082259" y="4992021"/>
            <a:ext cx="263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Mentorización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61632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>
            <a:extLst>
              <a:ext uri="{FF2B5EF4-FFF2-40B4-BE49-F238E27FC236}">
                <a16:creationId xmlns:a16="http://schemas.microsoft.com/office/drawing/2014/main" id="{FB2C77F0-E36B-C0E4-E74D-E3535597E601}"/>
              </a:ext>
            </a:extLst>
          </p:cNvPr>
          <p:cNvGrpSpPr/>
          <p:nvPr/>
        </p:nvGrpSpPr>
        <p:grpSpPr>
          <a:xfrm>
            <a:off x="4752786" y="1775426"/>
            <a:ext cx="915695" cy="1067799"/>
            <a:chOff x="658427" y="1607968"/>
            <a:chExt cx="915695" cy="1067799"/>
          </a:xfrm>
        </p:grpSpPr>
        <p:pic>
          <p:nvPicPr>
            <p:cNvPr id="58" name="Gráfico 57" descr="Usuario con relleno sólido">
              <a:extLst>
                <a:ext uri="{FF2B5EF4-FFF2-40B4-BE49-F238E27FC236}">
                  <a16:creationId xmlns:a16="http://schemas.microsoft.com/office/drawing/2014/main" id="{F817B01E-57D0-A700-A6CD-D95BCF3F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427" y="1607968"/>
              <a:ext cx="914400" cy="914400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830DF3D3-23CB-8499-78B5-CA474C72D045}"/>
                </a:ext>
              </a:extLst>
            </p:cNvPr>
            <p:cNvSpPr txBox="1"/>
            <p:nvPr/>
          </p:nvSpPr>
          <p:spPr>
            <a:xfrm>
              <a:off x="735322" y="2337213"/>
              <a:ext cx="83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</a:t>
              </a:r>
              <a:endParaRPr lang="es-ES" dirty="0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E37AD1CD-DCF5-FA4A-7CEB-31C78795370C}"/>
              </a:ext>
            </a:extLst>
          </p:cNvPr>
          <p:cNvGrpSpPr/>
          <p:nvPr/>
        </p:nvGrpSpPr>
        <p:grpSpPr>
          <a:xfrm>
            <a:off x="4608016" y="3909274"/>
            <a:ext cx="1314000" cy="1082457"/>
            <a:chOff x="513657" y="3779668"/>
            <a:chExt cx="1314000" cy="1082457"/>
          </a:xfrm>
        </p:grpSpPr>
        <p:pic>
          <p:nvPicPr>
            <p:cNvPr id="61" name="Gráfico 60" descr="Usuario con relleno sólido">
              <a:extLst>
                <a:ext uri="{FF2B5EF4-FFF2-40B4-BE49-F238E27FC236}">
                  <a16:creationId xmlns:a16="http://schemas.microsoft.com/office/drawing/2014/main" id="{C709B8D7-2E1D-392A-5BD1-77D1C95B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27" y="3779668"/>
              <a:ext cx="914400" cy="914400"/>
            </a:xfrm>
            <a:prstGeom prst="rect">
              <a:avLst/>
            </a:prstGeom>
          </p:spPr>
        </p:pic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13B0A490-0449-2894-8E79-279FE3CF08C0}"/>
                </a:ext>
              </a:extLst>
            </p:cNvPr>
            <p:cNvSpPr txBox="1"/>
            <p:nvPr/>
          </p:nvSpPr>
          <p:spPr>
            <a:xfrm>
              <a:off x="513657" y="4523571"/>
              <a:ext cx="131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Mentorizado</a:t>
              </a:r>
              <a:endParaRPr lang="es-ES" dirty="0"/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CB84106-3938-B671-0246-F818F0C464D7}"/>
              </a:ext>
            </a:extLst>
          </p:cNvPr>
          <p:cNvGrpSpPr/>
          <p:nvPr/>
        </p:nvGrpSpPr>
        <p:grpSpPr>
          <a:xfrm>
            <a:off x="6356746" y="2956534"/>
            <a:ext cx="1440000" cy="1119354"/>
            <a:chOff x="2283884" y="2896189"/>
            <a:chExt cx="1440000" cy="1119354"/>
          </a:xfrm>
        </p:grpSpPr>
        <p:pic>
          <p:nvPicPr>
            <p:cNvPr id="64" name="Gráfico 63" descr="Usuario con relleno sólido">
              <a:extLst>
                <a:ext uri="{FF2B5EF4-FFF2-40B4-BE49-F238E27FC236}">
                  <a16:creationId xmlns:a16="http://schemas.microsoft.com/office/drawing/2014/main" id="{C7EEB870-6186-272A-63B0-9735F8E9E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15340" y="2896189"/>
              <a:ext cx="914400" cy="914400"/>
            </a:xfrm>
            <a:prstGeom prst="rect">
              <a:avLst/>
            </a:prstGeom>
          </p:spPr>
        </p:pic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B06A565F-0EFB-5E62-0004-ECED5CB628F9}"/>
                </a:ext>
              </a:extLst>
            </p:cNvPr>
            <p:cNvSpPr txBox="1"/>
            <p:nvPr/>
          </p:nvSpPr>
          <p:spPr>
            <a:xfrm>
              <a:off x="2283884" y="3676989"/>
              <a:ext cx="1440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Administrador</a:t>
              </a:r>
            </a:p>
          </p:txBody>
        </p:sp>
      </p:grpSp>
      <p:sp>
        <p:nvSpPr>
          <p:cNvPr id="2" name="Cruz 1">
            <a:extLst>
              <a:ext uri="{FF2B5EF4-FFF2-40B4-BE49-F238E27FC236}">
                <a16:creationId xmlns:a16="http://schemas.microsoft.com/office/drawing/2014/main" id="{ED0463E9-9C9A-1967-A807-7C0B9368DD6B}"/>
              </a:ext>
            </a:extLst>
          </p:cNvPr>
          <p:cNvSpPr/>
          <p:nvPr/>
        </p:nvSpPr>
        <p:spPr>
          <a:xfrm rot="2683966">
            <a:off x="6472474" y="2852737"/>
            <a:ext cx="1145856" cy="1152525"/>
          </a:xfrm>
          <a:prstGeom prst="plus">
            <a:avLst>
              <a:gd name="adj" fmla="val 4628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41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Base de datos contorno">
            <a:extLst>
              <a:ext uri="{FF2B5EF4-FFF2-40B4-BE49-F238E27FC236}">
                <a16:creationId xmlns:a16="http://schemas.microsoft.com/office/drawing/2014/main" id="{89384C17-15A1-C2F3-A9A0-65FAF6B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752" y="2971800"/>
            <a:ext cx="914400" cy="914400"/>
          </a:xfrm>
          <a:prstGeom prst="rect">
            <a:avLst/>
          </a:prstGeom>
        </p:spPr>
      </p:pic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023C9381-2277-A55F-4636-C3F54824A840}"/>
              </a:ext>
            </a:extLst>
          </p:cNvPr>
          <p:cNvSpPr/>
          <p:nvPr/>
        </p:nvSpPr>
        <p:spPr>
          <a:xfrm>
            <a:off x="4683223" y="3288267"/>
            <a:ext cx="484292" cy="281465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Flecha: a la derecha 74">
            <a:extLst>
              <a:ext uri="{FF2B5EF4-FFF2-40B4-BE49-F238E27FC236}">
                <a16:creationId xmlns:a16="http://schemas.microsoft.com/office/drawing/2014/main" id="{C2F2FD23-DA78-7930-327F-D97DD9E8C4C1}"/>
              </a:ext>
            </a:extLst>
          </p:cNvPr>
          <p:cNvSpPr/>
          <p:nvPr/>
        </p:nvSpPr>
        <p:spPr>
          <a:xfrm>
            <a:off x="7026450" y="3288267"/>
            <a:ext cx="484292" cy="281465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27DEE77-066E-A482-5AA7-381DED981C3F}"/>
              </a:ext>
            </a:extLst>
          </p:cNvPr>
          <p:cNvGrpSpPr/>
          <p:nvPr/>
        </p:nvGrpSpPr>
        <p:grpSpPr>
          <a:xfrm>
            <a:off x="8056077" y="1833725"/>
            <a:ext cx="1325137" cy="3147616"/>
            <a:chOff x="9415790" y="1815716"/>
            <a:chExt cx="1325137" cy="3147616"/>
          </a:xfrm>
        </p:grpSpPr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822B65AB-09AE-93C9-665C-023357F16CB1}"/>
                </a:ext>
              </a:extLst>
            </p:cNvPr>
            <p:cNvGrpSpPr/>
            <p:nvPr/>
          </p:nvGrpSpPr>
          <p:grpSpPr>
            <a:xfrm>
              <a:off x="9415790" y="3880875"/>
              <a:ext cx="1325137" cy="1082457"/>
              <a:chOff x="513657" y="3779668"/>
              <a:chExt cx="1325137" cy="1082457"/>
            </a:xfrm>
          </p:grpSpPr>
          <p:pic>
            <p:nvPicPr>
              <p:cNvPr id="80" name="Gráfico 79" descr="Usuario con relleno sólido">
                <a:extLst>
                  <a:ext uri="{FF2B5EF4-FFF2-40B4-BE49-F238E27FC236}">
                    <a16:creationId xmlns:a16="http://schemas.microsoft.com/office/drawing/2014/main" id="{F58D865B-639E-6A7E-FEA4-E9DD1D69D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8427" y="37796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681E8AA8-56C0-B3B9-534D-B50B4BBC0CA5}"/>
                  </a:ext>
                </a:extLst>
              </p:cNvPr>
              <p:cNvSpPr txBox="1"/>
              <p:nvPr/>
            </p:nvSpPr>
            <p:spPr>
              <a:xfrm>
                <a:off x="513657" y="4523571"/>
                <a:ext cx="13251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Mentorizado</a:t>
                </a:r>
                <a:endParaRPr lang="es-ES" dirty="0"/>
              </a:p>
            </p:txBody>
          </p:sp>
        </p:grp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A0ABFBD6-A3C9-95FF-20FC-9043CC786C5C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10017760" y="2910316"/>
              <a:ext cx="0" cy="97055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D8D2ABC8-2C8A-DB53-BD64-5AF192FEFFA0}"/>
                </a:ext>
              </a:extLst>
            </p:cNvPr>
            <p:cNvGrpSpPr/>
            <p:nvPr/>
          </p:nvGrpSpPr>
          <p:grpSpPr>
            <a:xfrm>
              <a:off x="9560560" y="1815716"/>
              <a:ext cx="914400" cy="1067799"/>
              <a:chOff x="658427" y="1607968"/>
              <a:chExt cx="914400" cy="1067799"/>
            </a:xfrm>
          </p:grpSpPr>
          <p:pic>
            <p:nvPicPr>
              <p:cNvPr id="95" name="Gráfico 94" descr="Usuario con relleno sólido">
                <a:extLst>
                  <a:ext uri="{FF2B5EF4-FFF2-40B4-BE49-F238E27FC236}">
                    <a16:creationId xmlns:a16="http://schemas.microsoft.com/office/drawing/2014/main" id="{335E9E7B-ECC7-D452-51A0-79DE47AE8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8427" y="1607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F032654D-A3FE-EECB-211E-CF342CDCD748}"/>
                  </a:ext>
                </a:extLst>
              </p:cNvPr>
              <p:cNvSpPr txBox="1"/>
              <p:nvPr/>
            </p:nvSpPr>
            <p:spPr>
              <a:xfrm>
                <a:off x="735322" y="2337213"/>
                <a:ext cx="837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Mentor</a:t>
                </a:r>
                <a:endParaRPr lang="es-ES" dirty="0"/>
              </a:p>
            </p:txBody>
          </p:sp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2FB22A16-A21E-CF6A-DF94-8187985AE39D}"/>
              </a:ext>
            </a:extLst>
          </p:cNvPr>
          <p:cNvGrpSpPr/>
          <p:nvPr/>
        </p:nvGrpSpPr>
        <p:grpSpPr>
          <a:xfrm>
            <a:off x="2906965" y="1839047"/>
            <a:ext cx="1325137" cy="3147108"/>
            <a:chOff x="998389" y="1819916"/>
            <a:chExt cx="1325137" cy="314710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A84868EB-9477-E3D0-4480-60A81D892C43}"/>
                </a:ext>
              </a:extLst>
            </p:cNvPr>
            <p:cNvGrpSpPr/>
            <p:nvPr/>
          </p:nvGrpSpPr>
          <p:grpSpPr>
            <a:xfrm>
              <a:off x="998389" y="3886870"/>
              <a:ext cx="1325137" cy="1080154"/>
              <a:chOff x="488640" y="3750391"/>
              <a:chExt cx="1325137" cy="1080154"/>
            </a:xfrm>
          </p:grpSpPr>
          <p:pic>
            <p:nvPicPr>
              <p:cNvPr id="3" name="Gráfico 2" descr="Usuario con relleno sólido">
                <a:extLst>
                  <a:ext uri="{FF2B5EF4-FFF2-40B4-BE49-F238E27FC236}">
                    <a16:creationId xmlns:a16="http://schemas.microsoft.com/office/drawing/2014/main" id="{B120A660-B34C-ACC0-24E9-A9E73DDFE4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8427" y="37503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69051E8-C1DA-CC8B-CDF3-C728DBF15B81}"/>
                  </a:ext>
                </a:extLst>
              </p:cNvPr>
              <p:cNvSpPr txBox="1"/>
              <p:nvPr/>
            </p:nvSpPr>
            <p:spPr>
              <a:xfrm>
                <a:off x="488640" y="4491991"/>
                <a:ext cx="13251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Mentorizado</a:t>
                </a:r>
                <a:endParaRPr lang="es-ES" dirty="0"/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42002EE8-B3A7-4193-31DD-2091F90553A7}"/>
                </a:ext>
              </a:extLst>
            </p:cNvPr>
            <p:cNvGrpSpPr/>
            <p:nvPr/>
          </p:nvGrpSpPr>
          <p:grpSpPr>
            <a:xfrm>
              <a:off x="1168176" y="1819916"/>
              <a:ext cx="914400" cy="1067946"/>
              <a:chOff x="658427" y="1607968"/>
              <a:chExt cx="914400" cy="1067946"/>
            </a:xfrm>
          </p:grpSpPr>
          <p:pic>
            <p:nvPicPr>
              <p:cNvPr id="91" name="Gráfico 90" descr="Usuario con relleno sólido">
                <a:extLst>
                  <a:ext uri="{FF2B5EF4-FFF2-40B4-BE49-F238E27FC236}">
                    <a16:creationId xmlns:a16="http://schemas.microsoft.com/office/drawing/2014/main" id="{4C668B73-D980-6E6C-961E-AA0053F5F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8427" y="1607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D6064FF4-4DCC-ECFD-4D62-57EC99FB0668}"/>
                  </a:ext>
                </a:extLst>
              </p:cNvPr>
              <p:cNvSpPr txBox="1"/>
              <p:nvPr/>
            </p:nvSpPr>
            <p:spPr>
              <a:xfrm>
                <a:off x="735321" y="2337360"/>
                <a:ext cx="837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Mentor</a:t>
                </a:r>
                <a:endParaRPr lang="es-ES" dirty="0"/>
              </a:p>
            </p:txBody>
          </p:sp>
        </p:grp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D2AEBF1-290F-35E9-D078-BDB1436EB7F1}"/>
                </a:ext>
              </a:extLst>
            </p:cNvPr>
            <p:cNvCxnSpPr>
              <a:cxnSpLocks/>
            </p:cNvCxnSpPr>
            <p:nvPr/>
          </p:nvCxnSpPr>
          <p:spPr>
            <a:xfrm>
              <a:off x="1625376" y="2928536"/>
              <a:ext cx="0" cy="97055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8CB917C8-C224-F308-2A18-CD7F0FC2F0F5}"/>
              </a:ext>
            </a:extLst>
          </p:cNvPr>
          <p:cNvGrpSpPr/>
          <p:nvPr/>
        </p:nvGrpSpPr>
        <p:grpSpPr>
          <a:xfrm>
            <a:off x="5494029" y="1839600"/>
            <a:ext cx="1325137" cy="3146554"/>
            <a:chOff x="5398351" y="1839600"/>
            <a:chExt cx="1325137" cy="3146554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B2C77F0-E36B-C0E4-E74D-E3535597E601}"/>
                </a:ext>
              </a:extLst>
            </p:cNvPr>
            <p:cNvGrpSpPr/>
            <p:nvPr/>
          </p:nvGrpSpPr>
          <p:grpSpPr>
            <a:xfrm>
              <a:off x="5543122" y="1839600"/>
              <a:ext cx="914400" cy="1069354"/>
              <a:chOff x="658427" y="1672142"/>
              <a:chExt cx="914400" cy="1069354"/>
            </a:xfrm>
          </p:grpSpPr>
          <p:pic>
            <p:nvPicPr>
              <p:cNvPr id="58" name="Gráfico 57" descr="Usuario con relleno sólido">
                <a:extLst>
                  <a:ext uri="{FF2B5EF4-FFF2-40B4-BE49-F238E27FC236}">
                    <a16:creationId xmlns:a16="http://schemas.microsoft.com/office/drawing/2014/main" id="{F817B01E-57D0-A700-A6CD-D95BCF3F9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8427" y="167214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830DF3D3-23CB-8499-78B5-CA474C72D045}"/>
                  </a:ext>
                </a:extLst>
              </p:cNvPr>
              <p:cNvSpPr txBox="1"/>
              <p:nvPr/>
            </p:nvSpPr>
            <p:spPr>
              <a:xfrm>
                <a:off x="735321" y="2402942"/>
                <a:ext cx="8375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Mentor</a:t>
                </a:r>
                <a:endParaRPr lang="es-ES" dirty="0"/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37AD1CD-DCF5-FA4A-7CEB-31C78795370C}"/>
                </a:ext>
              </a:extLst>
            </p:cNvPr>
            <p:cNvGrpSpPr/>
            <p:nvPr/>
          </p:nvGrpSpPr>
          <p:grpSpPr>
            <a:xfrm>
              <a:off x="5398351" y="3906000"/>
              <a:ext cx="1325137" cy="1080154"/>
              <a:chOff x="513656" y="3804793"/>
              <a:chExt cx="1325137" cy="1080154"/>
            </a:xfrm>
          </p:grpSpPr>
          <p:pic>
            <p:nvPicPr>
              <p:cNvPr id="61" name="Gráfico 60" descr="Usuario con relleno sólido">
                <a:extLst>
                  <a:ext uri="{FF2B5EF4-FFF2-40B4-BE49-F238E27FC236}">
                    <a16:creationId xmlns:a16="http://schemas.microsoft.com/office/drawing/2014/main" id="{C709B8D7-2E1D-392A-5BD1-77D1C95B6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8427" y="38047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13B0A490-0449-2894-8E79-279FE3CF08C0}"/>
                  </a:ext>
                </a:extLst>
              </p:cNvPr>
              <p:cNvSpPr txBox="1"/>
              <p:nvPr/>
            </p:nvSpPr>
            <p:spPr>
              <a:xfrm>
                <a:off x="513656" y="4546393"/>
                <a:ext cx="13251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Mentorizado</a:t>
                </a:r>
                <a:endParaRPr lang="es-ES" dirty="0"/>
              </a:p>
            </p:txBody>
          </p:sp>
        </p:grp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8E24E1EE-88FA-7A2F-1B4D-91BEDBE934C3}"/>
                </a:ext>
              </a:extLst>
            </p:cNvPr>
            <p:cNvCxnSpPr>
              <a:cxnSpLocks/>
            </p:cNvCxnSpPr>
            <p:nvPr/>
          </p:nvCxnSpPr>
          <p:spPr>
            <a:xfrm>
              <a:off x="6001400" y="2928536"/>
              <a:ext cx="0" cy="9705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Gráfico 48" descr="Base de datos contorno">
            <a:extLst>
              <a:ext uri="{FF2B5EF4-FFF2-40B4-BE49-F238E27FC236}">
                <a16:creationId xmlns:a16="http://schemas.microsoft.com/office/drawing/2014/main" id="{A3DF74CA-1C76-FBEF-BB0A-2FAAA324B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06992"/>
            <a:ext cx="914400" cy="914400"/>
          </a:xfrm>
          <a:prstGeom prst="rect">
            <a:avLst/>
          </a:prstGeom>
        </p:spPr>
      </p:pic>
      <p:pic>
        <p:nvPicPr>
          <p:cNvPr id="50" name="Gráfico 49" descr="Base de datos contorno">
            <a:extLst>
              <a:ext uri="{FF2B5EF4-FFF2-40B4-BE49-F238E27FC236}">
                <a16:creationId xmlns:a16="http://schemas.microsoft.com/office/drawing/2014/main" id="{3286134C-B661-3BDD-EF24-9A6CCDE9A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847" y="2928536"/>
            <a:ext cx="914400" cy="914400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6E42E219-96E9-DA9D-0551-5A13DC0A69C6}"/>
              </a:ext>
            </a:extLst>
          </p:cNvPr>
          <p:cNvSpPr txBox="1"/>
          <p:nvPr/>
        </p:nvSpPr>
        <p:spPr>
          <a:xfrm>
            <a:off x="2869863" y="5001667"/>
            <a:ext cx="181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Solicitud</a:t>
            </a:r>
            <a:endParaRPr lang="es-ES" sz="2000" b="1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81FD8CF-105D-6D06-28EB-C9256B383ED6}"/>
              </a:ext>
            </a:extLst>
          </p:cNvPr>
          <p:cNvSpPr txBox="1"/>
          <p:nvPr/>
        </p:nvSpPr>
        <p:spPr>
          <a:xfrm>
            <a:off x="5249917" y="5001667"/>
            <a:ext cx="181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Aceptación</a:t>
            </a:r>
            <a:endParaRPr lang="es-ES" sz="20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12FD2C5-6065-1BC9-D3AF-9CDAA514E06A}"/>
              </a:ext>
            </a:extLst>
          </p:cNvPr>
          <p:cNvSpPr txBox="1"/>
          <p:nvPr/>
        </p:nvSpPr>
        <p:spPr>
          <a:xfrm>
            <a:off x="7602664" y="5005539"/>
            <a:ext cx="263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Mentorización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88495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E76009-C129-8D4A-30C2-CF563C9F5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96" y="612808"/>
            <a:ext cx="4456590" cy="4456590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AD5FCB38-FA56-3CE2-E8BA-93FB0B072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31" y="732426"/>
            <a:ext cx="4047049" cy="4041860"/>
          </a:xfrm>
          <a:prstGeom prst="rect">
            <a:avLst/>
          </a:prstGeom>
        </p:spPr>
      </p:pic>
      <p:sp>
        <p:nvSpPr>
          <p:cNvPr id="10" name="Arco de bloque 9">
            <a:extLst>
              <a:ext uri="{FF2B5EF4-FFF2-40B4-BE49-F238E27FC236}">
                <a16:creationId xmlns:a16="http://schemas.microsoft.com/office/drawing/2014/main" id="{9842E64B-4703-4BB0-BA12-C6C5EF700B79}"/>
              </a:ext>
            </a:extLst>
          </p:cNvPr>
          <p:cNvSpPr/>
          <p:nvPr/>
        </p:nvSpPr>
        <p:spPr>
          <a:xfrm rot="5400000">
            <a:off x="-3361444" y="-2306791"/>
            <a:ext cx="6858000" cy="11471583"/>
          </a:xfrm>
          <a:prstGeom prst="blockArc">
            <a:avLst>
              <a:gd name="adj1" fmla="val 10727388"/>
              <a:gd name="adj2" fmla="val 71492"/>
              <a:gd name="adj3" fmla="val 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rco de bloque 10">
            <a:extLst>
              <a:ext uri="{FF2B5EF4-FFF2-40B4-BE49-F238E27FC236}">
                <a16:creationId xmlns:a16="http://schemas.microsoft.com/office/drawing/2014/main" id="{C6DD5554-2F38-0425-0C78-7142156D8CCE}"/>
              </a:ext>
            </a:extLst>
          </p:cNvPr>
          <p:cNvSpPr/>
          <p:nvPr/>
        </p:nvSpPr>
        <p:spPr>
          <a:xfrm rot="16200000">
            <a:off x="8695446" y="-2306792"/>
            <a:ext cx="6858000" cy="11471583"/>
          </a:xfrm>
          <a:prstGeom prst="blockArc">
            <a:avLst>
              <a:gd name="adj1" fmla="val 10727388"/>
              <a:gd name="adj2" fmla="val 71492"/>
              <a:gd name="adj3" fmla="val 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2682670-3D33-1A27-4DF3-41844FEEDFA2}"/>
              </a:ext>
            </a:extLst>
          </p:cNvPr>
          <p:cNvSpPr/>
          <p:nvPr/>
        </p:nvSpPr>
        <p:spPr>
          <a:xfrm>
            <a:off x="5072175" y="2416510"/>
            <a:ext cx="2047650" cy="20249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Proyecto empresarial emprendedor</a:t>
            </a:r>
          </a:p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C22E5-C473-CC33-AB68-619ADEB0ECF9}"/>
              </a:ext>
            </a:extLst>
          </p:cNvPr>
          <p:cNvSpPr txBox="1"/>
          <p:nvPr/>
        </p:nvSpPr>
        <p:spPr>
          <a:xfrm>
            <a:off x="0" y="5045667"/>
            <a:ext cx="38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Trabajo de Fin de Master</a:t>
            </a:r>
          </a:p>
          <a:p>
            <a:r>
              <a:rPr lang="es-ES" dirty="0"/>
              <a:t>Desarrollo Económico e Innovación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83A787-BD19-F6AB-0B02-85ABA2A55280}"/>
              </a:ext>
            </a:extLst>
          </p:cNvPr>
          <p:cNvSpPr txBox="1"/>
          <p:nvPr/>
        </p:nvSpPr>
        <p:spPr>
          <a:xfrm>
            <a:off x="9676755" y="5045666"/>
            <a:ext cx="338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Trabajo de Fin de Grado</a:t>
            </a:r>
          </a:p>
          <a:p>
            <a:r>
              <a:rPr lang="es-ES" dirty="0"/>
              <a:t>Ingeniería Informática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1FF8F1-B339-725E-7F23-36C875A465F5}"/>
              </a:ext>
            </a:extLst>
          </p:cNvPr>
          <p:cNvSpPr txBox="1"/>
          <p:nvPr/>
        </p:nvSpPr>
        <p:spPr>
          <a:xfrm>
            <a:off x="737003" y="4369931"/>
            <a:ext cx="38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Desarrollo del modelo de negocio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21A0AA-AE6F-473D-708D-60AAD5650F85}"/>
              </a:ext>
            </a:extLst>
          </p:cNvPr>
          <p:cNvSpPr txBox="1"/>
          <p:nvPr/>
        </p:nvSpPr>
        <p:spPr>
          <a:xfrm>
            <a:off x="8161538" y="4369931"/>
            <a:ext cx="38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Desarrollo de la aplicación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D7E281-2C8A-AC2D-F01B-F5E354E8C8CC}"/>
              </a:ext>
            </a:extLst>
          </p:cNvPr>
          <p:cNvSpPr txBox="1"/>
          <p:nvPr/>
        </p:nvSpPr>
        <p:spPr>
          <a:xfrm>
            <a:off x="4685286" y="109826"/>
            <a:ext cx="3801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n>
                  <a:solidFill>
                    <a:schemeClr val="tx1"/>
                  </a:solidFill>
                </a:ln>
              </a:rPr>
              <a:t>Mentoring</a:t>
            </a:r>
          </a:p>
        </p:txBody>
      </p:sp>
    </p:spTree>
    <p:extLst>
      <p:ext uri="{BB962C8B-B14F-4D97-AF65-F5344CB8AC3E}">
        <p14:creationId xmlns:p14="http://schemas.microsoft.com/office/powerpoint/2010/main" val="175111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CB3500DD-3459-E0E2-CD7D-46CA6D90DD0A}"/>
              </a:ext>
            </a:extLst>
          </p:cNvPr>
          <p:cNvGrpSpPr/>
          <p:nvPr/>
        </p:nvGrpSpPr>
        <p:grpSpPr>
          <a:xfrm>
            <a:off x="3475881" y="157914"/>
            <a:ext cx="5940000" cy="6247864"/>
            <a:chOff x="3475881" y="157914"/>
            <a:chExt cx="5940000" cy="6247864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724A09C-F47F-67BE-4C7C-29082A4BF0BA}"/>
                </a:ext>
              </a:extLst>
            </p:cNvPr>
            <p:cNvSpPr/>
            <p:nvPr/>
          </p:nvSpPr>
          <p:spPr>
            <a:xfrm>
              <a:off x="3475881" y="311846"/>
              <a:ext cx="5940000" cy="5940000"/>
            </a:xfrm>
            <a:prstGeom prst="ellipse">
              <a:avLst/>
            </a:prstGeom>
            <a:solidFill>
              <a:srgbClr val="F2F2F2"/>
            </a:solidFill>
            <a:ln w="254000">
              <a:solidFill>
                <a:srgbClr val="343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DA1B5B6-0F14-17F0-5F7C-9DB9A04D0653}"/>
                </a:ext>
              </a:extLst>
            </p:cNvPr>
            <p:cNvSpPr txBox="1"/>
            <p:nvPr/>
          </p:nvSpPr>
          <p:spPr>
            <a:xfrm>
              <a:off x="4786206" y="157914"/>
              <a:ext cx="3319352" cy="6247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99FF"/>
                  </a:solid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76DD3A6-5510-2F70-11BB-E1004DAA9648}"/>
                </a:ext>
              </a:extLst>
            </p:cNvPr>
            <p:cNvSpPr txBox="1"/>
            <p:nvPr/>
          </p:nvSpPr>
          <p:spPr>
            <a:xfrm>
              <a:off x="5771179" y="2849966"/>
              <a:ext cx="134940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8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B0F0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03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78A01D1-2E7A-8D26-10EA-BD4BFCCC33F4}"/>
              </a:ext>
            </a:extLst>
          </p:cNvPr>
          <p:cNvGrpSpPr/>
          <p:nvPr/>
        </p:nvGrpSpPr>
        <p:grpSpPr>
          <a:xfrm>
            <a:off x="1937064" y="2921168"/>
            <a:ext cx="1349405" cy="1015663"/>
            <a:chOff x="656904" y="4545948"/>
            <a:chExt cx="1349405" cy="1015663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CDE8D152-9520-8100-4122-6BD15B63233E}"/>
                </a:ext>
              </a:extLst>
            </p:cNvPr>
            <p:cNvSpPr/>
            <p:nvPr/>
          </p:nvSpPr>
          <p:spPr>
            <a:xfrm>
              <a:off x="918183" y="4650195"/>
              <a:ext cx="826851" cy="828000"/>
            </a:xfrm>
            <a:prstGeom prst="ellipse">
              <a:avLst/>
            </a:prstGeom>
            <a:solidFill>
              <a:srgbClr val="F2F2F2"/>
            </a:solidFill>
            <a:ln w="31750">
              <a:solidFill>
                <a:srgbClr val="343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23D0E55-E9EC-1A10-2DD3-2060FE5A6932}"/>
                </a:ext>
              </a:extLst>
            </p:cNvPr>
            <p:cNvSpPr txBox="1"/>
            <p:nvPr/>
          </p:nvSpPr>
          <p:spPr>
            <a:xfrm>
              <a:off x="1023295" y="4545948"/>
              <a:ext cx="61662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99FF"/>
                  </a:solid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BA7949D-A309-449B-ACC5-5ED09D600E05}"/>
                </a:ext>
              </a:extLst>
            </p:cNvPr>
            <p:cNvSpPr txBox="1"/>
            <p:nvPr/>
          </p:nvSpPr>
          <p:spPr>
            <a:xfrm>
              <a:off x="656904" y="4988562"/>
              <a:ext cx="1349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B0F0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83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EA4756-4DD9-D40F-4A09-950DCE4B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5" y="1194440"/>
            <a:ext cx="6788256" cy="12516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ACFBEF-AE53-1EF8-D366-01D86DC37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4" y="2446110"/>
            <a:ext cx="6788257" cy="442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2E9BE1-8035-983D-48DC-9D9217124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65" y="4681272"/>
            <a:ext cx="8539422" cy="5140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F5CDA6-2544-787B-9D9B-CB2DB58AB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64" y="4132585"/>
            <a:ext cx="8539423" cy="5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4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8C21B0-1220-8EDF-1E0D-536F9121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55" y="2318781"/>
            <a:ext cx="5715495" cy="693480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A0C1A28-7497-40FE-C402-309F1288F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55" y="979455"/>
            <a:ext cx="5715495" cy="1339326"/>
          </a:xfrm>
          <a:prstGeom prst="rect">
            <a:avLst/>
          </a:prstGeom>
        </p:spPr>
      </p:pic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02691A6-7540-1B29-1317-742CC3B92A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4"/>
          <a:stretch/>
        </p:blipFill>
        <p:spPr>
          <a:xfrm>
            <a:off x="1788417" y="4388100"/>
            <a:ext cx="4602879" cy="1067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60E70D-924D-2088-BE05-10DE1A27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17" y="5455483"/>
            <a:ext cx="4602879" cy="5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s-ES" sz="1100" dirty="0"/>
              <a:t>HTML5: </a:t>
            </a:r>
            <a:r>
              <a:rPr lang="es-ES" sz="1100" dirty="0">
                <a:hlinkClick r:id="rId2"/>
              </a:rPr>
              <a:t>https://www.flaticon.es/icono-gratis/html-5_919827</a:t>
            </a:r>
            <a:endParaRPr lang="es-ES" sz="1100" dirty="0"/>
          </a:p>
          <a:p>
            <a:r>
              <a:rPr lang="es-ES" sz="1100" dirty="0"/>
              <a:t>CSS: </a:t>
            </a:r>
            <a:r>
              <a:rPr lang="es-ES" sz="1100" dirty="0">
                <a:hlinkClick r:id="rId3"/>
              </a:rPr>
              <a:t>https://www.flaticon.es/icono-gratis/css-3_5968242?term=css&amp;page=1&amp;position=2&amp;page=1&amp;position=2&amp;related_id=5968242&amp;origin=search</a:t>
            </a:r>
            <a:endParaRPr lang="es-ES" sz="1100" dirty="0"/>
          </a:p>
          <a:p>
            <a:r>
              <a:rPr lang="es-ES" sz="1100" dirty="0"/>
              <a:t>JS: </a:t>
            </a:r>
            <a:r>
              <a:rPr lang="es-ES" sz="1100" dirty="0">
                <a:hlinkClick r:id="rId4"/>
              </a:rPr>
              <a:t>https://www.flaticon.es/icono-gratis/js_5968292?term=javascript&amp;page=1&amp;position=3&amp;page=1&amp;position=3&amp;related_id=5968292&amp;origin=search</a:t>
            </a:r>
            <a:endParaRPr lang="es-ES" sz="1100" dirty="0"/>
          </a:p>
          <a:p>
            <a:r>
              <a:rPr lang="es-ES" sz="1100" dirty="0"/>
              <a:t>Angular: </a:t>
            </a:r>
            <a:r>
              <a:rPr lang="es-ES" sz="1100" dirty="0">
                <a:hlinkClick r:id="rId5"/>
              </a:rPr>
              <a:t>https://stock.adobe.com/es/images/id/295038577?as_campaign=Flaticon&amp;as_content=api&amp;as_audience=404&amp;tduid=5d94599efed499d67637e4592bc0b69e&amp;as_channel=affiliate&amp;as_campclass=redirect&amp;as_source=arvato</a:t>
            </a:r>
            <a:endParaRPr lang="es-ES" sz="1100" dirty="0"/>
          </a:p>
          <a:p>
            <a:r>
              <a:rPr lang="es-ES" sz="1100" dirty="0"/>
              <a:t>Bootstrap: </a:t>
            </a:r>
            <a:r>
              <a:rPr lang="es-ES" sz="1100" dirty="0">
                <a:hlinkClick r:id="rId6"/>
              </a:rPr>
              <a:t>https://www.flaticon.com/free-icon/bootstrap_5968672</a:t>
            </a:r>
            <a:endParaRPr lang="es-ES" sz="1100" dirty="0"/>
          </a:p>
          <a:p>
            <a:r>
              <a:rPr lang="es-ES" sz="1100" dirty="0"/>
              <a:t>Stomp.js: </a:t>
            </a:r>
            <a:r>
              <a:rPr lang="es-ES" sz="1100" dirty="0">
                <a:hlinkClick r:id="rId7"/>
              </a:rPr>
              <a:t>https://www.drouiz.com/blog/2018/09/05/stomp-js-vs-websocket/</a:t>
            </a:r>
            <a:r>
              <a:rPr lang="es-ES" sz="1100" dirty="0"/>
              <a:t> </a:t>
            </a:r>
          </a:p>
          <a:p>
            <a:r>
              <a:rPr lang="es-ES" sz="1100" dirty="0" err="1"/>
              <a:t>WebSockect</a:t>
            </a:r>
            <a:r>
              <a:rPr lang="es-ES" sz="1100" dirty="0"/>
              <a:t>: </a:t>
            </a:r>
            <a:r>
              <a:rPr lang="es-ES" sz="1100" dirty="0">
                <a:hlinkClick r:id="rId8"/>
              </a:rPr>
              <a:t>https://imgur.com/gallery/HhWJGX4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security</a:t>
            </a:r>
            <a:r>
              <a:rPr lang="es-ES" sz="1100" dirty="0"/>
              <a:t>: </a:t>
            </a:r>
            <a:r>
              <a:rPr lang="es-ES" sz="1100" dirty="0">
                <a:hlinkClick r:id="rId9"/>
              </a:rPr>
              <a:t>https://dev.to/ravimengar/spring-boot-security-with-oauth-2-0-2emm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boot</a:t>
            </a:r>
            <a:r>
              <a:rPr lang="es-ES" sz="1100" dirty="0"/>
              <a:t>: </a:t>
            </a:r>
            <a:r>
              <a:rPr lang="es-ES" sz="1100" dirty="0">
                <a:hlinkClick r:id="rId10"/>
              </a:rPr>
              <a:t>https://cleventy.com/tutorial-spring-boot/</a:t>
            </a:r>
            <a:endParaRPr lang="es-ES" sz="1100" dirty="0"/>
          </a:p>
          <a:p>
            <a:r>
              <a:rPr lang="es-ES" sz="1100" dirty="0"/>
              <a:t>Spring MVC: </a:t>
            </a:r>
            <a:r>
              <a:rPr lang="es-ES" sz="1100" dirty="0">
                <a:hlinkClick r:id="rId11"/>
              </a:rPr>
              <a:t>http://www.formadoresit.es/formacion-en-empresas/formacion/cursos-java-madrid/cursos-spring/</a:t>
            </a:r>
            <a:endParaRPr lang="es-ES" sz="1100" dirty="0"/>
          </a:p>
          <a:p>
            <a:r>
              <a:rPr lang="es-ES" sz="1100" dirty="0" err="1"/>
              <a:t>Thymeleaf</a:t>
            </a:r>
            <a:r>
              <a:rPr lang="es-ES" sz="1100" dirty="0"/>
              <a:t>: </a:t>
            </a:r>
            <a:r>
              <a:rPr lang="es-ES" sz="1100" dirty="0">
                <a:hlinkClick r:id="rId12"/>
              </a:rPr>
              <a:t>https://www.thymeleaf.org/doc/tutorials/3.0/usingthymeleaf.html</a:t>
            </a:r>
            <a:endParaRPr lang="es-ES" sz="1100" dirty="0"/>
          </a:p>
          <a:p>
            <a:r>
              <a:rPr lang="es-ES" sz="1100" dirty="0" err="1"/>
              <a:t>Hibernate</a:t>
            </a:r>
            <a:r>
              <a:rPr lang="es-ES" sz="1100" dirty="0"/>
              <a:t>: </a:t>
            </a:r>
            <a:r>
              <a:rPr lang="es-ES" sz="1100" dirty="0">
                <a:hlinkClick r:id="rId13"/>
              </a:rPr>
              <a:t>https://icon-icons.com/es/icono/hibernate-logotipo/169034</a:t>
            </a:r>
            <a:endParaRPr lang="es-ES" sz="1100" dirty="0"/>
          </a:p>
          <a:p>
            <a:r>
              <a:rPr lang="es-ES" sz="1100" dirty="0"/>
              <a:t>Tomcat: </a:t>
            </a:r>
            <a:r>
              <a:rPr lang="es-ES" sz="1100" dirty="0">
                <a:hlinkClick r:id="rId14"/>
              </a:rPr>
              <a:t>https://icon-icons.com/es/icono/tomcat-original-la-marca-logotipo/146324</a:t>
            </a:r>
            <a:endParaRPr lang="es-ES" sz="1100" dirty="0"/>
          </a:p>
          <a:p>
            <a:r>
              <a:rPr lang="es-ES" sz="1100" dirty="0" err="1"/>
              <a:t>Postgresql</a:t>
            </a:r>
            <a:r>
              <a:rPr lang="es-ES" sz="1100" dirty="0"/>
              <a:t>: </a:t>
            </a:r>
            <a:r>
              <a:rPr lang="es-ES" sz="1100" dirty="0">
                <a:hlinkClick r:id="rId15"/>
              </a:rPr>
              <a:t>https://icon-icons.com/es/icono/postgresql-llano-la-marca-logotipo/146390</a:t>
            </a:r>
            <a:endParaRPr lang="es-ES" sz="1100" dirty="0"/>
          </a:p>
          <a:p>
            <a:r>
              <a:rPr lang="es-ES" sz="1100" dirty="0" err="1"/>
              <a:t>JavaMail</a:t>
            </a:r>
            <a:r>
              <a:rPr lang="es-ES" sz="1100" dirty="0"/>
              <a:t>: </a:t>
            </a:r>
            <a:r>
              <a:rPr lang="es-ES" sz="1100" dirty="0">
                <a:hlinkClick r:id="rId16"/>
              </a:rPr>
              <a:t>http://coderzen.blogspot.com/2015/01/javamail-wont-work-authenticationfailed.html</a:t>
            </a:r>
            <a:endParaRPr lang="es-ES" sz="1100" dirty="0"/>
          </a:p>
          <a:p>
            <a:r>
              <a:rPr lang="es-ES" sz="1100" dirty="0"/>
              <a:t>Gmail: </a:t>
            </a:r>
            <a:r>
              <a:rPr lang="es-ES" sz="1100" dirty="0">
                <a:hlinkClick r:id="rId17"/>
              </a:rPr>
              <a:t>https://www.flaticon.es/icono-gratis/gmail_732200?term=gmail&amp;page=1&amp;position=1&amp;page=1&amp;position=1&amp;related_id=732200&amp;origin=search</a:t>
            </a:r>
            <a:endParaRPr lang="es-ES" sz="1100" dirty="0"/>
          </a:p>
          <a:p>
            <a:r>
              <a:rPr lang="es-ES" sz="1100" dirty="0"/>
              <a:t>Java: </a:t>
            </a:r>
            <a:r>
              <a:rPr lang="es-ES" sz="1100" dirty="0">
                <a:hlinkClick r:id="rId18"/>
              </a:rPr>
              <a:t>https://www.flaticon.es/icono-gratis/java_226777?term=java&amp;page=1&amp;position=1&amp;page=1&amp;position=1&amp;related_id=226777&amp;origin=search</a:t>
            </a:r>
            <a:r>
              <a:rPr lang="es-ES" sz="1100" dirty="0"/>
              <a:t> </a:t>
            </a:r>
          </a:p>
          <a:p>
            <a:r>
              <a:rPr lang="es-ES" sz="1100" dirty="0"/>
              <a:t>Sockjs.js: </a:t>
            </a:r>
            <a:r>
              <a:rPr lang="es-ES" sz="1100" dirty="0">
                <a:hlinkClick r:id="rId19"/>
              </a:rPr>
              <a:t>https://github.com/sockjs</a:t>
            </a:r>
            <a:r>
              <a:rPr lang="es-ES" sz="1100" dirty="0"/>
              <a:t> </a:t>
            </a:r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27422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8C21B0-1220-8EDF-1E0D-536F9121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" y="1608567"/>
            <a:ext cx="5715495" cy="693480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A0C1A28-7497-40FE-C402-309F1288F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" y="269241"/>
            <a:ext cx="5715495" cy="1339326"/>
          </a:xfrm>
          <a:prstGeom prst="rect">
            <a:avLst/>
          </a:prstGeom>
        </p:spPr>
      </p:pic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02691A6-7540-1B29-1317-742CC3B92A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4"/>
          <a:stretch/>
        </p:blipFill>
        <p:spPr>
          <a:xfrm>
            <a:off x="181559" y="3209329"/>
            <a:ext cx="4602879" cy="1067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60E70D-924D-2088-BE05-10DE1A27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9" y="4276712"/>
            <a:ext cx="4602879" cy="558483"/>
          </a:xfrm>
          <a:prstGeom prst="rect">
            <a:avLst/>
          </a:prstGeo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95916-059F-A68F-E980-0C7894270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994" y="4276712"/>
            <a:ext cx="3421677" cy="1531753"/>
          </a:xfrm>
          <a:prstGeom prst="rect">
            <a:avLst/>
          </a:prstGeom>
        </p:spPr>
      </p:pic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65C4BE1-F0E1-5103-E5EF-A4BF27FF4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06" y="4276712"/>
            <a:ext cx="3093988" cy="1531753"/>
          </a:xfrm>
          <a:prstGeom prst="rect">
            <a:avLst/>
          </a:prstGeo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6844989F-0F2A-0948-1771-5EC9552970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60" y="1608567"/>
            <a:ext cx="3200677" cy="952583"/>
          </a:xfrm>
          <a:prstGeom prst="rect">
            <a:avLst/>
          </a:prstGeom>
        </p:spPr>
      </p:pic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07C580-EDB2-9B80-ACCB-596D89A6A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60" y="953190"/>
            <a:ext cx="3200677" cy="655377"/>
          </a:xfrm>
          <a:prstGeom prst="rect">
            <a:avLst/>
          </a:prstGeom>
        </p:spPr>
      </p:pic>
      <p:pic>
        <p:nvPicPr>
          <p:cNvPr id="17" name="Imagen 1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FA5E27D-A542-37CA-7EF3-AE3896005F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30" y="948482"/>
            <a:ext cx="3414530" cy="16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8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6A6931D-2D57-4648-F0A1-D97E54FB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9" y="270297"/>
            <a:ext cx="7528691" cy="17547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58BC41-7BB9-B7CE-B8EB-722A42CB4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9" y="2025016"/>
            <a:ext cx="9962041" cy="585019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47AF024-3FE2-FB82-3039-8D768AFCC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4"/>
          <a:stretch/>
        </p:blipFill>
        <p:spPr>
          <a:xfrm>
            <a:off x="7847860" y="270297"/>
            <a:ext cx="2412635" cy="175471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E1B8D5-1186-E149-00BB-80A54501A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4" y="3656462"/>
            <a:ext cx="9099068" cy="5258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29B4B1-58C2-F542-0C98-D9811AD8D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4" y="4182288"/>
            <a:ext cx="9121930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6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DDAE52F-4EEA-1639-3BB0-8AAF1BBA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87" y="1798595"/>
            <a:ext cx="5677392" cy="21718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FA2896-5B7F-4648-13AB-78058BA33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87" y="3970483"/>
            <a:ext cx="8108383" cy="548688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A93B648-91AF-B9D0-D556-E25326AF07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4"/>
          <a:stretch/>
        </p:blipFill>
        <p:spPr>
          <a:xfrm>
            <a:off x="6883779" y="1798595"/>
            <a:ext cx="2428897" cy="1176253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CE9464B-4F5F-F8A8-ECC4-1BD6EA1F2A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4" t="38365"/>
          <a:stretch/>
        </p:blipFill>
        <p:spPr>
          <a:xfrm>
            <a:off x="6883778" y="2974847"/>
            <a:ext cx="2428898" cy="9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1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4507F62-2206-00FF-F6C0-B9D28BA06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60" y="2019178"/>
            <a:ext cx="4106227" cy="2507102"/>
          </a:xfrm>
          <a:prstGeom prst="rect">
            <a:avLst/>
          </a:prstGeom>
        </p:spPr>
      </p:pic>
      <p:pic>
        <p:nvPicPr>
          <p:cNvPr id="17" name="Imagen 1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47161DF-3011-E1FE-8E1B-5BB95A04B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7" y="2019178"/>
            <a:ext cx="3983452" cy="2806822"/>
          </a:xfrm>
          <a:prstGeom prst="rect">
            <a:avLst/>
          </a:prstGeom>
        </p:spPr>
      </p:pic>
      <p:pic>
        <p:nvPicPr>
          <p:cNvPr id="18" name="Imagen 1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423878E-1B5B-4602-3159-FD09D83ED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99" b="41042"/>
          <a:stretch/>
        </p:blipFill>
        <p:spPr>
          <a:xfrm>
            <a:off x="2955759" y="4526279"/>
            <a:ext cx="4106227" cy="2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F1F7AE3-11FD-1C62-B07F-C24ED0EE1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68" y="2779018"/>
            <a:ext cx="5236457" cy="3183476"/>
          </a:xfrm>
          <a:prstGeom prst="rect">
            <a:avLst/>
          </a:prstGeom>
        </p:spPr>
      </p:pic>
      <p:pic>
        <p:nvPicPr>
          <p:cNvPr id="13" name="Imagen 1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3039D17-7BB9-60C3-78F3-3A093BE78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" r="832" b="27298"/>
          <a:stretch/>
        </p:blipFill>
        <p:spPr>
          <a:xfrm>
            <a:off x="3840868" y="439035"/>
            <a:ext cx="5236457" cy="23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4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 of Kalimdor - World of Warcraft">
            <a:extLst>
              <a:ext uri="{FF2B5EF4-FFF2-40B4-BE49-F238E27FC236}">
                <a16:creationId xmlns:a16="http://schemas.microsoft.com/office/drawing/2014/main" id="{0537BFED-6160-C4EF-C48F-7EB4EF2F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3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inos del Este - Wowpedia">
            <a:extLst>
              <a:ext uri="{FF2B5EF4-FFF2-40B4-BE49-F238E27FC236}">
                <a16:creationId xmlns:a16="http://schemas.microsoft.com/office/drawing/2014/main" id="{E81B8D07-C089-34D8-F5A9-5545F3F0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7" r="34687"/>
          <a:stretch/>
        </p:blipFill>
        <p:spPr bwMode="auto">
          <a:xfrm>
            <a:off x="4643437" y="0"/>
            <a:ext cx="3538538" cy="68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EE35DBE-4B24-806D-264B-6BC92BFD9BD9}"/>
              </a:ext>
            </a:extLst>
          </p:cNvPr>
          <p:cNvSpPr txBox="1"/>
          <p:nvPr/>
        </p:nvSpPr>
        <p:spPr>
          <a:xfrm>
            <a:off x="8439150" y="409575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-</a:t>
            </a:r>
            <a:r>
              <a:rPr lang="es-ES" dirty="0" err="1">
                <a:solidFill>
                  <a:srgbClr val="FF0000"/>
                </a:solidFill>
              </a:rPr>
              <a:t>Wain</a:t>
            </a:r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0CDA3D-7F9F-735A-D031-596774ECFD71}"/>
              </a:ext>
            </a:extLst>
          </p:cNvPr>
          <p:cNvSpPr txBox="1"/>
          <p:nvPr/>
        </p:nvSpPr>
        <p:spPr>
          <a:xfrm>
            <a:off x="8439149" y="769194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-</a:t>
            </a:r>
            <a:r>
              <a:rPr lang="es-ES" dirty="0" err="1">
                <a:solidFill>
                  <a:srgbClr val="00B050"/>
                </a:solidFill>
              </a:rPr>
              <a:t>Joanmar</a:t>
            </a:r>
            <a:endParaRPr lang="es-ES" dirty="0">
              <a:solidFill>
                <a:srgbClr val="00B05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DAD067-BF93-5329-CB98-126D1B0CF849}"/>
              </a:ext>
            </a:extLst>
          </p:cNvPr>
          <p:cNvSpPr txBox="1"/>
          <p:nvPr/>
        </p:nvSpPr>
        <p:spPr>
          <a:xfrm>
            <a:off x="8439149" y="1128813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-</a:t>
            </a:r>
            <a:r>
              <a:rPr lang="es-ES" dirty="0" err="1">
                <a:solidFill>
                  <a:srgbClr val="00B0F0"/>
                </a:solidFill>
              </a:rPr>
              <a:t>Varrya</a:t>
            </a:r>
            <a:endParaRPr lang="es-ES" dirty="0">
              <a:solidFill>
                <a:srgbClr val="00B0F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F8B990-92E4-C40A-2233-96CC3F8652AA}"/>
              </a:ext>
            </a:extLst>
          </p:cNvPr>
          <p:cNvSpPr txBox="1"/>
          <p:nvPr/>
        </p:nvSpPr>
        <p:spPr>
          <a:xfrm>
            <a:off x="8439149" y="1488432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-</a:t>
            </a:r>
            <a:r>
              <a:rPr lang="es-ES" dirty="0" err="1">
                <a:solidFill>
                  <a:srgbClr val="002060"/>
                </a:solidFill>
              </a:rPr>
              <a:t>Minaerva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5393499A-4738-96FD-3DB6-DDAE9547315A}"/>
              </a:ext>
            </a:extLst>
          </p:cNvPr>
          <p:cNvSpPr/>
          <p:nvPr/>
        </p:nvSpPr>
        <p:spPr>
          <a:xfrm>
            <a:off x="6001305" y="5051394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3720BE16-668B-5B48-8781-323D65C1328A}"/>
              </a:ext>
            </a:extLst>
          </p:cNvPr>
          <p:cNvSpPr/>
          <p:nvPr/>
        </p:nvSpPr>
        <p:spPr>
          <a:xfrm>
            <a:off x="6042734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03F6AD23-42B0-3CC7-1C05-49E50AD2C443}"/>
              </a:ext>
            </a:extLst>
          </p:cNvPr>
          <p:cNvSpPr/>
          <p:nvPr/>
        </p:nvSpPr>
        <p:spPr>
          <a:xfrm>
            <a:off x="6612385" y="511887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3BB5321D-B19A-1798-08D4-C1B9E4BC7B6C}"/>
              </a:ext>
            </a:extLst>
          </p:cNvPr>
          <p:cNvSpPr/>
          <p:nvPr/>
        </p:nvSpPr>
        <p:spPr>
          <a:xfrm>
            <a:off x="5510351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3CA82D03-CA61-6F7D-3F31-8031DC102DC1}"/>
              </a:ext>
            </a:extLst>
          </p:cNvPr>
          <p:cNvSpPr/>
          <p:nvPr/>
        </p:nvSpPr>
        <p:spPr>
          <a:xfrm>
            <a:off x="5958396" y="4151464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7F5C22DE-63B6-6C07-DDB4-0FEE87CA6CAA}"/>
              </a:ext>
            </a:extLst>
          </p:cNvPr>
          <p:cNvSpPr/>
          <p:nvPr/>
        </p:nvSpPr>
        <p:spPr>
          <a:xfrm>
            <a:off x="6764785" y="4075677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írculo: vacío 19">
            <a:extLst>
              <a:ext uri="{FF2B5EF4-FFF2-40B4-BE49-F238E27FC236}">
                <a16:creationId xmlns:a16="http://schemas.microsoft.com/office/drawing/2014/main" id="{77FDC465-8AFF-EB84-6803-987842C6D4C6}"/>
              </a:ext>
            </a:extLst>
          </p:cNvPr>
          <p:cNvSpPr/>
          <p:nvPr/>
        </p:nvSpPr>
        <p:spPr>
          <a:xfrm>
            <a:off x="6505483" y="3035748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írculo: vacío 22">
            <a:extLst>
              <a:ext uri="{FF2B5EF4-FFF2-40B4-BE49-F238E27FC236}">
                <a16:creationId xmlns:a16="http://schemas.microsoft.com/office/drawing/2014/main" id="{9CD43163-7570-97D8-7C63-EFE925A7826C}"/>
              </a:ext>
            </a:extLst>
          </p:cNvPr>
          <p:cNvSpPr/>
          <p:nvPr/>
        </p:nvSpPr>
        <p:spPr>
          <a:xfrm>
            <a:off x="6735262" y="2610892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Círculo: vacío 23">
            <a:extLst>
              <a:ext uri="{FF2B5EF4-FFF2-40B4-BE49-F238E27FC236}">
                <a16:creationId xmlns:a16="http://schemas.microsoft.com/office/drawing/2014/main" id="{03EF9540-8859-2C3B-2F14-FFB5198A6AC9}"/>
              </a:ext>
            </a:extLst>
          </p:cNvPr>
          <p:cNvSpPr/>
          <p:nvPr/>
        </p:nvSpPr>
        <p:spPr>
          <a:xfrm>
            <a:off x="6390513" y="2096771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írculo: vacío 24">
            <a:extLst>
              <a:ext uri="{FF2B5EF4-FFF2-40B4-BE49-F238E27FC236}">
                <a16:creationId xmlns:a16="http://schemas.microsoft.com/office/drawing/2014/main" id="{179C4CA8-8442-0C7C-FB2B-D043316B65A8}"/>
              </a:ext>
            </a:extLst>
          </p:cNvPr>
          <p:cNvSpPr/>
          <p:nvPr/>
        </p:nvSpPr>
        <p:spPr>
          <a:xfrm>
            <a:off x="6887593" y="2117197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8" name="Círculo: vacío 27">
            <a:extLst>
              <a:ext uri="{FF2B5EF4-FFF2-40B4-BE49-F238E27FC236}">
                <a16:creationId xmlns:a16="http://schemas.microsoft.com/office/drawing/2014/main" id="{991805F0-C61F-A597-6CBF-39D9B81B3895}"/>
              </a:ext>
            </a:extLst>
          </p:cNvPr>
          <p:cNvSpPr/>
          <p:nvPr/>
        </p:nvSpPr>
        <p:spPr>
          <a:xfrm>
            <a:off x="2046510" y="251844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írculo: vacío 28">
            <a:extLst>
              <a:ext uri="{FF2B5EF4-FFF2-40B4-BE49-F238E27FC236}">
                <a16:creationId xmlns:a16="http://schemas.microsoft.com/office/drawing/2014/main" id="{03620EA9-8E0B-6896-AEDF-A9B74F8BFF50}"/>
              </a:ext>
            </a:extLst>
          </p:cNvPr>
          <p:cNvSpPr/>
          <p:nvPr/>
        </p:nvSpPr>
        <p:spPr>
          <a:xfrm>
            <a:off x="1815021" y="29797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Círculo: vacío 29">
            <a:extLst>
              <a:ext uri="{FF2B5EF4-FFF2-40B4-BE49-F238E27FC236}">
                <a16:creationId xmlns:a16="http://schemas.microsoft.com/office/drawing/2014/main" id="{7FCAB538-25F9-FFC2-4A7C-BF3D078906EB}"/>
              </a:ext>
            </a:extLst>
          </p:cNvPr>
          <p:cNvSpPr/>
          <p:nvPr/>
        </p:nvSpPr>
        <p:spPr>
          <a:xfrm>
            <a:off x="1668611" y="3702220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Círculo: vacío 30">
            <a:extLst>
              <a:ext uri="{FF2B5EF4-FFF2-40B4-BE49-F238E27FC236}">
                <a16:creationId xmlns:a16="http://schemas.microsoft.com/office/drawing/2014/main" id="{5E0238D1-3758-2051-4DF8-82AB466D8763}"/>
              </a:ext>
            </a:extLst>
          </p:cNvPr>
          <p:cNvSpPr/>
          <p:nvPr/>
        </p:nvSpPr>
        <p:spPr>
          <a:xfrm>
            <a:off x="1694642" y="474955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Círculo: vacío 31">
            <a:extLst>
              <a:ext uri="{FF2B5EF4-FFF2-40B4-BE49-F238E27FC236}">
                <a16:creationId xmlns:a16="http://schemas.microsoft.com/office/drawing/2014/main" id="{DD5DEB2F-3FA4-887F-F3C9-6F26B371DA4F}"/>
              </a:ext>
            </a:extLst>
          </p:cNvPr>
          <p:cNvSpPr/>
          <p:nvPr/>
        </p:nvSpPr>
        <p:spPr>
          <a:xfrm>
            <a:off x="2478593" y="2610892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Círculo: vacío 32">
            <a:extLst>
              <a:ext uri="{FF2B5EF4-FFF2-40B4-BE49-F238E27FC236}">
                <a16:creationId xmlns:a16="http://schemas.microsoft.com/office/drawing/2014/main" id="{B26844D8-8B0D-2F2D-4652-08BA80F76731}"/>
              </a:ext>
            </a:extLst>
          </p:cNvPr>
          <p:cNvSpPr/>
          <p:nvPr/>
        </p:nvSpPr>
        <p:spPr>
          <a:xfrm>
            <a:off x="2764367" y="358361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Círculo: vacío 33">
            <a:extLst>
              <a:ext uri="{FF2B5EF4-FFF2-40B4-BE49-F238E27FC236}">
                <a16:creationId xmlns:a16="http://schemas.microsoft.com/office/drawing/2014/main" id="{D9D64F15-D1D0-F56F-D918-54DE4B8735FA}"/>
              </a:ext>
            </a:extLst>
          </p:cNvPr>
          <p:cNvSpPr/>
          <p:nvPr/>
        </p:nvSpPr>
        <p:spPr>
          <a:xfrm>
            <a:off x="3156024" y="4581109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Círculo: vacío 34">
            <a:extLst>
              <a:ext uri="{FF2B5EF4-FFF2-40B4-BE49-F238E27FC236}">
                <a16:creationId xmlns:a16="http://schemas.microsoft.com/office/drawing/2014/main" id="{1DD610F1-22D5-F79C-66F8-98B58B01C001}"/>
              </a:ext>
            </a:extLst>
          </p:cNvPr>
          <p:cNvSpPr/>
          <p:nvPr/>
        </p:nvSpPr>
        <p:spPr>
          <a:xfrm>
            <a:off x="2705784" y="4998128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írculo: vacío 35">
            <a:extLst>
              <a:ext uri="{FF2B5EF4-FFF2-40B4-BE49-F238E27FC236}">
                <a16:creationId xmlns:a16="http://schemas.microsoft.com/office/drawing/2014/main" id="{BF59BFA2-D732-85C3-CD76-96463ECC5EB3}"/>
              </a:ext>
            </a:extLst>
          </p:cNvPr>
          <p:cNvSpPr/>
          <p:nvPr/>
        </p:nvSpPr>
        <p:spPr>
          <a:xfrm>
            <a:off x="3169040" y="5924365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Círculo: vacío 36">
            <a:extLst>
              <a:ext uri="{FF2B5EF4-FFF2-40B4-BE49-F238E27FC236}">
                <a16:creationId xmlns:a16="http://schemas.microsoft.com/office/drawing/2014/main" id="{460E5001-7238-9014-3AC5-9331B3010E6A}"/>
              </a:ext>
            </a:extLst>
          </p:cNvPr>
          <p:cNvSpPr/>
          <p:nvPr/>
        </p:nvSpPr>
        <p:spPr>
          <a:xfrm>
            <a:off x="2380951" y="560920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Círculo: vacío 37">
            <a:extLst>
              <a:ext uri="{FF2B5EF4-FFF2-40B4-BE49-F238E27FC236}">
                <a16:creationId xmlns:a16="http://schemas.microsoft.com/office/drawing/2014/main" id="{2D3BEF8B-5523-D784-4523-EE8192A6726B}"/>
              </a:ext>
            </a:extLst>
          </p:cNvPr>
          <p:cNvSpPr/>
          <p:nvPr/>
        </p:nvSpPr>
        <p:spPr>
          <a:xfrm>
            <a:off x="1778439" y="5796886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Círculo: vacío 38">
            <a:extLst>
              <a:ext uri="{FF2B5EF4-FFF2-40B4-BE49-F238E27FC236}">
                <a16:creationId xmlns:a16="http://schemas.microsoft.com/office/drawing/2014/main" id="{0E0E2E9C-BECB-BD13-6905-36248D7FA28B}"/>
              </a:ext>
            </a:extLst>
          </p:cNvPr>
          <p:cNvSpPr/>
          <p:nvPr/>
        </p:nvSpPr>
        <p:spPr>
          <a:xfrm>
            <a:off x="2329062" y="162422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írculo: vacío 39">
            <a:extLst>
              <a:ext uri="{FF2B5EF4-FFF2-40B4-BE49-F238E27FC236}">
                <a16:creationId xmlns:a16="http://schemas.microsoft.com/office/drawing/2014/main" id="{1EC28F02-87CC-0FA4-2090-5736026ED31B}"/>
              </a:ext>
            </a:extLst>
          </p:cNvPr>
          <p:cNvSpPr/>
          <p:nvPr/>
        </p:nvSpPr>
        <p:spPr>
          <a:xfrm>
            <a:off x="3366460" y="13569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Círculo: vacío 40">
            <a:extLst>
              <a:ext uri="{FF2B5EF4-FFF2-40B4-BE49-F238E27FC236}">
                <a16:creationId xmlns:a16="http://schemas.microsoft.com/office/drawing/2014/main" id="{85CB858B-413B-56BC-2156-2223C4DC0FCE}"/>
              </a:ext>
            </a:extLst>
          </p:cNvPr>
          <p:cNvSpPr/>
          <p:nvPr/>
        </p:nvSpPr>
        <p:spPr>
          <a:xfrm>
            <a:off x="2902261" y="977892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F11F5F0-6824-C4E1-8271-B128284F07A3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665721" y="2247692"/>
            <a:ext cx="221872" cy="2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írculo: vacío 49">
            <a:extLst>
              <a:ext uri="{FF2B5EF4-FFF2-40B4-BE49-F238E27FC236}">
                <a16:creationId xmlns:a16="http://schemas.microsoft.com/office/drawing/2014/main" id="{16D544F4-75E6-6FC3-A551-CA13B5EACD43}"/>
              </a:ext>
            </a:extLst>
          </p:cNvPr>
          <p:cNvSpPr/>
          <p:nvPr/>
        </p:nvSpPr>
        <p:spPr>
          <a:xfrm>
            <a:off x="9394180" y="5172145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16268D6-96C2-F6C1-8567-24FAC690DF44}"/>
              </a:ext>
            </a:extLst>
          </p:cNvPr>
          <p:cNvCxnSpPr/>
          <p:nvPr/>
        </p:nvCxnSpPr>
        <p:spPr>
          <a:xfrm flipH="1">
            <a:off x="9332697" y="3063630"/>
            <a:ext cx="719092" cy="254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3B4DACC-E2EA-103F-8DA5-7EB37BA7A5DB}"/>
              </a:ext>
            </a:extLst>
          </p:cNvPr>
          <p:cNvCxnSpPr>
            <a:cxnSpLocks/>
          </p:cNvCxnSpPr>
          <p:nvPr/>
        </p:nvCxnSpPr>
        <p:spPr>
          <a:xfrm>
            <a:off x="9048889" y="3583617"/>
            <a:ext cx="709472" cy="21455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853F5C0-F099-9A2F-794A-D5414FDAA615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6643087" y="3337589"/>
            <a:ext cx="92175" cy="2460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írculo: vacío 58">
            <a:extLst>
              <a:ext uri="{FF2B5EF4-FFF2-40B4-BE49-F238E27FC236}">
                <a16:creationId xmlns:a16="http://schemas.microsoft.com/office/drawing/2014/main" id="{94B31D4E-40A3-9596-B9DE-066857FED16C}"/>
              </a:ext>
            </a:extLst>
          </p:cNvPr>
          <p:cNvSpPr/>
          <p:nvPr/>
        </p:nvSpPr>
        <p:spPr>
          <a:xfrm>
            <a:off x="6810501" y="4397530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A48D189-1A28-DC6A-BC2F-BC80F10CB1B3}"/>
              </a:ext>
            </a:extLst>
          </p:cNvPr>
          <p:cNvCxnSpPr>
            <a:cxnSpLocks/>
            <a:stCxn id="20" idx="5"/>
            <a:endCxn id="59" idx="0"/>
          </p:cNvCxnSpPr>
          <p:nvPr/>
        </p:nvCxnSpPr>
        <p:spPr>
          <a:xfrm>
            <a:off x="6740388" y="3293385"/>
            <a:ext cx="207717" cy="11041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írculo: vacío 62">
            <a:extLst>
              <a:ext uri="{FF2B5EF4-FFF2-40B4-BE49-F238E27FC236}">
                <a16:creationId xmlns:a16="http://schemas.microsoft.com/office/drawing/2014/main" id="{F13C2028-468B-2917-4AB4-A020D61CBC48}"/>
              </a:ext>
            </a:extLst>
          </p:cNvPr>
          <p:cNvSpPr/>
          <p:nvPr/>
        </p:nvSpPr>
        <p:spPr>
          <a:xfrm>
            <a:off x="6886240" y="5296431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6" name="Círculo: vacío 65">
            <a:extLst>
              <a:ext uri="{FF2B5EF4-FFF2-40B4-BE49-F238E27FC236}">
                <a16:creationId xmlns:a16="http://schemas.microsoft.com/office/drawing/2014/main" id="{AF82E0FE-9073-0E3E-E43C-B16D8413E7BA}"/>
              </a:ext>
            </a:extLst>
          </p:cNvPr>
          <p:cNvSpPr/>
          <p:nvPr/>
        </p:nvSpPr>
        <p:spPr>
          <a:xfrm>
            <a:off x="6683408" y="5645965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7" name="Círculo: vacío 76">
            <a:extLst>
              <a:ext uri="{FF2B5EF4-FFF2-40B4-BE49-F238E27FC236}">
                <a16:creationId xmlns:a16="http://schemas.microsoft.com/office/drawing/2014/main" id="{8E11C312-845E-F435-CBBD-94F7C87A4B56}"/>
              </a:ext>
            </a:extLst>
          </p:cNvPr>
          <p:cNvSpPr/>
          <p:nvPr/>
        </p:nvSpPr>
        <p:spPr>
          <a:xfrm>
            <a:off x="6498478" y="4731897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C4C559E-CA0D-D5DD-0A55-EFCE1D69E974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6948105" y="4699371"/>
            <a:ext cx="75739" cy="5970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A2A9FD5E-FBBB-3C5F-CF6E-5CF736C90E5C}"/>
              </a:ext>
            </a:extLst>
          </p:cNvPr>
          <p:cNvCxnSpPr>
            <a:cxnSpLocks/>
            <a:stCxn id="63" idx="7"/>
            <a:endCxn id="23" idx="5"/>
          </p:cNvCxnSpPr>
          <p:nvPr/>
        </p:nvCxnSpPr>
        <p:spPr>
          <a:xfrm flipH="1" flipV="1">
            <a:off x="6970167" y="2868529"/>
            <a:ext cx="150978" cy="24721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írculo: vacío 83">
            <a:extLst>
              <a:ext uri="{FF2B5EF4-FFF2-40B4-BE49-F238E27FC236}">
                <a16:creationId xmlns:a16="http://schemas.microsoft.com/office/drawing/2014/main" id="{A76855A7-6339-AF6F-6724-A5A3A920869C}"/>
              </a:ext>
            </a:extLst>
          </p:cNvPr>
          <p:cNvSpPr/>
          <p:nvPr/>
        </p:nvSpPr>
        <p:spPr>
          <a:xfrm>
            <a:off x="6292520" y="4368696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82881A9-37FF-BCDB-97B3-9F78BD541507}"/>
              </a:ext>
            </a:extLst>
          </p:cNvPr>
          <p:cNvCxnSpPr>
            <a:cxnSpLocks/>
            <a:stCxn id="23" idx="4"/>
            <a:endCxn id="84" idx="0"/>
          </p:cNvCxnSpPr>
          <p:nvPr/>
        </p:nvCxnSpPr>
        <p:spPr>
          <a:xfrm flipH="1">
            <a:off x="6430124" y="2912733"/>
            <a:ext cx="442742" cy="14559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4CE6C48-F476-8E30-4A30-707616A2E4DE}"/>
              </a:ext>
            </a:extLst>
          </p:cNvPr>
          <p:cNvCxnSpPr>
            <a:cxnSpLocks/>
            <a:stCxn id="84" idx="5"/>
            <a:endCxn id="66" idx="2"/>
          </p:cNvCxnSpPr>
          <p:nvPr/>
        </p:nvCxnSpPr>
        <p:spPr>
          <a:xfrm>
            <a:off x="6527425" y="4626333"/>
            <a:ext cx="155983" cy="11705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DC35AF52-C589-D530-4F53-E09EF8B1DDB3}"/>
              </a:ext>
            </a:extLst>
          </p:cNvPr>
          <p:cNvCxnSpPr>
            <a:cxnSpLocks/>
            <a:stCxn id="66" idx="0"/>
            <a:endCxn id="77" idx="5"/>
          </p:cNvCxnSpPr>
          <p:nvPr/>
        </p:nvCxnSpPr>
        <p:spPr>
          <a:xfrm flipH="1" flipV="1">
            <a:off x="6733383" y="4989534"/>
            <a:ext cx="87629" cy="6564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igno de multiplicación 60">
            <a:extLst>
              <a:ext uri="{FF2B5EF4-FFF2-40B4-BE49-F238E27FC236}">
                <a16:creationId xmlns:a16="http://schemas.microsoft.com/office/drawing/2014/main" id="{6472FD59-AB39-9F8F-47D8-7B8DDF2B3A99}"/>
              </a:ext>
            </a:extLst>
          </p:cNvPr>
          <p:cNvSpPr/>
          <p:nvPr/>
        </p:nvSpPr>
        <p:spPr>
          <a:xfrm>
            <a:off x="479875" y="1606801"/>
            <a:ext cx="275208" cy="20418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2" name="Signo de multiplicación 61">
            <a:extLst>
              <a:ext uri="{FF2B5EF4-FFF2-40B4-BE49-F238E27FC236}">
                <a16:creationId xmlns:a16="http://schemas.microsoft.com/office/drawing/2014/main" id="{C8278AF5-8FDF-3547-F039-9CEADF6D527D}"/>
              </a:ext>
            </a:extLst>
          </p:cNvPr>
          <p:cNvSpPr/>
          <p:nvPr/>
        </p:nvSpPr>
        <p:spPr>
          <a:xfrm>
            <a:off x="1659612" y="409575"/>
            <a:ext cx="275208" cy="204187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Signo de multiplicación 63">
            <a:extLst>
              <a:ext uri="{FF2B5EF4-FFF2-40B4-BE49-F238E27FC236}">
                <a16:creationId xmlns:a16="http://schemas.microsoft.com/office/drawing/2014/main" id="{BBC7F60E-236F-843E-35BF-3786F3E55FAA}"/>
              </a:ext>
            </a:extLst>
          </p:cNvPr>
          <p:cNvSpPr/>
          <p:nvPr/>
        </p:nvSpPr>
        <p:spPr>
          <a:xfrm>
            <a:off x="204667" y="990265"/>
            <a:ext cx="275208" cy="20418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Signo de multiplicación 64">
            <a:extLst>
              <a:ext uri="{FF2B5EF4-FFF2-40B4-BE49-F238E27FC236}">
                <a16:creationId xmlns:a16="http://schemas.microsoft.com/office/drawing/2014/main" id="{6B59F090-7EE7-2D23-E02F-7CCED62F01F5}"/>
              </a:ext>
            </a:extLst>
          </p:cNvPr>
          <p:cNvSpPr/>
          <p:nvPr/>
        </p:nvSpPr>
        <p:spPr>
          <a:xfrm>
            <a:off x="2053135" y="1454561"/>
            <a:ext cx="275208" cy="204187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Signo de multiplicación 68">
            <a:extLst>
              <a:ext uri="{FF2B5EF4-FFF2-40B4-BE49-F238E27FC236}">
                <a16:creationId xmlns:a16="http://schemas.microsoft.com/office/drawing/2014/main" id="{E7F5F5CE-0D9B-546E-298A-CB85FE39BB8A}"/>
              </a:ext>
            </a:extLst>
          </p:cNvPr>
          <p:cNvSpPr/>
          <p:nvPr/>
        </p:nvSpPr>
        <p:spPr>
          <a:xfrm>
            <a:off x="6151227" y="5891034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Signo de multiplicación 70">
            <a:extLst>
              <a:ext uri="{FF2B5EF4-FFF2-40B4-BE49-F238E27FC236}">
                <a16:creationId xmlns:a16="http://schemas.microsoft.com/office/drawing/2014/main" id="{C04E1ED3-F3EA-B502-0F88-B4457FDE8ECC}"/>
              </a:ext>
            </a:extLst>
          </p:cNvPr>
          <p:cNvSpPr/>
          <p:nvPr/>
        </p:nvSpPr>
        <p:spPr>
          <a:xfrm>
            <a:off x="6099028" y="2908625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Signo de multiplicación 71">
            <a:extLst>
              <a:ext uri="{FF2B5EF4-FFF2-40B4-BE49-F238E27FC236}">
                <a16:creationId xmlns:a16="http://schemas.microsoft.com/office/drawing/2014/main" id="{24DDFC3D-5647-AD4D-A816-4B53EABE6E02}"/>
              </a:ext>
            </a:extLst>
          </p:cNvPr>
          <p:cNvSpPr/>
          <p:nvPr/>
        </p:nvSpPr>
        <p:spPr>
          <a:xfrm>
            <a:off x="6096000" y="2565304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Signo de multiplicación 73">
            <a:extLst>
              <a:ext uri="{FF2B5EF4-FFF2-40B4-BE49-F238E27FC236}">
                <a16:creationId xmlns:a16="http://schemas.microsoft.com/office/drawing/2014/main" id="{26569F37-88DE-ABDB-F49A-0F8FF09F4DA4}"/>
              </a:ext>
            </a:extLst>
          </p:cNvPr>
          <p:cNvSpPr/>
          <p:nvPr/>
        </p:nvSpPr>
        <p:spPr>
          <a:xfrm>
            <a:off x="6585574" y="3626606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46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2678725" y="29156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7433119" y="259482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3175875" y="1134945"/>
            <a:ext cx="1173636" cy="1458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6490124" y="1102861"/>
            <a:ext cx="1440145" cy="1490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 rot="3081203">
            <a:off x="3068006" y="1723316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56C330-2BEF-45F6-9EC0-1DBEF0D88190}"/>
              </a:ext>
            </a:extLst>
          </p:cNvPr>
          <p:cNvSpPr txBox="1"/>
          <p:nvPr/>
        </p:nvSpPr>
        <p:spPr>
          <a:xfrm rot="18807541">
            <a:off x="6220868" y="1672407"/>
            <a:ext cx="18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instituciones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GMX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8990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4922667" y="18503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419817" y="1028413"/>
            <a:ext cx="1" cy="13064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>
            <a:off x="4710375" y="1427704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GMX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180803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787815" y="68730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555044" y="492653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50398" y="2270352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183370" y="301889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20" idx="3"/>
            <a:endCxn id="10" idx="5"/>
          </p:cNvCxnSpPr>
          <p:nvPr/>
        </p:nvCxnSpPr>
        <p:spPr>
          <a:xfrm flipV="1">
            <a:off x="7208796" y="3246423"/>
            <a:ext cx="3884212" cy="643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5"/>
          </p:cNvCxnSpPr>
          <p:nvPr/>
        </p:nvCxnSpPr>
        <p:spPr>
          <a:xfrm>
            <a:off x="9999201" y="2038835"/>
            <a:ext cx="1060835" cy="45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>
            <a:off x="1284965" y="1530683"/>
            <a:ext cx="1208956" cy="57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0"/>
            <a:endCxn id="41" idx="1"/>
          </p:cNvCxnSpPr>
          <p:nvPr/>
        </p:nvCxnSpPr>
        <p:spPr>
          <a:xfrm flipV="1">
            <a:off x="1052194" y="4304126"/>
            <a:ext cx="1391718" cy="622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37170" y="155923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37171" y="330097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93921" y="151455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08795" y="2038835"/>
            <a:ext cx="1218781" cy="10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65546" y="2103346"/>
            <a:ext cx="1571625" cy="1786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422983" y="2736819"/>
            <a:ext cx="1" cy="5641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grama de flujo: almacenamiento interno 40">
            <a:extLst>
              <a:ext uri="{FF2B5EF4-FFF2-40B4-BE49-F238E27FC236}">
                <a16:creationId xmlns:a16="http://schemas.microsoft.com/office/drawing/2014/main" id="{62ED1619-75F2-409D-859A-138E32166C02}"/>
              </a:ext>
            </a:extLst>
          </p:cNvPr>
          <p:cNvSpPr/>
          <p:nvPr/>
        </p:nvSpPr>
        <p:spPr>
          <a:xfrm>
            <a:off x="2443912" y="371533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Instituciones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37170" y="19578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sp>
        <p:nvSpPr>
          <p:cNvPr id="56" name="Diagrama de flujo: almacenamiento interno 55">
            <a:extLst>
              <a:ext uri="{FF2B5EF4-FFF2-40B4-BE49-F238E27FC236}">
                <a16:creationId xmlns:a16="http://schemas.microsoft.com/office/drawing/2014/main" id="{20A20FCC-A3C5-4ED3-9679-B76ABE3CF2E9}"/>
              </a:ext>
            </a:extLst>
          </p:cNvPr>
          <p:cNvSpPr/>
          <p:nvPr/>
        </p:nvSpPr>
        <p:spPr>
          <a:xfrm>
            <a:off x="5637171" y="4824446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6.Gestión de informes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1CF4CB-84D3-4534-B184-AE91F6429EE3}"/>
              </a:ext>
            </a:extLst>
          </p:cNvPr>
          <p:cNvCxnSpPr>
            <a:cxnSpLocks/>
            <a:stCxn id="56" idx="3"/>
            <a:endCxn id="18" idx="2"/>
          </p:cNvCxnSpPr>
          <p:nvPr/>
        </p:nvCxnSpPr>
        <p:spPr>
          <a:xfrm flipV="1">
            <a:off x="7208796" y="2627629"/>
            <a:ext cx="2004593" cy="2785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 flipV="1">
            <a:off x="4065546" y="2103346"/>
            <a:ext cx="1571624" cy="4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F1C7012-DC20-4710-92F1-7A3B5D3ADC57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4015537" y="4304126"/>
            <a:ext cx="1621634" cy="11091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65546" y="784576"/>
            <a:ext cx="1571624" cy="1318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8917512" y="440671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08795" y="779129"/>
            <a:ext cx="1708717" cy="5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8438753" y="1096609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7687931" y="477815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 rot="21330761">
            <a:off x="7217640" y="210273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509951">
            <a:off x="10046235" y="19313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419315">
            <a:off x="8008112" y="295385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32BC9C0-E2C8-4921-A963-908DDBBF8FF1}"/>
              </a:ext>
            </a:extLst>
          </p:cNvPr>
          <p:cNvCxnSpPr>
            <a:cxnSpLocks/>
            <a:stCxn id="56" idx="3"/>
            <a:endCxn id="10" idx="4"/>
          </p:cNvCxnSpPr>
          <p:nvPr/>
        </p:nvCxnSpPr>
        <p:spPr>
          <a:xfrm flipV="1">
            <a:off x="7208796" y="3758752"/>
            <a:ext cx="3215719" cy="16544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>
            <a:off x="9757437" y="343710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4E3AEA8-178A-45CF-B5ED-EECFB04AEB67}"/>
              </a:ext>
            </a:extLst>
          </p:cNvPr>
          <p:cNvCxnSpPr>
            <a:cxnSpLocks/>
            <a:stCxn id="22" idx="2"/>
            <a:endCxn id="56" idx="1"/>
          </p:cNvCxnSpPr>
          <p:nvPr/>
        </p:nvCxnSpPr>
        <p:spPr>
          <a:xfrm>
            <a:off x="3279734" y="2692140"/>
            <a:ext cx="2357437" cy="27211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AFF9713-B576-4845-ACF4-DF4BD47C2E88}"/>
              </a:ext>
            </a:extLst>
          </p:cNvPr>
          <p:cNvSpPr txBox="1"/>
          <p:nvPr/>
        </p:nvSpPr>
        <p:spPr>
          <a:xfrm rot="2932218">
            <a:off x="4340450" y="432538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Estadísticas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2AC2CED-3FAA-400F-8E9A-59BE0F13D4D3}"/>
              </a:ext>
            </a:extLst>
          </p:cNvPr>
          <p:cNvSpPr txBox="1"/>
          <p:nvPr/>
        </p:nvSpPr>
        <p:spPr>
          <a:xfrm rot="2114478">
            <a:off x="4202146" y="486954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Informes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8582151-A5EE-4493-BFE1-A8CE30A82F20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 flipV="1">
            <a:off x="4015537" y="2148025"/>
            <a:ext cx="1621633" cy="2156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9FE9342-BC1B-4607-88A8-10477C82DE1F}"/>
              </a:ext>
            </a:extLst>
          </p:cNvPr>
          <p:cNvSpPr txBox="1"/>
          <p:nvPr/>
        </p:nvSpPr>
        <p:spPr>
          <a:xfrm>
            <a:off x="6387590" y="290630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Autentificación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9283996">
            <a:off x="4402513" y="1141130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>
            <a:off x="4302867" y="182634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928525">
            <a:off x="4105940" y="258927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3FBB95F-5F2B-46D8-B5FF-53865C33AC37}"/>
              </a:ext>
            </a:extLst>
          </p:cNvPr>
          <p:cNvSpPr txBox="1"/>
          <p:nvPr/>
        </p:nvSpPr>
        <p:spPr>
          <a:xfrm rot="18516405">
            <a:off x="4020040" y="3196985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  <a:p>
            <a:r>
              <a:rPr lang="es-ES" sz="1200" dirty="0"/>
              <a:t>(instituciones)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102797" y="534822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Gmail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5737" y="51811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0"/>
            <a:endCxn id="20" idx="3"/>
          </p:cNvCxnSpPr>
          <p:nvPr/>
        </p:nvCxnSpPr>
        <p:spPr>
          <a:xfrm flipH="1" flipV="1">
            <a:off x="7208796" y="3889765"/>
            <a:ext cx="1932754" cy="1291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E9CF3C1-A811-4CE6-AEA1-BAC6CF3C7E3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203608" y="5769915"/>
            <a:ext cx="115212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0"/>
            <a:endCxn id="11" idx="3"/>
          </p:cNvCxnSpPr>
          <p:nvPr/>
        </p:nvCxnSpPr>
        <p:spPr>
          <a:xfrm flipH="1" flipV="1">
            <a:off x="7208795" y="2148025"/>
            <a:ext cx="1932755" cy="30330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8849325" y="455512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8DADB5E-5513-4D39-BB35-8E8E2B44A87A}"/>
              </a:ext>
            </a:extLst>
          </p:cNvPr>
          <p:cNvSpPr txBox="1"/>
          <p:nvPr/>
        </p:nvSpPr>
        <p:spPr>
          <a:xfrm>
            <a:off x="7274879" y="542511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7362" y="5769915"/>
            <a:ext cx="11754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57794" y="548038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</p:spTree>
    <p:extLst>
      <p:ext uri="{BB962C8B-B14F-4D97-AF65-F5344CB8AC3E}">
        <p14:creationId xmlns:p14="http://schemas.microsoft.com/office/powerpoint/2010/main" val="144577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581304" y="3350409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06882" y="43285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098709" y="249133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18" idx="3"/>
            <a:endCxn id="10" idx="5"/>
          </p:cNvCxnSpPr>
          <p:nvPr/>
        </p:nvCxnSpPr>
        <p:spPr>
          <a:xfrm>
            <a:off x="9999201" y="2038835"/>
            <a:ext cx="1009146" cy="680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2"/>
          </p:cNvCxnSpPr>
          <p:nvPr/>
        </p:nvCxnSpPr>
        <p:spPr>
          <a:xfrm flipV="1">
            <a:off x="9999201" y="1172712"/>
            <a:ext cx="1017319" cy="866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1575603" y="3772099"/>
            <a:ext cx="88259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67934" y="2941279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67933" y="51256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58194" y="3183305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39559" y="2038835"/>
            <a:ext cx="1188017" cy="1491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29819" y="3772100"/>
            <a:ext cx="1638114" cy="1942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6453746" y="2627629"/>
            <a:ext cx="2759643" cy="24979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95496" y="766734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>
            <a:off x="4029819" y="3530074"/>
            <a:ext cx="1638115" cy="242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29819" y="1355529"/>
            <a:ext cx="1665677" cy="2416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8829035" y="354935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67121" y="693393"/>
            <a:ext cx="1561914" cy="662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8346552" y="1052506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7784700" y="613186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>
            <a:off x="7123964" y="195309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9105473">
            <a:off x="10069910" y="150362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937200">
            <a:off x="7558909" y="309717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 rot="2056530">
            <a:off x="10243079" y="2303467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8408964">
            <a:off x="4430531" y="2038054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 rot="21238030">
            <a:off x="4341948" y="330538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858237">
            <a:off x="4324184" y="456485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008347" y="413715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GMX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3009" y="3975558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1"/>
            <a:endCxn id="20" idx="3"/>
          </p:cNvCxnSpPr>
          <p:nvPr/>
        </p:nvCxnSpPr>
        <p:spPr>
          <a:xfrm flipH="1">
            <a:off x="7239558" y="4564353"/>
            <a:ext cx="1113451" cy="11500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1"/>
            <a:endCxn id="11" idx="3"/>
          </p:cNvCxnSpPr>
          <p:nvPr/>
        </p:nvCxnSpPr>
        <p:spPr>
          <a:xfrm flipH="1" flipV="1">
            <a:off x="7239559" y="3530074"/>
            <a:ext cx="1113450" cy="10342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7622995" y="4366453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</a:t>
            </a:r>
          </a:p>
          <a:p>
            <a:r>
              <a:rPr lang="es-ES" sz="1200" dirty="0"/>
              <a:t>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4634" y="4558845"/>
            <a:ext cx="1083713" cy="55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69225" y="45845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85AD3AB5-2035-6F15-07F7-FA1A8A45B991}"/>
              </a:ext>
            </a:extLst>
          </p:cNvPr>
          <p:cNvCxnSpPr>
            <a:cxnSpLocks/>
            <a:stCxn id="18" idx="1"/>
            <a:endCxn id="48" idx="3"/>
          </p:cNvCxnSpPr>
          <p:nvPr/>
        </p:nvCxnSpPr>
        <p:spPr>
          <a:xfrm flipH="1" flipV="1">
            <a:off x="7267121" y="1355529"/>
            <a:ext cx="1160455" cy="6833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F1A29B09-3911-BAA1-6A67-EAA98F1D4754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6453746" y="4118868"/>
            <a:ext cx="1" cy="10067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19BBF5F-FDF2-7D59-F068-BCCDB8B4B558}"/>
              </a:ext>
            </a:extLst>
          </p:cNvPr>
          <p:cNvSpPr txBox="1"/>
          <p:nvPr/>
        </p:nvSpPr>
        <p:spPr>
          <a:xfrm>
            <a:off x="6423422" y="4056063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Apertura/cierre de chats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96755AA-D543-1C6C-657C-B7C30CF52ABC}"/>
              </a:ext>
            </a:extLst>
          </p:cNvPr>
          <p:cNvSpPr txBox="1"/>
          <p:nvPr/>
        </p:nvSpPr>
        <p:spPr>
          <a:xfrm rot="19064998">
            <a:off x="8159871" y="3105444"/>
            <a:ext cx="1826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 y notificaciones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3E1EE3C-1B38-8AEE-5FB2-DAA17D095CFD}"/>
              </a:ext>
            </a:extLst>
          </p:cNvPr>
          <p:cNvCxnSpPr>
            <a:cxnSpLocks/>
          </p:cNvCxnSpPr>
          <p:nvPr/>
        </p:nvCxnSpPr>
        <p:spPr>
          <a:xfrm flipH="1">
            <a:off x="6745549" y="2619556"/>
            <a:ext cx="2759643" cy="24979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6A8975E7-EB7C-9737-9A97-4850B5236ED8}"/>
              </a:ext>
            </a:extLst>
          </p:cNvPr>
          <p:cNvCxnSpPr>
            <a:cxnSpLocks/>
          </p:cNvCxnSpPr>
          <p:nvPr/>
        </p:nvCxnSpPr>
        <p:spPr>
          <a:xfrm>
            <a:off x="4029819" y="4064259"/>
            <a:ext cx="1638114" cy="19423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6467F02-7BD6-C0F4-61B1-864AFBA5797B}"/>
              </a:ext>
            </a:extLst>
          </p:cNvPr>
          <p:cNvSpPr txBox="1"/>
          <p:nvPr/>
        </p:nvSpPr>
        <p:spPr>
          <a:xfrm rot="2858237">
            <a:off x="4147134" y="497904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Notificaciones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2A06D19-57E7-E59D-CFEB-CC6BAB4C0EAF}"/>
              </a:ext>
            </a:extLst>
          </p:cNvPr>
          <p:cNvSpPr txBox="1"/>
          <p:nvPr/>
        </p:nvSpPr>
        <p:spPr>
          <a:xfrm>
            <a:off x="5305529" y="4129176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Notificaciones a enviar</a:t>
            </a:r>
          </a:p>
        </p:txBody>
      </p:sp>
    </p:spTree>
    <p:extLst>
      <p:ext uri="{BB962C8B-B14F-4D97-AF65-F5344CB8AC3E}">
        <p14:creationId xmlns:p14="http://schemas.microsoft.com/office/powerpoint/2010/main" val="102630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CB792A-9F93-4898-BD8A-EFA3E1B365FE}"/>
              </a:ext>
            </a:extLst>
          </p:cNvPr>
          <p:cNvCxnSpPr/>
          <p:nvPr/>
        </p:nvCxnSpPr>
        <p:spPr>
          <a:xfrm flipV="1">
            <a:off x="630316" y="3142695"/>
            <a:ext cx="372862" cy="19530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7319775-2292-4047-BAD4-17D53EE583EB}"/>
              </a:ext>
            </a:extLst>
          </p:cNvPr>
          <p:cNvSpPr/>
          <p:nvPr/>
        </p:nvSpPr>
        <p:spPr>
          <a:xfrm rot="17656331">
            <a:off x="1872064" y="2640511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F6F8413A-04FE-4A77-B02F-E57A9103A404}"/>
              </a:ext>
            </a:extLst>
          </p:cNvPr>
          <p:cNvSpPr/>
          <p:nvPr/>
        </p:nvSpPr>
        <p:spPr>
          <a:xfrm rot="3943669" flipV="1">
            <a:off x="4476000" y="2640510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0B20B8C-5A84-4EC2-A639-7E57C49238DE}"/>
              </a:ext>
            </a:extLst>
          </p:cNvPr>
          <p:cNvSpPr/>
          <p:nvPr/>
        </p:nvSpPr>
        <p:spPr>
          <a:xfrm rot="3307078" flipV="1">
            <a:off x="3712435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B885B247-2387-4D89-ACB6-245038026DED}"/>
              </a:ext>
            </a:extLst>
          </p:cNvPr>
          <p:cNvSpPr/>
          <p:nvPr/>
        </p:nvSpPr>
        <p:spPr>
          <a:xfrm rot="18292922" flipH="1" flipV="1">
            <a:off x="4353793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1D92F8-6DB0-4584-AA67-CBC06F98844D}"/>
              </a:ext>
            </a:extLst>
          </p:cNvPr>
          <p:cNvSpPr txBox="1"/>
          <p:nvPr/>
        </p:nvSpPr>
        <p:spPr>
          <a:xfrm>
            <a:off x="10048435" y="4248809"/>
            <a:ext cx="134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095718-8487-43F8-8EFE-B587140ED356}"/>
              </a:ext>
            </a:extLst>
          </p:cNvPr>
          <p:cNvSpPr txBox="1"/>
          <p:nvPr/>
        </p:nvSpPr>
        <p:spPr>
          <a:xfrm>
            <a:off x="10412419" y="3142695"/>
            <a:ext cx="134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D8B590-4376-496D-B93D-EF0C1BD9AD0F}"/>
              </a:ext>
            </a:extLst>
          </p:cNvPr>
          <p:cNvGrpSpPr/>
          <p:nvPr/>
        </p:nvGrpSpPr>
        <p:grpSpPr>
          <a:xfrm>
            <a:off x="7504748" y="2089680"/>
            <a:ext cx="1349406" cy="1569660"/>
            <a:chOff x="7504748" y="2089680"/>
            <a:chExt cx="1349406" cy="156966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AEEF1A0-F27C-4D1C-8D82-8D435D0EA679}"/>
                </a:ext>
              </a:extLst>
            </p:cNvPr>
            <p:cNvSpPr txBox="1"/>
            <p:nvPr/>
          </p:nvSpPr>
          <p:spPr>
            <a:xfrm>
              <a:off x="7504748" y="2089680"/>
              <a:ext cx="134940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99FF"/>
                  </a:solid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1B28C98-A22A-4FA7-A54D-7B63621849F1}"/>
                </a:ext>
              </a:extLst>
            </p:cNvPr>
            <p:cNvSpPr txBox="1"/>
            <p:nvPr/>
          </p:nvSpPr>
          <p:spPr>
            <a:xfrm>
              <a:off x="7504748" y="2775600"/>
              <a:ext cx="1349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B0F0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CA6447-2D98-4196-A672-3F04AC85E69B}"/>
              </a:ext>
            </a:extLst>
          </p:cNvPr>
          <p:cNvSpPr txBox="1"/>
          <p:nvPr/>
        </p:nvSpPr>
        <p:spPr>
          <a:xfrm>
            <a:off x="10144316" y="1059558"/>
            <a:ext cx="13494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0C1C51-AD37-4408-902E-027B525F3CFC}"/>
              </a:ext>
            </a:extLst>
          </p:cNvPr>
          <p:cNvSpPr txBox="1"/>
          <p:nvPr/>
        </p:nvSpPr>
        <p:spPr>
          <a:xfrm>
            <a:off x="10144316" y="1745478"/>
            <a:ext cx="134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4487049-4C66-4F4C-9981-AE6E573A9594}"/>
              </a:ext>
            </a:extLst>
          </p:cNvPr>
          <p:cNvCxnSpPr>
            <a:cxnSpLocks/>
          </p:cNvCxnSpPr>
          <p:nvPr/>
        </p:nvCxnSpPr>
        <p:spPr>
          <a:xfrm>
            <a:off x="10144316" y="227695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5284A8E-17CB-4630-BE29-2E0CC9AA4909}"/>
              </a:ext>
            </a:extLst>
          </p:cNvPr>
          <p:cNvCxnSpPr>
            <a:cxnSpLocks/>
          </p:cNvCxnSpPr>
          <p:nvPr/>
        </p:nvCxnSpPr>
        <p:spPr>
          <a:xfrm>
            <a:off x="10144315" y="144256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499C93E6-07F2-890B-80E7-E607C916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37" y="5365968"/>
            <a:ext cx="478349" cy="478349"/>
          </a:xfrm>
          <a:prstGeom prst="rect">
            <a:avLst/>
          </a:prstGeom>
        </p:spPr>
      </p:pic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BA0787DC-56F7-E1B3-60EA-DABF9368DF69}"/>
              </a:ext>
            </a:extLst>
          </p:cNvPr>
          <p:cNvSpPr/>
          <p:nvPr/>
        </p:nvSpPr>
        <p:spPr>
          <a:xfrm>
            <a:off x="176530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1</a:t>
            </a:r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C4971CD6-BB5B-556E-1551-EC08363F2E05}"/>
              </a:ext>
            </a:extLst>
          </p:cNvPr>
          <p:cNvSpPr/>
          <p:nvPr/>
        </p:nvSpPr>
        <p:spPr>
          <a:xfrm>
            <a:off x="232643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</a:t>
            </a:r>
          </a:p>
        </p:txBody>
      </p:sp>
      <p:sp>
        <p:nvSpPr>
          <p:cNvPr id="19" name="Estrella: 5 puntas 18">
            <a:extLst>
              <a:ext uri="{FF2B5EF4-FFF2-40B4-BE49-F238E27FC236}">
                <a16:creationId xmlns:a16="http://schemas.microsoft.com/office/drawing/2014/main" id="{75780B8A-547C-C9A3-8B74-0B8E2F9A8859}"/>
              </a:ext>
            </a:extLst>
          </p:cNvPr>
          <p:cNvSpPr/>
          <p:nvPr/>
        </p:nvSpPr>
        <p:spPr>
          <a:xfrm>
            <a:off x="290809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3</a:t>
            </a:r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3DCB8D53-8834-326E-01DC-2871EB360A90}"/>
              </a:ext>
            </a:extLst>
          </p:cNvPr>
          <p:cNvSpPr/>
          <p:nvPr/>
        </p:nvSpPr>
        <p:spPr>
          <a:xfrm>
            <a:off x="347473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4</a:t>
            </a:r>
          </a:p>
        </p:txBody>
      </p:sp>
      <p:sp>
        <p:nvSpPr>
          <p:cNvPr id="21" name="Estrella: 5 puntas 20">
            <a:extLst>
              <a:ext uri="{FF2B5EF4-FFF2-40B4-BE49-F238E27FC236}">
                <a16:creationId xmlns:a16="http://schemas.microsoft.com/office/drawing/2014/main" id="{4FAE4C04-0151-BB28-702C-E1C8ECF96613}"/>
              </a:ext>
            </a:extLst>
          </p:cNvPr>
          <p:cNvSpPr/>
          <p:nvPr/>
        </p:nvSpPr>
        <p:spPr>
          <a:xfrm>
            <a:off x="1765300" y="5579294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6</a:t>
            </a:r>
          </a:p>
        </p:txBody>
      </p: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D1DF2B77-C5DE-3ED1-28CD-EB155A414103}"/>
              </a:ext>
            </a:extLst>
          </p:cNvPr>
          <p:cNvSpPr/>
          <p:nvPr/>
        </p:nvSpPr>
        <p:spPr>
          <a:xfrm>
            <a:off x="2326438" y="5579293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7</a:t>
            </a:r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E8518ADC-F8EB-C33F-14EB-0F5D35E0B051}"/>
              </a:ext>
            </a:extLst>
          </p:cNvPr>
          <p:cNvSpPr/>
          <p:nvPr/>
        </p:nvSpPr>
        <p:spPr>
          <a:xfrm>
            <a:off x="2908098" y="5579292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8</a:t>
            </a:r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0907E525-70A2-FACF-C313-8B70DD841370}"/>
              </a:ext>
            </a:extLst>
          </p:cNvPr>
          <p:cNvSpPr/>
          <p:nvPr/>
        </p:nvSpPr>
        <p:spPr>
          <a:xfrm>
            <a:off x="3469236" y="5579289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9</a:t>
            </a:r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1F0515AA-F954-9F99-1DA4-F47C670CF520}"/>
              </a:ext>
            </a:extLst>
          </p:cNvPr>
          <p:cNvSpPr/>
          <p:nvPr/>
        </p:nvSpPr>
        <p:spPr>
          <a:xfrm>
            <a:off x="4019904" y="4987507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5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476729C-E28F-63A5-5670-9F663549B125}"/>
              </a:ext>
            </a:extLst>
          </p:cNvPr>
          <p:cNvGrpSpPr/>
          <p:nvPr/>
        </p:nvGrpSpPr>
        <p:grpSpPr>
          <a:xfrm>
            <a:off x="4019903" y="5579290"/>
            <a:ext cx="478349" cy="478349"/>
            <a:chOff x="4019903" y="5579290"/>
            <a:chExt cx="478349" cy="478349"/>
          </a:xfrm>
        </p:grpSpPr>
        <p:sp>
          <p:nvSpPr>
            <p:cNvPr id="30" name="Estrella: 5 puntas 29">
              <a:extLst>
                <a:ext uri="{FF2B5EF4-FFF2-40B4-BE49-F238E27FC236}">
                  <a16:creationId xmlns:a16="http://schemas.microsoft.com/office/drawing/2014/main" id="{6A640D2D-70F9-C373-4C60-B848DDC49F8F}"/>
                </a:ext>
              </a:extLst>
            </p:cNvPr>
            <p:cNvSpPr/>
            <p:nvPr/>
          </p:nvSpPr>
          <p:spPr>
            <a:xfrm>
              <a:off x="4019903" y="5579290"/>
              <a:ext cx="478349" cy="478349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4668861-5B29-1F83-D407-A240877ACC63}"/>
                </a:ext>
              </a:extLst>
            </p:cNvPr>
            <p:cNvSpPr txBox="1"/>
            <p:nvPr/>
          </p:nvSpPr>
          <p:spPr>
            <a:xfrm>
              <a:off x="4072387" y="5713288"/>
              <a:ext cx="403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16B919BC-1977-800D-C4E7-75F78C686E0D}"/>
              </a:ext>
            </a:extLst>
          </p:cNvPr>
          <p:cNvSpPr/>
          <p:nvPr/>
        </p:nvSpPr>
        <p:spPr>
          <a:xfrm>
            <a:off x="1997477" y="1301522"/>
            <a:ext cx="328962" cy="367480"/>
          </a:xfrm>
          <a:prstGeom prst="downArrow">
            <a:avLst/>
          </a:prstGeom>
          <a:noFill/>
          <a:ln w="28575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6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7606EC5-347B-4BBD-8C24-F9458BDC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31396"/>
            <a:ext cx="5291666" cy="3995207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16FCD4-DCD3-4CFE-A612-C47C9CA0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066396"/>
            <a:ext cx="5291667" cy="27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3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B354D03-6125-FAB6-E469-C121A2DB0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935" b="-855"/>
          <a:stretch/>
        </p:blipFill>
        <p:spPr>
          <a:xfrm>
            <a:off x="0" y="899238"/>
            <a:ext cx="10280270" cy="8734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F1CE61-12FB-FD27-439E-EBD6A1D69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3" b="-3578"/>
          <a:stretch/>
        </p:blipFill>
        <p:spPr>
          <a:xfrm>
            <a:off x="0" y="1772699"/>
            <a:ext cx="10280270" cy="5153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AEC25F2-AADD-8336-975E-509C6ACBB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0271" cy="899238"/>
          </a:xfrm>
          <a:prstGeom prst="rect">
            <a:avLst/>
          </a:prstGeom>
        </p:spPr>
      </p:pic>
      <p:pic>
        <p:nvPicPr>
          <p:cNvPr id="14" name="Imagen 1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029D9FF-F4F6-39DA-881E-E04D6B096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02" y="3612431"/>
            <a:ext cx="5258255" cy="98592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35145A4-5025-7ECF-A1EF-A9495D01B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01" y="4598353"/>
            <a:ext cx="5258256" cy="548688"/>
          </a:xfrm>
          <a:prstGeom prst="rect">
            <a:avLst/>
          </a:prstGeom>
        </p:spPr>
      </p:pic>
      <p:pic>
        <p:nvPicPr>
          <p:cNvPr id="18" name="Imagen 17" descr="Tabla&#10;&#10;Descripción generada automáticamente">
            <a:extLst>
              <a:ext uri="{FF2B5EF4-FFF2-40B4-BE49-F238E27FC236}">
                <a16:creationId xmlns:a16="http://schemas.microsoft.com/office/drawing/2014/main" id="{2FC74B19-6E55-4AC3-BC42-4F9D058F8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01" y="2388467"/>
            <a:ext cx="5258255" cy="1228280"/>
          </a:xfrm>
          <a:prstGeom prst="rect">
            <a:avLst/>
          </a:prstGeom>
        </p:spPr>
      </p:pic>
      <p:pic>
        <p:nvPicPr>
          <p:cNvPr id="19" name="Imagen 1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CA47366-ED35-1AE9-2E2A-F0BA825223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0" t="38393" r="13696" b="48004"/>
          <a:stretch/>
        </p:blipFill>
        <p:spPr>
          <a:xfrm>
            <a:off x="6200014" y="4397187"/>
            <a:ext cx="188976" cy="1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4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904</Words>
  <Application>Microsoft Office PowerPoint</Application>
  <PresentationFormat>Panorámica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Gill Sans MT</vt:lpstr>
      <vt:lpstr>MS Reference Sans Serif</vt:lpstr>
      <vt:lpstr>Tema de Office</vt:lpstr>
      <vt:lpstr>Presentación de PowerPoint</vt:lpstr>
      <vt:lpstr>Origen figuras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Origen figuras presentación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Alonso Pablo</dc:creator>
  <cp:lastModifiedBy>González Alonso Pablo</cp:lastModifiedBy>
  <cp:revision>50</cp:revision>
  <dcterms:created xsi:type="dcterms:W3CDTF">2022-03-28T14:58:17Z</dcterms:created>
  <dcterms:modified xsi:type="dcterms:W3CDTF">2022-07-11T14:27:11Z</dcterms:modified>
</cp:coreProperties>
</file>