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geek.github.io/blog/post/2019-02-10-servidor-ejabberd-xmpp-en-tu-raspberry-mediante-docker-y-dockerfile.html" TargetMode="External"/><Relationship Id="rId13" Type="http://schemas.openxmlformats.org/officeDocument/2006/relationships/hyperlink" Target="https://icon-icons.com/es/icono/hibernate-logotipo/169034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open-store.io/app/conversejs.povoq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22545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696345" cy="31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2"/>
            <a:ext cx="4180600" cy="3454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4935039" y="5116868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46293D-2E04-49E2-ACB1-C4813EF571BA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flipV="1">
            <a:off x="5820308" y="4101482"/>
            <a:ext cx="0" cy="101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2291940" y="3142393"/>
            <a:ext cx="2943716" cy="23424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F79AFA72-A497-4842-A2B9-C96FA003DE9B}"/>
              </a:ext>
            </a:extLst>
          </p:cNvPr>
          <p:cNvSpPr/>
          <p:nvPr/>
        </p:nvSpPr>
        <p:spPr>
          <a:xfrm>
            <a:off x="9650027" y="5220913"/>
            <a:ext cx="665825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6F1E1EA-E4EE-4B40-B3A0-8FAA21C6D8DF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6705576" y="5775768"/>
            <a:ext cx="2944451" cy="9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2626725" y="545867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6BDC38F-4C22-42D6-BCFD-1BB5D9FED827}"/>
              </a:ext>
            </a:extLst>
          </p:cNvPr>
          <p:cNvSpPr txBox="1"/>
          <p:nvPr/>
        </p:nvSpPr>
        <p:spPr>
          <a:xfrm>
            <a:off x="5609623" y="453703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F370D17-BB72-4857-B932-30E044B1452C}"/>
              </a:ext>
            </a:extLst>
          </p:cNvPr>
          <p:cNvSpPr txBox="1"/>
          <p:nvPr/>
        </p:nvSpPr>
        <p:spPr>
          <a:xfrm>
            <a:off x="9364601" y="6333145"/>
            <a:ext cx="1395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Almacenamiento propio de </a:t>
            </a:r>
            <a:r>
              <a:rPr lang="es-ES" sz="1100" dirty="0" err="1"/>
              <a:t>Ejabberd</a:t>
            </a:r>
            <a:endParaRPr lang="es-ES" sz="11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9D93071-E78E-4CC1-9B2D-DC6172A1DBF1}"/>
              </a:ext>
            </a:extLst>
          </p:cNvPr>
          <p:cNvSpPr txBox="1"/>
          <p:nvPr/>
        </p:nvSpPr>
        <p:spPr>
          <a:xfrm>
            <a:off x="7654768" y="5430781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EB5B2D7-2900-4DB1-B0C6-415C5D0AA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36" y="1837233"/>
            <a:ext cx="764777" cy="764777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53B6474-7AA3-4533-84AA-E745ECADD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7" y="5185353"/>
            <a:ext cx="938764" cy="938764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30" y="3645076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68078" y="311893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45576" y="309273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email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840" y="3740502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62542" y="3694278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46346" y="3725399"/>
            <a:ext cx="1121732" cy="2967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7133743-1C46-4337-919F-CBB88A4A64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93" y="3260282"/>
            <a:ext cx="920489" cy="92048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395337" y="402408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Gmail SMTP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576F930-A713-4F1D-BB3B-009FB281A4A8}"/>
              </a:ext>
            </a:extLst>
          </p:cNvPr>
          <p:cNvSpPr txBox="1"/>
          <p:nvPr/>
        </p:nvSpPr>
        <p:spPr>
          <a:xfrm>
            <a:off x="5436722" y="6119145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Ejabberd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07290" y="2542557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Converse.js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4483" y="344965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9" y="3706182"/>
            <a:ext cx="593101" cy="5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Converse.js: </a:t>
            </a:r>
            <a:r>
              <a:rPr lang="es-ES" sz="1100" dirty="0">
                <a:hlinkClick r:id="rId7"/>
              </a:rPr>
              <a:t>https://open-store.io/app/conversejs.povoq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Ejabberd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https://ugeek.github.io/blog/post/2019-02-10-servidor-ejabberd-xmpp-en-tu-raspberry-mediante-docker-y-dockerfile.html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https://www.flaticon.es/icono-gratis/java_226777?term=java&amp;page=1&amp;position=1&amp;page=1&amp;position=1&amp;related_id=226777&amp;origin=search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10769523" y="348846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687304"/>
            <a:ext cx="3560728" cy="9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10286999" y="999100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8788313" y="440671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BA0787DC-56F7-E1B3-60EA-DABF9368DF69}"/>
              </a:ext>
            </a:extLst>
          </p:cNvPr>
          <p:cNvSpPr/>
          <p:nvPr/>
        </p:nvSpPr>
        <p:spPr>
          <a:xfrm>
            <a:off x="176530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C4971CD6-BB5B-556E-1551-EC08363F2E05}"/>
              </a:ext>
            </a:extLst>
          </p:cNvPr>
          <p:cNvSpPr/>
          <p:nvPr/>
        </p:nvSpPr>
        <p:spPr>
          <a:xfrm>
            <a:off x="232643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75780B8A-547C-C9A3-8B74-0B8E2F9A8859}"/>
              </a:ext>
            </a:extLst>
          </p:cNvPr>
          <p:cNvSpPr/>
          <p:nvPr/>
        </p:nvSpPr>
        <p:spPr>
          <a:xfrm>
            <a:off x="290809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CB8D53-8834-326E-01DC-2871EB360A90}"/>
              </a:ext>
            </a:extLst>
          </p:cNvPr>
          <p:cNvSpPr/>
          <p:nvPr/>
        </p:nvSpPr>
        <p:spPr>
          <a:xfrm>
            <a:off x="347473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4FAE4C04-0151-BB28-702C-E1C8ECF96613}"/>
              </a:ext>
            </a:extLst>
          </p:cNvPr>
          <p:cNvSpPr/>
          <p:nvPr/>
        </p:nvSpPr>
        <p:spPr>
          <a:xfrm>
            <a:off x="1765300" y="5579294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6</a:t>
            </a: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D1DF2B77-C5DE-3ED1-28CD-EB155A414103}"/>
              </a:ext>
            </a:extLst>
          </p:cNvPr>
          <p:cNvSpPr/>
          <p:nvPr/>
        </p:nvSpPr>
        <p:spPr>
          <a:xfrm>
            <a:off x="2326438" y="5579293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7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E8518ADC-F8EB-C33F-14EB-0F5D35E0B051}"/>
              </a:ext>
            </a:extLst>
          </p:cNvPr>
          <p:cNvSpPr/>
          <p:nvPr/>
        </p:nvSpPr>
        <p:spPr>
          <a:xfrm>
            <a:off x="2908098" y="5579292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8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907E525-70A2-FACF-C313-8B70DD841370}"/>
              </a:ext>
            </a:extLst>
          </p:cNvPr>
          <p:cNvSpPr/>
          <p:nvPr/>
        </p:nvSpPr>
        <p:spPr>
          <a:xfrm>
            <a:off x="3469236" y="5579289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9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1F0515AA-F954-9F99-1DA4-F47C670CF520}"/>
              </a:ext>
            </a:extLst>
          </p:cNvPr>
          <p:cNvSpPr/>
          <p:nvPr/>
        </p:nvSpPr>
        <p:spPr>
          <a:xfrm>
            <a:off x="4019904" y="4987507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76729C-E28F-63A5-5670-9F663549B125}"/>
              </a:ext>
            </a:extLst>
          </p:cNvPr>
          <p:cNvGrpSpPr/>
          <p:nvPr/>
        </p:nvGrpSpPr>
        <p:grpSpPr>
          <a:xfrm>
            <a:off x="4019903" y="5579290"/>
            <a:ext cx="478349" cy="478349"/>
            <a:chOff x="4019903" y="5579290"/>
            <a:chExt cx="478349" cy="478349"/>
          </a:xfrm>
        </p:grpSpPr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6A640D2D-70F9-C373-4C60-B848DDC49F8F}"/>
                </a:ext>
              </a:extLst>
            </p:cNvPr>
            <p:cNvSpPr/>
            <p:nvPr/>
          </p:nvSpPr>
          <p:spPr>
            <a:xfrm>
              <a:off x="4019903" y="5579290"/>
              <a:ext cx="478349" cy="4783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668861-5B29-1F83-D407-A240877ACC63}"/>
                </a:ext>
              </a:extLst>
            </p:cNvPr>
            <p:cNvSpPr txBox="1"/>
            <p:nvPr/>
          </p:nvSpPr>
          <p:spPr>
            <a:xfrm>
              <a:off x="4072387" y="5713288"/>
              <a:ext cx="403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Kalimdor - World of Warcraft">
            <a:extLst>
              <a:ext uri="{FF2B5EF4-FFF2-40B4-BE49-F238E27FC236}">
                <a16:creationId xmlns:a16="http://schemas.microsoft.com/office/drawing/2014/main" id="{0537BFED-6160-C4EF-C48F-7EB4EF2F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nos del Este - Wowpedia">
            <a:extLst>
              <a:ext uri="{FF2B5EF4-FFF2-40B4-BE49-F238E27FC236}">
                <a16:creationId xmlns:a16="http://schemas.microsoft.com/office/drawing/2014/main" id="{E81B8D07-C089-34D8-F5A9-5545F3F0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7" r="34687"/>
          <a:stretch/>
        </p:blipFill>
        <p:spPr bwMode="auto">
          <a:xfrm>
            <a:off x="4643437" y="0"/>
            <a:ext cx="3538538" cy="6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E35DBE-4B24-806D-264B-6BC92BFD9BD9}"/>
              </a:ext>
            </a:extLst>
          </p:cNvPr>
          <p:cNvSpPr txBox="1"/>
          <p:nvPr/>
        </p:nvSpPr>
        <p:spPr>
          <a:xfrm>
            <a:off x="8439150" y="409575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-</a:t>
            </a:r>
            <a:r>
              <a:rPr lang="es-ES" dirty="0" err="1">
                <a:solidFill>
                  <a:srgbClr val="FF0000"/>
                </a:solidFill>
              </a:rPr>
              <a:t>Wain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0CDA3D-7F9F-735A-D031-596774ECFD71}"/>
              </a:ext>
            </a:extLst>
          </p:cNvPr>
          <p:cNvSpPr txBox="1"/>
          <p:nvPr/>
        </p:nvSpPr>
        <p:spPr>
          <a:xfrm>
            <a:off x="8439149" y="769194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-</a:t>
            </a:r>
            <a:r>
              <a:rPr lang="es-ES" dirty="0" err="1">
                <a:solidFill>
                  <a:srgbClr val="00B050"/>
                </a:solidFill>
              </a:rPr>
              <a:t>Joanmar</a:t>
            </a:r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DAD067-BF93-5329-CB98-126D1B0CF849}"/>
              </a:ext>
            </a:extLst>
          </p:cNvPr>
          <p:cNvSpPr txBox="1"/>
          <p:nvPr/>
        </p:nvSpPr>
        <p:spPr>
          <a:xfrm>
            <a:off x="8439149" y="1128813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 err="1">
                <a:solidFill>
                  <a:srgbClr val="00B0F0"/>
                </a:solidFill>
              </a:rPr>
              <a:t>Varrya</a:t>
            </a:r>
            <a:endParaRPr lang="es-ES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F8B990-92E4-C40A-2233-96CC3F8652AA}"/>
              </a:ext>
            </a:extLst>
          </p:cNvPr>
          <p:cNvSpPr txBox="1"/>
          <p:nvPr/>
        </p:nvSpPr>
        <p:spPr>
          <a:xfrm>
            <a:off x="8439149" y="1488432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-</a:t>
            </a:r>
            <a:r>
              <a:rPr lang="es-ES" dirty="0" err="1">
                <a:solidFill>
                  <a:srgbClr val="002060"/>
                </a:solidFill>
              </a:rPr>
              <a:t>Minaerva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5393499A-4738-96FD-3DB6-DDAE9547315A}"/>
              </a:ext>
            </a:extLst>
          </p:cNvPr>
          <p:cNvSpPr/>
          <p:nvPr/>
        </p:nvSpPr>
        <p:spPr>
          <a:xfrm>
            <a:off x="6001305" y="505139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3720BE16-668B-5B48-8781-323D65C1328A}"/>
              </a:ext>
            </a:extLst>
          </p:cNvPr>
          <p:cNvSpPr/>
          <p:nvPr/>
        </p:nvSpPr>
        <p:spPr>
          <a:xfrm>
            <a:off x="6042734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3F6AD23-42B0-3CC7-1C05-49E50AD2C443}"/>
              </a:ext>
            </a:extLst>
          </p:cNvPr>
          <p:cNvSpPr/>
          <p:nvPr/>
        </p:nvSpPr>
        <p:spPr>
          <a:xfrm>
            <a:off x="6612385" y="511887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3BB5321D-B19A-1798-08D4-C1B9E4BC7B6C}"/>
              </a:ext>
            </a:extLst>
          </p:cNvPr>
          <p:cNvSpPr/>
          <p:nvPr/>
        </p:nvSpPr>
        <p:spPr>
          <a:xfrm>
            <a:off x="5510351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írculo: vacío 5">
            <a:extLst>
              <a:ext uri="{FF2B5EF4-FFF2-40B4-BE49-F238E27FC236}">
                <a16:creationId xmlns:a16="http://schemas.microsoft.com/office/drawing/2014/main" id="{0DE1D92C-E5FC-6274-14CF-123CFEED794D}"/>
              </a:ext>
            </a:extLst>
          </p:cNvPr>
          <p:cNvSpPr/>
          <p:nvPr/>
        </p:nvSpPr>
        <p:spPr>
          <a:xfrm>
            <a:off x="6138909" y="588589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CA82D03-CA61-6F7D-3F31-8031DC102DC1}"/>
              </a:ext>
            </a:extLst>
          </p:cNvPr>
          <p:cNvSpPr/>
          <p:nvPr/>
        </p:nvSpPr>
        <p:spPr>
          <a:xfrm>
            <a:off x="5958396" y="4151464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7F5C22DE-63B6-6C07-DDB4-0FEE87CA6CAA}"/>
              </a:ext>
            </a:extLst>
          </p:cNvPr>
          <p:cNvSpPr/>
          <p:nvPr/>
        </p:nvSpPr>
        <p:spPr>
          <a:xfrm>
            <a:off x="6764785" y="4075677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írculo: vacío 16">
            <a:extLst>
              <a:ext uri="{FF2B5EF4-FFF2-40B4-BE49-F238E27FC236}">
                <a16:creationId xmlns:a16="http://schemas.microsoft.com/office/drawing/2014/main" id="{C8D32F90-43C5-1A4B-066D-698AB3802E97}"/>
              </a:ext>
            </a:extLst>
          </p:cNvPr>
          <p:cNvSpPr/>
          <p:nvPr/>
        </p:nvSpPr>
        <p:spPr>
          <a:xfrm>
            <a:off x="6597658" y="358361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írculo: vacío 18">
            <a:extLst>
              <a:ext uri="{FF2B5EF4-FFF2-40B4-BE49-F238E27FC236}">
                <a16:creationId xmlns:a16="http://schemas.microsoft.com/office/drawing/2014/main" id="{789FB6FE-938D-CB6E-4170-37047114C9CC}"/>
              </a:ext>
            </a:extLst>
          </p:cNvPr>
          <p:cNvSpPr/>
          <p:nvPr/>
        </p:nvSpPr>
        <p:spPr>
          <a:xfrm>
            <a:off x="263512" y="94143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Círculo: vacío 19">
            <a:extLst>
              <a:ext uri="{FF2B5EF4-FFF2-40B4-BE49-F238E27FC236}">
                <a16:creationId xmlns:a16="http://schemas.microsoft.com/office/drawing/2014/main" id="{77FDC465-8AFF-EB84-6803-987842C6D4C6}"/>
              </a:ext>
            </a:extLst>
          </p:cNvPr>
          <p:cNvSpPr/>
          <p:nvPr/>
        </p:nvSpPr>
        <p:spPr>
          <a:xfrm>
            <a:off x="6505483" y="303574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id="{9CD43163-7570-97D8-7C63-EFE925A7826C}"/>
              </a:ext>
            </a:extLst>
          </p:cNvPr>
          <p:cNvSpPr/>
          <p:nvPr/>
        </p:nvSpPr>
        <p:spPr>
          <a:xfrm>
            <a:off x="6735262" y="2610892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03EF9540-8859-2C3B-2F14-FFB5198A6AC9}"/>
              </a:ext>
            </a:extLst>
          </p:cNvPr>
          <p:cNvSpPr/>
          <p:nvPr/>
        </p:nvSpPr>
        <p:spPr>
          <a:xfrm>
            <a:off x="6390513" y="2096771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írculo: vacío 24">
            <a:extLst>
              <a:ext uri="{FF2B5EF4-FFF2-40B4-BE49-F238E27FC236}">
                <a16:creationId xmlns:a16="http://schemas.microsoft.com/office/drawing/2014/main" id="{179C4CA8-8442-0C7C-FB2B-D043316B65A8}"/>
              </a:ext>
            </a:extLst>
          </p:cNvPr>
          <p:cNvSpPr/>
          <p:nvPr/>
        </p:nvSpPr>
        <p:spPr>
          <a:xfrm>
            <a:off x="6887593" y="2117197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írculo: vacío 25">
            <a:extLst>
              <a:ext uri="{FF2B5EF4-FFF2-40B4-BE49-F238E27FC236}">
                <a16:creationId xmlns:a16="http://schemas.microsoft.com/office/drawing/2014/main" id="{295FBAFE-E185-481B-F499-0CE71B83832D}"/>
              </a:ext>
            </a:extLst>
          </p:cNvPr>
          <p:cNvSpPr/>
          <p:nvPr/>
        </p:nvSpPr>
        <p:spPr>
          <a:xfrm>
            <a:off x="1673512" y="409575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Círculo: vacío 26">
            <a:extLst>
              <a:ext uri="{FF2B5EF4-FFF2-40B4-BE49-F238E27FC236}">
                <a16:creationId xmlns:a16="http://schemas.microsoft.com/office/drawing/2014/main" id="{5DD98A11-7342-C432-A7F5-462234B22F93}"/>
              </a:ext>
            </a:extLst>
          </p:cNvPr>
          <p:cNvSpPr/>
          <p:nvPr/>
        </p:nvSpPr>
        <p:spPr>
          <a:xfrm>
            <a:off x="2046510" y="1337511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írculo: vacío 27">
            <a:extLst>
              <a:ext uri="{FF2B5EF4-FFF2-40B4-BE49-F238E27FC236}">
                <a16:creationId xmlns:a16="http://schemas.microsoft.com/office/drawing/2014/main" id="{991805F0-C61F-A597-6CBF-39D9B81B3895}"/>
              </a:ext>
            </a:extLst>
          </p:cNvPr>
          <p:cNvSpPr/>
          <p:nvPr/>
        </p:nvSpPr>
        <p:spPr>
          <a:xfrm>
            <a:off x="2046510" y="251844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vacío 28">
            <a:extLst>
              <a:ext uri="{FF2B5EF4-FFF2-40B4-BE49-F238E27FC236}">
                <a16:creationId xmlns:a16="http://schemas.microsoft.com/office/drawing/2014/main" id="{03620EA9-8E0B-6896-AEDF-A9B74F8BFF50}"/>
              </a:ext>
            </a:extLst>
          </p:cNvPr>
          <p:cNvSpPr/>
          <p:nvPr/>
        </p:nvSpPr>
        <p:spPr>
          <a:xfrm>
            <a:off x="1815021" y="29797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írculo: vacío 29">
            <a:extLst>
              <a:ext uri="{FF2B5EF4-FFF2-40B4-BE49-F238E27FC236}">
                <a16:creationId xmlns:a16="http://schemas.microsoft.com/office/drawing/2014/main" id="{7FCAB538-25F9-FFC2-4A7C-BF3D078906EB}"/>
              </a:ext>
            </a:extLst>
          </p:cNvPr>
          <p:cNvSpPr/>
          <p:nvPr/>
        </p:nvSpPr>
        <p:spPr>
          <a:xfrm>
            <a:off x="1668611" y="3702220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Círculo: vacío 30">
            <a:extLst>
              <a:ext uri="{FF2B5EF4-FFF2-40B4-BE49-F238E27FC236}">
                <a16:creationId xmlns:a16="http://schemas.microsoft.com/office/drawing/2014/main" id="{5E0238D1-3758-2051-4DF8-82AB466D8763}"/>
              </a:ext>
            </a:extLst>
          </p:cNvPr>
          <p:cNvSpPr/>
          <p:nvPr/>
        </p:nvSpPr>
        <p:spPr>
          <a:xfrm>
            <a:off x="1694642" y="474955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Círculo: vacío 31">
            <a:extLst>
              <a:ext uri="{FF2B5EF4-FFF2-40B4-BE49-F238E27FC236}">
                <a16:creationId xmlns:a16="http://schemas.microsoft.com/office/drawing/2014/main" id="{DD5DEB2F-3FA4-887F-F3C9-6F26B371DA4F}"/>
              </a:ext>
            </a:extLst>
          </p:cNvPr>
          <p:cNvSpPr/>
          <p:nvPr/>
        </p:nvSpPr>
        <p:spPr>
          <a:xfrm>
            <a:off x="2478593" y="2610892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B26844D8-8B0D-2F2D-4652-08BA80F76731}"/>
              </a:ext>
            </a:extLst>
          </p:cNvPr>
          <p:cNvSpPr/>
          <p:nvPr/>
        </p:nvSpPr>
        <p:spPr>
          <a:xfrm>
            <a:off x="2764367" y="358361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Círculo: vacío 33">
            <a:extLst>
              <a:ext uri="{FF2B5EF4-FFF2-40B4-BE49-F238E27FC236}">
                <a16:creationId xmlns:a16="http://schemas.microsoft.com/office/drawing/2014/main" id="{D9D64F15-D1D0-F56F-D918-54DE4B8735FA}"/>
              </a:ext>
            </a:extLst>
          </p:cNvPr>
          <p:cNvSpPr/>
          <p:nvPr/>
        </p:nvSpPr>
        <p:spPr>
          <a:xfrm>
            <a:off x="3156024" y="4581109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1DD610F1-22D5-F79C-66F8-98B58B01C001}"/>
              </a:ext>
            </a:extLst>
          </p:cNvPr>
          <p:cNvSpPr/>
          <p:nvPr/>
        </p:nvSpPr>
        <p:spPr>
          <a:xfrm>
            <a:off x="2705784" y="499812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írculo: vacío 35">
            <a:extLst>
              <a:ext uri="{FF2B5EF4-FFF2-40B4-BE49-F238E27FC236}">
                <a16:creationId xmlns:a16="http://schemas.microsoft.com/office/drawing/2014/main" id="{BF59BFA2-D732-85C3-CD76-96463ECC5EB3}"/>
              </a:ext>
            </a:extLst>
          </p:cNvPr>
          <p:cNvSpPr/>
          <p:nvPr/>
        </p:nvSpPr>
        <p:spPr>
          <a:xfrm>
            <a:off x="3169040" y="5924365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Círculo: vacío 36">
            <a:extLst>
              <a:ext uri="{FF2B5EF4-FFF2-40B4-BE49-F238E27FC236}">
                <a16:creationId xmlns:a16="http://schemas.microsoft.com/office/drawing/2014/main" id="{460E5001-7238-9014-3AC5-9331B3010E6A}"/>
              </a:ext>
            </a:extLst>
          </p:cNvPr>
          <p:cNvSpPr/>
          <p:nvPr/>
        </p:nvSpPr>
        <p:spPr>
          <a:xfrm>
            <a:off x="2380951" y="560920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Círculo: vacío 37">
            <a:extLst>
              <a:ext uri="{FF2B5EF4-FFF2-40B4-BE49-F238E27FC236}">
                <a16:creationId xmlns:a16="http://schemas.microsoft.com/office/drawing/2014/main" id="{2D3BEF8B-5523-D784-4523-EE8192A6726B}"/>
              </a:ext>
            </a:extLst>
          </p:cNvPr>
          <p:cNvSpPr/>
          <p:nvPr/>
        </p:nvSpPr>
        <p:spPr>
          <a:xfrm>
            <a:off x="1778439" y="5796886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Círculo: vacío 38">
            <a:extLst>
              <a:ext uri="{FF2B5EF4-FFF2-40B4-BE49-F238E27FC236}">
                <a16:creationId xmlns:a16="http://schemas.microsoft.com/office/drawing/2014/main" id="{0E0E2E9C-BECB-BD13-6905-36248D7FA28B}"/>
              </a:ext>
            </a:extLst>
          </p:cNvPr>
          <p:cNvSpPr/>
          <p:nvPr/>
        </p:nvSpPr>
        <p:spPr>
          <a:xfrm>
            <a:off x="2329062" y="162422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írculo: vacío 39">
            <a:extLst>
              <a:ext uri="{FF2B5EF4-FFF2-40B4-BE49-F238E27FC236}">
                <a16:creationId xmlns:a16="http://schemas.microsoft.com/office/drawing/2014/main" id="{1EC28F02-87CC-0FA4-2090-5736026ED31B}"/>
              </a:ext>
            </a:extLst>
          </p:cNvPr>
          <p:cNvSpPr/>
          <p:nvPr/>
        </p:nvSpPr>
        <p:spPr>
          <a:xfrm>
            <a:off x="3366460" y="13569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Círculo: vacío 40">
            <a:extLst>
              <a:ext uri="{FF2B5EF4-FFF2-40B4-BE49-F238E27FC236}">
                <a16:creationId xmlns:a16="http://schemas.microsoft.com/office/drawing/2014/main" id="{85CB858B-413B-56BC-2156-2223C4DC0FCE}"/>
              </a:ext>
            </a:extLst>
          </p:cNvPr>
          <p:cNvSpPr/>
          <p:nvPr/>
        </p:nvSpPr>
        <p:spPr>
          <a:xfrm>
            <a:off x="2902261" y="977892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42D2CF9-3845-59B8-4787-11FD53159269}"/>
              </a:ext>
            </a:extLst>
          </p:cNvPr>
          <p:cNvCxnSpPr>
            <a:cxnSpLocks/>
            <a:stCxn id="6" idx="0"/>
            <a:endCxn id="67" idx="4"/>
          </p:cNvCxnSpPr>
          <p:nvPr/>
        </p:nvCxnSpPr>
        <p:spPr>
          <a:xfrm flipV="1">
            <a:off x="6276513" y="3153339"/>
            <a:ext cx="12318" cy="273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F11F5F0-6824-C4E1-8271-B128284F07A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665721" y="2247692"/>
            <a:ext cx="221872" cy="2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írculo: vacío 49">
            <a:extLst>
              <a:ext uri="{FF2B5EF4-FFF2-40B4-BE49-F238E27FC236}">
                <a16:creationId xmlns:a16="http://schemas.microsoft.com/office/drawing/2014/main" id="{16D544F4-75E6-6FC3-A551-CA13B5EACD43}"/>
              </a:ext>
            </a:extLst>
          </p:cNvPr>
          <p:cNvSpPr/>
          <p:nvPr/>
        </p:nvSpPr>
        <p:spPr>
          <a:xfrm>
            <a:off x="9394180" y="517214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16268D6-96C2-F6C1-8567-24FAC690DF44}"/>
              </a:ext>
            </a:extLst>
          </p:cNvPr>
          <p:cNvCxnSpPr/>
          <p:nvPr/>
        </p:nvCxnSpPr>
        <p:spPr>
          <a:xfrm flipH="1">
            <a:off x="9332697" y="3063630"/>
            <a:ext cx="719092" cy="254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3B4DACC-E2EA-103F-8DA5-7EB37BA7A5DB}"/>
              </a:ext>
            </a:extLst>
          </p:cNvPr>
          <p:cNvCxnSpPr>
            <a:cxnSpLocks/>
          </p:cNvCxnSpPr>
          <p:nvPr/>
        </p:nvCxnSpPr>
        <p:spPr>
          <a:xfrm>
            <a:off x="9048889" y="3583617"/>
            <a:ext cx="709472" cy="214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853F5C0-F099-9A2F-794A-D5414FDAA615}"/>
              </a:ext>
            </a:extLst>
          </p:cNvPr>
          <p:cNvCxnSpPr>
            <a:cxnSpLocks/>
            <a:stCxn id="17" idx="0"/>
            <a:endCxn id="20" idx="4"/>
          </p:cNvCxnSpPr>
          <p:nvPr/>
        </p:nvCxnSpPr>
        <p:spPr>
          <a:xfrm flipH="1" flipV="1">
            <a:off x="6643087" y="3337589"/>
            <a:ext cx="92175" cy="2460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írculo: vacío 58">
            <a:extLst>
              <a:ext uri="{FF2B5EF4-FFF2-40B4-BE49-F238E27FC236}">
                <a16:creationId xmlns:a16="http://schemas.microsoft.com/office/drawing/2014/main" id="{94B31D4E-40A3-9596-B9DE-066857FED16C}"/>
              </a:ext>
            </a:extLst>
          </p:cNvPr>
          <p:cNvSpPr/>
          <p:nvPr/>
        </p:nvSpPr>
        <p:spPr>
          <a:xfrm>
            <a:off x="6810501" y="4397530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A48D189-1A28-DC6A-BC2F-BC80F10CB1B3}"/>
              </a:ext>
            </a:extLst>
          </p:cNvPr>
          <p:cNvCxnSpPr>
            <a:cxnSpLocks/>
            <a:stCxn id="20" idx="5"/>
            <a:endCxn id="59" idx="0"/>
          </p:cNvCxnSpPr>
          <p:nvPr/>
        </p:nvCxnSpPr>
        <p:spPr>
          <a:xfrm>
            <a:off x="6740388" y="3293385"/>
            <a:ext cx="207717" cy="1104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írculo: vacío 62">
            <a:extLst>
              <a:ext uri="{FF2B5EF4-FFF2-40B4-BE49-F238E27FC236}">
                <a16:creationId xmlns:a16="http://schemas.microsoft.com/office/drawing/2014/main" id="{F13C2028-468B-2917-4AB4-A020D61CBC48}"/>
              </a:ext>
            </a:extLst>
          </p:cNvPr>
          <p:cNvSpPr/>
          <p:nvPr/>
        </p:nvSpPr>
        <p:spPr>
          <a:xfrm>
            <a:off x="6886240" y="5296431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6" name="Círculo: vacío 65">
            <a:extLst>
              <a:ext uri="{FF2B5EF4-FFF2-40B4-BE49-F238E27FC236}">
                <a16:creationId xmlns:a16="http://schemas.microsoft.com/office/drawing/2014/main" id="{AF82E0FE-9073-0E3E-E43C-B16D8413E7BA}"/>
              </a:ext>
            </a:extLst>
          </p:cNvPr>
          <p:cNvSpPr/>
          <p:nvPr/>
        </p:nvSpPr>
        <p:spPr>
          <a:xfrm>
            <a:off x="6683408" y="5645965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7" name="Círculo: vacío 66">
            <a:extLst>
              <a:ext uri="{FF2B5EF4-FFF2-40B4-BE49-F238E27FC236}">
                <a16:creationId xmlns:a16="http://schemas.microsoft.com/office/drawing/2014/main" id="{5E8F0B74-22BE-29D9-8296-B0705EAA1D05}"/>
              </a:ext>
            </a:extLst>
          </p:cNvPr>
          <p:cNvSpPr/>
          <p:nvPr/>
        </p:nvSpPr>
        <p:spPr>
          <a:xfrm>
            <a:off x="6151227" y="2851498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8" name="Círculo: vacío 67">
            <a:extLst>
              <a:ext uri="{FF2B5EF4-FFF2-40B4-BE49-F238E27FC236}">
                <a16:creationId xmlns:a16="http://schemas.microsoft.com/office/drawing/2014/main" id="{A982FD72-CAC2-402C-7B0D-1B232D3FCC80}"/>
              </a:ext>
            </a:extLst>
          </p:cNvPr>
          <p:cNvSpPr/>
          <p:nvPr/>
        </p:nvSpPr>
        <p:spPr>
          <a:xfrm>
            <a:off x="6109405" y="2502309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7F5DA39-4CDF-6877-8B4A-BC059D24502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47009" y="2804150"/>
            <a:ext cx="41822" cy="4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55FA6C8-EC42-95AE-9D18-B34BFE4F6470}"/>
              </a:ext>
            </a:extLst>
          </p:cNvPr>
          <p:cNvCxnSpPr>
            <a:cxnSpLocks/>
            <a:stCxn id="68" idx="7"/>
            <a:endCxn id="24" idx="3"/>
          </p:cNvCxnSpPr>
          <p:nvPr/>
        </p:nvCxnSpPr>
        <p:spPr>
          <a:xfrm flipV="1">
            <a:off x="6344310" y="2354408"/>
            <a:ext cx="86506" cy="19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írculo: vacío 76">
            <a:extLst>
              <a:ext uri="{FF2B5EF4-FFF2-40B4-BE49-F238E27FC236}">
                <a16:creationId xmlns:a16="http://schemas.microsoft.com/office/drawing/2014/main" id="{8E11C312-845E-F435-CBBD-94F7C87A4B56}"/>
              </a:ext>
            </a:extLst>
          </p:cNvPr>
          <p:cNvSpPr/>
          <p:nvPr/>
        </p:nvSpPr>
        <p:spPr>
          <a:xfrm>
            <a:off x="6498478" y="4731897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C4C559E-CA0D-D5DD-0A55-EFCE1D69E974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6948105" y="4699371"/>
            <a:ext cx="75739" cy="5970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A2A9FD5E-FBBB-3C5F-CF6E-5CF736C90E5C}"/>
              </a:ext>
            </a:extLst>
          </p:cNvPr>
          <p:cNvCxnSpPr>
            <a:cxnSpLocks/>
            <a:stCxn id="63" idx="7"/>
            <a:endCxn id="23" idx="5"/>
          </p:cNvCxnSpPr>
          <p:nvPr/>
        </p:nvCxnSpPr>
        <p:spPr>
          <a:xfrm flipH="1" flipV="1">
            <a:off x="6970167" y="2868529"/>
            <a:ext cx="150978" cy="24721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írculo: vacío 83">
            <a:extLst>
              <a:ext uri="{FF2B5EF4-FFF2-40B4-BE49-F238E27FC236}">
                <a16:creationId xmlns:a16="http://schemas.microsoft.com/office/drawing/2014/main" id="{A76855A7-6339-AF6F-6724-A5A3A920869C}"/>
              </a:ext>
            </a:extLst>
          </p:cNvPr>
          <p:cNvSpPr/>
          <p:nvPr/>
        </p:nvSpPr>
        <p:spPr>
          <a:xfrm>
            <a:off x="6292520" y="4368696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82881A9-37FF-BCDB-97B3-9F78BD541507}"/>
              </a:ext>
            </a:extLst>
          </p:cNvPr>
          <p:cNvCxnSpPr>
            <a:cxnSpLocks/>
            <a:stCxn id="23" idx="4"/>
            <a:endCxn id="84" idx="0"/>
          </p:cNvCxnSpPr>
          <p:nvPr/>
        </p:nvCxnSpPr>
        <p:spPr>
          <a:xfrm flipH="1">
            <a:off x="6430124" y="2912733"/>
            <a:ext cx="442742" cy="14559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4CE6C48-F476-8E30-4A30-707616A2E4DE}"/>
              </a:ext>
            </a:extLst>
          </p:cNvPr>
          <p:cNvCxnSpPr>
            <a:cxnSpLocks/>
            <a:stCxn id="84" idx="5"/>
            <a:endCxn id="66" idx="2"/>
          </p:cNvCxnSpPr>
          <p:nvPr/>
        </p:nvCxnSpPr>
        <p:spPr>
          <a:xfrm>
            <a:off x="6527425" y="4626333"/>
            <a:ext cx="155983" cy="11705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C35AF52-C589-D530-4F53-E09EF8B1DDB3}"/>
              </a:ext>
            </a:extLst>
          </p:cNvPr>
          <p:cNvCxnSpPr>
            <a:cxnSpLocks/>
            <a:stCxn id="66" idx="0"/>
            <a:endCxn id="77" idx="5"/>
          </p:cNvCxnSpPr>
          <p:nvPr/>
        </p:nvCxnSpPr>
        <p:spPr>
          <a:xfrm flipH="1" flipV="1">
            <a:off x="6733383" y="4989534"/>
            <a:ext cx="87629" cy="656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igno de multiplicación 60">
            <a:extLst>
              <a:ext uri="{FF2B5EF4-FFF2-40B4-BE49-F238E27FC236}">
                <a16:creationId xmlns:a16="http://schemas.microsoft.com/office/drawing/2014/main" id="{6472FD59-AB39-9F8F-47D8-7B8DDF2B3A99}"/>
              </a:ext>
            </a:extLst>
          </p:cNvPr>
          <p:cNvSpPr/>
          <p:nvPr/>
        </p:nvSpPr>
        <p:spPr>
          <a:xfrm>
            <a:off x="479875" y="1606801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465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617</Words>
  <Application>Microsoft Office PowerPoint</Application>
  <PresentationFormat>Panorámica</PresentationFormat>
  <Paragraphs>110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30</cp:revision>
  <dcterms:created xsi:type="dcterms:W3CDTF">2022-03-28T14:58:17Z</dcterms:created>
  <dcterms:modified xsi:type="dcterms:W3CDTF">2022-05-18T00:32:10Z</dcterms:modified>
</cp:coreProperties>
</file>