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3" r:id="rId7"/>
    <p:sldId id="260" r:id="rId8"/>
    <p:sldId id="261" r:id="rId9"/>
    <p:sldId id="268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4" r:id="rId18"/>
    <p:sldId id="26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mgur.com/gallery/HhWJGX4" TargetMode="External"/><Relationship Id="rId13" Type="http://schemas.openxmlformats.org/officeDocument/2006/relationships/hyperlink" Target="https://icon-icons.com/es/icono/hibernate-logotipo/169034" TargetMode="External"/><Relationship Id="rId18" Type="http://schemas.openxmlformats.org/officeDocument/2006/relationships/hyperlink" Target="https://www.flaticon.es/icono-gratis/java_226777?term=java&amp;page=1&amp;position=1&amp;page=1&amp;position=1&amp;related_id=226777&amp;origin=search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www.drouiz.com/blog/2018/09/05/stomp-js-vs-websocket/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19" Type="http://schemas.openxmlformats.org/officeDocument/2006/relationships/hyperlink" Target="https://github.com/sockjs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31653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165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Chat/Notificaciones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1"/>
            <a:ext cx="4180600" cy="5548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6607439" y="4175197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603530" y="1839911"/>
            <a:ext cx="2002045" cy="40057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3197553" y="480990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69" y="5629750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94970" y="511382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72468" y="508762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SMTP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93" y="5818787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47995" y="5772563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31799" y="5720289"/>
            <a:ext cx="1163171" cy="380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473777" y="602177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GMX SMTP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85769" y="239206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Sockjs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8955" y="5359287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8" y="5646822"/>
            <a:ext cx="593101" cy="593101"/>
          </a:xfrm>
          <a:prstGeom prst="rect">
            <a:avLst/>
          </a:prstGeom>
        </p:spPr>
      </p:pic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BEB115FB-A7DD-7429-0120-17AB2AEC4F6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060684" y="1734225"/>
            <a:ext cx="2437795" cy="46528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AC54AC2-F965-6313-5E1C-5E655F353088}"/>
              </a:ext>
            </a:extLst>
          </p:cNvPr>
          <p:cNvSpPr txBox="1"/>
          <p:nvPr/>
        </p:nvSpPr>
        <p:spPr>
          <a:xfrm>
            <a:off x="2908823" y="5272286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Notificaciones</a:t>
            </a:r>
          </a:p>
        </p:txBody>
      </p:sp>
      <p:pic>
        <p:nvPicPr>
          <p:cNvPr id="82" name="Imagen 81" descr="Logotipo&#10;&#10;Descripción generada automáticamente">
            <a:extLst>
              <a:ext uri="{FF2B5EF4-FFF2-40B4-BE49-F238E27FC236}">
                <a16:creationId xmlns:a16="http://schemas.microsoft.com/office/drawing/2014/main" id="{C6EA9589-0138-CDCD-1DDC-79B5E5E5E7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85" y="4386125"/>
            <a:ext cx="1659714" cy="1082422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0BA50A00-40E7-7D87-DA37-00BE01989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3" y="1969806"/>
            <a:ext cx="1476719" cy="408309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5253B777-6D4A-619A-C515-056E0F0098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6" y="2361986"/>
            <a:ext cx="361733" cy="361733"/>
          </a:xfrm>
          <a:prstGeom prst="rect">
            <a:avLst/>
          </a:prstGeom>
        </p:spPr>
      </p:pic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91610AD7-0F73-41CB-DCBD-D65C677B6F4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7435353" y="3338321"/>
            <a:ext cx="894231" cy="7795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81E686E-06A3-2B03-59A2-346F2F9C6B3F}"/>
              </a:ext>
            </a:extLst>
          </p:cNvPr>
          <p:cNvSpPr txBox="1"/>
          <p:nvPr/>
        </p:nvSpPr>
        <p:spPr>
          <a:xfrm>
            <a:off x="7475579" y="3756450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4DA56059-4CB0-F367-FF30-38A3B45B62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88" y="5397283"/>
            <a:ext cx="670121" cy="6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18BF801-3C6F-B69E-B45E-A10419EE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27" y="2964101"/>
            <a:ext cx="3162574" cy="9029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B608B8D-B3B1-C1D9-3CD3-EB1135093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84" y="2964101"/>
            <a:ext cx="2339543" cy="91444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73A16EB-ABD8-E87E-9CD2-AF342A580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7" y="2964140"/>
            <a:ext cx="2613887" cy="914479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FCADB1-DFEF-A123-BC92-69B0909DA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6" y="1488860"/>
            <a:ext cx="8116005" cy="14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EA4756-4DD9-D40F-4A09-950DCE4B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5" y="1194440"/>
            <a:ext cx="6788256" cy="1251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ACFBEF-AE53-1EF8-D366-01D86DC37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4" y="2446110"/>
            <a:ext cx="6788257" cy="44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2E9BE1-8035-983D-48DC-9D9217124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5" y="4681272"/>
            <a:ext cx="8539422" cy="5140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F5CDA6-2544-787B-9D9B-CB2DB58AB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4" y="4132585"/>
            <a:ext cx="8539423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C21B0-1220-8EDF-1E0D-536F9121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2318781"/>
            <a:ext cx="5715495" cy="69348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0C1A28-7497-40FE-C402-309F1288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979455"/>
            <a:ext cx="5715495" cy="1339326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2691A6-7540-1B29-1317-742CC3B92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4"/>
          <a:stretch/>
        </p:blipFill>
        <p:spPr>
          <a:xfrm>
            <a:off x="1788417" y="4388100"/>
            <a:ext cx="4602879" cy="1067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0E70D-924D-2088-BE05-10DE1A27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7" y="5455483"/>
            <a:ext cx="4602879" cy="5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C21B0-1220-8EDF-1E0D-536F9121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" y="1608567"/>
            <a:ext cx="5715495" cy="69348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0C1A28-7497-40FE-C402-309F1288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" y="269241"/>
            <a:ext cx="5715495" cy="1339326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2691A6-7540-1B29-1317-742CC3B92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4"/>
          <a:stretch/>
        </p:blipFill>
        <p:spPr>
          <a:xfrm>
            <a:off x="181559" y="3209329"/>
            <a:ext cx="4602879" cy="1067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0E70D-924D-2088-BE05-10DE1A27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9" y="4276712"/>
            <a:ext cx="4602879" cy="558483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95916-059F-A68F-E980-0C789427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94" y="4276712"/>
            <a:ext cx="3421677" cy="1531753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65C4BE1-F0E1-5103-E5EF-A4BF27FF4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06" y="4276712"/>
            <a:ext cx="3093988" cy="1531753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6844989F-0F2A-0948-1771-5EC955297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60" y="1608567"/>
            <a:ext cx="3200677" cy="952583"/>
          </a:xfrm>
          <a:prstGeom prst="rect">
            <a:avLst/>
          </a:prstGeom>
        </p:spPr>
      </p:pic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07C580-EDB2-9B80-ACCB-596D89A6A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60" y="953190"/>
            <a:ext cx="3200677" cy="655377"/>
          </a:xfrm>
          <a:prstGeom prst="rect">
            <a:avLst/>
          </a:prstGeom>
        </p:spPr>
      </p:pic>
      <p:pic>
        <p:nvPicPr>
          <p:cNvPr id="17" name="Imagen 1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FA5E27D-A542-37CA-7EF3-AE3896005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30" y="948482"/>
            <a:ext cx="3414530" cy="16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A6931D-2D57-4648-F0A1-D97E54FB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70297"/>
            <a:ext cx="7528691" cy="17547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58BC41-7BB9-B7CE-B8EB-722A42CB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025016"/>
            <a:ext cx="9962041" cy="585019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7AF024-3FE2-FB82-3039-8D768AFC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7847860" y="270297"/>
            <a:ext cx="2412635" cy="17547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E1B8D5-1186-E149-00BB-80A54501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3656462"/>
            <a:ext cx="9099068" cy="5258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29B4B1-58C2-F542-0C98-D9811AD8D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4182288"/>
            <a:ext cx="9121930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DDAE52F-4EEA-1639-3BB0-8AAF1BBA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1798595"/>
            <a:ext cx="5677392" cy="2171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FA2896-5B7F-4648-13AB-78058BA3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3970483"/>
            <a:ext cx="8108383" cy="548688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93B648-91AF-B9D0-D556-E25326AF0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6883779" y="1798595"/>
            <a:ext cx="2428897" cy="1176253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CE9464B-4F5F-F8A8-ECC4-1BD6EA1F2A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 t="38365"/>
          <a:stretch/>
        </p:blipFill>
        <p:spPr>
          <a:xfrm>
            <a:off x="6883778" y="2974847"/>
            <a:ext cx="2428898" cy="9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4507F62-2206-00FF-F6C0-B9D28BA0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60" y="2019178"/>
            <a:ext cx="4106227" cy="2507102"/>
          </a:xfrm>
          <a:prstGeom prst="rect">
            <a:avLst/>
          </a:prstGeom>
        </p:spPr>
      </p:pic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7161DF-3011-E1FE-8E1B-5BB95A04B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7" y="2019178"/>
            <a:ext cx="3983452" cy="2806822"/>
          </a:xfrm>
          <a:prstGeom prst="rect">
            <a:avLst/>
          </a:prstGeom>
        </p:spPr>
      </p:pic>
      <p:pic>
        <p:nvPicPr>
          <p:cNvPr id="18" name="Imagen 1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423878E-1B5B-4602-3159-FD09D83ED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9" b="41042"/>
          <a:stretch/>
        </p:blipFill>
        <p:spPr>
          <a:xfrm>
            <a:off x="2955759" y="4526279"/>
            <a:ext cx="4106227" cy="2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F1F7AE3-11FD-1C62-B07F-C24ED0EE1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68" y="2779018"/>
            <a:ext cx="5236457" cy="3183476"/>
          </a:xfrm>
          <a:prstGeom prst="rect">
            <a:avLst/>
          </a:prstGeom>
        </p:spPr>
      </p:pic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3039D17-7BB9-60C3-78F3-3A093BE7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r="832" b="27298"/>
          <a:stretch/>
        </p:blipFill>
        <p:spPr>
          <a:xfrm>
            <a:off x="3840868" y="439035"/>
            <a:ext cx="5236457" cy="23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Kalimdor - World of Warcraft">
            <a:extLst>
              <a:ext uri="{FF2B5EF4-FFF2-40B4-BE49-F238E27FC236}">
                <a16:creationId xmlns:a16="http://schemas.microsoft.com/office/drawing/2014/main" id="{0537BFED-6160-C4EF-C48F-7EB4EF2F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os del Este - Wowpedia">
            <a:extLst>
              <a:ext uri="{FF2B5EF4-FFF2-40B4-BE49-F238E27FC236}">
                <a16:creationId xmlns:a16="http://schemas.microsoft.com/office/drawing/2014/main" id="{E81B8D07-C089-34D8-F5A9-5545F3F0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7" r="34687"/>
          <a:stretch/>
        </p:blipFill>
        <p:spPr bwMode="auto">
          <a:xfrm>
            <a:off x="4643437" y="0"/>
            <a:ext cx="3538538" cy="6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E35DBE-4B24-806D-264B-6BC92BFD9BD9}"/>
              </a:ext>
            </a:extLst>
          </p:cNvPr>
          <p:cNvSpPr txBox="1"/>
          <p:nvPr/>
        </p:nvSpPr>
        <p:spPr>
          <a:xfrm>
            <a:off x="8439150" y="40957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</a:t>
            </a:r>
            <a:r>
              <a:rPr lang="es-ES" dirty="0" err="1">
                <a:solidFill>
                  <a:srgbClr val="FF0000"/>
                </a:solidFill>
              </a:rPr>
              <a:t>Wain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CDA3D-7F9F-735A-D031-596774ECFD71}"/>
              </a:ext>
            </a:extLst>
          </p:cNvPr>
          <p:cNvSpPr txBox="1"/>
          <p:nvPr/>
        </p:nvSpPr>
        <p:spPr>
          <a:xfrm>
            <a:off x="8439149" y="76919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-</a:t>
            </a:r>
            <a:r>
              <a:rPr lang="es-ES" dirty="0" err="1">
                <a:solidFill>
                  <a:srgbClr val="00B050"/>
                </a:solidFill>
              </a:rPr>
              <a:t>Joanmar</a:t>
            </a:r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DAD067-BF93-5329-CB98-126D1B0CF849}"/>
              </a:ext>
            </a:extLst>
          </p:cNvPr>
          <p:cNvSpPr txBox="1"/>
          <p:nvPr/>
        </p:nvSpPr>
        <p:spPr>
          <a:xfrm>
            <a:off x="8439149" y="1128813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 err="1">
                <a:solidFill>
                  <a:srgbClr val="00B0F0"/>
                </a:solidFill>
              </a:rPr>
              <a:t>Varrya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F8B990-92E4-C40A-2233-96CC3F8652AA}"/>
              </a:ext>
            </a:extLst>
          </p:cNvPr>
          <p:cNvSpPr txBox="1"/>
          <p:nvPr/>
        </p:nvSpPr>
        <p:spPr>
          <a:xfrm>
            <a:off x="8439149" y="1488432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-</a:t>
            </a:r>
            <a:r>
              <a:rPr lang="es-ES" dirty="0" err="1">
                <a:solidFill>
                  <a:srgbClr val="002060"/>
                </a:solidFill>
              </a:rPr>
              <a:t>Minaerva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393499A-4738-96FD-3DB6-DDAE9547315A}"/>
              </a:ext>
            </a:extLst>
          </p:cNvPr>
          <p:cNvSpPr/>
          <p:nvPr/>
        </p:nvSpPr>
        <p:spPr>
          <a:xfrm>
            <a:off x="6001305" y="505139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720BE16-668B-5B48-8781-323D65C1328A}"/>
              </a:ext>
            </a:extLst>
          </p:cNvPr>
          <p:cNvSpPr/>
          <p:nvPr/>
        </p:nvSpPr>
        <p:spPr>
          <a:xfrm>
            <a:off x="6042734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3F6AD23-42B0-3CC7-1C05-49E50AD2C443}"/>
              </a:ext>
            </a:extLst>
          </p:cNvPr>
          <p:cNvSpPr/>
          <p:nvPr/>
        </p:nvSpPr>
        <p:spPr>
          <a:xfrm>
            <a:off x="6612385" y="511887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BB5321D-B19A-1798-08D4-C1B9E4BC7B6C}"/>
              </a:ext>
            </a:extLst>
          </p:cNvPr>
          <p:cNvSpPr/>
          <p:nvPr/>
        </p:nvSpPr>
        <p:spPr>
          <a:xfrm>
            <a:off x="5510351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0DE1D92C-E5FC-6274-14CF-123CFEED794D}"/>
              </a:ext>
            </a:extLst>
          </p:cNvPr>
          <p:cNvSpPr/>
          <p:nvPr/>
        </p:nvSpPr>
        <p:spPr>
          <a:xfrm>
            <a:off x="6138909" y="588589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CA82D03-CA61-6F7D-3F31-8031DC102DC1}"/>
              </a:ext>
            </a:extLst>
          </p:cNvPr>
          <p:cNvSpPr/>
          <p:nvPr/>
        </p:nvSpPr>
        <p:spPr>
          <a:xfrm>
            <a:off x="5958396" y="4151464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7F5C22DE-63B6-6C07-DDB4-0FEE87CA6CAA}"/>
              </a:ext>
            </a:extLst>
          </p:cNvPr>
          <p:cNvSpPr/>
          <p:nvPr/>
        </p:nvSpPr>
        <p:spPr>
          <a:xfrm>
            <a:off x="6764785" y="4075677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id="{C8D32F90-43C5-1A4B-066D-698AB3802E97}"/>
              </a:ext>
            </a:extLst>
          </p:cNvPr>
          <p:cNvSpPr/>
          <p:nvPr/>
        </p:nvSpPr>
        <p:spPr>
          <a:xfrm>
            <a:off x="6597658" y="358361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írculo: vacío 18">
            <a:extLst>
              <a:ext uri="{FF2B5EF4-FFF2-40B4-BE49-F238E27FC236}">
                <a16:creationId xmlns:a16="http://schemas.microsoft.com/office/drawing/2014/main" id="{789FB6FE-938D-CB6E-4170-37047114C9CC}"/>
              </a:ext>
            </a:extLst>
          </p:cNvPr>
          <p:cNvSpPr/>
          <p:nvPr/>
        </p:nvSpPr>
        <p:spPr>
          <a:xfrm>
            <a:off x="263512" y="94143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Círculo: vacío 19">
            <a:extLst>
              <a:ext uri="{FF2B5EF4-FFF2-40B4-BE49-F238E27FC236}">
                <a16:creationId xmlns:a16="http://schemas.microsoft.com/office/drawing/2014/main" id="{77FDC465-8AFF-EB84-6803-987842C6D4C6}"/>
              </a:ext>
            </a:extLst>
          </p:cNvPr>
          <p:cNvSpPr/>
          <p:nvPr/>
        </p:nvSpPr>
        <p:spPr>
          <a:xfrm>
            <a:off x="6505483" y="303574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CD43163-7570-97D8-7C63-EFE925A7826C}"/>
              </a:ext>
            </a:extLst>
          </p:cNvPr>
          <p:cNvSpPr/>
          <p:nvPr/>
        </p:nvSpPr>
        <p:spPr>
          <a:xfrm>
            <a:off x="6735262" y="2610892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03EF9540-8859-2C3B-2F14-FFB5198A6AC9}"/>
              </a:ext>
            </a:extLst>
          </p:cNvPr>
          <p:cNvSpPr/>
          <p:nvPr/>
        </p:nvSpPr>
        <p:spPr>
          <a:xfrm>
            <a:off x="6390513" y="2096771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179C4CA8-8442-0C7C-FB2B-D043316B65A8}"/>
              </a:ext>
            </a:extLst>
          </p:cNvPr>
          <p:cNvSpPr/>
          <p:nvPr/>
        </p:nvSpPr>
        <p:spPr>
          <a:xfrm>
            <a:off x="6887593" y="2117197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írculo: vacío 26">
            <a:extLst>
              <a:ext uri="{FF2B5EF4-FFF2-40B4-BE49-F238E27FC236}">
                <a16:creationId xmlns:a16="http://schemas.microsoft.com/office/drawing/2014/main" id="{5DD98A11-7342-C432-A7F5-462234B22F93}"/>
              </a:ext>
            </a:extLst>
          </p:cNvPr>
          <p:cNvSpPr/>
          <p:nvPr/>
        </p:nvSpPr>
        <p:spPr>
          <a:xfrm>
            <a:off x="2046510" y="1337511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írculo: vacío 27">
            <a:extLst>
              <a:ext uri="{FF2B5EF4-FFF2-40B4-BE49-F238E27FC236}">
                <a16:creationId xmlns:a16="http://schemas.microsoft.com/office/drawing/2014/main" id="{991805F0-C61F-A597-6CBF-39D9B81B3895}"/>
              </a:ext>
            </a:extLst>
          </p:cNvPr>
          <p:cNvSpPr/>
          <p:nvPr/>
        </p:nvSpPr>
        <p:spPr>
          <a:xfrm>
            <a:off x="2046510" y="251844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03620EA9-8E0B-6896-AEDF-A9B74F8BFF50}"/>
              </a:ext>
            </a:extLst>
          </p:cNvPr>
          <p:cNvSpPr/>
          <p:nvPr/>
        </p:nvSpPr>
        <p:spPr>
          <a:xfrm>
            <a:off x="1815021" y="29797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írculo: vacío 29">
            <a:extLst>
              <a:ext uri="{FF2B5EF4-FFF2-40B4-BE49-F238E27FC236}">
                <a16:creationId xmlns:a16="http://schemas.microsoft.com/office/drawing/2014/main" id="{7FCAB538-25F9-FFC2-4A7C-BF3D078906EB}"/>
              </a:ext>
            </a:extLst>
          </p:cNvPr>
          <p:cNvSpPr/>
          <p:nvPr/>
        </p:nvSpPr>
        <p:spPr>
          <a:xfrm>
            <a:off x="1668611" y="3702220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Círculo: vacío 30">
            <a:extLst>
              <a:ext uri="{FF2B5EF4-FFF2-40B4-BE49-F238E27FC236}">
                <a16:creationId xmlns:a16="http://schemas.microsoft.com/office/drawing/2014/main" id="{5E0238D1-3758-2051-4DF8-82AB466D8763}"/>
              </a:ext>
            </a:extLst>
          </p:cNvPr>
          <p:cNvSpPr/>
          <p:nvPr/>
        </p:nvSpPr>
        <p:spPr>
          <a:xfrm>
            <a:off x="1694642" y="474955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Círculo: vacío 31">
            <a:extLst>
              <a:ext uri="{FF2B5EF4-FFF2-40B4-BE49-F238E27FC236}">
                <a16:creationId xmlns:a16="http://schemas.microsoft.com/office/drawing/2014/main" id="{DD5DEB2F-3FA4-887F-F3C9-6F26B371DA4F}"/>
              </a:ext>
            </a:extLst>
          </p:cNvPr>
          <p:cNvSpPr/>
          <p:nvPr/>
        </p:nvSpPr>
        <p:spPr>
          <a:xfrm>
            <a:off x="2478593" y="2610892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B26844D8-8B0D-2F2D-4652-08BA80F76731}"/>
              </a:ext>
            </a:extLst>
          </p:cNvPr>
          <p:cNvSpPr/>
          <p:nvPr/>
        </p:nvSpPr>
        <p:spPr>
          <a:xfrm>
            <a:off x="2764367" y="358361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Círculo: vacío 33">
            <a:extLst>
              <a:ext uri="{FF2B5EF4-FFF2-40B4-BE49-F238E27FC236}">
                <a16:creationId xmlns:a16="http://schemas.microsoft.com/office/drawing/2014/main" id="{D9D64F15-D1D0-F56F-D918-54DE4B8735FA}"/>
              </a:ext>
            </a:extLst>
          </p:cNvPr>
          <p:cNvSpPr/>
          <p:nvPr/>
        </p:nvSpPr>
        <p:spPr>
          <a:xfrm>
            <a:off x="3156024" y="4581109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1DD610F1-22D5-F79C-66F8-98B58B01C001}"/>
              </a:ext>
            </a:extLst>
          </p:cNvPr>
          <p:cNvSpPr/>
          <p:nvPr/>
        </p:nvSpPr>
        <p:spPr>
          <a:xfrm>
            <a:off x="2705784" y="499812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írculo: vacío 35">
            <a:extLst>
              <a:ext uri="{FF2B5EF4-FFF2-40B4-BE49-F238E27FC236}">
                <a16:creationId xmlns:a16="http://schemas.microsoft.com/office/drawing/2014/main" id="{BF59BFA2-D732-85C3-CD76-96463ECC5EB3}"/>
              </a:ext>
            </a:extLst>
          </p:cNvPr>
          <p:cNvSpPr/>
          <p:nvPr/>
        </p:nvSpPr>
        <p:spPr>
          <a:xfrm>
            <a:off x="3169040" y="5924365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Círculo: vacío 36">
            <a:extLst>
              <a:ext uri="{FF2B5EF4-FFF2-40B4-BE49-F238E27FC236}">
                <a16:creationId xmlns:a16="http://schemas.microsoft.com/office/drawing/2014/main" id="{460E5001-7238-9014-3AC5-9331B3010E6A}"/>
              </a:ext>
            </a:extLst>
          </p:cNvPr>
          <p:cNvSpPr/>
          <p:nvPr/>
        </p:nvSpPr>
        <p:spPr>
          <a:xfrm>
            <a:off x="2380951" y="560920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Círculo: vacío 37">
            <a:extLst>
              <a:ext uri="{FF2B5EF4-FFF2-40B4-BE49-F238E27FC236}">
                <a16:creationId xmlns:a16="http://schemas.microsoft.com/office/drawing/2014/main" id="{2D3BEF8B-5523-D784-4523-EE8192A6726B}"/>
              </a:ext>
            </a:extLst>
          </p:cNvPr>
          <p:cNvSpPr/>
          <p:nvPr/>
        </p:nvSpPr>
        <p:spPr>
          <a:xfrm>
            <a:off x="1778439" y="5796886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Círculo: vacío 38">
            <a:extLst>
              <a:ext uri="{FF2B5EF4-FFF2-40B4-BE49-F238E27FC236}">
                <a16:creationId xmlns:a16="http://schemas.microsoft.com/office/drawing/2014/main" id="{0E0E2E9C-BECB-BD13-6905-36248D7FA28B}"/>
              </a:ext>
            </a:extLst>
          </p:cNvPr>
          <p:cNvSpPr/>
          <p:nvPr/>
        </p:nvSpPr>
        <p:spPr>
          <a:xfrm>
            <a:off x="2329062" y="162422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írculo: vacío 39">
            <a:extLst>
              <a:ext uri="{FF2B5EF4-FFF2-40B4-BE49-F238E27FC236}">
                <a16:creationId xmlns:a16="http://schemas.microsoft.com/office/drawing/2014/main" id="{1EC28F02-87CC-0FA4-2090-5736026ED31B}"/>
              </a:ext>
            </a:extLst>
          </p:cNvPr>
          <p:cNvSpPr/>
          <p:nvPr/>
        </p:nvSpPr>
        <p:spPr>
          <a:xfrm>
            <a:off x="3366460" y="13569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Círculo: vacío 40">
            <a:extLst>
              <a:ext uri="{FF2B5EF4-FFF2-40B4-BE49-F238E27FC236}">
                <a16:creationId xmlns:a16="http://schemas.microsoft.com/office/drawing/2014/main" id="{85CB858B-413B-56BC-2156-2223C4DC0FCE}"/>
              </a:ext>
            </a:extLst>
          </p:cNvPr>
          <p:cNvSpPr/>
          <p:nvPr/>
        </p:nvSpPr>
        <p:spPr>
          <a:xfrm>
            <a:off x="2902261" y="977892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42D2CF9-3845-59B8-4787-11FD53159269}"/>
              </a:ext>
            </a:extLst>
          </p:cNvPr>
          <p:cNvCxnSpPr>
            <a:cxnSpLocks/>
            <a:stCxn id="6" idx="0"/>
            <a:endCxn id="67" idx="4"/>
          </p:cNvCxnSpPr>
          <p:nvPr/>
        </p:nvCxnSpPr>
        <p:spPr>
          <a:xfrm flipV="1">
            <a:off x="6276513" y="3153339"/>
            <a:ext cx="12318" cy="27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F11F5F0-6824-C4E1-8271-B128284F07A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665721" y="2247692"/>
            <a:ext cx="221872" cy="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írculo: vacío 49">
            <a:extLst>
              <a:ext uri="{FF2B5EF4-FFF2-40B4-BE49-F238E27FC236}">
                <a16:creationId xmlns:a16="http://schemas.microsoft.com/office/drawing/2014/main" id="{16D544F4-75E6-6FC3-A551-CA13B5EACD43}"/>
              </a:ext>
            </a:extLst>
          </p:cNvPr>
          <p:cNvSpPr/>
          <p:nvPr/>
        </p:nvSpPr>
        <p:spPr>
          <a:xfrm>
            <a:off x="9394180" y="517214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16268D6-96C2-F6C1-8567-24FAC690DF44}"/>
              </a:ext>
            </a:extLst>
          </p:cNvPr>
          <p:cNvCxnSpPr/>
          <p:nvPr/>
        </p:nvCxnSpPr>
        <p:spPr>
          <a:xfrm flipH="1">
            <a:off x="9332697" y="3063630"/>
            <a:ext cx="719092" cy="254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3B4DACC-E2EA-103F-8DA5-7EB37BA7A5DB}"/>
              </a:ext>
            </a:extLst>
          </p:cNvPr>
          <p:cNvCxnSpPr>
            <a:cxnSpLocks/>
          </p:cNvCxnSpPr>
          <p:nvPr/>
        </p:nvCxnSpPr>
        <p:spPr>
          <a:xfrm>
            <a:off x="9048889" y="3583617"/>
            <a:ext cx="709472" cy="214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853F5C0-F099-9A2F-794A-D5414FDAA615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H="1" flipV="1">
            <a:off x="6643087" y="3337589"/>
            <a:ext cx="92175" cy="2460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írculo: vacío 58">
            <a:extLst>
              <a:ext uri="{FF2B5EF4-FFF2-40B4-BE49-F238E27FC236}">
                <a16:creationId xmlns:a16="http://schemas.microsoft.com/office/drawing/2014/main" id="{94B31D4E-40A3-9596-B9DE-066857FED16C}"/>
              </a:ext>
            </a:extLst>
          </p:cNvPr>
          <p:cNvSpPr/>
          <p:nvPr/>
        </p:nvSpPr>
        <p:spPr>
          <a:xfrm>
            <a:off x="6810501" y="4397530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A48D189-1A28-DC6A-BC2F-BC80F10CB1B3}"/>
              </a:ext>
            </a:extLst>
          </p:cNvPr>
          <p:cNvCxnSpPr>
            <a:cxnSpLocks/>
            <a:stCxn id="20" idx="5"/>
            <a:endCxn id="59" idx="0"/>
          </p:cNvCxnSpPr>
          <p:nvPr/>
        </p:nvCxnSpPr>
        <p:spPr>
          <a:xfrm>
            <a:off x="6740388" y="3293385"/>
            <a:ext cx="207717" cy="1104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írculo: vacío 62">
            <a:extLst>
              <a:ext uri="{FF2B5EF4-FFF2-40B4-BE49-F238E27FC236}">
                <a16:creationId xmlns:a16="http://schemas.microsoft.com/office/drawing/2014/main" id="{F13C2028-468B-2917-4AB4-A020D61CBC48}"/>
              </a:ext>
            </a:extLst>
          </p:cNvPr>
          <p:cNvSpPr/>
          <p:nvPr/>
        </p:nvSpPr>
        <p:spPr>
          <a:xfrm>
            <a:off x="6886240" y="5296431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6" name="Círculo: vacío 65">
            <a:extLst>
              <a:ext uri="{FF2B5EF4-FFF2-40B4-BE49-F238E27FC236}">
                <a16:creationId xmlns:a16="http://schemas.microsoft.com/office/drawing/2014/main" id="{AF82E0FE-9073-0E3E-E43C-B16D8413E7BA}"/>
              </a:ext>
            </a:extLst>
          </p:cNvPr>
          <p:cNvSpPr/>
          <p:nvPr/>
        </p:nvSpPr>
        <p:spPr>
          <a:xfrm>
            <a:off x="6683408" y="5645965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7" name="Círculo: vacío 66">
            <a:extLst>
              <a:ext uri="{FF2B5EF4-FFF2-40B4-BE49-F238E27FC236}">
                <a16:creationId xmlns:a16="http://schemas.microsoft.com/office/drawing/2014/main" id="{5E8F0B74-22BE-29D9-8296-B0705EAA1D05}"/>
              </a:ext>
            </a:extLst>
          </p:cNvPr>
          <p:cNvSpPr/>
          <p:nvPr/>
        </p:nvSpPr>
        <p:spPr>
          <a:xfrm>
            <a:off x="6151227" y="2851498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Círculo: vacío 67">
            <a:extLst>
              <a:ext uri="{FF2B5EF4-FFF2-40B4-BE49-F238E27FC236}">
                <a16:creationId xmlns:a16="http://schemas.microsoft.com/office/drawing/2014/main" id="{A982FD72-CAC2-402C-7B0D-1B232D3FCC80}"/>
              </a:ext>
            </a:extLst>
          </p:cNvPr>
          <p:cNvSpPr/>
          <p:nvPr/>
        </p:nvSpPr>
        <p:spPr>
          <a:xfrm>
            <a:off x="6109405" y="2502309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7F5DA39-4CDF-6877-8B4A-BC059D24502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47009" y="2804150"/>
            <a:ext cx="41822" cy="4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55FA6C8-EC42-95AE-9D18-B34BFE4F6470}"/>
              </a:ext>
            </a:extLst>
          </p:cNvPr>
          <p:cNvCxnSpPr>
            <a:cxnSpLocks/>
            <a:stCxn id="68" idx="7"/>
            <a:endCxn id="24" idx="3"/>
          </p:cNvCxnSpPr>
          <p:nvPr/>
        </p:nvCxnSpPr>
        <p:spPr>
          <a:xfrm flipV="1">
            <a:off x="6344310" y="2354408"/>
            <a:ext cx="86506" cy="1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írculo: vacío 76">
            <a:extLst>
              <a:ext uri="{FF2B5EF4-FFF2-40B4-BE49-F238E27FC236}">
                <a16:creationId xmlns:a16="http://schemas.microsoft.com/office/drawing/2014/main" id="{8E11C312-845E-F435-CBBD-94F7C87A4B56}"/>
              </a:ext>
            </a:extLst>
          </p:cNvPr>
          <p:cNvSpPr/>
          <p:nvPr/>
        </p:nvSpPr>
        <p:spPr>
          <a:xfrm>
            <a:off x="6498478" y="4731897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C4C559E-CA0D-D5DD-0A55-EFCE1D69E974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6948105" y="4699371"/>
            <a:ext cx="75739" cy="5970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2A9FD5E-FBBB-3C5F-CF6E-5CF736C90E5C}"/>
              </a:ext>
            </a:extLst>
          </p:cNvPr>
          <p:cNvCxnSpPr>
            <a:cxnSpLocks/>
            <a:stCxn id="63" idx="7"/>
            <a:endCxn id="23" idx="5"/>
          </p:cNvCxnSpPr>
          <p:nvPr/>
        </p:nvCxnSpPr>
        <p:spPr>
          <a:xfrm flipH="1" flipV="1">
            <a:off x="6970167" y="2868529"/>
            <a:ext cx="150978" cy="24721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írculo: vacío 83">
            <a:extLst>
              <a:ext uri="{FF2B5EF4-FFF2-40B4-BE49-F238E27FC236}">
                <a16:creationId xmlns:a16="http://schemas.microsoft.com/office/drawing/2014/main" id="{A76855A7-6339-AF6F-6724-A5A3A920869C}"/>
              </a:ext>
            </a:extLst>
          </p:cNvPr>
          <p:cNvSpPr/>
          <p:nvPr/>
        </p:nvSpPr>
        <p:spPr>
          <a:xfrm>
            <a:off x="6292520" y="4368696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82881A9-37FF-BCDB-97B3-9F78BD541507}"/>
              </a:ext>
            </a:extLst>
          </p:cNvPr>
          <p:cNvCxnSpPr>
            <a:cxnSpLocks/>
            <a:stCxn id="23" idx="4"/>
            <a:endCxn id="84" idx="0"/>
          </p:cNvCxnSpPr>
          <p:nvPr/>
        </p:nvCxnSpPr>
        <p:spPr>
          <a:xfrm flipH="1">
            <a:off x="6430124" y="2912733"/>
            <a:ext cx="442742" cy="1455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4CE6C48-F476-8E30-4A30-707616A2E4DE}"/>
              </a:ext>
            </a:extLst>
          </p:cNvPr>
          <p:cNvCxnSpPr>
            <a:cxnSpLocks/>
            <a:stCxn id="84" idx="5"/>
            <a:endCxn id="66" idx="2"/>
          </p:cNvCxnSpPr>
          <p:nvPr/>
        </p:nvCxnSpPr>
        <p:spPr>
          <a:xfrm>
            <a:off x="6527425" y="4626333"/>
            <a:ext cx="155983" cy="1170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C35AF52-C589-D530-4F53-E09EF8B1DDB3}"/>
              </a:ext>
            </a:extLst>
          </p:cNvPr>
          <p:cNvCxnSpPr>
            <a:cxnSpLocks/>
            <a:stCxn id="66" idx="0"/>
            <a:endCxn id="77" idx="5"/>
          </p:cNvCxnSpPr>
          <p:nvPr/>
        </p:nvCxnSpPr>
        <p:spPr>
          <a:xfrm flipH="1" flipV="1">
            <a:off x="6733383" y="4989534"/>
            <a:ext cx="87629" cy="656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igno de multiplicación 60">
            <a:extLst>
              <a:ext uri="{FF2B5EF4-FFF2-40B4-BE49-F238E27FC236}">
                <a16:creationId xmlns:a16="http://schemas.microsoft.com/office/drawing/2014/main" id="{6472FD59-AB39-9F8F-47D8-7B8DDF2B3A99}"/>
              </a:ext>
            </a:extLst>
          </p:cNvPr>
          <p:cNvSpPr/>
          <p:nvPr/>
        </p:nvSpPr>
        <p:spPr>
          <a:xfrm>
            <a:off x="479875" y="1606801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Signo de multiplicación 61">
            <a:extLst>
              <a:ext uri="{FF2B5EF4-FFF2-40B4-BE49-F238E27FC236}">
                <a16:creationId xmlns:a16="http://schemas.microsoft.com/office/drawing/2014/main" id="{C8278AF5-8FDF-3547-F039-9CEADF6D527D}"/>
              </a:ext>
            </a:extLst>
          </p:cNvPr>
          <p:cNvSpPr/>
          <p:nvPr/>
        </p:nvSpPr>
        <p:spPr>
          <a:xfrm>
            <a:off x="1659612" y="409575"/>
            <a:ext cx="275208" cy="204187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4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Stomp.js: </a:t>
            </a:r>
            <a:r>
              <a:rPr lang="es-ES" sz="1100" dirty="0">
                <a:hlinkClick r:id="rId7"/>
              </a:rPr>
              <a:t>https://www.drouiz.com/blog/2018/09/05/stomp-js-vs-websocket/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WebSockect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https://imgur.com/gallery/HhWJGX4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</a:t>
            </a:r>
            <a:r>
              <a:rPr lang="es-ES" sz="1100" dirty="0">
                <a:hlinkClick r:id="rId18"/>
              </a:rPr>
              <a:t>https://www.flaticon.es/icono-gratis/java_226777?term=java&amp;page=1&amp;position=1&amp;page=1&amp;position=1&amp;related_id=226777&amp;origin=search</a:t>
            </a:r>
            <a:r>
              <a:rPr lang="es-ES" sz="1100" dirty="0"/>
              <a:t> </a:t>
            </a:r>
          </a:p>
          <a:p>
            <a:r>
              <a:rPr lang="es-ES" sz="1100" dirty="0"/>
              <a:t>Sockjs.js: </a:t>
            </a:r>
            <a:r>
              <a:rPr lang="es-ES" sz="1100" dirty="0">
                <a:hlinkClick r:id="rId19"/>
              </a:rPr>
              <a:t>https://github.com/sockjs</a:t>
            </a:r>
            <a:r>
              <a:rPr lang="es-ES" sz="1100" dirty="0"/>
              <a:t> 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GMX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4922667" y="18503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19817" y="1028413"/>
            <a:ext cx="1" cy="1306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>
            <a:off x="4710375" y="1427704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GMX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8080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917512" y="440671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779129"/>
            <a:ext cx="1708717" cy="5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438753" y="1096609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687931" y="477815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581304" y="3350409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06882" y="43285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098709" y="249133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18" idx="3"/>
            <a:endCxn id="10" idx="5"/>
          </p:cNvCxnSpPr>
          <p:nvPr/>
        </p:nvCxnSpPr>
        <p:spPr>
          <a:xfrm>
            <a:off x="9999201" y="2038835"/>
            <a:ext cx="1009146" cy="680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9999201" y="1172712"/>
            <a:ext cx="1017319" cy="866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575603" y="3772099"/>
            <a:ext cx="8825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67934" y="2941279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67933" y="51256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58194" y="3183305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39559" y="2038835"/>
            <a:ext cx="1188017" cy="1491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29819" y="3772100"/>
            <a:ext cx="1638114" cy="1942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6453746" y="2627629"/>
            <a:ext cx="2759643" cy="24979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95496" y="766734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>
            <a:off x="4029819" y="3530074"/>
            <a:ext cx="1638115" cy="242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29819" y="1355529"/>
            <a:ext cx="1665677" cy="2416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829035" y="354935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67121" y="693393"/>
            <a:ext cx="1561914" cy="662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346552" y="1052506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784700" y="613186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>
            <a:off x="7123964" y="195309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9105473">
            <a:off x="10069910" y="150362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937200">
            <a:off x="7558909" y="309717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 rot="2056530">
            <a:off x="10243079" y="2303467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8408964">
            <a:off x="4430531" y="2038054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 rot="21238030">
            <a:off x="4341948" y="330538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858237">
            <a:off x="4324184" y="456485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008347" y="413715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GMX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3009" y="3975558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1"/>
            <a:endCxn id="20" idx="3"/>
          </p:cNvCxnSpPr>
          <p:nvPr/>
        </p:nvCxnSpPr>
        <p:spPr>
          <a:xfrm flipH="1">
            <a:off x="7239558" y="4564353"/>
            <a:ext cx="1113451" cy="11500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1"/>
            <a:endCxn id="11" idx="3"/>
          </p:cNvCxnSpPr>
          <p:nvPr/>
        </p:nvCxnSpPr>
        <p:spPr>
          <a:xfrm flipH="1" flipV="1">
            <a:off x="7239559" y="3530074"/>
            <a:ext cx="1113450" cy="10342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7622995" y="436645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</a:t>
            </a:r>
          </a:p>
          <a:p>
            <a:r>
              <a:rPr lang="es-ES" sz="1200" dirty="0"/>
              <a:t>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4634" y="4558845"/>
            <a:ext cx="1083713" cy="55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69225" y="45845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5AD3AB5-2035-6F15-07F7-FA1A8A45B991}"/>
              </a:ext>
            </a:extLst>
          </p:cNvPr>
          <p:cNvCxnSpPr>
            <a:cxnSpLocks/>
            <a:stCxn id="18" idx="1"/>
            <a:endCxn id="48" idx="3"/>
          </p:cNvCxnSpPr>
          <p:nvPr/>
        </p:nvCxnSpPr>
        <p:spPr>
          <a:xfrm flipH="1" flipV="1">
            <a:off x="7267121" y="1355529"/>
            <a:ext cx="1160455" cy="683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F1A29B09-3911-BAA1-6A67-EAA98F1D4754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6453746" y="4118868"/>
            <a:ext cx="1" cy="1006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19BBF5F-FDF2-7D59-F068-BCCDB8B4B558}"/>
              </a:ext>
            </a:extLst>
          </p:cNvPr>
          <p:cNvSpPr txBox="1"/>
          <p:nvPr/>
        </p:nvSpPr>
        <p:spPr>
          <a:xfrm>
            <a:off x="6423422" y="405606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Apertura/cierre de chats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6755AA-D543-1C6C-657C-B7C30CF52ABC}"/>
              </a:ext>
            </a:extLst>
          </p:cNvPr>
          <p:cNvSpPr txBox="1"/>
          <p:nvPr/>
        </p:nvSpPr>
        <p:spPr>
          <a:xfrm rot="19064998">
            <a:off x="8159871" y="3105444"/>
            <a:ext cx="182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 y notificaciones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3E1EE3C-1B38-8AEE-5FB2-DAA17D095CFD}"/>
              </a:ext>
            </a:extLst>
          </p:cNvPr>
          <p:cNvCxnSpPr>
            <a:cxnSpLocks/>
          </p:cNvCxnSpPr>
          <p:nvPr/>
        </p:nvCxnSpPr>
        <p:spPr>
          <a:xfrm flipH="1">
            <a:off x="6745549" y="2619556"/>
            <a:ext cx="2759643" cy="2497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A8975E7-EB7C-9737-9A97-4850B5236ED8}"/>
              </a:ext>
            </a:extLst>
          </p:cNvPr>
          <p:cNvCxnSpPr>
            <a:cxnSpLocks/>
          </p:cNvCxnSpPr>
          <p:nvPr/>
        </p:nvCxnSpPr>
        <p:spPr>
          <a:xfrm>
            <a:off x="4029819" y="4064259"/>
            <a:ext cx="1638114" cy="19423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6467F02-7BD6-C0F4-61B1-864AFBA5797B}"/>
              </a:ext>
            </a:extLst>
          </p:cNvPr>
          <p:cNvSpPr txBox="1"/>
          <p:nvPr/>
        </p:nvSpPr>
        <p:spPr>
          <a:xfrm rot="2858237">
            <a:off x="4147134" y="497904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2A06D19-57E7-E59D-CFEB-CC6BAB4C0EAF}"/>
              </a:ext>
            </a:extLst>
          </p:cNvPr>
          <p:cNvSpPr txBox="1"/>
          <p:nvPr/>
        </p:nvSpPr>
        <p:spPr>
          <a:xfrm>
            <a:off x="5305529" y="4129176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 a enviar</a:t>
            </a:r>
          </a:p>
        </p:txBody>
      </p:sp>
    </p:spTree>
    <p:extLst>
      <p:ext uri="{BB962C8B-B14F-4D97-AF65-F5344CB8AC3E}">
        <p14:creationId xmlns:p14="http://schemas.microsoft.com/office/powerpoint/2010/main" val="10263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6B919BC-1977-800D-C4E7-75F78C686E0D}"/>
              </a:ext>
            </a:extLst>
          </p:cNvPr>
          <p:cNvSpPr/>
          <p:nvPr/>
        </p:nvSpPr>
        <p:spPr>
          <a:xfrm>
            <a:off x="1997477" y="1301522"/>
            <a:ext cx="328962" cy="367480"/>
          </a:xfrm>
          <a:prstGeom prst="downArrow">
            <a:avLst/>
          </a:prstGeom>
          <a:noFill/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354D03-6125-FAB6-E469-C121A2DB0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935" b="-855"/>
          <a:stretch/>
        </p:blipFill>
        <p:spPr>
          <a:xfrm>
            <a:off x="0" y="899238"/>
            <a:ext cx="10280270" cy="8734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F1CE61-12FB-FD27-439E-EBD6A1D69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3" b="-3578"/>
          <a:stretch/>
        </p:blipFill>
        <p:spPr>
          <a:xfrm>
            <a:off x="0" y="1772699"/>
            <a:ext cx="10280270" cy="5153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EC25F2-AADD-8336-975E-509C6ACB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0271" cy="899238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29D9FF-F4F6-39DA-881E-E04D6B096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2" y="3612431"/>
            <a:ext cx="5258255" cy="9859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5145A4-5025-7ECF-A1EF-A9495D01B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4598353"/>
            <a:ext cx="5258256" cy="548688"/>
          </a:xfrm>
          <a:prstGeom prst="rect">
            <a:avLst/>
          </a:prstGeom>
        </p:spPr>
      </p:pic>
      <p:pic>
        <p:nvPicPr>
          <p:cNvPr id="18" name="Imagen 17" descr="Tabla&#10;&#10;Descripción generada automáticamente">
            <a:extLst>
              <a:ext uri="{FF2B5EF4-FFF2-40B4-BE49-F238E27FC236}">
                <a16:creationId xmlns:a16="http://schemas.microsoft.com/office/drawing/2014/main" id="{2FC74B19-6E55-4AC3-BC42-4F9D058F8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2388467"/>
            <a:ext cx="5258255" cy="1228280"/>
          </a:xfrm>
          <a:prstGeom prst="rect">
            <a:avLst/>
          </a:prstGeom>
        </p:spPr>
      </p:pic>
      <p:pic>
        <p:nvPicPr>
          <p:cNvPr id="19" name="Imagen 1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A47366-ED35-1AE9-2E2A-F0BA82522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0" t="38393" r="13696" b="48004"/>
          <a:stretch/>
        </p:blipFill>
        <p:spPr>
          <a:xfrm>
            <a:off x="6200014" y="4397187"/>
            <a:ext cx="188976" cy="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4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738</Words>
  <Application>Microsoft Office PowerPoint</Application>
  <PresentationFormat>Panorámica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42</cp:revision>
  <dcterms:created xsi:type="dcterms:W3CDTF">2022-03-28T14:58:17Z</dcterms:created>
  <dcterms:modified xsi:type="dcterms:W3CDTF">2022-06-09T12:36:32Z</dcterms:modified>
</cp:coreProperties>
</file>