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AE33-3635-4B7C-A4B0-59B8285ED15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7162-7122-452D-BD48-385DFC1C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0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AE33-3635-4B7C-A4B0-59B8285ED15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7162-7122-452D-BD48-385DFC1C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AE33-3635-4B7C-A4B0-59B8285ED15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7162-7122-452D-BD48-385DFC1C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43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AE33-3635-4B7C-A4B0-59B8285ED15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7162-7122-452D-BD48-385DFC1CAA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5814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AE33-3635-4B7C-A4B0-59B8285ED15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7162-7122-452D-BD48-385DFC1C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4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AE33-3635-4B7C-A4B0-59B8285ED15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7162-7122-452D-BD48-385DFC1C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85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AE33-3635-4B7C-A4B0-59B8285ED15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7162-7122-452D-BD48-385DFC1C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32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AE33-3635-4B7C-A4B0-59B8285ED15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7162-7122-452D-BD48-385DFC1C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9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AE33-3635-4B7C-A4B0-59B8285ED15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7162-7122-452D-BD48-385DFC1C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4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AE33-3635-4B7C-A4B0-59B8285ED15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7162-7122-452D-BD48-385DFC1C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9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AE33-3635-4B7C-A4B0-59B8285ED15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7162-7122-452D-BD48-385DFC1C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4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AE33-3635-4B7C-A4B0-59B8285ED15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7162-7122-452D-BD48-385DFC1C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0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AE33-3635-4B7C-A4B0-59B8285ED15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7162-7122-452D-BD48-385DFC1C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6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AE33-3635-4B7C-A4B0-59B8285ED15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7162-7122-452D-BD48-385DFC1C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0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AE33-3635-4B7C-A4B0-59B8285ED15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7162-7122-452D-BD48-385DFC1C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5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AE33-3635-4B7C-A4B0-59B8285ED15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7162-7122-452D-BD48-385DFC1C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6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AE33-3635-4B7C-A4B0-59B8285ED15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7162-7122-452D-BD48-385DFC1C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F7AE33-3635-4B7C-A4B0-59B8285ED15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27162-7122-452D-BD48-385DFC1C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84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" TargetMode="External"/><Relationship Id="rId2" Type="http://schemas.openxmlformats.org/officeDocument/2006/relationships/hyperlink" Target="http://me.dt.in.th/page/Quickso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Qw4w9WgXc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Quicksort!!!!! :D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jack Nishanian </a:t>
            </a:r>
          </a:p>
        </p:txBody>
      </p:sp>
    </p:spTree>
    <p:extLst>
      <p:ext uri="{BB962C8B-B14F-4D97-AF65-F5344CB8AC3E}">
        <p14:creationId xmlns:p14="http://schemas.microsoft.com/office/powerpoint/2010/main" val="35663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Nice Interactive Example from the Web :D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3726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771900" y="4991100"/>
            <a:ext cx="1628775" cy="104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52675" y="6038850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RECURSION!!!!!!!!!!!!!!!!!!</a:t>
            </a:r>
            <a:endParaRPr lang="en-US" dirty="0"/>
          </a:p>
        </p:txBody>
      </p:sp>
      <p:pic>
        <p:nvPicPr>
          <p:cNvPr id="3074" name="Picture 2" descr="Image result for KappaR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69" y="5879307"/>
            <a:ext cx="595312" cy="5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09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239500" cy="1325563"/>
              </a:xfrm>
            </p:spPr>
            <p:txBody>
              <a:bodyPr/>
              <a:lstStyle/>
              <a:p>
                <a:r>
                  <a:rPr lang="en-US" dirty="0" smtClean="0"/>
                  <a:t>Until eventually we are done…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𝐷𝑖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𝑟𝑒𝑑𝑑𝑖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𝑠h𝑜𝑢𝑡𝑜𝑢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lit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m:rPr>
                                                <m:lit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𝑙𝑒𝑎𝑟𝑛𝑝𝑟𝑜𝑔𝑟𝑎𝑚𝑚𝑖𝑛𝑔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</m:sup>
                                </m:sSup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239500" cy="1325563"/>
              </a:xfrm>
              <a:blipFill rotWithShape="0">
                <a:blip r:embed="rId2"/>
                <a:stretch>
                  <a:fillRect l="-2116" t="-9677" b="-24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end… or is it!? </a:t>
            </a:r>
            <a:endParaRPr lang="en-US" dirty="0"/>
          </a:p>
        </p:txBody>
      </p:sp>
      <p:pic>
        <p:nvPicPr>
          <p:cNvPr id="2050" name="Picture 2" descr="Image result for Kapp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3" y="1615282"/>
            <a:ext cx="670718" cy="67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0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Used To Make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http://me.dt.in.th/page/Quicksort/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https://www.toptal.com/developers/sorting-algorithms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https://www.youtube.com/watch?v=dQw4w9WgXcQ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sorts are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is a common task and has many implementations</a:t>
            </a:r>
          </a:p>
          <a:p>
            <a:r>
              <a:rPr lang="en-US" dirty="0" smtClean="0"/>
              <a:t>There are certain things that sorted lists are faster at and vice versa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Adding data to an unsorted array is faster because you can put it at the end</a:t>
            </a:r>
          </a:p>
          <a:p>
            <a:pPr lvl="1"/>
            <a:r>
              <a:rPr lang="en-US" dirty="0" smtClean="0"/>
              <a:t>Finding data in a sorted array is much faster then an unsorted array because you know, for example, that if you are looking for 50 and reach 55 you went too far</a:t>
            </a:r>
          </a:p>
          <a:p>
            <a:r>
              <a:rPr lang="en-US" dirty="0" smtClean="0"/>
              <a:t>As a result sorting as fast a possible is important</a:t>
            </a:r>
          </a:p>
        </p:txBody>
      </p:sp>
    </p:spTree>
    <p:extLst>
      <p:ext uri="{BB962C8B-B14F-4D97-AF65-F5344CB8AC3E}">
        <p14:creationId xmlns:p14="http://schemas.microsoft.com/office/powerpoint/2010/main" val="4796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sorts are there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3289692" cy="4351338"/>
          </a:xfrm>
        </p:spPr>
        <p:txBody>
          <a:bodyPr/>
          <a:lstStyle/>
          <a:p>
            <a:r>
              <a:rPr lang="en-US" dirty="0" smtClean="0"/>
              <a:t>Insertion sort</a:t>
            </a:r>
          </a:p>
          <a:p>
            <a:r>
              <a:rPr lang="en-US" dirty="0" smtClean="0"/>
              <a:t>Bubble sort</a:t>
            </a:r>
          </a:p>
          <a:p>
            <a:r>
              <a:rPr lang="en-US" dirty="0" smtClean="0"/>
              <a:t>Selection sort</a:t>
            </a:r>
          </a:p>
          <a:p>
            <a:r>
              <a:rPr lang="en-US" dirty="0" smtClean="0"/>
              <a:t>Or the super awesome</a:t>
            </a:r>
          </a:p>
          <a:p>
            <a:pPr lvl="1"/>
            <a:r>
              <a:rPr lang="en-US" dirty="0" smtClean="0"/>
              <a:t>AND RECURSIVE</a:t>
            </a:r>
          </a:p>
          <a:p>
            <a:pPr lvl="2"/>
            <a:r>
              <a:rPr lang="en-US" dirty="0" smtClean="0"/>
              <a:t>*drum roll*</a:t>
            </a:r>
          </a:p>
          <a:p>
            <a:r>
              <a:rPr lang="en-US" dirty="0" smtClean="0"/>
              <a:t>QUICKSORT!!!!!!!!!!!!!!!!!!!!!!!!!!!!!!!!!!!!!!!!!!!!!!!!!!!!!!!!!!!!!!!!!!!!!!!!!!!!!!!!!!!!!!!!!!!!!!!!!!!!!!!!!!!!!!!!!!!!!!!!!!!!!!!!!!!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695575" y="4638675"/>
            <a:ext cx="1181100" cy="153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0500" y="6067425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DID HE JUST DO THAT?!?!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591175" y="4638675"/>
            <a:ext cx="6515100" cy="153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quicksort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quicksort is a recursive way to sort your arrays</a:t>
            </a:r>
          </a:p>
          <a:p>
            <a:pPr lvl="1"/>
            <a:r>
              <a:rPr lang="en-US" dirty="0" smtClean="0"/>
              <a:t>Step 1: Choose an index</a:t>
            </a:r>
          </a:p>
          <a:p>
            <a:pPr lvl="1"/>
            <a:r>
              <a:rPr lang="en-US" dirty="0" smtClean="0"/>
              <a:t>Step 2: Put everything less then that index to the left and everything greater than or equal to it to the right</a:t>
            </a:r>
          </a:p>
          <a:p>
            <a:pPr lvl="1"/>
            <a:r>
              <a:rPr lang="en-US" dirty="0" smtClean="0"/>
              <a:t>Step 3: Consider everything to the left of the index and everything to the right as two new arrays to be sorted.</a:t>
            </a:r>
          </a:p>
          <a:p>
            <a:pPr lvl="1"/>
            <a:r>
              <a:rPr lang="en-US" dirty="0" smtClean="0"/>
              <a:t>Step 4: Quicksort the left partition (which will keep calling Quicksort until the left is sorted)</a:t>
            </a:r>
          </a:p>
          <a:p>
            <a:pPr lvl="1"/>
            <a:r>
              <a:rPr lang="en-US" dirty="0" smtClean="0"/>
              <a:t>Step 5: Quicksort the right partition (same as left)</a:t>
            </a:r>
          </a:p>
          <a:p>
            <a:pPr lvl="1"/>
            <a:r>
              <a:rPr lang="en-US" dirty="0" smtClean="0"/>
              <a:t>Step 6: ??? Profit now that everything is sorted really fast.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26900" cy="5416550"/>
          </a:xfrm>
        </p:spPr>
      </p:pic>
      <p:sp>
        <p:nvSpPr>
          <p:cNvPr id="5" name="TextBox 4"/>
          <p:cNvSpPr txBox="1"/>
          <p:nvPr/>
        </p:nvSpPr>
        <p:spPr>
          <a:xfrm>
            <a:off x="466725" y="5915025"/>
            <a:ext cx="1116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See, doing Fibonacci sequence in recursion is bad (performance.) Sorting recursion is good. </a:t>
            </a:r>
            <a:endParaRPr lang="en-US" dirty="0"/>
          </a:p>
        </p:txBody>
      </p:sp>
      <p:pic>
        <p:nvPicPr>
          <p:cNvPr id="1026" name="Picture 2" descr="Image result for SeemsG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437" y="5750956"/>
            <a:ext cx="10668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eelsBadM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6388099"/>
            <a:ext cx="469901" cy="46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8" idx="3"/>
          </p:cNvCxnSpPr>
          <p:nvPr/>
        </p:nvCxnSpPr>
        <p:spPr>
          <a:xfrm flipV="1">
            <a:off x="4432300" y="6200776"/>
            <a:ext cx="1368425" cy="42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0409237" y="6195458"/>
            <a:ext cx="390526" cy="9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2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Nice Interactive Example from the Web :D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29364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Nice Interactive Example from the Web :D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36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Nice Interactive Example from the Web :D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36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Nice Interactive Example from the Web :D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342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2818</TotalTime>
  <Words>332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Gothic</vt:lpstr>
      <vt:lpstr>Wingdings 3</vt:lpstr>
      <vt:lpstr>Ion</vt:lpstr>
      <vt:lpstr>Quicksort!!!!! :D </vt:lpstr>
      <vt:lpstr>Why sorts are important</vt:lpstr>
      <vt:lpstr>What kind of sorts are there</vt:lpstr>
      <vt:lpstr>What a quicksort is</vt:lpstr>
      <vt:lpstr>PowerPoint Presentation</vt:lpstr>
      <vt:lpstr>A Nice Interactive Example from the Web :D </vt:lpstr>
      <vt:lpstr>A Nice Interactive Example from the Web :D </vt:lpstr>
      <vt:lpstr>A Nice Interactive Example from the Web :D </vt:lpstr>
      <vt:lpstr>A Nice Interactive Example from the Web :D </vt:lpstr>
      <vt:lpstr>A Nice Interactive Example from the Web :D </vt:lpstr>
      <vt:lpstr>Until eventually we are done…〖We〗^(Did^(it^(reddi〖t!〗^(shoutout^(to^(\/r\/learnprogramming) ) ) ) ) )</vt:lpstr>
      <vt:lpstr>Works Used To Make This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MR.JN18</dc:creator>
  <cp:lastModifiedBy>MR.JN18</cp:lastModifiedBy>
  <cp:revision>8</cp:revision>
  <dcterms:created xsi:type="dcterms:W3CDTF">2017-02-08T00:46:27Z</dcterms:created>
  <dcterms:modified xsi:type="dcterms:W3CDTF">2017-02-09T23:44:38Z</dcterms:modified>
</cp:coreProperties>
</file>