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8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84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15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7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77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3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6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8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85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9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F9C2-F15A-40B3-A4A5-8CED37A473A0}" type="datetimeFigureOut">
              <a:rPr lang="en-AU" smtClean="0"/>
              <a:t>24/10/2018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872F-18B1-49F8-960D-0DA283B028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42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Lists in Python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type of array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Split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 quicker way to write out a long list</a:t>
            </a:r>
          </a:p>
          <a:p>
            <a:pPr marL="0" indent="0">
              <a:buNone/>
            </a:pPr>
            <a:r>
              <a:rPr lang="en-AU" dirty="0" smtClean="0"/>
              <a:t>Animals = ‘ant bat crow cockatoo cassowary kangaroo koala platypus </a:t>
            </a:r>
            <a:r>
              <a:rPr lang="en-AU" dirty="0" err="1" smtClean="0"/>
              <a:t>wallaby’.split</a:t>
            </a:r>
            <a:r>
              <a:rPr lang="en-AU" dirty="0" smtClean="0"/>
              <a:t>()</a:t>
            </a:r>
          </a:p>
          <a:p>
            <a:pPr marL="0" indent="0">
              <a:buNone/>
            </a:pPr>
            <a:r>
              <a:rPr lang="en-AU" dirty="0" smtClean="0"/>
              <a:t>Produces:</a:t>
            </a:r>
          </a:p>
          <a:p>
            <a:pPr marL="0" indent="0">
              <a:buNone/>
            </a:pPr>
            <a:r>
              <a:rPr lang="en-AU" dirty="0" smtClean="0"/>
              <a:t>[‘ant’, ‘bat’, ‘crow’, ‘cockatoo’, ‘cassowary’, ‘kangaroo’, ‘koala’, ‘platypus’, ‘wallaby]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Animals[4]    is cassowary (the 5</a:t>
            </a:r>
            <a:r>
              <a:rPr lang="en-AU" baseline="30000" dirty="0" smtClean="0"/>
              <a:t>th</a:t>
            </a:r>
            <a:r>
              <a:rPr lang="en-AU" dirty="0" smtClean="0"/>
              <a:t> item, first item is zero)</a:t>
            </a:r>
          </a:p>
        </p:txBody>
      </p:sp>
    </p:spTree>
    <p:extLst>
      <p:ext uri="{BB962C8B-B14F-4D97-AF65-F5344CB8AC3E}">
        <p14:creationId xmlns:p14="http://schemas.microsoft.com/office/powerpoint/2010/main" val="21834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list is  written thus: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 err="1" smtClean="0"/>
              <a:t>Num</a:t>
            </a:r>
            <a:r>
              <a:rPr lang="en-AU" sz="3600" dirty="0" smtClean="0"/>
              <a:t> = [12, 34, 56, 76, 8]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 smtClean="0"/>
              <a:t>The positions in the above list are</a:t>
            </a:r>
          </a:p>
          <a:p>
            <a:pPr marL="0" indent="0">
              <a:buNone/>
            </a:pPr>
            <a:r>
              <a:rPr lang="en-AU" sz="3600" dirty="0" err="1" smtClean="0"/>
              <a:t>Num</a:t>
            </a:r>
            <a:r>
              <a:rPr lang="en-AU" sz="3600" dirty="0" smtClean="0"/>
              <a:t>[0] </a:t>
            </a:r>
            <a:r>
              <a:rPr lang="en-AU" sz="3600" dirty="0" err="1" smtClean="0"/>
              <a:t>Num</a:t>
            </a:r>
            <a:r>
              <a:rPr lang="en-AU" sz="3600" dirty="0" smtClean="0"/>
              <a:t>[1] </a:t>
            </a:r>
            <a:r>
              <a:rPr lang="en-AU" sz="3600" dirty="0" err="1" smtClean="0"/>
              <a:t>Num</a:t>
            </a:r>
            <a:r>
              <a:rPr lang="en-AU" sz="3600" dirty="0" smtClean="0"/>
              <a:t>[2] </a:t>
            </a:r>
            <a:r>
              <a:rPr lang="en-AU" sz="3600" dirty="0" err="1" smtClean="0"/>
              <a:t>Num</a:t>
            </a:r>
            <a:r>
              <a:rPr lang="en-AU" sz="3600" dirty="0" smtClean="0"/>
              <a:t>[3] and </a:t>
            </a:r>
            <a:r>
              <a:rPr lang="en-AU" sz="3600" dirty="0" err="1" smtClean="0"/>
              <a:t>Num</a:t>
            </a:r>
            <a:r>
              <a:rPr lang="en-AU" sz="3600" dirty="0" smtClean="0"/>
              <a:t>[4]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838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If we look more carefully: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Num</a:t>
            </a:r>
            <a:r>
              <a:rPr lang="en-AU" dirty="0"/>
              <a:t> = [12, 34, 56, 76, 8]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79465"/>
              </p:ext>
            </p:extLst>
          </p:nvPr>
        </p:nvGraphicFramePr>
        <p:xfrm>
          <a:off x="838200" y="2888774"/>
          <a:ext cx="9832848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808">
                  <a:extLst>
                    <a:ext uri="{9D8B030D-6E8A-4147-A177-3AD203B41FA5}">
                      <a16:colId xmlns:a16="http://schemas.microsoft.com/office/drawing/2014/main" val="133075363"/>
                    </a:ext>
                  </a:extLst>
                </a:gridCol>
                <a:gridCol w="1638808">
                  <a:extLst>
                    <a:ext uri="{9D8B030D-6E8A-4147-A177-3AD203B41FA5}">
                      <a16:colId xmlns:a16="http://schemas.microsoft.com/office/drawing/2014/main" val="4154869729"/>
                    </a:ext>
                  </a:extLst>
                </a:gridCol>
                <a:gridCol w="1638808">
                  <a:extLst>
                    <a:ext uri="{9D8B030D-6E8A-4147-A177-3AD203B41FA5}">
                      <a16:colId xmlns:a16="http://schemas.microsoft.com/office/drawing/2014/main" val="1062604568"/>
                    </a:ext>
                  </a:extLst>
                </a:gridCol>
                <a:gridCol w="1638808">
                  <a:extLst>
                    <a:ext uri="{9D8B030D-6E8A-4147-A177-3AD203B41FA5}">
                      <a16:colId xmlns:a16="http://schemas.microsoft.com/office/drawing/2014/main" val="386472409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935484028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1866967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Indices(positions)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en-A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en-A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en-A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List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-</a:t>
                      </a:r>
                      <a:r>
                        <a:rPr lang="en-AU" dirty="0" err="1" smtClean="0"/>
                        <a:t>ve</a:t>
                      </a:r>
                      <a:r>
                        <a:rPr lang="en-AU" dirty="0" smtClean="0"/>
                        <a:t> indices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0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6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Changing numbers at positions (mutability)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 smtClean="0"/>
              <a:t>Num</a:t>
            </a:r>
            <a:r>
              <a:rPr lang="en-AU" dirty="0" smtClean="0"/>
              <a:t> = </a:t>
            </a:r>
            <a:r>
              <a:rPr lang="en-AU" dirty="0"/>
              <a:t>[12, 34, 56, 76, 8]</a:t>
            </a:r>
          </a:p>
          <a:p>
            <a:pPr marL="0" indent="0">
              <a:buNone/>
            </a:pPr>
            <a:r>
              <a:rPr lang="en-AU" dirty="0" smtClean="0"/>
              <a:t>Changing number 2 for 106</a:t>
            </a:r>
          </a:p>
          <a:p>
            <a:pPr marL="0" indent="0">
              <a:buNone/>
            </a:pPr>
            <a:r>
              <a:rPr lang="en-AU" dirty="0" err="1" smtClean="0"/>
              <a:t>Num</a:t>
            </a:r>
            <a:r>
              <a:rPr lang="en-AU" dirty="0" smtClean="0"/>
              <a:t>[2] = 106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list now looks like this:</a:t>
            </a:r>
            <a:br>
              <a:rPr lang="en-AU" dirty="0" smtClean="0"/>
            </a:br>
            <a:r>
              <a:rPr lang="en-AU" dirty="0" smtClean="0"/>
              <a:t>[12,24,106, 76,8]</a:t>
            </a:r>
          </a:p>
          <a:p>
            <a:pPr marL="0" indent="0">
              <a:buNone/>
            </a:pPr>
            <a:r>
              <a:rPr lang="en-AU" dirty="0" smtClean="0"/>
              <a:t>Note </a:t>
            </a:r>
            <a:r>
              <a:rPr lang="en-AU" dirty="0" err="1" smtClean="0"/>
              <a:t>Num</a:t>
            </a:r>
            <a:r>
              <a:rPr lang="en-AU" dirty="0" smtClean="0"/>
              <a:t>[2] is the third value.</a:t>
            </a:r>
          </a:p>
        </p:txBody>
      </p:sp>
    </p:spTree>
    <p:extLst>
      <p:ext uri="{BB962C8B-B14F-4D97-AF65-F5344CB8AC3E}">
        <p14:creationId xmlns:p14="http://schemas.microsoft.com/office/powerpoint/2010/main" val="40297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Deleting an item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 smtClean="0"/>
              <a:t>Num</a:t>
            </a:r>
            <a:r>
              <a:rPr lang="en-AU" dirty="0" smtClean="0"/>
              <a:t> = </a:t>
            </a:r>
            <a:r>
              <a:rPr lang="en-AU" dirty="0"/>
              <a:t>[12, 34, </a:t>
            </a:r>
            <a:r>
              <a:rPr lang="en-AU" dirty="0" smtClean="0"/>
              <a:t>106</a:t>
            </a:r>
            <a:r>
              <a:rPr lang="en-AU" dirty="0"/>
              <a:t>, 76, 8</a:t>
            </a:r>
            <a:r>
              <a:rPr lang="en-AU" dirty="0" smtClean="0"/>
              <a:t>]</a:t>
            </a:r>
          </a:p>
          <a:p>
            <a:pPr marL="0" indent="0">
              <a:buNone/>
            </a:pPr>
            <a:r>
              <a:rPr lang="en-AU" dirty="0" smtClean="0"/>
              <a:t>Del </a:t>
            </a:r>
            <a:r>
              <a:rPr lang="en-AU" dirty="0" err="1" smtClean="0"/>
              <a:t>num</a:t>
            </a:r>
            <a:r>
              <a:rPr lang="en-AU" dirty="0" smtClean="0"/>
              <a:t>[1]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Result:</a:t>
            </a:r>
          </a:p>
          <a:p>
            <a:pPr marL="0" indent="0">
              <a:buNone/>
            </a:pPr>
            <a:r>
              <a:rPr lang="en-AU" dirty="0" err="1" smtClean="0"/>
              <a:t>Num</a:t>
            </a:r>
            <a:r>
              <a:rPr lang="en-AU" dirty="0" smtClean="0"/>
              <a:t> = [12, 106, 76, 8]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1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len</a:t>
            </a:r>
            <a:r>
              <a:rPr lang="en-AU" dirty="0" smtClean="0"/>
              <a:t>() function gives the length of the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Num</a:t>
            </a:r>
            <a:r>
              <a:rPr lang="en-AU" dirty="0"/>
              <a:t> = [12, 34, 56, 76, 8]</a:t>
            </a:r>
          </a:p>
          <a:p>
            <a:pPr marL="0" indent="0">
              <a:buNone/>
            </a:pPr>
            <a:r>
              <a:rPr lang="en-AU" dirty="0" smtClean="0"/>
              <a:t>Print(</a:t>
            </a:r>
            <a:r>
              <a:rPr lang="en-AU" dirty="0" err="1" smtClean="0"/>
              <a:t>len</a:t>
            </a:r>
            <a:r>
              <a:rPr lang="en-AU" dirty="0" smtClean="0"/>
              <a:t>(</a:t>
            </a:r>
            <a:r>
              <a:rPr lang="en-AU" dirty="0" err="1" smtClean="0"/>
              <a:t>num</a:t>
            </a:r>
            <a:r>
              <a:rPr lang="en-AU" dirty="0" smtClean="0"/>
              <a:t>))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Returns:</a:t>
            </a:r>
          </a:p>
          <a:p>
            <a:pPr marL="0" indent="0">
              <a:buNone/>
            </a:pPr>
            <a:r>
              <a:rPr lang="en-AU" dirty="0" smtClean="0"/>
              <a:t>    5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(there are 5 items in the list)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5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Sorted – a temporary sort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Numbers = [5, 4, 3, 2, 1]</a:t>
            </a:r>
          </a:p>
          <a:p>
            <a:pPr marL="0" indent="0">
              <a:buNone/>
            </a:pPr>
            <a:r>
              <a:rPr lang="en-AU" dirty="0" smtClean="0"/>
              <a:t>Print (sorted(Numbers))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Returns:</a:t>
            </a:r>
          </a:p>
          <a:p>
            <a:pPr marL="0" indent="0">
              <a:buNone/>
            </a:pPr>
            <a:r>
              <a:rPr lang="en-AU" dirty="0" smtClean="0"/>
              <a:t>[1, 2, 3, 4 , 5]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If we print (Numbers)</a:t>
            </a:r>
          </a:p>
          <a:p>
            <a:pPr marL="0" indent="0">
              <a:buNone/>
            </a:pPr>
            <a:r>
              <a:rPr lang="en-AU" dirty="0" smtClean="0"/>
              <a:t>It returns to </a:t>
            </a:r>
            <a:r>
              <a:rPr lang="en-AU" dirty="0" smtClean="0"/>
              <a:t>[5, 4, 3, 2, 1]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46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 change to the order in the list, not just the print-out.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Numbers = </a:t>
            </a:r>
            <a:r>
              <a:rPr lang="en-AU" dirty="0" smtClean="0"/>
              <a:t>[5, 4, 3, 2, 1]</a:t>
            </a:r>
          </a:p>
          <a:p>
            <a:pPr marL="0" indent="0">
              <a:buNone/>
            </a:pPr>
            <a:r>
              <a:rPr lang="en-AU" dirty="0" err="1" smtClean="0"/>
              <a:t>Numbers.sort</a:t>
            </a:r>
            <a:r>
              <a:rPr lang="en-AU" dirty="0" smtClean="0"/>
              <a:t>()</a:t>
            </a:r>
          </a:p>
          <a:p>
            <a:pPr marL="0" indent="0">
              <a:buNone/>
            </a:pPr>
            <a:r>
              <a:rPr lang="en-AU" dirty="0" smtClean="0"/>
              <a:t>Returns:</a:t>
            </a:r>
          </a:p>
          <a:p>
            <a:pPr marL="0" indent="0">
              <a:buNone/>
            </a:pPr>
            <a:r>
              <a:rPr lang="en-AU" dirty="0" smtClean="0"/>
              <a:t>[1, 2, 3, 4, 5]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35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Searching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“in” or “not in” returns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6421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Lists in Python</vt:lpstr>
      <vt:lpstr>A list is  written thus:</vt:lpstr>
      <vt:lpstr>If we look more carefully:</vt:lpstr>
      <vt:lpstr>Changing numbers at positions (mutability)</vt:lpstr>
      <vt:lpstr>Deleting an item</vt:lpstr>
      <vt:lpstr>The len() function gives the length of the list</vt:lpstr>
      <vt:lpstr>Sorted – a temporary sort </vt:lpstr>
      <vt:lpstr>Sort</vt:lpstr>
      <vt:lpstr>Searching</vt:lpstr>
      <vt:lpstr>Split function</vt:lpstr>
    </vt:vector>
  </TitlesOfParts>
  <Company>The Gordon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Windows User</dc:creator>
  <cp:lastModifiedBy>Windows User</cp:lastModifiedBy>
  <cp:revision>9</cp:revision>
  <dcterms:created xsi:type="dcterms:W3CDTF">2018-10-24T00:33:13Z</dcterms:created>
  <dcterms:modified xsi:type="dcterms:W3CDTF">2018-10-24T01:00:11Z</dcterms:modified>
</cp:coreProperties>
</file>