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BDA5-24F0-4337-A968-B8D32BC7A76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4ECC-4FA8-48B8-984F-2E2BB00A1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1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BDA5-24F0-4337-A968-B8D32BC7A76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4ECC-4FA8-48B8-984F-2E2BB00A1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BDA5-24F0-4337-A968-B8D32BC7A76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4ECC-4FA8-48B8-984F-2E2BB00A1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9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BDA5-24F0-4337-A968-B8D32BC7A76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4ECC-4FA8-48B8-984F-2E2BB00A1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BDA5-24F0-4337-A968-B8D32BC7A76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4ECC-4FA8-48B8-984F-2E2BB00A1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BDA5-24F0-4337-A968-B8D32BC7A76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4ECC-4FA8-48B8-984F-2E2BB00A1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0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BDA5-24F0-4337-A968-B8D32BC7A76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4ECC-4FA8-48B8-984F-2E2BB00A1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BDA5-24F0-4337-A968-B8D32BC7A76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4ECC-4FA8-48B8-984F-2E2BB00A1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1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BDA5-24F0-4337-A968-B8D32BC7A76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4ECC-4FA8-48B8-984F-2E2BB00A1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9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BDA5-24F0-4337-A968-B8D32BC7A76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4ECC-4FA8-48B8-984F-2E2BB00A1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1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BDA5-24F0-4337-A968-B8D32BC7A76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4ECC-4FA8-48B8-984F-2E2BB00A1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6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BDA5-24F0-4337-A968-B8D32BC7A76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E4ECC-4FA8-48B8-984F-2E2BB00A1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3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6267" y="2434696"/>
            <a:ext cx="9144000" cy="2387600"/>
          </a:xfrm>
        </p:spPr>
        <p:txBody>
          <a:bodyPr/>
          <a:lstStyle/>
          <a:p>
            <a:r>
              <a:rPr lang="en-US" smtClean="0"/>
              <a:t>Layout Tool </a:t>
            </a:r>
            <a:br>
              <a:rPr lang="en-US" smtClean="0"/>
            </a:br>
            <a:r>
              <a:rPr lang="en-US" smtClean="0"/>
              <a:t>Physical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6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570" y="248393"/>
            <a:ext cx="10515600" cy="714645"/>
          </a:xfrm>
        </p:spPr>
        <p:txBody>
          <a:bodyPr>
            <a:normAutofit/>
          </a:bodyPr>
          <a:lstStyle/>
          <a:p>
            <a:r>
              <a:rPr lang="en-US" sz="3200" b="1" smtClean="0"/>
              <a:t>A little bit about the LayoutTool internal architecture</a:t>
            </a:r>
            <a:endParaRPr lang="en-US" sz="3200" b="1"/>
          </a:p>
        </p:txBody>
      </p:sp>
      <p:sp>
        <p:nvSpPr>
          <p:cNvPr id="4" name="Rectangle 3"/>
          <p:cNvSpPr/>
          <p:nvPr/>
        </p:nvSpPr>
        <p:spPr>
          <a:xfrm>
            <a:off x="2399531" y="1080460"/>
            <a:ext cx="7390304" cy="54759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smtClean="0"/>
              <a:t>Layout Tool</a:t>
            </a:r>
            <a:endParaRPr lang="en-US" b="1"/>
          </a:p>
        </p:txBody>
      </p:sp>
      <p:sp>
        <p:nvSpPr>
          <p:cNvPr id="5" name="Rectangle 4"/>
          <p:cNvSpPr/>
          <p:nvPr/>
        </p:nvSpPr>
        <p:spPr>
          <a:xfrm>
            <a:off x="2399531" y="4542133"/>
            <a:ext cx="1400782" cy="1907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MainProxy Mock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9271" y="2641001"/>
            <a:ext cx="1400782" cy="19011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Fiddler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2142" y="2641001"/>
            <a:ext cx="1217577" cy="19011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Fiddler data controller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75675" y="4542133"/>
            <a:ext cx="1217577" cy="19072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MainProxy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Mock data controller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93253" y="2641001"/>
            <a:ext cx="1283868" cy="3808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Layout Tool Visual Designer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26143" y="2641001"/>
            <a:ext cx="1163691" cy="3827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Data Access Layer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5636" y="1080459"/>
            <a:ext cx="1227666" cy="547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Client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905337" y="1080459"/>
            <a:ext cx="1227666" cy="547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Games Portal Service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90427" y="3532856"/>
            <a:ext cx="996716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403213" y="5649911"/>
            <a:ext cx="996317" cy="17168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3800053" y="3591567"/>
            <a:ext cx="1482089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1199" y="5636927"/>
            <a:ext cx="1494475" cy="12984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0" idx="1"/>
          </p:cNvCxnSpPr>
          <p:nvPr/>
        </p:nvCxnSpPr>
        <p:spPr>
          <a:xfrm>
            <a:off x="7777121" y="4545218"/>
            <a:ext cx="849022" cy="9426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789835" y="4016504"/>
            <a:ext cx="1115501" cy="28576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82142" y="1852262"/>
            <a:ext cx="2494979" cy="7981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Navigation Plan Format Converter (xml/json)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2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8"/>
          </a:xfrm>
        </p:spPr>
        <p:txBody>
          <a:bodyPr/>
          <a:lstStyle/>
          <a:p>
            <a:r>
              <a:rPr lang="en-US" smtClean="0"/>
              <a:t>Stuff to be clarified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platform databases </a:t>
            </a:r>
            <a:r>
              <a:rPr lang="en-US"/>
              <a:t>to use for </a:t>
            </a:r>
            <a:r>
              <a:rPr lang="en-US" smtClean="0"/>
              <a:t>getting data (is mirage ok ?)</a:t>
            </a:r>
            <a:endParaRPr lang="en-US"/>
          </a:p>
          <a:p>
            <a:r>
              <a:rPr lang="en-US" smtClean="0"/>
              <a:t>From where I get the possible accout attributes</a:t>
            </a:r>
          </a:p>
          <a:p>
            <a:r>
              <a:rPr lang="en-US" smtClean="0"/>
              <a:t>Production clients </a:t>
            </a:r>
            <a:r>
              <a:rPr lang="en-US" smtClean="0"/>
              <a:t>URLs (how to get them)</a:t>
            </a:r>
            <a:endParaRPr lang="en-US" smtClean="0"/>
          </a:p>
          <a:p>
            <a:r>
              <a:rPr lang="en-US"/>
              <a:t>Sub-brand vs Skin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247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7055" y="2184398"/>
            <a:ext cx="1227666" cy="381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Client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363199" y="2353731"/>
            <a:ext cx="1227666" cy="37253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Server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80329" y="2691937"/>
            <a:ext cx="306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Get  navigation_plan_ndl.xmm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31421" y="4664350"/>
            <a:ext cx="330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Return </a:t>
            </a:r>
            <a:r>
              <a:rPr lang="en-US"/>
              <a:t>navigation_plan_ndl.xmm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824721" y="2971800"/>
            <a:ext cx="8538478" cy="23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24721" y="4986865"/>
            <a:ext cx="8538478" cy="169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97055" y="474133"/>
            <a:ext cx="1099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Regular Flow: The client ask for the navigation plan xml file from the server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6683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7055" y="2184398"/>
            <a:ext cx="1227666" cy="381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Client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06634" y="2226731"/>
            <a:ext cx="1227666" cy="37253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Server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22929" y="2602468"/>
            <a:ext cx="306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Get 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navigation_plan_ndl.xmm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1273" y="4649012"/>
            <a:ext cx="336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Return 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navigation_plan_ndl.xmm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824721" y="2971800"/>
            <a:ext cx="5016346" cy="23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24721" y="4986865"/>
            <a:ext cx="5016346" cy="169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41067" y="2226731"/>
            <a:ext cx="1227666" cy="3725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Layout Tool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7055" y="474133"/>
            <a:ext cx="1099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The LayoutTool capture HTTP traffic using FiddlerCore .Net</a:t>
            </a:r>
            <a:endParaRPr lang="en-US" sz="2400" b="1"/>
          </a:p>
        </p:txBody>
      </p:sp>
      <p:cxnSp>
        <p:nvCxnSpPr>
          <p:cNvPr id="3" name="Straight Arrow Connector 2"/>
          <p:cNvCxnSpPr>
            <a:stCxn id="8" idx="3"/>
            <a:endCxn id="6" idx="1"/>
          </p:cNvCxnSpPr>
          <p:nvPr/>
        </p:nvCxnSpPr>
        <p:spPr>
          <a:xfrm>
            <a:off x="8068733" y="4089399"/>
            <a:ext cx="2337901" cy="0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1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7055" y="2184398"/>
            <a:ext cx="1227666" cy="381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Client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06634" y="2226731"/>
            <a:ext cx="1227666" cy="37253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Server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22929" y="2602468"/>
            <a:ext cx="309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GET </a:t>
            </a:r>
            <a:r>
              <a:rPr lang="en-US" b="1" smtClean="0">
                <a:solidFill>
                  <a:schemeClr val="accent1">
                    <a:lumMod val="50000"/>
                  </a:schemeClr>
                </a:solidFill>
              </a:rPr>
              <a:t>navigation_plan_ndl.xmm</a:t>
            </a:r>
            <a:endParaRPr 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1273" y="3154647"/>
            <a:ext cx="336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Return </a:t>
            </a:r>
            <a:r>
              <a:rPr lang="en-US" b="1" smtClean="0">
                <a:solidFill>
                  <a:schemeClr val="accent1">
                    <a:lumMod val="50000"/>
                  </a:schemeClr>
                </a:solidFill>
              </a:rPr>
              <a:t>navigation_plan_ndl.xmm</a:t>
            </a:r>
            <a:endParaRPr 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824721" y="2971800"/>
            <a:ext cx="5016346" cy="23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24721" y="3492500"/>
            <a:ext cx="5016346" cy="169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41067" y="2226731"/>
            <a:ext cx="1227666" cy="3725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Layout Tool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7055" y="474133"/>
            <a:ext cx="1099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The LayoutTool capture HTTP traffic using FiddlerCore .Net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2929" y="4160578"/>
            <a:ext cx="236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GET </a:t>
            </a:r>
            <a:r>
              <a:rPr lang="en-US" b="1" smtClean="0"/>
              <a:t>sockets_setup.xml</a:t>
            </a:r>
            <a:endParaRPr 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2082801" y="4941361"/>
            <a:ext cx="445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Return </a:t>
            </a:r>
            <a:r>
              <a:rPr lang="en-US" b="1" smtClean="0"/>
              <a:t>sockets_setup.xml </a:t>
            </a:r>
            <a:r>
              <a:rPr lang="en-US" smtClean="0"/>
              <a:t>  </a:t>
            </a:r>
            <a:r>
              <a:rPr lang="en-US" sz="2800" b="1" smtClean="0"/>
              <a:t>127.0.0.1</a:t>
            </a:r>
            <a:endParaRPr lang="en-US" sz="2800" b="1"/>
          </a:p>
        </p:txBody>
      </p:sp>
      <p:sp>
        <p:nvSpPr>
          <p:cNvPr id="16" name="Right Arrow 15"/>
          <p:cNvSpPr/>
          <p:nvPr/>
        </p:nvSpPr>
        <p:spPr>
          <a:xfrm>
            <a:off x="1824721" y="4529910"/>
            <a:ext cx="5016346" cy="2360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1824721" y="5436330"/>
            <a:ext cx="5016346" cy="169335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068733" y="4089399"/>
            <a:ext cx="2337901" cy="0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7055" y="1106852"/>
            <a:ext cx="1227666" cy="3312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Client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06634" y="1138135"/>
            <a:ext cx="1227666" cy="32391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Server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22929" y="1027668"/>
            <a:ext cx="309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GET </a:t>
            </a:r>
            <a:r>
              <a:rPr lang="en-US" b="1" smtClean="0">
                <a:solidFill>
                  <a:schemeClr val="accent1">
                    <a:lumMod val="50000"/>
                  </a:schemeClr>
                </a:solidFill>
              </a:rPr>
              <a:t>navigation_plan_ndl.xmm</a:t>
            </a:r>
            <a:endParaRPr 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1273" y="1579847"/>
            <a:ext cx="336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Return </a:t>
            </a:r>
            <a:r>
              <a:rPr lang="en-US" b="1" smtClean="0">
                <a:solidFill>
                  <a:schemeClr val="accent1">
                    <a:lumMod val="50000"/>
                  </a:schemeClr>
                </a:solidFill>
              </a:rPr>
              <a:t>navigation_plan_ndl.xmm</a:t>
            </a:r>
            <a:endParaRPr 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824721" y="1397000"/>
            <a:ext cx="5016346" cy="23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24721" y="1917700"/>
            <a:ext cx="5016346" cy="169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41067" y="1138135"/>
            <a:ext cx="1227666" cy="3239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Layout Tool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597055" y="20922"/>
            <a:ext cx="10993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The client is talking now to the MainProxyMock</a:t>
            </a:r>
          </a:p>
          <a:p>
            <a:pPr algn="ctr"/>
            <a:r>
              <a:rPr lang="en-US" b="1" smtClean="0"/>
              <a:t>(MainProxyMock = A light implementation of the Client – MainProxy protocol)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2922929" y="2585778"/>
            <a:ext cx="236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GET </a:t>
            </a:r>
            <a:r>
              <a:rPr lang="en-US" b="1" smtClean="0"/>
              <a:t>sockets_setup.xml</a:t>
            </a:r>
            <a:endParaRPr 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2082801" y="3366561"/>
            <a:ext cx="445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Return </a:t>
            </a:r>
            <a:r>
              <a:rPr lang="en-US" b="1" smtClean="0"/>
              <a:t>sockets_setup.xml </a:t>
            </a:r>
            <a:r>
              <a:rPr lang="en-US" smtClean="0"/>
              <a:t>  </a:t>
            </a:r>
            <a:r>
              <a:rPr lang="en-US" sz="2800" b="1" smtClean="0"/>
              <a:t>127.0.0.1</a:t>
            </a:r>
            <a:endParaRPr lang="en-US" sz="2800" b="1"/>
          </a:p>
        </p:txBody>
      </p:sp>
      <p:sp>
        <p:nvSpPr>
          <p:cNvPr id="16" name="Right Arrow 15"/>
          <p:cNvSpPr/>
          <p:nvPr/>
        </p:nvSpPr>
        <p:spPr>
          <a:xfrm>
            <a:off x="1824721" y="2955110"/>
            <a:ext cx="5016346" cy="2360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1824721" y="3861530"/>
            <a:ext cx="5016346" cy="169335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42393" y="5398851"/>
            <a:ext cx="3903133" cy="117625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smtClean="0">
                <a:solidFill>
                  <a:schemeClr val="tx1"/>
                </a:solidFill>
              </a:rPr>
              <a:t>MainProxy Mock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5" idx="2"/>
            <a:endCxn id="18" idx="1"/>
          </p:cNvCxnSpPr>
          <p:nvPr/>
        </p:nvCxnSpPr>
        <p:spPr>
          <a:xfrm rot="16200000" flipH="1">
            <a:off x="1892950" y="3737536"/>
            <a:ext cx="1567381" cy="2931505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068733" y="2760220"/>
            <a:ext cx="2337901" cy="0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2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7055" y="1106852"/>
            <a:ext cx="1227666" cy="3312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Client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06634" y="1138135"/>
            <a:ext cx="1227666" cy="32391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Server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22929" y="1027668"/>
            <a:ext cx="300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Get </a:t>
            </a:r>
            <a:r>
              <a:rPr lang="en-US"/>
              <a:t>navigation_plan_ndl.xmm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1273" y="1579847"/>
            <a:ext cx="330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Return </a:t>
            </a:r>
            <a:r>
              <a:rPr lang="en-US"/>
              <a:t>navigation_plan_ndl.xmm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824721" y="1397000"/>
            <a:ext cx="5016346" cy="23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24721" y="1917700"/>
            <a:ext cx="5016346" cy="169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41067" y="1138135"/>
            <a:ext cx="1227666" cy="3239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Layout Tool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597055" y="20922"/>
            <a:ext cx="1099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LayoutTool controls the MockData (player info in general)</a:t>
            </a:r>
            <a:endParaRPr lang="en-US" sz="2400" b="1"/>
          </a:p>
        </p:txBody>
      </p:sp>
      <p:sp>
        <p:nvSpPr>
          <p:cNvPr id="11" name="TextBox 10"/>
          <p:cNvSpPr txBox="1"/>
          <p:nvPr/>
        </p:nvSpPr>
        <p:spPr>
          <a:xfrm>
            <a:off x="2922929" y="2585778"/>
            <a:ext cx="229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Get sockets_setup.xml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82801" y="3366561"/>
            <a:ext cx="445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Return sockets_setup.xml   </a:t>
            </a:r>
            <a:r>
              <a:rPr lang="en-US" sz="2800" b="1" smtClean="0"/>
              <a:t>127.0.0.1</a:t>
            </a:r>
            <a:endParaRPr lang="en-US" sz="2800" b="1"/>
          </a:p>
        </p:txBody>
      </p:sp>
      <p:sp>
        <p:nvSpPr>
          <p:cNvPr id="16" name="Right Arrow 15"/>
          <p:cNvSpPr/>
          <p:nvPr/>
        </p:nvSpPr>
        <p:spPr>
          <a:xfrm>
            <a:off x="1824721" y="2955110"/>
            <a:ext cx="5016346" cy="2360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1824721" y="3861530"/>
            <a:ext cx="5016346" cy="169335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42393" y="5047650"/>
            <a:ext cx="3903133" cy="152745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smtClean="0">
                <a:solidFill>
                  <a:schemeClr val="tx1"/>
                </a:solidFill>
              </a:rPr>
              <a:t>MainProxy Mock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5" idx="2"/>
            <a:endCxn id="18" idx="1"/>
          </p:cNvCxnSpPr>
          <p:nvPr/>
        </p:nvCxnSpPr>
        <p:spPr>
          <a:xfrm rot="16200000" flipH="1">
            <a:off x="1980750" y="3649736"/>
            <a:ext cx="1391781" cy="2931505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396903" y="5671226"/>
            <a:ext cx="3336586" cy="7101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>
                <a:solidFill>
                  <a:schemeClr val="tx1"/>
                </a:solidFill>
              </a:rPr>
              <a:t>Mock Data (Balance, FP, Player Attributes etc)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8" idx="2"/>
          </p:cNvCxnSpPr>
          <p:nvPr/>
        </p:nvCxnSpPr>
        <p:spPr>
          <a:xfrm flipH="1">
            <a:off x="7451387" y="4377266"/>
            <a:ext cx="3513" cy="129396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068733" y="2722513"/>
            <a:ext cx="2337901" cy="0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92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7055" y="1106852"/>
            <a:ext cx="1227666" cy="544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Client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86717" y="1138135"/>
            <a:ext cx="1227666" cy="54175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Server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22929" y="1027668"/>
            <a:ext cx="300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Get </a:t>
            </a:r>
            <a:r>
              <a:rPr lang="en-US"/>
              <a:t>navigation_plan_ndl.xmm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1273" y="1579847"/>
            <a:ext cx="330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Return </a:t>
            </a:r>
            <a:r>
              <a:rPr lang="en-US"/>
              <a:t>navigation_plan_ndl.xmm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824721" y="1397000"/>
            <a:ext cx="5016346" cy="23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24721" y="1917700"/>
            <a:ext cx="5016346" cy="169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41066" y="1138135"/>
            <a:ext cx="3168695" cy="54175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/>
              <a:t>Layout Tool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597055" y="20922"/>
            <a:ext cx="1099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To make it simple: Hosting the MainProxyMock inside the Layout Tool</a:t>
            </a:r>
            <a:endParaRPr lang="en-US" sz="2400" b="1"/>
          </a:p>
        </p:txBody>
      </p:sp>
      <p:sp>
        <p:nvSpPr>
          <p:cNvPr id="11" name="TextBox 10"/>
          <p:cNvSpPr txBox="1"/>
          <p:nvPr/>
        </p:nvSpPr>
        <p:spPr>
          <a:xfrm>
            <a:off x="2922929" y="2585778"/>
            <a:ext cx="229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Get sockets_setup.xml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82801" y="3366561"/>
            <a:ext cx="445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Return sockets_setup.xml   </a:t>
            </a:r>
            <a:r>
              <a:rPr lang="en-US" sz="2800" b="1" smtClean="0"/>
              <a:t>127.0.0.1</a:t>
            </a:r>
            <a:endParaRPr lang="en-US" sz="2800" b="1"/>
          </a:p>
        </p:txBody>
      </p:sp>
      <p:sp>
        <p:nvSpPr>
          <p:cNvPr id="16" name="Right Arrow 15"/>
          <p:cNvSpPr/>
          <p:nvPr/>
        </p:nvSpPr>
        <p:spPr>
          <a:xfrm>
            <a:off x="1824721" y="2955110"/>
            <a:ext cx="5016346" cy="2360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1824721" y="3861530"/>
            <a:ext cx="5016346" cy="169335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24504" y="4853097"/>
            <a:ext cx="3007437" cy="152745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smtClean="0">
                <a:solidFill>
                  <a:schemeClr val="tx1"/>
                </a:solidFill>
              </a:rPr>
              <a:t>MainProxy Mock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79014" y="5476673"/>
            <a:ext cx="2538918" cy="7101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>
                <a:solidFill>
                  <a:schemeClr val="tx1"/>
                </a:solidFill>
              </a:rPr>
              <a:t>Mock Data (Balance, FP, Player Attributes etc)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24721" y="5700409"/>
            <a:ext cx="5016345" cy="29182"/>
          </a:xfrm>
          <a:prstGeom prst="straightConnector1">
            <a:avLst/>
          </a:prstGeom>
          <a:ln w="857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01677" y="5325754"/>
            <a:ext cx="345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Client – MainProxy communication</a:t>
            </a:r>
            <a:endParaRPr lang="en-US"/>
          </a:p>
        </p:txBody>
      </p:sp>
      <p:cxnSp>
        <p:nvCxnSpPr>
          <p:cNvPr id="19" name="Straight Arrow Connector 18"/>
          <p:cNvCxnSpPr>
            <a:stCxn id="8" idx="3"/>
            <a:endCxn id="6" idx="1"/>
          </p:cNvCxnSpPr>
          <p:nvPr/>
        </p:nvCxnSpPr>
        <p:spPr>
          <a:xfrm>
            <a:off x="10009761" y="3846895"/>
            <a:ext cx="876956" cy="0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9"/>
            <a:ext cx="10515600" cy="902157"/>
          </a:xfrm>
        </p:spPr>
        <p:txBody>
          <a:bodyPr/>
          <a:lstStyle/>
          <a:p>
            <a:r>
              <a:rPr lang="en-US" smtClean="0"/>
              <a:t>Data Sources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35477" y="2004587"/>
            <a:ext cx="1227666" cy="3239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Layout Tool</a:t>
            </a:r>
            <a:endParaRPr lang="en-US" b="1"/>
          </a:p>
        </p:txBody>
      </p:sp>
      <p:sp>
        <p:nvSpPr>
          <p:cNvPr id="5" name="Rectangle 4"/>
          <p:cNvSpPr/>
          <p:nvPr/>
        </p:nvSpPr>
        <p:spPr>
          <a:xfrm>
            <a:off x="7240825" y="1614495"/>
            <a:ext cx="3693064" cy="1002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Platform DBs</a:t>
            </a:r>
          </a:p>
          <a:p>
            <a:pPr algn="ctr"/>
            <a:r>
              <a:rPr lang="en-US" smtClean="0"/>
              <a:t>(brands, subbrands, regulations…)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40823" y="3077039"/>
            <a:ext cx="3693065" cy="10942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Client Production Deployment</a:t>
            </a:r>
          </a:p>
          <a:p>
            <a:pPr algn="ctr"/>
            <a:r>
              <a:rPr lang="en-US" smtClean="0"/>
              <a:t>Nav_plan.xml, sockets_setup, skin.xml</a:t>
            </a:r>
            <a:endParaRPr lang="en-US"/>
          </a:p>
        </p:txBody>
      </p:sp>
      <p:cxnSp>
        <p:nvCxnSpPr>
          <p:cNvPr id="8" name="Elbow Connector 7"/>
          <p:cNvCxnSpPr>
            <a:stCxn id="4" idx="3"/>
            <a:endCxn id="5" idx="1"/>
          </p:cNvCxnSpPr>
          <p:nvPr/>
        </p:nvCxnSpPr>
        <p:spPr>
          <a:xfrm flipV="1">
            <a:off x="2163143" y="2115618"/>
            <a:ext cx="5077682" cy="1508535"/>
          </a:xfrm>
          <a:prstGeom prst="bentConnector3">
            <a:avLst/>
          </a:prstGeom>
          <a:ln w="762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6" idx="1"/>
          </p:cNvCxnSpPr>
          <p:nvPr/>
        </p:nvCxnSpPr>
        <p:spPr>
          <a:xfrm>
            <a:off x="2163143" y="3624153"/>
            <a:ext cx="5077680" cy="12700"/>
          </a:xfrm>
          <a:prstGeom prst="bentConnector3">
            <a:avLst/>
          </a:prstGeom>
          <a:ln w="762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240822" y="4521353"/>
            <a:ext cx="3693065" cy="822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Others maybe (GRS, TFS….) ?</a:t>
            </a:r>
          </a:p>
        </p:txBody>
      </p:sp>
      <p:cxnSp>
        <p:nvCxnSpPr>
          <p:cNvPr id="21" name="Elbow Connector 20"/>
          <p:cNvCxnSpPr>
            <a:stCxn id="4" idx="3"/>
            <a:endCxn id="20" idx="1"/>
          </p:cNvCxnSpPr>
          <p:nvPr/>
        </p:nvCxnSpPr>
        <p:spPr>
          <a:xfrm>
            <a:off x="2163143" y="3624153"/>
            <a:ext cx="5077679" cy="1308255"/>
          </a:xfrm>
          <a:prstGeom prst="bentConnector3">
            <a:avLst/>
          </a:prstGeom>
          <a:ln w="762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13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9"/>
            <a:ext cx="10515600" cy="902157"/>
          </a:xfrm>
        </p:spPr>
        <p:txBody>
          <a:bodyPr/>
          <a:lstStyle/>
          <a:p>
            <a:r>
              <a:rPr lang="en-US" smtClean="0"/>
              <a:t>Is good to have a layer of indirection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4367" y="2131047"/>
            <a:ext cx="1227666" cy="3239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Layout Tool</a:t>
            </a:r>
            <a:endParaRPr lang="en-US" b="1"/>
          </a:p>
        </p:txBody>
      </p:sp>
      <p:sp>
        <p:nvSpPr>
          <p:cNvPr id="11" name="Rectangle 10"/>
          <p:cNvSpPr/>
          <p:nvPr/>
        </p:nvSpPr>
        <p:spPr>
          <a:xfrm>
            <a:off x="8155225" y="1740955"/>
            <a:ext cx="3693064" cy="1002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Platform DBs</a:t>
            </a:r>
          </a:p>
          <a:p>
            <a:pPr algn="ctr"/>
            <a:r>
              <a:rPr lang="en-US" smtClean="0"/>
              <a:t>(brands, subbrands, regulations…)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55223" y="3203499"/>
            <a:ext cx="3693065" cy="10942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Client Production Deployment</a:t>
            </a:r>
          </a:p>
          <a:p>
            <a:pPr algn="ctr"/>
            <a:r>
              <a:rPr lang="en-US" smtClean="0"/>
              <a:t>Nav_plan.xml, sockets_setup, skin.xml</a:t>
            </a:r>
            <a:endParaRPr lang="en-US"/>
          </a:p>
        </p:txBody>
      </p:sp>
      <p:cxnSp>
        <p:nvCxnSpPr>
          <p:cNvPr id="13" name="Elbow Connector 12"/>
          <p:cNvCxnSpPr>
            <a:stCxn id="22" idx="3"/>
            <a:endCxn id="11" idx="1"/>
          </p:cNvCxnSpPr>
          <p:nvPr/>
        </p:nvCxnSpPr>
        <p:spPr>
          <a:xfrm flipV="1">
            <a:off x="4836109" y="2242078"/>
            <a:ext cx="3319116" cy="1512798"/>
          </a:xfrm>
          <a:prstGeom prst="bentConnector3">
            <a:avLst/>
          </a:prstGeom>
          <a:ln w="762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2" idx="3"/>
            <a:endCxn id="12" idx="1"/>
          </p:cNvCxnSpPr>
          <p:nvPr/>
        </p:nvCxnSpPr>
        <p:spPr>
          <a:xfrm flipV="1">
            <a:off x="4836109" y="3750613"/>
            <a:ext cx="3319114" cy="4263"/>
          </a:xfrm>
          <a:prstGeom prst="bentConnector3">
            <a:avLst/>
          </a:prstGeom>
          <a:ln w="762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155222" y="4647813"/>
            <a:ext cx="3693065" cy="822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Others maybe (GRS, TFS….) ?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22" idx="3"/>
            <a:endCxn id="15" idx="1"/>
          </p:cNvCxnSpPr>
          <p:nvPr/>
        </p:nvCxnSpPr>
        <p:spPr>
          <a:xfrm>
            <a:off x="4836109" y="3754876"/>
            <a:ext cx="3319113" cy="1303992"/>
          </a:xfrm>
          <a:prstGeom prst="bentConnector3">
            <a:avLst/>
          </a:prstGeom>
          <a:ln w="762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608443" y="2135310"/>
            <a:ext cx="1227666" cy="323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Games Portal Services</a:t>
            </a:r>
            <a:endParaRPr lang="en-US" b="1"/>
          </a:p>
        </p:txBody>
      </p:sp>
      <p:cxnSp>
        <p:nvCxnSpPr>
          <p:cNvPr id="27" name="Straight Arrow Connector 26"/>
          <p:cNvCxnSpPr>
            <a:stCxn id="10" idx="3"/>
            <a:endCxn id="22" idx="1"/>
          </p:cNvCxnSpPr>
          <p:nvPr/>
        </p:nvCxnSpPr>
        <p:spPr>
          <a:xfrm>
            <a:off x="1452033" y="3750613"/>
            <a:ext cx="2156410" cy="4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84276" y="3374651"/>
            <a:ext cx="161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Layout Tool API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5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321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Layout Tool  Physical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Sources</vt:lpstr>
      <vt:lpstr>Is good to have a layer of indirection</vt:lpstr>
      <vt:lpstr>A little bit about the LayoutTool internal architecture</vt:lpstr>
      <vt:lpstr>Stuff to be clarified</vt:lpstr>
    </vt:vector>
  </TitlesOfParts>
  <Company>888Holdings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Tool  Physical Design &amp; POC</dc:title>
  <dc:creator>Florin Iacob</dc:creator>
  <cp:lastModifiedBy>Florin Iacob</cp:lastModifiedBy>
  <cp:revision>34</cp:revision>
  <dcterms:created xsi:type="dcterms:W3CDTF">2016-05-20T12:06:36Z</dcterms:created>
  <dcterms:modified xsi:type="dcterms:W3CDTF">2016-05-24T13:15:14Z</dcterms:modified>
</cp:coreProperties>
</file>