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8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42DC-AF40-43F7-BE83-D90FBFA9F699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1DD8-9E29-44E1-8700-37B72727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7460" y="1624368"/>
            <a:ext cx="3319848" cy="204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Client Approval System Service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90737" y="2116031"/>
            <a:ext cx="2026508" cy="786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Artifactory Synchronizer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33686" y="265713"/>
            <a:ext cx="1474573" cy="1358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Artifactory</a:t>
            </a:r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10033686" y="4428091"/>
            <a:ext cx="1672282" cy="217478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Client Approval System 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Sql Database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723" y="1978384"/>
            <a:ext cx="2734962" cy="1334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 Approval Tool</a:t>
            </a:r>
            <a:endParaRPr lang="en-US"/>
          </a:p>
        </p:txBody>
      </p:sp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>
            <a:off x="3276685" y="2645649"/>
            <a:ext cx="18307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8217245" y="945040"/>
            <a:ext cx="1816441" cy="15640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7" idx="2"/>
          </p:cNvCxnSpPr>
          <p:nvPr/>
        </p:nvCxnSpPr>
        <p:spPr>
          <a:xfrm rot="16200000" flipH="1">
            <a:off x="7312215" y="2794015"/>
            <a:ext cx="2613246" cy="2829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2593911" y="5109982"/>
            <a:ext cx="1939296" cy="158939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Platform Dictionaries Database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(for games names)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1" name="Flowchart: Magnetic Disk 30"/>
          <p:cNvSpPr/>
          <p:nvPr/>
        </p:nvSpPr>
        <p:spPr>
          <a:xfrm>
            <a:off x="5107460" y="5134437"/>
            <a:ext cx="1853177" cy="1564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GGP Approval System database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(for games types)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endCxn id="24" idx="1"/>
          </p:cNvCxnSpPr>
          <p:nvPr/>
        </p:nvCxnSpPr>
        <p:spPr>
          <a:xfrm rot="10800000" flipV="1">
            <a:off x="3563560" y="3856564"/>
            <a:ext cx="3640431" cy="12534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31" idx="1"/>
          </p:cNvCxnSpPr>
          <p:nvPr/>
        </p:nvCxnSpPr>
        <p:spPr>
          <a:xfrm rot="5400000">
            <a:off x="5502922" y="3433367"/>
            <a:ext cx="2232197" cy="11699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3"/>
            <a:endCxn id="7" idx="1"/>
          </p:cNvCxnSpPr>
          <p:nvPr/>
        </p:nvCxnSpPr>
        <p:spPr>
          <a:xfrm>
            <a:off x="8427308" y="2645650"/>
            <a:ext cx="2442519" cy="17824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6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888Holdings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Florin Iacob</dc:creator>
  <cp:lastModifiedBy>Florin Iacob</cp:lastModifiedBy>
  <cp:revision>2</cp:revision>
  <dcterms:created xsi:type="dcterms:W3CDTF">2016-01-26T09:26:51Z</dcterms:created>
  <dcterms:modified xsi:type="dcterms:W3CDTF">2016-01-26T09:32:21Z</dcterms:modified>
</cp:coreProperties>
</file>