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58" r:id="rId4"/>
    <p:sldId id="263" r:id="rId5"/>
    <p:sldId id="257" r:id="rId6"/>
    <p:sldId id="256" r:id="rId7"/>
    <p:sldId id="260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9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5E5F-34BA-4252-9CD4-6575D0EB5B1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DB5D-2CAC-4374-9A0A-8AC60582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dl-cdn.888.com/casino/7.2-0-60c/navigation/plan/4/navigation_plan_ndl.xm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74466" cy="1692275"/>
          </a:xfrm>
        </p:spPr>
        <p:txBody>
          <a:bodyPr>
            <a:normAutofit/>
          </a:bodyPr>
          <a:lstStyle/>
          <a:p>
            <a:r>
              <a:rPr lang="en-US" sz="3200" smtClean="0"/>
              <a:t>newGame issue – games_properties override the navigation_plan</a:t>
            </a:r>
            <a:endParaRPr lang="en-US" sz="320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26010"/>
            <a:ext cx="7852646" cy="41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 arenas </a:t>
            </a:r>
            <a:r>
              <a:rPr lang="en-US" smtClean="0"/>
              <a:t>lobby: middle icon </a:t>
            </a:r>
            <a:r>
              <a:rPr lang="en-US" smtClean="0"/>
              <a:t>issue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middle Icon is bigger.</a:t>
            </a:r>
          </a:p>
          <a:p>
            <a:r>
              <a:rPr lang="en-US" smtClean="0"/>
              <a:t>The position of the arena in the lobby is given by X, Y coordinates.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82635" cy="1325563"/>
          </a:xfrm>
        </p:spPr>
        <p:txBody>
          <a:bodyPr>
            <a:normAutofit/>
          </a:bodyPr>
          <a:lstStyle/>
          <a:p>
            <a:r>
              <a:rPr lang="en-US" sz="3200" smtClean="0"/>
              <a:t>Mobile label &amp; </a:t>
            </a:r>
            <a:r>
              <a:rPr lang="en-US" sz="3200" smtClean="0"/>
              <a:t>vipGame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9731"/>
          </a:xfrm>
        </p:spPr>
        <p:txBody>
          <a:bodyPr/>
          <a:lstStyle/>
          <a:p>
            <a:r>
              <a:rPr lang="en-US"/>
              <a:t>On the top right there’s a mobile labels button – </a:t>
            </a:r>
            <a:r>
              <a:rPr lang="en-US" i="1" u="sng"/>
              <a:t>if turned on, it will add the mobile label to all relevant games under that brand automatically</a:t>
            </a:r>
            <a:r>
              <a:rPr lang="en-US"/>
              <a:t>. This is especially good for brands that do not have a mobile client, therefore we would like to remove the mobile indication off their games</a:t>
            </a:r>
            <a:r>
              <a:rPr lang="en-US" smtClean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3023" y="809148"/>
            <a:ext cx="1085215" cy="437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872" y="3989648"/>
            <a:ext cx="528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&lt;behavior id="useMobileLogoOnIcons"	value="true"/&gt;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240" y="4650293"/>
            <a:ext cx="10015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&lt;game placeHolder="00" gameType="130071" templateId="btnArenaTexedTemplate" rect="MODERN_GAME_RECT" </a:t>
            </a:r>
            <a:r>
              <a:rPr lang="en-US" sz="1100">
                <a:solidFill>
                  <a:srgbClr val="00B050"/>
                </a:solidFill>
              </a:rPr>
              <a:t>userMode="2"</a:t>
            </a:r>
            <a:r>
              <a:rPr lang="en-US" sz="1100"/>
              <a:t> newGame="true"/&gt;&lt;!--TreasureFair--&gt;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3005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6896"/>
          </a:xfrm>
        </p:spPr>
        <p:txBody>
          <a:bodyPr>
            <a:normAutofit/>
          </a:bodyPr>
          <a:lstStyle/>
          <a:p>
            <a:r>
              <a:rPr lang="en-US" smtClean="0"/>
              <a:t>Game RECT</a:t>
            </a:r>
            <a:br>
              <a:rPr lang="en-US" smtClean="0"/>
            </a:br>
            <a:r>
              <a:rPr lang="en-US" sz="1200" smtClean="0"/>
              <a:t>&lt;game placeHolder="16"  gameType="130005"   templateId="btnArenaTexedTemplate"  rect="</a:t>
            </a:r>
            <a:r>
              <a:rPr lang="en-US" sz="1200" b="1" smtClean="0"/>
              <a:t>MODERN_GAME_RECT</a:t>
            </a:r>
            <a:r>
              <a:rPr lang="en-US" sz="1200" smtClean="0"/>
              <a:t>"/&gt;</a:t>
            </a:r>
            <a:br>
              <a:rPr lang="en-US" sz="1200" smtClean="0"/>
            </a:br>
            <a:r>
              <a:rPr lang="en-US" sz="1200" smtClean="0"/>
              <a:t>&lt;game placeHolder="19"  gameType="2310123"   templateId="btnArenaTexedTemplate" rect="</a:t>
            </a:r>
            <a:r>
              <a:rPr lang="en-US" sz="1200" b="1" smtClean="0"/>
              <a:t>NETENT_GAME_RECT</a:t>
            </a:r>
            <a:r>
              <a:rPr lang="en-US" sz="1200" smtClean="0"/>
              <a:t>" /&gt;</a:t>
            </a:r>
            <a:br>
              <a:rPr lang="en-US" sz="1200" smtClean="0"/>
            </a:br>
            <a:r>
              <a:rPr lang="en-US" sz="1200" i="1" smtClean="0"/>
              <a:t>&lt;game placeHolder="00" gameType="130088" rect="</a:t>
            </a:r>
            <a:r>
              <a:rPr lang="en-US" sz="1200" b="1" i="1" smtClean="0"/>
              <a:t>HTML5_RECT</a:t>
            </a:r>
            <a:r>
              <a:rPr lang="en-US" sz="1200" i="1" smtClean="0"/>
              <a:t>"/&gt;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&lt;game placeHolder="48" gameType="130044" rect="</a:t>
            </a:r>
            <a:r>
              <a:rPr lang="en-US" sz="1200" b="1" smtClean="0"/>
              <a:t>GAME_RECT_WIDE</a:t>
            </a:r>
            <a:r>
              <a:rPr lang="en-US" sz="1200" smtClean="0"/>
              <a:t>" previewTemplateId="5"/&gt;&lt;!-- Ultimate Grill Thrills GGP --&gt;</a:t>
            </a:r>
            <a:br>
              <a:rPr lang="en-US" sz="1200" smtClean="0"/>
            </a:br>
            <a:r>
              <a:rPr lang="en-US" sz="1200" smtClean="0"/>
              <a:t>&lt;game placeHolder="00" gameType="2330010" rect="</a:t>
            </a:r>
            <a:r>
              <a:rPr lang="en-US" sz="1200" b="1" smtClean="0"/>
              <a:t>PLAYTECH_GAME_RECT</a:t>
            </a:r>
            <a:r>
              <a:rPr lang="en-US" sz="1200" smtClean="0"/>
              <a:t>"/&gt;&lt;!--3D Roulette--&gt;</a:t>
            </a:r>
            <a:endParaRPr lang="en-US" sz="120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26010"/>
            <a:ext cx="7852646" cy="41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3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Layout &amp; Skin.xml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8457" y="1573224"/>
            <a:ext cx="6660515" cy="2449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270" y="4272595"/>
            <a:ext cx="10639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&lt;trigger name="DynamicLayoutNew1"  priority="1"&gt;</a:t>
            </a:r>
          </a:p>
          <a:p>
            <a:r>
              <a:rPr lang="en-US"/>
              <a:t>      &lt;action name="updatePlayerStatus_new1"&gt;</a:t>
            </a:r>
          </a:p>
          <a:p>
            <a:r>
              <a:rPr lang="en-US"/>
              <a:t>        &lt;conditions&gt;</a:t>
            </a:r>
          </a:p>
          <a:p>
            <a:r>
              <a:rPr lang="en-US"/>
              <a:t>          &lt;condition updateType="multi" type="checkCountryId" equationType="equal" value="392"/&gt; &lt;!--japan--&gt;</a:t>
            </a:r>
          </a:p>
          <a:p>
            <a:r>
              <a:rPr lang="en-US"/>
              <a:t>        &lt;/conditions&gt;</a:t>
            </a:r>
          </a:p>
          <a:p>
            <a:r>
              <a:rPr lang="en-US"/>
              <a:t>      &lt;/action&gt;</a:t>
            </a:r>
          </a:p>
          <a:p>
            <a:r>
              <a:rPr lang="en-US"/>
              <a:t>    &lt;/trigger&gt;</a:t>
            </a:r>
          </a:p>
        </p:txBody>
      </p:sp>
    </p:spTree>
    <p:extLst>
      <p:ext uri="{BB962C8B-B14F-4D97-AF65-F5344CB8AC3E}">
        <p14:creationId xmlns:p14="http://schemas.microsoft.com/office/powerpoint/2010/main" val="21843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skin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skins don’t have their own navigation plan and they will inherit the one defined as default at the brand </a:t>
            </a:r>
            <a:r>
              <a:rPr lang="en-US" smtClean="0"/>
              <a:t>level. </a:t>
            </a:r>
            <a:r>
              <a:rPr lang="en-US" smtClean="0"/>
              <a:t>Should LayouTool have the same behavior ?</a:t>
            </a:r>
            <a:endParaRPr lang="en-US" smtClean="0"/>
          </a:p>
          <a:p>
            <a:r>
              <a:rPr lang="en-US" smtClean="0">
                <a:hlinkClick r:id="rId2"/>
              </a:rPr>
              <a:t>http://ndl-cdn.888.com/casino/7.2-0-60c/navigation/plan/4/navigation_plan_ndl.xmm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786" y="241830"/>
            <a:ext cx="10179481" cy="8757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My favourites games – are actually default favourites games and are stored in the </a:t>
            </a:r>
            <a:r>
              <a:rPr lang="en-US" sz="3200" b="1" smtClean="0"/>
              <a:t>brand.xml</a:t>
            </a:r>
            <a:r>
              <a:rPr lang="en-US" sz="3200" smtClean="0"/>
              <a:t> file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390" y="126928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mtClean="0"/>
              <a:t>	&lt;defaultFavorites&gt;</a:t>
            </a:r>
          </a:p>
          <a:p>
            <a:pPr algn="l"/>
            <a:r>
              <a:rPr lang="en-US" smtClean="0"/>
              <a:t>		&lt;favorites&gt;</a:t>
            </a:r>
          </a:p>
          <a:p>
            <a:pPr algn="l"/>
            <a:r>
              <a:rPr lang="en-US" smtClean="0"/>
              <a:t>			&lt;general&gt;130008,130012,130043&lt;/general&gt;</a:t>
            </a:r>
          </a:p>
          <a:p>
            <a:pPr algn="l"/>
            <a:r>
              <a:rPr lang="en-US" smtClean="0"/>
              <a:t>		&lt;/favorites&gt;</a:t>
            </a:r>
          </a:p>
          <a:p>
            <a:pPr algn="l"/>
            <a:r>
              <a:rPr lang="en-US" smtClean="0"/>
              <a:t>	&lt;/defaultFavorites&gt;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9299" y="3076731"/>
            <a:ext cx="6378988" cy="36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916"/>
            <a:ext cx="10515600" cy="444079"/>
          </a:xfrm>
        </p:spPr>
        <p:txBody>
          <a:bodyPr>
            <a:normAutofit/>
          </a:bodyPr>
          <a:lstStyle/>
          <a:p>
            <a:r>
              <a:rPr lang="en-US" sz="1800" smtClean="0"/>
              <a:t>List view columns</a:t>
            </a: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7357"/>
            <a:ext cx="4981575" cy="3105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089468"/>
            <a:ext cx="100763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&lt;arenas&gt;</a:t>
            </a:r>
          </a:p>
          <a:p>
            <a:endParaRPr lang="en-US" sz="1200" smtClean="0"/>
          </a:p>
          <a:p>
            <a:r>
              <a:rPr lang="en-US" sz="1200" smtClean="0"/>
              <a:t>      &lt;!-- CARDS AND TABLE ARENA--&gt;</a:t>
            </a:r>
          </a:p>
          <a:p>
            <a:r>
              <a:rPr lang="en-US" sz="1200" smtClean="0"/>
              <a:t>      &lt;arena  type="1004"  arenaLabelId="txtLineButtonCardsNTablesArena"   helpLinkId="5000"   favoritesSize="4"   previewTemplateId="10"  JPVisible="false"&gt;</a:t>
            </a:r>
          </a:p>
          <a:p>
            <a:endParaRPr lang="en-US" sz="1200" smtClean="0"/>
          </a:p>
          <a:p>
            <a:r>
              <a:rPr lang="en-US" sz="1200" smtClean="0"/>
              <a:t>        &lt;dataGridInfo&gt;</a:t>
            </a:r>
          </a:p>
          <a:p>
            <a:r>
              <a:rPr lang="en-US" sz="1200" smtClean="0">
                <a:solidFill>
                  <a:srgbClr val="00B050"/>
                </a:solidFill>
              </a:rPr>
              <a:t>&lt;!-- item width="581" --&gt;</a:t>
            </a:r>
          </a:p>
          <a:p>
            <a:r>
              <a:rPr lang="en-US" sz="1200" smtClean="0"/>
              <a:t>          &lt;column label</a:t>
            </a:r>
            <a:r>
              <a:rPr lang="en-US" sz="1200" smtClean="0"/>
              <a:t>="txtDataGridGameName" </a:t>
            </a:r>
            <a:r>
              <a:rPr lang="en-US" sz="1200" smtClean="0"/>
              <a:t>field="gameTagLabelText"  </a:t>
            </a:r>
            <a:r>
              <a:rPr lang="en-US" sz="1200" smtClean="0">
                <a:solidFill>
                  <a:srgbClr val="FF0000"/>
                </a:solidFill>
              </a:rPr>
              <a:t>columnWidth="330"/&gt;</a:t>
            </a:r>
          </a:p>
          <a:p>
            <a:r>
              <a:rPr lang="en-US" sz="1200" smtClean="0"/>
              <a:t>          &lt;column label="</a:t>
            </a:r>
            <a:r>
              <a:rPr lang="en-US" sz="1200" smtClean="0"/>
              <a:t>txtDataGridMinBet</a:t>
            </a:r>
            <a:r>
              <a:rPr lang="en-US" sz="1200" smtClean="0"/>
              <a:t>" 	field="minBet"	          columnWidth="125" sortBy="minBetNumber"/&gt;</a:t>
            </a:r>
          </a:p>
          <a:p>
            <a:r>
              <a:rPr lang="en-US" sz="1200" smtClean="0"/>
              <a:t>          &lt;column label="txtDataGridMaxBet"   field="maxBet"            columnWidth="126" sortBy="maxBetNumber"/&gt;</a:t>
            </a:r>
          </a:p>
          <a:p>
            <a:r>
              <a:rPr lang="en-US" sz="1200" smtClean="0"/>
              <a:t>        &lt;/dataGridInfo&gt;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8048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3944"/>
          </a:xfrm>
        </p:spPr>
        <p:txBody>
          <a:bodyPr/>
          <a:lstStyle/>
          <a:p>
            <a:r>
              <a:rPr lang="en-US" smtClean="0"/>
              <a:t>Save to any brand and skin? Just like that ?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352" y="2378968"/>
            <a:ext cx="5777230" cy="41554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149070"/>
            <a:ext cx="10515600" cy="78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What if not all games in the layout are in all selected brands &amp; skins ?</a:t>
            </a:r>
          </a:p>
          <a:p>
            <a:r>
              <a:rPr lang="en-US" sz="2000" smtClean="0"/>
              <a:t>What about the View Mock-up? Don’t you want to see Dynamic Layout in action 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4762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>
            <a:normAutofit/>
          </a:bodyPr>
          <a:lstStyle/>
          <a:p>
            <a:r>
              <a:rPr lang="en-US" sz="3600" smtClean="0"/>
              <a:t>MyAccount – I need the whole list of possible items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 </a:t>
            </a:r>
            <a:r>
              <a:rPr lang="en-US" b="1"/>
              <a:t>&lt;myAccount screen="lobby"&gt;</a:t>
            </a:r>
          </a:p>
          <a:p>
            <a:r>
              <a:rPr lang="en-US"/>
              <a:t>      &lt;itemid="MY_ACCOUNT_ITEM"        onClick="MY_ACCOUNT_BTN_CLICK"        iconID="myAccount"  navigationLink="Account"      disable="demo"/&gt;</a:t>
            </a:r>
          </a:p>
          <a:p>
            <a:r>
              <a:rPr lang="en-US"/>
              <a:t>      &lt;itemid="MY_ACCOUNT_DEPOSIT_ITEM"onClick="MY_ACCOUNT_DEPOSIT_CLICK" iconID="myAccountDeposit"navigationLink="MyAccountDeposit"disable="demo"/&gt;</a:t>
            </a:r>
          </a:p>
          <a:p>
            <a:r>
              <a:rPr lang="en-US"/>
              <a:t>      &lt;itemid="COMP_POINTS_ITEM"        onClick="COMP_POINTS_CLICK"           iconID="compPoints"  navigationLink="CompPoints"         disable="demo"/&gt;</a:t>
            </a:r>
          </a:p>
          <a:p>
            <a:r>
              <a:rPr lang="en-US"/>
              <a:t>      &lt;itemid="MY_HISTORY_ITEM"        onClick="MY_HISTORY_CLICK"           iconID="myHistory"/&gt;</a:t>
            </a:r>
          </a:p>
          <a:p>
            <a:r>
              <a:rPr lang="en-US"/>
              <a:t>      &lt;itemid="TRANSACTION_HISTORY_ITEM"onClick="OPEN_WEB_LINK_EVENT"         iconID="deposit"        navigationLink="TransactionHistory"disable="demo"/&gt;</a:t>
            </a:r>
          </a:p>
          <a:p>
            <a:r>
              <a:rPr lang="en-US"/>
              <a:t>      &lt;item id="REALITY_CHECK_ITEM"   onClick="REALITY_CHECK_CLICK"           iconID="realityCheck"                                         disable="demo" regulationIDs="255"/&gt;</a:t>
            </a:r>
          </a:p>
          <a:p>
            <a:r>
              <a:rPr lang="en-US"/>
              <a:t>      &lt;itemid="PERSONOLISE_LOBBY_BTN_CLICK"        onClick="PERSONOLISE_LOBBY_BTN_CLICK"           iconID="settings"                     disable="demo" /&gt;</a:t>
            </a:r>
          </a:p>
          <a:p>
            <a:r>
              <a:rPr lang="en-US"/>
              <a:t>      &lt;itemid="ABOUT_ITEM"          onClick="ABOUT_CLICK_EVENT"          iconID="aboutUs"/&gt;  </a:t>
            </a:r>
          </a:p>
          <a:p>
            <a:r>
              <a:rPr lang="en-US"/>
              <a:t>      &lt;itemid="LOGOUT_ITEM"          onClick="LOGOUT_CLICK"             iconID="logout"/&gt;</a:t>
            </a:r>
          </a:p>
          <a:p>
            <a:r>
              <a:rPr lang="en-US"/>
              <a:t>    &lt;/myAccount&gt;</a:t>
            </a:r>
          </a:p>
          <a:p>
            <a:r>
              <a:rPr lang="en-US" b="1"/>
              <a:t>    &lt;myAccount screen="history"&gt;</a:t>
            </a:r>
          </a:p>
          <a:p>
            <a:r>
              <a:rPr lang="en-US"/>
              <a:t>      &lt;itemid="COMP_POINTS_ITEM"        onClick="COMP_POINTS_CLICK"           iconID="compPoints"  navigationLink="CompPoints"         disable="demo"/&gt;</a:t>
            </a:r>
          </a:p>
          <a:p>
            <a:r>
              <a:rPr lang="en-US"/>
              <a:t>      &lt;itemid="TRANSACTION_HISTORY_ITEM"onClick="OPEN_WEB_LINK_EVENT"         iconID="deposit"        navigationLink="TransactionHistory"disable="demo"/&gt;</a:t>
            </a:r>
          </a:p>
          <a:p>
            <a:r>
              <a:rPr lang="en-US"/>
              <a:t>      &lt;itemid="ABOUT_ITEM"          onClick="ABOUT_CLICK_EVENT"          iconID="aboutUs"/&gt;</a:t>
            </a:r>
          </a:p>
          <a:p>
            <a:r>
              <a:rPr lang="en-US"/>
              <a:t>      &lt;itemid="LOGOUT_ITEM"          onClick="LOGOUT_CLICK"             iconID="logout"/&gt;</a:t>
            </a:r>
          </a:p>
          <a:p>
            <a:r>
              <a:rPr lang="en-US"/>
              <a:t>    &lt;/myAccount&gt;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621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newGame issue – games_properties override the navigation_plan</vt:lpstr>
      <vt:lpstr>Mobile label &amp; vipGame </vt:lpstr>
      <vt:lpstr>Game RECT &lt;game placeHolder="16"  gameType="130005"   templateId="btnArenaTexedTemplate"  rect="MODERN_GAME_RECT"/&gt; &lt;game placeHolder="19"  gameType="2310123"   templateId="btnArenaTexedTemplate" rect="NETENT_GAME_RECT" /&gt; &lt;game placeHolder="00" gameType="130088" rect="HTML5_RECT"/&gt; &lt;game placeHolder="48" gameType="130044" rect="GAME_RECT_WIDE" previewTemplateId="5"/&gt;&lt;!-- Ultimate Grill Thrills GGP --&gt; &lt;game placeHolder="00" gameType="2330010" rect="PLAYTECH_GAME_RECT"/&gt;&lt;!--3D Roulette--&gt;</vt:lpstr>
      <vt:lpstr>Dynamic Layout &amp; Skin.xml</vt:lpstr>
      <vt:lpstr>Default skin</vt:lpstr>
      <vt:lpstr>My favourites games – are actually default favourites games and are stored in the brand.xml file</vt:lpstr>
      <vt:lpstr>List view columns</vt:lpstr>
      <vt:lpstr>Save to any brand and skin? Just like that ?</vt:lpstr>
      <vt:lpstr>MyAccount – I need the whole list of possible items</vt:lpstr>
      <vt:lpstr>5 arenas lobby: middle icon issue</vt:lpstr>
    </vt:vector>
  </TitlesOfParts>
  <Company>888Holdings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favourites games – are actually default favourites games and are stored in the brand.xml file</dc:title>
  <dc:creator>Florin Iacob</dc:creator>
  <cp:lastModifiedBy>Florin Iacob</cp:lastModifiedBy>
  <cp:revision>31</cp:revision>
  <dcterms:created xsi:type="dcterms:W3CDTF">2016-06-06T08:07:14Z</dcterms:created>
  <dcterms:modified xsi:type="dcterms:W3CDTF">2016-06-09T13:22:44Z</dcterms:modified>
</cp:coreProperties>
</file>