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A6FA-8C3D-4978-8EB2-14E300D68F2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7606-A44A-4E3D-BFB7-76102574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A6FA-8C3D-4978-8EB2-14E300D68F2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7606-A44A-4E3D-BFB7-76102574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3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A6FA-8C3D-4978-8EB2-14E300D68F2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7606-A44A-4E3D-BFB7-76102574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A6FA-8C3D-4978-8EB2-14E300D68F2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7606-A44A-4E3D-BFB7-76102574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5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A6FA-8C3D-4978-8EB2-14E300D68F2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7606-A44A-4E3D-BFB7-76102574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A6FA-8C3D-4978-8EB2-14E300D68F2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7606-A44A-4E3D-BFB7-76102574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0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A6FA-8C3D-4978-8EB2-14E300D68F2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7606-A44A-4E3D-BFB7-76102574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2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A6FA-8C3D-4978-8EB2-14E300D68F2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7606-A44A-4E3D-BFB7-76102574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9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A6FA-8C3D-4978-8EB2-14E300D68F2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7606-A44A-4E3D-BFB7-76102574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1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A6FA-8C3D-4978-8EB2-14E300D68F2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7606-A44A-4E3D-BFB7-76102574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2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A6FA-8C3D-4978-8EB2-14E300D68F2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7606-A44A-4E3D-BFB7-76102574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7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0A6FA-8C3D-4978-8EB2-14E300D68F24}" type="datetimeFigureOut">
              <a:rPr lang="en-US" smtClean="0"/>
              <a:t>6/15/2016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E7606-A44A-4E3D-BFB7-76102574E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291" y="1354908"/>
            <a:ext cx="1034517" cy="48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/>
              <a:t>Layout Designer</a:t>
            </a: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872549" y="1840431"/>
            <a:ext cx="27516" cy="237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94370" y="1360978"/>
            <a:ext cx="1274495" cy="48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/>
              <a:t>Navigation </a:t>
            </a:r>
            <a:r>
              <a:rPr lang="en-US" sz="1050" smtClean="0"/>
              <a:t>Plan Gateway</a:t>
            </a:r>
            <a:endParaRPr lang="en-US" sz="1050"/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>
            <a:off x="3131618" y="1846501"/>
            <a:ext cx="35334" cy="2433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14850" y="1354908"/>
            <a:ext cx="1408520" cy="48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/>
              <a:t>Navigation plan</a:t>
            </a:r>
          </a:p>
          <a:p>
            <a:pPr algn="ctr"/>
            <a:r>
              <a:rPr lang="en-US" sz="1050"/>
              <a:t>Parser (xml, json)</a:t>
            </a:r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>
            <a:off x="5219110" y="1840431"/>
            <a:ext cx="59013" cy="237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35329" y="1360978"/>
            <a:ext cx="1833858" cy="48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/>
              <a:t>Navigation plan source</a:t>
            </a:r>
          </a:p>
          <a:p>
            <a:pPr algn="ctr"/>
            <a:r>
              <a:rPr lang="en-US" sz="1050"/>
              <a:t>(production, local disk)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72550" y="2204574"/>
            <a:ext cx="2259068" cy="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7066" y="1980020"/>
            <a:ext cx="2072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GetSkinDefinition </a:t>
            </a:r>
            <a:r>
              <a:rPr lang="en-US" sz="900"/>
              <a:t>(source)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94447" y="4086439"/>
            <a:ext cx="2272505" cy="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146283" y="2325954"/>
            <a:ext cx="4312044" cy="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52258" y="1846501"/>
            <a:ext cx="48915" cy="236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55006" y="2119712"/>
            <a:ext cx="16443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GetClientConfigurationFiles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131617" y="2635685"/>
            <a:ext cx="4320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63403" y="2437324"/>
            <a:ext cx="1453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ClientConfigurationFiles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166952" y="3543605"/>
            <a:ext cx="2099545" cy="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22869" y="3355255"/>
            <a:ext cx="916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ParseFiles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148667" y="3890340"/>
            <a:ext cx="2108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25099" y="3879886"/>
            <a:ext cx="1851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SkinDefinition</a:t>
            </a:r>
            <a:endParaRPr lang="en-US" sz="900"/>
          </a:p>
        </p:txBody>
      </p:sp>
      <p:sp>
        <p:nvSpPr>
          <p:cNvPr id="38" name="TextBox 37"/>
          <p:cNvSpPr txBox="1"/>
          <p:nvPr/>
        </p:nvSpPr>
        <p:spPr>
          <a:xfrm>
            <a:off x="3768865" y="3701888"/>
            <a:ext cx="9501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SkinDefinition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5837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3287" y="392907"/>
            <a:ext cx="4279107" cy="6284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>
                <a:solidFill>
                  <a:schemeClr val="tx1"/>
                </a:solidFill>
              </a:rPr>
              <a:t>Navigation </a:t>
            </a:r>
            <a:r>
              <a:rPr lang="en-US" sz="1350" smtClean="0">
                <a:solidFill>
                  <a:schemeClr val="tx1"/>
                </a:solidFill>
              </a:rPr>
              <a:t>Plan Gateway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034" y="442913"/>
            <a:ext cx="1034517" cy="48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/>
              <a:t>Layout Designer</a:t>
            </a:r>
          </a:p>
        </p:txBody>
      </p:sp>
      <p:sp>
        <p:nvSpPr>
          <p:cNvPr id="8" name="Diamond 7"/>
          <p:cNvSpPr/>
          <p:nvPr/>
        </p:nvSpPr>
        <p:spPr>
          <a:xfrm>
            <a:off x="5010290" y="686115"/>
            <a:ext cx="1071563" cy="100037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Source ?</a:t>
            </a:r>
          </a:p>
        </p:txBody>
      </p:sp>
      <p:cxnSp>
        <p:nvCxnSpPr>
          <p:cNvPr id="14" name="Elbow Connector 13"/>
          <p:cNvCxnSpPr>
            <a:stCxn id="5" idx="0"/>
            <a:endCxn id="8" idx="0"/>
          </p:cNvCxnSpPr>
          <p:nvPr/>
        </p:nvCxnSpPr>
        <p:spPr>
          <a:xfrm rot="16200000" flipH="1">
            <a:off x="3205581" y="-1654375"/>
            <a:ext cx="243202" cy="4437779"/>
          </a:xfrm>
          <a:prstGeom prst="bentConnector3">
            <a:avLst>
              <a:gd name="adj1" fmla="val -939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1"/>
            <a:endCxn id="79" idx="0"/>
          </p:cNvCxnSpPr>
          <p:nvPr/>
        </p:nvCxnSpPr>
        <p:spPr>
          <a:xfrm rot="10800000" flipV="1">
            <a:off x="4562844" y="1186303"/>
            <a:ext cx="447447" cy="330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07854" y="987047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Production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72157" y="3303552"/>
            <a:ext cx="1381652" cy="335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Downoad files</a:t>
            </a:r>
          </a:p>
          <a:p>
            <a:pPr algn="ctr"/>
            <a:r>
              <a:rPr lang="en-US" sz="1050">
                <a:solidFill>
                  <a:schemeClr val="tx1"/>
                </a:solidFill>
              </a:rPr>
              <a:t>from production site</a:t>
            </a:r>
          </a:p>
        </p:txBody>
      </p:sp>
      <p:cxnSp>
        <p:nvCxnSpPr>
          <p:cNvPr id="27" name="Elbow Connector 26"/>
          <p:cNvCxnSpPr>
            <a:stCxn id="8" idx="3"/>
            <a:endCxn id="32" idx="0"/>
          </p:cNvCxnSpPr>
          <p:nvPr/>
        </p:nvCxnSpPr>
        <p:spPr>
          <a:xfrm>
            <a:off x="6081853" y="1186304"/>
            <a:ext cx="657086" cy="21143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86648" y="987047"/>
            <a:ext cx="8595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Local NDL files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48113" y="3300666"/>
            <a:ext cx="1381652" cy="335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Load files from disk</a:t>
            </a:r>
          </a:p>
        </p:txBody>
      </p:sp>
      <p:sp>
        <p:nvSpPr>
          <p:cNvPr id="34" name="Diamond 33"/>
          <p:cNvSpPr/>
          <p:nvPr/>
        </p:nvSpPr>
        <p:spPr>
          <a:xfrm>
            <a:off x="5156596" y="4025441"/>
            <a:ext cx="1071563" cy="100037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Format?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70461" y="31083"/>
            <a:ext cx="2072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GetSkinDefinition(source</a:t>
            </a:r>
            <a:r>
              <a:rPr lang="en-US" sz="900"/>
              <a:t>)</a:t>
            </a:r>
          </a:p>
        </p:txBody>
      </p:sp>
      <p:cxnSp>
        <p:nvCxnSpPr>
          <p:cNvPr id="37" name="Elbow Connector 36"/>
          <p:cNvCxnSpPr>
            <a:stCxn id="34" idx="1"/>
            <a:endCxn id="41" idx="0"/>
          </p:cNvCxnSpPr>
          <p:nvPr/>
        </p:nvCxnSpPr>
        <p:spPr>
          <a:xfrm rot="10800000" flipV="1">
            <a:off x="4533636" y="4525629"/>
            <a:ext cx="622960" cy="383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471980" y="4301177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XML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42810" y="4909489"/>
            <a:ext cx="1381652" cy="335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Create XML parser</a:t>
            </a:r>
          </a:p>
        </p:txBody>
      </p:sp>
      <p:cxnSp>
        <p:nvCxnSpPr>
          <p:cNvPr id="43" name="Elbow Connector 42"/>
          <p:cNvCxnSpPr>
            <a:stCxn id="34" idx="3"/>
            <a:endCxn id="47" idx="0"/>
          </p:cNvCxnSpPr>
          <p:nvPr/>
        </p:nvCxnSpPr>
        <p:spPr>
          <a:xfrm>
            <a:off x="6228159" y="4525630"/>
            <a:ext cx="640472" cy="3661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56599" y="4301176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JSON (CCK)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177805" y="4891735"/>
            <a:ext cx="1381652" cy="335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Create JSON parser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099446" y="5709016"/>
            <a:ext cx="1381652" cy="335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Parse </a:t>
            </a:r>
            <a:r>
              <a:rPr lang="en-US" sz="1050">
                <a:solidFill>
                  <a:schemeClr val="tx1"/>
                </a:solidFill>
              </a:rPr>
              <a:t>files</a:t>
            </a:r>
          </a:p>
        </p:txBody>
      </p:sp>
      <p:cxnSp>
        <p:nvCxnSpPr>
          <p:cNvPr id="51" name="Elbow Connector 50"/>
          <p:cNvCxnSpPr>
            <a:stCxn id="41" idx="2"/>
            <a:endCxn id="50" idx="0"/>
          </p:cNvCxnSpPr>
          <p:nvPr/>
        </p:nvCxnSpPr>
        <p:spPr>
          <a:xfrm rot="16200000" flipH="1">
            <a:off x="4929880" y="4848623"/>
            <a:ext cx="464149" cy="1256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7" idx="2"/>
            <a:endCxn id="50" idx="0"/>
          </p:cNvCxnSpPr>
          <p:nvPr/>
        </p:nvCxnSpPr>
        <p:spPr>
          <a:xfrm rot="5400000">
            <a:off x="6088500" y="4928885"/>
            <a:ext cx="481904" cy="1078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0" idx="2"/>
            <a:endCxn id="5" idx="2"/>
          </p:cNvCxnSpPr>
          <p:nvPr/>
        </p:nvCxnSpPr>
        <p:spPr>
          <a:xfrm rot="5400000" flipH="1">
            <a:off x="891304" y="1145426"/>
            <a:ext cx="5115958" cy="4681979"/>
          </a:xfrm>
          <a:prstGeom prst="bentConnector3">
            <a:avLst>
              <a:gd name="adj1" fmla="val -44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254356" y="5996604"/>
            <a:ext cx="20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SkinDefinition</a:t>
            </a:r>
            <a:endParaRPr lang="en-US" sz="1200"/>
          </a:p>
        </p:txBody>
      </p:sp>
      <p:cxnSp>
        <p:nvCxnSpPr>
          <p:cNvPr id="64" name="Elbow Connector 63"/>
          <p:cNvCxnSpPr>
            <a:stCxn id="21" idx="2"/>
            <a:endCxn id="34" idx="0"/>
          </p:cNvCxnSpPr>
          <p:nvPr/>
        </p:nvCxnSpPr>
        <p:spPr>
          <a:xfrm rot="16200000" flipH="1">
            <a:off x="4934425" y="3267487"/>
            <a:ext cx="386511" cy="11293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2" idx="2"/>
            <a:endCxn id="34" idx="0"/>
          </p:cNvCxnSpPr>
          <p:nvPr/>
        </p:nvCxnSpPr>
        <p:spPr>
          <a:xfrm rot="5400000">
            <a:off x="6020961" y="3307462"/>
            <a:ext cx="389397" cy="10465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4056625" y="1517211"/>
            <a:ext cx="1012436" cy="82701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A/B testing?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496593" y="2473749"/>
            <a:ext cx="908712" cy="335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Ask user what </a:t>
            </a:r>
          </a:p>
          <a:p>
            <a:pPr algn="ctr"/>
            <a:r>
              <a:rPr lang="en-US" sz="1050" smtClean="0">
                <a:solidFill>
                  <a:schemeClr val="tx1"/>
                </a:solidFill>
              </a:rPr>
              <a:t>test case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779936" y="1758830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Yes</a:t>
            </a:r>
            <a:endParaRPr lang="en-US" sz="900"/>
          </a:p>
        </p:txBody>
      </p:sp>
      <p:cxnSp>
        <p:nvCxnSpPr>
          <p:cNvPr id="101" name="Elbow Connector 100"/>
          <p:cNvCxnSpPr>
            <a:stCxn id="79" idx="1"/>
            <a:endCxn id="85" idx="0"/>
          </p:cNvCxnSpPr>
          <p:nvPr/>
        </p:nvCxnSpPr>
        <p:spPr>
          <a:xfrm rot="10800000" flipV="1">
            <a:off x="3950949" y="1930721"/>
            <a:ext cx="105676" cy="543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85" idx="2"/>
            <a:endCxn id="21" idx="0"/>
          </p:cNvCxnSpPr>
          <p:nvPr/>
        </p:nvCxnSpPr>
        <p:spPr>
          <a:xfrm rot="16200000" flipH="1">
            <a:off x="4009754" y="2750322"/>
            <a:ext cx="494425" cy="612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79" idx="3"/>
            <a:endCxn id="21" idx="0"/>
          </p:cNvCxnSpPr>
          <p:nvPr/>
        </p:nvCxnSpPr>
        <p:spPr>
          <a:xfrm flipH="1">
            <a:off x="4562983" y="1930721"/>
            <a:ext cx="506078" cy="1372831"/>
          </a:xfrm>
          <a:prstGeom prst="bentConnector4">
            <a:avLst>
              <a:gd name="adj1" fmla="val -45171"/>
              <a:gd name="adj2" fmla="val 83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028348" y="1748868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No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4044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476625" y="928688"/>
            <a:ext cx="1885949" cy="464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smtClean="0"/>
              <a:t>XMLNavigationPlanParser</a:t>
            </a:r>
            <a:endParaRPr lang="en-US" sz="105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58690" y="1742540"/>
            <a:ext cx="2617383" cy="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8690" y="137374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games_properties.xmm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58690" y="2371725"/>
            <a:ext cx="2617383" cy="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58690" y="2011918"/>
            <a:ext cx="113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brand.xml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858690" y="3009899"/>
            <a:ext cx="2617383" cy="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8690" y="263211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skin.xml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858690" y="3602832"/>
            <a:ext cx="2617935" cy="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58690" y="329469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lobby_text.xmm</a:t>
            </a:r>
            <a:endParaRPr lang="en-US" smtClean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858690" y="4255887"/>
            <a:ext cx="2617383" cy="2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58690" y="3917989"/>
            <a:ext cx="18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games_texts.xmm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858690" y="4894061"/>
            <a:ext cx="2617383" cy="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58690" y="4547710"/>
            <a:ext cx="261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navigation_plan_ndl</a:t>
            </a:r>
            <a:r>
              <a:rPr lang="en-US" smtClean="0"/>
              <a:t>.xmm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55446" y="1664640"/>
            <a:ext cx="1885949" cy="3171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smtClean="0"/>
              <a:t>SkinDefinition</a:t>
            </a:r>
            <a:endParaRPr lang="en-US" sz="1050"/>
          </a:p>
        </p:txBody>
      </p:sp>
      <p:cxnSp>
        <p:nvCxnSpPr>
          <p:cNvPr id="16" name="Straight Arrow Connector 15"/>
          <p:cNvCxnSpPr>
            <a:stCxn id="39" idx="3"/>
            <a:endCxn id="15" idx="1"/>
          </p:cNvCxnSpPr>
          <p:nvPr/>
        </p:nvCxnSpPr>
        <p:spPr>
          <a:xfrm flipV="1">
            <a:off x="5362574" y="3250405"/>
            <a:ext cx="129287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7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291" y="1354908"/>
            <a:ext cx="1034517" cy="48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/>
              <a:t>Layout Designer</a:t>
            </a: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872550" y="1840431"/>
            <a:ext cx="23883" cy="4390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33265" y="1301802"/>
            <a:ext cx="1274495" cy="48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/>
              <a:t>Navigation </a:t>
            </a:r>
            <a:r>
              <a:rPr lang="en-US" sz="1050" smtClean="0"/>
              <a:t>Plan Gateway</a:t>
            </a:r>
            <a:endParaRPr lang="en-US" sz="1050"/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>
            <a:off x="3270513" y="1787325"/>
            <a:ext cx="31487" cy="4452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43745" y="1297248"/>
            <a:ext cx="1408520" cy="48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smtClean="0"/>
              <a:t>SkinDefinition Converter  (XML, JSON)</a:t>
            </a:r>
            <a:endParaRPr lang="en-US" sz="1050"/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>
            <a:off x="5748005" y="1782771"/>
            <a:ext cx="17795" cy="4397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72550" y="2204574"/>
            <a:ext cx="2397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76693" y="1973742"/>
            <a:ext cx="19897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Apply(BrandId, SkinId, SkinDefinition)</a:t>
            </a:r>
          </a:p>
          <a:p>
            <a:r>
              <a:rPr lang="en-US" sz="900"/>
              <a:t>/</a:t>
            </a:r>
            <a:endParaRPr lang="en-US" sz="900"/>
          </a:p>
          <a:p>
            <a:r>
              <a:rPr lang="en-US" sz="900" smtClean="0"/>
              <a:t>Apply(LocalFile, SkinDefinition)</a:t>
            </a:r>
            <a:endParaRPr lang="en-US" sz="90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96434" y="5949554"/>
            <a:ext cx="2408666" cy="1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04198" y="5718722"/>
            <a:ext cx="1463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NavigationPlanContainer</a:t>
            </a:r>
            <a:endParaRPr lang="en-US" sz="900"/>
          </a:p>
        </p:txBody>
      </p:sp>
      <p:sp>
        <p:nvSpPr>
          <p:cNvPr id="38" name="TextBox 37"/>
          <p:cNvSpPr txBox="1"/>
          <p:nvPr/>
        </p:nvSpPr>
        <p:spPr>
          <a:xfrm>
            <a:off x="5836460" y="2735244"/>
            <a:ext cx="2107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ReadConfigurationFiles(brandId, skinId)</a:t>
            </a:r>
            <a:endParaRPr lang="en-US" sz="900"/>
          </a:p>
        </p:txBody>
      </p:sp>
      <p:sp>
        <p:nvSpPr>
          <p:cNvPr id="33" name="Rectangle 32"/>
          <p:cNvSpPr/>
          <p:nvPr/>
        </p:nvSpPr>
        <p:spPr>
          <a:xfrm>
            <a:off x="7356122" y="1297248"/>
            <a:ext cx="1515585" cy="48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/>
              <a:t>Navigation plan source</a:t>
            </a:r>
          </a:p>
          <a:p>
            <a:pPr algn="ctr"/>
            <a:r>
              <a:rPr lang="en-US" sz="1050"/>
              <a:t>(production, local disk)</a:t>
            </a:r>
            <a:endParaRPr lang="en-US" sz="1050"/>
          </a:p>
        </p:txBody>
      </p:sp>
      <p:cxnSp>
        <p:nvCxnSpPr>
          <p:cNvPr id="35" name="Straight Connector 34"/>
          <p:cNvCxnSpPr/>
          <p:nvPr/>
        </p:nvCxnSpPr>
        <p:spPr>
          <a:xfrm>
            <a:off x="8118159" y="1782771"/>
            <a:ext cx="40425" cy="4359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/>
          <p:cNvSpPr/>
          <p:nvPr/>
        </p:nvSpPr>
        <p:spPr>
          <a:xfrm>
            <a:off x="3483000" y="2466042"/>
            <a:ext cx="1071563" cy="100037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Same Brand and Skin ?</a:t>
            </a:r>
            <a:endParaRPr lang="en-US" sz="900">
              <a:solidFill>
                <a:schemeClr val="tx1"/>
              </a:solidFill>
            </a:endParaRPr>
          </a:p>
        </p:txBody>
      </p:sp>
      <p:cxnSp>
        <p:nvCxnSpPr>
          <p:cNvPr id="37" name="Elbow Connector 36"/>
          <p:cNvCxnSpPr>
            <a:endCxn id="36" idx="0"/>
          </p:cNvCxnSpPr>
          <p:nvPr/>
        </p:nvCxnSpPr>
        <p:spPr>
          <a:xfrm>
            <a:off x="3298244" y="2204574"/>
            <a:ext cx="720538" cy="261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3"/>
          </p:cNvCxnSpPr>
          <p:nvPr/>
        </p:nvCxnSpPr>
        <p:spPr>
          <a:xfrm flipV="1">
            <a:off x="4554563" y="2966076"/>
            <a:ext cx="3604021" cy="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6" idx="2"/>
          </p:cNvCxnSpPr>
          <p:nvPr/>
        </p:nvCxnSpPr>
        <p:spPr>
          <a:xfrm rot="5400000">
            <a:off x="3542896" y="3207903"/>
            <a:ext cx="217371" cy="734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947874" y="3425958"/>
            <a:ext cx="3778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Yes</a:t>
            </a:r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4473860" y="2802244"/>
            <a:ext cx="3778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No</a:t>
            </a:r>
            <a:endParaRPr lang="en-US" sz="900"/>
          </a:p>
        </p:txBody>
      </p:sp>
      <p:sp>
        <p:nvSpPr>
          <p:cNvPr id="54" name="TextBox 53"/>
          <p:cNvSpPr txBox="1"/>
          <p:nvPr/>
        </p:nvSpPr>
        <p:spPr>
          <a:xfrm>
            <a:off x="3453147" y="5070251"/>
            <a:ext cx="22212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Apply(SkinDefinition, ConfigurationFiles)</a:t>
            </a:r>
            <a:endParaRPr lang="en-US" sz="90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330144" y="5283200"/>
            <a:ext cx="2444123" cy="1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598074" y="4278848"/>
            <a:ext cx="908712" cy="335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Validation</a:t>
            </a:r>
            <a:endParaRPr lang="en-US" sz="1050">
              <a:solidFill>
                <a:schemeClr val="tx1"/>
              </a:solidFill>
            </a:endParaRPr>
          </a:p>
        </p:txBody>
      </p:sp>
      <p:cxnSp>
        <p:nvCxnSpPr>
          <p:cNvPr id="59" name="Elbow Connector 58"/>
          <p:cNvCxnSpPr>
            <a:endCxn id="58" idx="0"/>
          </p:cNvCxnSpPr>
          <p:nvPr/>
        </p:nvCxnSpPr>
        <p:spPr>
          <a:xfrm>
            <a:off x="3314296" y="3977774"/>
            <a:ext cx="738134" cy="301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8" idx="2"/>
          </p:cNvCxnSpPr>
          <p:nvPr/>
        </p:nvCxnSpPr>
        <p:spPr>
          <a:xfrm rot="5400000">
            <a:off x="3545337" y="4389839"/>
            <a:ext cx="282706" cy="731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3296633" y="5604933"/>
            <a:ext cx="2486100" cy="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764528" y="5426655"/>
            <a:ext cx="1461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NavigationPlanContainer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2260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291" y="1354908"/>
            <a:ext cx="1034517" cy="48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/>
              <a:t>Layout Designer</a:t>
            </a: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872550" y="1840431"/>
            <a:ext cx="18849" cy="2375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20754" y="1297247"/>
            <a:ext cx="1274495" cy="48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/>
              <a:t>Navigation </a:t>
            </a:r>
            <a:r>
              <a:rPr lang="en-US" sz="1050" smtClean="0"/>
              <a:t>Plan Gateway</a:t>
            </a:r>
            <a:endParaRPr lang="en-US" sz="1050"/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>
            <a:off x="3558002" y="1782770"/>
            <a:ext cx="15651" cy="252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04573" y="1293792"/>
            <a:ext cx="1408520" cy="48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smtClean="0"/>
              <a:t>ViewMockupHandler</a:t>
            </a:r>
            <a:endParaRPr lang="en-US" sz="1050"/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>
            <a:off x="5308833" y="1779315"/>
            <a:ext cx="22964" cy="334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72550" y="2204574"/>
            <a:ext cx="2685452" cy="2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76693" y="1973742"/>
            <a:ext cx="19897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Apply(BrandId, SkinId, SkinDefinition)</a:t>
            </a:r>
          </a:p>
          <a:p>
            <a:r>
              <a:rPr lang="en-US" sz="900"/>
              <a:t>/</a:t>
            </a:r>
            <a:endParaRPr lang="en-US" sz="900"/>
          </a:p>
          <a:p>
            <a:r>
              <a:rPr lang="en-US" sz="900" smtClean="0"/>
              <a:t>Apply(LocalFile, SkinDefinition)</a:t>
            </a:r>
            <a:endParaRPr lang="en-US" sz="90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79140" y="2852656"/>
            <a:ext cx="2687923" cy="1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99625" y="2621824"/>
            <a:ext cx="1463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NavigationPlanContainer</a:t>
            </a:r>
            <a:endParaRPr lang="en-US" sz="900"/>
          </a:p>
        </p:txBody>
      </p:sp>
      <p:sp>
        <p:nvSpPr>
          <p:cNvPr id="33" name="Rectangle 32"/>
          <p:cNvSpPr/>
          <p:nvPr/>
        </p:nvSpPr>
        <p:spPr>
          <a:xfrm>
            <a:off x="6371615" y="1302259"/>
            <a:ext cx="941059" cy="48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smtClean="0"/>
              <a:t>Fiddler</a:t>
            </a:r>
            <a:endParaRPr lang="en-US" sz="1050"/>
          </a:p>
        </p:txBody>
      </p:sp>
      <p:cxnSp>
        <p:nvCxnSpPr>
          <p:cNvPr id="35" name="Straight Connector 34"/>
          <p:cNvCxnSpPr>
            <a:stCxn id="33" idx="2"/>
          </p:cNvCxnSpPr>
          <p:nvPr/>
        </p:nvCxnSpPr>
        <p:spPr>
          <a:xfrm>
            <a:off x="6842145" y="1787782"/>
            <a:ext cx="31580" cy="334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79140" y="3376499"/>
            <a:ext cx="4429693" cy="2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53891" y="3152145"/>
            <a:ext cx="25216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ViewMockup (clientUrl, NavigationPlanContainer)</a:t>
            </a:r>
            <a:endParaRPr lang="en-US" sz="900"/>
          </a:p>
        </p:txBody>
      </p:sp>
      <p:cxnSp>
        <p:nvCxnSpPr>
          <p:cNvPr id="41" name="Straight Arrow Connector 40"/>
          <p:cNvCxnSpPr>
            <a:endCxn id="43" idx="3"/>
          </p:cNvCxnSpPr>
          <p:nvPr/>
        </p:nvCxnSpPr>
        <p:spPr>
          <a:xfrm flipV="1">
            <a:off x="5342989" y="3595033"/>
            <a:ext cx="1506544" cy="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94228" y="3410367"/>
            <a:ext cx="14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smtClean="0"/>
              <a:t>StartHttpCapture </a:t>
            </a:r>
          </a:p>
          <a:p>
            <a:pPr algn="ctr"/>
            <a:r>
              <a:rPr lang="en-US" sz="900" smtClean="0"/>
              <a:t>(NavigationPlanContainer)</a:t>
            </a:r>
            <a:endParaRPr lang="en-US" sz="900"/>
          </a:p>
        </p:txBody>
      </p:sp>
      <p:sp>
        <p:nvSpPr>
          <p:cNvPr id="56" name="Rectangle 55"/>
          <p:cNvSpPr/>
          <p:nvPr/>
        </p:nvSpPr>
        <p:spPr>
          <a:xfrm>
            <a:off x="5626767" y="4292021"/>
            <a:ext cx="908712" cy="335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Open Client</a:t>
            </a:r>
            <a:endParaRPr lang="en-US" sz="1050">
              <a:solidFill>
                <a:schemeClr val="tx1"/>
              </a:solidFill>
            </a:endParaRPr>
          </a:p>
        </p:txBody>
      </p:sp>
      <p:cxnSp>
        <p:nvCxnSpPr>
          <p:cNvPr id="57" name="Elbow Connector 56"/>
          <p:cNvCxnSpPr>
            <a:endCxn id="56" idx="0"/>
          </p:cNvCxnSpPr>
          <p:nvPr/>
        </p:nvCxnSpPr>
        <p:spPr>
          <a:xfrm>
            <a:off x="5342989" y="3990947"/>
            <a:ext cx="738134" cy="301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56" idx="2"/>
          </p:cNvCxnSpPr>
          <p:nvPr/>
        </p:nvCxnSpPr>
        <p:spPr>
          <a:xfrm rot="5400000">
            <a:off x="5574030" y="4403012"/>
            <a:ext cx="282706" cy="731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23441" y="1302259"/>
            <a:ext cx="1556275" cy="48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smtClean="0"/>
              <a:t>NavigationPlanContainer</a:t>
            </a:r>
            <a:endParaRPr lang="en-US" sz="1050"/>
          </a:p>
        </p:txBody>
      </p:sp>
      <p:cxnSp>
        <p:nvCxnSpPr>
          <p:cNvPr id="24" name="Straight Connector 23"/>
          <p:cNvCxnSpPr>
            <a:stCxn id="23" idx="2"/>
          </p:cNvCxnSpPr>
          <p:nvPr/>
        </p:nvCxnSpPr>
        <p:spPr>
          <a:xfrm>
            <a:off x="8301579" y="1787782"/>
            <a:ext cx="36997" cy="3383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868539" y="3779699"/>
            <a:ext cx="1474408" cy="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23857" y="3562500"/>
            <a:ext cx="1123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GetFilesToOverride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071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291" y="1354908"/>
            <a:ext cx="1034517" cy="48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/>
              <a:t>Layout Designer</a:t>
            </a:r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>
            <a:off x="872550" y="1840431"/>
            <a:ext cx="18849" cy="2375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20754" y="1297247"/>
            <a:ext cx="1274495" cy="48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/>
              <a:t>Navigation </a:t>
            </a:r>
            <a:r>
              <a:rPr lang="en-US" sz="1050" smtClean="0"/>
              <a:t>Plan Gateway</a:t>
            </a:r>
            <a:endParaRPr lang="en-US" sz="1050"/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>
            <a:off x="3558002" y="1782770"/>
            <a:ext cx="15651" cy="2526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71424" y="1302017"/>
            <a:ext cx="1515293" cy="485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smtClean="0"/>
              <a:t>NavigationPlanContainer</a:t>
            </a:r>
            <a:endParaRPr lang="en-US" sz="1050"/>
          </a:p>
        </p:txBody>
      </p:sp>
      <p:cxnSp>
        <p:nvCxnSpPr>
          <p:cNvPr id="12" name="Straight Connector 11"/>
          <p:cNvCxnSpPr>
            <a:stCxn id="11" idx="2"/>
          </p:cNvCxnSpPr>
          <p:nvPr/>
        </p:nvCxnSpPr>
        <p:spPr>
          <a:xfrm>
            <a:off x="5829071" y="1787540"/>
            <a:ext cx="12929" cy="2445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72550" y="2204574"/>
            <a:ext cx="2685452" cy="2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76693" y="1973742"/>
            <a:ext cx="19897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Apply(BrandId, SkinId, SkinDefinition)</a:t>
            </a:r>
          </a:p>
          <a:p>
            <a:r>
              <a:rPr lang="en-US" sz="900"/>
              <a:t>/</a:t>
            </a:r>
            <a:endParaRPr lang="en-US" sz="900"/>
          </a:p>
          <a:p>
            <a:r>
              <a:rPr lang="en-US" sz="900" smtClean="0"/>
              <a:t>Apply(LocalFile, SkinDefinition)</a:t>
            </a:r>
            <a:endParaRPr lang="en-US" sz="90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79140" y="2852656"/>
            <a:ext cx="2687923" cy="1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74460" y="2621824"/>
            <a:ext cx="1463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NavigationPlanContainer</a:t>
            </a:r>
            <a:endParaRPr lang="en-US" sz="90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79140" y="3382977"/>
            <a:ext cx="4937005" cy="1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31933" y="3168031"/>
            <a:ext cx="11735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SaveToFolder(path)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4082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476625" y="1808802"/>
            <a:ext cx="1885949" cy="2883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smtClean="0"/>
              <a:t>XMLSkinDefinitionConverter</a:t>
            </a:r>
            <a:endParaRPr lang="en-US" sz="105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67152" y="2887088"/>
            <a:ext cx="2617383" cy="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0956" y="250028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games_properties.xmm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858689" y="3470869"/>
            <a:ext cx="2617383" cy="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1582" y="312746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skin.xml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858690" y="4126997"/>
            <a:ext cx="2617383" cy="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90956" y="3769156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navigation_plan.xmm</a:t>
            </a:r>
            <a:endParaRPr lang="en-US" smtClean="0"/>
          </a:p>
        </p:txBody>
      </p:sp>
      <p:sp>
        <p:nvSpPr>
          <p:cNvPr id="15" name="Rectangle 14"/>
          <p:cNvSpPr/>
          <p:nvPr/>
        </p:nvSpPr>
        <p:spPr>
          <a:xfrm>
            <a:off x="6655446" y="2745132"/>
            <a:ext cx="1885949" cy="1010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smtClean="0">
                <a:solidFill>
                  <a:schemeClr val="tx1"/>
                </a:solidFill>
              </a:rPr>
              <a:t>navigation_plan.xmm</a:t>
            </a:r>
          </a:p>
          <a:p>
            <a:r>
              <a:rPr lang="en-US" sz="1050" smtClean="0">
                <a:solidFill>
                  <a:schemeClr val="tx1"/>
                </a:solidFill>
              </a:rPr>
              <a:t>skin.xml</a:t>
            </a:r>
          </a:p>
          <a:p>
            <a:r>
              <a:rPr lang="en-US" sz="1050" b="1" smtClean="0">
                <a:solidFill>
                  <a:schemeClr val="accent2">
                    <a:lumMod val="75000"/>
                  </a:schemeClr>
                </a:solidFill>
              </a:rPr>
              <a:t>SkinDefinition.xml</a:t>
            </a:r>
            <a:endParaRPr lang="en-US" sz="1050" b="1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39" idx="3"/>
            <a:endCxn id="15" idx="1"/>
          </p:cNvCxnSpPr>
          <p:nvPr/>
        </p:nvCxnSpPr>
        <p:spPr>
          <a:xfrm flipV="1">
            <a:off x="5362574" y="3250405"/>
            <a:ext cx="129287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58689" y="2344229"/>
            <a:ext cx="2617383" cy="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6430" y="1924184"/>
            <a:ext cx="184980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SkinDefinition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645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</TotalTime>
  <Words>198</Words>
  <Application>Microsoft Office PowerPoint</Application>
  <PresentationFormat>On-screen Show (4:3)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888Holdings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Florin Iacob</dc:creator>
  <cp:lastModifiedBy>Florin Iacob</cp:lastModifiedBy>
  <cp:revision>40</cp:revision>
  <dcterms:created xsi:type="dcterms:W3CDTF">2016-06-14T06:16:23Z</dcterms:created>
  <dcterms:modified xsi:type="dcterms:W3CDTF">2016-06-15T12:01:07Z</dcterms:modified>
</cp:coreProperties>
</file>