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61BF8-6A7B-4142-A827-DF756AB9A0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AB125A-A75F-43C4-8A1B-73C418544A9A}">
      <dgm:prSet/>
      <dgm:spPr/>
      <dgm:t>
        <a:bodyPr/>
        <a:lstStyle/>
        <a:p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Introduction</a:t>
          </a:r>
          <a:endParaRPr lang="en-US" dirty="0"/>
        </a:p>
      </dgm:t>
    </dgm:pt>
    <dgm:pt modelId="{88C23AAD-DC01-4445-A833-1A7E04CFCE79}" type="parTrans" cxnId="{82449808-D16F-4328-B306-63EAAE6AEF06}">
      <dgm:prSet/>
      <dgm:spPr/>
      <dgm:t>
        <a:bodyPr/>
        <a:lstStyle/>
        <a:p>
          <a:endParaRPr lang="en-US"/>
        </a:p>
      </dgm:t>
    </dgm:pt>
    <dgm:pt modelId="{7C5DB6BE-8B4C-4587-9AC4-547D7C3F12BC}" type="sibTrans" cxnId="{82449808-D16F-4328-B306-63EAAE6AEF06}">
      <dgm:prSet/>
      <dgm:spPr/>
      <dgm:t>
        <a:bodyPr/>
        <a:lstStyle/>
        <a:p>
          <a:endParaRPr lang="en-US"/>
        </a:p>
      </dgm:t>
    </dgm:pt>
    <dgm:pt modelId="{01EC33A6-A642-4902-B7C2-7CA0E91966A1}">
      <dgm:prSet/>
      <dgm:spPr/>
      <dgm:t>
        <a:bodyPr/>
        <a:lstStyle/>
        <a:p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Predicting Stock Prices With and Without Google Trends</a:t>
          </a:r>
          <a:endParaRPr lang="en-US" dirty="0"/>
        </a:p>
      </dgm:t>
    </dgm:pt>
    <dgm:pt modelId="{880C3329-68AA-45B5-A69A-F4E4CE4F30A8}" type="parTrans" cxnId="{A19C32C5-76D4-420F-880F-9DF124B78AF1}">
      <dgm:prSet/>
      <dgm:spPr/>
      <dgm:t>
        <a:bodyPr/>
        <a:lstStyle/>
        <a:p>
          <a:endParaRPr lang="en-US"/>
        </a:p>
      </dgm:t>
    </dgm:pt>
    <dgm:pt modelId="{0BBE3B4C-6BEB-4CE6-9841-BE7BBD7CCE6C}" type="sibTrans" cxnId="{A19C32C5-76D4-420F-880F-9DF124B78AF1}">
      <dgm:prSet/>
      <dgm:spPr/>
      <dgm:t>
        <a:bodyPr/>
        <a:lstStyle/>
        <a:p>
          <a:endParaRPr lang="en-US"/>
        </a:p>
      </dgm:t>
    </dgm:pt>
    <dgm:pt modelId="{32FC8EB8-CD79-4049-8E04-F87E2373B845}">
      <dgm:prSet phldrT="[Text]"/>
      <dgm:spPr/>
      <dgm:t>
        <a:bodyPr/>
        <a:lstStyle/>
        <a:p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History of Google Trends as a Stock Trading Tool</a:t>
          </a:r>
          <a:endParaRPr lang="en-US" dirty="0"/>
        </a:p>
      </dgm:t>
    </dgm:pt>
    <dgm:pt modelId="{5CDF830C-5287-41CD-AA09-6B03F299AD00}" type="parTrans" cxnId="{9E3251D5-FCE2-49C4-B030-288B75ED8420}">
      <dgm:prSet/>
      <dgm:spPr/>
      <dgm:t>
        <a:bodyPr/>
        <a:lstStyle/>
        <a:p>
          <a:endParaRPr lang="en-US"/>
        </a:p>
      </dgm:t>
    </dgm:pt>
    <dgm:pt modelId="{CF92340E-811B-4266-8342-AC4722279403}" type="sibTrans" cxnId="{9E3251D5-FCE2-49C4-B030-288B75ED8420}">
      <dgm:prSet/>
      <dgm:spPr/>
      <dgm:t>
        <a:bodyPr/>
        <a:lstStyle/>
        <a:p>
          <a:endParaRPr lang="en-US"/>
        </a:p>
      </dgm:t>
    </dgm:pt>
    <dgm:pt modelId="{063288D8-65E4-4657-AC40-97A67832A09D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E0058EC5-A3DC-4542-B1A1-9F0016313D55}" type="parTrans" cxnId="{C998A555-ACC6-428B-8A7C-FB2F34AD1124}">
      <dgm:prSet/>
      <dgm:spPr/>
      <dgm:t>
        <a:bodyPr/>
        <a:lstStyle/>
        <a:p>
          <a:endParaRPr lang="en-US"/>
        </a:p>
      </dgm:t>
    </dgm:pt>
    <dgm:pt modelId="{9D14EA30-E1C2-4D0C-AC90-21469F8D79B5}" type="sibTrans" cxnId="{C998A555-ACC6-428B-8A7C-FB2F34AD1124}">
      <dgm:prSet/>
      <dgm:spPr/>
      <dgm:t>
        <a:bodyPr/>
        <a:lstStyle/>
        <a:p>
          <a:endParaRPr lang="en-US"/>
        </a:p>
      </dgm:t>
    </dgm:pt>
    <dgm:pt modelId="{E18EEDFF-7DF7-4230-9909-17BA87C1D940}" type="pres">
      <dgm:prSet presAssocID="{A5E61BF8-6A7B-4142-A827-DF756AB9A037}" presName="linearFlow" presStyleCnt="0">
        <dgm:presLayoutVars>
          <dgm:dir/>
          <dgm:resizeHandles val="exact"/>
        </dgm:presLayoutVars>
      </dgm:prSet>
      <dgm:spPr/>
    </dgm:pt>
    <dgm:pt modelId="{E79D2F5D-B79F-4AFE-BEC9-181A6E7B3070}" type="pres">
      <dgm:prSet presAssocID="{05AB125A-A75F-43C4-8A1B-73C418544A9A}" presName="composite" presStyleCnt="0"/>
      <dgm:spPr/>
    </dgm:pt>
    <dgm:pt modelId="{7A0404CE-CF8B-486B-9211-6008D7DAB6E5}" type="pres">
      <dgm:prSet presAssocID="{05AB125A-A75F-43C4-8A1B-73C418544A9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8AA3277-395F-417D-9DF3-3C1BA8691BC6}" type="pres">
      <dgm:prSet presAssocID="{05AB125A-A75F-43C4-8A1B-73C418544A9A}" presName="txShp" presStyleLbl="node1" presStyleIdx="0" presStyleCnt="4">
        <dgm:presLayoutVars>
          <dgm:bulletEnabled val="1"/>
        </dgm:presLayoutVars>
      </dgm:prSet>
      <dgm:spPr/>
    </dgm:pt>
    <dgm:pt modelId="{2227D884-8E71-4B61-A095-47639E094A9A}" type="pres">
      <dgm:prSet presAssocID="{7C5DB6BE-8B4C-4587-9AC4-547D7C3F12BC}" presName="spacing" presStyleCnt="0"/>
      <dgm:spPr/>
    </dgm:pt>
    <dgm:pt modelId="{C3EC2243-B8B8-482F-BB48-BF6B7278A4CD}" type="pres">
      <dgm:prSet presAssocID="{01EC33A6-A642-4902-B7C2-7CA0E91966A1}" presName="composite" presStyleCnt="0"/>
      <dgm:spPr/>
    </dgm:pt>
    <dgm:pt modelId="{38E13843-1B2C-4DB0-B814-053756B87E8F}" type="pres">
      <dgm:prSet presAssocID="{01EC33A6-A642-4902-B7C2-7CA0E91966A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C355B1A-597C-4FDB-BEB5-C54196259E08}" type="pres">
      <dgm:prSet presAssocID="{01EC33A6-A642-4902-B7C2-7CA0E91966A1}" presName="txShp" presStyleLbl="node1" presStyleIdx="1" presStyleCnt="4">
        <dgm:presLayoutVars>
          <dgm:bulletEnabled val="1"/>
        </dgm:presLayoutVars>
      </dgm:prSet>
      <dgm:spPr/>
    </dgm:pt>
    <dgm:pt modelId="{DBFCD62D-068C-4F0A-8C77-67B60A71CA73}" type="pres">
      <dgm:prSet presAssocID="{0BBE3B4C-6BEB-4CE6-9841-BE7BBD7CCE6C}" presName="spacing" presStyleCnt="0"/>
      <dgm:spPr/>
    </dgm:pt>
    <dgm:pt modelId="{9E7B99D1-6A51-4984-9561-B9959C00A79F}" type="pres">
      <dgm:prSet presAssocID="{32FC8EB8-CD79-4049-8E04-F87E2373B845}" presName="composite" presStyleCnt="0"/>
      <dgm:spPr/>
    </dgm:pt>
    <dgm:pt modelId="{CC7C2F02-8FC8-41A7-92CA-DED31B841C37}" type="pres">
      <dgm:prSet presAssocID="{32FC8EB8-CD79-4049-8E04-F87E2373B845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C1682E31-101B-4ECA-B779-82BA2F9C94A1}" type="pres">
      <dgm:prSet presAssocID="{32FC8EB8-CD79-4049-8E04-F87E2373B845}" presName="txShp" presStyleLbl="node1" presStyleIdx="2" presStyleCnt="4">
        <dgm:presLayoutVars>
          <dgm:bulletEnabled val="1"/>
        </dgm:presLayoutVars>
      </dgm:prSet>
      <dgm:spPr/>
    </dgm:pt>
    <dgm:pt modelId="{1E294635-02D1-4848-A9A8-6E1AB6D86F24}" type="pres">
      <dgm:prSet presAssocID="{CF92340E-811B-4266-8342-AC4722279403}" presName="spacing" presStyleCnt="0"/>
      <dgm:spPr/>
    </dgm:pt>
    <dgm:pt modelId="{A2221E2F-2D97-4228-8252-BF39459CFDBA}" type="pres">
      <dgm:prSet presAssocID="{063288D8-65E4-4657-AC40-97A67832A09D}" presName="composite" presStyleCnt="0"/>
      <dgm:spPr/>
    </dgm:pt>
    <dgm:pt modelId="{365DEA09-AC4A-4758-B644-450CB3058F0C}" type="pres">
      <dgm:prSet presAssocID="{063288D8-65E4-4657-AC40-97A67832A09D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1CAE6F38-4876-4E0E-B299-AA6DAFD80AA8}" type="pres">
      <dgm:prSet presAssocID="{063288D8-65E4-4657-AC40-97A67832A09D}" presName="txShp" presStyleLbl="node1" presStyleIdx="3" presStyleCnt="4">
        <dgm:presLayoutVars>
          <dgm:bulletEnabled val="1"/>
        </dgm:presLayoutVars>
      </dgm:prSet>
      <dgm:spPr/>
    </dgm:pt>
  </dgm:ptLst>
  <dgm:cxnLst>
    <dgm:cxn modelId="{82449808-D16F-4328-B306-63EAAE6AEF06}" srcId="{A5E61BF8-6A7B-4142-A827-DF756AB9A037}" destId="{05AB125A-A75F-43C4-8A1B-73C418544A9A}" srcOrd="0" destOrd="0" parTransId="{88C23AAD-DC01-4445-A833-1A7E04CFCE79}" sibTransId="{7C5DB6BE-8B4C-4587-9AC4-547D7C3F12BC}"/>
    <dgm:cxn modelId="{8FE27B69-EA2B-489C-8A13-079C3422D61A}" type="presOf" srcId="{05AB125A-A75F-43C4-8A1B-73C418544A9A}" destId="{B8AA3277-395F-417D-9DF3-3C1BA8691BC6}" srcOrd="0" destOrd="0" presId="urn:microsoft.com/office/officeart/2005/8/layout/vList3"/>
    <dgm:cxn modelId="{C998A555-ACC6-428B-8A7C-FB2F34AD1124}" srcId="{A5E61BF8-6A7B-4142-A827-DF756AB9A037}" destId="{063288D8-65E4-4657-AC40-97A67832A09D}" srcOrd="3" destOrd="0" parTransId="{E0058EC5-A3DC-4542-B1A1-9F0016313D55}" sibTransId="{9D14EA30-E1C2-4D0C-AC90-21469F8D79B5}"/>
    <dgm:cxn modelId="{A0B26282-4329-4180-8796-710B568CDAC3}" type="presOf" srcId="{A5E61BF8-6A7B-4142-A827-DF756AB9A037}" destId="{E18EEDFF-7DF7-4230-9909-17BA87C1D940}" srcOrd="0" destOrd="0" presId="urn:microsoft.com/office/officeart/2005/8/layout/vList3"/>
    <dgm:cxn modelId="{268BF492-74C5-4858-BFA7-D5DF4579FEAC}" type="presOf" srcId="{32FC8EB8-CD79-4049-8E04-F87E2373B845}" destId="{C1682E31-101B-4ECA-B779-82BA2F9C94A1}" srcOrd="0" destOrd="0" presId="urn:microsoft.com/office/officeart/2005/8/layout/vList3"/>
    <dgm:cxn modelId="{B5DBDEAB-7777-4DDB-9163-A756AA793AF3}" type="presOf" srcId="{063288D8-65E4-4657-AC40-97A67832A09D}" destId="{1CAE6F38-4876-4E0E-B299-AA6DAFD80AA8}" srcOrd="0" destOrd="0" presId="urn:microsoft.com/office/officeart/2005/8/layout/vList3"/>
    <dgm:cxn modelId="{1BD1F4B6-883B-4333-9D9E-EFC58C1AE3C6}" type="presOf" srcId="{01EC33A6-A642-4902-B7C2-7CA0E91966A1}" destId="{8C355B1A-597C-4FDB-BEB5-C54196259E08}" srcOrd="0" destOrd="0" presId="urn:microsoft.com/office/officeart/2005/8/layout/vList3"/>
    <dgm:cxn modelId="{A19C32C5-76D4-420F-880F-9DF124B78AF1}" srcId="{A5E61BF8-6A7B-4142-A827-DF756AB9A037}" destId="{01EC33A6-A642-4902-B7C2-7CA0E91966A1}" srcOrd="1" destOrd="0" parTransId="{880C3329-68AA-45B5-A69A-F4E4CE4F30A8}" sibTransId="{0BBE3B4C-6BEB-4CE6-9841-BE7BBD7CCE6C}"/>
    <dgm:cxn modelId="{9E3251D5-FCE2-49C4-B030-288B75ED8420}" srcId="{A5E61BF8-6A7B-4142-A827-DF756AB9A037}" destId="{32FC8EB8-CD79-4049-8E04-F87E2373B845}" srcOrd="2" destOrd="0" parTransId="{5CDF830C-5287-41CD-AA09-6B03F299AD00}" sibTransId="{CF92340E-811B-4266-8342-AC4722279403}"/>
    <dgm:cxn modelId="{172F3DFB-A4F8-4B80-B62E-8E05743300D4}" type="presParOf" srcId="{E18EEDFF-7DF7-4230-9909-17BA87C1D940}" destId="{E79D2F5D-B79F-4AFE-BEC9-181A6E7B3070}" srcOrd="0" destOrd="0" presId="urn:microsoft.com/office/officeart/2005/8/layout/vList3"/>
    <dgm:cxn modelId="{AF8117CA-4799-41EF-B3EE-68D01E2A2075}" type="presParOf" srcId="{E79D2F5D-B79F-4AFE-BEC9-181A6E7B3070}" destId="{7A0404CE-CF8B-486B-9211-6008D7DAB6E5}" srcOrd="0" destOrd="0" presId="urn:microsoft.com/office/officeart/2005/8/layout/vList3"/>
    <dgm:cxn modelId="{94DE97D5-CD5C-49D5-A705-78A089331BA6}" type="presParOf" srcId="{E79D2F5D-B79F-4AFE-BEC9-181A6E7B3070}" destId="{B8AA3277-395F-417D-9DF3-3C1BA8691BC6}" srcOrd="1" destOrd="0" presId="urn:microsoft.com/office/officeart/2005/8/layout/vList3"/>
    <dgm:cxn modelId="{C1196212-99AD-4753-883E-70E917C1501B}" type="presParOf" srcId="{E18EEDFF-7DF7-4230-9909-17BA87C1D940}" destId="{2227D884-8E71-4B61-A095-47639E094A9A}" srcOrd="1" destOrd="0" presId="urn:microsoft.com/office/officeart/2005/8/layout/vList3"/>
    <dgm:cxn modelId="{63E782B4-47BB-4936-A924-AB3FB66EB64E}" type="presParOf" srcId="{E18EEDFF-7DF7-4230-9909-17BA87C1D940}" destId="{C3EC2243-B8B8-482F-BB48-BF6B7278A4CD}" srcOrd="2" destOrd="0" presId="urn:microsoft.com/office/officeart/2005/8/layout/vList3"/>
    <dgm:cxn modelId="{79B3A460-E142-42E8-9952-0356EE5B9B65}" type="presParOf" srcId="{C3EC2243-B8B8-482F-BB48-BF6B7278A4CD}" destId="{38E13843-1B2C-4DB0-B814-053756B87E8F}" srcOrd="0" destOrd="0" presId="urn:microsoft.com/office/officeart/2005/8/layout/vList3"/>
    <dgm:cxn modelId="{DF71C0DC-3C30-4C72-879B-2958BD4B6F8D}" type="presParOf" srcId="{C3EC2243-B8B8-482F-BB48-BF6B7278A4CD}" destId="{8C355B1A-597C-4FDB-BEB5-C54196259E08}" srcOrd="1" destOrd="0" presId="urn:microsoft.com/office/officeart/2005/8/layout/vList3"/>
    <dgm:cxn modelId="{75DDF519-F2EE-4F2D-A884-29F7FA9748DE}" type="presParOf" srcId="{E18EEDFF-7DF7-4230-9909-17BA87C1D940}" destId="{DBFCD62D-068C-4F0A-8C77-67B60A71CA73}" srcOrd="3" destOrd="0" presId="urn:microsoft.com/office/officeart/2005/8/layout/vList3"/>
    <dgm:cxn modelId="{992049CD-6098-4508-A20E-335CA9988386}" type="presParOf" srcId="{E18EEDFF-7DF7-4230-9909-17BA87C1D940}" destId="{9E7B99D1-6A51-4984-9561-B9959C00A79F}" srcOrd="4" destOrd="0" presId="urn:microsoft.com/office/officeart/2005/8/layout/vList3"/>
    <dgm:cxn modelId="{C0E7DCF0-64F4-4187-94AE-99C03FB79D21}" type="presParOf" srcId="{9E7B99D1-6A51-4984-9561-B9959C00A79F}" destId="{CC7C2F02-8FC8-41A7-92CA-DED31B841C37}" srcOrd="0" destOrd="0" presId="urn:microsoft.com/office/officeart/2005/8/layout/vList3"/>
    <dgm:cxn modelId="{3919455D-9FD9-4BEC-AF99-3313C7A9AD5F}" type="presParOf" srcId="{9E7B99D1-6A51-4984-9561-B9959C00A79F}" destId="{C1682E31-101B-4ECA-B779-82BA2F9C94A1}" srcOrd="1" destOrd="0" presId="urn:microsoft.com/office/officeart/2005/8/layout/vList3"/>
    <dgm:cxn modelId="{E8AE8720-0051-4115-984B-54227E8BE9BB}" type="presParOf" srcId="{E18EEDFF-7DF7-4230-9909-17BA87C1D940}" destId="{1E294635-02D1-4848-A9A8-6E1AB6D86F24}" srcOrd="5" destOrd="0" presId="urn:microsoft.com/office/officeart/2005/8/layout/vList3"/>
    <dgm:cxn modelId="{2D254B0B-0706-4510-96A3-7C298B6FC94B}" type="presParOf" srcId="{E18EEDFF-7DF7-4230-9909-17BA87C1D940}" destId="{A2221E2F-2D97-4228-8252-BF39459CFDBA}" srcOrd="6" destOrd="0" presId="urn:microsoft.com/office/officeart/2005/8/layout/vList3"/>
    <dgm:cxn modelId="{AB2592DB-EB18-456C-BAA4-5E9390F740C6}" type="presParOf" srcId="{A2221E2F-2D97-4228-8252-BF39459CFDBA}" destId="{365DEA09-AC4A-4758-B644-450CB3058F0C}" srcOrd="0" destOrd="0" presId="urn:microsoft.com/office/officeart/2005/8/layout/vList3"/>
    <dgm:cxn modelId="{95F13B60-4BDD-4C0D-ACDC-7D51FC1246C0}" type="presParOf" srcId="{A2221E2F-2D97-4228-8252-BF39459CFDBA}" destId="{1CAE6F38-4876-4E0E-B299-AA6DAFD80A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C7B4DC-AE53-48A4-864F-9D27C50E38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094D55-C210-429D-94A0-8B4CECD7646E}">
      <dgm:prSet/>
      <dgm:spPr/>
      <dgm:t>
        <a:bodyPr/>
        <a:lstStyle/>
        <a:p>
          <a:r>
            <a:rPr lang="en-US" dirty="0"/>
            <a:t>The usefulness of Google Trends for predicting stock prices is uncertain</a:t>
          </a:r>
        </a:p>
      </dgm:t>
    </dgm:pt>
    <dgm:pt modelId="{90577473-2E16-4AEE-BE61-AB11FBAC3382}" type="parTrans" cxnId="{0C4406CA-11CB-4773-80D4-4C45EBB5DFED}">
      <dgm:prSet/>
      <dgm:spPr/>
      <dgm:t>
        <a:bodyPr/>
        <a:lstStyle/>
        <a:p>
          <a:endParaRPr lang="en-US"/>
        </a:p>
      </dgm:t>
    </dgm:pt>
    <dgm:pt modelId="{FEA61BC6-DB11-40C1-A2DB-E1B17019F0E6}" type="sibTrans" cxnId="{0C4406CA-11CB-4773-80D4-4C45EBB5DFED}">
      <dgm:prSet/>
      <dgm:spPr/>
      <dgm:t>
        <a:bodyPr/>
        <a:lstStyle/>
        <a:p>
          <a:endParaRPr lang="en-US"/>
        </a:p>
      </dgm:t>
    </dgm:pt>
    <dgm:pt modelId="{BCB42E62-E8C3-417C-A25D-01CA212959BC}">
      <dgm:prSet/>
      <dgm:spPr/>
      <dgm:t>
        <a:bodyPr/>
        <a:lstStyle/>
        <a:p>
          <a:r>
            <a:rPr lang="en-US"/>
            <a:t>ARIMA was better than my models that used trend score (for most tickers)</a:t>
          </a:r>
        </a:p>
      </dgm:t>
    </dgm:pt>
    <dgm:pt modelId="{300EF36F-4169-4DB0-95F5-FE21681FC0BB}" type="parTrans" cxnId="{C419E2F1-C4C1-4AEE-AF4D-EAA10AEC4FA4}">
      <dgm:prSet/>
      <dgm:spPr/>
      <dgm:t>
        <a:bodyPr/>
        <a:lstStyle/>
        <a:p>
          <a:endParaRPr lang="en-US"/>
        </a:p>
      </dgm:t>
    </dgm:pt>
    <dgm:pt modelId="{6F948445-EBA3-4E31-BE00-6717B5BF1375}" type="sibTrans" cxnId="{C419E2F1-C4C1-4AEE-AF4D-EAA10AEC4FA4}">
      <dgm:prSet/>
      <dgm:spPr/>
      <dgm:t>
        <a:bodyPr/>
        <a:lstStyle/>
        <a:p>
          <a:endParaRPr lang="en-US"/>
        </a:p>
      </dgm:t>
    </dgm:pt>
    <dgm:pt modelId="{5832D3F4-0B8B-4A42-AD10-0FCF3066C319}">
      <dgm:prSet/>
      <dgm:spPr/>
      <dgm:t>
        <a:bodyPr/>
        <a:lstStyle/>
        <a:p>
          <a:r>
            <a:rPr lang="en-US" dirty="0"/>
            <a:t>Granger’s Causality Test indicates that trend score influences stock price for some tickers</a:t>
          </a:r>
        </a:p>
      </dgm:t>
    </dgm:pt>
    <dgm:pt modelId="{4F810E4A-8BFF-4BC0-8D93-E943E61B0EAD}" type="parTrans" cxnId="{4881C32A-D23D-4E0C-9D2F-3400968A372D}">
      <dgm:prSet/>
      <dgm:spPr/>
      <dgm:t>
        <a:bodyPr/>
        <a:lstStyle/>
        <a:p>
          <a:endParaRPr lang="en-US"/>
        </a:p>
      </dgm:t>
    </dgm:pt>
    <dgm:pt modelId="{49928A31-494B-4133-9013-3B0C014AE872}" type="sibTrans" cxnId="{4881C32A-D23D-4E0C-9D2F-3400968A372D}">
      <dgm:prSet/>
      <dgm:spPr/>
      <dgm:t>
        <a:bodyPr/>
        <a:lstStyle/>
        <a:p>
          <a:endParaRPr lang="en-US"/>
        </a:p>
      </dgm:t>
    </dgm:pt>
    <dgm:pt modelId="{EBE48F66-F79B-41CA-ABEF-D9771AA57368}">
      <dgm:prSet/>
      <dgm:spPr/>
      <dgm:t>
        <a:bodyPr/>
        <a:lstStyle/>
        <a:p>
          <a:r>
            <a:rPr lang="en-US" dirty="0"/>
            <a:t>Outside research says that Google Trends can be effective as a market sentiment indicator</a:t>
          </a:r>
        </a:p>
      </dgm:t>
    </dgm:pt>
    <dgm:pt modelId="{07FB32C1-57ED-4684-B1DF-41E0EB8B1F95}" type="parTrans" cxnId="{16961F32-D6A4-448D-BC7B-8A5D8D5AF0E4}">
      <dgm:prSet/>
      <dgm:spPr/>
      <dgm:t>
        <a:bodyPr/>
        <a:lstStyle/>
        <a:p>
          <a:endParaRPr lang="en-US"/>
        </a:p>
      </dgm:t>
    </dgm:pt>
    <dgm:pt modelId="{B534D9EC-0262-485D-9C64-28801DC344FB}" type="sibTrans" cxnId="{16961F32-D6A4-448D-BC7B-8A5D8D5AF0E4}">
      <dgm:prSet/>
      <dgm:spPr/>
      <dgm:t>
        <a:bodyPr/>
        <a:lstStyle/>
        <a:p>
          <a:endParaRPr lang="en-US"/>
        </a:p>
      </dgm:t>
    </dgm:pt>
    <dgm:pt modelId="{BABCB361-173B-4BD6-AAB7-23E4292EC07F}" type="pres">
      <dgm:prSet presAssocID="{3DC7B4DC-AE53-48A4-864F-9D27C50E38AA}" presName="linear" presStyleCnt="0">
        <dgm:presLayoutVars>
          <dgm:animLvl val="lvl"/>
          <dgm:resizeHandles val="exact"/>
        </dgm:presLayoutVars>
      </dgm:prSet>
      <dgm:spPr/>
    </dgm:pt>
    <dgm:pt modelId="{99731F51-A698-42A3-9864-5DBE368E9B49}" type="pres">
      <dgm:prSet presAssocID="{A4094D55-C210-429D-94A0-8B4CECD7646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7498D1-8CAB-414F-9774-B61BE85E2133}" type="pres">
      <dgm:prSet presAssocID="{A4094D55-C210-429D-94A0-8B4CECD7646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881C32A-D23D-4E0C-9D2F-3400968A372D}" srcId="{A4094D55-C210-429D-94A0-8B4CECD7646E}" destId="{5832D3F4-0B8B-4A42-AD10-0FCF3066C319}" srcOrd="1" destOrd="0" parTransId="{4F810E4A-8BFF-4BC0-8D93-E943E61B0EAD}" sibTransId="{49928A31-494B-4133-9013-3B0C014AE872}"/>
    <dgm:cxn modelId="{16961F32-D6A4-448D-BC7B-8A5D8D5AF0E4}" srcId="{A4094D55-C210-429D-94A0-8B4CECD7646E}" destId="{EBE48F66-F79B-41CA-ABEF-D9771AA57368}" srcOrd="2" destOrd="0" parTransId="{07FB32C1-57ED-4684-B1DF-41E0EB8B1F95}" sibTransId="{B534D9EC-0262-485D-9C64-28801DC344FB}"/>
    <dgm:cxn modelId="{57255082-BE0F-4A51-A14B-2D11E5C0FBA6}" type="presOf" srcId="{EBE48F66-F79B-41CA-ABEF-D9771AA57368}" destId="{DA7498D1-8CAB-414F-9774-B61BE85E2133}" srcOrd="0" destOrd="2" presId="urn:microsoft.com/office/officeart/2005/8/layout/vList2"/>
    <dgm:cxn modelId="{4744A187-0158-4E3D-96B8-9801664D3122}" type="presOf" srcId="{BCB42E62-E8C3-417C-A25D-01CA212959BC}" destId="{DA7498D1-8CAB-414F-9774-B61BE85E2133}" srcOrd="0" destOrd="0" presId="urn:microsoft.com/office/officeart/2005/8/layout/vList2"/>
    <dgm:cxn modelId="{5D774692-E286-40A2-951C-45D948A71AAC}" type="presOf" srcId="{3DC7B4DC-AE53-48A4-864F-9D27C50E38AA}" destId="{BABCB361-173B-4BD6-AAB7-23E4292EC07F}" srcOrd="0" destOrd="0" presId="urn:microsoft.com/office/officeart/2005/8/layout/vList2"/>
    <dgm:cxn modelId="{406D19B3-4DCE-455A-B1C1-5047AF23661B}" type="presOf" srcId="{A4094D55-C210-429D-94A0-8B4CECD7646E}" destId="{99731F51-A698-42A3-9864-5DBE368E9B49}" srcOrd="0" destOrd="0" presId="urn:microsoft.com/office/officeart/2005/8/layout/vList2"/>
    <dgm:cxn modelId="{0C4406CA-11CB-4773-80D4-4C45EBB5DFED}" srcId="{3DC7B4DC-AE53-48A4-864F-9D27C50E38AA}" destId="{A4094D55-C210-429D-94A0-8B4CECD7646E}" srcOrd="0" destOrd="0" parTransId="{90577473-2E16-4AEE-BE61-AB11FBAC3382}" sibTransId="{FEA61BC6-DB11-40C1-A2DB-E1B17019F0E6}"/>
    <dgm:cxn modelId="{16DE50DD-BC20-4E82-A30F-F5634117E1E0}" type="presOf" srcId="{5832D3F4-0B8B-4A42-AD10-0FCF3066C319}" destId="{DA7498D1-8CAB-414F-9774-B61BE85E2133}" srcOrd="0" destOrd="1" presId="urn:microsoft.com/office/officeart/2005/8/layout/vList2"/>
    <dgm:cxn modelId="{C419E2F1-C4C1-4AEE-AF4D-EAA10AEC4FA4}" srcId="{A4094D55-C210-429D-94A0-8B4CECD7646E}" destId="{BCB42E62-E8C3-417C-A25D-01CA212959BC}" srcOrd="0" destOrd="0" parTransId="{300EF36F-4169-4DB0-95F5-FE21681FC0BB}" sibTransId="{6F948445-EBA3-4E31-BE00-6717B5BF1375}"/>
    <dgm:cxn modelId="{54D50BA4-1273-4B10-8207-576B2A5D3334}" type="presParOf" srcId="{BABCB361-173B-4BD6-AAB7-23E4292EC07F}" destId="{99731F51-A698-42A3-9864-5DBE368E9B49}" srcOrd="0" destOrd="0" presId="urn:microsoft.com/office/officeart/2005/8/layout/vList2"/>
    <dgm:cxn modelId="{22CAF7B8-40B1-4797-9FA7-025712D8197D}" type="presParOf" srcId="{BABCB361-173B-4BD6-AAB7-23E4292EC07F}" destId="{DA7498D1-8CAB-414F-9774-B61BE85E213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4AC2F9-5883-4738-844C-9B9AEDCE4E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61A1AB-CCD6-464F-84F4-ED26EF70F15F}">
      <dgm:prSet/>
      <dgm:spPr/>
      <dgm:t>
        <a:bodyPr/>
        <a:lstStyle/>
        <a:p>
          <a:r>
            <a:rPr lang="en-US" dirty="0"/>
            <a:t>Improve Model Accuracy</a:t>
          </a:r>
        </a:p>
      </dgm:t>
    </dgm:pt>
    <dgm:pt modelId="{4702AC4E-B186-44A6-9614-C2A2E904F943}" type="parTrans" cxnId="{99ED3AF5-16D2-4A3C-A7A5-6AD0234A6FB6}">
      <dgm:prSet/>
      <dgm:spPr/>
      <dgm:t>
        <a:bodyPr/>
        <a:lstStyle/>
        <a:p>
          <a:endParaRPr lang="en-US"/>
        </a:p>
      </dgm:t>
    </dgm:pt>
    <dgm:pt modelId="{284ACBA7-84FF-46EA-A377-1437BFC885C7}" type="sibTrans" cxnId="{99ED3AF5-16D2-4A3C-A7A5-6AD0234A6FB6}">
      <dgm:prSet/>
      <dgm:spPr/>
      <dgm:t>
        <a:bodyPr/>
        <a:lstStyle/>
        <a:p>
          <a:endParaRPr lang="en-US"/>
        </a:p>
      </dgm:t>
    </dgm:pt>
    <dgm:pt modelId="{0CD78567-99DC-40B4-9379-E9285876812A}">
      <dgm:prSet/>
      <dgm:spPr/>
      <dgm:t>
        <a:bodyPr/>
        <a:lstStyle/>
        <a:p>
          <a:r>
            <a:rPr lang="en-US"/>
            <a:t>Differences between model scores could be due to human error</a:t>
          </a:r>
        </a:p>
      </dgm:t>
    </dgm:pt>
    <dgm:pt modelId="{E4FD99C6-CF08-42B3-A701-77D974445195}" type="parTrans" cxnId="{B243536C-910C-49AC-822E-A07095ABBAA0}">
      <dgm:prSet/>
      <dgm:spPr/>
      <dgm:t>
        <a:bodyPr/>
        <a:lstStyle/>
        <a:p>
          <a:endParaRPr lang="en-US"/>
        </a:p>
      </dgm:t>
    </dgm:pt>
    <dgm:pt modelId="{31917FF8-796F-4FB7-AD60-C8AF08DB40DA}" type="sibTrans" cxnId="{B243536C-910C-49AC-822E-A07095ABBAA0}">
      <dgm:prSet/>
      <dgm:spPr/>
      <dgm:t>
        <a:bodyPr/>
        <a:lstStyle/>
        <a:p>
          <a:endParaRPr lang="en-US"/>
        </a:p>
      </dgm:t>
    </dgm:pt>
    <dgm:pt modelId="{044ADE20-5526-478F-82BA-09A8AB057531}">
      <dgm:prSet/>
      <dgm:spPr/>
      <dgm:t>
        <a:bodyPr/>
        <a:lstStyle/>
        <a:p>
          <a:r>
            <a:rPr lang="en-US" dirty="0"/>
            <a:t>Investigate using Google Trends for a trading algorithm</a:t>
          </a:r>
        </a:p>
      </dgm:t>
    </dgm:pt>
    <dgm:pt modelId="{B5C83187-B595-48ED-8D24-0EE71A7545EB}" type="parTrans" cxnId="{33268E79-86E5-4E74-B1AA-04BEBB88997C}">
      <dgm:prSet/>
      <dgm:spPr/>
      <dgm:t>
        <a:bodyPr/>
        <a:lstStyle/>
        <a:p>
          <a:endParaRPr lang="en-US"/>
        </a:p>
      </dgm:t>
    </dgm:pt>
    <dgm:pt modelId="{8A7B0B51-0AC2-4A7E-AEEB-08BB0046A298}" type="sibTrans" cxnId="{33268E79-86E5-4E74-B1AA-04BEBB88997C}">
      <dgm:prSet/>
      <dgm:spPr/>
      <dgm:t>
        <a:bodyPr/>
        <a:lstStyle/>
        <a:p>
          <a:endParaRPr lang="en-US"/>
        </a:p>
      </dgm:t>
    </dgm:pt>
    <dgm:pt modelId="{A766F25A-8CDD-4B44-9EA4-4FD40BDF1D88}">
      <dgm:prSet/>
      <dgm:spPr/>
      <dgm:t>
        <a:bodyPr/>
        <a:lstStyle/>
        <a:p>
          <a:r>
            <a:rPr lang="en-US"/>
            <a:t>One concept: Buy stocks when their trend score is high, sell when it is low</a:t>
          </a:r>
        </a:p>
      </dgm:t>
    </dgm:pt>
    <dgm:pt modelId="{452D928E-27F8-4B02-BA92-E4E503038E70}" type="parTrans" cxnId="{779F0DD6-476F-406D-AD35-DC6B423F8309}">
      <dgm:prSet/>
      <dgm:spPr/>
      <dgm:t>
        <a:bodyPr/>
        <a:lstStyle/>
        <a:p>
          <a:endParaRPr lang="en-US"/>
        </a:p>
      </dgm:t>
    </dgm:pt>
    <dgm:pt modelId="{8EA53CCE-D5D9-400C-9793-A3606F061E29}" type="sibTrans" cxnId="{779F0DD6-476F-406D-AD35-DC6B423F8309}">
      <dgm:prSet/>
      <dgm:spPr/>
      <dgm:t>
        <a:bodyPr/>
        <a:lstStyle/>
        <a:p>
          <a:endParaRPr lang="en-US"/>
        </a:p>
      </dgm:t>
    </dgm:pt>
    <dgm:pt modelId="{D93FCB6D-FBF2-48FE-B338-05AB43041133}">
      <dgm:prSet/>
      <dgm:spPr/>
      <dgm:t>
        <a:bodyPr/>
        <a:lstStyle/>
        <a:p>
          <a:r>
            <a:rPr lang="en-US" dirty="0"/>
            <a:t>Test and score models on a shorter prediction time frame</a:t>
          </a:r>
        </a:p>
      </dgm:t>
    </dgm:pt>
    <dgm:pt modelId="{D5B502E7-101F-4720-867F-667D8ABD4F0C}" type="parTrans" cxnId="{3F6F6ADE-3AC1-45C9-B007-D041087BCB76}">
      <dgm:prSet/>
      <dgm:spPr/>
      <dgm:t>
        <a:bodyPr/>
        <a:lstStyle/>
        <a:p>
          <a:endParaRPr lang="en-US"/>
        </a:p>
      </dgm:t>
    </dgm:pt>
    <dgm:pt modelId="{176E6C9B-4D3D-4A9C-BB30-785D8DB85B5A}" type="sibTrans" cxnId="{3F6F6ADE-3AC1-45C9-B007-D041087BCB76}">
      <dgm:prSet/>
      <dgm:spPr/>
      <dgm:t>
        <a:bodyPr/>
        <a:lstStyle/>
        <a:p>
          <a:endParaRPr lang="en-US"/>
        </a:p>
      </dgm:t>
    </dgm:pt>
    <dgm:pt modelId="{69EE28A9-0E4A-4109-A8ED-1ED12E733594}">
      <dgm:prSet/>
      <dgm:spPr/>
      <dgm:t>
        <a:bodyPr/>
        <a:lstStyle/>
        <a:p>
          <a:r>
            <a:rPr lang="en-US"/>
            <a:t>Some stock modeling tries to predict only a few days out</a:t>
          </a:r>
        </a:p>
      </dgm:t>
    </dgm:pt>
    <dgm:pt modelId="{AEEE3A7E-A7BE-401D-9793-31A00920190F}" type="parTrans" cxnId="{68617F17-31DB-44EA-8400-8957C741B0DD}">
      <dgm:prSet/>
      <dgm:spPr/>
      <dgm:t>
        <a:bodyPr/>
        <a:lstStyle/>
        <a:p>
          <a:endParaRPr lang="en-US"/>
        </a:p>
      </dgm:t>
    </dgm:pt>
    <dgm:pt modelId="{0B3DE73D-155C-492D-9DA0-8C4C933D061A}" type="sibTrans" cxnId="{68617F17-31DB-44EA-8400-8957C741B0DD}">
      <dgm:prSet/>
      <dgm:spPr/>
      <dgm:t>
        <a:bodyPr/>
        <a:lstStyle/>
        <a:p>
          <a:endParaRPr lang="en-US"/>
        </a:p>
      </dgm:t>
    </dgm:pt>
    <dgm:pt modelId="{284ECAD0-932D-43D5-967D-B0FF56181423}" type="pres">
      <dgm:prSet presAssocID="{1A4AC2F9-5883-4738-844C-9B9AEDCE4EE8}" presName="linear" presStyleCnt="0">
        <dgm:presLayoutVars>
          <dgm:animLvl val="lvl"/>
          <dgm:resizeHandles val="exact"/>
        </dgm:presLayoutVars>
      </dgm:prSet>
      <dgm:spPr/>
    </dgm:pt>
    <dgm:pt modelId="{2ECA5522-2EBD-4787-8617-51461C0C60A0}" type="pres">
      <dgm:prSet presAssocID="{2361A1AB-CCD6-464F-84F4-ED26EF70F1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2C330D-1F5A-4D87-AB6B-0F0D3250E887}" type="pres">
      <dgm:prSet presAssocID="{2361A1AB-CCD6-464F-84F4-ED26EF70F15F}" presName="childText" presStyleLbl="revTx" presStyleIdx="0" presStyleCnt="3">
        <dgm:presLayoutVars>
          <dgm:bulletEnabled val="1"/>
        </dgm:presLayoutVars>
      </dgm:prSet>
      <dgm:spPr/>
    </dgm:pt>
    <dgm:pt modelId="{5ECB651D-FD1A-4629-A025-6BE8BB500D59}" type="pres">
      <dgm:prSet presAssocID="{044ADE20-5526-478F-82BA-09A8AB0575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689B9F-7D53-46F2-95BB-56A88805E17B}" type="pres">
      <dgm:prSet presAssocID="{044ADE20-5526-478F-82BA-09A8AB057531}" presName="childText" presStyleLbl="revTx" presStyleIdx="1" presStyleCnt="3">
        <dgm:presLayoutVars>
          <dgm:bulletEnabled val="1"/>
        </dgm:presLayoutVars>
      </dgm:prSet>
      <dgm:spPr/>
    </dgm:pt>
    <dgm:pt modelId="{0AD41CDC-67F0-4857-92E0-CF2FB2DE789D}" type="pres">
      <dgm:prSet presAssocID="{D93FCB6D-FBF2-48FE-B338-05AB430411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ACFECC-12A2-4254-B720-E123F4673F0E}" type="pres">
      <dgm:prSet presAssocID="{D93FCB6D-FBF2-48FE-B338-05AB430411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22F2202-7625-402A-B6BB-858B66F6572C}" type="presOf" srcId="{D93FCB6D-FBF2-48FE-B338-05AB43041133}" destId="{0AD41CDC-67F0-4857-92E0-CF2FB2DE789D}" srcOrd="0" destOrd="0" presId="urn:microsoft.com/office/officeart/2005/8/layout/vList2"/>
    <dgm:cxn modelId="{A9FEBD0C-2FA0-4305-B471-4222E992C97E}" type="presOf" srcId="{2361A1AB-CCD6-464F-84F4-ED26EF70F15F}" destId="{2ECA5522-2EBD-4787-8617-51461C0C60A0}" srcOrd="0" destOrd="0" presId="urn:microsoft.com/office/officeart/2005/8/layout/vList2"/>
    <dgm:cxn modelId="{F23EA412-5046-44B0-AEE5-7253B01649C5}" type="presOf" srcId="{0CD78567-99DC-40B4-9379-E9285876812A}" destId="{8E2C330D-1F5A-4D87-AB6B-0F0D3250E887}" srcOrd="0" destOrd="0" presId="urn:microsoft.com/office/officeart/2005/8/layout/vList2"/>
    <dgm:cxn modelId="{68617F17-31DB-44EA-8400-8957C741B0DD}" srcId="{D93FCB6D-FBF2-48FE-B338-05AB43041133}" destId="{69EE28A9-0E4A-4109-A8ED-1ED12E733594}" srcOrd="0" destOrd="0" parTransId="{AEEE3A7E-A7BE-401D-9793-31A00920190F}" sibTransId="{0B3DE73D-155C-492D-9DA0-8C4C933D061A}"/>
    <dgm:cxn modelId="{12541F30-13BE-43F8-BD1E-7B19E5DB3187}" type="presOf" srcId="{1A4AC2F9-5883-4738-844C-9B9AEDCE4EE8}" destId="{284ECAD0-932D-43D5-967D-B0FF56181423}" srcOrd="0" destOrd="0" presId="urn:microsoft.com/office/officeart/2005/8/layout/vList2"/>
    <dgm:cxn modelId="{DD280538-A870-49C3-8D55-F8E85D65CCCC}" type="presOf" srcId="{A766F25A-8CDD-4B44-9EA4-4FD40BDF1D88}" destId="{95689B9F-7D53-46F2-95BB-56A88805E17B}" srcOrd="0" destOrd="0" presId="urn:microsoft.com/office/officeart/2005/8/layout/vList2"/>
    <dgm:cxn modelId="{CFD1573F-857D-48D6-8103-982C6A71E563}" type="presOf" srcId="{69EE28A9-0E4A-4109-A8ED-1ED12E733594}" destId="{74ACFECC-12A2-4254-B720-E123F4673F0E}" srcOrd="0" destOrd="0" presId="urn:microsoft.com/office/officeart/2005/8/layout/vList2"/>
    <dgm:cxn modelId="{B243536C-910C-49AC-822E-A07095ABBAA0}" srcId="{2361A1AB-CCD6-464F-84F4-ED26EF70F15F}" destId="{0CD78567-99DC-40B4-9379-E9285876812A}" srcOrd="0" destOrd="0" parTransId="{E4FD99C6-CF08-42B3-A701-77D974445195}" sibTransId="{31917FF8-796F-4FB7-AD60-C8AF08DB40DA}"/>
    <dgm:cxn modelId="{33268E79-86E5-4E74-B1AA-04BEBB88997C}" srcId="{1A4AC2F9-5883-4738-844C-9B9AEDCE4EE8}" destId="{044ADE20-5526-478F-82BA-09A8AB057531}" srcOrd="1" destOrd="0" parTransId="{B5C83187-B595-48ED-8D24-0EE71A7545EB}" sibTransId="{8A7B0B51-0AC2-4A7E-AEEB-08BB0046A298}"/>
    <dgm:cxn modelId="{E5D570AC-3DBB-4750-9F17-035A6D701352}" type="presOf" srcId="{044ADE20-5526-478F-82BA-09A8AB057531}" destId="{5ECB651D-FD1A-4629-A025-6BE8BB500D59}" srcOrd="0" destOrd="0" presId="urn:microsoft.com/office/officeart/2005/8/layout/vList2"/>
    <dgm:cxn modelId="{779F0DD6-476F-406D-AD35-DC6B423F8309}" srcId="{044ADE20-5526-478F-82BA-09A8AB057531}" destId="{A766F25A-8CDD-4B44-9EA4-4FD40BDF1D88}" srcOrd="0" destOrd="0" parTransId="{452D928E-27F8-4B02-BA92-E4E503038E70}" sibTransId="{8EA53CCE-D5D9-400C-9793-A3606F061E29}"/>
    <dgm:cxn modelId="{3F6F6ADE-3AC1-45C9-B007-D041087BCB76}" srcId="{1A4AC2F9-5883-4738-844C-9B9AEDCE4EE8}" destId="{D93FCB6D-FBF2-48FE-B338-05AB43041133}" srcOrd="2" destOrd="0" parTransId="{D5B502E7-101F-4720-867F-667D8ABD4F0C}" sibTransId="{176E6C9B-4D3D-4A9C-BB30-785D8DB85B5A}"/>
    <dgm:cxn modelId="{99ED3AF5-16D2-4A3C-A7A5-6AD0234A6FB6}" srcId="{1A4AC2F9-5883-4738-844C-9B9AEDCE4EE8}" destId="{2361A1AB-CCD6-464F-84F4-ED26EF70F15F}" srcOrd="0" destOrd="0" parTransId="{4702AC4E-B186-44A6-9614-C2A2E904F943}" sibTransId="{284ACBA7-84FF-46EA-A377-1437BFC885C7}"/>
    <dgm:cxn modelId="{FB20C419-281D-40DA-AC02-4D1E9F81439F}" type="presParOf" srcId="{284ECAD0-932D-43D5-967D-B0FF56181423}" destId="{2ECA5522-2EBD-4787-8617-51461C0C60A0}" srcOrd="0" destOrd="0" presId="urn:microsoft.com/office/officeart/2005/8/layout/vList2"/>
    <dgm:cxn modelId="{9EAF7C0A-8F99-4295-8E74-1E09550A8ADC}" type="presParOf" srcId="{284ECAD0-932D-43D5-967D-B0FF56181423}" destId="{8E2C330D-1F5A-4D87-AB6B-0F0D3250E887}" srcOrd="1" destOrd="0" presId="urn:microsoft.com/office/officeart/2005/8/layout/vList2"/>
    <dgm:cxn modelId="{DAFC6A14-27F6-4433-AC93-0CF5D2A341BB}" type="presParOf" srcId="{284ECAD0-932D-43D5-967D-B0FF56181423}" destId="{5ECB651D-FD1A-4629-A025-6BE8BB500D59}" srcOrd="2" destOrd="0" presId="urn:microsoft.com/office/officeart/2005/8/layout/vList2"/>
    <dgm:cxn modelId="{C75E6318-6872-4B7B-89DA-F50370B94D3A}" type="presParOf" srcId="{284ECAD0-932D-43D5-967D-B0FF56181423}" destId="{95689B9F-7D53-46F2-95BB-56A88805E17B}" srcOrd="3" destOrd="0" presId="urn:microsoft.com/office/officeart/2005/8/layout/vList2"/>
    <dgm:cxn modelId="{9F352387-1476-4C0F-A339-F1A6562F1422}" type="presParOf" srcId="{284ECAD0-932D-43D5-967D-B0FF56181423}" destId="{0AD41CDC-67F0-4857-92E0-CF2FB2DE789D}" srcOrd="4" destOrd="0" presId="urn:microsoft.com/office/officeart/2005/8/layout/vList2"/>
    <dgm:cxn modelId="{A0DA5F7B-3D38-492C-B552-30C94E08BDA8}" type="presParOf" srcId="{284ECAD0-932D-43D5-967D-B0FF56181423}" destId="{74ACFECC-12A2-4254-B720-E123F4673F0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883D7-AACB-45CF-B12F-0E0CA1FE411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121D8D2-4E6B-4C50-8922-450BBC577E13}">
      <dgm:prSet phldrT="[Text]"/>
      <dgm:spPr/>
      <dgm:t>
        <a:bodyPr/>
        <a:lstStyle/>
        <a:p>
          <a:r>
            <a:rPr lang="en-US" dirty="0"/>
            <a:t>ARIMA</a:t>
          </a:r>
        </a:p>
      </dgm:t>
    </dgm:pt>
    <dgm:pt modelId="{00513D9D-1670-4104-A30C-02B9E32D66EA}" type="parTrans" cxnId="{9AB39A99-FC76-49F5-8B07-B3A6F227A0D2}">
      <dgm:prSet/>
      <dgm:spPr/>
      <dgm:t>
        <a:bodyPr/>
        <a:lstStyle/>
        <a:p>
          <a:endParaRPr lang="en-US"/>
        </a:p>
      </dgm:t>
    </dgm:pt>
    <dgm:pt modelId="{6C3FDE1B-FBB4-49CF-AD61-593AB2620EC7}" type="sibTrans" cxnId="{9AB39A99-FC76-49F5-8B07-B3A6F227A0D2}">
      <dgm:prSet/>
      <dgm:spPr/>
      <dgm:t>
        <a:bodyPr/>
        <a:lstStyle/>
        <a:p>
          <a:endParaRPr lang="en-US"/>
        </a:p>
      </dgm:t>
    </dgm:pt>
    <dgm:pt modelId="{AF8185CD-5967-43EB-AC74-207D286A59C3}">
      <dgm:prSet phldrT="[Text]"/>
      <dgm:spPr/>
      <dgm:t>
        <a:bodyPr/>
        <a:lstStyle/>
        <a:p>
          <a:r>
            <a:rPr lang="en-US" dirty="0"/>
            <a:t>ARIMA w/ Exogeneous Variable (GT)</a:t>
          </a:r>
        </a:p>
      </dgm:t>
    </dgm:pt>
    <dgm:pt modelId="{ED54532B-5CBD-431D-8D88-EF9DE7828F21}" type="parTrans" cxnId="{4F1F7579-C621-43EB-8CC5-24E888407F10}">
      <dgm:prSet/>
      <dgm:spPr/>
      <dgm:t>
        <a:bodyPr/>
        <a:lstStyle/>
        <a:p>
          <a:endParaRPr lang="en-US"/>
        </a:p>
      </dgm:t>
    </dgm:pt>
    <dgm:pt modelId="{AF21B1C7-713D-44A5-9627-E60D1561551E}" type="sibTrans" cxnId="{4F1F7579-C621-43EB-8CC5-24E888407F10}">
      <dgm:prSet/>
      <dgm:spPr/>
      <dgm:t>
        <a:bodyPr/>
        <a:lstStyle/>
        <a:p>
          <a:endParaRPr lang="en-US"/>
        </a:p>
      </dgm:t>
    </dgm:pt>
    <dgm:pt modelId="{2A0E2A17-7B38-4D3D-9793-B920A70F091B}">
      <dgm:prSet phldrT="[Text]"/>
      <dgm:spPr/>
      <dgm:t>
        <a:bodyPr/>
        <a:lstStyle/>
        <a:p>
          <a:r>
            <a:rPr lang="en-US" dirty="0"/>
            <a:t>Vector Autoregression (VAR)</a:t>
          </a:r>
        </a:p>
      </dgm:t>
    </dgm:pt>
    <dgm:pt modelId="{435551BF-E81F-4E08-B27F-1B8AB4EE31E8}" type="parTrans" cxnId="{4E3ECA6E-1020-4E33-8126-92C9CF13596C}">
      <dgm:prSet/>
      <dgm:spPr/>
      <dgm:t>
        <a:bodyPr/>
        <a:lstStyle/>
        <a:p>
          <a:endParaRPr lang="en-US"/>
        </a:p>
      </dgm:t>
    </dgm:pt>
    <dgm:pt modelId="{3D2B8DE9-819F-486C-A9D5-346998E3969B}" type="sibTrans" cxnId="{4E3ECA6E-1020-4E33-8126-92C9CF13596C}">
      <dgm:prSet/>
      <dgm:spPr/>
      <dgm:t>
        <a:bodyPr/>
        <a:lstStyle/>
        <a:p>
          <a:endParaRPr lang="en-US"/>
        </a:p>
      </dgm:t>
    </dgm:pt>
    <dgm:pt modelId="{0897F58A-D122-4943-8AEF-3E0200B2471E}" type="pres">
      <dgm:prSet presAssocID="{2F8883D7-AACB-45CF-B12F-0E0CA1FE4114}" presName="CompostProcess" presStyleCnt="0">
        <dgm:presLayoutVars>
          <dgm:dir/>
          <dgm:resizeHandles val="exact"/>
        </dgm:presLayoutVars>
      </dgm:prSet>
      <dgm:spPr/>
    </dgm:pt>
    <dgm:pt modelId="{D6484D58-F44A-49CA-B3D2-DFF245B9CC16}" type="pres">
      <dgm:prSet presAssocID="{2F8883D7-AACB-45CF-B12F-0E0CA1FE4114}" presName="arrow" presStyleLbl="bgShp" presStyleIdx="0" presStyleCnt="1"/>
      <dgm:spPr/>
    </dgm:pt>
    <dgm:pt modelId="{BB65DA5D-8228-495C-BE52-3A7A5618B82F}" type="pres">
      <dgm:prSet presAssocID="{2F8883D7-AACB-45CF-B12F-0E0CA1FE4114}" presName="linearProcess" presStyleCnt="0"/>
      <dgm:spPr/>
    </dgm:pt>
    <dgm:pt modelId="{03825BB7-5F2B-4FFB-ACC4-AEF345867D2D}" type="pres">
      <dgm:prSet presAssocID="{0121D8D2-4E6B-4C50-8922-450BBC577E13}" presName="textNode" presStyleLbl="node1" presStyleIdx="0" presStyleCnt="3">
        <dgm:presLayoutVars>
          <dgm:bulletEnabled val="1"/>
        </dgm:presLayoutVars>
      </dgm:prSet>
      <dgm:spPr/>
    </dgm:pt>
    <dgm:pt modelId="{8D139678-FDC7-410E-B88A-16333AD7A3C5}" type="pres">
      <dgm:prSet presAssocID="{6C3FDE1B-FBB4-49CF-AD61-593AB2620EC7}" presName="sibTrans" presStyleCnt="0"/>
      <dgm:spPr/>
    </dgm:pt>
    <dgm:pt modelId="{09CD90B1-BA87-4CBE-B629-D45B41711CE5}" type="pres">
      <dgm:prSet presAssocID="{AF8185CD-5967-43EB-AC74-207D286A59C3}" presName="textNode" presStyleLbl="node1" presStyleIdx="1" presStyleCnt="3">
        <dgm:presLayoutVars>
          <dgm:bulletEnabled val="1"/>
        </dgm:presLayoutVars>
      </dgm:prSet>
      <dgm:spPr/>
    </dgm:pt>
    <dgm:pt modelId="{A55DFCD9-E7BA-4811-861B-A7452E748569}" type="pres">
      <dgm:prSet presAssocID="{AF21B1C7-713D-44A5-9627-E60D1561551E}" presName="sibTrans" presStyleCnt="0"/>
      <dgm:spPr/>
    </dgm:pt>
    <dgm:pt modelId="{920242C5-6A15-4FFC-B3E1-CFAE40AF27AA}" type="pres">
      <dgm:prSet presAssocID="{2A0E2A17-7B38-4D3D-9793-B920A70F091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E3ECA6E-1020-4E33-8126-92C9CF13596C}" srcId="{2F8883D7-AACB-45CF-B12F-0E0CA1FE4114}" destId="{2A0E2A17-7B38-4D3D-9793-B920A70F091B}" srcOrd="2" destOrd="0" parTransId="{435551BF-E81F-4E08-B27F-1B8AB4EE31E8}" sibTransId="{3D2B8DE9-819F-486C-A9D5-346998E3969B}"/>
    <dgm:cxn modelId="{4F1F7579-C621-43EB-8CC5-24E888407F10}" srcId="{2F8883D7-AACB-45CF-B12F-0E0CA1FE4114}" destId="{AF8185CD-5967-43EB-AC74-207D286A59C3}" srcOrd="1" destOrd="0" parTransId="{ED54532B-5CBD-431D-8D88-EF9DE7828F21}" sibTransId="{AF21B1C7-713D-44A5-9627-E60D1561551E}"/>
    <dgm:cxn modelId="{2C0B867E-F8B2-4A03-A650-2B7818BD35B6}" type="presOf" srcId="{0121D8D2-4E6B-4C50-8922-450BBC577E13}" destId="{03825BB7-5F2B-4FFB-ACC4-AEF345867D2D}" srcOrd="0" destOrd="0" presId="urn:microsoft.com/office/officeart/2005/8/layout/hProcess9"/>
    <dgm:cxn modelId="{9AB39A99-FC76-49F5-8B07-B3A6F227A0D2}" srcId="{2F8883D7-AACB-45CF-B12F-0E0CA1FE4114}" destId="{0121D8D2-4E6B-4C50-8922-450BBC577E13}" srcOrd="0" destOrd="0" parTransId="{00513D9D-1670-4104-A30C-02B9E32D66EA}" sibTransId="{6C3FDE1B-FBB4-49CF-AD61-593AB2620EC7}"/>
    <dgm:cxn modelId="{9C3DD7A4-914A-4CCE-85E5-F5D4A060EAAE}" type="presOf" srcId="{AF8185CD-5967-43EB-AC74-207D286A59C3}" destId="{09CD90B1-BA87-4CBE-B629-D45B41711CE5}" srcOrd="0" destOrd="0" presId="urn:microsoft.com/office/officeart/2005/8/layout/hProcess9"/>
    <dgm:cxn modelId="{5ED1ACEB-460A-4405-A846-5842D2C78AA5}" type="presOf" srcId="{2F8883D7-AACB-45CF-B12F-0E0CA1FE4114}" destId="{0897F58A-D122-4943-8AEF-3E0200B2471E}" srcOrd="0" destOrd="0" presId="urn:microsoft.com/office/officeart/2005/8/layout/hProcess9"/>
    <dgm:cxn modelId="{2D7D01FD-43D8-45B3-A642-9905E4440FA0}" type="presOf" srcId="{2A0E2A17-7B38-4D3D-9793-B920A70F091B}" destId="{920242C5-6A15-4FFC-B3E1-CFAE40AF27AA}" srcOrd="0" destOrd="0" presId="urn:microsoft.com/office/officeart/2005/8/layout/hProcess9"/>
    <dgm:cxn modelId="{A8D21309-22BA-41FC-A02A-EE0E8BF25E3C}" type="presParOf" srcId="{0897F58A-D122-4943-8AEF-3E0200B2471E}" destId="{D6484D58-F44A-49CA-B3D2-DFF245B9CC16}" srcOrd="0" destOrd="0" presId="urn:microsoft.com/office/officeart/2005/8/layout/hProcess9"/>
    <dgm:cxn modelId="{EC335D04-B282-4318-9335-92D45426D84A}" type="presParOf" srcId="{0897F58A-D122-4943-8AEF-3E0200B2471E}" destId="{BB65DA5D-8228-495C-BE52-3A7A5618B82F}" srcOrd="1" destOrd="0" presId="urn:microsoft.com/office/officeart/2005/8/layout/hProcess9"/>
    <dgm:cxn modelId="{65688880-7186-484F-B7E7-2B528B916A7B}" type="presParOf" srcId="{BB65DA5D-8228-495C-BE52-3A7A5618B82F}" destId="{03825BB7-5F2B-4FFB-ACC4-AEF345867D2D}" srcOrd="0" destOrd="0" presId="urn:microsoft.com/office/officeart/2005/8/layout/hProcess9"/>
    <dgm:cxn modelId="{A9D95FD2-DE66-4958-A66B-663EE61B6F62}" type="presParOf" srcId="{BB65DA5D-8228-495C-BE52-3A7A5618B82F}" destId="{8D139678-FDC7-410E-B88A-16333AD7A3C5}" srcOrd="1" destOrd="0" presId="urn:microsoft.com/office/officeart/2005/8/layout/hProcess9"/>
    <dgm:cxn modelId="{AA2A89F2-327B-4CEB-AAF6-FC54213403BD}" type="presParOf" srcId="{BB65DA5D-8228-495C-BE52-3A7A5618B82F}" destId="{09CD90B1-BA87-4CBE-B629-D45B41711CE5}" srcOrd="2" destOrd="0" presId="urn:microsoft.com/office/officeart/2005/8/layout/hProcess9"/>
    <dgm:cxn modelId="{A6182B65-B51D-46A2-94F3-953E7712D4BF}" type="presParOf" srcId="{BB65DA5D-8228-495C-BE52-3A7A5618B82F}" destId="{A55DFCD9-E7BA-4811-861B-A7452E748569}" srcOrd="3" destOrd="0" presId="urn:microsoft.com/office/officeart/2005/8/layout/hProcess9"/>
    <dgm:cxn modelId="{02338B6F-7032-466E-8236-748E5DB9DC23}" type="presParOf" srcId="{BB65DA5D-8228-495C-BE52-3A7A5618B82F}" destId="{920242C5-6A15-4FFC-B3E1-CFAE40AF27A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60A721-DEF2-4ABD-BE1E-28468ECB3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6AB147-1BCC-4BDE-B87A-0C2C9FA6B300}">
      <dgm:prSet/>
      <dgm:spPr/>
      <dgm:t>
        <a:bodyPr/>
        <a:lstStyle/>
        <a:p>
          <a:r>
            <a:rPr lang="en-US"/>
            <a:t>ARIMA uses historical prices to predict future prices</a:t>
          </a:r>
        </a:p>
      </dgm:t>
    </dgm:pt>
    <dgm:pt modelId="{D368779C-023E-4A67-9B5B-C75744F61B8F}" type="parTrans" cxnId="{EE0C8C2F-1128-49BB-A4E7-006EBE33EFBD}">
      <dgm:prSet/>
      <dgm:spPr/>
      <dgm:t>
        <a:bodyPr/>
        <a:lstStyle/>
        <a:p>
          <a:endParaRPr lang="en-US"/>
        </a:p>
      </dgm:t>
    </dgm:pt>
    <dgm:pt modelId="{FFEB939B-0FA2-4B89-90DA-A76B74B7C38C}" type="sibTrans" cxnId="{EE0C8C2F-1128-49BB-A4E7-006EBE33EFBD}">
      <dgm:prSet/>
      <dgm:spPr/>
      <dgm:t>
        <a:bodyPr/>
        <a:lstStyle/>
        <a:p>
          <a:endParaRPr lang="en-US"/>
        </a:p>
      </dgm:t>
    </dgm:pt>
    <dgm:pt modelId="{2EBFDB6F-214F-4B34-B3AD-F490A8DA65EB}">
      <dgm:prSet/>
      <dgm:spPr/>
      <dgm:t>
        <a:bodyPr/>
        <a:lstStyle/>
        <a:p>
          <a:r>
            <a:rPr lang="en-US"/>
            <a:t>ARIMA is a good baseline model because it is simple and can be used for any stock</a:t>
          </a:r>
        </a:p>
      </dgm:t>
    </dgm:pt>
    <dgm:pt modelId="{C48729FA-D2CB-4F4D-81C1-DA612D9C76B9}" type="parTrans" cxnId="{41CDF647-2DF1-42E7-9D00-CF58AAC667D2}">
      <dgm:prSet/>
      <dgm:spPr/>
      <dgm:t>
        <a:bodyPr/>
        <a:lstStyle/>
        <a:p>
          <a:endParaRPr lang="en-US"/>
        </a:p>
      </dgm:t>
    </dgm:pt>
    <dgm:pt modelId="{4C0C9A31-452A-43B6-9D82-3E8923E74811}" type="sibTrans" cxnId="{41CDF647-2DF1-42E7-9D00-CF58AAC667D2}">
      <dgm:prSet/>
      <dgm:spPr/>
      <dgm:t>
        <a:bodyPr/>
        <a:lstStyle/>
        <a:p>
          <a:endParaRPr lang="en-US"/>
        </a:p>
      </dgm:t>
    </dgm:pt>
    <dgm:pt modelId="{9EBD65D0-8CF3-46E0-BEAA-F8A249F5A2BB}" type="pres">
      <dgm:prSet presAssocID="{6E60A721-DEF2-4ABD-BE1E-28468ECB320E}" presName="linear" presStyleCnt="0">
        <dgm:presLayoutVars>
          <dgm:animLvl val="lvl"/>
          <dgm:resizeHandles val="exact"/>
        </dgm:presLayoutVars>
      </dgm:prSet>
      <dgm:spPr/>
    </dgm:pt>
    <dgm:pt modelId="{BFDCCC01-7861-48EF-81A7-3087239F4350}" type="pres">
      <dgm:prSet presAssocID="{576AB147-1BCC-4BDE-B87A-0C2C9FA6B3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97CFD6-6FAC-4D42-8FFE-AABB5B521672}" type="pres">
      <dgm:prSet presAssocID="{FFEB939B-0FA2-4B89-90DA-A76B74B7C38C}" presName="spacer" presStyleCnt="0"/>
      <dgm:spPr/>
    </dgm:pt>
    <dgm:pt modelId="{C53D7A41-B45A-4993-8CFF-57A538DA44EF}" type="pres">
      <dgm:prSet presAssocID="{2EBFDB6F-214F-4B34-B3AD-F490A8DA65E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0C8C2F-1128-49BB-A4E7-006EBE33EFBD}" srcId="{6E60A721-DEF2-4ABD-BE1E-28468ECB320E}" destId="{576AB147-1BCC-4BDE-B87A-0C2C9FA6B300}" srcOrd="0" destOrd="0" parTransId="{D368779C-023E-4A67-9B5B-C75744F61B8F}" sibTransId="{FFEB939B-0FA2-4B89-90DA-A76B74B7C38C}"/>
    <dgm:cxn modelId="{BCA05C39-7A85-451A-8778-B81C5E413F8C}" type="presOf" srcId="{576AB147-1BCC-4BDE-B87A-0C2C9FA6B300}" destId="{BFDCCC01-7861-48EF-81A7-3087239F4350}" srcOrd="0" destOrd="0" presId="urn:microsoft.com/office/officeart/2005/8/layout/vList2"/>
    <dgm:cxn modelId="{B9BDB660-A27D-49C6-8721-0771C74873BD}" type="presOf" srcId="{6E60A721-DEF2-4ABD-BE1E-28468ECB320E}" destId="{9EBD65D0-8CF3-46E0-BEAA-F8A249F5A2BB}" srcOrd="0" destOrd="0" presId="urn:microsoft.com/office/officeart/2005/8/layout/vList2"/>
    <dgm:cxn modelId="{41CDF647-2DF1-42E7-9D00-CF58AAC667D2}" srcId="{6E60A721-DEF2-4ABD-BE1E-28468ECB320E}" destId="{2EBFDB6F-214F-4B34-B3AD-F490A8DA65EB}" srcOrd="1" destOrd="0" parTransId="{C48729FA-D2CB-4F4D-81C1-DA612D9C76B9}" sibTransId="{4C0C9A31-452A-43B6-9D82-3E8923E74811}"/>
    <dgm:cxn modelId="{200357F5-FB1F-4611-8821-13AEB38E482E}" type="presOf" srcId="{2EBFDB6F-214F-4B34-B3AD-F490A8DA65EB}" destId="{C53D7A41-B45A-4993-8CFF-57A538DA44EF}" srcOrd="0" destOrd="0" presId="urn:microsoft.com/office/officeart/2005/8/layout/vList2"/>
    <dgm:cxn modelId="{EFA4F98C-4151-43BA-8CE9-2A55D73B28C3}" type="presParOf" srcId="{9EBD65D0-8CF3-46E0-BEAA-F8A249F5A2BB}" destId="{BFDCCC01-7861-48EF-81A7-3087239F4350}" srcOrd="0" destOrd="0" presId="urn:microsoft.com/office/officeart/2005/8/layout/vList2"/>
    <dgm:cxn modelId="{B476E765-01DC-4A0D-A5A4-76362790DEF3}" type="presParOf" srcId="{9EBD65D0-8CF3-46E0-BEAA-F8A249F5A2BB}" destId="{2797CFD6-6FAC-4D42-8FFE-AABB5B521672}" srcOrd="1" destOrd="0" presId="urn:microsoft.com/office/officeart/2005/8/layout/vList2"/>
    <dgm:cxn modelId="{84A5F704-D4D9-4CA1-8D47-E6FF2E974694}" type="presParOf" srcId="{9EBD65D0-8CF3-46E0-BEAA-F8A249F5A2BB}" destId="{C53D7A41-B45A-4993-8CFF-57A538DA44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60A721-DEF2-4ABD-BE1E-28468ECB3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AB147-1BCC-4BDE-B87A-0C2C9FA6B300}">
      <dgm:prSet/>
      <dgm:spPr/>
      <dgm:t>
        <a:bodyPr/>
        <a:lstStyle/>
        <a:p>
          <a:r>
            <a:rPr lang="en-US" dirty="0"/>
            <a:t>It’s difficult to predict which tickers will perform well with ARIMA</a:t>
          </a:r>
        </a:p>
      </dgm:t>
    </dgm:pt>
    <dgm:pt modelId="{D368779C-023E-4A67-9B5B-C75744F61B8F}" type="parTrans" cxnId="{EE0C8C2F-1128-49BB-A4E7-006EBE33EFBD}">
      <dgm:prSet/>
      <dgm:spPr/>
      <dgm:t>
        <a:bodyPr/>
        <a:lstStyle/>
        <a:p>
          <a:endParaRPr lang="en-US"/>
        </a:p>
      </dgm:t>
    </dgm:pt>
    <dgm:pt modelId="{FFEB939B-0FA2-4B89-90DA-A76B74B7C38C}" type="sibTrans" cxnId="{EE0C8C2F-1128-49BB-A4E7-006EBE33EFBD}">
      <dgm:prSet/>
      <dgm:spPr/>
      <dgm:t>
        <a:bodyPr/>
        <a:lstStyle/>
        <a:p>
          <a:endParaRPr lang="en-US"/>
        </a:p>
      </dgm:t>
    </dgm:pt>
    <dgm:pt modelId="{2EBFDB6F-214F-4B34-B3AD-F490A8DA65EB}">
      <dgm:prSet/>
      <dgm:spPr/>
      <dgm:t>
        <a:bodyPr/>
        <a:lstStyle/>
        <a:p>
          <a:r>
            <a:rPr lang="en-US" dirty="0"/>
            <a:t>After</a:t>
          </a:r>
          <a:r>
            <a:rPr lang="en-US" baseline="0" dirty="0"/>
            <a:t> a short amount of time ARIMA quickly gets worse</a:t>
          </a:r>
          <a:endParaRPr lang="en-US" dirty="0"/>
        </a:p>
      </dgm:t>
    </dgm:pt>
    <dgm:pt modelId="{C48729FA-D2CB-4F4D-81C1-DA612D9C76B9}" type="parTrans" cxnId="{41CDF647-2DF1-42E7-9D00-CF58AAC667D2}">
      <dgm:prSet/>
      <dgm:spPr/>
      <dgm:t>
        <a:bodyPr/>
        <a:lstStyle/>
        <a:p>
          <a:endParaRPr lang="en-US"/>
        </a:p>
      </dgm:t>
    </dgm:pt>
    <dgm:pt modelId="{4C0C9A31-452A-43B6-9D82-3E8923E74811}" type="sibTrans" cxnId="{41CDF647-2DF1-42E7-9D00-CF58AAC667D2}">
      <dgm:prSet/>
      <dgm:spPr/>
      <dgm:t>
        <a:bodyPr/>
        <a:lstStyle/>
        <a:p>
          <a:endParaRPr lang="en-US"/>
        </a:p>
      </dgm:t>
    </dgm:pt>
    <dgm:pt modelId="{9EBD65D0-8CF3-46E0-BEAA-F8A249F5A2BB}" type="pres">
      <dgm:prSet presAssocID="{6E60A721-DEF2-4ABD-BE1E-28468ECB320E}" presName="linear" presStyleCnt="0">
        <dgm:presLayoutVars>
          <dgm:animLvl val="lvl"/>
          <dgm:resizeHandles val="exact"/>
        </dgm:presLayoutVars>
      </dgm:prSet>
      <dgm:spPr/>
    </dgm:pt>
    <dgm:pt modelId="{BFDCCC01-7861-48EF-81A7-3087239F4350}" type="pres">
      <dgm:prSet presAssocID="{576AB147-1BCC-4BDE-B87A-0C2C9FA6B3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97CFD6-6FAC-4D42-8FFE-AABB5B521672}" type="pres">
      <dgm:prSet presAssocID="{FFEB939B-0FA2-4B89-90DA-A76B74B7C38C}" presName="spacer" presStyleCnt="0"/>
      <dgm:spPr/>
    </dgm:pt>
    <dgm:pt modelId="{C53D7A41-B45A-4993-8CFF-57A538DA44EF}" type="pres">
      <dgm:prSet presAssocID="{2EBFDB6F-214F-4B34-B3AD-F490A8DA65E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0C8C2F-1128-49BB-A4E7-006EBE33EFBD}" srcId="{6E60A721-DEF2-4ABD-BE1E-28468ECB320E}" destId="{576AB147-1BCC-4BDE-B87A-0C2C9FA6B300}" srcOrd="0" destOrd="0" parTransId="{D368779C-023E-4A67-9B5B-C75744F61B8F}" sibTransId="{FFEB939B-0FA2-4B89-90DA-A76B74B7C38C}"/>
    <dgm:cxn modelId="{BCA05C39-7A85-451A-8778-B81C5E413F8C}" type="presOf" srcId="{576AB147-1BCC-4BDE-B87A-0C2C9FA6B300}" destId="{BFDCCC01-7861-48EF-81A7-3087239F4350}" srcOrd="0" destOrd="0" presId="urn:microsoft.com/office/officeart/2005/8/layout/vList2"/>
    <dgm:cxn modelId="{B9BDB660-A27D-49C6-8721-0771C74873BD}" type="presOf" srcId="{6E60A721-DEF2-4ABD-BE1E-28468ECB320E}" destId="{9EBD65D0-8CF3-46E0-BEAA-F8A249F5A2BB}" srcOrd="0" destOrd="0" presId="urn:microsoft.com/office/officeart/2005/8/layout/vList2"/>
    <dgm:cxn modelId="{41CDF647-2DF1-42E7-9D00-CF58AAC667D2}" srcId="{6E60A721-DEF2-4ABD-BE1E-28468ECB320E}" destId="{2EBFDB6F-214F-4B34-B3AD-F490A8DA65EB}" srcOrd="1" destOrd="0" parTransId="{C48729FA-D2CB-4F4D-81C1-DA612D9C76B9}" sibTransId="{4C0C9A31-452A-43B6-9D82-3E8923E74811}"/>
    <dgm:cxn modelId="{200357F5-FB1F-4611-8821-13AEB38E482E}" type="presOf" srcId="{2EBFDB6F-214F-4B34-B3AD-F490A8DA65EB}" destId="{C53D7A41-B45A-4993-8CFF-57A538DA44EF}" srcOrd="0" destOrd="0" presId="urn:microsoft.com/office/officeart/2005/8/layout/vList2"/>
    <dgm:cxn modelId="{EFA4F98C-4151-43BA-8CE9-2A55D73B28C3}" type="presParOf" srcId="{9EBD65D0-8CF3-46E0-BEAA-F8A249F5A2BB}" destId="{BFDCCC01-7861-48EF-81A7-3087239F4350}" srcOrd="0" destOrd="0" presId="urn:microsoft.com/office/officeart/2005/8/layout/vList2"/>
    <dgm:cxn modelId="{B476E765-01DC-4A0D-A5A4-76362790DEF3}" type="presParOf" srcId="{9EBD65D0-8CF3-46E0-BEAA-F8A249F5A2BB}" destId="{2797CFD6-6FAC-4D42-8FFE-AABB5B521672}" srcOrd="1" destOrd="0" presId="urn:microsoft.com/office/officeart/2005/8/layout/vList2"/>
    <dgm:cxn modelId="{84A5F704-D4D9-4CA1-8D47-E6FF2E974694}" type="presParOf" srcId="{9EBD65D0-8CF3-46E0-BEAA-F8A249F5A2BB}" destId="{C53D7A41-B45A-4993-8CFF-57A538DA44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60A721-DEF2-4ABD-BE1E-28468ECB3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AB147-1BCC-4BDE-B87A-0C2C9FA6B300}">
      <dgm:prSet/>
      <dgm:spPr/>
      <dgm:t>
        <a:bodyPr/>
        <a:lstStyle/>
        <a:p>
          <a:r>
            <a:rPr lang="en-US" dirty="0"/>
            <a:t>ARIMAX makes trend score available as a weighted input (aka X variable)</a:t>
          </a:r>
        </a:p>
      </dgm:t>
    </dgm:pt>
    <dgm:pt modelId="{D368779C-023E-4A67-9B5B-C75744F61B8F}" type="parTrans" cxnId="{EE0C8C2F-1128-49BB-A4E7-006EBE33EFBD}">
      <dgm:prSet/>
      <dgm:spPr/>
      <dgm:t>
        <a:bodyPr/>
        <a:lstStyle/>
        <a:p>
          <a:endParaRPr lang="en-US"/>
        </a:p>
      </dgm:t>
    </dgm:pt>
    <dgm:pt modelId="{FFEB939B-0FA2-4B89-90DA-A76B74B7C38C}" type="sibTrans" cxnId="{EE0C8C2F-1128-49BB-A4E7-006EBE33EFBD}">
      <dgm:prSet/>
      <dgm:spPr/>
      <dgm:t>
        <a:bodyPr/>
        <a:lstStyle/>
        <a:p>
          <a:endParaRPr lang="en-US"/>
        </a:p>
      </dgm:t>
    </dgm:pt>
    <dgm:pt modelId="{2EBFDB6F-214F-4B34-B3AD-F490A8DA65EB}">
      <dgm:prSet/>
      <dgm:spPr/>
      <dgm:t>
        <a:bodyPr/>
        <a:lstStyle/>
        <a:p>
          <a:r>
            <a:rPr lang="en-US" dirty="0"/>
            <a:t>ARIMAX</a:t>
          </a:r>
          <a:r>
            <a:rPr lang="en-US" baseline="0" dirty="0"/>
            <a:t> does not directly model/predict trend score, unlike VAR (to be covered later)</a:t>
          </a:r>
          <a:endParaRPr lang="en-US" dirty="0"/>
        </a:p>
      </dgm:t>
    </dgm:pt>
    <dgm:pt modelId="{C48729FA-D2CB-4F4D-81C1-DA612D9C76B9}" type="parTrans" cxnId="{41CDF647-2DF1-42E7-9D00-CF58AAC667D2}">
      <dgm:prSet/>
      <dgm:spPr/>
      <dgm:t>
        <a:bodyPr/>
        <a:lstStyle/>
        <a:p>
          <a:endParaRPr lang="en-US"/>
        </a:p>
      </dgm:t>
    </dgm:pt>
    <dgm:pt modelId="{4C0C9A31-452A-43B6-9D82-3E8923E74811}" type="sibTrans" cxnId="{41CDF647-2DF1-42E7-9D00-CF58AAC667D2}">
      <dgm:prSet/>
      <dgm:spPr/>
      <dgm:t>
        <a:bodyPr/>
        <a:lstStyle/>
        <a:p>
          <a:endParaRPr lang="en-US"/>
        </a:p>
      </dgm:t>
    </dgm:pt>
    <dgm:pt modelId="{9EBD65D0-8CF3-46E0-BEAA-F8A249F5A2BB}" type="pres">
      <dgm:prSet presAssocID="{6E60A721-DEF2-4ABD-BE1E-28468ECB320E}" presName="linear" presStyleCnt="0">
        <dgm:presLayoutVars>
          <dgm:animLvl val="lvl"/>
          <dgm:resizeHandles val="exact"/>
        </dgm:presLayoutVars>
      </dgm:prSet>
      <dgm:spPr/>
    </dgm:pt>
    <dgm:pt modelId="{BFDCCC01-7861-48EF-81A7-3087239F4350}" type="pres">
      <dgm:prSet presAssocID="{576AB147-1BCC-4BDE-B87A-0C2C9FA6B3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97CFD6-6FAC-4D42-8FFE-AABB5B521672}" type="pres">
      <dgm:prSet presAssocID="{FFEB939B-0FA2-4B89-90DA-A76B74B7C38C}" presName="spacer" presStyleCnt="0"/>
      <dgm:spPr/>
    </dgm:pt>
    <dgm:pt modelId="{C53D7A41-B45A-4993-8CFF-57A538DA44EF}" type="pres">
      <dgm:prSet presAssocID="{2EBFDB6F-214F-4B34-B3AD-F490A8DA65E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0C8C2F-1128-49BB-A4E7-006EBE33EFBD}" srcId="{6E60A721-DEF2-4ABD-BE1E-28468ECB320E}" destId="{576AB147-1BCC-4BDE-B87A-0C2C9FA6B300}" srcOrd="0" destOrd="0" parTransId="{D368779C-023E-4A67-9B5B-C75744F61B8F}" sibTransId="{FFEB939B-0FA2-4B89-90DA-A76B74B7C38C}"/>
    <dgm:cxn modelId="{BCA05C39-7A85-451A-8778-B81C5E413F8C}" type="presOf" srcId="{576AB147-1BCC-4BDE-B87A-0C2C9FA6B300}" destId="{BFDCCC01-7861-48EF-81A7-3087239F4350}" srcOrd="0" destOrd="0" presId="urn:microsoft.com/office/officeart/2005/8/layout/vList2"/>
    <dgm:cxn modelId="{B9BDB660-A27D-49C6-8721-0771C74873BD}" type="presOf" srcId="{6E60A721-DEF2-4ABD-BE1E-28468ECB320E}" destId="{9EBD65D0-8CF3-46E0-BEAA-F8A249F5A2BB}" srcOrd="0" destOrd="0" presId="urn:microsoft.com/office/officeart/2005/8/layout/vList2"/>
    <dgm:cxn modelId="{41CDF647-2DF1-42E7-9D00-CF58AAC667D2}" srcId="{6E60A721-DEF2-4ABD-BE1E-28468ECB320E}" destId="{2EBFDB6F-214F-4B34-B3AD-F490A8DA65EB}" srcOrd="1" destOrd="0" parTransId="{C48729FA-D2CB-4F4D-81C1-DA612D9C76B9}" sibTransId="{4C0C9A31-452A-43B6-9D82-3E8923E74811}"/>
    <dgm:cxn modelId="{200357F5-FB1F-4611-8821-13AEB38E482E}" type="presOf" srcId="{2EBFDB6F-214F-4B34-B3AD-F490A8DA65EB}" destId="{C53D7A41-B45A-4993-8CFF-57A538DA44EF}" srcOrd="0" destOrd="0" presId="urn:microsoft.com/office/officeart/2005/8/layout/vList2"/>
    <dgm:cxn modelId="{EFA4F98C-4151-43BA-8CE9-2A55D73B28C3}" type="presParOf" srcId="{9EBD65D0-8CF3-46E0-BEAA-F8A249F5A2BB}" destId="{BFDCCC01-7861-48EF-81A7-3087239F4350}" srcOrd="0" destOrd="0" presId="urn:microsoft.com/office/officeart/2005/8/layout/vList2"/>
    <dgm:cxn modelId="{B476E765-01DC-4A0D-A5A4-76362790DEF3}" type="presParOf" srcId="{9EBD65D0-8CF3-46E0-BEAA-F8A249F5A2BB}" destId="{2797CFD6-6FAC-4D42-8FFE-AABB5B521672}" srcOrd="1" destOrd="0" presId="urn:microsoft.com/office/officeart/2005/8/layout/vList2"/>
    <dgm:cxn modelId="{84A5F704-D4D9-4CA1-8D47-E6FF2E974694}" type="presParOf" srcId="{9EBD65D0-8CF3-46E0-BEAA-F8A249F5A2BB}" destId="{C53D7A41-B45A-4993-8CFF-57A538DA44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60A721-DEF2-4ABD-BE1E-28468ECB3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AB147-1BCC-4BDE-B87A-0C2C9FA6B300}">
      <dgm:prSet/>
      <dgm:spPr/>
      <dgm:t>
        <a:bodyPr/>
        <a:lstStyle/>
        <a:p>
          <a:r>
            <a:rPr lang="en-US" dirty="0"/>
            <a:t>ARIMAX tended to predict the same shape  regardless of ticker</a:t>
          </a:r>
        </a:p>
      </dgm:t>
    </dgm:pt>
    <dgm:pt modelId="{D368779C-023E-4A67-9B5B-C75744F61B8F}" type="parTrans" cxnId="{EE0C8C2F-1128-49BB-A4E7-006EBE33EFBD}">
      <dgm:prSet/>
      <dgm:spPr/>
      <dgm:t>
        <a:bodyPr/>
        <a:lstStyle/>
        <a:p>
          <a:endParaRPr lang="en-US"/>
        </a:p>
      </dgm:t>
    </dgm:pt>
    <dgm:pt modelId="{FFEB939B-0FA2-4B89-90DA-A76B74B7C38C}" type="sibTrans" cxnId="{EE0C8C2F-1128-49BB-A4E7-006EBE33EFBD}">
      <dgm:prSet/>
      <dgm:spPr/>
      <dgm:t>
        <a:bodyPr/>
        <a:lstStyle/>
        <a:p>
          <a:endParaRPr lang="en-US"/>
        </a:p>
      </dgm:t>
    </dgm:pt>
    <dgm:pt modelId="{9EBD65D0-8CF3-46E0-BEAA-F8A249F5A2BB}" type="pres">
      <dgm:prSet presAssocID="{6E60A721-DEF2-4ABD-BE1E-28468ECB320E}" presName="linear" presStyleCnt="0">
        <dgm:presLayoutVars>
          <dgm:animLvl val="lvl"/>
          <dgm:resizeHandles val="exact"/>
        </dgm:presLayoutVars>
      </dgm:prSet>
      <dgm:spPr/>
    </dgm:pt>
    <dgm:pt modelId="{BFDCCC01-7861-48EF-81A7-3087239F4350}" type="pres">
      <dgm:prSet presAssocID="{576AB147-1BCC-4BDE-B87A-0C2C9FA6B30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E0C8C2F-1128-49BB-A4E7-006EBE33EFBD}" srcId="{6E60A721-DEF2-4ABD-BE1E-28468ECB320E}" destId="{576AB147-1BCC-4BDE-B87A-0C2C9FA6B300}" srcOrd="0" destOrd="0" parTransId="{D368779C-023E-4A67-9B5B-C75744F61B8F}" sibTransId="{FFEB939B-0FA2-4B89-90DA-A76B74B7C38C}"/>
    <dgm:cxn modelId="{BCA05C39-7A85-451A-8778-B81C5E413F8C}" type="presOf" srcId="{576AB147-1BCC-4BDE-B87A-0C2C9FA6B300}" destId="{BFDCCC01-7861-48EF-81A7-3087239F4350}" srcOrd="0" destOrd="0" presId="urn:microsoft.com/office/officeart/2005/8/layout/vList2"/>
    <dgm:cxn modelId="{B9BDB660-A27D-49C6-8721-0771C74873BD}" type="presOf" srcId="{6E60A721-DEF2-4ABD-BE1E-28468ECB320E}" destId="{9EBD65D0-8CF3-46E0-BEAA-F8A249F5A2BB}" srcOrd="0" destOrd="0" presId="urn:microsoft.com/office/officeart/2005/8/layout/vList2"/>
    <dgm:cxn modelId="{EFA4F98C-4151-43BA-8CE9-2A55D73B28C3}" type="presParOf" srcId="{9EBD65D0-8CF3-46E0-BEAA-F8A249F5A2BB}" destId="{BFDCCC01-7861-48EF-81A7-3087239F43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60A721-DEF2-4ABD-BE1E-28468ECB3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AB147-1BCC-4BDE-B87A-0C2C9FA6B300}">
      <dgm:prSet/>
      <dgm:spPr/>
      <dgm:t>
        <a:bodyPr/>
        <a:lstStyle/>
        <a:p>
          <a:r>
            <a:rPr lang="en-US" dirty="0"/>
            <a:t>VAR assumes that multiple time series in a system influence each other</a:t>
          </a:r>
        </a:p>
      </dgm:t>
    </dgm:pt>
    <dgm:pt modelId="{D368779C-023E-4A67-9B5B-C75744F61B8F}" type="parTrans" cxnId="{EE0C8C2F-1128-49BB-A4E7-006EBE33EFBD}">
      <dgm:prSet/>
      <dgm:spPr/>
      <dgm:t>
        <a:bodyPr/>
        <a:lstStyle/>
        <a:p>
          <a:endParaRPr lang="en-US"/>
        </a:p>
      </dgm:t>
    </dgm:pt>
    <dgm:pt modelId="{FFEB939B-0FA2-4B89-90DA-A76B74B7C38C}" type="sibTrans" cxnId="{EE0C8C2F-1128-49BB-A4E7-006EBE33EFBD}">
      <dgm:prSet/>
      <dgm:spPr/>
      <dgm:t>
        <a:bodyPr/>
        <a:lstStyle/>
        <a:p>
          <a:endParaRPr lang="en-US"/>
        </a:p>
      </dgm:t>
    </dgm:pt>
    <dgm:pt modelId="{2EBFDB6F-214F-4B34-B3AD-F490A8DA65EB}">
      <dgm:prSet/>
      <dgm:spPr/>
      <dgm:t>
        <a:bodyPr/>
        <a:lstStyle/>
        <a:p>
          <a:r>
            <a:rPr lang="en-US" dirty="0"/>
            <a:t>VAR’s ability to predict trend score could make it stronger than ARIMAX</a:t>
          </a:r>
        </a:p>
      </dgm:t>
    </dgm:pt>
    <dgm:pt modelId="{C48729FA-D2CB-4F4D-81C1-DA612D9C76B9}" type="parTrans" cxnId="{41CDF647-2DF1-42E7-9D00-CF58AAC667D2}">
      <dgm:prSet/>
      <dgm:spPr/>
      <dgm:t>
        <a:bodyPr/>
        <a:lstStyle/>
        <a:p>
          <a:endParaRPr lang="en-US"/>
        </a:p>
      </dgm:t>
    </dgm:pt>
    <dgm:pt modelId="{4C0C9A31-452A-43B6-9D82-3E8923E74811}" type="sibTrans" cxnId="{41CDF647-2DF1-42E7-9D00-CF58AAC667D2}">
      <dgm:prSet/>
      <dgm:spPr/>
      <dgm:t>
        <a:bodyPr/>
        <a:lstStyle/>
        <a:p>
          <a:endParaRPr lang="en-US"/>
        </a:p>
      </dgm:t>
    </dgm:pt>
    <dgm:pt modelId="{9EBD65D0-8CF3-46E0-BEAA-F8A249F5A2BB}" type="pres">
      <dgm:prSet presAssocID="{6E60A721-DEF2-4ABD-BE1E-28468ECB320E}" presName="linear" presStyleCnt="0">
        <dgm:presLayoutVars>
          <dgm:animLvl val="lvl"/>
          <dgm:resizeHandles val="exact"/>
        </dgm:presLayoutVars>
      </dgm:prSet>
      <dgm:spPr/>
    </dgm:pt>
    <dgm:pt modelId="{BFDCCC01-7861-48EF-81A7-3087239F4350}" type="pres">
      <dgm:prSet presAssocID="{576AB147-1BCC-4BDE-B87A-0C2C9FA6B3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97CFD6-6FAC-4D42-8FFE-AABB5B521672}" type="pres">
      <dgm:prSet presAssocID="{FFEB939B-0FA2-4B89-90DA-A76B74B7C38C}" presName="spacer" presStyleCnt="0"/>
      <dgm:spPr/>
    </dgm:pt>
    <dgm:pt modelId="{C53D7A41-B45A-4993-8CFF-57A538DA44EF}" type="pres">
      <dgm:prSet presAssocID="{2EBFDB6F-214F-4B34-B3AD-F490A8DA65E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0C8C2F-1128-49BB-A4E7-006EBE33EFBD}" srcId="{6E60A721-DEF2-4ABD-BE1E-28468ECB320E}" destId="{576AB147-1BCC-4BDE-B87A-0C2C9FA6B300}" srcOrd="0" destOrd="0" parTransId="{D368779C-023E-4A67-9B5B-C75744F61B8F}" sibTransId="{FFEB939B-0FA2-4B89-90DA-A76B74B7C38C}"/>
    <dgm:cxn modelId="{BCA05C39-7A85-451A-8778-B81C5E413F8C}" type="presOf" srcId="{576AB147-1BCC-4BDE-B87A-0C2C9FA6B300}" destId="{BFDCCC01-7861-48EF-81A7-3087239F4350}" srcOrd="0" destOrd="0" presId="urn:microsoft.com/office/officeart/2005/8/layout/vList2"/>
    <dgm:cxn modelId="{B9BDB660-A27D-49C6-8721-0771C74873BD}" type="presOf" srcId="{6E60A721-DEF2-4ABD-BE1E-28468ECB320E}" destId="{9EBD65D0-8CF3-46E0-BEAA-F8A249F5A2BB}" srcOrd="0" destOrd="0" presId="urn:microsoft.com/office/officeart/2005/8/layout/vList2"/>
    <dgm:cxn modelId="{41CDF647-2DF1-42E7-9D00-CF58AAC667D2}" srcId="{6E60A721-DEF2-4ABD-BE1E-28468ECB320E}" destId="{2EBFDB6F-214F-4B34-B3AD-F490A8DA65EB}" srcOrd="1" destOrd="0" parTransId="{C48729FA-D2CB-4F4D-81C1-DA612D9C76B9}" sibTransId="{4C0C9A31-452A-43B6-9D82-3E8923E74811}"/>
    <dgm:cxn modelId="{200357F5-FB1F-4611-8821-13AEB38E482E}" type="presOf" srcId="{2EBFDB6F-214F-4B34-B3AD-F490A8DA65EB}" destId="{C53D7A41-B45A-4993-8CFF-57A538DA44EF}" srcOrd="0" destOrd="0" presId="urn:microsoft.com/office/officeart/2005/8/layout/vList2"/>
    <dgm:cxn modelId="{EFA4F98C-4151-43BA-8CE9-2A55D73B28C3}" type="presParOf" srcId="{9EBD65D0-8CF3-46E0-BEAA-F8A249F5A2BB}" destId="{BFDCCC01-7861-48EF-81A7-3087239F4350}" srcOrd="0" destOrd="0" presId="urn:microsoft.com/office/officeart/2005/8/layout/vList2"/>
    <dgm:cxn modelId="{B476E765-01DC-4A0D-A5A4-76362790DEF3}" type="presParOf" srcId="{9EBD65D0-8CF3-46E0-BEAA-F8A249F5A2BB}" destId="{2797CFD6-6FAC-4D42-8FFE-AABB5B521672}" srcOrd="1" destOrd="0" presId="urn:microsoft.com/office/officeart/2005/8/layout/vList2"/>
    <dgm:cxn modelId="{84A5F704-D4D9-4CA1-8D47-E6FF2E974694}" type="presParOf" srcId="{9EBD65D0-8CF3-46E0-BEAA-F8A249F5A2BB}" destId="{C53D7A41-B45A-4993-8CFF-57A538DA44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60A721-DEF2-4ABD-BE1E-28468ECB3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AB147-1BCC-4BDE-B87A-0C2C9FA6B300}">
      <dgm:prSet/>
      <dgm:spPr/>
      <dgm:t>
        <a:bodyPr/>
        <a:lstStyle/>
        <a:p>
          <a:r>
            <a:rPr lang="en-US" dirty="0"/>
            <a:t>These were the first two stocks I found that also passed the Granger’s Causation Test</a:t>
          </a:r>
        </a:p>
      </dgm:t>
    </dgm:pt>
    <dgm:pt modelId="{D368779C-023E-4A67-9B5B-C75744F61B8F}" type="parTrans" cxnId="{EE0C8C2F-1128-49BB-A4E7-006EBE33EFBD}">
      <dgm:prSet/>
      <dgm:spPr/>
      <dgm:t>
        <a:bodyPr/>
        <a:lstStyle/>
        <a:p>
          <a:endParaRPr lang="en-US"/>
        </a:p>
      </dgm:t>
    </dgm:pt>
    <dgm:pt modelId="{FFEB939B-0FA2-4B89-90DA-A76B74B7C38C}" type="sibTrans" cxnId="{EE0C8C2F-1128-49BB-A4E7-006EBE33EFBD}">
      <dgm:prSet/>
      <dgm:spPr/>
      <dgm:t>
        <a:bodyPr/>
        <a:lstStyle/>
        <a:p>
          <a:endParaRPr lang="en-US"/>
        </a:p>
      </dgm:t>
    </dgm:pt>
    <dgm:pt modelId="{2EBFDB6F-214F-4B34-B3AD-F490A8DA65EB}">
      <dgm:prSet/>
      <dgm:spPr/>
      <dgm:t>
        <a:bodyPr/>
        <a:lstStyle/>
        <a:p>
          <a:r>
            <a:rPr lang="en-US" dirty="0"/>
            <a:t>VAR</a:t>
          </a:r>
          <a:r>
            <a:rPr lang="en-US" baseline="0" dirty="0"/>
            <a:t> performed very badly for these two, so VAR’s good fit on GME may have been luck</a:t>
          </a:r>
          <a:endParaRPr lang="en-US" dirty="0"/>
        </a:p>
      </dgm:t>
    </dgm:pt>
    <dgm:pt modelId="{C48729FA-D2CB-4F4D-81C1-DA612D9C76B9}" type="parTrans" cxnId="{41CDF647-2DF1-42E7-9D00-CF58AAC667D2}">
      <dgm:prSet/>
      <dgm:spPr/>
      <dgm:t>
        <a:bodyPr/>
        <a:lstStyle/>
        <a:p>
          <a:endParaRPr lang="en-US"/>
        </a:p>
      </dgm:t>
    </dgm:pt>
    <dgm:pt modelId="{4C0C9A31-452A-43B6-9D82-3E8923E74811}" type="sibTrans" cxnId="{41CDF647-2DF1-42E7-9D00-CF58AAC667D2}">
      <dgm:prSet/>
      <dgm:spPr/>
      <dgm:t>
        <a:bodyPr/>
        <a:lstStyle/>
        <a:p>
          <a:endParaRPr lang="en-US"/>
        </a:p>
      </dgm:t>
    </dgm:pt>
    <dgm:pt modelId="{9EBD65D0-8CF3-46E0-BEAA-F8A249F5A2BB}" type="pres">
      <dgm:prSet presAssocID="{6E60A721-DEF2-4ABD-BE1E-28468ECB320E}" presName="linear" presStyleCnt="0">
        <dgm:presLayoutVars>
          <dgm:animLvl val="lvl"/>
          <dgm:resizeHandles val="exact"/>
        </dgm:presLayoutVars>
      </dgm:prSet>
      <dgm:spPr/>
    </dgm:pt>
    <dgm:pt modelId="{BFDCCC01-7861-48EF-81A7-3087239F4350}" type="pres">
      <dgm:prSet presAssocID="{576AB147-1BCC-4BDE-B87A-0C2C9FA6B3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97CFD6-6FAC-4D42-8FFE-AABB5B521672}" type="pres">
      <dgm:prSet presAssocID="{FFEB939B-0FA2-4B89-90DA-A76B74B7C38C}" presName="spacer" presStyleCnt="0"/>
      <dgm:spPr/>
    </dgm:pt>
    <dgm:pt modelId="{C53D7A41-B45A-4993-8CFF-57A538DA44EF}" type="pres">
      <dgm:prSet presAssocID="{2EBFDB6F-214F-4B34-B3AD-F490A8DA65E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0C8C2F-1128-49BB-A4E7-006EBE33EFBD}" srcId="{6E60A721-DEF2-4ABD-BE1E-28468ECB320E}" destId="{576AB147-1BCC-4BDE-B87A-0C2C9FA6B300}" srcOrd="0" destOrd="0" parTransId="{D368779C-023E-4A67-9B5B-C75744F61B8F}" sibTransId="{FFEB939B-0FA2-4B89-90DA-A76B74B7C38C}"/>
    <dgm:cxn modelId="{BCA05C39-7A85-451A-8778-B81C5E413F8C}" type="presOf" srcId="{576AB147-1BCC-4BDE-B87A-0C2C9FA6B300}" destId="{BFDCCC01-7861-48EF-81A7-3087239F4350}" srcOrd="0" destOrd="0" presId="urn:microsoft.com/office/officeart/2005/8/layout/vList2"/>
    <dgm:cxn modelId="{B9BDB660-A27D-49C6-8721-0771C74873BD}" type="presOf" srcId="{6E60A721-DEF2-4ABD-BE1E-28468ECB320E}" destId="{9EBD65D0-8CF3-46E0-BEAA-F8A249F5A2BB}" srcOrd="0" destOrd="0" presId="urn:microsoft.com/office/officeart/2005/8/layout/vList2"/>
    <dgm:cxn modelId="{41CDF647-2DF1-42E7-9D00-CF58AAC667D2}" srcId="{6E60A721-DEF2-4ABD-BE1E-28468ECB320E}" destId="{2EBFDB6F-214F-4B34-B3AD-F490A8DA65EB}" srcOrd="1" destOrd="0" parTransId="{C48729FA-D2CB-4F4D-81C1-DA612D9C76B9}" sibTransId="{4C0C9A31-452A-43B6-9D82-3E8923E74811}"/>
    <dgm:cxn modelId="{200357F5-FB1F-4611-8821-13AEB38E482E}" type="presOf" srcId="{2EBFDB6F-214F-4B34-B3AD-F490A8DA65EB}" destId="{C53D7A41-B45A-4993-8CFF-57A538DA44EF}" srcOrd="0" destOrd="0" presId="urn:microsoft.com/office/officeart/2005/8/layout/vList2"/>
    <dgm:cxn modelId="{EFA4F98C-4151-43BA-8CE9-2A55D73B28C3}" type="presParOf" srcId="{9EBD65D0-8CF3-46E0-BEAA-F8A249F5A2BB}" destId="{BFDCCC01-7861-48EF-81A7-3087239F4350}" srcOrd="0" destOrd="0" presId="urn:microsoft.com/office/officeart/2005/8/layout/vList2"/>
    <dgm:cxn modelId="{B476E765-01DC-4A0D-A5A4-76362790DEF3}" type="presParOf" srcId="{9EBD65D0-8CF3-46E0-BEAA-F8A249F5A2BB}" destId="{2797CFD6-6FAC-4D42-8FFE-AABB5B521672}" srcOrd="1" destOrd="0" presId="urn:microsoft.com/office/officeart/2005/8/layout/vList2"/>
    <dgm:cxn modelId="{84A5F704-D4D9-4CA1-8D47-E6FF2E974694}" type="presParOf" srcId="{9EBD65D0-8CF3-46E0-BEAA-F8A249F5A2BB}" destId="{C53D7A41-B45A-4993-8CFF-57A538DA44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100499-C321-4A5F-A3A1-B2EADD54D1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88DB2-D99A-4362-8DFD-82CEF62A3EE6}">
      <dgm:prSet phldrT="[Text]"/>
      <dgm:spPr/>
      <dgm:t>
        <a:bodyPr/>
        <a:lstStyle/>
        <a:p>
          <a:r>
            <a:rPr lang="en-US" dirty="0"/>
            <a:t>Construct Sentiment Index Based on Google Trends</a:t>
          </a:r>
        </a:p>
      </dgm:t>
    </dgm:pt>
    <dgm:pt modelId="{143C624C-C5D7-4C85-B2E0-073C44E58E70}" type="parTrans" cxnId="{938D3897-F255-4E07-8BDB-CF44AB5CD8BB}">
      <dgm:prSet/>
      <dgm:spPr/>
      <dgm:t>
        <a:bodyPr/>
        <a:lstStyle/>
        <a:p>
          <a:endParaRPr lang="en-US"/>
        </a:p>
      </dgm:t>
    </dgm:pt>
    <dgm:pt modelId="{7A4C05A9-5F40-4171-B201-811CC5DA1F8A}" type="sibTrans" cxnId="{938D3897-F255-4E07-8BDB-CF44AB5CD8BB}">
      <dgm:prSet/>
      <dgm:spPr/>
      <dgm:t>
        <a:bodyPr/>
        <a:lstStyle/>
        <a:p>
          <a:endParaRPr lang="en-US"/>
        </a:p>
      </dgm:t>
    </dgm:pt>
    <dgm:pt modelId="{49694969-93C7-4984-87E6-5FE93EF4E73B}" type="asst">
      <dgm:prSet phldrT="[Text]"/>
      <dgm:spPr/>
      <dgm:t>
        <a:bodyPr/>
        <a:lstStyle/>
        <a:p>
          <a:r>
            <a:rPr lang="en-US" dirty="0"/>
            <a:t>Sentiment Index Bearish?</a:t>
          </a:r>
        </a:p>
      </dgm:t>
    </dgm:pt>
    <dgm:pt modelId="{81B2ACB3-9781-4F57-A9C6-A1D3E3CAAD91}" type="parTrans" cxnId="{2B60A0EC-C02E-4B8B-9C31-674E8B3DE959}">
      <dgm:prSet/>
      <dgm:spPr/>
      <dgm:t>
        <a:bodyPr/>
        <a:lstStyle/>
        <a:p>
          <a:endParaRPr lang="en-US"/>
        </a:p>
      </dgm:t>
    </dgm:pt>
    <dgm:pt modelId="{4BE4D50B-6759-4587-A652-5D29C6DE42B1}" type="sibTrans" cxnId="{2B60A0EC-C02E-4B8B-9C31-674E8B3DE959}">
      <dgm:prSet/>
      <dgm:spPr/>
      <dgm:t>
        <a:bodyPr/>
        <a:lstStyle/>
        <a:p>
          <a:endParaRPr lang="en-US"/>
        </a:p>
      </dgm:t>
    </dgm:pt>
    <dgm:pt modelId="{A59BD30B-9EA9-4662-925E-E64F1D36D46F}" type="asst">
      <dgm:prSet phldrT="[Text]"/>
      <dgm:spPr/>
      <dgm:t>
        <a:bodyPr/>
        <a:lstStyle/>
        <a:p>
          <a:r>
            <a:rPr lang="en-US" dirty="0"/>
            <a:t>Sentiment Index Bullish?</a:t>
          </a:r>
        </a:p>
      </dgm:t>
    </dgm:pt>
    <dgm:pt modelId="{1B247539-8B55-4505-8ED5-616E0E7149C8}" type="parTrans" cxnId="{4CB266FD-3402-4EC1-82CB-1AC43F8B3A1F}">
      <dgm:prSet/>
      <dgm:spPr/>
      <dgm:t>
        <a:bodyPr/>
        <a:lstStyle/>
        <a:p>
          <a:endParaRPr lang="en-US"/>
        </a:p>
      </dgm:t>
    </dgm:pt>
    <dgm:pt modelId="{0593BB79-D4BC-4E95-8BA5-997AA3A9850C}" type="sibTrans" cxnId="{4CB266FD-3402-4EC1-82CB-1AC43F8B3A1F}">
      <dgm:prSet/>
      <dgm:spPr/>
      <dgm:t>
        <a:bodyPr/>
        <a:lstStyle/>
        <a:p>
          <a:endParaRPr lang="en-US"/>
        </a:p>
      </dgm:t>
    </dgm:pt>
    <dgm:pt modelId="{A487B0D3-2605-44A8-9337-F328AD27BC57}" type="asst">
      <dgm:prSet phldrT="[Text]"/>
      <dgm:spPr/>
      <dgm:t>
        <a:bodyPr/>
        <a:lstStyle/>
        <a:p>
          <a:r>
            <a:rPr lang="en-US" dirty="0"/>
            <a:t>Buy Consumer Staples</a:t>
          </a:r>
        </a:p>
      </dgm:t>
    </dgm:pt>
    <dgm:pt modelId="{44C97869-2F9E-4EAC-80B7-4F4383F8AC64}" type="parTrans" cxnId="{088E7F94-9648-4FC3-8252-2A0AE04C62B9}">
      <dgm:prSet/>
      <dgm:spPr/>
      <dgm:t>
        <a:bodyPr/>
        <a:lstStyle/>
        <a:p>
          <a:endParaRPr lang="en-US"/>
        </a:p>
      </dgm:t>
    </dgm:pt>
    <dgm:pt modelId="{71E91C39-DE5E-4E80-8D58-A2C632E96D4F}" type="sibTrans" cxnId="{088E7F94-9648-4FC3-8252-2A0AE04C62B9}">
      <dgm:prSet/>
      <dgm:spPr/>
      <dgm:t>
        <a:bodyPr/>
        <a:lstStyle/>
        <a:p>
          <a:endParaRPr lang="en-US"/>
        </a:p>
      </dgm:t>
    </dgm:pt>
    <dgm:pt modelId="{17AC670E-C1B5-4E2F-88CF-B30C97E5F5A9}" type="asst">
      <dgm:prSet phldrT="[Text]"/>
      <dgm:spPr/>
      <dgm:t>
        <a:bodyPr/>
        <a:lstStyle/>
        <a:p>
          <a:r>
            <a:rPr lang="en-US" dirty="0"/>
            <a:t>Buy Consumer Discretionary</a:t>
          </a:r>
        </a:p>
      </dgm:t>
    </dgm:pt>
    <dgm:pt modelId="{A57BDF78-B087-4700-BA8A-FBEB9EEE68AF}" type="parTrans" cxnId="{AE849730-9CE9-4866-9BAD-2E73060F28FC}">
      <dgm:prSet/>
      <dgm:spPr/>
      <dgm:t>
        <a:bodyPr/>
        <a:lstStyle/>
        <a:p>
          <a:endParaRPr lang="en-US"/>
        </a:p>
      </dgm:t>
    </dgm:pt>
    <dgm:pt modelId="{B0F7DA1A-0095-4DD8-A5CF-266E11AB0D49}" type="sibTrans" cxnId="{AE849730-9CE9-4866-9BAD-2E73060F28FC}">
      <dgm:prSet/>
      <dgm:spPr/>
      <dgm:t>
        <a:bodyPr/>
        <a:lstStyle/>
        <a:p>
          <a:endParaRPr lang="en-US"/>
        </a:p>
      </dgm:t>
    </dgm:pt>
    <dgm:pt modelId="{D5145872-488D-4CFD-8483-7AD489326314}" type="pres">
      <dgm:prSet presAssocID="{A7100499-C321-4A5F-A3A1-B2EADD54D1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829E71-2C7E-43A0-9831-C96891510561}" type="pres">
      <dgm:prSet presAssocID="{E7B88DB2-D99A-4362-8DFD-82CEF62A3EE6}" presName="hierRoot1" presStyleCnt="0">
        <dgm:presLayoutVars>
          <dgm:hierBranch val="init"/>
        </dgm:presLayoutVars>
      </dgm:prSet>
      <dgm:spPr/>
    </dgm:pt>
    <dgm:pt modelId="{79597ABA-1CEB-4A0D-9C04-A2EB8C6334CF}" type="pres">
      <dgm:prSet presAssocID="{E7B88DB2-D99A-4362-8DFD-82CEF62A3EE6}" presName="rootComposite1" presStyleCnt="0"/>
      <dgm:spPr/>
    </dgm:pt>
    <dgm:pt modelId="{319DEAC2-62B6-44D4-BDB2-639E61B55027}" type="pres">
      <dgm:prSet presAssocID="{E7B88DB2-D99A-4362-8DFD-82CEF62A3EE6}" presName="rootText1" presStyleLbl="node0" presStyleIdx="0" presStyleCnt="1" custLinFactNeighborY="-82283">
        <dgm:presLayoutVars>
          <dgm:chPref val="3"/>
        </dgm:presLayoutVars>
      </dgm:prSet>
      <dgm:spPr/>
    </dgm:pt>
    <dgm:pt modelId="{FB19E665-3C3B-4ADA-A27A-F89755010795}" type="pres">
      <dgm:prSet presAssocID="{E7B88DB2-D99A-4362-8DFD-82CEF62A3EE6}" presName="rootConnector1" presStyleLbl="node1" presStyleIdx="0" presStyleCnt="0"/>
      <dgm:spPr/>
    </dgm:pt>
    <dgm:pt modelId="{C59F355D-03EC-47AA-80D6-E43DAA9F2B85}" type="pres">
      <dgm:prSet presAssocID="{E7B88DB2-D99A-4362-8DFD-82CEF62A3EE6}" presName="hierChild2" presStyleCnt="0"/>
      <dgm:spPr/>
    </dgm:pt>
    <dgm:pt modelId="{413F05A8-FD0C-453C-B808-885B5F780F75}" type="pres">
      <dgm:prSet presAssocID="{E7B88DB2-D99A-4362-8DFD-82CEF62A3EE6}" presName="hierChild3" presStyleCnt="0"/>
      <dgm:spPr/>
    </dgm:pt>
    <dgm:pt modelId="{697CAF05-B2EC-4FD3-81AD-D5619942F12C}" type="pres">
      <dgm:prSet presAssocID="{81B2ACB3-9781-4F57-A9C6-A1D3E3CAAD91}" presName="Name111" presStyleLbl="parChTrans1D2" presStyleIdx="0" presStyleCnt="2"/>
      <dgm:spPr/>
    </dgm:pt>
    <dgm:pt modelId="{5156E8E3-79A3-403C-9F6F-C4F82CEFC3CF}" type="pres">
      <dgm:prSet presAssocID="{49694969-93C7-4984-87E6-5FE93EF4E73B}" presName="hierRoot3" presStyleCnt="0">
        <dgm:presLayoutVars>
          <dgm:hierBranch val="init"/>
        </dgm:presLayoutVars>
      </dgm:prSet>
      <dgm:spPr/>
    </dgm:pt>
    <dgm:pt modelId="{7DB947AD-B067-4E0E-B525-FE7C1913020E}" type="pres">
      <dgm:prSet presAssocID="{49694969-93C7-4984-87E6-5FE93EF4E73B}" presName="rootComposite3" presStyleCnt="0"/>
      <dgm:spPr/>
    </dgm:pt>
    <dgm:pt modelId="{A72A42D1-D96A-4B14-9803-BF0F2B0F3C57}" type="pres">
      <dgm:prSet presAssocID="{49694969-93C7-4984-87E6-5FE93EF4E73B}" presName="rootText3" presStyleLbl="asst1" presStyleIdx="0" presStyleCnt="4" custLinFactNeighborX="-34365" custLinFactNeighborY="-48134">
        <dgm:presLayoutVars>
          <dgm:chPref val="3"/>
        </dgm:presLayoutVars>
      </dgm:prSet>
      <dgm:spPr/>
    </dgm:pt>
    <dgm:pt modelId="{5972B7BA-8DDB-45AD-ABAF-1815725ABC29}" type="pres">
      <dgm:prSet presAssocID="{49694969-93C7-4984-87E6-5FE93EF4E73B}" presName="rootConnector3" presStyleLbl="asst1" presStyleIdx="0" presStyleCnt="4"/>
      <dgm:spPr/>
    </dgm:pt>
    <dgm:pt modelId="{BC3819FE-28CB-433B-9546-7863E0A0FFA9}" type="pres">
      <dgm:prSet presAssocID="{49694969-93C7-4984-87E6-5FE93EF4E73B}" presName="hierChild6" presStyleCnt="0"/>
      <dgm:spPr/>
    </dgm:pt>
    <dgm:pt modelId="{3FEB8692-51E6-46C4-9B15-70B31BC3E170}" type="pres">
      <dgm:prSet presAssocID="{49694969-93C7-4984-87E6-5FE93EF4E73B}" presName="hierChild7" presStyleCnt="0"/>
      <dgm:spPr/>
    </dgm:pt>
    <dgm:pt modelId="{9A8F2A33-E668-4744-B891-5076DC606094}" type="pres">
      <dgm:prSet presAssocID="{44C97869-2F9E-4EAC-80B7-4F4383F8AC64}" presName="Name111" presStyleLbl="parChTrans1D3" presStyleIdx="0" presStyleCnt="2"/>
      <dgm:spPr/>
    </dgm:pt>
    <dgm:pt modelId="{30904EE8-2FEA-4937-95C1-189965E8CA6E}" type="pres">
      <dgm:prSet presAssocID="{A487B0D3-2605-44A8-9337-F328AD27BC57}" presName="hierRoot3" presStyleCnt="0">
        <dgm:presLayoutVars>
          <dgm:hierBranch val="init"/>
        </dgm:presLayoutVars>
      </dgm:prSet>
      <dgm:spPr/>
    </dgm:pt>
    <dgm:pt modelId="{43301E6B-E72E-4C02-ACCF-7BBA47BA8B2E}" type="pres">
      <dgm:prSet presAssocID="{A487B0D3-2605-44A8-9337-F328AD27BC57}" presName="rootComposite3" presStyleCnt="0"/>
      <dgm:spPr/>
    </dgm:pt>
    <dgm:pt modelId="{B4267782-6C30-4CE6-89C6-14EEC2284DC6}" type="pres">
      <dgm:prSet presAssocID="{A487B0D3-2605-44A8-9337-F328AD27BC57}" presName="rootText3" presStyleLbl="asst1" presStyleIdx="1" presStyleCnt="4" custLinFactNeighborX="11562" custLinFactNeighborY="10650">
        <dgm:presLayoutVars>
          <dgm:chPref val="3"/>
        </dgm:presLayoutVars>
      </dgm:prSet>
      <dgm:spPr/>
    </dgm:pt>
    <dgm:pt modelId="{83639E02-9BD2-42F3-8E88-36D45129A801}" type="pres">
      <dgm:prSet presAssocID="{A487B0D3-2605-44A8-9337-F328AD27BC57}" presName="rootConnector3" presStyleLbl="asst1" presStyleIdx="1" presStyleCnt="4"/>
      <dgm:spPr/>
    </dgm:pt>
    <dgm:pt modelId="{AD30C000-4A6B-4925-9155-48F699FB142E}" type="pres">
      <dgm:prSet presAssocID="{A487B0D3-2605-44A8-9337-F328AD27BC57}" presName="hierChild6" presStyleCnt="0"/>
      <dgm:spPr/>
    </dgm:pt>
    <dgm:pt modelId="{1AF36239-000E-4B36-A7AA-70EA458562E9}" type="pres">
      <dgm:prSet presAssocID="{A487B0D3-2605-44A8-9337-F328AD27BC57}" presName="hierChild7" presStyleCnt="0"/>
      <dgm:spPr/>
    </dgm:pt>
    <dgm:pt modelId="{4F28CC77-E7B4-452A-B8B1-D3F07CD1410B}" type="pres">
      <dgm:prSet presAssocID="{1B247539-8B55-4505-8ED5-616E0E7149C8}" presName="Name111" presStyleLbl="parChTrans1D2" presStyleIdx="1" presStyleCnt="2"/>
      <dgm:spPr/>
    </dgm:pt>
    <dgm:pt modelId="{8BFD29CB-55AA-4BF6-82E9-43AB73325C09}" type="pres">
      <dgm:prSet presAssocID="{A59BD30B-9EA9-4662-925E-E64F1D36D46F}" presName="hierRoot3" presStyleCnt="0">
        <dgm:presLayoutVars>
          <dgm:hierBranch val="init"/>
        </dgm:presLayoutVars>
      </dgm:prSet>
      <dgm:spPr/>
    </dgm:pt>
    <dgm:pt modelId="{2B9849CE-94A1-4823-89F6-8C2002CC3F03}" type="pres">
      <dgm:prSet presAssocID="{A59BD30B-9EA9-4662-925E-E64F1D36D46F}" presName="rootComposite3" presStyleCnt="0"/>
      <dgm:spPr/>
    </dgm:pt>
    <dgm:pt modelId="{FEDC3A4D-6DFE-48FE-B10C-986CDB4A773F}" type="pres">
      <dgm:prSet presAssocID="{A59BD30B-9EA9-4662-925E-E64F1D36D46F}" presName="rootText3" presStyleLbl="asst1" presStyleIdx="2" presStyleCnt="4" custLinFactNeighborX="-27194" custLinFactNeighborY="-48134">
        <dgm:presLayoutVars>
          <dgm:chPref val="3"/>
        </dgm:presLayoutVars>
      </dgm:prSet>
      <dgm:spPr/>
    </dgm:pt>
    <dgm:pt modelId="{B5312DD2-921E-47D0-B9B6-7BA5006F5BA0}" type="pres">
      <dgm:prSet presAssocID="{A59BD30B-9EA9-4662-925E-E64F1D36D46F}" presName="rootConnector3" presStyleLbl="asst1" presStyleIdx="2" presStyleCnt="4"/>
      <dgm:spPr/>
    </dgm:pt>
    <dgm:pt modelId="{19252A30-24CE-4CF0-96FA-BB7B3CB8D552}" type="pres">
      <dgm:prSet presAssocID="{A59BD30B-9EA9-4662-925E-E64F1D36D46F}" presName="hierChild6" presStyleCnt="0"/>
      <dgm:spPr/>
    </dgm:pt>
    <dgm:pt modelId="{3AFE9420-F7F8-4C0E-873B-F1A0F8976061}" type="pres">
      <dgm:prSet presAssocID="{A59BD30B-9EA9-4662-925E-E64F1D36D46F}" presName="hierChild7" presStyleCnt="0"/>
      <dgm:spPr/>
    </dgm:pt>
    <dgm:pt modelId="{0E2B9CFC-B15B-4F47-BBC7-6AADEB7F03C9}" type="pres">
      <dgm:prSet presAssocID="{A57BDF78-B087-4700-BA8A-FBEB9EEE68AF}" presName="Name111" presStyleLbl="parChTrans1D3" presStyleIdx="1" presStyleCnt="2"/>
      <dgm:spPr/>
    </dgm:pt>
    <dgm:pt modelId="{FBC2BFE1-2438-49FE-8580-8AB3EA55B2D9}" type="pres">
      <dgm:prSet presAssocID="{17AC670E-C1B5-4E2F-88CF-B30C97E5F5A9}" presName="hierRoot3" presStyleCnt="0">
        <dgm:presLayoutVars>
          <dgm:hierBranch val="init"/>
        </dgm:presLayoutVars>
      </dgm:prSet>
      <dgm:spPr/>
    </dgm:pt>
    <dgm:pt modelId="{9135B041-9945-464A-92F6-51481EA70D55}" type="pres">
      <dgm:prSet presAssocID="{17AC670E-C1B5-4E2F-88CF-B30C97E5F5A9}" presName="rootComposite3" presStyleCnt="0"/>
      <dgm:spPr/>
    </dgm:pt>
    <dgm:pt modelId="{EA7ABCD9-9765-4281-AEFF-C85340C4286F}" type="pres">
      <dgm:prSet presAssocID="{17AC670E-C1B5-4E2F-88CF-B30C97E5F5A9}" presName="rootText3" presStyleLbl="asst1" presStyleIdx="3" presStyleCnt="4" custLinFactNeighborX="53726" custLinFactNeighborY="8712">
        <dgm:presLayoutVars>
          <dgm:chPref val="3"/>
        </dgm:presLayoutVars>
      </dgm:prSet>
      <dgm:spPr/>
    </dgm:pt>
    <dgm:pt modelId="{EC92559F-DBAB-4BCC-BCB2-340A84AFF129}" type="pres">
      <dgm:prSet presAssocID="{17AC670E-C1B5-4E2F-88CF-B30C97E5F5A9}" presName="rootConnector3" presStyleLbl="asst1" presStyleIdx="3" presStyleCnt="4"/>
      <dgm:spPr/>
    </dgm:pt>
    <dgm:pt modelId="{86F2F0B7-11DB-4A60-84AB-4C6563F7BDA9}" type="pres">
      <dgm:prSet presAssocID="{17AC670E-C1B5-4E2F-88CF-B30C97E5F5A9}" presName="hierChild6" presStyleCnt="0"/>
      <dgm:spPr/>
    </dgm:pt>
    <dgm:pt modelId="{60E32566-B358-45F5-A396-A8B6D804AF96}" type="pres">
      <dgm:prSet presAssocID="{17AC670E-C1B5-4E2F-88CF-B30C97E5F5A9}" presName="hierChild7" presStyleCnt="0"/>
      <dgm:spPr/>
    </dgm:pt>
  </dgm:ptLst>
  <dgm:cxnLst>
    <dgm:cxn modelId="{CD411501-7F3C-47EA-BF9C-C73D6A37D9F8}" type="presOf" srcId="{A487B0D3-2605-44A8-9337-F328AD27BC57}" destId="{B4267782-6C30-4CE6-89C6-14EEC2284DC6}" srcOrd="0" destOrd="0" presId="urn:microsoft.com/office/officeart/2005/8/layout/orgChart1"/>
    <dgm:cxn modelId="{B7378E19-E3DB-43FA-A270-51740E93E75C}" type="presOf" srcId="{E7B88DB2-D99A-4362-8DFD-82CEF62A3EE6}" destId="{FB19E665-3C3B-4ADA-A27A-F89755010795}" srcOrd="1" destOrd="0" presId="urn:microsoft.com/office/officeart/2005/8/layout/orgChart1"/>
    <dgm:cxn modelId="{AE849730-9CE9-4866-9BAD-2E73060F28FC}" srcId="{A59BD30B-9EA9-4662-925E-E64F1D36D46F}" destId="{17AC670E-C1B5-4E2F-88CF-B30C97E5F5A9}" srcOrd="0" destOrd="0" parTransId="{A57BDF78-B087-4700-BA8A-FBEB9EEE68AF}" sibTransId="{B0F7DA1A-0095-4DD8-A5CF-266E11AB0D49}"/>
    <dgm:cxn modelId="{71105B62-71FE-4011-8299-4C89A02953C1}" type="presOf" srcId="{A487B0D3-2605-44A8-9337-F328AD27BC57}" destId="{83639E02-9BD2-42F3-8E88-36D45129A801}" srcOrd="1" destOrd="0" presId="urn:microsoft.com/office/officeart/2005/8/layout/orgChart1"/>
    <dgm:cxn modelId="{21742668-DE2E-41C3-84E6-EF36A9B84E3A}" type="presOf" srcId="{A57BDF78-B087-4700-BA8A-FBEB9EEE68AF}" destId="{0E2B9CFC-B15B-4F47-BBC7-6AADEB7F03C9}" srcOrd="0" destOrd="0" presId="urn:microsoft.com/office/officeart/2005/8/layout/orgChart1"/>
    <dgm:cxn modelId="{D28DC64D-3651-44C8-AD58-1A1F983F16CB}" type="presOf" srcId="{E7B88DB2-D99A-4362-8DFD-82CEF62A3EE6}" destId="{319DEAC2-62B6-44D4-BDB2-639E61B55027}" srcOrd="0" destOrd="0" presId="urn:microsoft.com/office/officeart/2005/8/layout/orgChart1"/>
    <dgm:cxn modelId="{4432E04E-A489-44FD-88DB-097B83E43349}" type="presOf" srcId="{1B247539-8B55-4505-8ED5-616E0E7149C8}" destId="{4F28CC77-E7B4-452A-B8B1-D3F07CD1410B}" srcOrd="0" destOrd="0" presId="urn:microsoft.com/office/officeart/2005/8/layout/orgChart1"/>
    <dgm:cxn modelId="{63F51089-FA59-4D55-8E34-92E01ADDF881}" type="presOf" srcId="{44C97869-2F9E-4EAC-80B7-4F4383F8AC64}" destId="{9A8F2A33-E668-4744-B891-5076DC606094}" srcOrd="0" destOrd="0" presId="urn:microsoft.com/office/officeart/2005/8/layout/orgChart1"/>
    <dgm:cxn modelId="{088E7F94-9648-4FC3-8252-2A0AE04C62B9}" srcId="{49694969-93C7-4984-87E6-5FE93EF4E73B}" destId="{A487B0D3-2605-44A8-9337-F328AD27BC57}" srcOrd="0" destOrd="0" parTransId="{44C97869-2F9E-4EAC-80B7-4F4383F8AC64}" sibTransId="{71E91C39-DE5E-4E80-8D58-A2C632E96D4F}"/>
    <dgm:cxn modelId="{420EC195-93A4-4F30-8958-2AF97B0E023E}" type="presOf" srcId="{A7100499-C321-4A5F-A3A1-B2EADD54D1C8}" destId="{D5145872-488D-4CFD-8483-7AD489326314}" srcOrd="0" destOrd="0" presId="urn:microsoft.com/office/officeart/2005/8/layout/orgChart1"/>
    <dgm:cxn modelId="{938D3897-F255-4E07-8BDB-CF44AB5CD8BB}" srcId="{A7100499-C321-4A5F-A3A1-B2EADD54D1C8}" destId="{E7B88DB2-D99A-4362-8DFD-82CEF62A3EE6}" srcOrd="0" destOrd="0" parTransId="{143C624C-C5D7-4C85-B2E0-073C44E58E70}" sibTransId="{7A4C05A9-5F40-4171-B201-811CC5DA1F8A}"/>
    <dgm:cxn modelId="{73740AA4-4092-48B6-8B6E-6D291C32DA15}" type="presOf" srcId="{17AC670E-C1B5-4E2F-88CF-B30C97E5F5A9}" destId="{EC92559F-DBAB-4BCC-BCB2-340A84AFF129}" srcOrd="1" destOrd="0" presId="urn:microsoft.com/office/officeart/2005/8/layout/orgChart1"/>
    <dgm:cxn modelId="{F4CA21B1-98EE-40A3-ABB2-0A4F4548371A}" type="presOf" srcId="{81B2ACB3-9781-4F57-A9C6-A1D3E3CAAD91}" destId="{697CAF05-B2EC-4FD3-81AD-D5619942F12C}" srcOrd="0" destOrd="0" presId="urn:microsoft.com/office/officeart/2005/8/layout/orgChart1"/>
    <dgm:cxn modelId="{28554BC4-512A-4BED-BFFA-B9885329BB7A}" type="presOf" srcId="{A59BD30B-9EA9-4662-925E-E64F1D36D46F}" destId="{B5312DD2-921E-47D0-B9B6-7BA5006F5BA0}" srcOrd="1" destOrd="0" presId="urn:microsoft.com/office/officeart/2005/8/layout/orgChart1"/>
    <dgm:cxn modelId="{0CFE04D0-5DEC-47A1-81B4-4277599D5968}" type="presOf" srcId="{17AC670E-C1B5-4E2F-88CF-B30C97E5F5A9}" destId="{EA7ABCD9-9765-4281-AEFF-C85340C4286F}" srcOrd="0" destOrd="0" presId="urn:microsoft.com/office/officeart/2005/8/layout/orgChart1"/>
    <dgm:cxn modelId="{14B640D5-E61D-4D48-ADD0-E795BD5D5C96}" type="presOf" srcId="{49694969-93C7-4984-87E6-5FE93EF4E73B}" destId="{A72A42D1-D96A-4B14-9803-BF0F2B0F3C57}" srcOrd="0" destOrd="0" presId="urn:microsoft.com/office/officeart/2005/8/layout/orgChart1"/>
    <dgm:cxn modelId="{AF6E85E2-D798-40BB-B8C3-C615907292B9}" type="presOf" srcId="{A59BD30B-9EA9-4662-925E-E64F1D36D46F}" destId="{FEDC3A4D-6DFE-48FE-B10C-986CDB4A773F}" srcOrd="0" destOrd="0" presId="urn:microsoft.com/office/officeart/2005/8/layout/orgChart1"/>
    <dgm:cxn modelId="{2B60A0EC-C02E-4B8B-9C31-674E8B3DE959}" srcId="{E7B88DB2-D99A-4362-8DFD-82CEF62A3EE6}" destId="{49694969-93C7-4984-87E6-5FE93EF4E73B}" srcOrd="0" destOrd="0" parTransId="{81B2ACB3-9781-4F57-A9C6-A1D3E3CAAD91}" sibTransId="{4BE4D50B-6759-4587-A652-5D29C6DE42B1}"/>
    <dgm:cxn modelId="{128178F6-E2FB-4D27-8231-8DB04A4F0570}" type="presOf" srcId="{49694969-93C7-4984-87E6-5FE93EF4E73B}" destId="{5972B7BA-8DDB-45AD-ABAF-1815725ABC29}" srcOrd="1" destOrd="0" presId="urn:microsoft.com/office/officeart/2005/8/layout/orgChart1"/>
    <dgm:cxn modelId="{4CB266FD-3402-4EC1-82CB-1AC43F8B3A1F}" srcId="{E7B88DB2-D99A-4362-8DFD-82CEF62A3EE6}" destId="{A59BD30B-9EA9-4662-925E-E64F1D36D46F}" srcOrd="1" destOrd="0" parTransId="{1B247539-8B55-4505-8ED5-616E0E7149C8}" sibTransId="{0593BB79-D4BC-4E95-8BA5-997AA3A9850C}"/>
    <dgm:cxn modelId="{749F155A-4A62-4676-9C23-2F06C8DFB296}" type="presParOf" srcId="{D5145872-488D-4CFD-8483-7AD489326314}" destId="{50829E71-2C7E-43A0-9831-C96891510561}" srcOrd="0" destOrd="0" presId="urn:microsoft.com/office/officeart/2005/8/layout/orgChart1"/>
    <dgm:cxn modelId="{0838FCB3-5352-4657-A315-0F706910525F}" type="presParOf" srcId="{50829E71-2C7E-43A0-9831-C96891510561}" destId="{79597ABA-1CEB-4A0D-9C04-A2EB8C6334CF}" srcOrd="0" destOrd="0" presId="urn:microsoft.com/office/officeart/2005/8/layout/orgChart1"/>
    <dgm:cxn modelId="{D455F4E2-E2DF-4E53-8860-C1D6041BC153}" type="presParOf" srcId="{79597ABA-1CEB-4A0D-9C04-A2EB8C6334CF}" destId="{319DEAC2-62B6-44D4-BDB2-639E61B55027}" srcOrd="0" destOrd="0" presId="urn:microsoft.com/office/officeart/2005/8/layout/orgChart1"/>
    <dgm:cxn modelId="{99F700A4-D4A9-402E-AB6E-21003DA070DA}" type="presParOf" srcId="{79597ABA-1CEB-4A0D-9C04-A2EB8C6334CF}" destId="{FB19E665-3C3B-4ADA-A27A-F89755010795}" srcOrd="1" destOrd="0" presId="urn:microsoft.com/office/officeart/2005/8/layout/orgChart1"/>
    <dgm:cxn modelId="{98510E8E-DFF0-49AB-9B4A-57DF37A9AF09}" type="presParOf" srcId="{50829E71-2C7E-43A0-9831-C96891510561}" destId="{C59F355D-03EC-47AA-80D6-E43DAA9F2B85}" srcOrd="1" destOrd="0" presId="urn:microsoft.com/office/officeart/2005/8/layout/orgChart1"/>
    <dgm:cxn modelId="{F8F4782E-B13B-4801-A183-04E8EBBBCA88}" type="presParOf" srcId="{50829E71-2C7E-43A0-9831-C96891510561}" destId="{413F05A8-FD0C-453C-B808-885B5F780F75}" srcOrd="2" destOrd="0" presId="urn:microsoft.com/office/officeart/2005/8/layout/orgChart1"/>
    <dgm:cxn modelId="{9EA5C8E9-5505-4895-AEE8-D9D75792994A}" type="presParOf" srcId="{413F05A8-FD0C-453C-B808-885B5F780F75}" destId="{697CAF05-B2EC-4FD3-81AD-D5619942F12C}" srcOrd="0" destOrd="0" presId="urn:microsoft.com/office/officeart/2005/8/layout/orgChart1"/>
    <dgm:cxn modelId="{9A3B7294-9C4C-42B6-825A-B76E237B4275}" type="presParOf" srcId="{413F05A8-FD0C-453C-B808-885B5F780F75}" destId="{5156E8E3-79A3-403C-9F6F-C4F82CEFC3CF}" srcOrd="1" destOrd="0" presId="urn:microsoft.com/office/officeart/2005/8/layout/orgChart1"/>
    <dgm:cxn modelId="{1312E196-3365-4222-8752-2594EE463100}" type="presParOf" srcId="{5156E8E3-79A3-403C-9F6F-C4F82CEFC3CF}" destId="{7DB947AD-B067-4E0E-B525-FE7C1913020E}" srcOrd="0" destOrd="0" presId="urn:microsoft.com/office/officeart/2005/8/layout/orgChart1"/>
    <dgm:cxn modelId="{51A84099-A923-448F-B484-80DD48AADBFF}" type="presParOf" srcId="{7DB947AD-B067-4E0E-B525-FE7C1913020E}" destId="{A72A42D1-D96A-4B14-9803-BF0F2B0F3C57}" srcOrd="0" destOrd="0" presId="urn:microsoft.com/office/officeart/2005/8/layout/orgChart1"/>
    <dgm:cxn modelId="{93AFB9E6-0C61-4C2D-80E9-118A050B1CD3}" type="presParOf" srcId="{7DB947AD-B067-4E0E-B525-FE7C1913020E}" destId="{5972B7BA-8DDB-45AD-ABAF-1815725ABC29}" srcOrd="1" destOrd="0" presId="urn:microsoft.com/office/officeart/2005/8/layout/orgChart1"/>
    <dgm:cxn modelId="{40C9DD22-E719-4A85-ACF1-9B2B136F7689}" type="presParOf" srcId="{5156E8E3-79A3-403C-9F6F-C4F82CEFC3CF}" destId="{BC3819FE-28CB-433B-9546-7863E0A0FFA9}" srcOrd="1" destOrd="0" presId="urn:microsoft.com/office/officeart/2005/8/layout/orgChart1"/>
    <dgm:cxn modelId="{8F4D799C-C720-44AC-B304-7814D397BB99}" type="presParOf" srcId="{5156E8E3-79A3-403C-9F6F-C4F82CEFC3CF}" destId="{3FEB8692-51E6-46C4-9B15-70B31BC3E170}" srcOrd="2" destOrd="0" presId="urn:microsoft.com/office/officeart/2005/8/layout/orgChart1"/>
    <dgm:cxn modelId="{BA03BB01-D358-43DD-96B5-471D1056E872}" type="presParOf" srcId="{3FEB8692-51E6-46C4-9B15-70B31BC3E170}" destId="{9A8F2A33-E668-4744-B891-5076DC606094}" srcOrd="0" destOrd="0" presId="urn:microsoft.com/office/officeart/2005/8/layout/orgChart1"/>
    <dgm:cxn modelId="{41DCC23D-C66E-4398-8EA0-E7FF9B63F6F5}" type="presParOf" srcId="{3FEB8692-51E6-46C4-9B15-70B31BC3E170}" destId="{30904EE8-2FEA-4937-95C1-189965E8CA6E}" srcOrd="1" destOrd="0" presId="urn:microsoft.com/office/officeart/2005/8/layout/orgChart1"/>
    <dgm:cxn modelId="{5FCE58AD-B945-4975-8633-69CD6DD4DD9C}" type="presParOf" srcId="{30904EE8-2FEA-4937-95C1-189965E8CA6E}" destId="{43301E6B-E72E-4C02-ACCF-7BBA47BA8B2E}" srcOrd="0" destOrd="0" presId="urn:microsoft.com/office/officeart/2005/8/layout/orgChart1"/>
    <dgm:cxn modelId="{16E3D2A0-1067-47C1-AA98-E25ADB070361}" type="presParOf" srcId="{43301E6B-E72E-4C02-ACCF-7BBA47BA8B2E}" destId="{B4267782-6C30-4CE6-89C6-14EEC2284DC6}" srcOrd="0" destOrd="0" presId="urn:microsoft.com/office/officeart/2005/8/layout/orgChart1"/>
    <dgm:cxn modelId="{99026A5A-5E8B-492E-AA90-EFC58EAD85FD}" type="presParOf" srcId="{43301E6B-E72E-4C02-ACCF-7BBA47BA8B2E}" destId="{83639E02-9BD2-42F3-8E88-36D45129A801}" srcOrd="1" destOrd="0" presId="urn:microsoft.com/office/officeart/2005/8/layout/orgChart1"/>
    <dgm:cxn modelId="{D07FC021-DC8E-4E81-8C45-8E9C3369BBE1}" type="presParOf" srcId="{30904EE8-2FEA-4937-95C1-189965E8CA6E}" destId="{AD30C000-4A6B-4925-9155-48F699FB142E}" srcOrd="1" destOrd="0" presId="urn:microsoft.com/office/officeart/2005/8/layout/orgChart1"/>
    <dgm:cxn modelId="{4133110A-29CD-45A2-BF38-EE1E08C9409C}" type="presParOf" srcId="{30904EE8-2FEA-4937-95C1-189965E8CA6E}" destId="{1AF36239-000E-4B36-A7AA-70EA458562E9}" srcOrd="2" destOrd="0" presId="urn:microsoft.com/office/officeart/2005/8/layout/orgChart1"/>
    <dgm:cxn modelId="{0C5F700A-846C-40C0-A3F4-9FA59FD93B12}" type="presParOf" srcId="{413F05A8-FD0C-453C-B808-885B5F780F75}" destId="{4F28CC77-E7B4-452A-B8B1-D3F07CD1410B}" srcOrd="2" destOrd="0" presId="urn:microsoft.com/office/officeart/2005/8/layout/orgChart1"/>
    <dgm:cxn modelId="{80CD8D37-402A-45A6-BC7A-1CF28D23E8D4}" type="presParOf" srcId="{413F05A8-FD0C-453C-B808-885B5F780F75}" destId="{8BFD29CB-55AA-4BF6-82E9-43AB73325C09}" srcOrd="3" destOrd="0" presId="urn:microsoft.com/office/officeart/2005/8/layout/orgChart1"/>
    <dgm:cxn modelId="{F5726BB8-9F7A-493E-8907-1D8E73CFFC32}" type="presParOf" srcId="{8BFD29CB-55AA-4BF6-82E9-43AB73325C09}" destId="{2B9849CE-94A1-4823-89F6-8C2002CC3F03}" srcOrd="0" destOrd="0" presId="urn:microsoft.com/office/officeart/2005/8/layout/orgChart1"/>
    <dgm:cxn modelId="{87EA888F-035C-4458-A424-7EC17A387082}" type="presParOf" srcId="{2B9849CE-94A1-4823-89F6-8C2002CC3F03}" destId="{FEDC3A4D-6DFE-48FE-B10C-986CDB4A773F}" srcOrd="0" destOrd="0" presId="urn:microsoft.com/office/officeart/2005/8/layout/orgChart1"/>
    <dgm:cxn modelId="{970E5713-164C-472D-BB2A-09BEC720DDB4}" type="presParOf" srcId="{2B9849CE-94A1-4823-89F6-8C2002CC3F03}" destId="{B5312DD2-921E-47D0-B9B6-7BA5006F5BA0}" srcOrd="1" destOrd="0" presId="urn:microsoft.com/office/officeart/2005/8/layout/orgChart1"/>
    <dgm:cxn modelId="{97CA0B2A-1E89-4566-B6CB-774F1A44C692}" type="presParOf" srcId="{8BFD29CB-55AA-4BF6-82E9-43AB73325C09}" destId="{19252A30-24CE-4CF0-96FA-BB7B3CB8D552}" srcOrd="1" destOrd="0" presId="urn:microsoft.com/office/officeart/2005/8/layout/orgChart1"/>
    <dgm:cxn modelId="{FDD9F98E-6411-4E8B-82DB-E26690D1923B}" type="presParOf" srcId="{8BFD29CB-55AA-4BF6-82E9-43AB73325C09}" destId="{3AFE9420-F7F8-4C0E-873B-F1A0F8976061}" srcOrd="2" destOrd="0" presId="urn:microsoft.com/office/officeart/2005/8/layout/orgChart1"/>
    <dgm:cxn modelId="{DE6A63DB-20F4-4665-AB1C-B75EAAA8E13B}" type="presParOf" srcId="{3AFE9420-F7F8-4C0E-873B-F1A0F8976061}" destId="{0E2B9CFC-B15B-4F47-BBC7-6AADEB7F03C9}" srcOrd="0" destOrd="0" presId="urn:microsoft.com/office/officeart/2005/8/layout/orgChart1"/>
    <dgm:cxn modelId="{EDE35388-5C9D-4F26-BD6F-34A7551B12DE}" type="presParOf" srcId="{3AFE9420-F7F8-4C0E-873B-F1A0F8976061}" destId="{FBC2BFE1-2438-49FE-8580-8AB3EA55B2D9}" srcOrd="1" destOrd="0" presId="urn:microsoft.com/office/officeart/2005/8/layout/orgChart1"/>
    <dgm:cxn modelId="{57045814-2C08-49C2-A228-C05C908EFFD5}" type="presParOf" srcId="{FBC2BFE1-2438-49FE-8580-8AB3EA55B2D9}" destId="{9135B041-9945-464A-92F6-51481EA70D55}" srcOrd="0" destOrd="0" presId="urn:microsoft.com/office/officeart/2005/8/layout/orgChart1"/>
    <dgm:cxn modelId="{EC408052-3C4C-4072-928B-2E5518601E8D}" type="presParOf" srcId="{9135B041-9945-464A-92F6-51481EA70D55}" destId="{EA7ABCD9-9765-4281-AEFF-C85340C4286F}" srcOrd="0" destOrd="0" presId="urn:microsoft.com/office/officeart/2005/8/layout/orgChart1"/>
    <dgm:cxn modelId="{738A5B03-865E-42D6-97F5-776E0E4F1389}" type="presParOf" srcId="{9135B041-9945-464A-92F6-51481EA70D55}" destId="{EC92559F-DBAB-4BCC-BCB2-340A84AFF129}" srcOrd="1" destOrd="0" presId="urn:microsoft.com/office/officeart/2005/8/layout/orgChart1"/>
    <dgm:cxn modelId="{C5E7394F-AB39-43EA-8E19-E2E99AD42497}" type="presParOf" srcId="{FBC2BFE1-2438-49FE-8580-8AB3EA55B2D9}" destId="{86F2F0B7-11DB-4A60-84AB-4C6563F7BDA9}" srcOrd="1" destOrd="0" presId="urn:microsoft.com/office/officeart/2005/8/layout/orgChart1"/>
    <dgm:cxn modelId="{D88CAF7C-3BF4-49F9-B373-FFDDCA456082}" type="presParOf" srcId="{FBC2BFE1-2438-49FE-8580-8AB3EA55B2D9}" destId="{60E32566-B358-45F5-A396-A8B6D804A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A3277-395F-417D-9DF3-3C1BA8691BC6}">
      <dsp:nvSpPr>
        <dsp:cNvPr id="0" name=""/>
        <dsp:cNvSpPr/>
      </dsp:nvSpPr>
      <dsp:spPr>
        <a:xfrm rot="10800000">
          <a:off x="1879132" y="259"/>
          <a:ext cx="6688836" cy="7774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1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Introduction</a:t>
          </a:r>
          <a:endParaRPr lang="en-US" sz="2300" kern="1200" dirty="0"/>
        </a:p>
      </dsp:txBody>
      <dsp:txXfrm rot="10800000">
        <a:off x="2073482" y="259"/>
        <a:ext cx="6494486" cy="777401"/>
      </dsp:txXfrm>
    </dsp:sp>
    <dsp:sp modelId="{7A0404CE-CF8B-486B-9211-6008D7DAB6E5}">
      <dsp:nvSpPr>
        <dsp:cNvPr id="0" name=""/>
        <dsp:cNvSpPr/>
      </dsp:nvSpPr>
      <dsp:spPr>
        <a:xfrm>
          <a:off x="1490431" y="259"/>
          <a:ext cx="777401" cy="7774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55B1A-597C-4FDB-BEB5-C54196259E08}">
      <dsp:nvSpPr>
        <dsp:cNvPr id="0" name=""/>
        <dsp:cNvSpPr/>
      </dsp:nvSpPr>
      <dsp:spPr>
        <a:xfrm rot="10800000">
          <a:off x="1879132" y="994582"/>
          <a:ext cx="6688836" cy="7774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1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Predicting Stock Prices With and Without Google Trends</a:t>
          </a:r>
          <a:endParaRPr lang="en-US" sz="2300" kern="1200" dirty="0"/>
        </a:p>
      </dsp:txBody>
      <dsp:txXfrm rot="10800000">
        <a:off x="2073482" y="994582"/>
        <a:ext cx="6494486" cy="777401"/>
      </dsp:txXfrm>
    </dsp:sp>
    <dsp:sp modelId="{38E13843-1B2C-4DB0-B814-053756B87E8F}">
      <dsp:nvSpPr>
        <dsp:cNvPr id="0" name=""/>
        <dsp:cNvSpPr/>
      </dsp:nvSpPr>
      <dsp:spPr>
        <a:xfrm>
          <a:off x="1490431" y="994582"/>
          <a:ext cx="777401" cy="7774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82E31-101B-4ECA-B779-82BA2F9C94A1}">
      <dsp:nvSpPr>
        <dsp:cNvPr id="0" name=""/>
        <dsp:cNvSpPr/>
      </dsp:nvSpPr>
      <dsp:spPr>
        <a:xfrm rot="10800000">
          <a:off x="1879132" y="1988906"/>
          <a:ext cx="6688836" cy="7774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1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History of Google Trends as a Stock Trading Tool</a:t>
          </a:r>
          <a:endParaRPr lang="en-US" sz="2300" kern="1200" dirty="0"/>
        </a:p>
      </dsp:txBody>
      <dsp:txXfrm rot="10800000">
        <a:off x="2073482" y="1988906"/>
        <a:ext cx="6494486" cy="777401"/>
      </dsp:txXfrm>
    </dsp:sp>
    <dsp:sp modelId="{CC7C2F02-8FC8-41A7-92CA-DED31B841C37}">
      <dsp:nvSpPr>
        <dsp:cNvPr id="0" name=""/>
        <dsp:cNvSpPr/>
      </dsp:nvSpPr>
      <dsp:spPr>
        <a:xfrm>
          <a:off x="1490431" y="1988906"/>
          <a:ext cx="777401" cy="7774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E6F38-4876-4E0E-B299-AA6DAFD80AA8}">
      <dsp:nvSpPr>
        <dsp:cNvPr id="0" name=""/>
        <dsp:cNvSpPr/>
      </dsp:nvSpPr>
      <dsp:spPr>
        <a:xfrm rot="10800000">
          <a:off x="1879132" y="2983229"/>
          <a:ext cx="6688836" cy="7774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1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Conclusions</a:t>
          </a:r>
        </a:p>
      </dsp:txBody>
      <dsp:txXfrm rot="10800000">
        <a:off x="2073482" y="2983229"/>
        <a:ext cx="6494486" cy="777401"/>
      </dsp:txXfrm>
    </dsp:sp>
    <dsp:sp modelId="{365DEA09-AC4A-4758-B644-450CB3058F0C}">
      <dsp:nvSpPr>
        <dsp:cNvPr id="0" name=""/>
        <dsp:cNvSpPr/>
      </dsp:nvSpPr>
      <dsp:spPr>
        <a:xfrm>
          <a:off x="1490431" y="2983229"/>
          <a:ext cx="777401" cy="77740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31F51-A698-42A3-9864-5DBE368E9B49}">
      <dsp:nvSpPr>
        <dsp:cNvPr id="0" name=""/>
        <dsp:cNvSpPr/>
      </dsp:nvSpPr>
      <dsp:spPr>
        <a:xfrm>
          <a:off x="0" y="29820"/>
          <a:ext cx="10058399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 usefulness of Google Trends for predicting stock prices is uncertain</a:t>
          </a:r>
        </a:p>
      </dsp:txBody>
      <dsp:txXfrm>
        <a:off x="63968" y="93788"/>
        <a:ext cx="9930463" cy="1182464"/>
      </dsp:txXfrm>
    </dsp:sp>
    <dsp:sp modelId="{DA7498D1-8CAB-414F-9774-B61BE85E2133}">
      <dsp:nvSpPr>
        <dsp:cNvPr id="0" name=""/>
        <dsp:cNvSpPr/>
      </dsp:nvSpPr>
      <dsp:spPr>
        <a:xfrm>
          <a:off x="0" y="1340220"/>
          <a:ext cx="10058399" cy="2390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ARIMA was better than my models that used trend score (for most tickers)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Granger’s Causality Test indicates that trend score influences stock price for some tickers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Outside research says that Google Trends can be effective as a market sentiment indicator</a:t>
          </a:r>
        </a:p>
      </dsp:txBody>
      <dsp:txXfrm>
        <a:off x="0" y="1340220"/>
        <a:ext cx="10058399" cy="23908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5522-2EBD-4787-8617-51461C0C60A0}">
      <dsp:nvSpPr>
        <dsp:cNvPr id="0" name=""/>
        <dsp:cNvSpPr/>
      </dsp:nvSpPr>
      <dsp:spPr>
        <a:xfrm>
          <a:off x="0" y="108570"/>
          <a:ext cx="10058399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Improve Model Accuracy</a:t>
          </a:r>
        </a:p>
      </dsp:txBody>
      <dsp:txXfrm>
        <a:off x="33412" y="141982"/>
        <a:ext cx="9991575" cy="617626"/>
      </dsp:txXfrm>
    </dsp:sp>
    <dsp:sp modelId="{8E2C330D-1F5A-4D87-AB6B-0F0D3250E887}">
      <dsp:nvSpPr>
        <dsp:cNvPr id="0" name=""/>
        <dsp:cNvSpPr/>
      </dsp:nvSpPr>
      <dsp:spPr>
        <a:xfrm>
          <a:off x="0" y="793020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Differences between model scores could be due to human error</a:t>
          </a:r>
        </a:p>
      </dsp:txBody>
      <dsp:txXfrm>
        <a:off x="0" y="793020"/>
        <a:ext cx="10058399" cy="496800"/>
      </dsp:txXfrm>
    </dsp:sp>
    <dsp:sp modelId="{5ECB651D-FD1A-4629-A025-6BE8BB500D59}">
      <dsp:nvSpPr>
        <dsp:cNvPr id="0" name=""/>
        <dsp:cNvSpPr/>
      </dsp:nvSpPr>
      <dsp:spPr>
        <a:xfrm>
          <a:off x="0" y="1289820"/>
          <a:ext cx="10058399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Investigate using Google Trends for a trading algorithm</a:t>
          </a:r>
        </a:p>
      </dsp:txBody>
      <dsp:txXfrm>
        <a:off x="33412" y="1323232"/>
        <a:ext cx="9991575" cy="617626"/>
      </dsp:txXfrm>
    </dsp:sp>
    <dsp:sp modelId="{95689B9F-7D53-46F2-95BB-56A88805E17B}">
      <dsp:nvSpPr>
        <dsp:cNvPr id="0" name=""/>
        <dsp:cNvSpPr/>
      </dsp:nvSpPr>
      <dsp:spPr>
        <a:xfrm>
          <a:off x="0" y="1974270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One concept: Buy stocks when their trend score is high, sell when it is low</a:t>
          </a:r>
        </a:p>
      </dsp:txBody>
      <dsp:txXfrm>
        <a:off x="0" y="1974270"/>
        <a:ext cx="10058399" cy="496800"/>
      </dsp:txXfrm>
    </dsp:sp>
    <dsp:sp modelId="{0AD41CDC-67F0-4857-92E0-CF2FB2DE789D}">
      <dsp:nvSpPr>
        <dsp:cNvPr id="0" name=""/>
        <dsp:cNvSpPr/>
      </dsp:nvSpPr>
      <dsp:spPr>
        <a:xfrm>
          <a:off x="0" y="2471070"/>
          <a:ext cx="10058399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and score models on a shorter prediction time frame</a:t>
          </a:r>
        </a:p>
      </dsp:txBody>
      <dsp:txXfrm>
        <a:off x="33412" y="2504482"/>
        <a:ext cx="9991575" cy="617626"/>
      </dsp:txXfrm>
    </dsp:sp>
    <dsp:sp modelId="{74ACFECC-12A2-4254-B720-E123F4673F0E}">
      <dsp:nvSpPr>
        <dsp:cNvPr id="0" name=""/>
        <dsp:cNvSpPr/>
      </dsp:nvSpPr>
      <dsp:spPr>
        <a:xfrm>
          <a:off x="0" y="3155520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Some stock modeling tries to predict only a few days out</a:t>
          </a:r>
        </a:p>
      </dsp:txBody>
      <dsp:txXfrm>
        <a:off x="0" y="3155520"/>
        <a:ext cx="10058399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4D58-F44A-49CA-B3D2-DFF245B9CC16}">
      <dsp:nvSpPr>
        <dsp:cNvPr id="0" name=""/>
        <dsp:cNvSpPr/>
      </dsp:nvSpPr>
      <dsp:spPr>
        <a:xfrm>
          <a:off x="754379" y="0"/>
          <a:ext cx="8549640" cy="376089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25BB7-5F2B-4FFB-ACC4-AEF345867D2D}">
      <dsp:nvSpPr>
        <dsp:cNvPr id="0" name=""/>
        <dsp:cNvSpPr/>
      </dsp:nvSpPr>
      <dsp:spPr>
        <a:xfrm>
          <a:off x="340846" y="1128267"/>
          <a:ext cx="3017520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ARIMA</a:t>
          </a:r>
        </a:p>
      </dsp:txBody>
      <dsp:txXfrm>
        <a:off x="414283" y="1201704"/>
        <a:ext cx="2870646" cy="1357482"/>
      </dsp:txXfrm>
    </dsp:sp>
    <dsp:sp modelId="{09CD90B1-BA87-4CBE-B629-D45B41711CE5}">
      <dsp:nvSpPr>
        <dsp:cNvPr id="0" name=""/>
        <dsp:cNvSpPr/>
      </dsp:nvSpPr>
      <dsp:spPr>
        <a:xfrm>
          <a:off x="3520439" y="1128267"/>
          <a:ext cx="3017520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ARIMA w/ Exogeneous Variable (GT)</a:t>
          </a:r>
        </a:p>
      </dsp:txBody>
      <dsp:txXfrm>
        <a:off x="3593876" y="1201704"/>
        <a:ext cx="2870646" cy="1357482"/>
      </dsp:txXfrm>
    </dsp:sp>
    <dsp:sp modelId="{920242C5-6A15-4FFC-B3E1-CFAE40AF27AA}">
      <dsp:nvSpPr>
        <dsp:cNvPr id="0" name=""/>
        <dsp:cNvSpPr/>
      </dsp:nvSpPr>
      <dsp:spPr>
        <a:xfrm>
          <a:off x="6700033" y="1128267"/>
          <a:ext cx="3017520" cy="1504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Vector Autoregression (VAR)</a:t>
          </a:r>
        </a:p>
      </dsp:txBody>
      <dsp:txXfrm>
        <a:off x="6773470" y="1201704"/>
        <a:ext cx="2870646" cy="1357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CC01-7861-48EF-81A7-3087239F4350}">
      <dsp:nvSpPr>
        <dsp:cNvPr id="0" name=""/>
        <dsp:cNvSpPr/>
      </dsp:nvSpPr>
      <dsp:spPr>
        <a:xfrm>
          <a:off x="0" y="16500"/>
          <a:ext cx="3517567" cy="1484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ARIMA uses historical prices to predict future prices</a:t>
          </a:r>
        </a:p>
      </dsp:txBody>
      <dsp:txXfrm>
        <a:off x="72446" y="88946"/>
        <a:ext cx="3372675" cy="1339179"/>
      </dsp:txXfrm>
    </dsp:sp>
    <dsp:sp modelId="{C53D7A41-B45A-4993-8CFF-57A538DA44EF}">
      <dsp:nvSpPr>
        <dsp:cNvPr id="0" name=""/>
        <dsp:cNvSpPr/>
      </dsp:nvSpPr>
      <dsp:spPr>
        <a:xfrm>
          <a:off x="0" y="1563932"/>
          <a:ext cx="3517567" cy="1484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ARIMA is a good baseline model because it is simple and can be used for any stock</a:t>
          </a:r>
        </a:p>
      </dsp:txBody>
      <dsp:txXfrm>
        <a:off x="72446" y="1636378"/>
        <a:ext cx="3372675" cy="1339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CC01-7861-48EF-81A7-3087239F4350}">
      <dsp:nvSpPr>
        <dsp:cNvPr id="0" name=""/>
        <dsp:cNvSpPr/>
      </dsp:nvSpPr>
      <dsp:spPr>
        <a:xfrm>
          <a:off x="0" y="234092"/>
          <a:ext cx="3517567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It’s difficult to predict which tickers will perform well with ARIMA</a:t>
          </a:r>
        </a:p>
      </dsp:txBody>
      <dsp:txXfrm>
        <a:off x="61684" y="295776"/>
        <a:ext cx="3394199" cy="1140231"/>
      </dsp:txXfrm>
    </dsp:sp>
    <dsp:sp modelId="{C53D7A41-B45A-4993-8CFF-57A538DA44EF}">
      <dsp:nvSpPr>
        <dsp:cNvPr id="0" name=""/>
        <dsp:cNvSpPr/>
      </dsp:nvSpPr>
      <dsp:spPr>
        <a:xfrm>
          <a:off x="0" y="1566812"/>
          <a:ext cx="3517567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After</a:t>
          </a:r>
          <a:r>
            <a:rPr lang="en-US" sz="2400" kern="1200" baseline="0" dirty="0"/>
            <a:t> a short amount of time ARIMA quickly gets worse</a:t>
          </a:r>
          <a:endParaRPr lang="en-US" sz="2400" kern="1200" dirty="0"/>
        </a:p>
      </dsp:txBody>
      <dsp:txXfrm>
        <a:off x="61684" y="1628496"/>
        <a:ext cx="3394199" cy="1140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CC01-7861-48EF-81A7-3087239F4350}">
      <dsp:nvSpPr>
        <dsp:cNvPr id="0" name=""/>
        <dsp:cNvSpPr/>
      </dsp:nvSpPr>
      <dsp:spPr>
        <a:xfrm>
          <a:off x="0" y="16500"/>
          <a:ext cx="3517567" cy="1484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ARIMAX makes trend score available as a weighted input (aka X variable)</a:t>
          </a:r>
        </a:p>
      </dsp:txBody>
      <dsp:txXfrm>
        <a:off x="72446" y="88946"/>
        <a:ext cx="3372675" cy="1339179"/>
      </dsp:txXfrm>
    </dsp:sp>
    <dsp:sp modelId="{C53D7A41-B45A-4993-8CFF-57A538DA44EF}">
      <dsp:nvSpPr>
        <dsp:cNvPr id="0" name=""/>
        <dsp:cNvSpPr/>
      </dsp:nvSpPr>
      <dsp:spPr>
        <a:xfrm>
          <a:off x="0" y="1563932"/>
          <a:ext cx="3517567" cy="1484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ARIMAX</a:t>
          </a:r>
          <a:r>
            <a:rPr lang="en-US" sz="2200" kern="1200" baseline="0" dirty="0"/>
            <a:t> does not directly model/predict trend score, unlike VAR (to be covered later)</a:t>
          </a:r>
          <a:endParaRPr lang="en-US" sz="2200" kern="1200" dirty="0"/>
        </a:p>
      </dsp:txBody>
      <dsp:txXfrm>
        <a:off x="72446" y="1636378"/>
        <a:ext cx="3372675" cy="1339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CC01-7861-48EF-81A7-3087239F4350}">
      <dsp:nvSpPr>
        <dsp:cNvPr id="0" name=""/>
        <dsp:cNvSpPr/>
      </dsp:nvSpPr>
      <dsp:spPr>
        <a:xfrm>
          <a:off x="0" y="14568"/>
          <a:ext cx="4135866" cy="1421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ARIMAX tended to predict the same shape  regardless of ticker</a:t>
          </a:r>
        </a:p>
      </dsp:txBody>
      <dsp:txXfrm>
        <a:off x="69394" y="83962"/>
        <a:ext cx="3997078" cy="1282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CC01-7861-48EF-81A7-3087239F4350}">
      <dsp:nvSpPr>
        <dsp:cNvPr id="0" name=""/>
        <dsp:cNvSpPr/>
      </dsp:nvSpPr>
      <dsp:spPr>
        <a:xfrm>
          <a:off x="0" y="342272"/>
          <a:ext cx="3517567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 assumes that multiple time series in a system influence each other</a:t>
          </a:r>
        </a:p>
      </dsp:txBody>
      <dsp:txXfrm>
        <a:off x="56544" y="398816"/>
        <a:ext cx="3404479" cy="1045212"/>
      </dsp:txXfrm>
    </dsp:sp>
    <dsp:sp modelId="{C53D7A41-B45A-4993-8CFF-57A538DA44EF}">
      <dsp:nvSpPr>
        <dsp:cNvPr id="0" name=""/>
        <dsp:cNvSpPr/>
      </dsp:nvSpPr>
      <dsp:spPr>
        <a:xfrm>
          <a:off x="0" y="1563932"/>
          <a:ext cx="3517567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VAR’s ability to predict trend score could make it stronger than ARIMAX</a:t>
          </a:r>
        </a:p>
      </dsp:txBody>
      <dsp:txXfrm>
        <a:off x="56544" y="1620476"/>
        <a:ext cx="3404479" cy="1045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CC01-7861-48EF-81A7-3087239F4350}">
      <dsp:nvSpPr>
        <dsp:cNvPr id="0" name=""/>
        <dsp:cNvSpPr/>
      </dsp:nvSpPr>
      <dsp:spPr>
        <a:xfrm>
          <a:off x="0" y="33392"/>
          <a:ext cx="3517567" cy="1467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These were the first two stocks I found that also passed the Granger’s Causation Test</a:t>
          </a:r>
        </a:p>
      </dsp:txBody>
      <dsp:txXfrm>
        <a:off x="71622" y="105014"/>
        <a:ext cx="3374323" cy="1323936"/>
      </dsp:txXfrm>
    </dsp:sp>
    <dsp:sp modelId="{C53D7A41-B45A-4993-8CFF-57A538DA44EF}">
      <dsp:nvSpPr>
        <dsp:cNvPr id="0" name=""/>
        <dsp:cNvSpPr/>
      </dsp:nvSpPr>
      <dsp:spPr>
        <a:xfrm>
          <a:off x="0" y="1563932"/>
          <a:ext cx="3517567" cy="1467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</a:t>
          </a:r>
          <a:r>
            <a:rPr lang="en-US" sz="2200" kern="1200" baseline="0" dirty="0"/>
            <a:t> performed very badly for these two, so VAR’s good fit on GME may have been luck</a:t>
          </a:r>
          <a:endParaRPr lang="en-US" sz="2200" kern="1200" dirty="0"/>
        </a:p>
      </dsp:txBody>
      <dsp:txXfrm>
        <a:off x="71622" y="1635554"/>
        <a:ext cx="3374323" cy="13239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B9CFC-B15B-4F47-BBC7-6AADEB7F03C9}">
      <dsp:nvSpPr>
        <dsp:cNvPr id="0" name=""/>
        <dsp:cNvSpPr/>
      </dsp:nvSpPr>
      <dsp:spPr>
        <a:xfrm>
          <a:off x="4077337" y="2663549"/>
          <a:ext cx="512680" cy="1289900"/>
        </a:xfrm>
        <a:custGeom>
          <a:avLst/>
          <a:gdLst/>
          <a:ahLst/>
          <a:cxnLst/>
          <a:rect l="0" t="0" r="0" b="0"/>
          <a:pathLst>
            <a:path>
              <a:moveTo>
                <a:pt x="512680" y="0"/>
              </a:moveTo>
              <a:lnTo>
                <a:pt x="0" y="128990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8CC77-E7B4-452A-B8B1-D3F07CD1410B}">
      <dsp:nvSpPr>
        <dsp:cNvPr id="0" name=""/>
        <dsp:cNvSpPr/>
      </dsp:nvSpPr>
      <dsp:spPr>
        <a:xfrm>
          <a:off x="2964172" y="1137041"/>
          <a:ext cx="759246" cy="1093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207"/>
              </a:lnTo>
              <a:lnTo>
                <a:pt x="759246" y="10932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F2A33-E668-4744-B891-5076DC606094}">
      <dsp:nvSpPr>
        <dsp:cNvPr id="0" name=""/>
        <dsp:cNvSpPr/>
      </dsp:nvSpPr>
      <dsp:spPr>
        <a:xfrm>
          <a:off x="1319970" y="2663549"/>
          <a:ext cx="614021" cy="1306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4021" y="13066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CAF05-B2EC-4FD3-81AD-D5619942F12C}">
      <dsp:nvSpPr>
        <dsp:cNvPr id="0" name=""/>
        <dsp:cNvSpPr/>
      </dsp:nvSpPr>
      <dsp:spPr>
        <a:xfrm>
          <a:off x="2186571" y="1137041"/>
          <a:ext cx="777600" cy="1093207"/>
        </a:xfrm>
        <a:custGeom>
          <a:avLst/>
          <a:gdLst/>
          <a:ahLst/>
          <a:cxnLst/>
          <a:rect l="0" t="0" r="0" b="0"/>
          <a:pathLst>
            <a:path>
              <a:moveTo>
                <a:pt x="777600" y="0"/>
              </a:moveTo>
              <a:lnTo>
                <a:pt x="777600" y="1093207"/>
              </a:lnTo>
              <a:lnTo>
                <a:pt x="0" y="10932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EAC2-62B6-44D4-BDB2-639E61B55027}">
      <dsp:nvSpPr>
        <dsp:cNvPr id="0" name=""/>
        <dsp:cNvSpPr/>
      </dsp:nvSpPr>
      <dsp:spPr>
        <a:xfrm>
          <a:off x="2097571" y="270440"/>
          <a:ext cx="1733201" cy="86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Construct Sentiment Index Based on Google Trends</a:t>
          </a:r>
        </a:p>
      </dsp:txBody>
      <dsp:txXfrm>
        <a:off x="2097571" y="270440"/>
        <a:ext cx="1733201" cy="866600"/>
      </dsp:txXfrm>
    </dsp:sp>
    <dsp:sp modelId="{A72A42D1-D96A-4B14-9803-BF0F2B0F3C57}">
      <dsp:nvSpPr>
        <dsp:cNvPr id="0" name=""/>
        <dsp:cNvSpPr/>
      </dsp:nvSpPr>
      <dsp:spPr>
        <a:xfrm>
          <a:off x="453370" y="1796948"/>
          <a:ext cx="1733201" cy="86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Sentiment Index Bearish?</a:t>
          </a:r>
        </a:p>
      </dsp:txBody>
      <dsp:txXfrm>
        <a:off x="453370" y="1796948"/>
        <a:ext cx="1733201" cy="866600"/>
      </dsp:txXfrm>
    </dsp:sp>
    <dsp:sp modelId="{B4267782-6C30-4CE6-89C6-14EEC2284DC6}">
      <dsp:nvSpPr>
        <dsp:cNvPr id="0" name=""/>
        <dsp:cNvSpPr/>
      </dsp:nvSpPr>
      <dsp:spPr>
        <a:xfrm>
          <a:off x="200790" y="3536943"/>
          <a:ext cx="1733201" cy="86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Buy Consumer Staples</a:t>
          </a:r>
        </a:p>
      </dsp:txBody>
      <dsp:txXfrm>
        <a:off x="200790" y="3536943"/>
        <a:ext cx="1733201" cy="866600"/>
      </dsp:txXfrm>
    </dsp:sp>
    <dsp:sp modelId="{FEDC3A4D-6DFE-48FE-B10C-986CDB4A773F}">
      <dsp:nvSpPr>
        <dsp:cNvPr id="0" name=""/>
        <dsp:cNvSpPr/>
      </dsp:nvSpPr>
      <dsp:spPr>
        <a:xfrm>
          <a:off x="3723418" y="1796948"/>
          <a:ext cx="1733201" cy="86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Sentiment Index Bullish?</a:t>
          </a:r>
        </a:p>
      </dsp:txBody>
      <dsp:txXfrm>
        <a:off x="3723418" y="1796948"/>
        <a:ext cx="1733201" cy="866600"/>
      </dsp:txXfrm>
    </dsp:sp>
    <dsp:sp modelId="{EA7ABCD9-9765-4281-AEFF-C85340C4286F}">
      <dsp:nvSpPr>
        <dsp:cNvPr id="0" name=""/>
        <dsp:cNvSpPr/>
      </dsp:nvSpPr>
      <dsp:spPr>
        <a:xfrm>
          <a:off x="4077337" y="3520149"/>
          <a:ext cx="1733201" cy="86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Buy Consumer Discretionary</a:t>
          </a:r>
        </a:p>
      </dsp:txBody>
      <dsp:txXfrm>
        <a:off x="4077337" y="3520149"/>
        <a:ext cx="1733201" cy="866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6T17:54:34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1,'2707'0,"-2679"0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6T17:55:23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0,'505'0,"-477"0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6T21:13:29.3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1,'53'18,"-11"-7,75 8,23 2,-88-12,105 6,-136-14,0 1,26 7,32 2,-23-12,-44 0,0 1,1 0,-1 0,1 1,-1 0,0 2,0-1,0 1,19 8,-22-7,0 1,1-1,0-1,14 4,-2-3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3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diagramData" Target="../diagrams/data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160.png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Google Trends for Stock Price Prediction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 Olson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193F-AC61-48AC-B669-FD60A963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Granger’s Causality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02AE6-CC3B-4AEE-81C1-A0E9C6F5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15" y="2528597"/>
            <a:ext cx="5342606" cy="213005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8D41-B9F4-4FD8-A4C6-086966D5F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dirty="0"/>
              <a:t>My hypothesis is that the Google Trends time series influences the stock price time series (and vice versa)</a:t>
            </a:r>
          </a:p>
          <a:p>
            <a:r>
              <a:rPr lang="en-US" dirty="0"/>
              <a:t>The Granger’s Causality Test checks the null hypothesis that the past values of X do not influence Y</a:t>
            </a:r>
          </a:p>
          <a:p>
            <a:r>
              <a:rPr lang="en-US" dirty="0"/>
              <a:t>If the P-values returned by the test are  &lt; 5%, we can reject the null</a:t>
            </a:r>
          </a:p>
        </p:txBody>
      </p:sp>
    </p:spTree>
    <p:extLst>
      <p:ext uri="{BB962C8B-B14F-4D97-AF65-F5344CB8AC3E}">
        <p14:creationId xmlns:p14="http://schemas.microsoft.com/office/powerpoint/2010/main" val="323616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8257-C354-411F-9BEE-119E26B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Autoregression (VAR) Modeling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BFEF80-A1EB-4881-865F-7F04164BB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759884"/>
              </p:ext>
            </p:extLst>
          </p:nvPr>
        </p:nvGraphicFramePr>
        <p:xfrm>
          <a:off x="643465" y="3043050"/>
          <a:ext cx="3517567" cy="30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E879F88-DB9F-4BF6-8633-93312A5D8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6696" y="291518"/>
            <a:ext cx="5629810" cy="3137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50BFC1-09B3-4F93-B214-E952C46AC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041" y="3500352"/>
            <a:ext cx="5452465" cy="30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8257-C354-411F-9BEE-119E26B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Autoregression (VAR) Results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BFEF80-A1EB-4881-865F-7F04164BB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187531"/>
              </p:ext>
            </p:extLst>
          </p:nvPr>
        </p:nvGraphicFramePr>
        <p:xfrm>
          <a:off x="643465" y="3043050"/>
          <a:ext cx="3517567" cy="30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CE05D1A-F1E5-4160-A51E-A554E2EBA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879" y="161832"/>
            <a:ext cx="5968593" cy="3267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4875C-EA2C-4BBB-83A1-5B49B9F31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2380" y="3429000"/>
            <a:ext cx="5893092" cy="32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Outside Research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81" r="-1" b="43681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161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17CF-D11C-4F05-97AD-E7FB3232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Trends for Investor Sentiment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1B1-7BE1-4CBC-90B7-B1E102D7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Harrison Schwartz of Seeking Alpha constructed an investor sentiment index using Google Trends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Schwartz used this index to create an algorithm which performed better in simulations than the S&amp;P 500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D37CBF8-2FF9-427E-B812-083B88087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08780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86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17CF-D11C-4F05-97AD-E7FB3232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Between Other Trend Scores and Stock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1B1-7BE1-4CBC-90B7-B1E102D7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Dartanyon</a:t>
            </a:r>
            <a:r>
              <a:rPr lang="en-US" dirty="0"/>
              <a:t> Shivers of UCSD wrote about using selected keywords to predict stock price movement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stocks will temporarily correlate with a words’ trend score, but the correlation usually ends quickly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68825-A142-46BF-9DBB-EBB4370D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73" y="1315617"/>
            <a:ext cx="7327765" cy="37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7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5066-8D19-4CA1-8544-108D554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00C057-4547-4E91-B2A3-41E968703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51862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47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5066-8D19-4CA1-8544-108D554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812F38-D6EF-40BE-88A2-F7664B4E4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97355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4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93BCE92-09B9-404B-B548-2B4AE7D2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CAAC9B-43DA-4F28-BBAF-018C2F78E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94282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78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0E1C-86CC-4BAC-90D6-FDB2846A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6331B-022B-4BA9-AB95-58AFC01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Could using Google Trends improve the prediction of stock price changes?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92ED9-0D9C-4411-BF59-236267CF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94" y="1322773"/>
            <a:ext cx="7141192" cy="38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F423-FF76-4A81-A947-4945E8F8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What is Google Trends?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8A58-91F6-4E1F-8A54-EE434FE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en-US" dirty="0"/>
              <a:t>Google Trends uses graphs to compare the search volume of different queries over time.  </a:t>
            </a:r>
            <a:r>
              <a:rPr lang="en-US" i="1" dirty="0"/>
              <a:t>- Wikipedia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F0E506-3EE2-4E9D-B511-25F0BC11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25" y="0"/>
            <a:ext cx="8404549" cy="4521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A4FDB34-11F3-441E-A9FE-0649A0F25E07}"/>
                  </a:ext>
                </a:extLst>
              </p14:cNvPr>
              <p14:cNvContentPartPr/>
              <p14:nvPr/>
            </p14:nvContentPartPr>
            <p14:xfrm>
              <a:off x="3209628" y="1156584"/>
              <a:ext cx="9849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A4FDB34-11F3-441E-A9FE-0649A0F25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5628" y="1048944"/>
                <a:ext cx="1092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4F47B0-4ADE-4407-9496-936D27E4621F}"/>
                  </a:ext>
                </a:extLst>
              </p14:cNvPr>
              <p14:cNvContentPartPr/>
              <p14:nvPr/>
            </p14:nvContentPartPr>
            <p14:xfrm>
              <a:off x="9330348" y="1809624"/>
              <a:ext cx="1918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4F47B0-4ADE-4407-9496-936D27E462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76348" y="1701624"/>
                <a:ext cx="2995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00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A673-A83B-43C8-87E7-76143166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D2D40-651D-4877-B99C-69B634EE6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29839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65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8257-C354-411F-9BEE-119E26B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BFEF80-A1EB-4881-865F-7F04164BB8B0}"/>
              </a:ext>
            </a:extLst>
          </p:cNvPr>
          <p:cNvGraphicFramePr/>
          <p:nvPr/>
        </p:nvGraphicFramePr>
        <p:xfrm>
          <a:off x="643465" y="3043050"/>
          <a:ext cx="3517567" cy="30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3E7B647-660F-46D1-80D9-DD55B2845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911" y="1325462"/>
            <a:ext cx="7029537" cy="38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8257-C354-411F-9BEE-119E26B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Modeling: Results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BFEF80-A1EB-4881-865F-7F04164BB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005573"/>
              </p:ext>
            </p:extLst>
          </p:nvPr>
        </p:nvGraphicFramePr>
        <p:xfrm>
          <a:off x="643465" y="3043050"/>
          <a:ext cx="3517567" cy="30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3E7B647-660F-46D1-80D9-DD55B2845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246" y="352338"/>
            <a:ext cx="3634924" cy="1971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76669D-8DC5-479D-B24D-A45BBAC20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246" y="2679083"/>
            <a:ext cx="3557949" cy="197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CFA23-549C-413F-9361-231C1095D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245" y="4886587"/>
            <a:ext cx="3578543" cy="1971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D0E440-4002-462B-A468-92394F4FA1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6487" y="1828800"/>
            <a:ext cx="3416311" cy="1878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963487-E763-4780-B029-68F8B1C7BD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1170" y="4008723"/>
            <a:ext cx="3416310" cy="18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8257-C354-411F-9BEE-119E26B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w/ Exogeneous Variable Modeling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BFEF80-A1EB-4881-865F-7F04164BB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94534"/>
              </p:ext>
            </p:extLst>
          </p:nvPr>
        </p:nvGraphicFramePr>
        <p:xfrm>
          <a:off x="643465" y="3043050"/>
          <a:ext cx="3517567" cy="30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3E7B647-660F-46D1-80D9-DD55B2845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6644" y="214507"/>
            <a:ext cx="5969777" cy="32377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24B6AA-4ACC-4F7B-A904-079963D94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244" y="3565322"/>
            <a:ext cx="5817597" cy="31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8257-C354-411F-9BEE-119E26B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ARIMAX Modeling: Results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BFEF80-A1EB-4881-865F-7F04164BB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306301"/>
              </p:ext>
            </p:extLst>
          </p:nvPr>
        </p:nvGraphicFramePr>
        <p:xfrm>
          <a:off x="318783" y="3003260"/>
          <a:ext cx="4135866" cy="145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76669D-8DC5-479D-B24D-A45BBAC20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705" y="296549"/>
            <a:ext cx="3557949" cy="197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CFA23-549C-413F-9361-231C1095D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705" y="2443293"/>
            <a:ext cx="3578543" cy="1971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963487-E763-4780-B029-68F8B1C7B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5938" y="4668520"/>
            <a:ext cx="3416310" cy="1892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45CE18-C416-4589-A423-BAF0CD6BD3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2248" y="323152"/>
            <a:ext cx="3517568" cy="19448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30A8D4-B763-461F-B218-BD0E0DAFA1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2248" y="2482534"/>
            <a:ext cx="3561263" cy="1971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26A1A-C8DE-40CD-B24D-6501D20491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2248" y="4590038"/>
            <a:ext cx="3534947" cy="1971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8F29C15-E0CE-40F6-840D-A487F369E92D}"/>
                  </a:ext>
                </a:extLst>
              </p14:cNvPr>
              <p14:cNvContentPartPr/>
              <p14:nvPr/>
            </p14:nvContentPartPr>
            <p14:xfrm>
              <a:off x="3212680" y="5611987"/>
              <a:ext cx="363960" cy="58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8F29C15-E0CE-40F6-840D-A487F369E9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8680" y="5504347"/>
                <a:ext cx="471600" cy="2743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0827916-9681-4A71-91AA-BD64B1702A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05" y="4823202"/>
            <a:ext cx="4574953" cy="15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88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{798384D8-EC0A-4D77-86F8-686D865EE2ED}tf56160789_win32</Template>
  <TotalTime>3176</TotalTime>
  <Words>525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Google Trends for Stock Price Prediction</vt:lpstr>
      <vt:lpstr>Outline</vt:lpstr>
      <vt:lpstr>Problem Statement</vt:lpstr>
      <vt:lpstr>What is Google Trends?</vt:lpstr>
      <vt:lpstr>Modeling</vt:lpstr>
      <vt:lpstr>ARIMA Modeling</vt:lpstr>
      <vt:lpstr>ARIMA Modeling: Results</vt:lpstr>
      <vt:lpstr>ARIMA w/ Exogeneous Variable Modeling</vt:lpstr>
      <vt:lpstr>ARIMAX Modeling: Results</vt:lpstr>
      <vt:lpstr>Granger’s Causality Test</vt:lpstr>
      <vt:lpstr>Vector Autoregression (VAR) Modeling</vt:lpstr>
      <vt:lpstr>Vector Autoregression (VAR) Results</vt:lpstr>
      <vt:lpstr>Outside Research </vt:lpstr>
      <vt:lpstr>Google Trends for Investor Sentiment Analysis</vt:lpstr>
      <vt:lpstr>Correlation Between Other Trend Scores and Stock Price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Trends for Stock Price Prediction</dc:title>
  <dc:creator>Jack Olson</dc:creator>
  <cp:lastModifiedBy>Jack Olson</cp:lastModifiedBy>
  <cp:revision>4</cp:revision>
  <dcterms:created xsi:type="dcterms:W3CDTF">2021-07-15T21:38:46Z</dcterms:created>
  <dcterms:modified xsi:type="dcterms:W3CDTF">2021-07-20T19:25:50Z</dcterms:modified>
</cp:coreProperties>
</file>