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5" r:id="rId8"/>
    <p:sldId id="269" r:id="rId9"/>
    <p:sldId id="266" r:id="rId10"/>
    <p:sldId id="268" r:id="rId11"/>
    <p:sldId id="27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0D4B-9355-47BB-A9E6-785BD2EE63F7}" type="datetimeFigureOut">
              <a:rPr lang="zh-TW" altLang="en-US" smtClean="0"/>
              <a:pPr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ACFC-2BF7-43D3-90CB-0485924722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86401@yahoo.com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桃園市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106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年 運動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台灣網頁使用說明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簡報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65506" cy="547260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若有帳號密碼上的問題請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 或電話聯絡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聯絡人</a:t>
            </a:r>
            <a:r>
              <a:rPr lang="en-US" altLang="zh-TW" dirty="0"/>
              <a:t>:</a:t>
            </a:r>
            <a:r>
              <a:rPr lang="zh-TW" altLang="en-US" dirty="0"/>
              <a:t>鄭欽澤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hlinkClick r:id="rId2"/>
              </a:rPr>
              <a:t>信箱</a:t>
            </a:r>
            <a:r>
              <a:rPr lang="en-US" altLang="zh-TW" dirty="0" smtClean="0">
                <a:hlinkClick r:id="rId2"/>
              </a:rPr>
              <a:t>:jason86401@yahoo.com.tw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電話</a:t>
            </a:r>
            <a:r>
              <a:rPr lang="en-US" altLang="zh-TW" smtClean="0"/>
              <a:t>:0953857181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8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簡報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784976" cy="58993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簡報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150" y="476672"/>
            <a:ext cx="9159150" cy="547260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簡報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44000" cy="546479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簡報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63436" cy="547260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簡報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80" y="836712"/>
            <a:ext cx="9133520" cy="48245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 descr="簡報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88640"/>
            <a:ext cx="6997207" cy="666936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簡報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67733" cy="547260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簡報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118" y="476672"/>
            <a:ext cx="9153118" cy="554461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</Words>
  <Application>Microsoft Office PowerPoint</Application>
  <PresentationFormat>如螢幕大小 (4:3)</PresentationFormat>
  <Paragraphs>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桃園市106年 運動i台灣網頁使用說明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桃園市105年 運動i台灣網頁使用說明</dc:title>
  <dc:creator>user</dc:creator>
  <cp:lastModifiedBy>MCU</cp:lastModifiedBy>
  <cp:revision>12</cp:revision>
  <dcterms:created xsi:type="dcterms:W3CDTF">2016-04-11T10:49:03Z</dcterms:created>
  <dcterms:modified xsi:type="dcterms:W3CDTF">2017-05-03T09:48:31Z</dcterms:modified>
</cp:coreProperties>
</file>