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65dbf2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65dbf2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b65dbf2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b65dbf2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b65dbf2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b65dbf2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b65dbf2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b65dbf2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b65dbf2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b65dbf2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2b65dbf2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2b65dbf2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b65dbf2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b65dbf2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Introduction to SVM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Programming Implementation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Introduction to KNN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Programming Implementation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the dividing hyperplane that splits the classes with the maximum margin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margin is measured by the distance between the two ‘closest’ points from each class, which are known as the support vectors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Hyperplane for each support vector constructed using parallel lines to the dividing hyperplane, that pass through each support vector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distance between support vector hyperplanes →  subtract y-intercept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Minimizing this distance involves optimization, which is solved by the Karush-Kuhn-Tucker (KKT) conditions, using Lagrange multipliers → similar to Logistic Regression optimization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all points cannot be classified by a dividing hyperplane (i.e. the support vectors fall on the same side), we can penalize this differently (use diagram to demonstrate)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Visualization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105925"/>
            <a:ext cx="5351925" cy="38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Implementation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Neighbours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Choose k number of neighbours (usually around 1 per 100 data points, or just 5)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 new test data point on graph that has all training points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the k nearest neighbours according to distance metric (eg. Euclidean, Manhattan)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Among the k neighbours, count the number of data points in each category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Assign new data point to category with most neighbours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Visualization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25" y="1614950"/>
            <a:ext cx="4206374" cy="23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000" y="1614950"/>
            <a:ext cx="4376274" cy="23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Implementation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Macintosh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Montserrat</vt:lpstr>
      <vt:lpstr>Focus</vt:lpstr>
      <vt:lpstr>Week 4</vt:lpstr>
      <vt:lpstr>Overview</vt:lpstr>
      <vt:lpstr>Support Vector Machines</vt:lpstr>
      <vt:lpstr>SVM Visualization</vt:lpstr>
      <vt:lpstr>Programming Implementation</vt:lpstr>
      <vt:lpstr>K-Nearest Neighbours</vt:lpstr>
      <vt:lpstr>KNN Visualization</vt:lpstr>
      <vt:lpstr>Programming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cp:lastModifiedBy>Jaisingh, Karan</cp:lastModifiedBy>
  <cp:revision>3</cp:revision>
  <dcterms:modified xsi:type="dcterms:W3CDTF">2020-08-25T08:31:42Z</dcterms:modified>
</cp:coreProperties>
</file>